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515" r:id="rId2"/>
    <p:sldId id="514" r:id="rId3"/>
    <p:sldId id="519" r:id="rId4"/>
    <p:sldId id="516" r:id="rId5"/>
    <p:sldId id="517" r:id="rId6"/>
    <p:sldId id="520" r:id="rId7"/>
    <p:sldId id="521" r:id="rId8"/>
    <p:sldId id="522" r:id="rId9"/>
    <p:sldId id="524" r:id="rId10"/>
    <p:sldId id="526" r:id="rId11"/>
    <p:sldId id="52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vezhang@126.com" initials="d" lastIdx="1" clrIdx="0">
    <p:extLst>
      <p:ext uri="{19B8F6BF-5375-455C-9EA6-DF929625EA0E}">
        <p15:presenceInfo xmlns:p15="http://schemas.microsoft.com/office/powerpoint/2012/main" userId="5e9186477291dba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7E79"/>
    <a:srgbClr val="00A0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54" autoAdjust="0"/>
  </p:normalViewPr>
  <p:slideViewPr>
    <p:cSldViewPr snapToGrid="0">
      <p:cViewPr varScale="1">
        <p:scale>
          <a:sx n="69" d="100"/>
          <a:sy n="69" d="100"/>
        </p:scale>
        <p:origin x="762" y="60"/>
      </p:cViewPr>
      <p:guideLst/>
    </p:cSldViewPr>
  </p:slideViewPr>
  <p:outlineViewPr>
    <p:cViewPr>
      <p:scale>
        <a:sx n="33" d="100"/>
        <a:sy n="33" d="100"/>
      </p:scale>
      <p:origin x="0" y="-17"/>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312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A62554-ADFB-4360-885F-5DCE47F92FB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9F35720-B06C-4A74-AB2B-C14A7649E0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B05F89-B3F6-466E-9661-03216153CC53}" type="datetimeFigureOut">
              <a:rPr lang="en-US" smtClean="0"/>
              <a:t>7/29/2022</a:t>
            </a:fld>
            <a:endParaRPr lang="en-US"/>
          </a:p>
        </p:txBody>
      </p:sp>
      <p:sp>
        <p:nvSpPr>
          <p:cNvPr id="4" name="Footer Placeholder 3">
            <a:extLst>
              <a:ext uri="{FF2B5EF4-FFF2-40B4-BE49-F238E27FC236}">
                <a16:creationId xmlns:a16="http://schemas.microsoft.com/office/drawing/2014/main" id="{CD8B207B-875A-42C8-9586-C11BF35ABA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3AA28E8-72AB-42A1-A858-E988C8F82C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E33ADA-77EB-4AE9-BD27-5D3B12D14CAB}" type="slidenum">
              <a:rPr lang="en-US" smtClean="0"/>
              <a:t>‹#›</a:t>
            </a:fld>
            <a:endParaRPr lang="en-US"/>
          </a:p>
        </p:txBody>
      </p:sp>
    </p:spTree>
    <p:extLst>
      <p:ext uri="{BB962C8B-B14F-4D97-AF65-F5344CB8AC3E}">
        <p14:creationId xmlns:p14="http://schemas.microsoft.com/office/powerpoint/2010/main" val="746700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85C148-9AA2-4562-8766-7A244B4BABC7}" type="datetimeFigureOut">
              <a:rPr lang="en-US" smtClean="0"/>
              <a:t>7/29/2022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FDCE56-ED34-4E94-8780-0F1D4E8B94B9}" type="slidenum">
              <a:rPr lang="en-US" smtClean="0"/>
              <a:t>‹#›</a:t>
            </a:fld>
            <a:endParaRPr lang="en-US"/>
          </a:p>
        </p:txBody>
      </p:sp>
    </p:spTree>
    <p:extLst>
      <p:ext uri="{BB962C8B-B14F-4D97-AF65-F5344CB8AC3E}">
        <p14:creationId xmlns:p14="http://schemas.microsoft.com/office/powerpoint/2010/main" val="2243310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29FDCE56-ED34-4E94-8780-0F1D4E8B94B9}" type="slidenum">
              <a:rPr lang="en-US" smtClean="0"/>
              <a:t>5</a:t>
            </a:fld>
            <a:endParaRPr lang="en-US"/>
          </a:p>
        </p:txBody>
      </p:sp>
    </p:spTree>
    <p:extLst>
      <p:ext uri="{BB962C8B-B14F-4D97-AF65-F5344CB8AC3E}">
        <p14:creationId xmlns:p14="http://schemas.microsoft.com/office/powerpoint/2010/main" val="3305687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29FDCE56-ED34-4E94-8780-0F1D4E8B94B9}" type="slidenum">
              <a:rPr lang="en-US" smtClean="0"/>
              <a:t>9</a:t>
            </a:fld>
            <a:endParaRPr lang="en-US"/>
          </a:p>
        </p:txBody>
      </p:sp>
    </p:spTree>
    <p:extLst>
      <p:ext uri="{BB962C8B-B14F-4D97-AF65-F5344CB8AC3E}">
        <p14:creationId xmlns:p14="http://schemas.microsoft.com/office/powerpoint/2010/main" val="388962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9F3F2D-A2DD-40F1-81E0-CA985E02BFE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44841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263EA6D-BA59-4826-966A-3B8186907CF9}"/>
              </a:ext>
            </a:extLst>
          </p:cNvPr>
          <p:cNvSpPr/>
          <p:nvPr userDrawn="1"/>
        </p:nvSpPr>
        <p:spPr>
          <a:xfrm>
            <a:off x="0" y="0"/>
            <a:ext cx="12192000" cy="6919274"/>
          </a:xfrm>
          <a:prstGeom prst="rect">
            <a:avLst/>
          </a:prstGeom>
          <a:gradFill flip="none" rotWithShape="1">
            <a:gsLst>
              <a:gs pos="0">
                <a:schemeClr val="accent2"/>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6872E3-FA96-41EC-9984-361FCAA513E7}"/>
              </a:ext>
            </a:extLst>
          </p:cNvPr>
          <p:cNvSpPr>
            <a:spLocks noGrp="1"/>
          </p:cNvSpPr>
          <p:nvPr>
            <p:ph type="ctrTitle"/>
          </p:nvPr>
        </p:nvSpPr>
        <p:spPr>
          <a:xfrm>
            <a:off x="487051" y="4887797"/>
            <a:ext cx="8524974" cy="972853"/>
          </a:xfrm>
        </p:spPr>
        <p:txBody>
          <a:bodyPr anchor="ctr">
            <a:normAutofit/>
          </a:bodyPr>
          <a:lstStyle>
            <a:lvl1pPr algn="l">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E0E9C21-0902-4FB8-8216-B8F4005F428E}"/>
              </a:ext>
            </a:extLst>
          </p:cNvPr>
          <p:cNvSpPr>
            <a:spLocks noGrp="1"/>
          </p:cNvSpPr>
          <p:nvPr>
            <p:ph type="subTitle" idx="1"/>
          </p:nvPr>
        </p:nvSpPr>
        <p:spPr>
          <a:xfrm>
            <a:off x="487051" y="5952726"/>
            <a:ext cx="7026112" cy="569323"/>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7" name="Group 6">
            <a:extLst>
              <a:ext uri="{FF2B5EF4-FFF2-40B4-BE49-F238E27FC236}">
                <a16:creationId xmlns:a16="http://schemas.microsoft.com/office/drawing/2014/main" id="{4ED225C9-FC60-4373-8B16-B5E74D5346B6}"/>
              </a:ext>
            </a:extLst>
          </p:cNvPr>
          <p:cNvGrpSpPr/>
          <p:nvPr userDrawn="1"/>
        </p:nvGrpSpPr>
        <p:grpSpPr>
          <a:xfrm>
            <a:off x="6502853" y="1367198"/>
            <a:ext cx="5689147" cy="5545394"/>
            <a:chOff x="6502854" y="1312607"/>
            <a:chExt cx="5689147" cy="5545394"/>
          </a:xfrm>
        </p:grpSpPr>
        <p:sp>
          <p:nvSpPr>
            <p:cNvPr id="8" name="Freeform: Shape 7">
              <a:extLst>
                <a:ext uri="{FF2B5EF4-FFF2-40B4-BE49-F238E27FC236}">
                  <a16:creationId xmlns:a16="http://schemas.microsoft.com/office/drawing/2014/main" id="{AE7DD6AF-7647-4DE8-9308-BF445841F23A}"/>
                </a:ext>
              </a:extLst>
            </p:cNvPr>
            <p:cNvSpPr/>
            <p:nvPr userDrawn="1"/>
          </p:nvSpPr>
          <p:spPr>
            <a:xfrm>
              <a:off x="6606436" y="3085351"/>
              <a:ext cx="5585565" cy="3772650"/>
            </a:xfrm>
            <a:custGeom>
              <a:avLst/>
              <a:gdLst>
                <a:gd name="connsiteX0" fmla="*/ 2845909 w 2845909"/>
                <a:gd name="connsiteY0" fmla="*/ 0 h 1922208"/>
                <a:gd name="connsiteX1" fmla="*/ 2845909 w 2845909"/>
                <a:gd name="connsiteY1" fmla="*/ 1922208 h 1922208"/>
                <a:gd name="connsiteX2" fmla="*/ 0 w 2845909"/>
                <a:gd name="connsiteY2" fmla="*/ 1922208 h 1922208"/>
                <a:gd name="connsiteX3" fmla="*/ 2845683 w 2845909"/>
                <a:gd name="connsiteY3" fmla="*/ 806 h 1922208"/>
                <a:gd name="connsiteX4" fmla="*/ 2845909 w 2845909"/>
                <a:gd name="connsiteY4" fmla="*/ 0 h 192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909" h="1922208">
                  <a:moveTo>
                    <a:pt x="2845909" y="0"/>
                  </a:moveTo>
                  <a:lnTo>
                    <a:pt x="2845909" y="1922208"/>
                  </a:lnTo>
                  <a:lnTo>
                    <a:pt x="0" y="1922208"/>
                  </a:lnTo>
                  <a:cubicBezTo>
                    <a:pt x="1337059" y="1922208"/>
                    <a:pt x="2468426" y="1113969"/>
                    <a:pt x="2845683" y="806"/>
                  </a:cubicBezTo>
                  <a:lnTo>
                    <a:pt x="284590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5990AB-0695-4ED6-95BA-4FB9E015DD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9338" y="6038259"/>
              <a:ext cx="1224863" cy="429199"/>
            </a:xfrm>
            <a:prstGeom prst="rect">
              <a:avLst/>
            </a:prstGeom>
          </p:spPr>
        </p:pic>
        <p:sp>
          <p:nvSpPr>
            <p:cNvPr id="10" name="Freeform: Shape 9">
              <a:extLst>
                <a:ext uri="{FF2B5EF4-FFF2-40B4-BE49-F238E27FC236}">
                  <a16:creationId xmlns:a16="http://schemas.microsoft.com/office/drawing/2014/main" id="{ABFB4D0E-56A4-46FB-9AF5-636AE618A092}"/>
                </a:ext>
              </a:extLst>
            </p:cNvPr>
            <p:cNvSpPr/>
            <p:nvPr userDrawn="1"/>
          </p:nvSpPr>
          <p:spPr>
            <a:xfrm>
              <a:off x="6502854" y="1312607"/>
              <a:ext cx="5689145" cy="5545394"/>
            </a:xfrm>
            <a:custGeom>
              <a:avLst/>
              <a:gdLst>
                <a:gd name="connsiteX0" fmla="*/ 2898684 w 2898684"/>
                <a:gd name="connsiteY0" fmla="*/ 0 h 2825441"/>
                <a:gd name="connsiteX1" fmla="*/ 2898684 w 2898684"/>
                <a:gd name="connsiteY1" fmla="*/ 978517 h 2825441"/>
                <a:gd name="connsiteX2" fmla="*/ 2847590 w 2898684"/>
                <a:gd name="connsiteY2" fmla="*/ 1109061 h 2825441"/>
                <a:gd name="connsiteX3" fmla="*/ 53310 w 2898684"/>
                <a:gd name="connsiteY3" fmla="*/ 2825441 h 2825441"/>
                <a:gd name="connsiteX4" fmla="*/ 0 w 2898684"/>
                <a:gd name="connsiteY4" fmla="*/ 2822996 h 2825441"/>
                <a:gd name="connsiteX5" fmla="*/ 63233 w 2898684"/>
                <a:gd name="connsiteY5" fmla="*/ 2821308 h 2825441"/>
                <a:gd name="connsiteX6" fmla="*/ 2864223 w 2898684"/>
                <a:gd name="connsiteY6" fmla="*/ 251285 h 2825441"/>
                <a:gd name="connsiteX7" fmla="*/ 2898684 w 2898684"/>
                <a:gd name="connsiteY7" fmla="*/ 0 h 282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8684" h="2825441">
                  <a:moveTo>
                    <a:pt x="2898684" y="0"/>
                  </a:moveTo>
                  <a:lnTo>
                    <a:pt x="2898684" y="978517"/>
                  </a:lnTo>
                  <a:lnTo>
                    <a:pt x="2847590" y="1109061"/>
                  </a:lnTo>
                  <a:cubicBezTo>
                    <a:pt x="2403087" y="2115075"/>
                    <a:pt x="1319507" y="2825441"/>
                    <a:pt x="53310" y="2825441"/>
                  </a:cubicBezTo>
                  <a:lnTo>
                    <a:pt x="0" y="2822996"/>
                  </a:lnTo>
                  <a:lnTo>
                    <a:pt x="63233" y="2821308"/>
                  </a:lnTo>
                  <a:cubicBezTo>
                    <a:pt x="1460966" y="2746547"/>
                    <a:pt x="2607131" y="1665640"/>
                    <a:pt x="2864223" y="251285"/>
                  </a:cubicBezTo>
                  <a:lnTo>
                    <a:pt x="2898684" y="0"/>
                  </a:lnTo>
                  <a:close/>
                </a:path>
              </a:pathLst>
            </a:custGeom>
            <a:gradFill>
              <a:gsLst>
                <a:gs pos="45000">
                  <a:schemeClr val="accent1"/>
                </a:gs>
                <a:gs pos="100000">
                  <a:schemeClr val="accent2"/>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00584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93F20-5939-42BA-A606-B99FB95B02B9}"/>
              </a:ext>
            </a:extLst>
          </p:cNvPr>
          <p:cNvSpPr>
            <a:spLocks noGrp="1"/>
          </p:cNvSpPr>
          <p:nvPr>
            <p:ph type="title"/>
          </p:nvPr>
        </p:nvSpPr>
        <p:spPr>
          <a:xfrm>
            <a:off x="838201" y="153371"/>
            <a:ext cx="5609734" cy="761738"/>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92B32E2D-9FD5-4EF7-8164-FAE7EACCD8C5}"/>
              </a:ext>
            </a:extLst>
          </p:cNvPr>
          <p:cNvSpPr>
            <a:spLocks noGrp="1"/>
          </p:cNvSpPr>
          <p:nvPr>
            <p:ph type="sldNum" sz="quarter" idx="12"/>
          </p:nvPr>
        </p:nvSpPr>
        <p:spPr/>
        <p:txBody>
          <a:bodyPr/>
          <a:lstStyle/>
          <a:p>
            <a:r>
              <a:rPr lang="en-US" dirty="0"/>
              <a:t>| </a:t>
            </a:r>
            <a:fld id="{C2832ACA-4727-4D4C-ACEE-24DD06899962}" type="slidenum">
              <a:rPr lang="en-US" smtClean="0"/>
              <a:pPr/>
              <a:t>‹#›</a:t>
            </a:fld>
            <a:r>
              <a:rPr lang="en-US" dirty="0"/>
              <a:t> |</a:t>
            </a:r>
          </a:p>
        </p:txBody>
      </p:sp>
      <p:sp>
        <p:nvSpPr>
          <p:cNvPr id="7" name="Footer Placeholder 8">
            <a:extLst>
              <a:ext uri="{FF2B5EF4-FFF2-40B4-BE49-F238E27FC236}">
                <a16:creationId xmlns:a16="http://schemas.microsoft.com/office/drawing/2014/main" id="{6E2CFC09-F901-4495-924B-DB46A7BD3722}"/>
              </a:ext>
            </a:extLst>
          </p:cNvPr>
          <p:cNvSpPr>
            <a:spLocks noGrp="1"/>
          </p:cNvSpPr>
          <p:nvPr>
            <p:ph type="ftr" sz="quarter" idx="4294967295"/>
          </p:nvPr>
        </p:nvSpPr>
        <p:spPr>
          <a:xfrm>
            <a:off x="1376008" y="6356350"/>
            <a:ext cx="4114800" cy="365125"/>
          </a:xfrm>
          <a:prstGeom prst="rect">
            <a:avLst/>
          </a:prstGeom>
        </p:spPr>
        <p:txBody>
          <a:bodyPr anchor="ctr"/>
          <a:lstStyle/>
          <a:p>
            <a:r>
              <a:rPr lang="en-US" sz="1200">
                <a:solidFill>
                  <a:schemeClr val="tx2"/>
                </a:solidFill>
              </a:rPr>
              <a:t>CONFIDENTIAL - FOR INTERNAL USE ONLY</a:t>
            </a:r>
            <a:endParaRPr lang="en-US" sz="1200" dirty="0">
              <a:solidFill>
                <a:schemeClr val="tx2"/>
              </a:solidFill>
            </a:endParaRPr>
          </a:p>
        </p:txBody>
      </p:sp>
      <p:pic>
        <p:nvPicPr>
          <p:cNvPr id="8" name="Picture 7" descr="A picture containing green, game&#10;&#10;Description automatically generated">
            <a:extLst>
              <a:ext uri="{FF2B5EF4-FFF2-40B4-BE49-F238E27FC236}">
                <a16:creationId xmlns:a16="http://schemas.microsoft.com/office/drawing/2014/main" id="{2935E1D8-64F0-459F-ACD7-46A7EB00F279}"/>
              </a:ext>
            </a:extLst>
          </p:cNvPr>
          <p:cNvPicPr>
            <a:picLocks noChangeAspect="1"/>
          </p:cNvPicPr>
          <p:nvPr userDrawn="1"/>
        </p:nvPicPr>
        <p:blipFill rotWithShape="1">
          <a:blip r:embed="rId2"/>
          <a:srcRect r="3297"/>
          <a:stretch/>
        </p:blipFill>
        <p:spPr>
          <a:xfrm>
            <a:off x="6778907" y="451412"/>
            <a:ext cx="5413093" cy="5597646"/>
          </a:xfrm>
          <a:prstGeom prst="rect">
            <a:avLst/>
          </a:prstGeom>
        </p:spPr>
      </p:pic>
      <p:sp>
        <p:nvSpPr>
          <p:cNvPr id="9" name="Picture Placeholder 9">
            <a:extLst>
              <a:ext uri="{FF2B5EF4-FFF2-40B4-BE49-F238E27FC236}">
                <a16:creationId xmlns:a16="http://schemas.microsoft.com/office/drawing/2014/main" id="{2862918C-CB37-4C0B-9E5A-00EBA06E6140}"/>
              </a:ext>
            </a:extLst>
          </p:cNvPr>
          <p:cNvSpPr>
            <a:spLocks noGrp="1"/>
          </p:cNvSpPr>
          <p:nvPr>
            <p:ph type="pic" sz="quarter" idx="14" hasCustomPrompt="1"/>
          </p:nvPr>
        </p:nvSpPr>
        <p:spPr>
          <a:xfrm>
            <a:off x="7628052" y="0"/>
            <a:ext cx="4563948" cy="5814000"/>
          </a:xfrm>
          <a:custGeom>
            <a:avLst/>
            <a:gdLst>
              <a:gd name="connsiteX0" fmla="*/ 1186127 w 4563948"/>
              <a:gd name="connsiteY0" fmla="*/ 0 h 5814000"/>
              <a:gd name="connsiteX1" fmla="*/ 4563948 w 4563948"/>
              <a:gd name="connsiteY1" fmla="*/ 0 h 5814000"/>
              <a:gd name="connsiteX2" fmla="*/ 4563948 w 4563948"/>
              <a:gd name="connsiteY2" fmla="*/ 5556521 h 5814000"/>
              <a:gd name="connsiteX3" fmla="*/ 4264194 w 4563948"/>
              <a:gd name="connsiteY3" fmla="*/ 5666232 h 5814000"/>
              <a:gd name="connsiteX4" fmla="*/ 3286800 w 4563948"/>
              <a:gd name="connsiteY4" fmla="*/ 5814000 h 5814000"/>
              <a:gd name="connsiteX5" fmla="*/ 0 w 4563948"/>
              <a:gd name="connsiteY5" fmla="*/ 2527200 h 5814000"/>
              <a:gd name="connsiteX6" fmla="*/ 962681 w 4563948"/>
              <a:gd name="connsiteY6" fmla="*/ 203081 h 581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63948" h="5814000">
                <a:moveTo>
                  <a:pt x="1186127" y="0"/>
                </a:moveTo>
                <a:lnTo>
                  <a:pt x="4563948" y="0"/>
                </a:lnTo>
                <a:lnTo>
                  <a:pt x="4563948" y="5556521"/>
                </a:lnTo>
                <a:lnTo>
                  <a:pt x="4264194" y="5666232"/>
                </a:lnTo>
                <a:cubicBezTo>
                  <a:pt x="3955436" y="5762266"/>
                  <a:pt x="3627160" y="5814000"/>
                  <a:pt x="3286800" y="5814000"/>
                </a:cubicBezTo>
                <a:cubicBezTo>
                  <a:pt x="1471550" y="5814000"/>
                  <a:pt x="0" y="4342450"/>
                  <a:pt x="0" y="2527200"/>
                </a:cubicBezTo>
                <a:cubicBezTo>
                  <a:pt x="0" y="1619575"/>
                  <a:pt x="367888" y="797875"/>
                  <a:pt x="962681" y="203081"/>
                </a:cubicBezTo>
                <a:close/>
              </a:path>
            </a:pathLst>
          </a:custGeom>
          <a:blipFill>
            <a:blip r:embed="rId3"/>
            <a:stretch>
              <a:fillRect/>
            </a:stretch>
          </a:blipFill>
        </p:spPr>
        <p:txBody>
          <a:bodyPr wrap="square" rIns="252000" anchor="ctr" anchorCtr="0">
            <a:noAutofit/>
          </a:bodyPr>
          <a:lstStyle>
            <a:lvl1pPr marL="228600" indent="0" algn="ctr">
              <a:spcBef>
                <a:spcPts val="0"/>
              </a:spcBef>
              <a:buNone/>
              <a:defRPr>
                <a:solidFill>
                  <a:schemeClr val="tx1"/>
                </a:solidFill>
              </a:defRPr>
            </a:lvl1pPr>
          </a:lstStyle>
          <a:p>
            <a:r>
              <a:rPr lang="en-GB" dirty="0"/>
              <a:t>Click icon </a:t>
            </a:r>
            <a:br>
              <a:rPr lang="en-GB" dirty="0"/>
            </a:br>
            <a:r>
              <a:rPr lang="en-GB" dirty="0"/>
              <a:t>to add picture</a:t>
            </a:r>
            <a:r>
              <a:rPr lang="en-US" dirty="0"/>
              <a:t/>
            </a:r>
            <a:br>
              <a:rPr lang="en-US" dirty="0"/>
            </a:br>
            <a:r>
              <a:rPr lang="en-US" dirty="0"/>
              <a:t/>
            </a:r>
            <a:br>
              <a:rPr lang="en-US" dirty="0"/>
            </a:br>
            <a:r>
              <a:rPr lang="en-US" dirty="0"/>
              <a:t/>
            </a:r>
            <a:br>
              <a:rPr lang="en-US" dirty="0"/>
            </a:br>
            <a:endParaRPr lang="en-GB" dirty="0"/>
          </a:p>
        </p:txBody>
      </p:sp>
    </p:spTree>
    <p:extLst>
      <p:ext uri="{BB962C8B-B14F-4D97-AF65-F5344CB8AC3E}">
        <p14:creationId xmlns:p14="http://schemas.microsoft.com/office/powerpoint/2010/main" val="2690188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Divider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D70E4E-FA34-49B9-B833-AA06B3208680}"/>
              </a:ext>
            </a:extLst>
          </p:cNvPr>
          <p:cNvSpPr/>
          <p:nvPr userDrawn="1"/>
        </p:nvSpPr>
        <p:spPr>
          <a:xfrm>
            <a:off x="-2" y="0"/>
            <a:ext cx="12192000" cy="6919274"/>
          </a:xfrm>
          <a:prstGeom prst="rect">
            <a:avLst/>
          </a:prstGeom>
          <a:gradFill flip="none" rotWithShape="1">
            <a:gsLst>
              <a:gs pos="0">
                <a:schemeClr val="accent2"/>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CAD78B5C-C9C5-4DA0-BEE2-D30258B1629B}"/>
              </a:ext>
            </a:extLst>
          </p:cNvPr>
          <p:cNvGrpSpPr/>
          <p:nvPr userDrawn="1"/>
        </p:nvGrpSpPr>
        <p:grpSpPr>
          <a:xfrm>
            <a:off x="6502853" y="1367198"/>
            <a:ext cx="5689147" cy="5545394"/>
            <a:chOff x="6502854" y="1312607"/>
            <a:chExt cx="5689147" cy="5545394"/>
          </a:xfrm>
        </p:grpSpPr>
        <p:sp>
          <p:nvSpPr>
            <p:cNvPr id="9" name="Freeform: Shape 8">
              <a:extLst>
                <a:ext uri="{FF2B5EF4-FFF2-40B4-BE49-F238E27FC236}">
                  <a16:creationId xmlns:a16="http://schemas.microsoft.com/office/drawing/2014/main" id="{ADF07E39-826D-480A-964A-C3F2F9743C0F}"/>
                </a:ext>
              </a:extLst>
            </p:cNvPr>
            <p:cNvSpPr/>
            <p:nvPr userDrawn="1"/>
          </p:nvSpPr>
          <p:spPr>
            <a:xfrm>
              <a:off x="6606436" y="3085351"/>
              <a:ext cx="5585565" cy="3772650"/>
            </a:xfrm>
            <a:custGeom>
              <a:avLst/>
              <a:gdLst>
                <a:gd name="connsiteX0" fmla="*/ 2845909 w 2845909"/>
                <a:gd name="connsiteY0" fmla="*/ 0 h 1922208"/>
                <a:gd name="connsiteX1" fmla="*/ 2845909 w 2845909"/>
                <a:gd name="connsiteY1" fmla="*/ 1922208 h 1922208"/>
                <a:gd name="connsiteX2" fmla="*/ 0 w 2845909"/>
                <a:gd name="connsiteY2" fmla="*/ 1922208 h 1922208"/>
                <a:gd name="connsiteX3" fmla="*/ 2845683 w 2845909"/>
                <a:gd name="connsiteY3" fmla="*/ 806 h 1922208"/>
                <a:gd name="connsiteX4" fmla="*/ 2845909 w 2845909"/>
                <a:gd name="connsiteY4" fmla="*/ 0 h 192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909" h="1922208">
                  <a:moveTo>
                    <a:pt x="2845909" y="0"/>
                  </a:moveTo>
                  <a:lnTo>
                    <a:pt x="2845909" y="1922208"/>
                  </a:lnTo>
                  <a:lnTo>
                    <a:pt x="0" y="1922208"/>
                  </a:lnTo>
                  <a:cubicBezTo>
                    <a:pt x="1337059" y="1922208"/>
                    <a:pt x="2468426" y="1113969"/>
                    <a:pt x="2845683" y="806"/>
                  </a:cubicBezTo>
                  <a:lnTo>
                    <a:pt x="284590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7F34E418-15DC-44AF-9659-8F4C042A7D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9338" y="6038259"/>
              <a:ext cx="1224863" cy="429199"/>
            </a:xfrm>
            <a:prstGeom prst="rect">
              <a:avLst/>
            </a:prstGeom>
          </p:spPr>
        </p:pic>
        <p:sp>
          <p:nvSpPr>
            <p:cNvPr id="11" name="Freeform: Shape 10">
              <a:extLst>
                <a:ext uri="{FF2B5EF4-FFF2-40B4-BE49-F238E27FC236}">
                  <a16:creationId xmlns:a16="http://schemas.microsoft.com/office/drawing/2014/main" id="{14CBAEB7-C8D9-4AFF-AC48-A3B7EFDB3DBF}"/>
                </a:ext>
              </a:extLst>
            </p:cNvPr>
            <p:cNvSpPr/>
            <p:nvPr userDrawn="1"/>
          </p:nvSpPr>
          <p:spPr>
            <a:xfrm>
              <a:off x="6502854" y="1312607"/>
              <a:ext cx="5689145" cy="5545394"/>
            </a:xfrm>
            <a:custGeom>
              <a:avLst/>
              <a:gdLst>
                <a:gd name="connsiteX0" fmla="*/ 2898684 w 2898684"/>
                <a:gd name="connsiteY0" fmla="*/ 0 h 2825441"/>
                <a:gd name="connsiteX1" fmla="*/ 2898684 w 2898684"/>
                <a:gd name="connsiteY1" fmla="*/ 978517 h 2825441"/>
                <a:gd name="connsiteX2" fmla="*/ 2847590 w 2898684"/>
                <a:gd name="connsiteY2" fmla="*/ 1109061 h 2825441"/>
                <a:gd name="connsiteX3" fmla="*/ 53310 w 2898684"/>
                <a:gd name="connsiteY3" fmla="*/ 2825441 h 2825441"/>
                <a:gd name="connsiteX4" fmla="*/ 0 w 2898684"/>
                <a:gd name="connsiteY4" fmla="*/ 2822996 h 2825441"/>
                <a:gd name="connsiteX5" fmla="*/ 63233 w 2898684"/>
                <a:gd name="connsiteY5" fmla="*/ 2821308 h 2825441"/>
                <a:gd name="connsiteX6" fmla="*/ 2864223 w 2898684"/>
                <a:gd name="connsiteY6" fmla="*/ 251285 h 2825441"/>
                <a:gd name="connsiteX7" fmla="*/ 2898684 w 2898684"/>
                <a:gd name="connsiteY7" fmla="*/ 0 h 282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8684" h="2825441">
                  <a:moveTo>
                    <a:pt x="2898684" y="0"/>
                  </a:moveTo>
                  <a:lnTo>
                    <a:pt x="2898684" y="978517"/>
                  </a:lnTo>
                  <a:lnTo>
                    <a:pt x="2847590" y="1109061"/>
                  </a:lnTo>
                  <a:cubicBezTo>
                    <a:pt x="2403087" y="2115075"/>
                    <a:pt x="1319507" y="2825441"/>
                    <a:pt x="53310" y="2825441"/>
                  </a:cubicBezTo>
                  <a:lnTo>
                    <a:pt x="0" y="2822996"/>
                  </a:lnTo>
                  <a:lnTo>
                    <a:pt x="63233" y="2821308"/>
                  </a:lnTo>
                  <a:cubicBezTo>
                    <a:pt x="1460966" y="2746547"/>
                    <a:pt x="2607131" y="1665640"/>
                    <a:pt x="2864223" y="251285"/>
                  </a:cubicBezTo>
                  <a:lnTo>
                    <a:pt x="2898684" y="0"/>
                  </a:lnTo>
                  <a:close/>
                </a:path>
              </a:pathLst>
            </a:custGeom>
            <a:gradFill>
              <a:gsLst>
                <a:gs pos="45000">
                  <a:schemeClr val="accent1"/>
                </a:gs>
                <a:gs pos="100000">
                  <a:schemeClr val="accent2"/>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15B14F72-D4D8-4448-A13E-16708B568040}"/>
              </a:ext>
            </a:extLst>
          </p:cNvPr>
          <p:cNvSpPr>
            <a:spLocks noGrp="1"/>
          </p:cNvSpPr>
          <p:nvPr>
            <p:ph type="title" hasCustomPrompt="1"/>
          </p:nvPr>
        </p:nvSpPr>
        <p:spPr>
          <a:xfrm>
            <a:off x="831850" y="2327402"/>
            <a:ext cx="8712789" cy="1500187"/>
          </a:xfrm>
        </p:spPr>
        <p:txBody>
          <a:bodyPr anchor="b">
            <a:normAutofit/>
          </a:bodyPr>
          <a:lstStyle>
            <a:lvl1pPr>
              <a:defRPr sz="4800">
                <a:solidFill>
                  <a:schemeClr val="bg1"/>
                </a:solidFill>
              </a:defRPr>
            </a:lvl1pPr>
          </a:lstStyle>
          <a:p>
            <a:r>
              <a:rPr lang="en-US" dirty="0"/>
              <a:t>Click to edit Divider slide</a:t>
            </a:r>
          </a:p>
        </p:txBody>
      </p:sp>
      <p:sp>
        <p:nvSpPr>
          <p:cNvPr id="3" name="Text Placeholder 2">
            <a:extLst>
              <a:ext uri="{FF2B5EF4-FFF2-40B4-BE49-F238E27FC236}">
                <a16:creationId xmlns:a16="http://schemas.microsoft.com/office/drawing/2014/main" id="{35465E93-0C22-4C05-94B3-3A0D46202028}"/>
              </a:ext>
            </a:extLst>
          </p:cNvPr>
          <p:cNvSpPr>
            <a:spLocks noGrp="1"/>
          </p:cNvSpPr>
          <p:nvPr>
            <p:ph type="body" idx="1"/>
          </p:nvPr>
        </p:nvSpPr>
        <p:spPr>
          <a:xfrm>
            <a:off x="831850" y="3854577"/>
            <a:ext cx="7605140" cy="727255"/>
          </a:xfrm>
        </p:spPr>
        <p:txBody>
          <a:bodyPr anchor="ct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175027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Divider slide 2">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AD78B5C-C9C5-4DA0-BEE2-D30258B1629B}"/>
              </a:ext>
            </a:extLst>
          </p:cNvPr>
          <p:cNvGrpSpPr/>
          <p:nvPr userDrawn="1"/>
        </p:nvGrpSpPr>
        <p:grpSpPr>
          <a:xfrm>
            <a:off x="6502853" y="1367198"/>
            <a:ext cx="5689147" cy="5545394"/>
            <a:chOff x="6502854" y="1312607"/>
            <a:chExt cx="5689147" cy="5545394"/>
          </a:xfrm>
        </p:grpSpPr>
        <p:sp>
          <p:nvSpPr>
            <p:cNvPr id="9" name="Freeform: Shape 8">
              <a:extLst>
                <a:ext uri="{FF2B5EF4-FFF2-40B4-BE49-F238E27FC236}">
                  <a16:creationId xmlns:a16="http://schemas.microsoft.com/office/drawing/2014/main" id="{ADF07E39-826D-480A-964A-C3F2F9743C0F}"/>
                </a:ext>
              </a:extLst>
            </p:cNvPr>
            <p:cNvSpPr/>
            <p:nvPr userDrawn="1"/>
          </p:nvSpPr>
          <p:spPr>
            <a:xfrm>
              <a:off x="6606436" y="3085351"/>
              <a:ext cx="5585565" cy="3772650"/>
            </a:xfrm>
            <a:custGeom>
              <a:avLst/>
              <a:gdLst>
                <a:gd name="connsiteX0" fmla="*/ 2845909 w 2845909"/>
                <a:gd name="connsiteY0" fmla="*/ 0 h 1922208"/>
                <a:gd name="connsiteX1" fmla="*/ 2845909 w 2845909"/>
                <a:gd name="connsiteY1" fmla="*/ 1922208 h 1922208"/>
                <a:gd name="connsiteX2" fmla="*/ 0 w 2845909"/>
                <a:gd name="connsiteY2" fmla="*/ 1922208 h 1922208"/>
                <a:gd name="connsiteX3" fmla="*/ 2845683 w 2845909"/>
                <a:gd name="connsiteY3" fmla="*/ 806 h 1922208"/>
                <a:gd name="connsiteX4" fmla="*/ 2845909 w 2845909"/>
                <a:gd name="connsiteY4" fmla="*/ 0 h 192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909" h="1922208">
                  <a:moveTo>
                    <a:pt x="2845909" y="0"/>
                  </a:moveTo>
                  <a:lnTo>
                    <a:pt x="2845909" y="1922208"/>
                  </a:lnTo>
                  <a:lnTo>
                    <a:pt x="0" y="1922208"/>
                  </a:lnTo>
                  <a:cubicBezTo>
                    <a:pt x="1337059" y="1922208"/>
                    <a:pt x="2468426" y="1113969"/>
                    <a:pt x="2845683" y="806"/>
                  </a:cubicBezTo>
                  <a:lnTo>
                    <a:pt x="284590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7F34E418-15DC-44AF-9659-8F4C042A7D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9338" y="6038259"/>
              <a:ext cx="1224863" cy="429199"/>
            </a:xfrm>
            <a:prstGeom prst="rect">
              <a:avLst/>
            </a:prstGeom>
          </p:spPr>
        </p:pic>
        <p:sp>
          <p:nvSpPr>
            <p:cNvPr id="11" name="Freeform: Shape 10">
              <a:extLst>
                <a:ext uri="{FF2B5EF4-FFF2-40B4-BE49-F238E27FC236}">
                  <a16:creationId xmlns:a16="http://schemas.microsoft.com/office/drawing/2014/main" id="{14CBAEB7-C8D9-4AFF-AC48-A3B7EFDB3DBF}"/>
                </a:ext>
              </a:extLst>
            </p:cNvPr>
            <p:cNvSpPr/>
            <p:nvPr userDrawn="1"/>
          </p:nvSpPr>
          <p:spPr>
            <a:xfrm>
              <a:off x="6502854" y="1312607"/>
              <a:ext cx="5689145" cy="5545394"/>
            </a:xfrm>
            <a:custGeom>
              <a:avLst/>
              <a:gdLst>
                <a:gd name="connsiteX0" fmla="*/ 2898684 w 2898684"/>
                <a:gd name="connsiteY0" fmla="*/ 0 h 2825441"/>
                <a:gd name="connsiteX1" fmla="*/ 2898684 w 2898684"/>
                <a:gd name="connsiteY1" fmla="*/ 978517 h 2825441"/>
                <a:gd name="connsiteX2" fmla="*/ 2847590 w 2898684"/>
                <a:gd name="connsiteY2" fmla="*/ 1109061 h 2825441"/>
                <a:gd name="connsiteX3" fmla="*/ 53310 w 2898684"/>
                <a:gd name="connsiteY3" fmla="*/ 2825441 h 2825441"/>
                <a:gd name="connsiteX4" fmla="*/ 0 w 2898684"/>
                <a:gd name="connsiteY4" fmla="*/ 2822996 h 2825441"/>
                <a:gd name="connsiteX5" fmla="*/ 63233 w 2898684"/>
                <a:gd name="connsiteY5" fmla="*/ 2821308 h 2825441"/>
                <a:gd name="connsiteX6" fmla="*/ 2864223 w 2898684"/>
                <a:gd name="connsiteY6" fmla="*/ 251285 h 2825441"/>
                <a:gd name="connsiteX7" fmla="*/ 2898684 w 2898684"/>
                <a:gd name="connsiteY7" fmla="*/ 0 h 282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8684" h="2825441">
                  <a:moveTo>
                    <a:pt x="2898684" y="0"/>
                  </a:moveTo>
                  <a:lnTo>
                    <a:pt x="2898684" y="978517"/>
                  </a:lnTo>
                  <a:lnTo>
                    <a:pt x="2847590" y="1109061"/>
                  </a:lnTo>
                  <a:cubicBezTo>
                    <a:pt x="2403087" y="2115075"/>
                    <a:pt x="1319507" y="2825441"/>
                    <a:pt x="53310" y="2825441"/>
                  </a:cubicBezTo>
                  <a:lnTo>
                    <a:pt x="0" y="2822996"/>
                  </a:lnTo>
                  <a:lnTo>
                    <a:pt x="63233" y="2821308"/>
                  </a:lnTo>
                  <a:cubicBezTo>
                    <a:pt x="1460966" y="2746547"/>
                    <a:pt x="2607131" y="1665640"/>
                    <a:pt x="2864223" y="251285"/>
                  </a:cubicBezTo>
                  <a:lnTo>
                    <a:pt x="2898684" y="0"/>
                  </a:lnTo>
                  <a:close/>
                </a:path>
              </a:pathLst>
            </a:custGeom>
            <a:gradFill>
              <a:gsLst>
                <a:gs pos="45000">
                  <a:schemeClr val="accent1"/>
                </a:gs>
                <a:gs pos="100000">
                  <a:schemeClr val="accent2"/>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15B14F72-D4D8-4448-A13E-16708B568040}"/>
              </a:ext>
            </a:extLst>
          </p:cNvPr>
          <p:cNvSpPr>
            <a:spLocks noGrp="1"/>
          </p:cNvSpPr>
          <p:nvPr>
            <p:ph type="title" hasCustomPrompt="1"/>
          </p:nvPr>
        </p:nvSpPr>
        <p:spPr>
          <a:xfrm>
            <a:off x="831850" y="2198376"/>
            <a:ext cx="8712789" cy="1500187"/>
          </a:xfrm>
        </p:spPr>
        <p:txBody>
          <a:bodyPr anchor="b">
            <a:normAutofit/>
          </a:bodyPr>
          <a:lstStyle>
            <a:lvl1pPr>
              <a:defRPr sz="4800">
                <a:solidFill>
                  <a:schemeClr val="accent2"/>
                </a:solidFill>
              </a:defRPr>
            </a:lvl1pPr>
          </a:lstStyle>
          <a:p>
            <a:r>
              <a:rPr lang="en-US" dirty="0"/>
              <a:t>Click to edit Divider slide</a:t>
            </a:r>
          </a:p>
        </p:txBody>
      </p:sp>
      <p:sp>
        <p:nvSpPr>
          <p:cNvPr id="3" name="Text Placeholder 2">
            <a:extLst>
              <a:ext uri="{FF2B5EF4-FFF2-40B4-BE49-F238E27FC236}">
                <a16:creationId xmlns:a16="http://schemas.microsoft.com/office/drawing/2014/main" id="{35465E93-0C22-4C05-94B3-3A0D46202028}"/>
              </a:ext>
            </a:extLst>
          </p:cNvPr>
          <p:cNvSpPr>
            <a:spLocks noGrp="1"/>
          </p:cNvSpPr>
          <p:nvPr>
            <p:ph type="body" idx="1"/>
          </p:nvPr>
        </p:nvSpPr>
        <p:spPr>
          <a:xfrm>
            <a:off x="831850" y="3725551"/>
            <a:ext cx="7605140" cy="727255"/>
          </a:xfrm>
        </p:spPr>
        <p:txBody>
          <a:bodyPr anchor="ctr">
            <a:normAutofit/>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75584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Picture Placeholder 21">
            <a:extLst>
              <a:ext uri="{FF2B5EF4-FFF2-40B4-BE49-F238E27FC236}">
                <a16:creationId xmlns:a16="http://schemas.microsoft.com/office/drawing/2014/main" id="{06672BF8-59AE-4633-9FA9-47630BF1E70F}"/>
              </a:ext>
            </a:extLst>
          </p:cNvPr>
          <p:cNvSpPr>
            <a:spLocks noGrp="1"/>
          </p:cNvSpPr>
          <p:nvPr>
            <p:ph type="pic" sz="quarter" idx="12" hasCustomPrompt="1"/>
          </p:nvPr>
        </p:nvSpPr>
        <p:spPr>
          <a:xfrm>
            <a:off x="0" y="0"/>
            <a:ext cx="12192000" cy="6858000"/>
          </a:xfrm>
          <a:custGeom>
            <a:avLst/>
            <a:gdLst>
              <a:gd name="connsiteX0" fmla="*/ 9617145 w 12192000"/>
              <a:gd name="connsiteY0" fmla="*/ 6846050 h 6858000"/>
              <a:gd name="connsiteX1" fmla="*/ 9594246 w 12192000"/>
              <a:gd name="connsiteY1" fmla="*/ 6848652 h 6858000"/>
              <a:gd name="connsiteX2" fmla="*/ 9591471 w 12192000"/>
              <a:gd name="connsiteY2" fmla="*/ 6848756 h 6858000"/>
              <a:gd name="connsiteX3" fmla="*/ 0 w 12192000"/>
              <a:gd name="connsiteY3" fmla="*/ 0 h 6858000"/>
              <a:gd name="connsiteX4" fmla="*/ 12192000 w 12192000"/>
              <a:gd name="connsiteY4" fmla="*/ 0 h 6858000"/>
              <a:gd name="connsiteX5" fmla="*/ 12192000 w 12192000"/>
              <a:gd name="connsiteY5" fmla="*/ 4032565 h 6858000"/>
              <a:gd name="connsiteX6" fmla="*/ 12157540 w 12192000"/>
              <a:gd name="connsiteY6" fmla="*/ 4283843 h 6858000"/>
              <a:gd name="connsiteX7" fmla="*/ 9356549 w 12192000"/>
              <a:gd name="connsiteY7" fmla="*/ 6853867 h 6858000"/>
              <a:gd name="connsiteX8" fmla="*/ 9293316 w 12192000"/>
              <a:gd name="connsiteY8" fmla="*/ 6855555 h 6858000"/>
              <a:gd name="connsiteX9" fmla="*/ 9346385 w 12192000"/>
              <a:gd name="connsiteY9" fmla="*/ 6857989 h 6858000"/>
              <a:gd name="connsiteX10" fmla="*/ 9346092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9617145" y="6846050"/>
                </a:moveTo>
                <a:lnTo>
                  <a:pt x="9594246" y="6848652"/>
                </a:lnTo>
                <a:lnTo>
                  <a:pt x="9591471" y="6848756"/>
                </a:lnTo>
                <a:close/>
                <a:moveTo>
                  <a:pt x="0" y="0"/>
                </a:moveTo>
                <a:lnTo>
                  <a:pt x="12192000" y="0"/>
                </a:lnTo>
                <a:lnTo>
                  <a:pt x="12192000" y="4032565"/>
                </a:lnTo>
                <a:lnTo>
                  <a:pt x="12157540" y="4283843"/>
                </a:lnTo>
                <a:cubicBezTo>
                  <a:pt x="11900448" y="5698199"/>
                  <a:pt x="10754282" y="6779106"/>
                  <a:pt x="9356549" y="6853867"/>
                </a:cubicBezTo>
                <a:lnTo>
                  <a:pt x="9293316" y="6855555"/>
                </a:lnTo>
                <a:lnTo>
                  <a:pt x="9346385" y="6857989"/>
                </a:lnTo>
                <a:lnTo>
                  <a:pt x="9346092" y="6858000"/>
                </a:lnTo>
                <a:lnTo>
                  <a:pt x="0" y="6858000"/>
                </a:lnTo>
                <a:close/>
              </a:path>
            </a:pathLst>
          </a:custGeom>
          <a:blipFill>
            <a:blip r:embed="rId2"/>
            <a:stretch>
              <a:fillRect/>
            </a:stretch>
          </a:blipFill>
        </p:spPr>
        <p:txBody>
          <a:bodyPr wrap="square" lIns="2232000" anchor="ctr" anchorCtr="1">
            <a:noAutofit/>
          </a:bodyPr>
          <a:lstStyle>
            <a:lvl1pPr>
              <a:spcBef>
                <a:spcPts val="0"/>
              </a:spcBef>
              <a:defRPr>
                <a:solidFill>
                  <a:schemeClr val="bg1"/>
                </a:solidFill>
              </a:defRPr>
            </a:lvl1pPr>
          </a:lstStyle>
          <a:p>
            <a:r>
              <a:rPr lang="en-GB" dirty="0"/>
              <a:t>Click icon </a:t>
            </a:r>
            <a:br>
              <a:rPr lang="en-GB" dirty="0"/>
            </a:br>
            <a:r>
              <a:rPr lang="en-GB" dirty="0"/>
              <a:t>to add picture</a:t>
            </a:r>
          </a:p>
        </p:txBody>
      </p:sp>
      <p:grpSp>
        <p:nvGrpSpPr>
          <p:cNvPr id="6" name="Group 5">
            <a:extLst>
              <a:ext uri="{FF2B5EF4-FFF2-40B4-BE49-F238E27FC236}">
                <a16:creationId xmlns:a16="http://schemas.microsoft.com/office/drawing/2014/main" id="{1FBB7FF9-B984-4A0D-9736-47C3DB51EFFD}"/>
              </a:ext>
            </a:extLst>
          </p:cNvPr>
          <p:cNvGrpSpPr/>
          <p:nvPr userDrawn="1"/>
        </p:nvGrpSpPr>
        <p:grpSpPr>
          <a:xfrm>
            <a:off x="9293316" y="4032559"/>
            <a:ext cx="2898685" cy="2825441"/>
            <a:chOff x="9293316" y="4032559"/>
            <a:chExt cx="2898685" cy="2825441"/>
          </a:xfrm>
        </p:grpSpPr>
        <p:sp>
          <p:nvSpPr>
            <p:cNvPr id="7" name="Freeform: Shape 6">
              <a:extLst>
                <a:ext uri="{FF2B5EF4-FFF2-40B4-BE49-F238E27FC236}">
                  <a16:creationId xmlns:a16="http://schemas.microsoft.com/office/drawing/2014/main" id="{79CD1887-6EC3-442C-9F9B-B9E2E667EDF0}"/>
                </a:ext>
              </a:extLst>
            </p:cNvPr>
            <p:cNvSpPr/>
            <p:nvPr userDrawn="1"/>
          </p:nvSpPr>
          <p:spPr>
            <a:xfrm>
              <a:off x="9346092" y="4935792"/>
              <a:ext cx="2845909" cy="1922208"/>
            </a:xfrm>
            <a:custGeom>
              <a:avLst/>
              <a:gdLst>
                <a:gd name="connsiteX0" fmla="*/ 2845909 w 2845909"/>
                <a:gd name="connsiteY0" fmla="*/ 0 h 1922208"/>
                <a:gd name="connsiteX1" fmla="*/ 2845909 w 2845909"/>
                <a:gd name="connsiteY1" fmla="*/ 1922208 h 1922208"/>
                <a:gd name="connsiteX2" fmla="*/ 0 w 2845909"/>
                <a:gd name="connsiteY2" fmla="*/ 1922208 h 1922208"/>
                <a:gd name="connsiteX3" fmla="*/ 2845683 w 2845909"/>
                <a:gd name="connsiteY3" fmla="*/ 806 h 1922208"/>
                <a:gd name="connsiteX4" fmla="*/ 2845909 w 2845909"/>
                <a:gd name="connsiteY4" fmla="*/ 0 h 192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909" h="1922208">
                  <a:moveTo>
                    <a:pt x="2845909" y="0"/>
                  </a:moveTo>
                  <a:lnTo>
                    <a:pt x="2845909" y="1922208"/>
                  </a:lnTo>
                  <a:lnTo>
                    <a:pt x="0" y="1922208"/>
                  </a:lnTo>
                  <a:cubicBezTo>
                    <a:pt x="1337059" y="1922208"/>
                    <a:pt x="2468426" y="1113969"/>
                    <a:pt x="2845683" y="806"/>
                  </a:cubicBezTo>
                  <a:lnTo>
                    <a:pt x="284590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146A31AC-A67C-4AAB-BBCA-9F8405243B5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71525" y="6354227"/>
              <a:ext cx="869812" cy="304787"/>
            </a:xfrm>
            <a:prstGeom prst="rect">
              <a:avLst/>
            </a:prstGeom>
          </p:spPr>
        </p:pic>
        <p:sp>
          <p:nvSpPr>
            <p:cNvPr id="9" name="Freeform: Shape 8">
              <a:extLst>
                <a:ext uri="{FF2B5EF4-FFF2-40B4-BE49-F238E27FC236}">
                  <a16:creationId xmlns:a16="http://schemas.microsoft.com/office/drawing/2014/main" id="{D2BC11B8-0F80-4835-B1AF-7036EAC9C4F7}"/>
                </a:ext>
              </a:extLst>
            </p:cNvPr>
            <p:cNvSpPr/>
            <p:nvPr userDrawn="1"/>
          </p:nvSpPr>
          <p:spPr>
            <a:xfrm>
              <a:off x="9293316" y="4032559"/>
              <a:ext cx="2898684" cy="2825441"/>
            </a:xfrm>
            <a:custGeom>
              <a:avLst/>
              <a:gdLst>
                <a:gd name="connsiteX0" fmla="*/ 2898684 w 2898684"/>
                <a:gd name="connsiteY0" fmla="*/ 0 h 2825441"/>
                <a:gd name="connsiteX1" fmla="*/ 2898684 w 2898684"/>
                <a:gd name="connsiteY1" fmla="*/ 978517 h 2825441"/>
                <a:gd name="connsiteX2" fmla="*/ 2847590 w 2898684"/>
                <a:gd name="connsiteY2" fmla="*/ 1109061 h 2825441"/>
                <a:gd name="connsiteX3" fmla="*/ 53310 w 2898684"/>
                <a:gd name="connsiteY3" fmla="*/ 2825441 h 2825441"/>
                <a:gd name="connsiteX4" fmla="*/ 0 w 2898684"/>
                <a:gd name="connsiteY4" fmla="*/ 2822996 h 2825441"/>
                <a:gd name="connsiteX5" fmla="*/ 63233 w 2898684"/>
                <a:gd name="connsiteY5" fmla="*/ 2821308 h 2825441"/>
                <a:gd name="connsiteX6" fmla="*/ 2864223 w 2898684"/>
                <a:gd name="connsiteY6" fmla="*/ 251285 h 2825441"/>
                <a:gd name="connsiteX7" fmla="*/ 2898684 w 2898684"/>
                <a:gd name="connsiteY7" fmla="*/ 0 h 282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8684" h="2825441">
                  <a:moveTo>
                    <a:pt x="2898684" y="0"/>
                  </a:moveTo>
                  <a:lnTo>
                    <a:pt x="2898684" y="978517"/>
                  </a:lnTo>
                  <a:lnTo>
                    <a:pt x="2847590" y="1109061"/>
                  </a:lnTo>
                  <a:cubicBezTo>
                    <a:pt x="2403087" y="2115075"/>
                    <a:pt x="1319507" y="2825441"/>
                    <a:pt x="53310" y="2825441"/>
                  </a:cubicBezTo>
                  <a:lnTo>
                    <a:pt x="0" y="2822996"/>
                  </a:lnTo>
                  <a:lnTo>
                    <a:pt x="63233" y="2821308"/>
                  </a:lnTo>
                  <a:cubicBezTo>
                    <a:pt x="1460966" y="2746547"/>
                    <a:pt x="2607131" y="1665640"/>
                    <a:pt x="2864223" y="251285"/>
                  </a:cubicBezTo>
                  <a:lnTo>
                    <a:pt x="2898684" y="0"/>
                  </a:lnTo>
                  <a:close/>
                </a:path>
              </a:pathLst>
            </a:custGeom>
            <a:gradFill>
              <a:gsLst>
                <a:gs pos="9000">
                  <a:schemeClr val="accent1"/>
                </a:gs>
                <a:gs pos="100000">
                  <a:schemeClr val="accent2"/>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Placeholder 4">
            <a:extLst>
              <a:ext uri="{FF2B5EF4-FFF2-40B4-BE49-F238E27FC236}">
                <a16:creationId xmlns:a16="http://schemas.microsoft.com/office/drawing/2014/main" id="{47893001-1FB9-47DE-A94F-BADA81B4E530}"/>
              </a:ext>
            </a:extLst>
          </p:cNvPr>
          <p:cNvSpPr>
            <a:spLocks noGrp="1"/>
          </p:cNvSpPr>
          <p:nvPr>
            <p:ph type="body" sz="quarter" idx="11"/>
          </p:nvPr>
        </p:nvSpPr>
        <p:spPr>
          <a:xfrm>
            <a:off x="658812" y="574674"/>
            <a:ext cx="5400000" cy="5400000"/>
          </a:xfrm>
          <a:prstGeom prst="ellipse">
            <a:avLst/>
          </a:prstGeom>
          <a:gradFill>
            <a:gsLst>
              <a:gs pos="50000">
                <a:schemeClr val="accent1"/>
              </a:gs>
              <a:gs pos="100000">
                <a:schemeClr val="accent1">
                  <a:alpha val="50000"/>
                </a:schemeClr>
              </a:gs>
              <a:gs pos="0">
                <a:schemeClr val="accent1"/>
              </a:gs>
            </a:gsLst>
            <a:lin ang="8100000" scaled="0"/>
          </a:gradFill>
        </p:spPr>
        <p:txBody>
          <a:bodyPr lIns="0" rIns="0" anchor="ctr" anchorCtr="0"/>
          <a:lstStyle>
            <a:lvl1pPr marL="0" indent="0">
              <a:buNone/>
              <a:defRPr sz="4800">
                <a:solidFill>
                  <a:schemeClr val="bg1"/>
                </a:solidFill>
              </a:defRPr>
            </a:lvl1pPr>
            <a:lvl2pPr marL="0" indent="0">
              <a:lnSpc>
                <a:spcPct val="100000"/>
              </a:lnSpc>
              <a:spcBef>
                <a:spcPts val="600"/>
              </a:spcBef>
              <a:buFont typeface="Arial" panose="020B0604020202020204" pitchFamily="34" charset="0"/>
              <a:buNone/>
              <a:defRPr sz="20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14924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6B153-EA8D-41A6-A056-9A6A025342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87DC5B-4B94-4AEF-A1A0-705079199B25}"/>
              </a:ext>
            </a:extLst>
          </p:cNvPr>
          <p:cNvSpPr>
            <a:spLocks noGrp="1"/>
          </p:cNvSpPr>
          <p:nvPr>
            <p:ph sz="half" idx="1"/>
          </p:nvPr>
        </p:nvSpPr>
        <p:spPr>
          <a:xfrm>
            <a:off x="838200" y="1225485"/>
            <a:ext cx="5181600" cy="49514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ED9EB77-1639-4EF5-AC86-CF7034C5B1A8}"/>
              </a:ext>
            </a:extLst>
          </p:cNvPr>
          <p:cNvSpPr>
            <a:spLocks noGrp="1"/>
          </p:cNvSpPr>
          <p:nvPr>
            <p:ph sz="half" idx="2"/>
          </p:nvPr>
        </p:nvSpPr>
        <p:spPr>
          <a:xfrm>
            <a:off x="6172200" y="1225485"/>
            <a:ext cx="5181600" cy="49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FD34A90A-B5C3-4E57-B2F5-4127B61FEF99}"/>
              </a:ext>
            </a:extLst>
          </p:cNvPr>
          <p:cNvSpPr>
            <a:spLocks noGrp="1"/>
          </p:cNvSpPr>
          <p:nvPr>
            <p:ph type="sldNum" sz="quarter" idx="12"/>
          </p:nvPr>
        </p:nvSpPr>
        <p:spPr/>
        <p:txBody>
          <a:bodyPr/>
          <a:lstStyle/>
          <a:p>
            <a:r>
              <a:rPr lang="en-US" dirty="0"/>
              <a:t>| </a:t>
            </a:r>
            <a:fld id="{C2832ACA-4727-4D4C-ACEE-24DD06899962}" type="slidenum">
              <a:rPr lang="en-US" smtClean="0"/>
              <a:pPr/>
              <a:t>‹#›</a:t>
            </a:fld>
            <a:r>
              <a:rPr lang="en-US" dirty="0"/>
              <a:t> |</a:t>
            </a:r>
          </a:p>
        </p:txBody>
      </p:sp>
      <p:sp>
        <p:nvSpPr>
          <p:cNvPr id="6" name="Footer Placeholder 8">
            <a:extLst>
              <a:ext uri="{FF2B5EF4-FFF2-40B4-BE49-F238E27FC236}">
                <a16:creationId xmlns:a16="http://schemas.microsoft.com/office/drawing/2014/main" id="{397B7A95-5719-4316-A817-304E908BE0D8}"/>
              </a:ext>
            </a:extLst>
          </p:cNvPr>
          <p:cNvSpPr>
            <a:spLocks noGrp="1"/>
          </p:cNvSpPr>
          <p:nvPr>
            <p:ph type="ftr" sz="quarter" idx="4294967295"/>
          </p:nvPr>
        </p:nvSpPr>
        <p:spPr>
          <a:xfrm>
            <a:off x="1376008" y="6356350"/>
            <a:ext cx="4114800" cy="365125"/>
          </a:xfrm>
          <a:prstGeom prst="rect">
            <a:avLst/>
          </a:prstGeom>
        </p:spPr>
        <p:txBody>
          <a:bodyPr anchor="ctr"/>
          <a:lstStyle/>
          <a:p>
            <a:r>
              <a:rPr lang="en-US" sz="1200">
                <a:solidFill>
                  <a:schemeClr val="tx2"/>
                </a:solidFill>
              </a:rPr>
              <a:t>CONFIDENTIAL - FOR INTERNAL USE ONLY</a:t>
            </a:r>
            <a:endParaRPr lang="en-US" sz="1200" dirty="0">
              <a:solidFill>
                <a:schemeClr val="tx2"/>
              </a:solidFill>
            </a:endParaRPr>
          </a:p>
        </p:txBody>
      </p:sp>
    </p:spTree>
    <p:extLst>
      <p:ext uri="{BB962C8B-B14F-4D97-AF65-F5344CB8AC3E}">
        <p14:creationId xmlns:p14="http://schemas.microsoft.com/office/powerpoint/2010/main" val="4161504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6B153-EA8D-41A6-A056-9A6A025342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87DC5B-4B94-4AEF-A1A0-705079199B25}"/>
              </a:ext>
            </a:extLst>
          </p:cNvPr>
          <p:cNvSpPr>
            <a:spLocks noGrp="1"/>
          </p:cNvSpPr>
          <p:nvPr>
            <p:ph sz="half" idx="1"/>
          </p:nvPr>
        </p:nvSpPr>
        <p:spPr>
          <a:xfrm>
            <a:off x="838200" y="1593130"/>
            <a:ext cx="5181600" cy="4583833"/>
          </a:xfrm>
        </p:spPr>
        <p:txBody>
          <a:bodyPr/>
          <a:lstStyle>
            <a:lvl1pPr>
              <a:defRPr sz="2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ED9EB77-1639-4EF5-AC86-CF7034C5B1A8}"/>
              </a:ext>
            </a:extLst>
          </p:cNvPr>
          <p:cNvSpPr>
            <a:spLocks noGrp="1"/>
          </p:cNvSpPr>
          <p:nvPr>
            <p:ph sz="half" idx="2"/>
          </p:nvPr>
        </p:nvSpPr>
        <p:spPr>
          <a:xfrm>
            <a:off x="6172200" y="1593130"/>
            <a:ext cx="5181600" cy="4583833"/>
          </a:xfrm>
        </p:spPr>
        <p:txBody>
          <a:bodyPr/>
          <a:lstStyle>
            <a:lvl1pPr>
              <a:defRPr sz="2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D34A90A-B5C3-4E57-B2F5-4127B61FEF99}"/>
              </a:ext>
            </a:extLst>
          </p:cNvPr>
          <p:cNvSpPr>
            <a:spLocks noGrp="1"/>
          </p:cNvSpPr>
          <p:nvPr>
            <p:ph type="sldNum" sz="quarter" idx="12"/>
          </p:nvPr>
        </p:nvSpPr>
        <p:spPr/>
        <p:txBody>
          <a:bodyPr/>
          <a:lstStyle/>
          <a:p>
            <a:r>
              <a:rPr lang="en-US" dirty="0"/>
              <a:t>| </a:t>
            </a:r>
            <a:fld id="{C2832ACA-4727-4D4C-ACEE-24DD06899962}" type="slidenum">
              <a:rPr lang="en-US" smtClean="0"/>
              <a:pPr/>
              <a:t>‹#›</a:t>
            </a:fld>
            <a:r>
              <a:rPr lang="en-US" dirty="0"/>
              <a:t> |</a:t>
            </a:r>
          </a:p>
        </p:txBody>
      </p:sp>
      <p:sp>
        <p:nvSpPr>
          <p:cNvPr id="8" name="Text Placeholder 4">
            <a:extLst>
              <a:ext uri="{FF2B5EF4-FFF2-40B4-BE49-F238E27FC236}">
                <a16:creationId xmlns:a16="http://schemas.microsoft.com/office/drawing/2014/main" id="{F6F159BE-DA9E-402A-9102-4156016A4BA9}"/>
              </a:ext>
            </a:extLst>
          </p:cNvPr>
          <p:cNvSpPr>
            <a:spLocks noGrp="1"/>
          </p:cNvSpPr>
          <p:nvPr>
            <p:ph type="body" sz="quarter" idx="13"/>
          </p:nvPr>
        </p:nvSpPr>
        <p:spPr>
          <a:xfrm>
            <a:off x="838200" y="980365"/>
            <a:ext cx="5181600" cy="550863"/>
          </a:xfrm>
        </p:spPr>
        <p:txBody>
          <a:bodyPr anchor="ctr">
            <a:normAutofit/>
          </a:bodyPr>
          <a:lstStyle>
            <a:lvl1pPr marL="0" indent="0">
              <a:buNone/>
              <a:defRPr sz="2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9" name="Text Placeholder 4">
            <a:extLst>
              <a:ext uri="{FF2B5EF4-FFF2-40B4-BE49-F238E27FC236}">
                <a16:creationId xmlns:a16="http://schemas.microsoft.com/office/drawing/2014/main" id="{B7B0AE45-7C98-4D70-8202-6888D7C5F83B}"/>
              </a:ext>
            </a:extLst>
          </p:cNvPr>
          <p:cNvSpPr>
            <a:spLocks noGrp="1"/>
          </p:cNvSpPr>
          <p:nvPr>
            <p:ph type="body" sz="quarter" idx="14"/>
          </p:nvPr>
        </p:nvSpPr>
        <p:spPr>
          <a:xfrm>
            <a:off x="6172200" y="977010"/>
            <a:ext cx="5181600" cy="550863"/>
          </a:xfrm>
        </p:spPr>
        <p:txBody>
          <a:bodyPr anchor="ctr">
            <a:normAutofit/>
          </a:bodyPr>
          <a:lstStyle>
            <a:lvl1pPr marL="0" indent="0">
              <a:buNone/>
              <a:defRPr sz="2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Footer Placeholder 8">
            <a:extLst>
              <a:ext uri="{FF2B5EF4-FFF2-40B4-BE49-F238E27FC236}">
                <a16:creationId xmlns:a16="http://schemas.microsoft.com/office/drawing/2014/main" id="{4D1C64CA-9880-49C7-AB62-41951406D914}"/>
              </a:ext>
            </a:extLst>
          </p:cNvPr>
          <p:cNvSpPr>
            <a:spLocks noGrp="1"/>
          </p:cNvSpPr>
          <p:nvPr>
            <p:ph type="ftr" sz="quarter" idx="4294967295"/>
          </p:nvPr>
        </p:nvSpPr>
        <p:spPr>
          <a:xfrm>
            <a:off x="1376008" y="6356350"/>
            <a:ext cx="4114800" cy="365125"/>
          </a:xfrm>
          <a:prstGeom prst="rect">
            <a:avLst/>
          </a:prstGeom>
        </p:spPr>
        <p:txBody>
          <a:bodyPr anchor="ctr"/>
          <a:lstStyle/>
          <a:p>
            <a:r>
              <a:rPr lang="en-US" sz="1200">
                <a:solidFill>
                  <a:schemeClr val="tx2"/>
                </a:solidFill>
              </a:rPr>
              <a:t>CONFIDENTIAL - FOR INTERNAL USE ONLY</a:t>
            </a:r>
            <a:endParaRPr lang="en-US" sz="1200" dirty="0">
              <a:solidFill>
                <a:schemeClr val="tx2"/>
              </a:solidFill>
            </a:endParaRPr>
          </a:p>
        </p:txBody>
      </p:sp>
    </p:spTree>
    <p:extLst>
      <p:ext uri="{BB962C8B-B14F-4D97-AF65-F5344CB8AC3E}">
        <p14:creationId xmlns:p14="http://schemas.microsoft.com/office/powerpoint/2010/main" val="2510468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6B153-EA8D-41A6-A056-9A6A0253429D}"/>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FD34A90A-B5C3-4E57-B2F5-4127B61FEF99}"/>
              </a:ext>
            </a:extLst>
          </p:cNvPr>
          <p:cNvSpPr>
            <a:spLocks noGrp="1"/>
          </p:cNvSpPr>
          <p:nvPr>
            <p:ph type="sldNum" sz="quarter" idx="12"/>
          </p:nvPr>
        </p:nvSpPr>
        <p:spPr/>
        <p:txBody>
          <a:bodyPr/>
          <a:lstStyle/>
          <a:p>
            <a:r>
              <a:rPr lang="en-US" dirty="0"/>
              <a:t>| </a:t>
            </a:r>
            <a:fld id="{C2832ACA-4727-4D4C-ACEE-24DD06899962}" type="slidenum">
              <a:rPr lang="en-US" smtClean="0"/>
              <a:pPr/>
              <a:t>‹#›</a:t>
            </a:fld>
            <a:r>
              <a:rPr lang="en-US" dirty="0"/>
              <a:t> |</a:t>
            </a:r>
          </a:p>
        </p:txBody>
      </p:sp>
      <p:sp>
        <p:nvSpPr>
          <p:cNvPr id="8" name="Text Placeholder 4">
            <a:extLst>
              <a:ext uri="{FF2B5EF4-FFF2-40B4-BE49-F238E27FC236}">
                <a16:creationId xmlns:a16="http://schemas.microsoft.com/office/drawing/2014/main" id="{F6F159BE-DA9E-402A-9102-4156016A4BA9}"/>
              </a:ext>
            </a:extLst>
          </p:cNvPr>
          <p:cNvSpPr>
            <a:spLocks noGrp="1"/>
          </p:cNvSpPr>
          <p:nvPr>
            <p:ph type="body" sz="quarter" idx="13"/>
          </p:nvPr>
        </p:nvSpPr>
        <p:spPr>
          <a:xfrm>
            <a:off x="838200" y="980365"/>
            <a:ext cx="10515600" cy="550863"/>
          </a:xfrm>
        </p:spPr>
        <p:txBody>
          <a:bodyPr anchor="ctr">
            <a:normAutofit/>
          </a:bodyPr>
          <a:lstStyle>
            <a:lvl1pPr marL="0" indent="0">
              <a:buNone/>
              <a:defRPr sz="2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Footer Placeholder 8">
            <a:extLst>
              <a:ext uri="{FF2B5EF4-FFF2-40B4-BE49-F238E27FC236}">
                <a16:creationId xmlns:a16="http://schemas.microsoft.com/office/drawing/2014/main" id="{E897A6BF-8383-46F9-819A-30B6B1A732E1}"/>
              </a:ext>
            </a:extLst>
          </p:cNvPr>
          <p:cNvSpPr>
            <a:spLocks noGrp="1"/>
          </p:cNvSpPr>
          <p:nvPr>
            <p:ph type="ftr" sz="quarter" idx="4294967295"/>
          </p:nvPr>
        </p:nvSpPr>
        <p:spPr>
          <a:xfrm>
            <a:off x="1376008" y="6356350"/>
            <a:ext cx="4114800" cy="365125"/>
          </a:xfrm>
          <a:prstGeom prst="rect">
            <a:avLst/>
          </a:prstGeom>
        </p:spPr>
        <p:txBody>
          <a:bodyPr anchor="ctr"/>
          <a:lstStyle/>
          <a:p>
            <a:r>
              <a:rPr lang="en-US" sz="1200">
                <a:solidFill>
                  <a:schemeClr val="tx2"/>
                </a:solidFill>
              </a:rPr>
              <a:t>CONFIDENTIAL - FOR INTERNAL USE ONLY</a:t>
            </a:r>
            <a:endParaRPr lang="en-US" sz="1200" dirty="0">
              <a:solidFill>
                <a:schemeClr val="tx2"/>
              </a:solidFill>
            </a:endParaRPr>
          </a:p>
        </p:txBody>
      </p:sp>
    </p:spTree>
    <p:extLst>
      <p:ext uri="{BB962C8B-B14F-4D97-AF65-F5344CB8AC3E}">
        <p14:creationId xmlns:p14="http://schemas.microsoft.com/office/powerpoint/2010/main" val="1943512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6B153-EA8D-41A6-A056-9A6A0253429D}"/>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FD34A90A-B5C3-4E57-B2F5-4127B61FEF99}"/>
              </a:ext>
            </a:extLst>
          </p:cNvPr>
          <p:cNvSpPr>
            <a:spLocks noGrp="1"/>
          </p:cNvSpPr>
          <p:nvPr>
            <p:ph type="sldNum" sz="quarter" idx="12"/>
          </p:nvPr>
        </p:nvSpPr>
        <p:spPr/>
        <p:txBody>
          <a:bodyPr/>
          <a:lstStyle/>
          <a:p>
            <a:r>
              <a:rPr lang="en-US" dirty="0"/>
              <a:t>| </a:t>
            </a:r>
            <a:fld id="{C2832ACA-4727-4D4C-ACEE-24DD06899962}" type="slidenum">
              <a:rPr lang="en-US" smtClean="0"/>
              <a:pPr/>
              <a:t>‹#›</a:t>
            </a:fld>
            <a:r>
              <a:rPr lang="en-US" dirty="0"/>
              <a:t> |</a:t>
            </a:r>
          </a:p>
        </p:txBody>
      </p:sp>
      <p:sp>
        <p:nvSpPr>
          <p:cNvPr id="5" name="Footer Placeholder 8">
            <a:extLst>
              <a:ext uri="{FF2B5EF4-FFF2-40B4-BE49-F238E27FC236}">
                <a16:creationId xmlns:a16="http://schemas.microsoft.com/office/drawing/2014/main" id="{FB55D691-9ABF-4D93-91DE-9ED73CDE6AFA}"/>
              </a:ext>
            </a:extLst>
          </p:cNvPr>
          <p:cNvSpPr>
            <a:spLocks noGrp="1"/>
          </p:cNvSpPr>
          <p:nvPr>
            <p:ph type="ftr" sz="quarter" idx="4294967295"/>
          </p:nvPr>
        </p:nvSpPr>
        <p:spPr>
          <a:xfrm>
            <a:off x="1376008" y="6356350"/>
            <a:ext cx="4114800" cy="365125"/>
          </a:xfrm>
          <a:prstGeom prst="rect">
            <a:avLst/>
          </a:prstGeom>
        </p:spPr>
        <p:txBody>
          <a:bodyPr anchor="ctr"/>
          <a:lstStyle/>
          <a:p>
            <a:r>
              <a:rPr lang="en-US" sz="1200">
                <a:solidFill>
                  <a:schemeClr val="tx2"/>
                </a:solidFill>
              </a:rPr>
              <a:t>CONFIDENTIAL - FOR INTERNAL USE ONLY</a:t>
            </a:r>
            <a:endParaRPr lang="en-US" sz="1200" dirty="0">
              <a:solidFill>
                <a:schemeClr val="tx2"/>
              </a:solidFill>
            </a:endParaRPr>
          </a:p>
        </p:txBody>
      </p:sp>
    </p:spTree>
    <p:extLst>
      <p:ext uri="{BB962C8B-B14F-4D97-AF65-F5344CB8AC3E}">
        <p14:creationId xmlns:p14="http://schemas.microsoft.com/office/powerpoint/2010/main" val="3593772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6B153-EA8D-41A6-A056-9A6A0253429D}"/>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FD34A90A-B5C3-4E57-B2F5-4127B61FEF99}"/>
              </a:ext>
            </a:extLst>
          </p:cNvPr>
          <p:cNvSpPr>
            <a:spLocks noGrp="1"/>
          </p:cNvSpPr>
          <p:nvPr>
            <p:ph type="sldNum" sz="quarter" idx="12"/>
          </p:nvPr>
        </p:nvSpPr>
        <p:spPr/>
        <p:txBody>
          <a:bodyPr/>
          <a:lstStyle/>
          <a:p>
            <a:r>
              <a:rPr lang="en-US" dirty="0"/>
              <a:t>| </a:t>
            </a:r>
            <a:fld id="{C2832ACA-4727-4D4C-ACEE-24DD06899962}" type="slidenum">
              <a:rPr lang="en-US" smtClean="0"/>
              <a:pPr/>
              <a:t>‹#›</a:t>
            </a:fld>
            <a:r>
              <a:rPr lang="en-US" dirty="0"/>
              <a:t> |</a:t>
            </a:r>
          </a:p>
        </p:txBody>
      </p:sp>
      <p:sp>
        <p:nvSpPr>
          <p:cNvPr id="8" name="Text Placeholder 4">
            <a:extLst>
              <a:ext uri="{FF2B5EF4-FFF2-40B4-BE49-F238E27FC236}">
                <a16:creationId xmlns:a16="http://schemas.microsoft.com/office/drawing/2014/main" id="{F6F159BE-DA9E-402A-9102-4156016A4BA9}"/>
              </a:ext>
            </a:extLst>
          </p:cNvPr>
          <p:cNvSpPr>
            <a:spLocks noGrp="1"/>
          </p:cNvSpPr>
          <p:nvPr>
            <p:ph type="body" sz="quarter" idx="13"/>
          </p:nvPr>
        </p:nvSpPr>
        <p:spPr>
          <a:xfrm>
            <a:off x="838200" y="980365"/>
            <a:ext cx="10515600" cy="550863"/>
          </a:xfrm>
        </p:spPr>
        <p:txBody>
          <a:bodyPr anchor="ctr">
            <a:normAutofit/>
          </a:bodyPr>
          <a:lstStyle>
            <a:lvl1pPr marL="0" indent="0">
              <a:buNone/>
              <a:defRPr sz="2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 name="Rectangle 2">
            <a:extLst>
              <a:ext uri="{FF2B5EF4-FFF2-40B4-BE49-F238E27FC236}">
                <a16:creationId xmlns:a16="http://schemas.microsoft.com/office/drawing/2014/main" id="{4F431BF2-2A06-4F04-AFF7-6B235E6A820A}"/>
              </a:ext>
            </a:extLst>
          </p:cNvPr>
          <p:cNvSpPr/>
          <p:nvPr userDrawn="1"/>
        </p:nvSpPr>
        <p:spPr>
          <a:xfrm>
            <a:off x="0" y="2053194"/>
            <a:ext cx="12192000" cy="3023690"/>
          </a:xfrm>
          <a:prstGeom prst="rect">
            <a:avLst/>
          </a:prstGeom>
          <a:gradFill>
            <a:gsLst>
              <a:gs pos="100000">
                <a:schemeClr val="accent1"/>
              </a:gs>
              <a:gs pos="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6F14EB23-11E0-4C9F-BD59-06C1065AE2F0}"/>
              </a:ext>
            </a:extLst>
          </p:cNvPr>
          <p:cNvSpPr>
            <a:spLocks noGrp="1"/>
          </p:cNvSpPr>
          <p:nvPr>
            <p:ph sz="half" idx="1"/>
          </p:nvPr>
        </p:nvSpPr>
        <p:spPr>
          <a:xfrm>
            <a:off x="838199" y="2288805"/>
            <a:ext cx="10515601" cy="2507588"/>
          </a:xfrm>
        </p:spPr>
        <p:txBody>
          <a:bodyPr>
            <a:normAutofit/>
          </a:bodyPr>
          <a:lstStyle>
            <a:lvl1pPr>
              <a:buClr>
                <a:schemeClr val="bg1"/>
              </a:buClr>
              <a:defRPr sz="2800">
                <a:solidFill>
                  <a:schemeClr val="bg1"/>
                </a:solidFill>
              </a:defRPr>
            </a:lvl1pPr>
            <a:lvl2pPr>
              <a:buClr>
                <a:schemeClr val="bg1"/>
              </a:buClr>
              <a:defRPr sz="2800">
                <a:solidFill>
                  <a:schemeClr val="bg1"/>
                </a:solidFill>
              </a:defRPr>
            </a:lvl2pPr>
            <a:lvl3pPr>
              <a:buClr>
                <a:schemeClr val="bg1"/>
              </a:buClr>
              <a:defRPr sz="24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0831558E-68AA-4517-9D3E-CD1B4EEC197B}"/>
              </a:ext>
            </a:extLst>
          </p:cNvPr>
          <p:cNvSpPr>
            <a:spLocks noGrp="1"/>
          </p:cNvSpPr>
          <p:nvPr>
            <p:ph type="ftr" sz="quarter" idx="4294967295"/>
          </p:nvPr>
        </p:nvSpPr>
        <p:spPr>
          <a:xfrm>
            <a:off x="1376008" y="6356350"/>
            <a:ext cx="4114800" cy="365125"/>
          </a:xfrm>
          <a:prstGeom prst="rect">
            <a:avLst/>
          </a:prstGeom>
        </p:spPr>
        <p:txBody>
          <a:bodyPr anchor="ctr"/>
          <a:lstStyle/>
          <a:p>
            <a:r>
              <a:rPr lang="en-US" sz="1200">
                <a:solidFill>
                  <a:schemeClr val="tx2"/>
                </a:solidFill>
              </a:rPr>
              <a:t>CONFIDENTIAL - FOR INTERNAL USE ONLY</a:t>
            </a:r>
            <a:endParaRPr lang="en-US" sz="1200" dirty="0">
              <a:solidFill>
                <a:schemeClr val="tx2"/>
              </a:solidFill>
            </a:endParaRPr>
          </a:p>
        </p:txBody>
      </p:sp>
    </p:spTree>
    <p:extLst>
      <p:ext uri="{BB962C8B-B14F-4D97-AF65-F5344CB8AC3E}">
        <p14:creationId xmlns:p14="http://schemas.microsoft.com/office/powerpoint/2010/main" val="1331041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6B153-EA8D-41A6-A056-9A6A0253429D}"/>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FD34A90A-B5C3-4E57-B2F5-4127B61FEF99}"/>
              </a:ext>
            </a:extLst>
          </p:cNvPr>
          <p:cNvSpPr>
            <a:spLocks noGrp="1"/>
          </p:cNvSpPr>
          <p:nvPr>
            <p:ph type="sldNum" sz="quarter" idx="12"/>
          </p:nvPr>
        </p:nvSpPr>
        <p:spPr/>
        <p:txBody>
          <a:bodyPr/>
          <a:lstStyle/>
          <a:p>
            <a:r>
              <a:rPr lang="en-US" dirty="0"/>
              <a:t>| </a:t>
            </a:r>
            <a:fld id="{C2832ACA-4727-4D4C-ACEE-24DD06899962}" type="slidenum">
              <a:rPr lang="en-US" smtClean="0"/>
              <a:pPr/>
              <a:t>‹#›</a:t>
            </a:fld>
            <a:r>
              <a:rPr lang="en-US" dirty="0"/>
              <a:t> |</a:t>
            </a:r>
          </a:p>
        </p:txBody>
      </p:sp>
      <p:sp>
        <p:nvSpPr>
          <p:cNvPr id="21" name="Content Placeholder 2">
            <a:extLst>
              <a:ext uri="{FF2B5EF4-FFF2-40B4-BE49-F238E27FC236}">
                <a16:creationId xmlns:a16="http://schemas.microsoft.com/office/drawing/2014/main" id="{8884224B-E7F4-49BF-B41A-9295D6B62DB1}"/>
              </a:ext>
            </a:extLst>
          </p:cNvPr>
          <p:cNvSpPr>
            <a:spLocks noGrp="1"/>
          </p:cNvSpPr>
          <p:nvPr>
            <p:ph idx="1"/>
          </p:nvPr>
        </p:nvSpPr>
        <p:spPr>
          <a:xfrm>
            <a:off x="963633" y="1237399"/>
            <a:ext cx="3249327" cy="2191601"/>
          </a:xfrm>
        </p:spPr>
        <p:txBody>
          <a:bodyPr>
            <a:normAutofit/>
          </a:bodyPr>
          <a:lstStyle>
            <a:lvl1pPr marL="0" indent="0">
              <a:spcBef>
                <a:spcPts val="1200"/>
              </a:spcBef>
              <a:buNone/>
              <a:defRPr sz="1800"/>
            </a:lvl1pPr>
            <a:lvl2pPr marL="398463" indent="-223838">
              <a:spcBef>
                <a:spcPts val="1200"/>
              </a:spcBef>
              <a:defRPr sz="1800"/>
            </a:lvl2pPr>
            <a:lvl3pPr marL="684213" indent="-168275">
              <a:spcBef>
                <a:spcPts val="1200"/>
              </a:spcBef>
              <a:defRPr sz="1800"/>
            </a:lvl3pPr>
            <a:lvl4pPr marL="969963" indent="-168275">
              <a:spcBef>
                <a:spcPts val="1200"/>
              </a:spcBef>
              <a:defRPr sz="1800"/>
            </a:lvl4pPr>
            <a:lvl5pPr marL="1257300" indent="-230188">
              <a:spcBef>
                <a:spcPts val="1200"/>
              </a:spcBef>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
            <a:extLst>
              <a:ext uri="{FF2B5EF4-FFF2-40B4-BE49-F238E27FC236}">
                <a16:creationId xmlns:a16="http://schemas.microsoft.com/office/drawing/2014/main" id="{F10A3778-539D-46EC-8B7C-72A2408EF28D}"/>
              </a:ext>
            </a:extLst>
          </p:cNvPr>
          <p:cNvSpPr>
            <a:spLocks noGrp="1"/>
          </p:cNvSpPr>
          <p:nvPr>
            <p:ph idx="13"/>
          </p:nvPr>
        </p:nvSpPr>
        <p:spPr>
          <a:xfrm>
            <a:off x="7668017" y="1237399"/>
            <a:ext cx="3249327" cy="2191601"/>
          </a:xfrm>
        </p:spPr>
        <p:txBody>
          <a:bodyPr>
            <a:normAutofit/>
          </a:bodyPr>
          <a:lstStyle>
            <a:lvl1pPr marL="0" indent="0">
              <a:spcBef>
                <a:spcPts val="1200"/>
              </a:spcBef>
              <a:buNone/>
              <a:defRPr sz="1800"/>
            </a:lvl1pPr>
            <a:lvl2pPr marL="398463" indent="-223838">
              <a:spcBef>
                <a:spcPts val="1200"/>
              </a:spcBef>
              <a:defRPr sz="1800"/>
            </a:lvl2pPr>
            <a:lvl3pPr marL="684213" indent="-168275">
              <a:spcBef>
                <a:spcPts val="1200"/>
              </a:spcBef>
              <a:defRPr sz="1800"/>
            </a:lvl3pPr>
            <a:lvl4pPr marL="969963" indent="-168275">
              <a:spcBef>
                <a:spcPts val="1200"/>
              </a:spcBef>
              <a:defRPr sz="1800"/>
            </a:lvl4pPr>
            <a:lvl5pPr marL="1257300" indent="-230188">
              <a:spcBef>
                <a:spcPts val="1200"/>
              </a:spcBef>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a:extLst>
              <a:ext uri="{FF2B5EF4-FFF2-40B4-BE49-F238E27FC236}">
                <a16:creationId xmlns:a16="http://schemas.microsoft.com/office/drawing/2014/main" id="{10ACDEA5-5A54-4EF2-84DE-007296D75B9A}"/>
              </a:ext>
            </a:extLst>
          </p:cNvPr>
          <p:cNvSpPr>
            <a:spLocks noGrp="1"/>
          </p:cNvSpPr>
          <p:nvPr>
            <p:ph idx="14"/>
          </p:nvPr>
        </p:nvSpPr>
        <p:spPr>
          <a:xfrm>
            <a:off x="960652" y="3768158"/>
            <a:ext cx="3249327" cy="2191601"/>
          </a:xfrm>
        </p:spPr>
        <p:txBody>
          <a:bodyPr>
            <a:normAutofit/>
          </a:bodyPr>
          <a:lstStyle>
            <a:lvl1pPr marL="0" indent="0">
              <a:spcBef>
                <a:spcPts val="1200"/>
              </a:spcBef>
              <a:buNone/>
              <a:defRPr sz="1800"/>
            </a:lvl1pPr>
            <a:lvl2pPr marL="398463" indent="-223838">
              <a:spcBef>
                <a:spcPts val="1200"/>
              </a:spcBef>
              <a:defRPr sz="1800"/>
            </a:lvl2pPr>
            <a:lvl3pPr marL="684213" indent="-168275">
              <a:spcBef>
                <a:spcPts val="1200"/>
              </a:spcBef>
              <a:defRPr sz="1800"/>
            </a:lvl3pPr>
            <a:lvl4pPr marL="969963" indent="-168275">
              <a:spcBef>
                <a:spcPts val="1200"/>
              </a:spcBef>
              <a:defRPr sz="1800"/>
            </a:lvl4pPr>
            <a:lvl5pPr marL="1257300" indent="-230188">
              <a:spcBef>
                <a:spcPts val="1200"/>
              </a:spcBef>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a:extLst>
              <a:ext uri="{FF2B5EF4-FFF2-40B4-BE49-F238E27FC236}">
                <a16:creationId xmlns:a16="http://schemas.microsoft.com/office/drawing/2014/main" id="{C0A310DA-CC14-4E83-9451-23B10BFB9B12}"/>
              </a:ext>
            </a:extLst>
          </p:cNvPr>
          <p:cNvSpPr>
            <a:spLocks noGrp="1"/>
          </p:cNvSpPr>
          <p:nvPr>
            <p:ph idx="15"/>
          </p:nvPr>
        </p:nvSpPr>
        <p:spPr>
          <a:xfrm>
            <a:off x="7665036" y="3768158"/>
            <a:ext cx="3249327" cy="2191601"/>
          </a:xfrm>
        </p:spPr>
        <p:txBody>
          <a:bodyPr>
            <a:normAutofit/>
          </a:bodyPr>
          <a:lstStyle>
            <a:lvl1pPr marL="0" indent="0">
              <a:spcBef>
                <a:spcPts val="1200"/>
              </a:spcBef>
              <a:buNone/>
              <a:defRPr sz="1800"/>
            </a:lvl1pPr>
            <a:lvl2pPr marL="398463" indent="-223838">
              <a:spcBef>
                <a:spcPts val="1200"/>
              </a:spcBef>
              <a:defRPr sz="1800"/>
            </a:lvl2pPr>
            <a:lvl3pPr marL="684213" indent="-168275">
              <a:spcBef>
                <a:spcPts val="1200"/>
              </a:spcBef>
              <a:defRPr sz="1800"/>
            </a:lvl3pPr>
            <a:lvl4pPr marL="969963" indent="-168275">
              <a:spcBef>
                <a:spcPts val="1200"/>
              </a:spcBef>
              <a:defRPr sz="1800"/>
            </a:lvl4pPr>
            <a:lvl5pPr marL="1257300" indent="-230188">
              <a:spcBef>
                <a:spcPts val="1200"/>
              </a:spcBef>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Footer Placeholder 8">
            <a:extLst>
              <a:ext uri="{FF2B5EF4-FFF2-40B4-BE49-F238E27FC236}">
                <a16:creationId xmlns:a16="http://schemas.microsoft.com/office/drawing/2014/main" id="{C3152454-7812-4B9D-9DE1-7E567BA3E098}"/>
              </a:ext>
            </a:extLst>
          </p:cNvPr>
          <p:cNvSpPr>
            <a:spLocks noGrp="1"/>
          </p:cNvSpPr>
          <p:nvPr>
            <p:ph type="ftr" sz="quarter" idx="4294967295"/>
          </p:nvPr>
        </p:nvSpPr>
        <p:spPr>
          <a:xfrm>
            <a:off x="1376008" y="6356350"/>
            <a:ext cx="4114800" cy="365125"/>
          </a:xfrm>
          <a:prstGeom prst="rect">
            <a:avLst/>
          </a:prstGeom>
        </p:spPr>
        <p:txBody>
          <a:bodyPr anchor="ctr"/>
          <a:lstStyle/>
          <a:p>
            <a:r>
              <a:rPr lang="en-US" sz="1200">
                <a:solidFill>
                  <a:schemeClr val="tx2"/>
                </a:solidFill>
              </a:rPr>
              <a:t>CONFIDENTIAL - FOR INTERNAL USE ONLY</a:t>
            </a:r>
            <a:endParaRPr lang="en-US" sz="1200" dirty="0">
              <a:solidFill>
                <a:schemeClr val="tx2"/>
              </a:solidFill>
            </a:endParaRPr>
          </a:p>
        </p:txBody>
      </p:sp>
    </p:spTree>
    <p:extLst>
      <p:ext uri="{BB962C8B-B14F-4D97-AF65-F5344CB8AC3E}">
        <p14:creationId xmlns:p14="http://schemas.microsoft.com/office/powerpoint/2010/main" val="2442510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2">
    <p:bg>
      <p:bgPr>
        <a:solidFill>
          <a:schemeClr val="bg1"/>
        </a:solidFill>
        <a:effectLst/>
      </p:bgPr>
    </p:bg>
    <p:spTree>
      <p:nvGrpSpPr>
        <p:cNvPr id="1" name=""/>
        <p:cNvGrpSpPr/>
        <p:nvPr/>
      </p:nvGrpSpPr>
      <p:grpSpPr>
        <a:xfrm>
          <a:off x="0" y="0"/>
          <a:ext cx="0" cy="0"/>
          <a:chOff x="0" y="0"/>
          <a:chExt cx="0" cy="0"/>
        </a:xfrm>
      </p:grpSpPr>
      <p:sp>
        <p:nvSpPr>
          <p:cNvPr id="9" name="Picture Placeholder 19">
            <a:extLst>
              <a:ext uri="{FF2B5EF4-FFF2-40B4-BE49-F238E27FC236}">
                <a16:creationId xmlns:a16="http://schemas.microsoft.com/office/drawing/2014/main" id="{6FEBBF41-4B51-4866-886B-08D7DD00E2EA}"/>
              </a:ext>
            </a:extLst>
          </p:cNvPr>
          <p:cNvSpPr>
            <a:spLocks noGrp="1"/>
          </p:cNvSpPr>
          <p:nvPr>
            <p:ph type="pic" sz="quarter" idx="11" hasCustomPrompt="1"/>
          </p:nvPr>
        </p:nvSpPr>
        <p:spPr>
          <a:xfrm>
            <a:off x="0" y="0"/>
            <a:ext cx="12192000" cy="6858000"/>
          </a:xfrm>
          <a:custGeom>
            <a:avLst/>
            <a:gdLst>
              <a:gd name="connsiteX0" fmla="*/ 6867434 w 12192000"/>
              <a:gd name="connsiteY0" fmla="*/ 6852465 h 6858000"/>
              <a:gd name="connsiteX1" fmla="*/ 6851238 w 12192000"/>
              <a:gd name="connsiteY1" fmla="*/ 6853383 h 6858000"/>
              <a:gd name="connsiteX2" fmla="*/ 6849280 w 12192000"/>
              <a:gd name="connsiteY2" fmla="*/ 6853420 h 6858000"/>
              <a:gd name="connsiteX3" fmla="*/ 0 w 12192000"/>
              <a:gd name="connsiteY3" fmla="*/ 0 h 6858000"/>
              <a:gd name="connsiteX4" fmla="*/ 12192000 w 12192000"/>
              <a:gd name="connsiteY4" fmla="*/ 0 h 6858000"/>
              <a:gd name="connsiteX5" fmla="*/ 12192000 w 12192000"/>
              <a:gd name="connsiteY5" fmla="*/ 3085350 h 6858000"/>
              <a:gd name="connsiteX6" fmla="*/ 12191998 w 12192000"/>
              <a:gd name="connsiteY6" fmla="*/ 3085357 h 6858000"/>
              <a:gd name="connsiteX7" fmla="*/ 12191998 w 12192000"/>
              <a:gd name="connsiteY7" fmla="*/ 1312606 h 6858000"/>
              <a:gd name="connsiteX8" fmla="*/ 12124362 w 12192000"/>
              <a:gd name="connsiteY8" fmla="*/ 1805794 h 6858000"/>
              <a:gd name="connsiteX9" fmla="*/ 6626958 w 12192000"/>
              <a:gd name="connsiteY9" fmla="*/ 6849889 h 6858000"/>
              <a:gd name="connsiteX10" fmla="*/ 6502853 w 12192000"/>
              <a:gd name="connsiteY10" fmla="*/ 6853202 h 6858000"/>
              <a:gd name="connsiteX11" fmla="*/ 6607178 w 12192000"/>
              <a:gd name="connsiteY11" fmla="*/ 6857986 h 6858000"/>
              <a:gd name="connsiteX12" fmla="*/ 6606435 w 12192000"/>
              <a:gd name="connsiteY12" fmla="*/ 6858000 h 6858000"/>
              <a:gd name="connsiteX13" fmla="*/ 0 w 12192000"/>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6867434" y="6852465"/>
                </a:moveTo>
                <a:lnTo>
                  <a:pt x="6851238" y="6853383"/>
                </a:lnTo>
                <a:lnTo>
                  <a:pt x="6849280" y="6853420"/>
                </a:lnTo>
                <a:close/>
                <a:moveTo>
                  <a:pt x="0" y="0"/>
                </a:moveTo>
                <a:lnTo>
                  <a:pt x="12192000" y="0"/>
                </a:lnTo>
                <a:lnTo>
                  <a:pt x="12192000" y="3085350"/>
                </a:lnTo>
                <a:lnTo>
                  <a:pt x="12191998" y="3085357"/>
                </a:lnTo>
                <a:lnTo>
                  <a:pt x="12191998" y="1312606"/>
                </a:lnTo>
                <a:lnTo>
                  <a:pt x="12124362" y="1805794"/>
                </a:lnTo>
                <a:cubicBezTo>
                  <a:pt x="11619777" y="4581699"/>
                  <a:pt x="9370240" y="6703158"/>
                  <a:pt x="6626958" y="6849889"/>
                </a:cubicBezTo>
                <a:lnTo>
                  <a:pt x="6502853" y="6853202"/>
                </a:lnTo>
                <a:lnTo>
                  <a:pt x="6607178" y="6857986"/>
                </a:lnTo>
                <a:lnTo>
                  <a:pt x="6606435" y="6858000"/>
                </a:lnTo>
                <a:lnTo>
                  <a:pt x="0" y="6858000"/>
                </a:lnTo>
                <a:close/>
              </a:path>
            </a:pathLst>
          </a:custGeom>
          <a:blipFill>
            <a:blip r:embed="rId2"/>
            <a:stretch>
              <a:fillRect/>
            </a:stretch>
          </a:blipFill>
        </p:spPr>
        <p:txBody>
          <a:bodyPr wrap="square" lIns="6552000" rIns="0" anchor="ctr" anchorCtr="0">
            <a:noAutofit/>
          </a:bodyPr>
          <a:lstStyle>
            <a:lvl1pPr>
              <a:spcBef>
                <a:spcPts val="0"/>
              </a:spcBef>
              <a:defRPr/>
            </a:lvl1pPr>
          </a:lstStyle>
          <a:p>
            <a:r>
              <a:rPr lang="en-GB" dirty="0"/>
              <a:t>Click icon </a:t>
            </a:r>
            <a:br>
              <a:rPr lang="en-GB" dirty="0"/>
            </a:br>
            <a:r>
              <a:rPr lang="en-GB" dirty="0"/>
              <a:t>to add picture</a:t>
            </a:r>
          </a:p>
        </p:txBody>
      </p:sp>
      <p:grpSp>
        <p:nvGrpSpPr>
          <p:cNvPr id="7" name="Group 6">
            <a:extLst>
              <a:ext uri="{FF2B5EF4-FFF2-40B4-BE49-F238E27FC236}">
                <a16:creationId xmlns:a16="http://schemas.microsoft.com/office/drawing/2014/main" id="{15942C04-18EF-486B-BBC8-3C6884E6C1B6}"/>
              </a:ext>
            </a:extLst>
          </p:cNvPr>
          <p:cNvGrpSpPr/>
          <p:nvPr userDrawn="1"/>
        </p:nvGrpSpPr>
        <p:grpSpPr>
          <a:xfrm>
            <a:off x="6502854" y="1312607"/>
            <a:ext cx="5689147" cy="5545394"/>
            <a:chOff x="6502854" y="1312607"/>
            <a:chExt cx="5689147" cy="5545394"/>
          </a:xfrm>
        </p:grpSpPr>
        <p:sp>
          <p:nvSpPr>
            <p:cNvPr id="17" name="Freeform: Shape 16">
              <a:extLst>
                <a:ext uri="{FF2B5EF4-FFF2-40B4-BE49-F238E27FC236}">
                  <a16:creationId xmlns:a16="http://schemas.microsoft.com/office/drawing/2014/main" id="{6CE2E3E8-E4F9-4BCC-9DBD-4C38D3DB3A32}"/>
                </a:ext>
              </a:extLst>
            </p:cNvPr>
            <p:cNvSpPr/>
            <p:nvPr userDrawn="1"/>
          </p:nvSpPr>
          <p:spPr>
            <a:xfrm>
              <a:off x="6606436" y="3085351"/>
              <a:ext cx="5585565" cy="3772650"/>
            </a:xfrm>
            <a:custGeom>
              <a:avLst/>
              <a:gdLst>
                <a:gd name="connsiteX0" fmla="*/ 2845909 w 2845909"/>
                <a:gd name="connsiteY0" fmla="*/ 0 h 1922208"/>
                <a:gd name="connsiteX1" fmla="*/ 2845909 w 2845909"/>
                <a:gd name="connsiteY1" fmla="*/ 1922208 h 1922208"/>
                <a:gd name="connsiteX2" fmla="*/ 0 w 2845909"/>
                <a:gd name="connsiteY2" fmla="*/ 1922208 h 1922208"/>
                <a:gd name="connsiteX3" fmla="*/ 2845683 w 2845909"/>
                <a:gd name="connsiteY3" fmla="*/ 806 h 1922208"/>
                <a:gd name="connsiteX4" fmla="*/ 2845909 w 2845909"/>
                <a:gd name="connsiteY4" fmla="*/ 0 h 192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909" h="1922208">
                  <a:moveTo>
                    <a:pt x="2845909" y="0"/>
                  </a:moveTo>
                  <a:lnTo>
                    <a:pt x="2845909" y="1922208"/>
                  </a:lnTo>
                  <a:lnTo>
                    <a:pt x="0" y="1922208"/>
                  </a:lnTo>
                  <a:cubicBezTo>
                    <a:pt x="1337059" y="1922208"/>
                    <a:pt x="2468426" y="1113969"/>
                    <a:pt x="2845683" y="806"/>
                  </a:cubicBezTo>
                  <a:lnTo>
                    <a:pt x="284590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F98A8B69-3CD9-469B-B688-FE67C2C08B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39338" y="6038259"/>
              <a:ext cx="1224863" cy="429199"/>
            </a:xfrm>
            <a:prstGeom prst="rect">
              <a:avLst/>
            </a:prstGeom>
          </p:spPr>
        </p:pic>
        <p:sp>
          <p:nvSpPr>
            <p:cNvPr id="19" name="Freeform: Shape 18">
              <a:extLst>
                <a:ext uri="{FF2B5EF4-FFF2-40B4-BE49-F238E27FC236}">
                  <a16:creationId xmlns:a16="http://schemas.microsoft.com/office/drawing/2014/main" id="{670D673C-BED8-45A4-ABC6-DA3B64ED63E0}"/>
                </a:ext>
              </a:extLst>
            </p:cNvPr>
            <p:cNvSpPr/>
            <p:nvPr userDrawn="1"/>
          </p:nvSpPr>
          <p:spPr>
            <a:xfrm>
              <a:off x="6502854" y="1312607"/>
              <a:ext cx="5689145" cy="5545394"/>
            </a:xfrm>
            <a:custGeom>
              <a:avLst/>
              <a:gdLst>
                <a:gd name="connsiteX0" fmla="*/ 2898684 w 2898684"/>
                <a:gd name="connsiteY0" fmla="*/ 0 h 2825441"/>
                <a:gd name="connsiteX1" fmla="*/ 2898684 w 2898684"/>
                <a:gd name="connsiteY1" fmla="*/ 978517 h 2825441"/>
                <a:gd name="connsiteX2" fmla="*/ 2847590 w 2898684"/>
                <a:gd name="connsiteY2" fmla="*/ 1109061 h 2825441"/>
                <a:gd name="connsiteX3" fmla="*/ 53310 w 2898684"/>
                <a:gd name="connsiteY3" fmla="*/ 2825441 h 2825441"/>
                <a:gd name="connsiteX4" fmla="*/ 0 w 2898684"/>
                <a:gd name="connsiteY4" fmla="*/ 2822996 h 2825441"/>
                <a:gd name="connsiteX5" fmla="*/ 63233 w 2898684"/>
                <a:gd name="connsiteY5" fmla="*/ 2821308 h 2825441"/>
                <a:gd name="connsiteX6" fmla="*/ 2864223 w 2898684"/>
                <a:gd name="connsiteY6" fmla="*/ 251285 h 2825441"/>
                <a:gd name="connsiteX7" fmla="*/ 2898684 w 2898684"/>
                <a:gd name="connsiteY7" fmla="*/ 0 h 282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8684" h="2825441">
                  <a:moveTo>
                    <a:pt x="2898684" y="0"/>
                  </a:moveTo>
                  <a:lnTo>
                    <a:pt x="2898684" y="978517"/>
                  </a:lnTo>
                  <a:lnTo>
                    <a:pt x="2847590" y="1109061"/>
                  </a:lnTo>
                  <a:cubicBezTo>
                    <a:pt x="2403087" y="2115075"/>
                    <a:pt x="1319507" y="2825441"/>
                    <a:pt x="53310" y="2825441"/>
                  </a:cubicBezTo>
                  <a:lnTo>
                    <a:pt x="0" y="2822996"/>
                  </a:lnTo>
                  <a:lnTo>
                    <a:pt x="63233" y="2821308"/>
                  </a:lnTo>
                  <a:cubicBezTo>
                    <a:pt x="1460966" y="2746547"/>
                    <a:pt x="2607131" y="1665640"/>
                    <a:pt x="2864223" y="251285"/>
                  </a:cubicBezTo>
                  <a:lnTo>
                    <a:pt x="2898684" y="0"/>
                  </a:lnTo>
                  <a:close/>
                </a:path>
              </a:pathLst>
            </a:custGeom>
            <a:gradFill>
              <a:gsLst>
                <a:gs pos="45000">
                  <a:schemeClr val="accent1"/>
                </a:gs>
                <a:gs pos="100000">
                  <a:schemeClr val="accent2"/>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CDA58244-B639-CD44-A412-0E738823E938}"/>
              </a:ext>
            </a:extLst>
          </p:cNvPr>
          <p:cNvSpPr>
            <a:spLocks noGrp="1"/>
          </p:cNvSpPr>
          <p:nvPr>
            <p:ph type="ctrTitle" hasCustomPrompt="1"/>
          </p:nvPr>
        </p:nvSpPr>
        <p:spPr>
          <a:xfrm>
            <a:off x="629638" y="3432303"/>
            <a:ext cx="9064103" cy="2387600"/>
          </a:xfrm>
        </p:spPr>
        <p:txBody>
          <a:bodyPr vert="horz" anchor="b" anchorCtr="0">
            <a:noAutofit/>
          </a:bodyPr>
          <a:lstStyle>
            <a:lvl1pPr>
              <a:defRPr sz="4800">
                <a:solidFill>
                  <a:schemeClr val="bg1"/>
                </a:solidFill>
              </a:defRPr>
            </a:lvl1pPr>
          </a:lstStyle>
          <a:p>
            <a:r>
              <a:rPr lang="en-US" dirty="0"/>
              <a:t/>
            </a:r>
            <a:br>
              <a:rPr lang="en-US" dirty="0"/>
            </a:br>
            <a:r>
              <a:rPr lang="en-US" dirty="0"/>
              <a:t/>
            </a:r>
            <a:br>
              <a:rPr lang="en-US" dirty="0"/>
            </a:br>
            <a:r>
              <a:rPr lang="en-US" dirty="0"/>
              <a:t>Edit Presentation Title</a:t>
            </a:r>
            <a:br>
              <a:rPr lang="en-US" dirty="0"/>
            </a:br>
            <a:r>
              <a:rPr lang="en-US" dirty="0"/>
              <a:t>in two rows - Placed here</a:t>
            </a:r>
          </a:p>
        </p:txBody>
      </p:sp>
      <p:sp>
        <p:nvSpPr>
          <p:cNvPr id="16" name="Subtitle 2">
            <a:extLst>
              <a:ext uri="{FF2B5EF4-FFF2-40B4-BE49-F238E27FC236}">
                <a16:creationId xmlns:a16="http://schemas.microsoft.com/office/drawing/2014/main" id="{ABBC1A5F-821C-D94F-A682-2AC22B809E2A}"/>
              </a:ext>
            </a:extLst>
          </p:cNvPr>
          <p:cNvSpPr>
            <a:spLocks noGrp="1"/>
          </p:cNvSpPr>
          <p:nvPr>
            <p:ph type="subTitle" idx="1"/>
          </p:nvPr>
        </p:nvSpPr>
        <p:spPr>
          <a:xfrm>
            <a:off x="658813" y="5921121"/>
            <a:ext cx="7038658" cy="625474"/>
          </a:xfrm>
        </p:spPr>
        <p:txBody>
          <a:bodyPr>
            <a:normAutofit/>
          </a:bodyPr>
          <a:lstStyle>
            <a:lvl1pPr marL="0" indent="0">
              <a:buNone/>
              <a:defRPr sz="2000">
                <a:solidFill>
                  <a:schemeClr val="bg1"/>
                </a:solidFill>
              </a:defRPr>
            </a:lvl1pPr>
          </a:lstStyle>
          <a:p>
            <a:r>
              <a:rPr lang="en-US" dirty="0"/>
              <a:t>Click to edit Subtitle Text</a:t>
            </a:r>
          </a:p>
        </p:txBody>
      </p:sp>
    </p:spTree>
    <p:extLst>
      <p:ext uri="{BB962C8B-B14F-4D97-AF65-F5344CB8AC3E}">
        <p14:creationId xmlns:p14="http://schemas.microsoft.com/office/powerpoint/2010/main" val="424438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D26F-AF33-4C8B-A82D-5FE45322CDB8}"/>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27DE8707-B394-4CB0-A8F1-5091FC5DBD18}"/>
              </a:ext>
            </a:extLst>
          </p:cNvPr>
          <p:cNvSpPr>
            <a:spLocks noGrp="1"/>
          </p:cNvSpPr>
          <p:nvPr>
            <p:ph type="sldNum" sz="quarter" idx="12"/>
          </p:nvPr>
        </p:nvSpPr>
        <p:spPr/>
        <p:txBody>
          <a:bodyPr/>
          <a:lstStyle/>
          <a:p>
            <a:r>
              <a:rPr lang="en-US" dirty="0"/>
              <a:t>| </a:t>
            </a:r>
            <a:fld id="{C2832ACA-4727-4D4C-ACEE-24DD06899962}" type="slidenum">
              <a:rPr lang="en-US" smtClean="0"/>
              <a:pPr/>
              <a:t>‹#›</a:t>
            </a:fld>
            <a:r>
              <a:rPr lang="en-US" dirty="0"/>
              <a:t> |</a:t>
            </a:r>
          </a:p>
        </p:txBody>
      </p:sp>
      <p:sp>
        <p:nvSpPr>
          <p:cNvPr id="6" name="Footer Placeholder 8">
            <a:extLst>
              <a:ext uri="{FF2B5EF4-FFF2-40B4-BE49-F238E27FC236}">
                <a16:creationId xmlns:a16="http://schemas.microsoft.com/office/drawing/2014/main" id="{714CFF49-ABA0-4755-B331-1E65231A1172}"/>
              </a:ext>
            </a:extLst>
          </p:cNvPr>
          <p:cNvSpPr>
            <a:spLocks noGrp="1"/>
          </p:cNvSpPr>
          <p:nvPr>
            <p:ph type="ftr" sz="quarter" idx="4294967295"/>
          </p:nvPr>
        </p:nvSpPr>
        <p:spPr>
          <a:xfrm>
            <a:off x="1376008" y="6356350"/>
            <a:ext cx="4114800" cy="365125"/>
          </a:xfrm>
          <a:prstGeom prst="rect">
            <a:avLst/>
          </a:prstGeom>
        </p:spPr>
        <p:txBody>
          <a:bodyPr anchor="ctr"/>
          <a:lstStyle/>
          <a:p>
            <a:r>
              <a:rPr lang="en-US" sz="1200">
                <a:solidFill>
                  <a:schemeClr val="tx2"/>
                </a:solidFill>
              </a:rPr>
              <a:t>CONFIDENTIAL - FOR INTERNAL USE ONLY</a:t>
            </a:r>
            <a:endParaRPr lang="en-US" sz="1200" dirty="0">
              <a:solidFill>
                <a:schemeClr val="tx2"/>
              </a:solidFill>
            </a:endParaRPr>
          </a:p>
        </p:txBody>
      </p:sp>
    </p:spTree>
    <p:extLst>
      <p:ext uri="{BB962C8B-B14F-4D97-AF65-F5344CB8AC3E}">
        <p14:creationId xmlns:p14="http://schemas.microsoft.com/office/powerpoint/2010/main" val="83175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3A29E8-E748-42F7-B159-24CE75924A9D}"/>
              </a:ext>
            </a:extLst>
          </p:cNvPr>
          <p:cNvSpPr>
            <a:spLocks noGrp="1"/>
          </p:cNvSpPr>
          <p:nvPr>
            <p:ph type="sldNum" sz="quarter" idx="12"/>
          </p:nvPr>
        </p:nvSpPr>
        <p:spPr/>
        <p:txBody>
          <a:bodyPr/>
          <a:lstStyle/>
          <a:p>
            <a:r>
              <a:rPr lang="en-US" dirty="0"/>
              <a:t>| </a:t>
            </a:r>
            <a:fld id="{C2832ACA-4727-4D4C-ACEE-24DD06899962}" type="slidenum">
              <a:rPr lang="en-US" smtClean="0"/>
              <a:pPr/>
              <a:t>‹#›</a:t>
            </a:fld>
            <a:r>
              <a:rPr lang="en-US" dirty="0"/>
              <a:t> |</a:t>
            </a:r>
          </a:p>
        </p:txBody>
      </p:sp>
      <p:sp>
        <p:nvSpPr>
          <p:cNvPr id="5" name="Footer Placeholder 8">
            <a:extLst>
              <a:ext uri="{FF2B5EF4-FFF2-40B4-BE49-F238E27FC236}">
                <a16:creationId xmlns:a16="http://schemas.microsoft.com/office/drawing/2014/main" id="{8B84330C-46F9-48E0-8DE4-1A4F58336804}"/>
              </a:ext>
            </a:extLst>
          </p:cNvPr>
          <p:cNvSpPr>
            <a:spLocks noGrp="1"/>
          </p:cNvSpPr>
          <p:nvPr>
            <p:ph type="ftr" sz="quarter" idx="4294967295"/>
          </p:nvPr>
        </p:nvSpPr>
        <p:spPr>
          <a:xfrm>
            <a:off x="1376008" y="6356350"/>
            <a:ext cx="4114800" cy="365125"/>
          </a:xfrm>
          <a:prstGeom prst="rect">
            <a:avLst/>
          </a:prstGeom>
        </p:spPr>
        <p:txBody>
          <a:bodyPr anchor="ctr"/>
          <a:lstStyle/>
          <a:p>
            <a:r>
              <a:rPr lang="en-US" sz="1200">
                <a:solidFill>
                  <a:schemeClr val="tx2"/>
                </a:solidFill>
              </a:rPr>
              <a:t>CONFIDENTIAL - FOR INTERNAL USE ONLY</a:t>
            </a:r>
            <a:endParaRPr lang="en-US" sz="1200" dirty="0">
              <a:solidFill>
                <a:schemeClr val="tx2"/>
              </a:solidFill>
            </a:endParaRPr>
          </a:p>
        </p:txBody>
      </p:sp>
    </p:spTree>
    <p:extLst>
      <p:ext uri="{BB962C8B-B14F-4D97-AF65-F5344CB8AC3E}">
        <p14:creationId xmlns:p14="http://schemas.microsoft.com/office/powerpoint/2010/main" val="711357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nspiration 2">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B7ADF580-AB03-6044-A309-A5C6B32045B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071" t="36744" b="14419"/>
          <a:stretch/>
        </p:blipFill>
        <p:spPr>
          <a:xfrm>
            <a:off x="0" y="0"/>
            <a:ext cx="10802931" cy="6858000"/>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2A20D085-F026-5F40-AFB9-331B5528E3B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64" t="13284" r="-4406" b="-1"/>
          <a:stretch/>
        </p:blipFill>
        <p:spPr>
          <a:xfrm>
            <a:off x="3049582" y="-4759"/>
            <a:ext cx="7978781" cy="6591300"/>
          </a:xfrm>
          <a:prstGeom prst="rect">
            <a:avLst/>
          </a:prstGeom>
        </p:spPr>
      </p:pic>
      <p:sp>
        <p:nvSpPr>
          <p:cNvPr id="22" name="Picture Placeholder 21">
            <a:extLst>
              <a:ext uri="{FF2B5EF4-FFF2-40B4-BE49-F238E27FC236}">
                <a16:creationId xmlns:a16="http://schemas.microsoft.com/office/drawing/2014/main" id="{D8EAA89E-6919-4A14-850E-821EF9A091A4}"/>
              </a:ext>
            </a:extLst>
          </p:cNvPr>
          <p:cNvSpPr>
            <a:spLocks noGrp="1"/>
          </p:cNvSpPr>
          <p:nvPr>
            <p:ph type="pic" sz="quarter" idx="10"/>
          </p:nvPr>
        </p:nvSpPr>
        <p:spPr>
          <a:xfrm>
            <a:off x="4645811" y="28575"/>
            <a:ext cx="6058713" cy="6059488"/>
          </a:xfrm>
          <a:prstGeom prst="ellipse">
            <a:avLst/>
          </a:prstGeom>
          <a:blipFill>
            <a:blip r:embed="rId4"/>
            <a:stretch>
              <a:fillRect/>
            </a:stretch>
          </a:blipFill>
        </p:spPr>
        <p:txBody>
          <a:bodyPr anchor="ctr" anchorCtr="0"/>
          <a:lstStyle>
            <a:lvl1pPr algn="ctr">
              <a:defRPr/>
            </a:lvl1pPr>
          </a:lstStyle>
          <a:p>
            <a:endParaRPr lang="en-GB" dirty="0"/>
          </a:p>
        </p:txBody>
      </p:sp>
      <p:pic>
        <p:nvPicPr>
          <p:cNvPr id="13" name="Picture 12">
            <a:extLst>
              <a:ext uri="{FF2B5EF4-FFF2-40B4-BE49-F238E27FC236}">
                <a16:creationId xmlns:a16="http://schemas.microsoft.com/office/drawing/2014/main" id="{873CEA67-397A-A34B-BAE4-0A8CFDF4218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680691" y="5688460"/>
            <a:ext cx="2368429" cy="1189991"/>
          </a:xfrm>
          <a:prstGeom prst="rect">
            <a:avLst/>
          </a:prstGeom>
        </p:spPr>
      </p:pic>
      <p:sp>
        <p:nvSpPr>
          <p:cNvPr id="19" name="Subtitle 2">
            <a:extLst>
              <a:ext uri="{FF2B5EF4-FFF2-40B4-BE49-F238E27FC236}">
                <a16:creationId xmlns:a16="http://schemas.microsoft.com/office/drawing/2014/main" id="{0424ECB7-2185-494E-AD4F-BF36BEA0F177}"/>
              </a:ext>
            </a:extLst>
          </p:cNvPr>
          <p:cNvSpPr>
            <a:spLocks noGrp="1"/>
          </p:cNvSpPr>
          <p:nvPr>
            <p:ph type="subTitle" idx="1" hasCustomPrompt="1"/>
          </p:nvPr>
        </p:nvSpPr>
        <p:spPr>
          <a:xfrm>
            <a:off x="936620" y="3786905"/>
            <a:ext cx="3725862" cy="1578573"/>
          </a:xfrm>
        </p:spPr>
        <p:txBody>
          <a:bodyPr>
            <a:normAutofit/>
          </a:bodyPr>
          <a:lstStyle>
            <a:lvl1pPr marL="0" indent="0" algn="l">
              <a:lnSpc>
                <a:spcPct val="100000"/>
              </a:lnSpc>
              <a:buNone/>
              <a:defRPr sz="2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text</a:t>
            </a:r>
          </a:p>
        </p:txBody>
      </p:sp>
      <p:sp>
        <p:nvSpPr>
          <p:cNvPr id="20" name="Title 1">
            <a:extLst>
              <a:ext uri="{FF2B5EF4-FFF2-40B4-BE49-F238E27FC236}">
                <a16:creationId xmlns:a16="http://schemas.microsoft.com/office/drawing/2014/main" id="{EF8464FA-FCA7-4435-B7A9-C16E7861CBC4}"/>
              </a:ext>
            </a:extLst>
          </p:cNvPr>
          <p:cNvSpPr>
            <a:spLocks noGrp="1"/>
          </p:cNvSpPr>
          <p:nvPr>
            <p:ph type="ctrTitle" hasCustomPrompt="1"/>
          </p:nvPr>
        </p:nvSpPr>
        <p:spPr>
          <a:xfrm>
            <a:off x="936620" y="1248246"/>
            <a:ext cx="3725862" cy="2387600"/>
          </a:xfrm>
        </p:spPr>
        <p:txBody>
          <a:bodyPr anchor="b">
            <a:normAutofit/>
          </a:bodyPr>
          <a:lstStyle>
            <a:lvl1pPr algn="l">
              <a:lnSpc>
                <a:spcPct val="90000"/>
              </a:lnSpc>
              <a:defRPr sz="4400">
                <a:solidFill>
                  <a:schemeClr val="bg1"/>
                </a:solidFill>
              </a:defRPr>
            </a:lvl1pPr>
          </a:lstStyle>
          <a:p>
            <a:r>
              <a:rPr lang="en-US" dirty="0"/>
              <a:t>Click to edit Divider title style</a:t>
            </a:r>
          </a:p>
        </p:txBody>
      </p:sp>
    </p:spTree>
    <p:extLst>
      <p:ext uri="{BB962C8B-B14F-4D97-AF65-F5344CB8AC3E}">
        <p14:creationId xmlns:p14="http://schemas.microsoft.com/office/powerpoint/2010/main" val="234005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93F20-5939-42BA-A606-B99FB95B02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FDD4A4-27F6-44E1-832A-BED5880195C6}"/>
              </a:ext>
            </a:extLst>
          </p:cNvPr>
          <p:cNvSpPr>
            <a:spLocks noGrp="1"/>
          </p:cNvSpPr>
          <p:nvPr>
            <p:ph idx="1"/>
          </p:nvPr>
        </p:nvSpPr>
        <p:spPr/>
        <p:txBody>
          <a:bodyPr>
            <a:normAutofit/>
          </a:bodyPr>
          <a:lstStyle>
            <a:lvl1pPr>
              <a:defRPr sz="2400"/>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2B32E2D-9FD5-4EF7-8164-FAE7EACCD8C5}"/>
              </a:ext>
            </a:extLst>
          </p:cNvPr>
          <p:cNvSpPr>
            <a:spLocks noGrp="1"/>
          </p:cNvSpPr>
          <p:nvPr>
            <p:ph type="sldNum" sz="quarter" idx="12"/>
          </p:nvPr>
        </p:nvSpPr>
        <p:spPr/>
        <p:txBody>
          <a:bodyPr/>
          <a:lstStyle/>
          <a:p>
            <a:r>
              <a:rPr lang="en-US" dirty="0"/>
              <a:t>| </a:t>
            </a:r>
            <a:fld id="{C2832ACA-4727-4D4C-ACEE-24DD06899962}" type="slidenum">
              <a:rPr lang="en-US" smtClean="0"/>
              <a:pPr/>
              <a:t>‹#›</a:t>
            </a:fld>
            <a:r>
              <a:rPr lang="en-US" dirty="0"/>
              <a:t> |</a:t>
            </a:r>
          </a:p>
        </p:txBody>
      </p:sp>
      <p:sp>
        <p:nvSpPr>
          <p:cNvPr id="7" name="Footer Placeholder 8">
            <a:extLst>
              <a:ext uri="{FF2B5EF4-FFF2-40B4-BE49-F238E27FC236}">
                <a16:creationId xmlns:a16="http://schemas.microsoft.com/office/drawing/2014/main" id="{6E2CFC09-F901-4495-924B-DB46A7BD3722}"/>
              </a:ext>
            </a:extLst>
          </p:cNvPr>
          <p:cNvSpPr>
            <a:spLocks noGrp="1"/>
          </p:cNvSpPr>
          <p:nvPr>
            <p:ph type="ftr" sz="quarter" idx="4294967295"/>
          </p:nvPr>
        </p:nvSpPr>
        <p:spPr>
          <a:xfrm>
            <a:off x="1376008" y="6356350"/>
            <a:ext cx="4114800" cy="365125"/>
          </a:xfrm>
          <a:prstGeom prst="rect">
            <a:avLst/>
          </a:prstGeom>
        </p:spPr>
        <p:txBody>
          <a:bodyPr anchor="ctr"/>
          <a:lstStyle>
            <a:lvl1pPr>
              <a:defRPr sz="1200"/>
            </a:lvl1pPr>
          </a:lstStyle>
          <a:p>
            <a:r>
              <a:rPr lang="en-US">
                <a:solidFill>
                  <a:schemeClr val="tx2"/>
                </a:solidFill>
              </a:rPr>
              <a:t>CONFIDENTIAL - FOR INTERNAL USE ONLY</a:t>
            </a:r>
            <a:endParaRPr lang="en-US" dirty="0">
              <a:solidFill>
                <a:schemeClr val="tx2"/>
              </a:solidFill>
            </a:endParaRPr>
          </a:p>
        </p:txBody>
      </p:sp>
    </p:spTree>
    <p:extLst>
      <p:ext uri="{BB962C8B-B14F-4D97-AF65-F5344CB8AC3E}">
        <p14:creationId xmlns:p14="http://schemas.microsoft.com/office/powerpoint/2010/main" val="2609644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93F20-5939-42BA-A606-B99FB95B02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FDD4A4-27F6-44E1-832A-BED5880195C6}"/>
              </a:ext>
            </a:extLst>
          </p:cNvPr>
          <p:cNvSpPr>
            <a:spLocks noGrp="1"/>
          </p:cNvSpPr>
          <p:nvPr>
            <p:ph idx="1"/>
          </p:nvPr>
        </p:nvSpPr>
        <p:spPr>
          <a:xfrm>
            <a:off x="838200" y="1569563"/>
            <a:ext cx="10515600" cy="4607400"/>
          </a:xfrm>
        </p:spPr>
        <p:txBody>
          <a:bodyPr>
            <a:normAutofit/>
          </a:bodyPr>
          <a:lstStyle>
            <a:lvl1pPr>
              <a:defRPr sz="2200"/>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2B32E2D-9FD5-4EF7-8164-FAE7EACCD8C5}"/>
              </a:ext>
            </a:extLst>
          </p:cNvPr>
          <p:cNvSpPr>
            <a:spLocks noGrp="1"/>
          </p:cNvSpPr>
          <p:nvPr>
            <p:ph type="sldNum" sz="quarter" idx="12"/>
          </p:nvPr>
        </p:nvSpPr>
        <p:spPr/>
        <p:txBody>
          <a:bodyPr/>
          <a:lstStyle/>
          <a:p>
            <a:r>
              <a:rPr lang="en-US" dirty="0"/>
              <a:t>| </a:t>
            </a:r>
            <a:fld id="{C2832ACA-4727-4D4C-ACEE-24DD06899962}" type="slidenum">
              <a:rPr lang="en-US" smtClean="0"/>
              <a:pPr/>
              <a:t>‹#›</a:t>
            </a:fld>
            <a:r>
              <a:rPr lang="en-US" dirty="0"/>
              <a:t> |</a:t>
            </a:r>
          </a:p>
        </p:txBody>
      </p:sp>
      <p:sp>
        <p:nvSpPr>
          <p:cNvPr id="7" name="Footer Placeholder 8">
            <a:extLst>
              <a:ext uri="{FF2B5EF4-FFF2-40B4-BE49-F238E27FC236}">
                <a16:creationId xmlns:a16="http://schemas.microsoft.com/office/drawing/2014/main" id="{6E2CFC09-F901-4495-924B-DB46A7BD3722}"/>
              </a:ext>
            </a:extLst>
          </p:cNvPr>
          <p:cNvSpPr>
            <a:spLocks noGrp="1"/>
          </p:cNvSpPr>
          <p:nvPr>
            <p:ph type="ftr" sz="quarter" idx="4294967295"/>
          </p:nvPr>
        </p:nvSpPr>
        <p:spPr>
          <a:xfrm>
            <a:off x="1376008" y="6356350"/>
            <a:ext cx="4114800" cy="365125"/>
          </a:xfrm>
          <a:prstGeom prst="rect">
            <a:avLst/>
          </a:prstGeom>
        </p:spPr>
        <p:txBody>
          <a:bodyPr anchor="ctr"/>
          <a:lstStyle/>
          <a:p>
            <a:r>
              <a:rPr lang="en-US" sz="1200" dirty="0">
                <a:solidFill>
                  <a:schemeClr val="tx2"/>
                </a:solidFill>
              </a:rPr>
              <a:t>CONFIDENTIAL - FOR INTERNAL USE ONLY</a:t>
            </a:r>
          </a:p>
        </p:txBody>
      </p:sp>
      <p:sp>
        <p:nvSpPr>
          <p:cNvPr id="5" name="Text Placeholder 4">
            <a:extLst>
              <a:ext uri="{FF2B5EF4-FFF2-40B4-BE49-F238E27FC236}">
                <a16:creationId xmlns:a16="http://schemas.microsoft.com/office/drawing/2014/main" id="{49B83D14-D084-4143-AA0A-BAAD4232EBF0}"/>
              </a:ext>
            </a:extLst>
          </p:cNvPr>
          <p:cNvSpPr>
            <a:spLocks noGrp="1"/>
          </p:cNvSpPr>
          <p:nvPr>
            <p:ph type="body" sz="quarter" idx="13"/>
          </p:nvPr>
        </p:nvSpPr>
        <p:spPr>
          <a:xfrm>
            <a:off x="838200" y="952500"/>
            <a:ext cx="10515600" cy="550863"/>
          </a:xfrm>
        </p:spPr>
        <p:txBody>
          <a:bodyPr anchor="ctr"/>
          <a:lstStyle>
            <a:lvl1pPr marL="0" indent="0">
              <a:buNone/>
              <a:defRPr>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7701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93F20-5939-42BA-A606-B99FB95B02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FDD4A4-27F6-44E1-832A-BED5880195C6}"/>
              </a:ext>
            </a:extLst>
          </p:cNvPr>
          <p:cNvSpPr>
            <a:spLocks noGrp="1"/>
          </p:cNvSpPr>
          <p:nvPr>
            <p:ph idx="1"/>
          </p:nvPr>
        </p:nvSpPr>
        <p:spPr>
          <a:xfrm>
            <a:off x="838200" y="1965489"/>
            <a:ext cx="10515600" cy="4211474"/>
          </a:xfrm>
        </p:spPr>
        <p:txBody>
          <a:bodyPr>
            <a:normAutofit/>
          </a:bodyPr>
          <a:lstStyle>
            <a:lvl1pPr>
              <a:defRPr sz="2200"/>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2B32E2D-9FD5-4EF7-8164-FAE7EACCD8C5}"/>
              </a:ext>
            </a:extLst>
          </p:cNvPr>
          <p:cNvSpPr>
            <a:spLocks noGrp="1"/>
          </p:cNvSpPr>
          <p:nvPr>
            <p:ph type="sldNum" sz="quarter" idx="12"/>
          </p:nvPr>
        </p:nvSpPr>
        <p:spPr/>
        <p:txBody>
          <a:bodyPr/>
          <a:lstStyle/>
          <a:p>
            <a:r>
              <a:rPr lang="en-US" dirty="0"/>
              <a:t>| </a:t>
            </a:r>
            <a:fld id="{C2832ACA-4727-4D4C-ACEE-24DD06899962}" type="slidenum">
              <a:rPr lang="en-US" smtClean="0"/>
              <a:pPr/>
              <a:t>‹#›</a:t>
            </a:fld>
            <a:r>
              <a:rPr lang="en-US" dirty="0"/>
              <a:t> |</a:t>
            </a:r>
          </a:p>
        </p:txBody>
      </p:sp>
      <p:sp>
        <p:nvSpPr>
          <p:cNvPr id="7" name="Footer Placeholder 8">
            <a:extLst>
              <a:ext uri="{FF2B5EF4-FFF2-40B4-BE49-F238E27FC236}">
                <a16:creationId xmlns:a16="http://schemas.microsoft.com/office/drawing/2014/main" id="{6E2CFC09-F901-4495-924B-DB46A7BD3722}"/>
              </a:ext>
            </a:extLst>
          </p:cNvPr>
          <p:cNvSpPr>
            <a:spLocks noGrp="1"/>
          </p:cNvSpPr>
          <p:nvPr>
            <p:ph type="ftr" sz="quarter" idx="4294967295"/>
          </p:nvPr>
        </p:nvSpPr>
        <p:spPr>
          <a:xfrm>
            <a:off x="1376008" y="6356350"/>
            <a:ext cx="4114800" cy="365125"/>
          </a:xfrm>
          <a:prstGeom prst="rect">
            <a:avLst/>
          </a:prstGeom>
        </p:spPr>
        <p:txBody>
          <a:bodyPr anchor="ctr"/>
          <a:lstStyle/>
          <a:p>
            <a:r>
              <a:rPr lang="en-US" sz="1200">
                <a:solidFill>
                  <a:schemeClr val="tx2"/>
                </a:solidFill>
              </a:rPr>
              <a:t>CONFIDENTIAL - FOR INTERNAL USE ONLY</a:t>
            </a:r>
            <a:endParaRPr lang="en-US" sz="1200" dirty="0">
              <a:solidFill>
                <a:schemeClr val="tx2"/>
              </a:solidFill>
            </a:endParaRPr>
          </a:p>
        </p:txBody>
      </p:sp>
      <p:sp>
        <p:nvSpPr>
          <p:cNvPr id="5" name="Text Placeholder 4">
            <a:extLst>
              <a:ext uri="{FF2B5EF4-FFF2-40B4-BE49-F238E27FC236}">
                <a16:creationId xmlns:a16="http://schemas.microsoft.com/office/drawing/2014/main" id="{49B83D14-D084-4143-AA0A-BAAD4232EBF0}"/>
              </a:ext>
            </a:extLst>
          </p:cNvPr>
          <p:cNvSpPr>
            <a:spLocks noGrp="1"/>
          </p:cNvSpPr>
          <p:nvPr>
            <p:ph type="body" sz="quarter" idx="13" hasCustomPrompt="1"/>
          </p:nvPr>
        </p:nvSpPr>
        <p:spPr>
          <a:xfrm>
            <a:off x="838200" y="952500"/>
            <a:ext cx="10515600" cy="914007"/>
          </a:xfrm>
        </p:spPr>
        <p:txBody>
          <a:bodyPr anchor="ctr"/>
          <a:lstStyle>
            <a:lvl1pPr marL="0" indent="0">
              <a:spcBef>
                <a:spcPts val="600"/>
              </a:spcBef>
              <a:buNone/>
              <a:defRPr>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br>
              <a:rPr lang="en-US" dirty="0"/>
            </a:br>
            <a:r>
              <a:rPr lang="en-US" dirty="0"/>
              <a:t>in two lines</a:t>
            </a:r>
          </a:p>
        </p:txBody>
      </p:sp>
    </p:spTree>
    <p:extLst>
      <p:ext uri="{BB962C8B-B14F-4D97-AF65-F5344CB8AC3E}">
        <p14:creationId xmlns:p14="http://schemas.microsoft.com/office/powerpoint/2010/main" val="2469114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93F20-5939-42BA-A606-B99FB95B02B9}"/>
              </a:ext>
            </a:extLst>
          </p:cNvPr>
          <p:cNvSpPr>
            <a:spLocks noGrp="1"/>
          </p:cNvSpPr>
          <p:nvPr>
            <p:ph type="title" hasCustomPrompt="1"/>
          </p:nvPr>
        </p:nvSpPr>
        <p:spPr>
          <a:xfrm>
            <a:off x="838200" y="387241"/>
            <a:ext cx="10515600" cy="761738"/>
          </a:xfrm>
        </p:spPr>
        <p:txBody>
          <a:bodyPr/>
          <a:lstStyle>
            <a:lvl1pPr>
              <a:defRPr/>
            </a:lvl1pPr>
          </a:lstStyle>
          <a:p>
            <a:r>
              <a:rPr lang="en-US" dirty="0"/>
              <a:t>Click to edit Master title style</a:t>
            </a:r>
            <a:br>
              <a:rPr lang="en-US" dirty="0"/>
            </a:br>
            <a:r>
              <a:rPr lang="en-US" dirty="0"/>
              <a:t>in two lines</a:t>
            </a:r>
          </a:p>
        </p:txBody>
      </p:sp>
      <p:sp>
        <p:nvSpPr>
          <p:cNvPr id="3" name="Content Placeholder 2">
            <a:extLst>
              <a:ext uri="{FF2B5EF4-FFF2-40B4-BE49-F238E27FC236}">
                <a16:creationId xmlns:a16="http://schemas.microsoft.com/office/drawing/2014/main" id="{98FDD4A4-27F6-44E1-832A-BED5880195C6}"/>
              </a:ext>
            </a:extLst>
          </p:cNvPr>
          <p:cNvSpPr>
            <a:spLocks noGrp="1"/>
          </p:cNvSpPr>
          <p:nvPr>
            <p:ph idx="1"/>
          </p:nvPr>
        </p:nvSpPr>
        <p:spPr>
          <a:xfrm>
            <a:off x="838200" y="1483193"/>
            <a:ext cx="10515600" cy="4693770"/>
          </a:xfrm>
        </p:spPr>
        <p:txBody>
          <a:bodyPr>
            <a:normAutofit/>
          </a:bodyPr>
          <a:lstStyle>
            <a:lvl1pPr>
              <a:defRPr sz="2200"/>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2B32E2D-9FD5-4EF7-8164-FAE7EACCD8C5}"/>
              </a:ext>
            </a:extLst>
          </p:cNvPr>
          <p:cNvSpPr>
            <a:spLocks noGrp="1"/>
          </p:cNvSpPr>
          <p:nvPr>
            <p:ph type="sldNum" sz="quarter" idx="12"/>
          </p:nvPr>
        </p:nvSpPr>
        <p:spPr/>
        <p:txBody>
          <a:bodyPr/>
          <a:lstStyle/>
          <a:p>
            <a:r>
              <a:rPr lang="en-US" dirty="0"/>
              <a:t>| </a:t>
            </a:r>
            <a:fld id="{C2832ACA-4727-4D4C-ACEE-24DD06899962}" type="slidenum">
              <a:rPr lang="en-US" smtClean="0"/>
              <a:pPr/>
              <a:t>‹#›</a:t>
            </a:fld>
            <a:r>
              <a:rPr lang="en-US" dirty="0"/>
              <a:t> |</a:t>
            </a:r>
          </a:p>
        </p:txBody>
      </p:sp>
      <p:sp>
        <p:nvSpPr>
          <p:cNvPr id="7" name="Footer Placeholder 8">
            <a:extLst>
              <a:ext uri="{FF2B5EF4-FFF2-40B4-BE49-F238E27FC236}">
                <a16:creationId xmlns:a16="http://schemas.microsoft.com/office/drawing/2014/main" id="{6E2CFC09-F901-4495-924B-DB46A7BD3722}"/>
              </a:ext>
            </a:extLst>
          </p:cNvPr>
          <p:cNvSpPr>
            <a:spLocks noGrp="1"/>
          </p:cNvSpPr>
          <p:nvPr>
            <p:ph type="ftr" sz="quarter" idx="4294967295"/>
          </p:nvPr>
        </p:nvSpPr>
        <p:spPr>
          <a:xfrm>
            <a:off x="1376008" y="6356350"/>
            <a:ext cx="4114800" cy="365125"/>
          </a:xfrm>
          <a:prstGeom prst="rect">
            <a:avLst/>
          </a:prstGeom>
        </p:spPr>
        <p:txBody>
          <a:bodyPr anchor="ctr"/>
          <a:lstStyle/>
          <a:p>
            <a:r>
              <a:rPr lang="en-US" sz="1200">
                <a:solidFill>
                  <a:schemeClr val="tx2"/>
                </a:solidFill>
              </a:rPr>
              <a:t>CONFIDENTIAL - FOR INTERNAL USE ONLY</a:t>
            </a:r>
            <a:endParaRPr lang="en-US" sz="1200" dirty="0">
              <a:solidFill>
                <a:schemeClr val="tx2"/>
              </a:solidFill>
            </a:endParaRPr>
          </a:p>
        </p:txBody>
      </p:sp>
      <p:sp>
        <p:nvSpPr>
          <p:cNvPr id="8" name="Rectangle 7">
            <a:extLst>
              <a:ext uri="{FF2B5EF4-FFF2-40B4-BE49-F238E27FC236}">
                <a16:creationId xmlns:a16="http://schemas.microsoft.com/office/drawing/2014/main" id="{BA1C6BF1-4207-42E5-B3BC-ADF4D0817C2D}"/>
              </a:ext>
            </a:extLst>
          </p:cNvPr>
          <p:cNvSpPr/>
          <p:nvPr userDrawn="1"/>
        </p:nvSpPr>
        <p:spPr>
          <a:xfrm>
            <a:off x="0" y="1298086"/>
            <a:ext cx="5101389" cy="36000"/>
          </a:xfrm>
          <a:prstGeom prst="rect">
            <a:avLst/>
          </a:prstGeom>
          <a:gradFill>
            <a:gsLst>
              <a:gs pos="7000">
                <a:srgbClr val="92D050">
                  <a:lumMod val="90000"/>
                </a:srgbClr>
              </a:gs>
              <a:gs pos="100000">
                <a:srgbClr val="269E7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9576D0F2-36D1-4EB9-A96B-76D28649E7C9}"/>
              </a:ext>
            </a:extLst>
          </p:cNvPr>
          <p:cNvCxnSpPr>
            <a:cxnSpLocks/>
          </p:cNvCxnSpPr>
          <p:nvPr userDrawn="1"/>
        </p:nvCxnSpPr>
        <p:spPr>
          <a:xfrm>
            <a:off x="478971" y="6264049"/>
            <a:ext cx="1137090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142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93F20-5939-42BA-A606-B99FB95B02B9}"/>
              </a:ext>
            </a:extLst>
          </p:cNvPr>
          <p:cNvSpPr>
            <a:spLocks noGrp="1"/>
          </p:cNvSpPr>
          <p:nvPr>
            <p:ph type="title"/>
          </p:nvPr>
        </p:nvSpPr>
        <p:spPr>
          <a:xfrm>
            <a:off x="838201" y="153371"/>
            <a:ext cx="5609734" cy="76173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8FDD4A4-27F6-44E1-832A-BED5880195C6}"/>
              </a:ext>
            </a:extLst>
          </p:cNvPr>
          <p:cNvSpPr>
            <a:spLocks noGrp="1"/>
          </p:cNvSpPr>
          <p:nvPr>
            <p:ph idx="1"/>
          </p:nvPr>
        </p:nvSpPr>
        <p:spPr>
          <a:xfrm>
            <a:off x="838201" y="1096370"/>
            <a:ext cx="5609734" cy="5080593"/>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2B32E2D-9FD5-4EF7-8164-FAE7EACCD8C5}"/>
              </a:ext>
            </a:extLst>
          </p:cNvPr>
          <p:cNvSpPr>
            <a:spLocks noGrp="1"/>
          </p:cNvSpPr>
          <p:nvPr>
            <p:ph type="sldNum" sz="quarter" idx="12"/>
          </p:nvPr>
        </p:nvSpPr>
        <p:spPr/>
        <p:txBody>
          <a:bodyPr/>
          <a:lstStyle/>
          <a:p>
            <a:r>
              <a:rPr lang="en-US" dirty="0"/>
              <a:t>| </a:t>
            </a:r>
            <a:fld id="{C2832ACA-4727-4D4C-ACEE-24DD06899962}" type="slidenum">
              <a:rPr lang="en-US" smtClean="0"/>
              <a:pPr/>
              <a:t>‹#›</a:t>
            </a:fld>
            <a:r>
              <a:rPr lang="en-US" dirty="0"/>
              <a:t> |</a:t>
            </a:r>
          </a:p>
        </p:txBody>
      </p:sp>
      <p:sp>
        <p:nvSpPr>
          <p:cNvPr id="7" name="Footer Placeholder 8">
            <a:extLst>
              <a:ext uri="{FF2B5EF4-FFF2-40B4-BE49-F238E27FC236}">
                <a16:creationId xmlns:a16="http://schemas.microsoft.com/office/drawing/2014/main" id="{6E2CFC09-F901-4495-924B-DB46A7BD3722}"/>
              </a:ext>
            </a:extLst>
          </p:cNvPr>
          <p:cNvSpPr>
            <a:spLocks noGrp="1"/>
          </p:cNvSpPr>
          <p:nvPr>
            <p:ph type="ftr" sz="quarter" idx="4294967295"/>
          </p:nvPr>
        </p:nvSpPr>
        <p:spPr>
          <a:xfrm>
            <a:off x="1376008" y="6356350"/>
            <a:ext cx="4114800" cy="365125"/>
          </a:xfrm>
          <a:prstGeom prst="rect">
            <a:avLst/>
          </a:prstGeom>
        </p:spPr>
        <p:txBody>
          <a:bodyPr anchor="ctr"/>
          <a:lstStyle/>
          <a:p>
            <a:r>
              <a:rPr lang="en-US" sz="1200">
                <a:solidFill>
                  <a:schemeClr val="tx2"/>
                </a:solidFill>
              </a:rPr>
              <a:t>CONFIDENTIAL - FOR INTERNAL USE ONLY</a:t>
            </a:r>
            <a:endParaRPr lang="en-US" sz="1200" dirty="0">
              <a:solidFill>
                <a:schemeClr val="tx2"/>
              </a:solidFill>
            </a:endParaRPr>
          </a:p>
        </p:txBody>
      </p:sp>
      <p:pic>
        <p:nvPicPr>
          <p:cNvPr id="8" name="Picture 7" descr="A picture containing green, game&#10;&#10;Description automatically generated">
            <a:extLst>
              <a:ext uri="{FF2B5EF4-FFF2-40B4-BE49-F238E27FC236}">
                <a16:creationId xmlns:a16="http://schemas.microsoft.com/office/drawing/2014/main" id="{2935E1D8-64F0-459F-ACD7-46A7EB00F279}"/>
              </a:ext>
            </a:extLst>
          </p:cNvPr>
          <p:cNvPicPr>
            <a:picLocks noChangeAspect="1"/>
          </p:cNvPicPr>
          <p:nvPr userDrawn="1"/>
        </p:nvPicPr>
        <p:blipFill rotWithShape="1">
          <a:blip r:embed="rId2"/>
          <a:srcRect r="3297"/>
          <a:stretch/>
        </p:blipFill>
        <p:spPr>
          <a:xfrm>
            <a:off x="6778907" y="451412"/>
            <a:ext cx="5413093" cy="5597646"/>
          </a:xfrm>
          <a:prstGeom prst="rect">
            <a:avLst/>
          </a:prstGeom>
        </p:spPr>
      </p:pic>
      <p:sp>
        <p:nvSpPr>
          <p:cNvPr id="9" name="Picture Placeholder 9">
            <a:extLst>
              <a:ext uri="{FF2B5EF4-FFF2-40B4-BE49-F238E27FC236}">
                <a16:creationId xmlns:a16="http://schemas.microsoft.com/office/drawing/2014/main" id="{2862918C-CB37-4C0B-9E5A-00EBA06E6140}"/>
              </a:ext>
            </a:extLst>
          </p:cNvPr>
          <p:cNvSpPr>
            <a:spLocks noGrp="1"/>
          </p:cNvSpPr>
          <p:nvPr>
            <p:ph type="pic" sz="quarter" idx="14" hasCustomPrompt="1"/>
          </p:nvPr>
        </p:nvSpPr>
        <p:spPr>
          <a:xfrm>
            <a:off x="7628052" y="0"/>
            <a:ext cx="4563948" cy="5814000"/>
          </a:xfrm>
          <a:custGeom>
            <a:avLst/>
            <a:gdLst>
              <a:gd name="connsiteX0" fmla="*/ 1186127 w 4563948"/>
              <a:gd name="connsiteY0" fmla="*/ 0 h 5814000"/>
              <a:gd name="connsiteX1" fmla="*/ 4563948 w 4563948"/>
              <a:gd name="connsiteY1" fmla="*/ 0 h 5814000"/>
              <a:gd name="connsiteX2" fmla="*/ 4563948 w 4563948"/>
              <a:gd name="connsiteY2" fmla="*/ 5556521 h 5814000"/>
              <a:gd name="connsiteX3" fmla="*/ 4264194 w 4563948"/>
              <a:gd name="connsiteY3" fmla="*/ 5666232 h 5814000"/>
              <a:gd name="connsiteX4" fmla="*/ 3286800 w 4563948"/>
              <a:gd name="connsiteY4" fmla="*/ 5814000 h 5814000"/>
              <a:gd name="connsiteX5" fmla="*/ 0 w 4563948"/>
              <a:gd name="connsiteY5" fmla="*/ 2527200 h 5814000"/>
              <a:gd name="connsiteX6" fmla="*/ 962681 w 4563948"/>
              <a:gd name="connsiteY6" fmla="*/ 203081 h 581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63948" h="5814000">
                <a:moveTo>
                  <a:pt x="1186127" y="0"/>
                </a:moveTo>
                <a:lnTo>
                  <a:pt x="4563948" y="0"/>
                </a:lnTo>
                <a:lnTo>
                  <a:pt x="4563948" y="5556521"/>
                </a:lnTo>
                <a:lnTo>
                  <a:pt x="4264194" y="5666232"/>
                </a:lnTo>
                <a:cubicBezTo>
                  <a:pt x="3955436" y="5762266"/>
                  <a:pt x="3627160" y="5814000"/>
                  <a:pt x="3286800" y="5814000"/>
                </a:cubicBezTo>
                <a:cubicBezTo>
                  <a:pt x="1471550" y="5814000"/>
                  <a:pt x="0" y="4342450"/>
                  <a:pt x="0" y="2527200"/>
                </a:cubicBezTo>
                <a:cubicBezTo>
                  <a:pt x="0" y="1619575"/>
                  <a:pt x="367888" y="797875"/>
                  <a:pt x="962681" y="203081"/>
                </a:cubicBezTo>
                <a:close/>
              </a:path>
            </a:pathLst>
          </a:custGeom>
          <a:blipFill>
            <a:blip r:embed="rId3"/>
            <a:stretch>
              <a:fillRect/>
            </a:stretch>
          </a:blipFill>
        </p:spPr>
        <p:txBody>
          <a:bodyPr wrap="square" rIns="252000" anchor="ctr" anchorCtr="0">
            <a:noAutofit/>
          </a:bodyPr>
          <a:lstStyle>
            <a:lvl1pPr marL="228600" indent="0" algn="ctr">
              <a:spcBef>
                <a:spcPts val="0"/>
              </a:spcBef>
              <a:buNone/>
              <a:defRPr>
                <a:solidFill>
                  <a:schemeClr val="tx1"/>
                </a:solidFill>
              </a:defRPr>
            </a:lvl1pPr>
          </a:lstStyle>
          <a:p>
            <a:r>
              <a:rPr lang="en-GB" dirty="0"/>
              <a:t>Click icon </a:t>
            </a:r>
            <a:br>
              <a:rPr lang="en-GB" dirty="0"/>
            </a:br>
            <a:r>
              <a:rPr lang="en-GB" dirty="0"/>
              <a:t>to add picture</a:t>
            </a:r>
            <a:r>
              <a:rPr lang="en-US" dirty="0"/>
              <a:t/>
            </a:r>
            <a:br>
              <a:rPr lang="en-US" dirty="0"/>
            </a:br>
            <a:r>
              <a:rPr lang="en-US" dirty="0"/>
              <a:t/>
            </a:r>
            <a:br>
              <a:rPr lang="en-US" dirty="0"/>
            </a:br>
            <a:r>
              <a:rPr lang="en-US" dirty="0"/>
              <a:t/>
            </a:r>
            <a:br>
              <a:rPr lang="en-US" dirty="0"/>
            </a:br>
            <a:endParaRPr lang="en-GB" dirty="0"/>
          </a:p>
        </p:txBody>
      </p:sp>
    </p:spTree>
    <p:extLst>
      <p:ext uri="{BB962C8B-B14F-4D97-AF65-F5344CB8AC3E}">
        <p14:creationId xmlns:p14="http://schemas.microsoft.com/office/powerpoint/2010/main" val="2267842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93F20-5939-42BA-A606-B99FB95B02B9}"/>
              </a:ext>
            </a:extLst>
          </p:cNvPr>
          <p:cNvSpPr>
            <a:spLocks noGrp="1"/>
          </p:cNvSpPr>
          <p:nvPr>
            <p:ph type="title"/>
          </p:nvPr>
        </p:nvSpPr>
        <p:spPr>
          <a:xfrm>
            <a:off x="838201" y="153371"/>
            <a:ext cx="5609734" cy="761738"/>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92B32E2D-9FD5-4EF7-8164-FAE7EACCD8C5}"/>
              </a:ext>
            </a:extLst>
          </p:cNvPr>
          <p:cNvSpPr>
            <a:spLocks noGrp="1"/>
          </p:cNvSpPr>
          <p:nvPr>
            <p:ph type="sldNum" sz="quarter" idx="12"/>
          </p:nvPr>
        </p:nvSpPr>
        <p:spPr/>
        <p:txBody>
          <a:bodyPr/>
          <a:lstStyle/>
          <a:p>
            <a:r>
              <a:rPr lang="en-US" dirty="0"/>
              <a:t>| </a:t>
            </a:r>
            <a:fld id="{C2832ACA-4727-4D4C-ACEE-24DD06899962}" type="slidenum">
              <a:rPr lang="en-US" smtClean="0"/>
              <a:pPr/>
              <a:t>‹#›</a:t>
            </a:fld>
            <a:r>
              <a:rPr lang="en-US" dirty="0"/>
              <a:t> |</a:t>
            </a:r>
          </a:p>
        </p:txBody>
      </p:sp>
      <p:sp>
        <p:nvSpPr>
          <p:cNvPr id="7" name="Footer Placeholder 8">
            <a:extLst>
              <a:ext uri="{FF2B5EF4-FFF2-40B4-BE49-F238E27FC236}">
                <a16:creationId xmlns:a16="http://schemas.microsoft.com/office/drawing/2014/main" id="{6E2CFC09-F901-4495-924B-DB46A7BD3722}"/>
              </a:ext>
            </a:extLst>
          </p:cNvPr>
          <p:cNvSpPr>
            <a:spLocks noGrp="1"/>
          </p:cNvSpPr>
          <p:nvPr>
            <p:ph type="ftr" sz="quarter" idx="4294967295"/>
          </p:nvPr>
        </p:nvSpPr>
        <p:spPr>
          <a:xfrm>
            <a:off x="1376008" y="6356350"/>
            <a:ext cx="4114800" cy="365125"/>
          </a:xfrm>
          <a:prstGeom prst="rect">
            <a:avLst/>
          </a:prstGeom>
        </p:spPr>
        <p:txBody>
          <a:bodyPr anchor="ctr"/>
          <a:lstStyle/>
          <a:p>
            <a:r>
              <a:rPr lang="en-US" sz="1200" dirty="0">
                <a:solidFill>
                  <a:schemeClr val="tx2"/>
                </a:solidFill>
              </a:rPr>
              <a:t>CONFIDENTIAL - FOR INTERNAL USE ONLY</a:t>
            </a:r>
          </a:p>
        </p:txBody>
      </p:sp>
      <p:pic>
        <p:nvPicPr>
          <p:cNvPr id="8" name="Picture 7" descr="A picture containing green, game&#10;&#10;Description automatically generated">
            <a:extLst>
              <a:ext uri="{FF2B5EF4-FFF2-40B4-BE49-F238E27FC236}">
                <a16:creationId xmlns:a16="http://schemas.microsoft.com/office/drawing/2014/main" id="{2935E1D8-64F0-459F-ACD7-46A7EB00F279}"/>
              </a:ext>
            </a:extLst>
          </p:cNvPr>
          <p:cNvPicPr>
            <a:picLocks noChangeAspect="1"/>
          </p:cNvPicPr>
          <p:nvPr userDrawn="1"/>
        </p:nvPicPr>
        <p:blipFill rotWithShape="1">
          <a:blip r:embed="rId2"/>
          <a:srcRect r="3297"/>
          <a:stretch/>
        </p:blipFill>
        <p:spPr>
          <a:xfrm>
            <a:off x="6778907" y="451412"/>
            <a:ext cx="5413093" cy="5597646"/>
          </a:xfrm>
          <a:prstGeom prst="rect">
            <a:avLst/>
          </a:prstGeom>
        </p:spPr>
      </p:pic>
      <p:sp>
        <p:nvSpPr>
          <p:cNvPr id="9" name="Picture Placeholder 9">
            <a:extLst>
              <a:ext uri="{FF2B5EF4-FFF2-40B4-BE49-F238E27FC236}">
                <a16:creationId xmlns:a16="http://schemas.microsoft.com/office/drawing/2014/main" id="{2862918C-CB37-4C0B-9E5A-00EBA06E6140}"/>
              </a:ext>
            </a:extLst>
          </p:cNvPr>
          <p:cNvSpPr>
            <a:spLocks noGrp="1"/>
          </p:cNvSpPr>
          <p:nvPr>
            <p:ph type="pic" sz="quarter" idx="14" hasCustomPrompt="1"/>
          </p:nvPr>
        </p:nvSpPr>
        <p:spPr>
          <a:xfrm>
            <a:off x="7628052" y="0"/>
            <a:ext cx="4563948" cy="5814000"/>
          </a:xfrm>
          <a:custGeom>
            <a:avLst/>
            <a:gdLst>
              <a:gd name="connsiteX0" fmla="*/ 1186127 w 4563948"/>
              <a:gd name="connsiteY0" fmla="*/ 0 h 5814000"/>
              <a:gd name="connsiteX1" fmla="*/ 4563948 w 4563948"/>
              <a:gd name="connsiteY1" fmla="*/ 0 h 5814000"/>
              <a:gd name="connsiteX2" fmla="*/ 4563948 w 4563948"/>
              <a:gd name="connsiteY2" fmla="*/ 5556521 h 5814000"/>
              <a:gd name="connsiteX3" fmla="*/ 4264194 w 4563948"/>
              <a:gd name="connsiteY3" fmla="*/ 5666232 h 5814000"/>
              <a:gd name="connsiteX4" fmla="*/ 3286800 w 4563948"/>
              <a:gd name="connsiteY4" fmla="*/ 5814000 h 5814000"/>
              <a:gd name="connsiteX5" fmla="*/ 0 w 4563948"/>
              <a:gd name="connsiteY5" fmla="*/ 2527200 h 5814000"/>
              <a:gd name="connsiteX6" fmla="*/ 962681 w 4563948"/>
              <a:gd name="connsiteY6" fmla="*/ 203081 h 581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63948" h="5814000">
                <a:moveTo>
                  <a:pt x="1186127" y="0"/>
                </a:moveTo>
                <a:lnTo>
                  <a:pt x="4563948" y="0"/>
                </a:lnTo>
                <a:lnTo>
                  <a:pt x="4563948" y="5556521"/>
                </a:lnTo>
                <a:lnTo>
                  <a:pt x="4264194" y="5666232"/>
                </a:lnTo>
                <a:cubicBezTo>
                  <a:pt x="3955436" y="5762266"/>
                  <a:pt x="3627160" y="5814000"/>
                  <a:pt x="3286800" y="5814000"/>
                </a:cubicBezTo>
                <a:cubicBezTo>
                  <a:pt x="1471550" y="5814000"/>
                  <a:pt x="0" y="4342450"/>
                  <a:pt x="0" y="2527200"/>
                </a:cubicBezTo>
                <a:cubicBezTo>
                  <a:pt x="0" y="1619575"/>
                  <a:pt x="367888" y="797875"/>
                  <a:pt x="962681" y="203081"/>
                </a:cubicBezTo>
                <a:close/>
              </a:path>
            </a:pathLst>
          </a:custGeom>
          <a:blipFill>
            <a:blip r:embed="rId3"/>
            <a:stretch>
              <a:fillRect/>
            </a:stretch>
          </a:blipFill>
        </p:spPr>
        <p:txBody>
          <a:bodyPr wrap="square" rIns="252000" anchor="ctr" anchorCtr="0">
            <a:noAutofit/>
          </a:bodyPr>
          <a:lstStyle>
            <a:lvl1pPr marL="228600" indent="0" algn="ctr">
              <a:spcBef>
                <a:spcPts val="0"/>
              </a:spcBef>
              <a:buNone/>
              <a:defRPr>
                <a:solidFill>
                  <a:schemeClr val="tx1"/>
                </a:solidFill>
              </a:defRPr>
            </a:lvl1pPr>
          </a:lstStyle>
          <a:p>
            <a:r>
              <a:rPr lang="en-GB" dirty="0"/>
              <a:t>Click icon </a:t>
            </a:r>
            <a:br>
              <a:rPr lang="en-GB" dirty="0"/>
            </a:br>
            <a:r>
              <a:rPr lang="en-GB" dirty="0"/>
              <a:t>to add picture</a:t>
            </a:r>
            <a:r>
              <a:rPr lang="en-US" dirty="0"/>
              <a:t/>
            </a:r>
            <a:br>
              <a:rPr lang="en-US" dirty="0"/>
            </a:br>
            <a:r>
              <a:rPr lang="en-US" dirty="0"/>
              <a:t/>
            </a:r>
            <a:br>
              <a:rPr lang="en-US" dirty="0"/>
            </a:br>
            <a:r>
              <a:rPr lang="en-US" dirty="0"/>
              <a:t/>
            </a:r>
            <a:br>
              <a:rPr lang="en-US" dirty="0"/>
            </a:br>
            <a:endParaRPr lang="en-GB" dirty="0"/>
          </a:p>
        </p:txBody>
      </p:sp>
      <p:sp>
        <p:nvSpPr>
          <p:cNvPr id="10" name="Content Placeholder 2">
            <a:extLst>
              <a:ext uri="{FF2B5EF4-FFF2-40B4-BE49-F238E27FC236}">
                <a16:creationId xmlns:a16="http://schemas.microsoft.com/office/drawing/2014/main" id="{4962DDCF-999D-4D1E-B73B-BA4DD52E2FD8}"/>
              </a:ext>
            </a:extLst>
          </p:cNvPr>
          <p:cNvSpPr>
            <a:spLocks noGrp="1"/>
          </p:cNvSpPr>
          <p:nvPr>
            <p:ph idx="1"/>
          </p:nvPr>
        </p:nvSpPr>
        <p:spPr>
          <a:xfrm>
            <a:off x="838201" y="1578990"/>
            <a:ext cx="5609734" cy="4597973"/>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116E8979-27FA-4FD5-8648-4F8CE98DB69F}"/>
              </a:ext>
            </a:extLst>
          </p:cNvPr>
          <p:cNvSpPr>
            <a:spLocks noGrp="1"/>
          </p:cNvSpPr>
          <p:nvPr>
            <p:ph type="body" sz="quarter" idx="13"/>
          </p:nvPr>
        </p:nvSpPr>
        <p:spPr>
          <a:xfrm>
            <a:off x="838200" y="952500"/>
            <a:ext cx="5609734" cy="550863"/>
          </a:xfrm>
        </p:spPr>
        <p:txBody>
          <a:bodyPr anchor="ctr"/>
          <a:lstStyle>
            <a:lvl1pPr marL="0" indent="0">
              <a:buNone/>
              <a:defRPr>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823655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93F20-5939-42BA-A606-B99FB95B02B9}"/>
              </a:ext>
            </a:extLst>
          </p:cNvPr>
          <p:cNvSpPr>
            <a:spLocks noGrp="1"/>
          </p:cNvSpPr>
          <p:nvPr>
            <p:ph type="title"/>
          </p:nvPr>
        </p:nvSpPr>
        <p:spPr>
          <a:xfrm>
            <a:off x="838201" y="153371"/>
            <a:ext cx="5609734" cy="76173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8FDD4A4-27F6-44E1-832A-BED5880195C6}"/>
              </a:ext>
            </a:extLst>
          </p:cNvPr>
          <p:cNvSpPr>
            <a:spLocks noGrp="1"/>
          </p:cNvSpPr>
          <p:nvPr>
            <p:ph idx="1"/>
          </p:nvPr>
        </p:nvSpPr>
        <p:spPr>
          <a:xfrm>
            <a:off x="838201" y="1578990"/>
            <a:ext cx="5609734" cy="4597973"/>
          </a:xfrm>
        </p:spPr>
        <p:txBody>
          <a:bodyPr>
            <a:normAutofit/>
          </a:bodyPr>
          <a:lstStyle>
            <a:lvl1pPr>
              <a:defRPr sz="2200"/>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2B32E2D-9FD5-4EF7-8164-FAE7EACCD8C5}"/>
              </a:ext>
            </a:extLst>
          </p:cNvPr>
          <p:cNvSpPr>
            <a:spLocks noGrp="1"/>
          </p:cNvSpPr>
          <p:nvPr>
            <p:ph type="sldNum" sz="quarter" idx="12"/>
          </p:nvPr>
        </p:nvSpPr>
        <p:spPr/>
        <p:txBody>
          <a:bodyPr/>
          <a:lstStyle/>
          <a:p>
            <a:r>
              <a:rPr lang="en-US" dirty="0"/>
              <a:t>| </a:t>
            </a:r>
            <a:fld id="{C2832ACA-4727-4D4C-ACEE-24DD06899962}" type="slidenum">
              <a:rPr lang="en-US" smtClean="0"/>
              <a:pPr/>
              <a:t>‹#›</a:t>
            </a:fld>
            <a:r>
              <a:rPr lang="en-US" dirty="0"/>
              <a:t> |</a:t>
            </a:r>
          </a:p>
        </p:txBody>
      </p:sp>
      <p:sp>
        <p:nvSpPr>
          <p:cNvPr id="7" name="Footer Placeholder 8">
            <a:extLst>
              <a:ext uri="{FF2B5EF4-FFF2-40B4-BE49-F238E27FC236}">
                <a16:creationId xmlns:a16="http://schemas.microsoft.com/office/drawing/2014/main" id="{6E2CFC09-F901-4495-924B-DB46A7BD3722}"/>
              </a:ext>
            </a:extLst>
          </p:cNvPr>
          <p:cNvSpPr>
            <a:spLocks noGrp="1"/>
          </p:cNvSpPr>
          <p:nvPr>
            <p:ph type="ftr" sz="quarter" idx="4294967295"/>
          </p:nvPr>
        </p:nvSpPr>
        <p:spPr>
          <a:xfrm>
            <a:off x="1376008" y="6356350"/>
            <a:ext cx="4114800" cy="365125"/>
          </a:xfrm>
          <a:prstGeom prst="rect">
            <a:avLst/>
          </a:prstGeom>
        </p:spPr>
        <p:txBody>
          <a:bodyPr anchor="ctr"/>
          <a:lstStyle/>
          <a:p>
            <a:r>
              <a:rPr lang="en-US" sz="1200">
                <a:solidFill>
                  <a:schemeClr val="tx2"/>
                </a:solidFill>
              </a:rPr>
              <a:t>CONFIDENTIAL - FOR INTERNAL USE ONLY</a:t>
            </a:r>
            <a:endParaRPr lang="en-US" sz="1200" dirty="0">
              <a:solidFill>
                <a:schemeClr val="tx2"/>
              </a:solidFill>
            </a:endParaRPr>
          </a:p>
        </p:txBody>
      </p:sp>
      <p:sp>
        <p:nvSpPr>
          <p:cNvPr id="10" name="Picture Placeholder 4">
            <a:extLst>
              <a:ext uri="{FF2B5EF4-FFF2-40B4-BE49-F238E27FC236}">
                <a16:creationId xmlns:a16="http://schemas.microsoft.com/office/drawing/2014/main" id="{DF596AE2-24A0-4105-8180-F8434CF8B43C}"/>
              </a:ext>
            </a:extLst>
          </p:cNvPr>
          <p:cNvSpPr>
            <a:spLocks noGrp="1"/>
          </p:cNvSpPr>
          <p:nvPr>
            <p:ph type="pic" sz="quarter" idx="15" hasCustomPrompt="1"/>
          </p:nvPr>
        </p:nvSpPr>
        <p:spPr>
          <a:xfrm>
            <a:off x="6786976" y="200025"/>
            <a:ext cx="5033549" cy="5927725"/>
          </a:xfrm>
          <a:blipFill>
            <a:blip r:embed="rId2"/>
            <a:stretch>
              <a:fillRect/>
            </a:stretch>
          </a:blipFill>
        </p:spPr>
        <p:txBody>
          <a:bodyPr anchor="ctr" anchorCtr="0"/>
          <a:lstStyle>
            <a:lvl1pPr algn="ctr">
              <a:spcBef>
                <a:spcPts val="0"/>
              </a:spcBef>
              <a:defRPr/>
            </a:lvl1pPr>
          </a:lstStyle>
          <a:p>
            <a:r>
              <a:rPr lang="en-GB" dirty="0"/>
              <a:t>Click icon </a:t>
            </a:r>
            <a:br>
              <a:rPr lang="en-GB" dirty="0"/>
            </a:br>
            <a:r>
              <a:rPr lang="en-GB" dirty="0"/>
              <a:t>to add picture</a:t>
            </a:r>
            <a:br>
              <a:rPr lang="en-GB" dirty="0"/>
            </a:br>
            <a:r>
              <a:rPr lang="en-GB" dirty="0"/>
              <a:t/>
            </a:r>
            <a:br>
              <a:rPr lang="en-GB" dirty="0"/>
            </a:br>
            <a:r>
              <a:rPr lang="en-GB" dirty="0"/>
              <a:t/>
            </a:r>
            <a:br>
              <a:rPr lang="en-GB" dirty="0"/>
            </a:br>
            <a:endParaRPr lang="en-GB" dirty="0"/>
          </a:p>
        </p:txBody>
      </p:sp>
      <p:sp>
        <p:nvSpPr>
          <p:cNvPr id="11" name="Text Placeholder 4">
            <a:extLst>
              <a:ext uri="{FF2B5EF4-FFF2-40B4-BE49-F238E27FC236}">
                <a16:creationId xmlns:a16="http://schemas.microsoft.com/office/drawing/2014/main" id="{4F3761C1-9740-4AED-AED7-12207DBB3002}"/>
              </a:ext>
            </a:extLst>
          </p:cNvPr>
          <p:cNvSpPr>
            <a:spLocks noGrp="1"/>
          </p:cNvSpPr>
          <p:nvPr>
            <p:ph type="body" sz="quarter" idx="13"/>
          </p:nvPr>
        </p:nvSpPr>
        <p:spPr>
          <a:xfrm>
            <a:off x="838200" y="952500"/>
            <a:ext cx="5609734" cy="550863"/>
          </a:xfrm>
        </p:spPr>
        <p:txBody>
          <a:bodyPr anchor="ctr"/>
          <a:lstStyle>
            <a:lvl1pPr marL="0" indent="0">
              <a:buNone/>
              <a:defRPr>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605731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CAC8B6-5EFE-498F-9706-E2FBD6F302C0}"/>
              </a:ext>
            </a:extLst>
          </p:cNvPr>
          <p:cNvSpPr>
            <a:spLocks noGrp="1"/>
          </p:cNvSpPr>
          <p:nvPr>
            <p:ph type="title"/>
          </p:nvPr>
        </p:nvSpPr>
        <p:spPr>
          <a:xfrm>
            <a:off x="838200" y="153371"/>
            <a:ext cx="10515600" cy="7617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07BCA21-7A17-4DFF-8365-0165BBCA3ABD}"/>
              </a:ext>
            </a:extLst>
          </p:cNvPr>
          <p:cNvSpPr>
            <a:spLocks noGrp="1"/>
          </p:cNvSpPr>
          <p:nvPr>
            <p:ph type="body" idx="1"/>
          </p:nvPr>
        </p:nvSpPr>
        <p:spPr>
          <a:xfrm>
            <a:off x="838200" y="1096370"/>
            <a:ext cx="10515600" cy="50805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AA27AFA-35E9-4781-8303-2C8252E44B02}"/>
              </a:ext>
            </a:extLst>
          </p:cNvPr>
          <p:cNvSpPr>
            <a:spLocks noGrp="1"/>
          </p:cNvSpPr>
          <p:nvPr>
            <p:ph type="sldNum" sz="quarter" idx="4"/>
          </p:nvPr>
        </p:nvSpPr>
        <p:spPr>
          <a:xfrm>
            <a:off x="838200" y="6356350"/>
            <a:ext cx="537808" cy="365125"/>
          </a:xfrm>
          <a:prstGeom prst="rect">
            <a:avLst/>
          </a:prstGeom>
        </p:spPr>
        <p:txBody>
          <a:bodyPr vert="horz" lIns="91440" tIns="45720" rIns="91440" bIns="45720" rtlCol="0" anchor="ctr"/>
          <a:lstStyle>
            <a:lvl1pPr algn="l">
              <a:defRPr sz="1200">
                <a:solidFill>
                  <a:schemeClr val="tx2"/>
                </a:solidFill>
              </a:defRPr>
            </a:lvl1pPr>
          </a:lstStyle>
          <a:p>
            <a:r>
              <a:rPr lang="en-US" dirty="0"/>
              <a:t>| </a:t>
            </a:r>
            <a:fld id="{C2832ACA-4727-4D4C-ACEE-24DD06899962}" type="slidenum">
              <a:rPr lang="en-US" smtClean="0"/>
              <a:pPr/>
              <a:t>‹#›</a:t>
            </a:fld>
            <a:r>
              <a:rPr lang="en-US" dirty="0"/>
              <a:t> |</a:t>
            </a:r>
          </a:p>
        </p:txBody>
      </p:sp>
      <p:sp>
        <p:nvSpPr>
          <p:cNvPr id="7" name="Rectangle 6">
            <a:extLst>
              <a:ext uri="{FF2B5EF4-FFF2-40B4-BE49-F238E27FC236}">
                <a16:creationId xmlns:a16="http://schemas.microsoft.com/office/drawing/2014/main" id="{93782638-E9BA-4281-9CAF-B825E50B60DE}"/>
              </a:ext>
            </a:extLst>
          </p:cNvPr>
          <p:cNvSpPr/>
          <p:nvPr userDrawn="1"/>
        </p:nvSpPr>
        <p:spPr>
          <a:xfrm>
            <a:off x="0" y="823845"/>
            <a:ext cx="5101389" cy="36000"/>
          </a:xfrm>
          <a:prstGeom prst="rect">
            <a:avLst/>
          </a:prstGeom>
          <a:gradFill>
            <a:gsLst>
              <a:gs pos="7000">
                <a:srgbClr val="92D050">
                  <a:lumMod val="90000"/>
                </a:srgbClr>
              </a:gs>
              <a:gs pos="100000">
                <a:srgbClr val="269E7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28FBC7EB-6EF8-4519-A73D-E88C75BDC3F3}"/>
              </a:ext>
            </a:extLst>
          </p:cNvPr>
          <p:cNvPicPr>
            <a:picLocks noChangeAspect="1"/>
          </p:cNvPicPr>
          <p:nvPr userDrawn="1"/>
        </p:nvPicPr>
        <p:blipFill>
          <a:blip r:embed="rId24" cstate="hqprint">
            <a:extLst>
              <a:ext uri="{28A0092B-C50C-407E-A947-70E740481C1C}">
                <a14:useLocalDpi xmlns:a14="http://schemas.microsoft.com/office/drawing/2010/main" val="0"/>
              </a:ext>
            </a:extLst>
          </a:blip>
          <a:stretch>
            <a:fillRect/>
          </a:stretch>
        </p:blipFill>
        <p:spPr>
          <a:xfrm>
            <a:off x="10978918" y="6354227"/>
            <a:ext cx="869812" cy="304787"/>
          </a:xfrm>
          <a:prstGeom prst="rect">
            <a:avLst/>
          </a:prstGeom>
        </p:spPr>
      </p:pic>
      <p:sp>
        <p:nvSpPr>
          <p:cNvPr id="9" name="Footer Placeholder 8">
            <a:extLst>
              <a:ext uri="{FF2B5EF4-FFF2-40B4-BE49-F238E27FC236}">
                <a16:creationId xmlns:a16="http://schemas.microsoft.com/office/drawing/2014/main" id="{F13DEDCB-22C0-469A-A322-6E5A15EDFDD4}"/>
              </a:ext>
            </a:extLst>
          </p:cNvPr>
          <p:cNvSpPr>
            <a:spLocks noGrp="1"/>
          </p:cNvSpPr>
          <p:nvPr>
            <p:ph type="ftr" sz="quarter" idx="3"/>
          </p:nvPr>
        </p:nvSpPr>
        <p:spPr>
          <a:xfrm>
            <a:off x="1376008" y="6365142"/>
            <a:ext cx="4114800" cy="365125"/>
          </a:xfrm>
          <a:prstGeom prst="rect">
            <a:avLst/>
          </a:prstGeom>
        </p:spPr>
        <p:txBody>
          <a:bodyPr anchor="ctr"/>
          <a:lstStyle>
            <a:lvl1pPr>
              <a:defRPr sz="1200"/>
            </a:lvl1pPr>
          </a:lstStyle>
          <a:p>
            <a:r>
              <a:rPr lang="en-US" dirty="0">
                <a:solidFill>
                  <a:schemeClr val="tx2"/>
                </a:solidFill>
              </a:rPr>
              <a:t>CONFIDENTIAL - FOR INTERNAL USE ONLY</a:t>
            </a:r>
          </a:p>
        </p:txBody>
      </p:sp>
      <p:cxnSp>
        <p:nvCxnSpPr>
          <p:cNvPr id="10" name="Straight Connector 9">
            <a:extLst>
              <a:ext uri="{FF2B5EF4-FFF2-40B4-BE49-F238E27FC236}">
                <a16:creationId xmlns:a16="http://schemas.microsoft.com/office/drawing/2014/main" id="{E9364390-3283-417B-B6F6-0E284DDCFFEA}"/>
              </a:ext>
            </a:extLst>
          </p:cNvPr>
          <p:cNvCxnSpPr>
            <a:cxnSpLocks/>
          </p:cNvCxnSpPr>
          <p:nvPr userDrawn="1"/>
        </p:nvCxnSpPr>
        <p:spPr>
          <a:xfrm>
            <a:off x="478971" y="6264049"/>
            <a:ext cx="1137090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00977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4" r:id="rId4"/>
    <p:sldLayoutId id="2147483665" r:id="rId5"/>
    <p:sldLayoutId id="2147483666" r:id="rId6"/>
    <p:sldLayoutId id="2147483662" r:id="rId7"/>
    <p:sldLayoutId id="2147483668" r:id="rId8"/>
    <p:sldLayoutId id="2147483667" r:id="rId9"/>
    <p:sldLayoutId id="2147483663" r:id="rId10"/>
    <p:sldLayoutId id="2147483651" r:id="rId11"/>
    <p:sldLayoutId id="2147483661" r:id="rId12"/>
    <p:sldLayoutId id="2147483674" r:id="rId13"/>
    <p:sldLayoutId id="2147483669" r:id="rId14"/>
    <p:sldLayoutId id="2147483652" r:id="rId15"/>
    <p:sldLayoutId id="2147483670" r:id="rId16"/>
    <p:sldLayoutId id="2147483671" r:id="rId17"/>
    <p:sldLayoutId id="2147483672" r:id="rId18"/>
    <p:sldLayoutId id="2147483673" r:id="rId19"/>
    <p:sldLayoutId id="2147483654" r:id="rId20"/>
    <p:sldLayoutId id="2147483655" r:id="rId21"/>
    <p:sldLayoutId id="2147483680" r:id="rId22"/>
  </p:sldLayoutIdLst>
  <p:hf hd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zh-CN" altLang="en-US" dirty="0" smtClean="0"/>
              <a:t>氘丁苯那嗪片</a:t>
            </a:r>
            <a:r>
              <a:rPr lang="en-US" altLang="zh-CN" dirty="0" smtClean="0"/>
              <a:t/>
            </a:r>
            <a:br>
              <a:rPr lang="en-US" altLang="zh-CN" dirty="0" smtClean="0"/>
            </a:br>
            <a:r>
              <a:rPr lang="zh-CN" altLang="en-US" dirty="0" smtClean="0"/>
              <a:t>（安泰坦</a:t>
            </a:r>
            <a:r>
              <a:rPr lang="en-US" altLang="zh-CN" baseline="30000" dirty="0" smtClean="0"/>
              <a:t>®</a:t>
            </a:r>
            <a:r>
              <a:rPr lang="zh-CN" altLang="en-US" dirty="0" smtClean="0"/>
              <a:t>）</a:t>
            </a:r>
            <a:endParaRPr lang="zh-CN" altLang="en-US" dirty="0"/>
          </a:p>
        </p:txBody>
      </p:sp>
      <p:sp>
        <p:nvSpPr>
          <p:cNvPr id="3" name="Subtitle 2"/>
          <p:cNvSpPr>
            <a:spLocks noGrp="1"/>
          </p:cNvSpPr>
          <p:nvPr>
            <p:ph type="subTitle" idx="1"/>
          </p:nvPr>
        </p:nvSpPr>
        <p:spPr/>
        <p:txBody>
          <a:bodyPr/>
          <a:lstStyle/>
          <a:p>
            <a:r>
              <a:rPr lang="zh-CN" altLang="zh-CN" dirty="0"/>
              <a:t>梯瓦医药信息咨询（上海）有限公司</a:t>
            </a:r>
            <a:endParaRPr lang="zh-CN" altLang="en-US" dirty="0"/>
          </a:p>
        </p:txBody>
      </p:sp>
    </p:spTree>
    <p:extLst>
      <p:ext uri="{BB962C8B-B14F-4D97-AF65-F5344CB8AC3E}">
        <p14:creationId xmlns:p14="http://schemas.microsoft.com/office/powerpoint/2010/main" val="1699825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599" y="938880"/>
            <a:ext cx="10752438" cy="138313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smtClean="0">
                <a:ln>
                  <a:noFill/>
                </a:ln>
                <a:solidFill>
                  <a:schemeClr val="tx2"/>
                </a:solidFill>
                <a:effectLst/>
                <a:uLnTx/>
                <a:uFillTx/>
                <a:latin typeface="微软雅黑" panose="020B0503020204020204" pitchFamily="34" charset="-122"/>
                <a:ea typeface="微软雅黑" panose="020B0503020204020204" pitchFamily="34" charset="-122"/>
              </a:rPr>
              <a:t>创新点：</a:t>
            </a:r>
            <a:endParaRPr kumimoji="0" lang="en-US" altLang="zh-CN" sz="1400" b="1" i="0" u="none" strike="noStrike" kern="1200" cap="none" spc="0" normalizeH="0" baseline="0" noProof="0" dirty="0" smtClean="0">
              <a:ln>
                <a:noFill/>
              </a:ln>
              <a:solidFill>
                <a:schemeClr val="tx2"/>
              </a:solidFill>
              <a:effectLst/>
              <a:uLnTx/>
              <a:uFillTx/>
              <a:latin typeface="微软雅黑" panose="020B0503020204020204" pitchFamily="34" charset="-122"/>
              <a:ea typeface="微软雅黑" panose="020B0503020204020204" pitchFamily="34" charset="-122"/>
            </a:endParaRPr>
          </a:p>
          <a:p>
            <a:pPr marL="228600" marR="0" lvl="0" indent="-228600" algn="l" defTabSz="914400" rtl="0" eaLnBrk="1" fontAlgn="auto" latinLnBrk="0" hangingPunct="1">
              <a:lnSpc>
                <a:spcPct val="150000"/>
              </a:lnSpc>
              <a:spcBef>
                <a:spcPts val="0"/>
              </a:spcBef>
              <a:spcAft>
                <a:spcPts val="0"/>
              </a:spcAft>
              <a:buClrTx/>
              <a:buSzTx/>
              <a:buFont typeface="+mj-lt"/>
              <a:buAutoNum type="arabicPeriod"/>
              <a:tabLst/>
              <a:defRPr/>
            </a:pPr>
            <a:r>
              <a:rPr kumimoji="0" lang="zh-CN" altLang="en-US" sz="1200" b="0" i="0" u="none" strike="noStrike" kern="1200" cap="none" spc="0" normalizeH="0" baseline="0" noProof="0" dirty="0" smtClean="0">
                <a:ln>
                  <a:noFill/>
                </a:ln>
                <a:solidFill>
                  <a:srgbClr val="5A5A5A">
                    <a:lumMod val="50000"/>
                  </a:srgbClr>
                </a:solidFill>
                <a:effectLst/>
                <a:uLnTx/>
                <a:uFillTx/>
                <a:latin typeface="微软雅黑" panose="020B0503020204020204" pitchFamily="34" charset="-122"/>
                <a:ea typeface="微软雅黑" panose="020B0503020204020204" pitchFamily="34" charset="-122"/>
              </a:rPr>
              <a:t>氘</a:t>
            </a:r>
            <a:r>
              <a:rPr kumimoji="0" lang="en-US" altLang="zh-CN" sz="1200" b="0" i="0" u="none" strike="noStrike" kern="1200" cap="none" spc="0" normalizeH="0" baseline="0" noProof="0" dirty="0" smtClean="0">
                <a:ln>
                  <a:noFill/>
                </a:ln>
                <a:solidFill>
                  <a:srgbClr val="5A5A5A">
                    <a:lumMod val="50000"/>
                  </a:srgbClr>
                </a:solidFill>
                <a:effectLst/>
                <a:uLnTx/>
                <a:uFillTx/>
                <a:latin typeface="微软雅黑" panose="020B0503020204020204" pitchFamily="34" charset="-122"/>
                <a:ea typeface="微软雅黑" panose="020B0503020204020204" pitchFamily="34" charset="-122"/>
              </a:rPr>
              <a:t>(D)</a:t>
            </a:r>
            <a:r>
              <a:rPr kumimoji="0" lang="zh-CN" altLang="en-US" sz="1200" b="0" i="0" u="none" strike="noStrike" kern="1200" cap="none" spc="0" normalizeH="0" baseline="0" noProof="0" dirty="0" smtClean="0">
                <a:ln>
                  <a:noFill/>
                </a:ln>
                <a:solidFill>
                  <a:srgbClr val="5A5A5A">
                    <a:lumMod val="50000"/>
                  </a:srgbClr>
                </a:solidFill>
                <a:effectLst/>
                <a:uLnTx/>
                <a:uFillTx/>
                <a:latin typeface="微软雅黑" panose="020B0503020204020204" pitchFamily="34" charset="-122"/>
                <a:ea typeface="微软雅黑" panose="020B0503020204020204" pitchFamily="34" charset="-122"/>
              </a:rPr>
              <a:t>是氢</a:t>
            </a:r>
            <a:r>
              <a:rPr kumimoji="0" lang="en-US" altLang="zh-CN" sz="1200" b="0" i="0" u="none" strike="noStrike" kern="1200" cap="none" spc="0" normalizeH="0" baseline="0" noProof="0" dirty="0" smtClean="0">
                <a:ln>
                  <a:noFill/>
                </a:ln>
                <a:solidFill>
                  <a:srgbClr val="5A5A5A">
                    <a:lumMod val="50000"/>
                  </a:srgbClr>
                </a:solidFill>
                <a:effectLst/>
                <a:uLnTx/>
                <a:uFillTx/>
                <a:latin typeface="微软雅黑" panose="020B0503020204020204" pitchFamily="34" charset="-122"/>
                <a:ea typeface="微软雅黑" panose="020B0503020204020204" pitchFamily="34" charset="-122"/>
              </a:rPr>
              <a:t>(H)</a:t>
            </a:r>
            <a:r>
              <a:rPr kumimoji="0" lang="zh-CN" altLang="en-US" sz="1200" b="0" i="0" u="none" strike="noStrike" kern="1200" cap="none" spc="0" normalizeH="0" baseline="0" noProof="0" dirty="0" smtClean="0">
                <a:ln>
                  <a:noFill/>
                </a:ln>
                <a:solidFill>
                  <a:srgbClr val="5A5A5A">
                    <a:lumMod val="50000"/>
                  </a:srgbClr>
                </a:solidFill>
                <a:effectLst/>
                <a:uLnTx/>
                <a:uFillTx/>
                <a:latin typeface="微软雅黑" panose="020B0503020204020204" pitchFamily="34" charset="-122"/>
                <a:ea typeface="微软雅黑" panose="020B0503020204020204" pitchFamily="34" charset="-122"/>
              </a:rPr>
              <a:t>的</a:t>
            </a:r>
            <a:r>
              <a:rPr kumimoji="0" lang="zh-CN" altLang="en-US" sz="1200" b="0" i="0" u="none" strike="noStrike" kern="1200" cap="none" spc="0" normalizeH="0" baseline="0" noProof="0" dirty="0">
                <a:ln>
                  <a:noFill/>
                </a:ln>
                <a:solidFill>
                  <a:srgbClr val="5A5A5A">
                    <a:lumMod val="50000"/>
                  </a:srgbClr>
                </a:solidFill>
                <a:effectLst/>
                <a:uLnTx/>
                <a:uFillTx/>
                <a:latin typeface="微软雅黑" panose="020B0503020204020204" pitchFamily="34" charset="-122"/>
                <a:ea typeface="微软雅黑" panose="020B0503020204020204" pitchFamily="34" charset="-122"/>
              </a:rPr>
              <a:t>一种稳定非放射性同位素，氘无毒、无放射性，对人体是安全的，氘代技术的核心机理建立在氘代效应</a:t>
            </a:r>
            <a:r>
              <a:rPr kumimoji="0" lang="zh-CN" altLang="en-US" sz="1200" b="0" i="0" u="none" strike="noStrike" kern="1200" cap="none" spc="0" normalizeH="0" baseline="0" noProof="0" dirty="0" smtClean="0">
                <a:ln>
                  <a:noFill/>
                </a:ln>
                <a:solidFill>
                  <a:srgbClr val="5A5A5A">
                    <a:lumMod val="50000"/>
                  </a:srgbClr>
                </a:solidFill>
                <a:effectLst/>
                <a:uLnTx/>
                <a:uFillTx/>
                <a:latin typeface="微软雅黑" panose="020B0503020204020204" pitchFamily="34" charset="-122"/>
                <a:ea typeface="微软雅黑" panose="020B0503020204020204" pitchFamily="34" charset="-122"/>
              </a:rPr>
              <a:t>之上。</a:t>
            </a:r>
            <a:endParaRPr kumimoji="0" lang="en-US" altLang="zh-CN" sz="1200" b="0" i="0" u="none" strike="noStrike" kern="1200" cap="none" spc="0" normalizeH="0" baseline="0" noProof="0" dirty="0">
              <a:ln>
                <a:noFill/>
              </a:ln>
              <a:solidFill>
                <a:srgbClr val="5A5A5A">
                  <a:lumMod val="50000"/>
                </a:srgbClr>
              </a:solidFill>
              <a:effectLst/>
              <a:uLnTx/>
              <a:uFillTx/>
              <a:latin typeface="微软雅黑" panose="020B0503020204020204" pitchFamily="34" charset="-122"/>
              <a:ea typeface="微软雅黑" panose="020B0503020204020204" pitchFamily="34" charset="-122"/>
            </a:endParaRPr>
          </a:p>
          <a:p>
            <a:pPr marL="228600" marR="0" lvl="0" indent="-228600" algn="l" defTabSz="914400" rtl="0" eaLnBrk="1" fontAlgn="auto" latinLnBrk="0" hangingPunct="1">
              <a:lnSpc>
                <a:spcPct val="150000"/>
              </a:lnSpc>
              <a:spcBef>
                <a:spcPts val="0"/>
              </a:spcBef>
              <a:spcAft>
                <a:spcPts val="0"/>
              </a:spcAft>
              <a:buClrTx/>
              <a:buSzTx/>
              <a:buFont typeface="+mj-lt"/>
              <a:buAutoNum type="arabicPeriod"/>
              <a:tabLst/>
              <a:defRPr/>
            </a:pPr>
            <a:r>
              <a:rPr kumimoji="0" lang="zh-CN" altLang="en-US" sz="1200" b="0" i="0" u="none" strike="noStrike" kern="1200" cap="none" spc="0" normalizeH="0" baseline="0" noProof="0" dirty="0">
                <a:ln>
                  <a:noFill/>
                </a:ln>
                <a:solidFill>
                  <a:srgbClr val="5A5A5A">
                    <a:lumMod val="50000"/>
                  </a:srgbClr>
                </a:solidFill>
                <a:effectLst/>
                <a:uLnTx/>
                <a:uFillTx/>
                <a:latin typeface="微软雅黑" panose="020B0503020204020204" pitchFamily="34" charset="-122"/>
                <a:ea typeface="微软雅黑" panose="020B0503020204020204" pitchFamily="34" charset="-122"/>
              </a:rPr>
              <a:t>氘代药物也称为重药、重氢药或含氘药，即把药物分子上处于特定代谢部位的一个或多个碳</a:t>
            </a:r>
            <a:r>
              <a:rPr kumimoji="0" lang="en-US" altLang="zh-CN" sz="1200" b="0" i="0" u="none" strike="noStrike" kern="1200" cap="none" spc="0" normalizeH="0" baseline="0" noProof="0" dirty="0">
                <a:ln>
                  <a:noFill/>
                </a:ln>
                <a:solidFill>
                  <a:srgbClr val="5A5A5A">
                    <a:lumMod val="50000"/>
                  </a:srgbClr>
                </a:solidFill>
                <a:effectLst/>
                <a:uLnTx/>
                <a:uFillTx/>
                <a:latin typeface="微软雅黑" panose="020B0503020204020204" pitchFamily="34" charset="-122"/>
                <a:ea typeface="微软雅黑" panose="020B0503020204020204" pitchFamily="34" charset="-122"/>
              </a:rPr>
              <a:t>-</a:t>
            </a:r>
            <a:r>
              <a:rPr kumimoji="0" lang="zh-CN" altLang="en-US" sz="1200" b="0" i="0" u="none" strike="noStrike" kern="1200" cap="none" spc="0" normalizeH="0" baseline="0" noProof="0" dirty="0">
                <a:ln>
                  <a:noFill/>
                </a:ln>
                <a:solidFill>
                  <a:srgbClr val="5A5A5A">
                    <a:lumMod val="50000"/>
                  </a:srgbClr>
                </a:solidFill>
                <a:effectLst/>
                <a:uLnTx/>
                <a:uFillTx/>
                <a:latin typeface="微软雅黑" panose="020B0503020204020204" pitchFamily="34" charset="-122"/>
                <a:ea typeface="微软雅黑" panose="020B0503020204020204" pitchFamily="34" charset="-122"/>
              </a:rPr>
              <a:t>氢键（</a:t>
            </a:r>
            <a:r>
              <a:rPr kumimoji="0" lang="en-US" altLang="zh-CN" sz="1200" b="0" i="0" u="none" strike="noStrike" kern="1200" cap="none" spc="0" normalizeH="0" baseline="0" noProof="0" dirty="0">
                <a:ln>
                  <a:noFill/>
                </a:ln>
                <a:solidFill>
                  <a:srgbClr val="5A5A5A">
                    <a:lumMod val="50000"/>
                  </a:srgbClr>
                </a:solidFill>
                <a:effectLst/>
                <a:uLnTx/>
                <a:uFillTx/>
                <a:latin typeface="微软雅黑" panose="020B0503020204020204" pitchFamily="34" charset="-122"/>
                <a:ea typeface="微软雅黑" panose="020B0503020204020204" pitchFamily="34" charset="-122"/>
              </a:rPr>
              <a:t>C-H</a:t>
            </a:r>
            <a:r>
              <a:rPr kumimoji="0" lang="zh-CN" altLang="en-US" sz="1200" b="0" i="0" u="none" strike="noStrike" kern="1200" cap="none" spc="0" normalizeH="0" baseline="0" noProof="0" dirty="0">
                <a:ln>
                  <a:noFill/>
                </a:ln>
                <a:solidFill>
                  <a:srgbClr val="5A5A5A">
                    <a:lumMod val="50000"/>
                  </a:srgbClr>
                </a:solidFill>
                <a:effectLst/>
                <a:uLnTx/>
                <a:uFillTx/>
                <a:latin typeface="微软雅黑" panose="020B0503020204020204" pitchFamily="34" charset="-122"/>
                <a:ea typeface="微软雅黑" panose="020B0503020204020204" pitchFamily="34" charset="-122"/>
              </a:rPr>
              <a:t>）用碳</a:t>
            </a:r>
            <a:r>
              <a:rPr kumimoji="0" lang="en-US" altLang="zh-CN" sz="1200" b="0" i="0" u="none" strike="noStrike" kern="1200" cap="none" spc="0" normalizeH="0" baseline="0" noProof="0" dirty="0">
                <a:ln>
                  <a:noFill/>
                </a:ln>
                <a:solidFill>
                  <a:srgbClr val="5A5A5A">
                    <a:lumMod val="50000"/>
                  </a:srgbClr>
                </a:solidFill>
                <a:effectLst/>
                <a:uLnTx/>
                <a:uFillTx/>
                <a:latin typeface="微软雅黑" panose="020B0503020204020204" pitchFamily="34" charset="-122"/>
                <a:ea typeface="微软雅黑" panose="020B0503020204020204" pitchFamily="34" charset="-122"/>
              </a:rPr>
              <a:t>-</a:t>
            </a:r>
            <a:r>
              <a:rPr kumimoji="0" lang="zh-CN" altLang="en-US" sz="1200" b="0" i="0" u="none" strike="noStrike" kern="1200" cap="none" spc="0" normalizeH="0" baseline="0" noProof="0" dirty="0">
                <a:ln>
                  <a:noFill/>
                </a:ln>
                <a:solidFill>
                  <a:srgbClr val="5A5A5A">
                    <a:lumMod val="50000"/>
                  </a:srgbClr>
                </a:solidFill>
                <a:effectLst/>
                <a:uLnTx/>
                <a:uFillTx/>
                <a:latin typeface="微软雅黑" panose="020B0503020204020204" pitchFamily="34" charset="-122"/>
                <a:ea typeface="微软雅黑" panose="020B0503020204020204" pitchFamily="34" charset="-122"/>
              </a:rPr>
              <a:t>氘键（</a:t>
            </a:r>
            <a:r>
              <a:rPr kumimoji="0" lang="en-US" altLang="zh-CN" sz="1200" b="0" i="0" u="none" strike="noStrike" kern="1200" cap="none" spc="0" normalizeH="0" baseline="0" noProof="0" dirty="0" smtClean="0">
                <a:ln>
                  <a:noFill/>
                </a:ln>
                <a:solidFill>
                  <a:srgbClr val="5A5A5A">
                    <a:lumMod val="50000"/>
                  </a:srgbClr>
                </a:solidFill>
                <a:effectLst/>
                <a:uLnTx/>
                <a:uFillTx/>
                <a:latin typeface="微软雅黑" panose="020B0503020204020204" pitchFamily="34" charset="-122"/>
                <a:ea typeface="微软雅黑" panose="020B0503020204020204" pitchFamily="34" charset="-122"/>
              </a:rPr>
              <a:t>C-D</a:t>
            </a:r>
            <a:r>
              <a:rPr kumimoji="0" lang="zh-CN" altLang="en-US" sz="1200" b="0" i="0" u="none" strike="noStrike" kern="1200" cap="none" spc="0" normalizeH="0" baseline="0" noProof="0" dirty="0">
                <a:ln>
                  <a:noFill/>
                </a:ln>
                <a:solidFill>
                  <a:srgbClr val="5A5A5A">
                    <a:lumMod val="50000"/>
                  </a:srgbClr>
                </a:solidFill>
                <a:effectLst/>
                <a:uLnTx/>
                <a:uFillTx/>
                <a:latin typeface="微软雅黑" panose="020B0503020204020204" pitchFamily="34" charset="-122"/>
                <a:ea typeface="微软雅黑" panose="020B0503020204020204" pitchFamily="34" charset="-122"/>
              </a:rPr>
              <a:t>）替代所获得的药物</a:t>
            </a:r>
            <a:r>
              <a:rPr kumimoji="0" lang="zh-CN" altLang="en-US" sz="1200" b="0" i="0" u="none" strike="noStrike" kern="1200" cap="none" spc="0" normalizeH="0" baseline="0" noProof="0" dirty="0" smtClean="0">
                <a:ln>
                  <a:noFill/>
                </a:ln>
                <a:solidFill>
                  <a:srgbClr val="5A5A5A">
                    <a:lumMod val="50000"/>
                  </a:srgbClr>
                </a:solidFill>
                <a:effectLst/>
                <a:uLnTx/>
                <a:uFillTx/>
                <a:latin typeface="微软雅黑" panose="020B0503020204020204" pitchFamily="34" charset="-122"/>
                <a:ea typeface="微软雅黑" panose="020B0503020204020204" pitchFamily="34" charset="-122"/>
              </a:rPr>
              <a:t>。</a:t>
            </a:r>
            <a:endParaRPr kumimoji="0" lang="en-US" altLang="zh-CN" sz="1200" b="0" i="0" u="none" strike="noStrike" kern="1200" cap="none" spc="0" normalizeH="0" baseline="0" noProof="0" dirty="0" smtClean="0">
              <a:ln>
                <a:noFill/>
              </a:ln>
              <a:solidFill>
                <a:srgbClr val="5A5A5A">
                  <a:lumMod val="50000"/>
                </a:srgbClr>
              </a:solidFill>
              <a:effectLst/>
              <a:uLnTx/>
              <a:uFillTx/>
              <a:latin typeface="微软雅黑" panose="020B0503020204020204" pitchFamily="34" charset="-122"/>
              <a:ea typeface="微软雅黑" panose="020B0503020204020204" pitchFamily="34" charset="-122"/>
            </a:endParaRPr>
          </a:p>
          <a:p>
            <a:pPr marL="228600" marR="0" lvl="0" indent="-228600" algn="l" defTabSz="914400" rtl="0" eaLnBrk="1" fontAlgn="auto" latinLnBrk="0" hangingPunct="1">
              <a:lnSpc>
                <a:spcPct val="150000"/>
              </a:lnSpc>
              <a:spcBef>
                <a:spcPts val="0"/>
              </a:spcBef>
              <a:spcAft>
                <a:spcPts val="0"/>
              </a:spcAft>
              <a:buClrTx/>
              <a:buSzTx/>
              <a:buFont typeface="+mj-lt"/>
              <a:buAutoNum type="arabicPeriod"/>
              <a:tabLst/>
              <a:defRPr/>
            </a:pPr>
            <a:r>
              <a:rPr kumimoji="0" lang="zh-CN" altLang="en-US" sz="1200" b="0" i="0" u="none" strike="noStrike" kern="1200" cap="none" spc="0" normalizeH="0" baseline="0" noProof="0" dirty="0" smtClean="0">
                <a:ln>
                  <a:noFill/>
                </a:ln>
                <a:solidFill>
                  <a:srgbClr val="5A5A5A">
                    <a:lumMod val="50000"/>
                  </a:srgbClr>
                </a:solidFill>
                <a:effectLst/>
                <a:uLnTx/>
                <a:uFillTx/>
                <a:latin typeface="微软雅黑" panose="020B0503020204020204" pitchFamily="34" charset="-122"/>
                <a:ea typeface="微软雅黑" panose="020B0503020204020204" pitchFamily="34" charset="-122"/>
                <a:sym typeface="Arial" panose="020B0604020202020204" pitchFamily="34" charset="0"/>
              </a:rPr>
              <a:t>氘</a:t>
            </a:r>
            <a:r>
              <a:rPr kumimoji="0" lang="zh-CN" altLang="en-US" sz="1200" b="0" i="0" u="none" strike="noStrike" kern="1200" cap="none" spc="0" normalizeH="0" baseline="0" noProof="0" dirty="0">
                <a:ln>
                  <a:noFill/>
                </a:ln>
                <a:solidFill>
                  <a:srgbClr val="5A5A5A">
                    <a:lumMod val="50000"/>
                  </a:srgbClr>
                </a:solidFill>
                <a:effectLst/>
                <a:uLnTx/>
                <a:uFillTx/>
                <a:latin typeface="微软雅黑" panose="020B0503020204020204" pitchFamily="34" charset="-122"/>
                <a:ea typeface="微软雅黑" panose="020B0503020204020204" pitchFamily="34" charset="-122"/>
                <a:sym typeface="Arial" panose="020B0604020202020204" pitchFamily="34" charset="0"/>
              </a:rPr>
              <a:t>丁苯那嗪是丁苯那嗪的一种修饰形式，其中氘原子取代了丁苯嗪分子中</a:t>
            </a:r>
            <a:r>
              <a:rPr kumimoji="0" lang="en-US" altLang="zh-CN" sz="1200" b="0" i="0" u="none" strike="noStrike" kern="1200" cap="none" spc="0" normalizeH="0" baseline="0" noProof="0" dirty="0">
                <a:ln>
                  <a:noFill/>
                </a:ln>
                <a:solidFill>
                  <a:srgbClr val="5A5A5A">
                    <a:lumMod val="50000"/>
                  </a:srgbClr>
                </a:solidFill>
                <a:effectLst/>
                <a:uLnTx/>
                <a:uFillTx/>
                <a:latin typeface="微软雅黑" panose="020B0503020204020204" pitchFamily="34" charset="-122"/>
                <a:ea typeface="微软雅黑" panose="020B0503020204020204" pitchFamily="34" charset="-122"/>
                <a:sym typeface="Arial" panose="020B0604020202020204" pitchFamily="34" charset="0"/>
              </a:rPr>
              <a:t>2</a:t>
            </a:r>
            <a:r>
              <a:rPr kumimoji="0" lang="zh-CN" altLang="en-US" sz="1200" b="0" i="0" u="none" strike="noStrike" kern="1200" cap="none" spc="0" normalizeH="0" baseline="0" noProof="0" dirty="0">
                <a:ln>
                  <a:noFill/>
                </a:ln>
                <a:solidFill>
                  <a:srgbClr val="5A5A5A">
                    <a:lumMod val="50000"/>
                  </a:srgbClr>
                </a:solidFill>
                <a:effectLst/>
                <a:uLnTx/>
                <a:uFillTx/>
                <a:latin typeface="微软雅黑" panose="020B0503020204020204" pitchFamily="34" charset="-122"/>
                <a:ea typeface="微软雅黑" panose="020B0503020204020204" pitchFamily="34" charset="-122"/>
                <a:sym typeface="Arial" panose="020B0604020202020204" pitchFamily="34" charset="0"/>
              </a:rPr>
              <a:t>个甲氧基的氢原子</a:t>
            </a:r>
            <a:r>
              <a:rPr kumimoji="0" lang="en-US" altLang="zh-CN" sz="1200" b="0" i="0" u="none" strike="noStrike" kern="1200" cap="none" spc="0" normalizeH="0" baseline="30000" noProof="0" dirty="0">
                <a:ln>
                  <a:noFill/>
                </a:ln>
                <a:solidFill>
                  <a:srgbClr val="5A5A5A">
                    <a:lumMod val="50000"/>
                  </a:srgbClr>
                </a:solidFill>
                <a:effectLst/>
                <a:uLnTx/>
                <a:uFillTx/>
                <a:latin typeface="微软雅黑" panose="020B0503020204020204" pitchFamily="34" charset="-122"/>
                <a:ea typeface="微软雅黑" panose="020B0503020204020204" pitchFamily="34" charset="-122"/>
                <a:sym typeface="Arial" panose="020B0604020202020204" pitchFamily="34" charset="0"/>
              </a:rPr>
              <a:t>1,2</a:t>
            </a:r>
            <a:r>
              <a:rPr kumimoji="0" lang="zh-CN" altLang="en-US" sz="1200" b="0" i="0" u="none" strike="noStrike" kern="1200" cap="none" spc="0" normalizeH="0" baseline="30000" noProof="0" dirty="0">
                <a:ln>
                  <a:noFill/>
                </a:ln>
                <a:solidFill>
                  <a:srgbClr val="5A5A5A">
                    <a:lumMod val="50000"/>
                  </a:srgbClr>
                </a:solidFill>
                <a:effectLst/>
                <a:uLnTx/>
                <a:uFillTx/>
                <a:latin typeface="微软雅黑" panose="020B0503020204020204" pitchFamily="34" charset="-122"/>
                <a:ea typeface="微软雅黑" panose="020B0503020204020204" pitchFamily="34" charset="-122"/>
                <a:sym typeface="Arial" panose="020B0604020202020204" pitchFamily="34" charset="0"/>
              </a:rPr>
              <a:t> </a:t>
            </a:r>
            <a:endParaRPr kumimoji="0" lang="en-US" altLang="zh-CN" sz="1200" b="0" i="0" u="none" strike="noStrike" kern="1200" cap="none" spc="0" normalizeH="0" baseline="30000" noProof="0" dirty="0" smtClean="0">
              <a:ln>
                <a:noFill/>
              </a:ln>
              <a:solidFill>
                <a:srgbClr val="5A5A5A">
                  <a:lumMod val="50000"/>
                </a:srgb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228600" lvl="0" indent="-228600">
              <a:lnSpc>
                <a:spcPct val="150000"/>
              </a:lnSpc>
              <a:buFont typeface="+mj-lt"/>
              <a:buAutoNum type="arabicPeriod"/>
            </a:pPr>
            <a:r>
              <a:rPr lang="zh-CN" altLang="en-US" sz="1200" dirty="0">
                <a:solidFill>
                  <a:srgbClr val="5A5A5A">
                    <a:lumMod val="50000"/>
                  </a:srgbClr>
                </a:solidFill>
                <a:latin typeface="微软雅黑" panose="020B0503020204020204" pitchFamily="34" charset="-122"/>
                <a:ea typeface="微软雅黑" panose="020B0503020204020204" pitchFamily="34" charset="-122"/>
                <a:sym typeface="Arial" panose="020B0604020202020204" pitchFamily="34" charset="0"/>
              </a:rPr>
              <a:t>氘丁苯那嗪为全球首个氘代产品，是目前唯一获批成人亨廷顿舞蹈病和成人迟发性运动障碍两适应症的药品</a:t>
            </a:r>
            <a:endParaRPr kumimoji="0" lang="zh-CN" altLang="en-US" sz="1200" b="0" i="0" u="none" strike="noStrike" kern="1200" cap="none" spc="0" normalizeH="0" baseline="0" noProof="0" dirty="0">
              <a:ln>
                <a:noFill/>
              </a:ln>
              <a:solidFill>
                <a:srgbClr val="5A5A5A">
                  <a:lumMod val="50000"/>
                </a:srgb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203" name="Rectangle 202"/>
          <p:cNvSpPr/>
          <p:nvPr/>
        </p:nvSpPr>
        <p:spPr>
          <a:xfrm>
            <a:off x="609599" y="3605178"/>
            <a:ext cx="10720251" cy="276998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rPr>
              <a:t>优势：</a:t>
            </a:r>
            <a:endParaRPr kumimoji="0" lang="en-US" altLang="zh-CN" sz="1400" b="1"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endParaRPr>
          </a:p>
          <a:p>
            <a:pPr marL="228600" marR="0" lvl="0" indent="-228600" algn="l" defTabSz="914400" rtl="0" eaLnBrk="1" fontAlgn="auto" latinLnBrk="0" hangingPunct="1">
              <a:lnSpc>
                <a:spcPct val="150000"/>
              </a:lnSpc>
              <a:spcBef>
                <a:spcPts val="0"/>
              </a:spcBef>
              <a:spcAft>
                <a:spcPts val="0"/>
              </a:spcAft>
              <a:buClrTx/>
              <a:buSzTx/>
              <a:buFont typeface="+mj-lt"/>
              <a:buAutoNum type="arabicPeriod"/>
              <a:tabLst/>
              <a:defRPr/>
            </a:pPr>
            <a:r>
              <a:rPr kumimoji="0" lang="zh-CN" altLang="en-US" sz="12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氘代效应可用于改善药物的药代动力学特征，对临床有益的效果可包括以下三种</a:t>
            </a:r>
            <a:r>
              <a:rPr kumimoji="0" lang="zh-CN" altLang="en-US" sz="12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rPr>
              <a:t>类型：</a:t>
            </a:r>
            <a:endParaRPr kumimoji="0" lang="en-US" altLang="zh-CN" sz="12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2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rPr>
              <a:t>可</a:t>
            </a:r>
            <a:r>
              <a:rPr kumimoji="0" lang="zh-CN" altLang="en-US" sz="1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引起血液内的药物消除速度降低</a:t>
            </a:r>
            <a:r>
              <a:rPr kumimoji="0" lang="zh-CN" altLang="en-US" sz="12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，从而延长药物在体内的半衰期，</a:t>
            </a:r>
            <a:r>
              <a:rPr kumimoji="0" lang="zh-CN" altLang="en-US" sz="12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rPr>
              <a:t>有利于减少</a:t>
            </a:r>
            <a:r>
              <a:rPr kumimoji="0" lang="zh-CN" altLang="en-US" sz="12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用药剂量，降低药物代谢负担，并可能降低其副作用、延缓耐药性</a:t>
            </a:r>
            <a:r>
              <a:rPr kumimoji="0" lang="zh-CN" altLang="en-US" sz="12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rPr>
              <a:t>到来。</a:t>
            </a:r>
            <a:endParaRPr kumimoji="0" lang="zh-CN" altLang="en-US" sz="12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2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rPr>
              <a:t>降低药物在进入血液前的代谢速率（例如在肠道中），</a:t>
            </a:r>
            <a:r>
              <a:rPr kumimoji="0" lang="zh-CN" altLang="en-US" sz="12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rPr>
              <a:t>有助于</a:t>
            </a:r>
            <a:r>
              <a:rPr kumimoji="0" lang="zh-CN" altLang="en-US" sz="12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让更多未代谢的药物进入血液循环</a:t>
            </a:r>
            <a:r>
              <a:rPr kumimoji="0" lang="zh-CN" altLang="en-US" sz="12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rPr>
              <a:t>。</a:t>
            </a:r>
            <a:endParaRPr kumimoji="0" lang="zh-CN" altLang="en-US" sz="12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2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rPr>
              <a:t>对</a:t>
            </a:r>
            <a:r>
              <a:rPr kumimoji="0" lang="zh-CN" altLang="en-US" sz="1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存在 </a:t>
            </a:r>
            <a:r>
              <a:rPr kumimoji="0" lang="en-US" altLang="zh-CN" sz="1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2 </a:t>
            </a:r>
            <a:r>
              <a:rPr kumimoji="0" lang="zh-CN" altLang="en-US" sz="1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种或 </a:t>
            </a:r>
            <a:r>
              <a:rPr kumimoji="0" lang="en-US" altLang="zh-CN" sz="1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2 </a:t>
            </a:r>
            <a:r>
              <a:rPr kumimoji="0" lang="zh-CN" altLang="en-US" sz="1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种以上代谢途径的分子，氘代有可能改变药物代谢过程</a:t>
            </a:r>
            <a:r>
              <a:rPr kumimoji="0" lang="zh-CN" altLang="en-US" sz="12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，进而减少有毒代谢物产生或增加有用活性代谢物生成，从而有可能改善治疗范围</a:t>
            </a:r>
            <a:r>
              <a:rPr kumimoji="0" lang="zh-CN" altLang="en-US" sz="12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rPr>
              <a:t>。</a:t>
            </a:r>
            <a:endParaRPr kumimoji="0" lang="en-US" altLang="zh-CN" sz="12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endParaRPr>
          </a:p>
          <a:p>
            <a:pPr marL="228600" marR="0" lvl="0" indent="-228600" algn="l" defTabSz="914400" rtl="0" eaLnBrk="1" fontAlgn="auto" latinLnBrk="0" hangingPunct="1">
              <a:lnSpc>
                <a:spcPct val="150000"/>
              </a:lnSpc>
              <a:spcBef>
                <a:spcPts val="0"/>
              </a:spcBef>
              <a:spcAft>
                <a:spcPts val="0"/>
              </a:spcAft>
              <a:buClrTx/>
              <a:buSzTx/>
              <a:buFont typeface="+mj-lt"/>
              <a:buAutoNum type="arabicPeriod" startAt="2"/>
              <a:tabLst/>
              <a:defRPr/>
            </a:pPr>
            <a:r>
              <a:rPr kumimoji="0" lang="zh-CN" altLang="en-US" sz="12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相对于非氘化代谢物，氘丁苯那嗪的</a:t>
            </a:r>
            <a:r>
              <a:rPr kumimoji="0" lang="zh-CN" altLang="en-US" sz="1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半衰期加倍</a:t>
            </a:r>
            <a:r>
              <a:rPr kumimoji="0" lang="zh-CN" altLang="en-US" sz="12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a:t>
            </a:r>
            <a:r>
              <a:rPr kumimoji="0" lang="zh-CN" altLang="en-US" sz="1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药物全身暴露</a:t>
            </a:r>
            <a:r>
              <a:rPr kumimoji="0" lang="zh-CN" altLang="en-US" sz="12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sym typeface="Arial" panose="020B0604020202020204" pitchFamily="34" charset="0"/>
              </a:rPr>
              <a:t>量（</a:t>
            </a:r>
            <a:r>
              <a:rPr kumimoji="0" lang="en-US" altLang="zh-CN" sz="12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sym typeface="Arial" panose="020B0604020202020204" pitchFamily="34" charset="0"/>
              </a:rPr>
              <a:t>AUC</a:t>
            </a:r>
            <a:r>
              <a:rPr kumimoji="0" lang="zh-CN" altLang="en-US" sz="12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sym typeface="Arial" panose="020B0604020202020204" pitchFamily="34" charset="0"/>
              </a:rPr>
              <a:t>）加倍</a:t>
            </a:r>
            <a:r>
              <a:rPr kumimoji="0" lang="zh-CN" altLang="en-US" sz="1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；显著延迟药物达峰时间</a:t>
            </a:r>
            <a:r>
              <a:rPr kumimoji="0" lang="en-US" altLang="zh-CN" sz="1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4h</a:t>
            </a:r>
            <a:r>
              <a:rPr kumimoji="0" lang="zh-CN" altLang="en-US" sz="12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sym typeface="Arial" panose="020B0604020202020204" pitchFamily="34" charset="0"/>
              </a:rPr>
              <a:t>的（</a:t>
            </a:r>
            <a:r>
              <a:rPr kumimoji="0" lang="zh-CN" altLang="en-US" sz="12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体内血药达峰时间</a:t>
            </a:r>
            <a:r>
              <a:rPr kumimoji="0" lang="en-US" altLang="zh-CN" sz="12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 </a:t>
            </a:r>
            <a:r>
              <a:rPr kumimoji="0" lang="zh-CN" altLang="en-US" sz="12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sym typeface="Arial" panose="020B0604020202020204" pitchFamily="34" charset="0"/>
              </a:rPr>
              <a:t>）</a:t>
            </a:r>
            <a:r>
              <a:rPr kumimoji="0" lang="en-US" altLang="zh-CN" sz="1200" b="1" i="0" u="none" strike="noStrike" kern="1200" cap="none" spc="0" normalizeH="0" baseline="0" noProof="0" dirty="0" err="1" smtClean="0">
                <a:ln>
                  <a:noFill/>
                </a:ln>
                <a:effectLst/>
                <a:uLnTx/>
                <a:uFillTx/>
                <a:latin typeface="微软雅黑" panose="020B0503020204020204" pitchFamily="34" charset="-122"/>
                <a:ea typeface="微软雅黑" panose="020B0503020204020204" pitchFamily="34" charset="-122"/>
                <a:sym typeface="Arial" panose="020B0604020202020204" pitchFamily="34" charset="0"/>
              </a:rPr>
              <a:t>T</a:t>
            </a:r>
            <a:r>
              <a:rPr kumimoji="0" lang="en-US" altLang="zh-CN" sz="1200" b="1" i="0" u="none" strike="noStrike" kern="1200" cap="none" spc="0" normalizeH="0" baseline="-25000" noProof="0" dirty="0" err="1" smtClean="0">
                <a:ln>
                  <a:noFill/>
                </a:ln>
                <a:effectLst/>
                <a:uLnTx/>
                <a:uFillTx/>
                <a:latin typeface="微软雅黑" panose="020B0503020204020204" pitchFamily="34" charset="-122"/>
                <a:ea typeface="微软雅黑" panose="020B0503020204020204" pitchFamily="34" charset="-122"/>
                <a:sym typeface="Arial" panose="020B0604020202020204" pitchFamily="34" charset="0"/>
              </a:rPr>
              <a:t>max</a:t>
            </a:r>
            <a:r>
              <a:rPr kumimoji="0" lang="en-US" altLang="zh-CN" sz="1200" b="1" i="0" u="none" strike="noStrike" kern="1200" cap="none" spc="0" normalizeH="0" baseline="-25000" noProof="0" dirty="0" smtClean="0">
                <a:ln>
                  <a:noFill/>
                </a:ln>
                <a:effectLst/>
                <a:uLnTx/>
                <a:uFillTx/>
                <a:latin typeface="微软雅黑" panose="020B0503020204020204" pitchFamily="34" charset="-122"/>
                <a:ea typeface="微软雅黑" panose="020B0503020204020204" pitchFamily="34" charset="-122"/>
                <a:sym typeface="Arial" panose="020B0604020202020204" pitchFamily="34" charset="0"/>
              </a:rPr>
              <a:t> </a:t>
            </a:r>
            <a:r>
              <a:rPr kumimoji="0" lang="en-US" altLang="zh-CN" sz="1200" b="1" i="0" u="none" strike="noStrike" kern="1200" cap="none" spc="0" normalizeH="0" baseline="30000" noProof="0" dirty="0" smtClean="0">
                <a:ln>
                  <a:noFill/>
                </a:ln>
                <a:effectLst/>
                <a:uLnTx/>
                <a:uFillTx/>
                <a:latin typeface="微软雅黑" panose="020B0503020204020204" pitchFamily="34" charset="-122"/>
                <a:ea typeface="微软雅黑" panose="020B0503020204020204" pitchFamily="34" charset="-122"/>
                <a:sym typeface="Arial" panose="020B0604020202020204" pitchFamily="34" charset="0"/>
              </a:rPr>
              <a:t>3-4</a:t>
            </a:r>
            <a:endParaRPr kumimoji="0" lang="en-US" altLang="zh-CN" sz="1200" b="1" i="0" u="none" strike="noStrike" kern="1200" cap="none" spc="0" normalizeH="0" baseline="3000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2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rPr>
              <a:t>减少</a:t>
            </a:r>
            <a:r>
              <a:rPr kumimoji="0" lang="zh-CN" altLang="en-US" sz="12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治疗使用</a:t>
            </a:r>
            <a:r>
              <a:rPr kumimoji="0" lang="zh-CN" altLang="en-US" sz="12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rPr>
              <a:t>剂量</a:t>
            </a:r>
            <a:r>
              <a:rPr kumimoji="0" lang="zh-CN" altLang="en-US" sz="12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a:t>
            </a:r>
            <a:endParaRPr kumimoji="0" lang="en-US" altLang="zh-CN" sz="12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2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降低有毒代谢物的</a:t>
            </a:r>
            <a:r>
              <a:rPr kumimoji="0" lang="zh-CN" altLang="en-US" sz="12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rPr>
              <a:t>产生。</a:t>
            </a:r>
            <a:endParaRPr kumimoji="0" lang="en-US" altLang="zh-CN" sz="12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2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显著提升药物的安全性及</a:t>
            </a:r>
            <a:r>
              <a:rPr kumimoji="0" lang="zh-CN" altLang="en-US" sz="12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rPr>
              <a:t>疗效。</a:t>
            </a:r>
            <a:endParaRPr kumimoji="0" lang="en-US" altLang="zh-CN" sz="12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pic>
        <p:nvPicPr>
          <p:cNvPr id="3" name="Picture 2"/>
          <p:cNvPicPr>
            <a:picLocks noChangeAspect="1"/>
          </p:cNvPicPr>
          <p:nvPr/>
        </p:nvPicPr>
        <p:blipFill>
          <a:blip r:embed="rId3"/>
          <a:stretch>
            <a:fillRect/>
          </a:stretch>
        </p:blipFill>
        <p:spPr>
          <a:xfrm>
            <a:off x="5272752" y="2488979"/>
            <a:ext cx="2295207" cy="1064644"/>
          </a:xfrm>
          <a:prstGeom prst="rect">
            <a:avLst/>
          </a:prstGeom>
          <a:ln>
            <a:noFill/>
          </a:ln>
          <a:effectLst>
            <a:outerShdw blurRad="292100" dist="139700" dir="2700000" algn="tl" rotWithShape="0">
              <a:srgbClr val="333333">
                <a:alpha val="65000"/>
              </a:srgbClr>
            </a:outerShdw>
          </a:effectLst>
        </p:spPr>
      </p:pic>
      <p:sp>
        <p:nvSpPr>
          <p:cNvPr id="7" name="文本占位符 2">
            <a:extLst>
              <a:ext uri="{FF2B5EF4-FFF2-40B4-BE49-F238E27FC236}">
                <a16:creationId xmlns:a16="http://schemas.microsoft.com/office/drawing/2014/main" id="{DEE167E8-7EEE-413B-BE41-5E7A0F339CE1}"/>
              </a:ext>
            </a:extLst>
          </p:cNvPr>
          <p:cNvSpPr txBox="1">
            <a:spLocks/>
          </p:cNvSpPr>
          <p:nvPr/>
        </p:nvSpPr>
        <p:spPr>
          <a:xfrm>
            <a:off x="1920405" y="6270659"/>
            <a:ext cx="5865270" cy="446089"/>
          </a:xfrm>
          <a:prstGeom prst="rect">
            <a:avLst/>
          </a:prstGeom>
        </p:spPr>
        <p:txBody>
          <a:bodyPr lIns="0" tIns="0" rIns="0" bIns="0" anchor="b" anchorCtr="0">
            <a:normAutofit/>
          </a:bodyPr>
          <a:lstStyle>
            <a:lvl1pPr marL="0" indent="0" algn="l" defTabSz="914400" rtl="0" eaLnBrk="1" latinLnBrk="0" hangingPunct="1">
              <a:lnSpc>
                <a:spcPct val="100000"/>
              </a:lnSpc>
              <a:spcBef>
                <a:spcPts val="0"/>
              </a:spcBef>
              <a:buFont typeface="Arial" panose="020B0604020202020204" pitchFamily="34" charset="0"/>
              <a:buNone/>
              <a:defRPr sz="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600" b="0" i="0" u="none" strike="noStrike" kern="1200" cap="none" spc="0" normalizeH="0" baseline="0" noProof="0" dirty="0" smtClean="0">
                <a:ln>
                  <a:noFill/>
                </a:ln>
                <a:solidFill>
                  <a:srgbClr val="10071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1.Austedo [US prescribing information]. August 2017.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600" b="0" i="0" u="none" strike="noStrike" kern="1200" cap="none" spc="0" normalizeH="0" baseline="0" noProof="0" dirty="0" smtClean="0">
                <a:ln>
                  <a:noFill/>
                </a:ln>
                <a:solidFill>
                  <a:srgbClr val="10071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2.Harbeson SL and Tung RD. </a:t>
            </a:r>
            <a:r>
              <a:rPr kumimoji="0" lang="en-US" altLang="zh-CN" sz="600" b="0" i="0" u="none" strike="noStrike" kern="1200" cap="none" spc="0" normalizeH="0" baseline="0" noProof="0" dirty="0" err="1" smtClean="0">
                <a:ln>
                  <a:noFill/>
                </a:ln>
                <a:solidFill>
                  <a:srgbClr val="10071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Medchem</a:t>
            </a:r>
            <a:r>
              <a:rPr kumimoji="0" lang="en-US" altLang="zh-CN" sz="600" b="0" i="0" u="none" strike="noStrike" kern="1200" cap="none" spc="0" normalizeH="0" baseline="0" noProof="0" dirty="0" smtClean="0">
                <a:ln>
                  <a:noFill/>
                </a:ln>
                <a:solidFill>
                  <a:srgbClr val="10071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News. 2014;2:8-22.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600" b="0" i="0" u="none" strike="noStrike" kern="1200" cap="none" spc="0" normalizeH="0" baseline="0" noProof="0" dirty="0">
                <a:ln>
                  <a:noFill/>
                </a:ln>
                <a:solidFill>
                  <a:srgbClr val="10071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3. Schneider F, et al. </a:t>
            </a:r>
            <a:r>
              <a:rPr kumimoji="0" lang="en-US" altLang="zh-CN" sz="600" b="0" i="0" u="none" strike="noStrike" kern="1200" cap="none" spc="0" normalizeH="0" baseline="0" noProof="0" dirty="0" err="1">
                <a:ln>
                  <a:noFill/>
                </a:ln>
                <a:solidFill>
                  <a:srgbClr val="10071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Clin</a:t>
            </a:r>
            <a:r>
              <a:rPr kumimoji="0" lang="en-US" altLang="zh-CN" sz="600" b="0" i="0" u="none" strike="noStrike" kern="1200" cap="none" spc="0" normalizeH="0" baseline="0" noProof="0" dirty="0">
                <a:ln>
                  <a:noFill/>
                </a:ln>
                <a:solidFill>
                  <a:srgbClr val="10071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a:r>
            <a:r>
              <a:rPr kumimoji="0" lang="en-US" altLang="zh-CN" sz="600" b="0" i="0" u="none" strike="noStrike" kern="1200" cap="none" spc="0" normalizeH="0" baseline="0" noProof="0" dirty="0" err="1">
                <a:ln>
                  <a:noFill/>
                </a:ln>
                <a:solidFill>
                  <a:srgbClr val="10071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Transl</a:t>
            </a:r>
            <a:r>
              <a:rPr kumimoji="0" lang="en-US" altLang="zh-CN" sz="600" b="0" i="0" u="none" strike="noStrike" kern="1200" cap="none" spc="0" normalizeH="0" baseline="0" noProof="0" dirty="0">
                <a:ln>
                  <a:noFill/>
                </a:ln>
                <a:solidFill>
                  <a:srgbClr val="10071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Sci. 2020; 1-11 </a:t>
            </a:r>
            <a:endParaRPr kumimoji="0" lang="en-US" altLang="zh-CN" sz="600" b="0" i="0" u="none" strike="noStrike" kern="1200" cap="none" spc="0" normalizeH="0" baseline="0" noProof="0" dirty="0" smtClean="0">
              <a:ln>
                <a:noFill/>
              </a:ln>
              <a:solidFill>
                <a:srgbClr val="10071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600" b="0" i="0" u="none" strike="noStrike" kern="1200" cap="none" spc="0" normalizeH="0" baseline="0" noProof="0" dirty="0" smtClean="0">
                <a:ln>
                  <a:noFill/>
                </a:ln>
                <a:solidFill>
                  <a:srgbClr val="10071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4</a:t>
            </a:r>
            <a:r>
              <a:rPr kumimoji="0" lang="en-US" altLang="zh-CN" sz="600" b="0" i="0" u="none" strike="noStrike" kern="1200" cap="none" spc="0" normalizeH="0" baseline="0" noProof="0" dirty="0">
                <a:ln>
                  <a:noFill/>
                </a:ln>
                <a:solidFill>
                  <a:srgbClr val="10071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Adapted from: </a:t>
            </a:r>
            <a:r>
              <a:rPr kumimoji="0" lang="en-US" altLang="zh-CN" sz="600" b="0" i="0" u="none" strike="noStrike" kern="1200" cap="none" spc="0" normalizeH="0" baseline="0" noProof="0" dirty="0" err="1">
                <a:ln>
                  <a:noFill/>
                </a:ln>
                <a:solidFill>
                  <a:srgbClr val="10071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Stamler</a:t>
            </a:r>
            <a:r>
              <a:rPr kumimoji="0" lang="en-US" altLang="zh-CN" sz="600" b="0" i="0" u="none" strike="noStrike" kern="1200" cap="none" spc="0" normalizeH="0" baseline="0" noProof="0" dirty="0">
                <a:ln>
                  <a:noFill/>
                </a:ln>
                <a:solidFill>
                  <a:srgbClr val="10071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D, et al. Presented at: 17th International Congress of Parkinson’s Disease and Movement Disorders; June 16-20, 2013; Sydney, Australia. 765; </a:t>
            </a:r>
          </a:p>
        </p:txBody>
      </p:sp>
      <p:pic>
        <p:nvPicPr>
          <p:cNvPr id="6" name="Picture 5"/>
          <p:cNvPicPr>
            <a:picLocks noChangeAspect="1"/>
          </p:cNvPicPr>
          <p:nvPr/>
        </p:nvPicPr>
        <p:blipFill>
          <a:blip r:embed="rId4"/>
          <a:stretch>
            <a:fillRect/>
          </a:stretch>
        </p:blipFill>
        <p:spPr>
          <a:xfrm>
            <a:off x="2590661" y="2484114"/>
            <a:ext cx="1653488" cy="1074375"/>
          </a:xfrm>
          <a:prstGeom prst="rect">
            <a:avLst/>
          </a:prstGeom>
          <a:ln>
            <a:noFill/>
          </a:ln>
          <a:effectLst>
            <a:outerShdw blurRad="292100" dist="139700" dir="2700000" algn="tl" rotWithShape="0">
              <a:srgbClr val="333333">
                <a:alpha val="65000"/>
              </a:srgbClr>
            </a:outerShdw>
          </a:effectLst>
        </p:spPr>
      </p:pic>
      <p:sp>
        <p:nvSpPr>
          <p:cNvPr id="9" name="Title 1"/>
          <p:cNvSpPr txBox="1">
            <a:spLocks/>
          </p:cNvSpPr>
          <p:nvPr/>
        </p:nvSpPr>
        <p:spPr>
          <a:xfrm>
            <a:off x="814250" y="130453"/>
            <a:ext cx="10515600" cy="7617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r>
              <a:rPr lang="zh-CN" altLang="en-US" b="1" dirty="0" smtClean="0"/>
              <a:t>创新性</a:t>
            </a:r>
            <a:endParaRPr lang="zh-CN" altLang="en-US" b="1" dirty="0"/>
          </a:p>
        </p:txBody>
      </p:sp>
      <p:sp>
        <p:nvSpPr>
          <p:cNvPr id="8" name="Slide Number Placeholder 3"/>
          <p:cNvSpPr>
            <a:spLocks noGrp="1"/>
          </p:cNvSpPr>
          <p:nvPr>
            <p:ph type="sldNum" sz="quarter" idx="12"/>
          </p:nvPr>
        </p:nvSpPr>
        <p:spPr>
          <a:xfrm>
            <a:off x="838200" y="6356350"/>
            <a:ext cx="537808" cy="365125"/>
          </a:xfrm>
        </p:spPr>
        <p:txBody>
          <a:bodyPr/>
          <a:lstStyle/>
          <a:p>
            <a:r>
              <a:rPr lang="en-US" smtClean="0"/>
              <a:t>| </a:t>
            </a:r>
            <a:fld id="{C2832ACA-4727-4D4C-ACEE-24DD06899962}" type="slidenum">
              <a:rPr lang="en-US" smtClean="0"/>
              <a:pPr/>
              <a:t>10</a:t>
            </a:fld>
            <a:r>
              <a:rPr lang="en-US" smtClean="0"/>
              <a:t> |</a:t>
            </a:r>
            <a:endParaRPr lang="en-US" dirty="0"/>
          </a:p>
        </p:txBody>
      </p:sp>
    </p:spTree>
    <p:extLst>
      <p:ext uri="{BB962C8B-B14F-4D97-AF65-F5344CB8AC3E}">
        <p14:creationId xmlns:p14="http://schemas.microsoft.com/office/powerpoint/2010/main" val="182922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b="1" dirty="0"/>
              <a:t>公平</a:t>
            </a:r>
            <a:r>
              <a:rPr lang="zh-CN" altLang="en-US" b="1" dirty="0" smtClean="0"/>
              <a:t>性</a:t>
            </a:r>
            <a:endParaRPr lang="zh-CN" altLang="en-US" b="1" dirty="0"/>
          </a:p>
        </p:txBody>
      </p:sp>
      <p:sp>
        <p:nvSpPr>
          <p:cNvPr id="4" name="Slide Number Placeholder 3"/>
          <p:cNvSpPr>
            <a:spLocks noGrp="1"/>
          </p:cNvSpPr>
          <p:nvPr>
            <p:ph type="sldNum" sz="quarter" idx="12"/>
          </p:nvPr>
        </p:nvSpPr>
        <p:spPr/>
        <p:txBody>
          <a:bodyPr/>
          <a:lstStyle/>
          <a:p>
            <a:r>
              <a:rPr lang="en-US" smtClean="0"/>
              <a:t>| </a:t>
            </a:r>
            <a:fld id="{C2832ACA-4727-4D4C-ACEE-24DD06899962}" type="slidenum">
              <a:rPr lang="en-US" smtClean="0"/>
              <a:pPr/>
              <a:t>11</a:t>
            </a:fld>
            <a:r>
              <a:rPr lang="en-US" smtClean="0"/>
              <a:t> |</a:t>
            </a:r>
            <a:endParaRPr lang="en-US" dirty="0"/>
          </a:p>
        </p:txBody>
      </p:sp>
      <p:sp>
        <p:nvSpPr>
          <p:cNvPr id="3" name="Rectangle 2"/>
          <p:cNvSpPr/>
          <p:nvPr/>
        </p:nvSpPr>
        <p:spPr>
          <a:xfrm>
            <a:off x="146185" y="868246"/>
            <a:ext cx="11382103" cy="5401479"/>
          </a:xfrm>
          <a:prstGeom prst="rect">
            <a:avLst/>
          </a:prstGeom>
        </p:spPr>
        <p:txBody>
          <a:bodyPr wrap="square">
            <a:spAutoFit/>
          </a:bodyPr>
          <a:lstStyle/>
          <a:p>
            <a:pPr>
              <a:lnSpc>
                <a:spcPct val="150000"/>
              </a:lnSpc>
            </a:pPr>
            <a:r>
              <a:rPr lang="zh-CN" altLang="en-US" b="1" dirty="0">
                <a:solidFill>
                  <a:schemeClr val="tx2"/>
                </a:solidFill>
              </a:rPr>
              <a:t>患者总数</a:t>
            </a:r>
            <a:r>
              <a:rPr lang="zh-CN" altLang="en-US" b="1" dirty="0" smtClean="0">
                <a:solidFill>
                  <a:schemeClr val="tx2"/>
                </a:solidFill>
              </a:rPr>
              <a:t>：</a:t>
            </a:r>
            <a:endParaRPr lang="en-US" altLang="zh-CN" b="1" dirty="0" smtClean="0">
              <a:solidFill>
                <a:schemeClr val="tx2"/>
              </a:solidFill>
            </a:endParaRPr>
          </a:p>
          <a:p>
            <a:pPr>
              <a:lnSpc>
                <a:spcPct val="150000"/>
              </a:lnSpc>
            </a:pPr>
            <a:r>
              <a:rPr lang="zh-CN" altLang="en-US" sz="1600" dirty="0" smtClean="0"/>
              <a:t>援引</a:t>
            </a:r>
            <a:r>
              <a:rPr lang="zh-CN" altLang="en-US" sz="1600" dirty="0"/>
              <a:t>中国</a:t>
            </a:r>
            <a:r>
              <a:rPr lang="en-US" altLang="zh-CN" sz="1600" dirty="0"/>
              <a:t>《</a:t>
            </a:r>
            <a:r>
              <a:rPr lang="zh-CN" altLang="en-US" sz="1600" dirty="0"/>
              <a:t>第一批罕见病目录</a:t>
            </a:r>
            <a:r>
              <a:rPr lang="en-US" altLang="zh-CN" sz="1600" dirty="0"/>
              <a:t>》</a:t>
            </a:r>
            <a:r>
              <a:rPr lang="zh-CN" altLang="en-US" sz="1600" dirty="0"/>
              <a:t>的数据，亨廷顿病有关的舞蹈病亚洲人群患病率仅为</a:t>
            </a:r>
            <a:r>
              <a:rPr lang="en-US" altLang="zh-CN" sz="1600" dirty="0"/>
              <a:t>0.4/10</a:t>
            </a:r>
            <a:r>
              <a:rPr lang="zh-CN" altLang="en-US" sz="1600" dirty="0"/>
              <a:t>万，预估潜在患者人数为</a:t>
            </a:r>
            <a:r>
              <a:rPr lang="en-US" altLang="zh-CN" sz="1600" dirty="0"/>
              <a:t>1400~14000</a:t>
            </a:r>
            <a:r>
              <a:rPr lang="zh-CN" altLang="en-US" sz="1600" dirty="0"/>
              <a:t>人</a:t>
            </a:r>
            <a:r>
              <a:rPr lang="zh-CN" altLang="en-US" sz="1600" dirty="0" smtClean="0"/>
              <a:t>。媒体数据显示，作为全国</a:t>
            </a:r>
            <a:r>
              <a:rPr lang="zh-CN" altLang="en-US" sz="1600" dirty="0"/>
              <a:t>唯一一家亨廷顿</a:t>
            </a:r>
            <a:r>
              <a:rPr lang="zh-CN" altLang="en-US" sz="1600" dirty="0" smtClean="0"/>
              <a:t>舞蹈病的关爱</a:t>
            </a:r>
            <a:r>
              <a:rPr lang="zh-CN" altLang="en-US" sz="1600" dirty="0"/>
              <a:t>中心</a:t>
            </a:r>
            <a:r>
              <a:rPr lang="en-US" altLang="zh-CN" sz="1600" dirty="0"/>
              <a:t>——</a:t>
            </a:r>
            <a:r>
              <a:rPr lang="zh-CN" altLang="en-US" sz="1600" dirty="0"/>
              <a:t>风信子关爱</a:t>
            </a:r>
            <a:r>
              <a:rPr lang="zh-CN" altLang="en-US" sz="1600" dirty="0" smtClean="0"/>
              <a:t>中心，截至</a:t>
            </a:r>
            <a:r>
              <a:rPr lang="en-US" altLang="zh-CN" sz="1600" dirty="0" smtClean="0"/>
              <a:t>2021</a:t>
            </a:r>
            <a:r>
              <a:rPr lang="zh-CN" altLang="en-US" sz="1600" dirty="0" smtClean="0"/>
              <a:t>年曾经</a:t>
            </a:r>
            <a:r>
              <a:rPr lang="zh-CN" altLang="en-US" sz="1600" dirty="0"/>
              <a:t>服务的患者数仅为</a:t>
            </a:r>
            <a:r>
              <a:rPr lang="en-US" altLang="zh-CN" sz="1600" dirty="0"/>
              <a:t>800</a:t>
            </a:r>
            <a:r>
              <a:rPr lang="zh-CN" altLang="en-US" sz="1600" dirty="0"/>
              <a:t>人</a:t>
            </a:r>
            <a:r>
              <a:rPr lang="zh-CN" altLang="en-US" sz="1600" dirty="0" smtClean="0"/>
              <a:t>。</a:t>
            </a:r>
            <a:endParaRPr lang="en-US" altLang="zh-CN" sz="1600" dirty="0" smtClean="0"/>
          </a:p>
          <a:p>
            <a:pPr>
              <a:lnSpc>
                <a:spcPct val="150000"/>
              </a:lnSpc>
            </a:pPr>
            <a:r>
              <a:rPr lang="zh-CN" altLang="en-US" b="1" dirty="0" smtClean="0">
                <a:solidFill>
                  <a:schemeClr val="tx2"/>
                </a:solidFill>
              </a:rPr>
              <a:t>弥补</a:t>
            </a:r>
            <a:r>
              <a:rPr lang="zh-CN" altLang="en-US" b="1" dirty="0">
                <a:solidFill>
                  <a:schemeClr val="tx2"/>
                </a:solidFill>
              </a:rPr>
              <a:t>目录短板描述</a:t>
            </a:r>
            <a:r>
              <a:rPr lang="zh-CN" altLang="en-US" sz="1600" dirty="0">
                <a:solidFill>
                  <a:schemeClr val="tx2"/>
                </a:solidFill>
              </a:rPr>
              <a:t>：</a:t>
            </a:r>
          </a:p>
          <a:p>
            <a:pPr>
              <a:lnSpc>
                <a:spcPct val="150000"/>
              </a:lnSpc>
            </a:pPr>
            <a:r>
              <a:rPr lang="zh-CN" altLang="en-US" sz="1600" dirty="0"/>
              <a:t>氘丁苯那嗪片是全球将氘代技术应用在制药领域的第一个成功的</a:t>
            </a:r>
            <a:r>
              <a:rPr lang="zh-CN" altLang="en-US" sz="1600" dirty="0" smtClean="0"/>
              <a:t>药品。氘</a:t>
            </a:r>
            <a:r>
              <a:rPr lang="zh-CN" altLang="en-US" sz="1600" dirty="0"/>
              <a:t>丁苯那嗪</a:t>
            </a:r>
            <a:r>
              <a:rPr lang="zh-CN" altLang="en-US" sz="1600" dirty="0" smtClean="0"/>
              <a:t>片是</a:t>
            </a:r>
            <a:r>
              <a:rPr lang="zh-CN" altLang="en-US" sz="1600" dirty="0"/>
              <a:t>中国上市的第一</a:t>
            </a:r>
            <a:r>
              <a:rPr lang="zh-CN" altLang="en-US" sz="1600" dirty="0" smtClean="0"/>
              <a:t>个、也</a:t>
            </a:r>
            <a:r>
              <a:rPr lang="zh-CN" altLang="en-US" sz="1600" dirty="0"/>
              <a:t>是目前唯一一个针对亨廷顿病有关的舞蹈病的治疗</a:t>
            </a:r>
            <a:r>
              <a:rPr lang="zh-CN" altLang="en-US" sz="1600" dirty="0" smtClean="0"/>
              <a:t>药品</a:t>
            </a:r>
            <a:r>
              <a:rPr lang="zh-CN" altLang="en-US" sz="1600" dirty="0"/>
              <a:t>；</a:t>
            </a:r>
            <a:r>
              <a:rPr lang="zh-CN" altLang="en-US" sz="1600" dirty="0" smtClean="0"/>
              <a:t>同时</a:t>
            </a:r>
            <a:r>
              <a:rPr lang="zh-CN" altLang="en-US" sz="1600" dirty="0"/>
              <a:t>，该药也是第一个针对成人迟发运动障碍的治疗药品，填补了这两个疾病临床药物治疗的空白。由于存在巨大为满足的临床治疗需求，</a:t>
            </a:r>
            <a:r>
              <a:rPr lang="en-US" altLang="zh-CN" sz="1600" dirty="0"/>
              <a:t>2018</a:t>
            </a:r>
            <a:r>
              <a:rPr lang="zh-CN" altLang="en-US" sz="1600" dirty="0"/>
              <a:t>年</a:t>
            </a:r>
            <a:r>
              <a:rPr lang="en-US" altLang="zh-CN" sz="1600" dirty="0"/>
              <a:t>11</a:t>
            </a:r>
            <a:r>
              <a:rPr lang="zh-CN" altLang="en-US" sz="1600" dirty="0"/>
              <a:t>月氘丁苯那嗪片被列入</a:t>
            </a:r>
            <a:r>
              <a:rPr lang="en-US" altLang="zh-CN" sz="1600" dirty="0"/>
              <a:t>《</a:t>
            </a:r>
            <a:r>
              <a:rPr lang="zh-CN" altLang="en-US" sz="1600" dirty="0"/>
              <a:t>临床急需境外新药名单</a:t>
            </a:r>
            <a:r>
              <a:rPr lang="en-US" altLang="zh-CN" sz="1600" dirty="0"/>
              <a:t>(</a:t>
            </a:r>
            <a:r>
              <a:rPr lang="zh-CN" altLang="en-US" sz="1600" dirty="0"/>
              <a:t>第一批</a:t>
            </a:r>
            <a:r>
              <a:rPr lang="en-US" altLang="zh-CN" sz="1600" dirty="0"/>
              <a:t>)》</a:t>
            </a:r>
            <a:r>
              <a:rPr lang="zh-CN" altLang="en-US" sz="1600" dirty="0"/>
              <a:t>，位列</a:t>
            </a:r>
            <a:r>
              <a:rPr lang="en-US" altLang="zh-CN" sz="1600" dirty="0"/>
              <a:t>19</a:t>
            </a:r>
            <a:r>
              <a:rPr lang="zh-CN" altLang="en-US" sz="1600" dirty="0"/>
              <a:t>号。</a:t>
            </a:r>
            <a:r>
              <a:rPr lang="en-US" altLang="zh-CN" sz="1600" dirty="0"/>
              <a:t>2020</a:t>
            </a:r>
            <a:r>
              <a:rPr lang="zh-CN" altLang="en-US" sz="1600" dirty="0"/>
              <a:t>年国谈成功后，进一步提高了这两个疾病人群治疗的可及性和可负担</a:t>
            </a:r>
            <a:r>
              <a:rPr lang="zh-CN" altLang="en-US" sz="1600" dirty="0" smtClean="0"/>
              <a:t>性。</a:t>
            </a:r>
            <a:endParaRPr lang="en-US" altLang="zh-CN" sz="1600" dirty="0" smtClean="0"/>
          </a:p>
          <a:p>
            <a:pPr>
              <a:lnSpc>
                <a:spcPct val="150000"/>
              </a:lnSpc>
            </a:pPr>
            <a:endParaRPr lang="zh-CN" altLang="en-US" sz="1600" dirty="0"/>
          </a:p>
          <a:p>
            <a:pPr>
              <a:lnSpc>
                <a:spcPct val="150000"/>
              </a:lnSpc>
            </a:pPr>
            <a:r>
              <a:rPr lang="zh-CN" altLang="en-US" b="1" dirty="0">
                <a:solidFill>
                  <a:schemeClr val="tx2"/>
                </a:solidFill>
              </a:rPr>
              <a:t>临床管理难度描述： </a:t>
            </a:r>
            <a:endParaRPr lang="en-US" altLang="zh-CN" b="1" dirty="0" smtClean="0">
              <a:solidFill>
                <a:schemeClr val="tx2"/>
              </a:solidFill>
            </a:endParaRPr>
          </a:p>
          <a:p>
            <a:pPr marL="342900" indent="-342900">
              <a:lnSpc>
                <a:spcPct val="150000"/>
              </a:lnSpc>
              <a:buFont typeface="+mj-lt"/>
              <a:buAutoNum type="arabicPeriod"/>
            </a:pPr>
            <a:r>
              <a:rPr lang="zh-CN" altLang="en-US" sz="1600" dirty="0" smtClean="0"/>
              <a:t>罕见</a:t>
            </a:r>
            <a:r>
              <a:rPr lang="zh-CN" altLang="en-US" sz="1600" dirty="0"/>
              <a:t>病用药或精神专科用药，患者诊疗较为集中，在核心三甲医院或精神专科医院； </a:t>
            </a:r>
            <a:endParaRPr lang="en-US" altLang="zh-CN" sz="1600" dirty="0" smtClean="0"/>
          </a:p>
          <a:p>
            <a:pPr marL="342900" indent="-342900">
              <a:lnSpc>
                <a:spcPct val="150000"/>
              </a:lnSpc>
              <a:buFont typeface="+mj-lt"/>
              <a:buAutoNum type="arabicPeriod"/>
            </a:pPr>
            <a:r>
              <a:rPr lang="zh-CN" altLang="en-US" sz="1600" dirty="0" smtClean="0"/>
              <a:t>口服</a:t>
            </a:r>
            <a:r>
              <a:rPr lang="zh-CN" altLang="en-US" sz="1600" dirty="0"/>
              <a:t>用药，患者依从性更好，且多种规格，方便患者精准调整</a:t>
            </a:r>
            <a:r>
              <a:rPr lang="zh-CN" altLang="en-US" sz="1600" dirty="0" smtClean="0"/>
              <a:t>剂量，避免浪费； </a:t>
            </a:r>
            <a:endParaRPr lang="en-US" altLang="zh-CN" sz="1600" dirty="0" smtClean="0"/>
          </a:p>
          <a:p>
            <a:pPr marL="342900" indent="-342900">
              <a:lnSpc>
                <a:spcPct val="150000"/>
              </a:lnSpc>
              <a:buFont typeface="+mj-lt"/>
              <a:buAutoNum type="arabicPeriod"/>
            </a:pPr>
            <a:r>
              <a:rPr lang="zh-CN" altLang="en-US" sz="1600" dirty="0" smtClean="0"/>
              <a:t>便于</a:t>
            </a:r>
            <a:r>
              <a:rPr lang="zh-CN" altLang="en-US" sz="1600" dirty="0"/>
              <a:t>实行定点管理或双通道管理，滥用风险低，有助于医保基金精准管理</a:t>
            </a:r>
            <a:r>
              <a:rPr lang="zh-CN" altLang="en-US" sz="1600" dirty="0" smtClean="0"/>
              <a:t>。</a:t>
            </a:r>
            <a:endParaRPr lang="en-US" altLang="zh-CN" sz="1600" dirty="0" smtClean="0"/>
          </a:p>
        </p:txBody>
      </p:sp>
    </p:spTree>
    <p:extLst>
      <p:ext uri="{BB962C8B-B14F-4D97-AF65-F5344CB8AC3E}">
        <p14:creationId xmlns:p14="http://schemas.microsoft.com/office/powerpoint/2010/main" val="1110289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4B0D0AF9-BAD5-4D8C-A2D0-E5414717F21C}"/>
              </a:ext>
            </a:extLst>
          </p:cNvPr>
          <p:cNvSpPr>
            <a:spLocks noGrp="1"/>
          </p:cNvSpPr>
          <p:nvPr>
            <p:ph type="title"/>
          </p:nvPr>
        </p:nvSpPr>
        <p:spPr/>
        <p:txBody>
          <a:bodyPr/>
          <a:lstStyle/>
          <a:p>
            <a:pPr rtl="0"/>
            <a:r>
              <a:rPr lang="zh-CN" altLang="en-US" b="1" dirty="0" smtClean="0"/>
              <a:t>目录</a:t>
            </a:r>
            <a:endParaRPr lang="en-US" b="1" dirty="0"/>
          </a:p>
        </p:txBody>
      </p:sp>
      <p:sp>
        <p:nvSpPr>
          <p:cNvPr id="9" name="TextBox 8">
            <a:extLst>
              <a:ext uri="{FF2B5EF4-FFF2-40B4-BE49-F238E27FC236}">
                <a16:creationId xmlns:a16="http://schemas.microsoft.com/office/drawing/2014/main" id="{73BD2E76-5CBF-4FB3-B8EC-7C816D681CAF}"/>
              </a:ext>
            </a:extLst>
          </p:cNvPr>
          <p:cNvSpPr txBox="1"/>
          <p:nvPr/>
        </p:nvSpPr>
        <p:spPr>
          <a:xfrm>
            <a:off x="838200" y="923901"/>
            <a:ext cx="755335" cy="707886"/>
          </a:xfrm>
          <a:prstGeom prst="rect">
            <a:avLst/>
          </a:prstGeom>
          <a:noFill/>
          <a:ln>
            <a:noFill/>
          </a:ln>
        </p:spPr>
        <p:txBody>
          <a:bodyPr wrap="none" rtlCol="0">
            <a:spAutoFit/>
          </a:bodyPr>
          <a:lstStyle/>
          <a:p>
            <a:r>
              <a:rPr lang="en-US" sz="4000" dirty="0">
                <a:solidFill>
                  <a:schemeClr val="accent3"/>
                </a:solidFill>
              </a:rPr>
              <a:t>01</a:t>
            </a:r>
          </a:p>
        </p:txBody>
      </p:sp>
      <p:sp>
        <p:nvSpPr>
          <p:cNvPr id="10" name="TextBox 9">
            <a:extLst>
              <a:ext uri="{FF2B5EF4-FFF2-40B4-BE49-F238E27FC236}">
                <a16:creationId xmlns:a16="http://schemas.microsoft.com/office/drawing/2014/main" id="{6A4018B7-7F54-4051-8F56-AA6AD937CB5E}"/>
              </a:ext>
            </a:extLst>
          </p:cNvPr>
          <p:cNvSpPr txBox="1"/>
          <p:nvPr/>
        </p:nvSpPr>
        <p:spPr>
          <a:xfrm>
            <a:off x="838200" y="1872632"/>
            <a:ext cx="755335" cy="707886"/>
          </a:xfrm>
          <a:prstGeom prst="rect">
            <a:avLst/>
          </a:prstGeom>
          <a:noFill/>
          <a:ln>
            <a:noFill/>
          </a:ln>
        </p:spPr>
        <p:txBody>
          <a:bodyPr wrap="none" rtlCol="0">
            <a:spAutoFit/>
          </a:bodyPr>
          <a:lstStyle/>
          <a:p>
            <a:r>
              <a:rPr lang="en-US" sz="4000" dirty="0">
                <a:solidFill>
                  <a:schemeClr val="accent3"/>
                </a:solidFill>
              </a:rPr>
              <a:t>02</a:t>
            </a:r>
          </a:p>
        </p:txBody>
      </p:sp>
      <p:sp>
        <p:nvSpPr>
          <p:cNvPr id="11" name="TextBox 10">
            <a:extLst>
              <a:ext uri="{FF2B5EF4-FFF2-40B4-BE49-F238E27FC236}">
                <a16:creationId xmlns:a16="http://schemas.microsoft.com/office/drawing/2014/main" id="{12B57A7F-4DF7-4FA6-8608-63123DEC3F85}"/>
              </a:ext>
            </a:extLst>
          </p:cNvPr>
          <p:cNvSpPr txBox="1"/>
          <p:nvPr/>
        </p:nvSpPr>
        <p:spPr>
          <a:xfrm>
            <a:off x="838200" y="2822510"/>
            <a:ext cx="755335" cy="707886"/>
          </a:xfrm>
          <a:prstGeom prst="rect">
            <a:avLst/>
          </a:prstGeom>
          <a:noFill/>
          <a:ln>
            <a:noFill/>
          </a:ln>
        </p:spPr>
        <p:txBody>
          <a:bodyPr wrap="none" rtlCol="0">
            <a:spAutoFit/>
          </a:bodyPr>
          <a:lstStyle/>
          <a:p>
            <a:r>
              <a:rPr lang="en-US" sz="4000" dirty="0">
                <a:solidFill>
                  <a:schemeClr val="accent3"/>
                </a:solidFill>
              </a:rPr>
              <a:t>03</a:t>
            </a:r>
          </a:p>
        </p:txBody>
      </p:sp>
      <p:sp>
        <p:nvSpPr>
          <p:cNvPr id="12" name="TextBox 11">
            <a:extLst>
              <a:ext uri="{FF2B5EF4-FFF2-40B4-BE49-F238E27FC236}">
                <a16:creationId xmlns:a16="http://schemas.microsoft.com/office/drawing/2014/main" id="{1E5CCD3E-2BCF-4095-B0CA-03E7969BAA1B}"/>
              </a:ext>
            </a:extLst>
          </p:cNvPr>
          <p:cNvSpPr txBox="1"/>
          <p:nvPr/>
        </p:nvSpPr>
        <p:spPr>
          <a:xfrm>
            <a:off x="838200" y="3759856"/>
            <a:ext cx="755335" cy="707886"/>
          </a:xfrm>
          <a:prstGeom prst="rect">
            <a:avLst/>
          </a:prstGeom>
          <a:noFill/>
          <a:ln>
            <a:noFill/>
          </a:ln>
        </p:spPr>
        <p:txBody>
          <a:bodyPr wrap="none" rtlCol="0">
            <a:spAutoFit/>
          </a:bodyPr>
          <a:lstStyle/>
          <a:p>
            <a:r>
              <a:rPr lang="en-US" sz="4000" dirty="0">
                <a:solidFill>
                  <a:schemeClr val="accent3"/>
                </a:solidFill>
              </a:rPr>
              <a:t>04</a:t>
            </a:r>
          </a:p>
        </p:txBody>
      </p:sp>
      <p:cxnSp>
        <p:nvCxnSpPr>
          <p:cNvPr id="13" name="Straight Connector 12">
            <a:extLst>
              <a:ext uri="{FF2B5EF4-FFF2-40B4-BE49-F238E27FC236}">
                <a16:creationId xmlns:a16="http://schemas.microsoft.com/office/drawing/2014/main" id="{40BABB56-C79B-44E2-B384-0DC830A7055B}"/>
              </a:ext>
            </a:extLst>
          </p:cNvPr>
          <p:cNvCxnSpPr/>
          <p:nvPr/>
        </p:nvCxnSpPr>
        <p:spPr>
          <a:xfrm>
            <a:off x="1856458" y="1599150"/>
            <a:ext cx="5400000" cy="0"/>
          </a:xfrm>
          <a:prstGeom prst="line">
            <a:avLst/>
          </a:prstGeom>
          <a:ln w="254">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98CB395-1E8A-4EE9-B443-80E53051E6FE}"/>
              </a:ext>
            </a:extLst>
          </p:cNvPr>
          <p:cNvSpPr txBox="1"/>
          <p:nvPr/>
        </p:nvSpPr>
        <p:spPr>
          <a:xfrm>
            <a:off x="1856458" y="1141950"/>
            <a:ext cx="5384800" cy="369332"/>
          </a:xfrm>
          <a:prstGeom prst="rect">
            <a:avLst/>
          </a:prstGeom>
          <a:noFill/>
          <a:ln>
            <a:noFill/>
          </a:ln>
        </p:spPr>
        <p:txBody>
          <a:bodyPr wrap="square" lIns="0" tIns="0" rIns="0" bIns="0" rtlCol="0">
            <a:spAutoFit/>
          </a:bodyPr>
          <a:lstStyle/>
          <a:p>
            <a:r>
              <a:rPr lang="zh-CN" altLang="en-US" sz="2400" b="1" dirty="0" smtClean="0">
                <a:solidFill>
                  <a:schemeClr val="tx2"/>
                </a:solidFill>
              </a:rPr>
              <a:t>药品基本信息</a:t>
            </a:r>
            <a:endParaRPr lang="en-US" sz="2400" b="1" dirty="0">
              <a:solidFill>
                <a:schemeClr val="tx2"/>
              </a:solidFill>
            </a:endParaRPr>
          </a:p>
        </p:txBody>
      </p:sp>
      <p:sp>
        <p:nvSpPr>
          <p:cNvPr id="15" name="TextBox 14">
            <a:extLst>
              <a:ext uri="{FF2B5EF4-FFF2-40B4-BE49-F238E27FC236}">
                <a16:creationId xmlns:a16="http://schemas.microsoft.com/office/drawing/2014/main" id="{95122282-A3C0-4898-A46E-0387B14598D8}"/>
              </a:ext>
            </a:extLst>
          </p:cNvPr>
          <p:cNvSpPr txBox="1"/>
          <p:nvPr/>
        </p:nvSpPr>
        <p:spPr>
          <a:xfrm>
            <a:off x="838200" y="4691638"/>
            <a:ext cx="755335" cy="707886"/>
          </a:xfrm>
          <a:prstGeom prst="rect">
            <a:avLst/>
          </a:prstGeom>
          <a:noFill/>
          <a:ln>
            <a:noFill/>
          </a:ln>
        </p:spPr>
        <p:txBody>
          <a:bodyPr wrap="none" rtlCol="0">
            <a:spAutoFit/>
          </a:bodyPr>
          <a:lstStyle/>
          <a:p>
            <a:r>
              <a:rPr lang="en-US" sz="4000" dirty="0">
                <a:solidFill>
                  <a:schemeClr val="accent3"/>
                </a:solidFill>
              </a:rPr>
              <a:t>05</a:t>
            </a:r>
          </a:p>
        </p:txBody>
      </p:sp>
      <p:cxnSp>
        <p:nvCxnSpPr>
          <p:cNvPr id="16" name="Straight Connector 15">
            <a:extLst>
              <a:ext uri="{FF2B5EF4-FFF2-40B4-BE49-F238E27FC236}">
                <a16:creationId xmlns:a16="http://schemas.microsoft.com/office/drawing/2014/main" id="{CC0B55A0-1901-4189-AB7C-3A96AFDB7076}"/>
              </a:ext>
            </a:extLst>
          </p:cNvPr>
          <p:cNvCxnSpPr/>
          <p:nvPr/>
        </p:nvCxnSpPr>
        <p:spPr>
          <a:xfrm>
            <a:off x="1856458" y="2543008"/>
            <a:ext cx="5400000" cy="0"/>
          </a:xfrm>
          <a:prstGeom prst="line">
            <a:avLst/>
          </a:prstGeom>
          <a:ln w="254">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05715CC-C217-4698-8051-C056A210EA27}"/>
              </a:ext>
            </a:extLst>
          </p:cNvPr>
          <p:cNvSpPr txBox="1"/>
          <p:nvPr/>
        </p:nvSpPr>
        <p:spPr>
          <a:xfrm>
            <a:off x="1856458" y="2085808"/>
            <a:ext cx="5384800" cy="369332"/>
          </a:xfrm>
          <a:prstGeom prst="rect">
            <a:avLst/>
          </a:prstGeom>
          <a:noFill/>
          <a:ln>
            <a:noFill/>
          </a:ln>
        </p:spPr>
        <p:txBody>
          <a:bodyPr wrap="square" lIns="0" tIns="0" rIns="0" bIns="0" rtlCol="0">
            <a:spAutoFit/>
          </a:bodyPr>
          <a:lstStyle/>
          <a:p>
            <a:r>
              <a:rPr lang="zh-CN" altLang="en-US" sz="2400" b="1" dirty="0">
                <a:solidFill>
                  <a:schemeClr val="tx2"/>
                </a:solidFill>
              </a:rPr>
              <a:t>安全性</a:t>
            </a:r>
            <a:endParaRPr lang="en-US" sz="2400" b="1" dirty="0">
              <a:solidFill>
                <a:schemeClr val="tx2"/>
              </a:solidFill>
            </a:endParaRPr>
          </a:p>
        </p:txBody>
      </p:sp>
      <p:cxnSp>
        <p:nvCxnSpPr>
          <p:cNvPr id="18" name="Straight Connector 17">
            <a:extLst>
              <a:ext uri="{FF2B5EF4-FFF2-40B4-BE49-F238E27FC236}">
                <a16:creationId xmlns:a16="http://schemas.microsoft.com/office/drawing/2014/main" id="{9529F106-A673-4C8A-BA7C-1B68722E5144}"/>
              </a:ext>
            </a:extLst>
          </p:cNvPr>
          <p:cNvCxnSpPr/>
          <p:nvPr/>
        </p:nvCxnSpPr>
        <p:spPr>
          <a:xfrm>
            <a:off x="1856458" y="3514558"/>
            <a:ext cx="5400000" cy="0"/>
          </a:xfrm>
          <a:prstGeom prst="line">
            <a:avLst/>
          </a:prstGeom>
          <a:ln w="254">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74EC217-D03A-4054-9E5E-2E683408A48B}"/>
              </a:ext>
            </a:extLst>
          </p:cNvPr>
          <p:cNvSpPr txBox="1"/>
          <p:nvPr/>
        </p:nvSpPr>
        <p:spPr>
          <a:xfrm>
            <a:off x="1856458" y="3057358"/>
            <a:ext cx="5384800" cy="369332"/>
          </a:xfrm>
          <a:prstGeom prst="rect">
            <a:avLst/>
          </a:prstGeom>
          <a:noFill/>
          <a:ln>
            <a:noFill/>
          </a:ln>
        </p:spPr>
        <p:txBody>
          <a:bodyPr wrap="square" lIns="0" tIns="0" rIns="0" bIns="0" rtlCol="0">
            <a:spAutoFit/>
          </a:bodyPr>
          <a:lstStyle/>
          <a:p>
            <a:r>
              <a:rPr lang="zh-CN" altLang="en-US" sz="2400" b="1" dirty="0">
                <a:solidFill>
                  <a:schemeClr val="tx2"/>
                </a:solidFill>
              </a:rPr>
              <a:t>有效性</a:t>
            </a:r>
            <a:endParaRPr lang="en-US" sz="2400" b="1" dirty="0">
              <a:solidFill>
                <a:schemeClr val="tx2"/>
              </a:solidFill>
            </a:endParaRPr>
          </a:p>
        </p:txBody>
      </p:sp>
      <p:cxnSp>
        <p:nvCxnSpPr>
          <p:cNvPr id="20" name="Straight Connector 19">
            <a:extLst>
              <a:ext uri="{FF2B5EF4-FFF2-40B4-BE49-F238E27FC236}">
                <a16:creationId xmlns:a16="http://schemas.microsoft.com/office/drawing/2014/main" id="{69649ED8-0897-4EEA-BBB8-B26697A7A7F4}"/>
              </a:ext>
            </a:extLst>
          </p:cNvPr>
          <p:cNvCxnSpPr/>
          <p:nvPr/>
        </p:nvCxnSpPr>
        <p:spPr>
          <a:xfrm>
            <a:off x="1856458" y="4446634"/>
            <a:ext cx="5400000" cy="0"/>
          </a:xfrm>
          <a:prstGeom prst="line">
            <a:avLst/>
          </a:prstGeom>
          <a:ln w="254">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F467DC3-F67A-4342-82AF-347916D9A89E}"/>
              </a:ext>
            </a:extLst>
          </p:cNvPr>
          <p:cNvSpPr txBox="1"/>
          <p:nvPr/>
        </p:nvSpPr>
        <p:spPr>
          <a:xfrm>
            <a:off x="1856458" y="3989434"/>
            <a:ext cx="5384800" cy="369332"/>
          </a:xfrm>
          <a:prstGeom prst="rect">
            <a:avLst/>
          </a:prstGeom>
          <a:noFill/>
          <a:ln>
            <a:noFill/>
          </a:ln>
        </p:spPr>
        <p:txBody>
          <a:bodyPr wrap="square" lIns="0" tIns="0" rIns="0" bIns="0" rtlCol="0">
            <a:spAutoFit/>
          </a:bodyPr>
          <a:lstStyle/>
          <a:p>
            <a:r>
              <a:rPr lang="zh-CN" altLang="en-US" sz="2400" b="1" dirty="0" smtClean="0">
                <a:solidFill>
                  <a:schemeClr val="tx2"/>
                </a:solidFill>
              </a:rPr>
              <a:t>经济性</a:t>
            </a:r>
            <a:endParaRPr lang="en-US" sz="2400" b="1" dirty="0">
              <a:solidFill>
                <a:schemeClr val="tx2"/>
              </a:solidFill>
            </a:endParaRPr>
          </a:p>
        </p:txBody>
      </p:sp>
      <p:cxnSp>
        <p:nvCxnSpPr>
          <p:cNvPr id="22" name="Straight Connector 21">
            <a:extLst>
              <a:ext uri="{FF2B5EF4-FFF2-40B4-BE49-F238E27FC236}">
                <a16:creationId xmlns:a16="http://schemas.microsoft.com/office/drawing/2014/main" id="{EACFD9F7-8A9C-4253-AA3F-E1475CF0FEDC}"/>
              </a:ext>
            </a:extLst>
          </p:cNvPr>
          <p:cNvCxnSpPr/>
          <p:nvPr/>
        </p:nvCxnSpPr>
        <p:spPr>
          <a:xfrm>
            <a:off x="1856458" y="5348190"/>
            <a:ext cx="5400000" cy="0"/>
          </a:xfrm>
          <a:prstGeom prst="line">
            <a:avLst/>
          </a:prstGeom>
          <a:ln w="254">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3572257-61A6-47CF-8FDF-23B22081EBCB}"/>
              </a:ext>
            </a:extLst>
          </p:cNvPr>
          <p:cNvSpPr txBox="1"/>
          <p:nvPr/>
        </p:nvSpPr>
        <p:spPr>
          <a:xfrm>
            <a:off x="1856458" y="4890990"/>
            <a:ext cx="5384800" cy="369332"/>
          </a:xfrm>
          <a:prstGeom prst="rect">
            <a:avLst/>
          </a:prstGeom>
          <a:noFill/>
          <a:ln>
            <a:noFill/>
          </a:ln>
        </p:spPr>
        <p:txBody>
          <a:bodyPr wrap="square" lIns="0" tIns="0" rIns="0" bIns="0" rtlCol="0">
            <a:spAutoFit/>
          </a:bodyPr>
          <a:lstStyle/>
          <a:p>
            <a:r>
              <a:rPr lang="zh-CN" altLang="en-US" sz="2400" b="1" dirty="0" smtClean="0">
                <a:solidFill>
                  <a:schemeClr val="tx2"/>
                </a:solidFill>
              </a:rPr>
              <a:t>创新性</a:t>
            </a:r>
            <a:endParaRPr lang="en-US" sz="2400" b="1" dirty="0">
              <a:solidFill>
                <a:schemeClr val="tx2"/>
              </a:solidFill>
            </a:endParaRPr>
          </a:p>
        </p:txBody>
      </p:sp>
      <p:sp>
        <p:nvSpPr>
          <p:cNvPr id="2" name="Slide Number Placeholder 1">
            <a:extLst>
              <a:ext uri="{FF2B5EF4-FFF2-40B4-BE49-F238E27FC236}">
                <a16:creationId xmlns:a16="http://schemas.microsoft.com/office/drawing/2014/main" id="{D76D0243-8441-4825-BD9D-B951485795E1}"/>
              </a:ext>
            </a:extLst>
          </p:cNvPr>
          <p:cNvSpPr>
            <a:spLocks noGrp="1"/>
          </p:cNvSpPr>
          <p:nvPr>
            <p:ph type="sldNum" sz="quarter" idx="12"/>
          </p:nvPr>
        </p:nvSpPr>
        <p:spPr/>
        <p:txBody>
          <a:bodyPr/>
          <a:lstStyle/>
          <a:p>
            <a:r>
              <a:rPr lang="en-US"/>
              <a:t>| </a:t>
            </a:r>
            <a:fld id="{C2832ACA-4727-4D4C-ACEE-24DD06899962}" type="slidenum">
              <a:rPr lang="en-US" smtClean="0"/>
              <a:pPr/>
              <a:t>2</a:t>
            </a:fld>
            <a:r>
              <a:rPr lang="en-US"/>
              <a:t> |</a:t>
            </a:r>
            <a:endParaRPr lang="en-US" dirty="0"/>
          </a:p>
        </p:txBody>
      </p:sp>
      <p:sp>
        <p:nvSpPr>
          <p:cNvPr id="25" name="TextBox 24">
            <a:extLst>
              <a:ext uri="{FF2B5EF4-FFF2-40B4-BE49-F238E27FC236}">
                <a16:creationId xmlns:a16="http://schemas.microsoft.com/office/drawing/2014/main" id="{95122282-A3C0-4898-A46E-0387B14598D8}"/>
              </a:ext>
            </a:extLst>
          </p:cNvPr>
          <p:cNvSpPr txBox="1"/>
          <p:nvPr/>
        </p:nvSpPr>
        <p:spPr>
          <a:xfrm>
            <a:off x="838200" y="5582429"/>
            <a:ext cx="755335" cy="707886"/>
          </a:xfrm>
          <a:prstGeom prst="rect">
            <a:avLst/>
          </a:prstGeom>
          <a:noFill/>
          <a:ln>
            <a:noFill/>
          </a:ln>
        </p:spPr>
        <p:txBody>
          <a:bodyPr wrap="none" rtlCol="0">
            <a:spAutoFit/>
          </a:bodyPr>
          <a:lstStyle/>
          <a:p>
            <a:r>
              <a:rPr lang="en-US" sz="4000" dirty="0" smtClean="0">
                <a:solidFill>
                  <a:schemeClr val="accent3"/>
                </a:solidFill>
              </a:rPr>
              <a:t>06</a:t>
            </a:r>
            <a:endParaRPr lang="en-US" sz="4000" dirty="0">
              <a:solidFill>
                <a:schemeClr val="accent3"/>
              </a:solidFill>
            </a:endParaRPr>
          </a:p>
        </p:txBody>
      </p:sp>
      <p:cxnSp>
        <p:nvCxnSpPr>
          <p:cNvPr id="26" name="Straight Connector 25">
            <a:extLst>
              <a:ext uri="{FF2B5EF4-FFF2-40B4-BE49-F238E27FC236}">
                <a16:creationId xmlns:a16="http://schemas.microsoft.com/office/drawing/2014/main" id="{EACFD9F7-8A9C-4253-AA3F-E1475CF0FEDC}"/>
              </a:ext>
            </a:extLst>
          </p:cNvPr>
          <p:cNvCxnSpPr/>
          <p:nvPr/>
        </p:nvCxnSpPr>
        <p:spPr>
          <a:xfrm>
            <a:off x="1856458" y="6238981"/>
            <a:ext cx="5400000" cy="0"/>
          </a:xfrm>
          <a:prstGeom prst="line">
            <a:avLst/>
          </a:prstGeom>
          <a:ln w="254">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3572257-61A6-47CF-8FDF-23B22081EBCB}"/>
              </a:ext>
            </a:extLst>
          </p:cNvPr>
          <p:cNvSpPr txBox="1"/>
          <p:nvPr/>
        </p:nvSpPr>
        <p:spPr>
          <a:xfrm>
            <a:off x="1856458" y="5781781"/>
            <a:ext cx="5384800" cy="369332"/>
          </a:xfrm>
          <a:prstGeom prst="rect">
            <a:avLst/>
          </a:prstGeom>
          <a:noFill/>
          <a:ln>
            <a:noFill/>
          </a:ln>
        </p:spPr>
        <p:txBody>
          <a:bodyPr wrap="square" lIns="0" tIns="0" rIns="0" bIns="0" rtlCol="0">
            <a:spAutoFit/>
          </a:bodyPr>
          <a:lstStyle/>
          <a:p>
            <a:r>
              <a:rPr lang="zh-CN" altLang="en-US" sz="2400" b="1" dirty="0" smtClean="0">
                <a:solidFill>
                  <a:schemeClr val="tx2"/>
                </a:solidFill>
              </a:rPr>
              <a:t>公平性</a:t>
            </a:r>
            <a:endParaRPr lang="en-US" b="1" dirty="0">
              <a:solidFill>
                <a:schemeClr val="tx2"/>
              </a:solidFill>
            </a:endParaRPr>
          </a:p>
        </p:txBody>
      </p:sp>
    </p:spTree>
    <p:extLst>
      <p:ext uri="{BB962C8B-B14F-4D97-AF65-F5344CB8AC3E}">
        <p14:creationId xmlns:p14="http://schemas.microsoft.com/office/powerpoint/2010/main" val="3512534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smtClean="0"/>
              <a:t>药品基本信息</a:t>
            </a:r>
            <a:endParaRPr lang="zh-CN" altLang="en-US" b="1" dirty="0"/>
          </a:p>
        </p:txBody>
      </p:sp>
      <p:sp>
        <p:nvSpPr>
          <p:cNvPr id="4" name="Slide Number Placeholder 3"/>
          <p:cNvSpPr>
            <a:spLocks noGrp="1"/>
          </p:cNvSpPr>
          <p:nvPr>
            <p:ph type="sldNum" sz="quarter" idx="12"/>
          </p:nvPr>
        </p:nvSpPr>
        <p:spPr>
          <a:xfrm>
            <a:off x="838200" y="6233428"/>
            <a:ext cx="537808" cy="365125"/>
          </a:xfrm>
        </p:spPr>
        <p:txBody>
          <a:bodyPr/>
          <a:lstStyle/>
          <a:p>
            <a:r>
              <a:rPr lang="en-US" smtClean="0"/>
              <a:t>| </a:t>
            </a:r>
            <a:fld id="{C2832ACA-4727-4D4C-ACEE-24DD06899962}" type="slidenum">
              <a:rPr lang="en-US" smtClean="0"/>
              <a:pPr/>
              <a:t>3</a:t>
            </a:fld>
            <a:r>
              <a:rPr lang="en-US" smtClean="0"/>
              <a:t> |</a:t>
            </a:r>
            <a:endParaRPr lang="en-US" dirty="0"/>
          </a:p>
        </p:txBody>
      </p:sp>
      <p:sp>
        <p:nvSpPr>
          <p:cNvPr id="16" name="文本占位符 5"/>
          <p:cNvSpPr txBox="1">
            <a:spLocks/>
          </p:cNvSpPr>
          <p:nvPr/>
        </p:nvSpPr>
        <p:spPr>
          <a:xfrm>
            <a:off x="138793" y="975071"/>
            <a:ext cx="10515600" cy="413538"/>
          </a:xfrm>
          <a:prstGeom prst="rect">
            <a:avLst/>
          </a:prstGeom>
        </p:spPr>
        <p:txBody>
          <a:bodyPr anchor="ct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b="1" dirty="0" smtClean="0">
                <a:latin typeface="微软雅黑" panose="020B0503020204020204" pitchFamily="34" charset="-122"/>
                <a:ea typeface="微软雅黑" panose="020B0503020204020204" pitchFamily="34" charset="-122"/>
              </a:rPr>
              <a:t>疾病基本情况</a:t>
            </a:r>
            <a:endParaRPr lang="en-US" altLang="zh-CN" b="1" dirty="0" smtClean="0">
              <a:latin typeface="微软雅黑" panose="020B0503020204020204" pitchFamily="34" charset="-122"/>
              <a:ea typeface="微软雅黑" panose="020B0503020204020204" pitchFamily="34" charset="-122"/>
            </a:endParaRPr>
          </a:p>
        </p:txBody>
      </p:sp>
      <p:sp>
        <p:nvSpPr>
          <p:cNvPr id="17" name="Rectangle 1"/>
          <p:cNvSpPr>
            <a:spLocks noChangeArrowheads="1"/>
          </p:cNvSpPr>
          <p:nvPr/>
        </p:nvSpPr>
        <p:spPr bwMode="auto">
          <a:xfrm>
            <a:off x="138793" y="1430318"/>
            <a:ext cx="11914414"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zh-CN" altLang="zh-CN" sz="1600" b="1" dirty="0" smtClean="0">
                <a:solidFill>
                  <a:schemeClr val="tx2"/>
                </a:solidFill>
                <a:latin typeface="微软雅黑" panose="020B0503020204020204" pitchFamily="34" charset="-122"/>
                <a:ea typeface="微软雅黑" panose="020B0503020204020204" pitchFamily="34" charset="-122"/>
              </a:rPr>
              <a:t>亨廷顿</a:t>
            </a:r>
            <a:r>
              <a:rPr lang="zh-CN" altLang="zh-CN" sz="1600" b="1" dirty="0">
                <a:solidFill>
                  <a:schemeClr val="tx2"/>
                </a:solidFill>
                <a:latin typeface="微软雅黑" panose="020B0503020204020204" pitchFamily="34" charset="-122"/>
                <a:ea typeface="微软雅黑" panose="020B0503020204020204" pitchFamily="34" charset="-122"/>
              </a:rPr>
              <a:t>舞蹈病（</a:t>
            </a:r>
            <a:r>
              <a:rPr lang="en-US" altLang="zh-CN" sz="1600" b="1" dirty="0" smtClean="0">
                <a:solidFill>
                  <a:schemeClr val="tx2"/>
                </a:solidFill>
                <a:latin typeface="微软雅黑" panose="020B0503020204020204" pitchFamily="34" charset="-122"/>
                <a:ea typeface="微软雅黑" panose="020B0503020204020204" pitchFamily="34" charset="-122"/>
              </a:rPr>
              <a:t>Huntington’s </a:t>
            </a:r>
            <a:r>
              <a:rPr lang="en-US" altLang="zh-CN" sz="1600" b="1" dirty="0">
                <a:solidFill>
                  <a:schemeClr val="tx2"/>
                </a:solidFill>
                <a:latin typeface="微软雅黑" panose="020B0503020204020204" pitchFamily="34" charset="-122"/>
                <a:ea typeface="微软雅黑" panose="020B0503020204020204" pitchFamily="34" charset="-122"/>
              </a:rPr>
              <a:t>D</a:t>
            </a:r>
            <a:r>
              <a:rPr lang="en-US" altLang="zh-CN" sz="1600" b="1" dirty="0" smtClean="0">
                <a:solidFill>
                  <a:schemeClr val="tx2"/>
                </a:solidFill>
                <a:latin typeface="微软雅黑" panose="020B0503020204020204" pitchFamily="34" charset="-122"/>
                <a:ea typeface="微软雅黑" panose="020B0503020204020204" pitchFamily="34" charset="-122"/>
              </a:rPr>
              <a:t>isease</a:t>
            </a:r>
            <a:r>
              <a:rPr lang="zh-CN" altLang="zh-CN" sz="1600" b="1" dirty="0">
                <a:solidFill>
                  <a:schemeClr val="tx2"/>
                </a:solidFill>
                <a:latin typeface="微软雅黑" panose="020B0503020204020204" pitchFamily="34" charset="-122"/>
                <a:ea typeface="微软雅黑" panose="020B0503020204020204" pitchFamily="34" charset="-122"/>
              </a:rPr>
              <a:t>，</a:t>
            </a:r>
            <a:r>
              <a:rPr lang="en-US" altLang="zh-CN" sz="1600" b="1" dirty="0">
                <a:solidFill>
                  <a:schemeClr val="tx2"/>
                </a:solidFill>
                <a:latin typeface="微软雅黑" panose="020B0503020204020204" pitchFamily="34" charset="-122"/>
                <a:ea typeface="微软雅黑" panose="020B0503020204020204" pitchFamily="34" charset="-122"/>
              </a:rPr>
              <a:t>HD</a:t>
            </a:r>
            <a:r>
              <a:rPr lang="zh-CN" altLang="zh-CN" sz="1600" b="1" dirty="0" smtClean="0">
                <a:solidFill>
                  <a:schemeClr val="tx2"/>
                </a:solidFill>
                <a:latin typeface="微软雅黑" panose="020B0503020204020204" pitchFamily="34" charset="-122"/>
                <a:ea typeface="微软雅黑" panose="020B0503020204020204" pitchFamily="34" charset="-122"/>
              </a:rPr>
              <a:t>）</a:t>
            </a:r>
            <a:r>
              <a:rPr lang="en-US" altLang="zh-CN" sz="1600" b="1" dirty="0" smtClean="0">
                <a:solidFill>
                  <a:schemeClr val="tx2"/>
                </a:solidFill>
                <a:latin typeface="微软雅黑" panose="020B0503020204020204" pitchFamily="34" charset="-122"/>
                <a:ea typeface="微软雅黑" panose="020B0503020204020204" pitchFamily="34" charset="-122"/>
              </a:rPr>
              <a:t>:</a:t>
            </a:r>
          </a:p>
          <a:p>
            <a:pPr marL="342900" indent="-342900">
              <a:lnSpc>
                <a:spcPct val="150000"/>
              </a:lnSpc>
              <a:buFont typeface="+mj-lt"/>
              <a:buAutoNum type="arabicPeriod"/>
            </a:pPr>
            <a:r>
              <a:rPr lang="zh-CN" altLang="zh-CN" sz="1600" dirty="0" smtClean="0">
                <a:latin typeface="微软雅黑" panose="020B0503020204020204" pitchFamily="34" charset="-122"/>
                <a:ea typeface="微软雅黑" panose="020B0503020204020204" pitchFamily="34" charset="-122"/>
              </a:rPr>
              <a:t>又</a:t>
            </a:r>
            <a:r>
              <a:rPr lang="zh-CN" altLang="zh-CN" sz="1600" dirty="0">
                <a:latin typeface="微软雅黑" panose="020B0503020204020204" pitchFamily="34" charset="-122"/>
                <a:ea typeface="微软雅黑" panose="020B0503020204020204" pitchFamily="34" charset="-122"/>
              </a:rPr>
              <a:t>称亨廷顿病，是一种隐匿起病，以舞蹈样不自主运动、精神障碍和痴呆为特征的遗传性神经系统变性病，为常染色体显性</a:t>
            </a:r>
            <a:r>
              <a:rPr lang="zh-CN" altLang="zh-CN" sz="1600" dirty="0" smtClean="0">
                <a:latin typeface="微软雅黑" panose="020B0503020204020204" pitchFamily="34" charset="-122"/>
                <a:ea typeface="微软雅黑" panose="020B0503020204020204" pitchFamily="34" charset="-122"/>
              </a:rPr>
              <a:t>遗传</a:t>
            </a:r>
            <a:endParaRPr kumimoji="0" lang="en-US" altLang="zh-CN" sz="1600" i="0" u="none" strike="noStrike" cap="none" normalizeH="0" baseline="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nSpc>
                <a:spcPct val="150000"/>
              </a:lnSpc>
              <a:buFont typeface="+mj-lt"/>
              <a:buAutoNum type="arabicPeriod"/>
            </a:pPr>
            <a:r>
              <a:rPr lang="zh-CN" altLang="en-US" sz="1600" dirty="0" smtClean="0">
                <a:latin typeface="微软雅黑" panose="020B0503020204020204" pitchFamily="34" charset="-122"/>
                <a:ea typeface="微软雅黑" panose="020B0503020204020204" pitchFamily="34" charset="-122"/>
                <a:cs typeface="宋体" panose="02010600030101010101" pitchFamily="2" charset="-122"/>
              </a:rPr>
              <a:t>平均发病年龄为</a:t>
            </a:r>
            <a:r>
              <a:rPr lang="en-US" altLang="zh-CN" sz="1600" dirty="0" smtClean="0">
                <a:latin typeface="微软雅黑" panose="020B0503020204020204" pitchFamily="34" charset="-122"/>
                <a:ea typeface="微软雅黑" panose="020B0503020204020204" pitchFamily="34" charset="-122"/>
                <a:cs typeface="宋体" panose="02010600030101010101" pitchFamily="2" charset="-122"/>
              </a:rPr>
              <a:t>40</a:t>
            </a:r>
            <a:r>
              <a:rPr lang="zh-CN" altLang="en-US" sz="1600" dirty="0" smtClean="0">
                <a:latin typeface="微软雅黑" panose="020B0503020204020204" pitchFamily="34" charset="-122"/>
                <a:ea typeface="微软雅黑" panose="020B0503020204020204" pitchFamily="34" charset="-122"/>
                <a:cs typeface="宋体" panose="02010600030101010101" pitchFamily="2" charset="-122"/>
              </a:rPr>
              <a:t>岁，</a:t>
            </a:r>
            <a:r>
              <a:rPr lang="en-US" altLang="zh-CN" sz="1600" dirty="0">
                <a:latin typeface="微软雅黑" panose="020B0503020204020204" pitchFamily="34" charset="-122"/>
                <a:ea typeface="微软雅黑" panose="020B0503020204020204" pitchFamily="34" charset="-122"/>
                <a:cs typeface="Calibri" panose="020F0502020204030204" pitchFamily="34" charset="0"/>
              </a:rPr>
              <a:t> </a:t>
            </a:r>
            <a:r>
              <a:rPr lang="zh-CN" altLang="en-CA" sz="1600" b="1" dirty="0" smtClean="0">
                <a:latin typeface="微软雅黑" panose="020B0503020204020204" pitchFamily="34" charset="-122"/>
                <a:ea typeface="微软雅黑" panose="020B0503020204020204" pitchFamily="34" charset="-122"/>
                <a:cs typeface="Calibri" panose="020F0502020204030204" pitchFamily="34" charset="0"/>
              </a:rPr>
              <a:t>通常</a:t>
            </a:r>
            <a:r>
              <a:rPr lang="zh-CN" altLang="en-CA" sz="1600" b="1" dirty="0">
                <a:latin typeface="微软雅黑" panose="020B0503020204020204" pitchFamily="34" charset="-122"/>
                <a:ea typeface="微软雅黑" panose="020B0503020204020204" pitchFamily="34" charset="-122"/>
                <a:cs typeface="Calibri" panose="020F0502020204030204" pitchFamily="34" charset="0"/>
              </a:rPr>
              <a:t>发病后</a:t>
            </a:r>
            <a:r>
              <a:rPr lang="en-CA" altLang="zh-CN" sz="1600" b="1" dirty="0">
                <a:latin typeface="微软雅黑" panose="020B0503020204020204" pitchFamily="34" charset="-122"/>
                <a:ea typeface="微软雅黑" panose="020B0503020204020204" pitchFamily="34" charset="-122"/>
                <a:cs typeface="Times New Roman" panose="02020603050405020304" pitchFamily="18" charset="0"/>
              </a:rPr>
              <a:t>15-20</a:t>
            </a:r>
            <a:r>
              <a:rPr lang="zh-CN" altLang="en-CA" sz="1600" b="1" dirty="0">
                <a:latin typeface="微软雅黑" panose="020B0503020204020204" pitchFamily="34" charset="-122"/>
                <a:ea typeface="微软雅黑" panose="020B0503020204020204" pitchFamily="34" charset="-122"/>
                <a:cs typeface="Calibri" panose="020F0502020204030204" pitchFamily="34" charset="0"/>
              </a:rPr>
              <a:t>年死亡</a:t>
            </a:r>
            <a:r>
              <a:rPr lang="zh-CN" altLang="en-US" sz="1600" b="1" dirty="0" smtClean="0">
                <a:latin typeface="微软雅黑" panose="020B0503020204020204" pitchFamily="34" charset="-122"/>
                <a:ea typeface="微软雅黑" panose="020B0503020204020204" pitchFamily="34" charset="-122"/>
                <a:cs typeface="宋体" panose="02010600030101010101" pitchFamily="2" charset="-122"/>
              </a:rPr>
              <a:t>。</a:t>
            </a:r>
            <a:r>
              <a:rPr lang="zh-CN" altLang="en-US" sz="1600" b="1" dirty="0" smtClean="0">
                <a:latin typeface="微软雅黑" panose="020B0503020204020204" pitchFamily="34" charset="-122"/>
                <a:ea typeface="微软雅黑" panose="020B0503020204020204" pitchFamily="34" charset="-122"/>
                <a:cs typeface="Calibri" panose="020F0502020204030204" pitchFamily="34" charset="0"/>
              </a:rPr>
              <a:t>青年型</a:t>
            </a:r>
            <a:r>
              <a:rPr lang="en-US" altLang="zh-CN" sz="1600" b="1" dirty="0" smtClean="0">
                <a:latin typeface="微软雅黑" panose="020B0503020204020204" pitchFamily="34" charset="-122"/>
                <a:ea typeface="微软雅黑" panose="020B0503020204020204" pitchFamily="34" charset="-122"/>
                <a:cs typeface="Calibri" panose="020F0502020204030204" pitchFamily="34" charset="0"/>
              </a:rPr>
              <a:t>HD</a:t>
            </a:r>
            <a:r>
              <a:rPr lang="zh-CN" altLang="zh-CN" sz="1600" dirty="0">
                <a:latin typeface="微软雅黑" panose="020B0503020204020204" pitchFamily="34" charset="-122"/>
                <a:ea typeface="微软雅黑" panose="020B0503020204020204" pitchFamily="34" charset="-122"/>
              </a:rPr>
              <a:t>所占比例不足全部</a:t>
            </a:r>
            <a:r>
              <a:rPr lang="en-US" altLang="zh-CN" sz="1600" dirty="0">
                <a:latin typeface="微软雅黑" panose="020B0503020204020204" pitchFamily="34" charset="-122"/>
                <a:ea typeface="微软雅黑" panose="020B0503020204020204" pitchFamily="34" charset="-122"/>
              </a:rPr>
              <a:t>HD</a:t>
            </a:r>
            <a:r>
              <a:rPr lang="zh-CN" altLang="zh-CN" sz="1600" dirty="0">
                <a:latin typeface="微软雅黑" panose="020B0503020204020204" pitchFamily="34" charset="-122"/>
                <a:ea typeface="微软雅黑" panose="020B0503020204020204" pitchFamily="34" charset="-122"/>
              </a:rPr>
              <a:t>的</a:t>
            </a:r>
            <a:r>
              <a:rPr lang="en-US" altLang="zh-CN" sz="1600" dirty="0">
                <a:latin typeface="微软雅黑" panose="020B0503020204020204" pitchFamily="34" charset="-122"/>
                <a:ea typeface="微软雅黑" panose="020B0503020204020204" pitchFamily="34" charset="-122"/>
              </a:rPr>
              <a:t>10</a:t>
            </a:r>
            <a:r>
              <a:rPr lang="zh-CN" altLang="zh-CN" sz="1600" dirty="0" smtClean="0">
                <a:latin typeface="微软雅黑" panose="020B0503020204020204" pitchFamily="34" charset="-122"/>
                <a:ea typeface="微软雅黑" panose="020B0503020204020204" pitchFamily="34" charset="-122"/>
              </a:rPr>
              <a:t>％</a:t>
            </a:r>
            <a:r>
              <a:rPr lang="en-US" altLang="zh-CN" sz="1600" baseline="30000" dirty="0" smtClean="0">
                <a:latin typeface="微软雅黑" panose="020B0503020204020204" pitchFamily="34" charset="-122"/>
                <a:ea typeface="微软雅黑" panose="020B0503020204020204" pitchFamily="34" charset="-122"/>
              </a:rPr>
              <a:t>1</a:t>
            </a:r>
            <a:r>
              <a:rPr lang="zh-CN" altLang="zh-CN"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cs typeface="宋体" panose="02010600030101010101" pitchFamily="2" charset="-122"/>
            </a:endParaRPr>
          </a:p>
          <a:p>
            <a:pPr marL="342900" lvl="0" indent="-342900">
              <a:lnSpc>
                <a:spcPct val="150000"/>
              </a:lnSpc>
              <a:buFont typeface="+mj-lt"/>
              <a:buAutoNum type="arabicPeriod"/>
            </a:pPr>
            <a:r>
              <a:rPr kumimoji="0" lang="zh-CN" altLang="en-CA" sz="1600" b="1" i="0" u="none" strike="noStrike" cap="none" normalizeH="0" baseline="0" dirty="0" smtClean="0">
                <a:ln>
                  <a:noFill/>
                </a:ln>
                <a:effectLst/>
                <a:latin typeface="微软雅黑" panose="020B0503020204020204" pitchFamily="34" charset="-122"/>
                <a:ea typeface="微软雅黑" panose="020B0503020204020204" pitchFamily="34" charset="-122"/>
                <a:cs typeface="Calibri" panose="020F0502020204030204" pitchFamily="34" charset="0"/>
              </a:rPr>
              <a:t>全球患病率约</a:t>
            </a:r>
            <a:r>
              <a:rPr kumimoji="0" lang="en-CA" altLang="zh-CN" sz="1600" b="1" i="0" u="none" strike="noStrike" cap="none" normalizeH="0" baseline="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rPr>
              <a:t>2.7/10</a:t>
            </a:r>
            <a:r>
              <a:rPr kumimoji="0" lang="zh-CN" altLang="en-CA" sz="1600" b="1" i="0" u="none" strike="noStrike" cap="none" normalizeH="0" baseline="0" dirty="0" smtClean="0">
                <a:ln>
                  <a:noFill/>
                </a:ln>
                <a:effectLst/>
                <a:latin typeface="微软雅黑" panose="020B0503020204020204" pitchFamily="34" charset="-122"/>
                <a:ea typeface="微软雅黑" panose="020B0503020204020204" pitchFamily="34" charset="-122"/>
                <a:cs typeface="Calibri" panose="020F0502020204030204" pitchFamily="34" charset="0"/>
              </a:rPr>
              <a:t>万，亚洲人群仅</a:t>
            </a:r>
            <a:r>
              <a:rPr kumimoji="0" lang="en-CA" altLang="zh-CN" sz="1600" b="1" i="0" u="none" strike="noStrike" cap="none" normalizeH="0" baseline="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rPr>
              <a:t>0.4/10</a:t>
            </a:r>
            <a:r>
              <a:rPr kumimoji="0" lang="zh-CN" altLang="en-CA" sz="1600" b="1" i="0" u="none" strike="noStrike" cap="none" normalizeH="0" baseline="0" dirty="0" smtClean="0">
                <a:ln>
                  <a:noFill/>
                </a:ln>
                <a:effectLst/>
                <a:latin typeface="微软雅黑" panose="020B0503020204020204" pitchFamily="34" charset="-122"/>
                <a:ea typeface="微软雅黑" panose="020B0503020204020204" pitchFamily="34" charset="-122"/>
                <a:cs typeface="Calibri" panose="020F0502020204030204" pitchFamily="34" charset="0"/>
              </a:rPr>
              <a:t>万，</a:t>
            </a:r>
            <a:r>
              <a:rPr lang="zh-CN" altLang="en-US" sz="1600" b="1" dirty="0">
                <a:latin typeface="微软雅黑" panose="020B0503020204020204" pitchFamily="34" charset="-122"/>
                <a:ea typeface="微软雅黑" panose="020B0503020204020204" pitchFamily="34" charset="-122"/>
                <a:cs typeface="Calibri" panose="020F0502020204030204" pitchFamily="34" charset="0"/>
              </a:rPr>
              <a:t>被</a:t>
            </a:r>
            <a:r>
              <a:rPr kumimoji="0" lang="zh-CN" altLang="en-US" sz="1600" b="1" i="0" u="none" strike="noStrike" cap="none" normalizeH="0" baseline="0" dirty="0" smtClean="0">
                <a:ln>
                  <a:noFill/>
                </a:ln>
                <a:effectLst/>
                <a:latin typeface="微软雅黑" panose="020B0503020204020204" pitchFamily="34" charset="-122"/>
                <a:ea typeface="微软雅黑" panose="020B0503020204020204" pitchFamily="34" charset="-122"/>
                <a:cs typeface="Calibri" panose="020F0502020204030204" pitchFamily="34" charset="0"/>
              </a:rPr>
              <a:t>纳入中国</a:t>
            </a:r>
            <a:r>
              <a:rPr lang="zh-CN" altLang="zh-CN" sz="1600" b="1" dirty="0" smtClean="0">
                <a:latin typeface="微软雅黑" panose="020B0503020204020204" pitchFamily="34" charset="-122"/>
                <a:ea typeface="微软雅黑" panose="020B0503020204020204" pitchFamily="34" charset="-122"/>
              </a:rPr>
              <a:t>《第一批罕见病目录》</a:t>
            </a:r>
            <a:r>
              <a:rPr lang="zh-CN" altLang="en-US" sz="1600" b="1" dirty="0" smtClean="0">
                <a:latin typeface="微软雅黑" panose="020B0503020204020204" pitchFamily="34" charset="-122"/>
                <a:ea typeface="微软雅黑" panose="020B0503020204020204" pitchFamily="34" charset="-122"/>
              </a:rPr>
              <a:t>，位列</a:t>
            </a:r>
            <a:r>
              <a:rPr lang="en-US" altLang="zh-CN" sz="1600" b="1" dirty="0" smtClean="0">
                <a:latin typeface="微软雅黑" panose="020B0503020204020204" pitchFamily="34" charset="-122"/>
                <a:ea typeface="微软雅黑" panose="020B0503020204020204" pitchFamily="34" charset="-122"/>
              </a:rPr>
              <a:t>47</a:t>
            </a:r>
            <a:r>
              <a:rPr lang="zh-CN" altLang="en-US" sz="1600" b="1" dirty="0" smtClean="0">
                <a:latin typeface="微软雅黑" panose="020B0503020204020204" pitchFamily="34" charset="-122"/>
                <a:ea typeface="微软雅黑" panose="020B0503020204020204" pitchFamily="34" charset="-122"/>
              </a:rPr>
              <a:t>号</a:t>
            </a:r>
            <a:endParaRPr kumimoji="0" lang="en-US" altLang="zh-CN" sz="1600" b="1" i="0" u="none" strike="noStrike" cap="none" normalizeH="0" baseline="0" dirty="0" smtClean="0">
              <a:ln>
                <a:noFill/>
              </a:ln>
              <a:effectLst/>
              <a:latin typeface="微软雅黑" panose="020B0503020204020204" pitchFamily="34" charset="-122"/>
              <a:ea typeface="微软雅黑" panose="020B0503020204020204" pitchFamily="34" charset="-122"/>
              <a:cs typeface="Calibri" panose="020F0502020204030204" pitchFamily="34" charset="0"/>
            </a:endParaRPr>
          </a:p>
          <a:p>
            <a:pPr marL="342900" lvl="0" indent="-342900">
              <a:lnSpc>
                <a:spcPct val="150000"/>
              </a:lnSpc>
              <a:buFont typeface="+mj-lt"/>
              <a:buAutoNum type="arabicPeriod"/>
            </a:pPr>
            <a:r>
              <a:rPr lang="zh-CN" altLang="zh-CN" sz="1600" dirty="0" smtClean="0">
                <a:latin typeface="微软雅黑" panose="020B0503020204020204" pitchFamily="34" charset="-122"/>
                <a:ea typeface="微软雅黑" panose="020B0503020204020204" pitchFamily="34" charset="-122"/>
              </a:rPr>
              <a:t>青年</a:t>
            </a:r>
            <a:r>
              <a:rPr lang="zh-CN" altLang="zh-CN" sz="1600" dirty="0">
                <a:latin typeface="微软雅黑" panose="020B0503020204020204" pitchFamily="34" charset="-122"/>
                <a:ea typeface="微软雅黑" panose="020B0503020204020204" pitchFamily="34" charset="-122"/>
              </a:rPr>
              <a:t>型</a:t>
            </a:r>
            <a:r>
              <a:rPr lang="en-US" altLang="zh-CN" sz="1600" dirty="0" smtClean="0">
                <a:latin typeface="微软雅黑" panose="020B0503020204020204" pitchFamily="34" charset="-122"/>
                <a:ea typeface="微软雅黑" panose="020B0503020204020204" pitchFamily="34" charset="-122"/>
              </a:rPr>
              <a:t>HD</a:t>
            </a:r>
            <a:r>
              <a:rPr lang="zh-CN" altLang="zh-CN" sz="1600" dirty="0" smtClean="0">
                <a:latin typeface="微软雅黑" panose="020B0503020204020204" pitchFamily="34" charset="-122"/>
                <a:ea typeface="微软雅黑" panose="020B0503020204020204" pitchFamily="34" charset="-122"/>
              </a:rPr>
              <a:t>临床</a:t>
            </a:r>
            <a:r>
              <a:rPr lang="zh-CN" altLang="zh-CN" sz="1600" dirty="0">
                <a:latin typeface="微软雅黑" panose="020B0503020204020204" pitchFamily="34" charset="-122"/>
                <a:ea typeface="微软雅黑" panose="020B0503020204020204" pitchFamily="34" charset="-122"/>
              </a:rPr>
              <a:t>表现可没有舞蹈症或仅</a:t>
            </a:r>
            <a:r>
              <a:rPr lang="zh-CN" altLang="zh-CN" sz="1600" dirty="0" smtClean="0">
                <a:latin typeface="微软雅黑" panose="020B0503020204020204" pitchFamily="34" charset="-122"/>
                <a:ea typeface="微软雅黑" panose="020B0503020204020204" pitchFamily="34" charset="-122"/>
              </a:rPr>
              <a:t>有轻微舞蹈症，多有肌阵挛、癫痫发作、共济失调、认知和行为问题以及帕金森综合征等表现，认知障碍出现早且严重，病程进展更快。</a:t>
            </a:r>
            <a:endParaRPr lang="en-US" altLang="zh-CN" dirty="0" smtClean="0">
              <a:latin typeface="微软雅黑" panose="020B0503020204020204" pitchFamily="34" charset="-122"/>
              <a:ea typeface="微软雅黑" panose="020B0503020204020204" pitchFamily="34" charset="-122"/>
            </a:endParaRPr>
          </a:p>
          <a:p>
            <a:pPr lvl="0">
              <a:lnSpc>
                <a:spcPct val="150000"/>
              </a:lnSpc>
            </a:pPr>
            <a:r>
              <a:rPr lang="zh-CN" altLang="en-US" sz="1600" b="1" dirty="0" smtClean="0">
                <a:solidFill>
                  <a:schemeClr val="tx2"/>
                </a:solidFill>
                <a:latin typeface="微软雅黑" panose="020B0503020204020204" pitchFamily="34" charset="-122"/>
                <a:ea typeface="微软雅黑" panose="020B0503020204020204" pitchFamily="34" charset="-122"/>
                <a:cs typeface="Calibri" panose="020F0502020204030204" pitchFamily="34" charset="0"/>
              </a:rPr>
              <a:t>迟发性运动障碍（</a:t>
            </a:r>
            <a:r>
              <a:rPr lang="en-US" altLang="zh-CN" sz="1600" b="1" dirty="0" smtClean="0">
                <a:solidFill>
                  <a:schemeClr val="tx2"/>
                </a:solidFill>
                <a:latin typeface="微软雅黑" panose="020B0503020204020204" pitchFamily="34" charset="-122"/>
                <a:ea typeface="微软雅黑" panose="020B0503020204020204" pitchFamily="34" charset="-122"/>
                <a:cs typeface="Calibri" panose="020F0502020204030204" pitchFamily="34" charset="0"/>
              </a:rPr>
              <a:t>Tardive Dyskinesia</a:t>
            </a:r>
            <a:r>
              <a:rPr lang="zh-CN" altLang="en-US" sz="1600" b="1" dirty="0" smtClean="0">
                <a:solidFill>
                  <a:schemeClr val="tx2"/>
                </a:solidFill>
                <a:latin typeface="微软雅黑" panose="020B0503020204020204" pitchFamily="34" charset="-122"/>
                <a:ea typeface="微软雅黑" panose="020B0503020204020204" pitchFamily="34" charset="-122"/>
                <a:cs typeface="Calibri" panose="020F0502020204030204" pitchFamily="34" charset="0"/>
              </a:rPr>
              <a:t>）</a:t>
            </a:r>
            <a:r>
              <a:rPr lang="en-US" altLang="zh-CN" sz="1600" b="1" dirty="0" smtClean="0">
                <a:solidFill>
                  <a:schemeClr val="tx2"/>
                </a:solidFill>
                <a:latin typeface="微软雅黑" panose="020B0503020204020204" pitchFamily="34" charset="-122"/>
                <a:ea typeface="微软雅黑" panose="020B0503020204020204" pitchFamily="34" charset="-122"/>
                <a:cs typeface="Calibri" panose="020F0502020204030204" pitchFamily="34" charset="0"/>
              </a:rPr>
              <a:t>:</a:t>
            </a:r>
          </a:p>
          <a:p>
            <a:pPr marL="342900" lvl="0" indent="-342900">
              <a:lnSpc>
                <a:spcPct val="150000"/>
              </a:lnSpc>
              <a:buFont typeface="+mj-lt"/>
              <a:buAutoNum type="arabicPeriod"/>
            </a:pPr>
            <a:r>
              <a:rPr lang="zh-CN" altLang="en-US" sz="1600" dirty="0" smtClean="0">
                <a:latin typeface="微软雅黑" panose="020B0503020204020204" pitchFamily="34" charset="-122"/>
                <a:ea typeface="微软雅黑" panose="020B0503020204020204" pitchFamily="34" charset="-122"/>
                <a:cs typeface="Calibri" panose="020F0502020204030204" pitchFamily="34" charset="0"/>
              </a:rPr>
              <a:t>一种严重的迟发性多动运动障碍，似乎是长期使用多巴胺受体拮抗剂（</a:t>
            </a:r>
            <a:r>
              <a:rPr lang="en-US" altLang="zh-CN" sz="1600" dirty="0" smtClean="0">
                <a:latin typeface="微软雅黑" panose="020B0503020204020204" pitchFamily="34" charset="-122"/>
                <a:ea typeface="微软雅黑" panose="020B0503020204020204" pitchFamily="34" charset="-122"/>
                <a:cs typeface="Calibri" panose="020F0502020204030204" pitchFamily="34" charset="0"/>
              </a:rPr>
              <a:t>DRA</a:t>
            </a:r>
            <a:r>
              <a:rPr lang="zh-CN" altLang="en-US" sz="1600" dirty="0" smtClean="0">
                <a:latin typeface="微软雅黑" panose="020B0503020204020204" pitchFamily="34" charset="-122"/>
                <a:ea typeface="微软雅黑" panose="020B0503020204020204" pitchFamily="34" charset="-122"/>
                <a:cs typeface="Calibri" panose="020F0502020204030204" pitchFamily="34" charset="0"/>
              </a:rPr>
              <a:t>）包括抗精神病药的并发症。</a:t>
            </a:r>
            <a:endParaRPr lang="en-US" altLang="zh-CN" sz="1600" dirty="0" smtClean="0">
              <a:latin typeface="微软雅黑" panose="020B0503020204020204" pitchFamily="34" charset="-122"/>
              <a:ea typeface="微软雅黑" panose="020B0503020204020204" pitchFamily="34" charset="-122"/>
              <a:cs typeface="Calibri" panose="020F0502020204030204" pitchFamily="34" charset="0"/>
            </a:endParaRPr>
          </a:p>
          <a:p>
            <a:pPr marL="342900" lvl="0" indent="-342900">
              <a:lnSpc>
                <a:spcPct val="150000"/>
              </a:lnSpc>
              <a:buFont typeface="+mj-lt"/>
              <a:buAutoNum type="arabicPeriod"/>
            </a:pPr>
            <a:r>
              <a:rPr lang="zh-CN" altLang="zh-CN" sz="1600" dirty="0" smtClean="0">
                <a:latin typeface="微软雅黑" panose="020B0503020204020204" pitchFamily="34" charset="-122"/>
                <a:ea typeface="微软雅黑" panose="020B0503020204020204" pitchFamily="34" charset="-122"/>
                <a:cs typeface="Calibri" panose="020F0502020204030204" pitchFamily="34" charset="0"/>
              </a:rPr>
              <a:t>典型</a:t>
            </a:r>
            <a:r>
              <a:rPr lang="zh-CN" altLang="zh-CN" sz="1600" dirty="0">
                <a:latin typeface="微软雅黑" panose="020B0503020204020204" pitchFamily="34" charset="-122"/>
                <a:ea typeface="微软雅黑" panose="020B0503020204020204" pitchFamily="34" charset="-122"/>
                <a:cs typeface="Calibri" panose="020F0502020204030204" pitchFamily="34" charset="0"/>
              </a:rPr>
              <a:t>表现为</a:t>
            </a:r>
            <a:r>
              <a:rPr lang="en-CA" altLang="zh-CN" sz="1600" dirty="0">
                <a:latin typeface="微软雅黑" panose="020B0503020204020204" pitchFamily="34" charset="-122"/>
                <a:ea typeface="微软雅黑" panose="020B0503020204020204" pitchFamily="34" charset="-122"/>
                <a:cs typeface="Calibri" panose="020F0502020204030204" pitchFamily="34" charset="0"/>
              </a:rPr>
              <a:t>“</a:t>
            </a:r>
            <a:r>
              <a:rPr lang="zh-CN" altLang="zh-CN" sz="1600" dirty="0">
                <a:latin typeface="微软雅黑" panose="020B0503020204020204" pitchFamily="34" charset="-122"/>
                <a:ea typeface="微软雅黑" panose="020B0503020204020204" pitchFamily="34" charset="-122"/>
                <a:cs typeface="Calibri" panose="020F0502020204030204" pitchFamily="34" charset="0"/>
              </a:rPr>
              <a:t>口</a:t>
            </a:r>
            <a:r>
              <a:rPr lang="en-CA" altLang="zh-CN" sz="1600" dirty="0">
                <a:latin typeface="微软雅黑" panose="020B0503020204020204" pitchFamily="34" charset="-122"/>
                <a:ea typeface="微软雅黑" panose="020B0503020204020204" pitchFamily="34" charset="-122"/>
                <a:cs typeface="Calibri" panose="020F0502020204030204" pitchFamily="34" charset="0"/>
              </a:rPr>
              <a:t>-</a:t>
            </a:r>
            <a:r>
              <a:rPr lang="zh-CN" altLang="zh-CN" sz="1600" dirty="0">
                <a:latin typeface="微软雅黑" panose="020B0503020204020204" pitchFamily="34" charset="-122"/>
                <a:ea typeface="微软雅黑" panose="020B0503020204020204" pitchFamily="34" charset="-122"/>
                <a:cs typeface="Calibri" panose="020F0502020204030204" pitchFamily="34" charset="0"/>
              </a:rPr>
              <a:t>舌</a:t>
            </a:r>
            <a:r>
              <a:rPr lang="en-CA" altLang="zh-CN" sz="1600" dirty="0">
                <a:latin typeface="微软雅黑" panose="020B0503020204020204" pitchFamily="34" charset="-122"/>
                <a:ea typeface="微软雅黑" panose="020B0503020204020204" pitchFamily="34" charset="-122"/>
                <a:cs typeface="Calibri" panose="020F0502020204030204" pitchFamily="34" charset="0"/>
              </a:rPr>
              <a:t>-</a:t>
            </a:r>
            <a:r>
              <a:rPr lang="zh-CN" altLang="zh-CN" sz="1600" dirty="0">
                <a:latin typeface="微软雅黑" panose="020B0503020204020204" pitchFamily="34" charset="-122"/>
                <a:ea typeface="微软雅黑" panose="020B0503020204020204" pitchFamily="34" charset="-122"/>
                <a:cs typeface="Calibri" panose="020F0502020204030204" pitchFamily="34" charset="0"/>
              </a:rPr>
              <a:t>颊三联征</a:t>
            </a:r>
            <a:r>
              <a:rPr lang="en-CA" altLang="zh-CN" sz="1600" dirty="0">
                <a:latin typeface="微软雅黑" panose="020B0503020204020204" pitchFamily="34" charset="-122"/>
                <a:ea typeface="微软雅黑" panose="020B0503020204020204" pitchFamily="34" charset="-122"/>
                <a:cs typeface="Calibri" panose="020F0502020204030204" pitchFamily="34" charset="0"/>
              </a:rPr>
              <a:t>”</a:t>
            </a:r>
            <a:r>
              <a:rPr lang="zh-CN" altLang="en-US" sz="1600" dirty="0">
                <a:latin typeface="微软雅黑" panose="020B0503020204020204" pitchFamily="34" charset="-122"/>
                <a:ea typeface="微软雅黑" panose="020B0503020204020204" pitchFamily="34" charset="-122"/>
                <a:cs typeface="Calibri" panose="020F0502020204030204" pitchFamily="34" charset="0"/>
              </a:rPr>
              <a:t>，其他临床表现包括舞蹈病、手足徐动症、肌张力障碍、静坐不能和刻板行为</a:t>
            </a:r>
            <a:r>
              <a:rPr lang="zh-CN" altLang="en-US" sz="1600" dirty="0" smtClean="0">
                <a:latin typeface="微软雅黑" panose="020B0503020204020204" pitchFamily="34" charset="-122"/>
                <a:ea typeface="微软雅黑" panose="020B0503020204020204" pitchFamily="34" charset="-122"/>
                <a:cs typeface="Calibri" panose="020F0502020204030204" pitchFamily="34" charset="0"/>
              </a:rPr>
              <a:t>。</a:t>
            </a:r>
            <a:r>
              <a:rPr lang="en-US" altLang="zh-CN" sz="1600" dirty="0" smtClean="0">
                <a:latin typeface="微软雅黑" panose="020B0503020204020204" pitchFamily="34" charset="-122"/>
                <a:ea typeface="微软雅黑" panose="020B0503020204020204" pitchFamily="34" charset="-122"/>
                <a:cs typeface="Calibri" panose="020F0502020204030204" pitchFamily="34" charset="0"/>
              </a:rPr>
              <a:t>TD</a:t>
            </a:r>
            <a:r>
              <a:rPr lang="zh-CN" altLang="en-US" sz="1600" dirty="0">
                <a:latin typeface="微软雅黑" panose="020B0503020204020204" pitchFamily="34" charset="-122"/>
                <a:ea typeface="微软雅黑" panose="020B0503020204020204" pitchFamily="34" charset="-122"/>
                <a:cs typeface="Calibri" panose="020F0502020204030204" pitchFamily="34" charset="0"/>
              </a:rPr>
              <a:t>通常不可逆，可能会严重致残。病理生理学仍未完全了解，目前理论主要围绕多巴胺受体超敏的概念。基于这一理论，长期使用抗精神病药和其他</a:t>
            </a:r>
            <a:r>
              <a:rPr lang="en-US" altLang="zh-CN" sz="1600" dirty="0">
                <a:latin typeface="微软雅黑" panose="020B0503020204020204" pitchFamily="34" charset="-122"/>
                <a:ea typeface="微软雅黑" panose="020B0503020204020204" pitchFamily="34" charset="-122"/>
                <a:cs typeface="Calibri" panose="020F0502020204030204" pitchFamily="34" charset="0"/>
              </a:rPr>
              <a:t>DRA</a:t>
            </a:r>
            <a:r>
              <a:rPr lang="zh-CN" altLang="en-US" sz="1600" dirty="0">
                <a:latin typeface="微软雅黑" panose="020B0503020204020204" pitchFamily="34" charset="-122"/>
                <a:ea typeface="微软雅黑" panose="020B0503020204020204" pitchFamily="34" charset="-122"/>
                <a:cs typeface="Calibri" panose="020F0502020204030204" pitchFamily="34" charset="0"/>
              </a:rPr>
              <a:t>会造成多巴胺受体逐渐超敏，出现</a:t>
            </a:r>
            <a:r>
              <a:rPr lang="en-US" altLang="zh-CN" sz="1600" dirty="0">
                <a:latin typeface="微软雅黑" panose="020B0503020204020204" pitchFamily="34" charset="-122"/>
                <a:ea typeface="微软雅黑" panose="020B0503020204020204" pitchFamily="34" charset="-122"/>
                <a:cs typeface="Calibri" panose="020F0502020204030204" pitchFamily="34" charset="0"/>
              </a:rPr>
              <a:t>TD</a:t>
            </a:r>
            <a:r>
              <a:rPr lang="zh-CN" altLang="en-US" sz="1600" dirty="0">
                <a:latin typeface="微软雅黑" panose="020B0503020204020204" pitchFamily="34" charset="-122"/>
                <a:ea typeface="微软雅黑" panose="020B0503020204020204" pitchFamily="34" charset="-122"/>
                <a:cs typeface="Calibri" panose="020F0502020204030204" pitchFamily="34" charset="0"/>
              </a:rPr>
              <a:t>的临床特征。根据研究暴露于</a:t>
            </a:r>
            <a:r>
              <a:rPr lang="en-US" altLang="zh-CN" sz="1600" dirty="0">
                <a:latin typeface="微软雅黑" panose="020B0503020204020204" pitchFamily="34" charset="-122"/>
                <a:ea typeface="微软雅黑" panose="020B0503020204020204" pitchFamily="34" charset="-122"/>
                <a:cs typeface="Calibri" panose="020F0502020204030204" pitchFamily="34" charset="0"/>
              </a:rPr>
              <a:t>DRA</a:t>
            </a:r>
            <a:r>
              <a:rPr lang="zh-CN" altLang="en-US" sz="1600" dirty="0">
                <a:latin typeface="微软雅黑" panose="020B0503020204020204" pitchFamily="34" charset="-122"/>
                <a:ea typeface="微软雅黑" panose="020B0503020204020204" pitchFamily="34" charset="-122"/>
                <a:cs typeface="Calibri" panose="020F0502020204030204" pitchFamily="34" charset="0"/>
              </a:rPr>
              <a:t>的患者风险较大，</a:t>
            </a:r>
            <a:r>
              <a:rPr lang="zh-CN" altLang="zh-CN" sz="1600" dirty="0">
                <a:latin typeface="微软雅黑" panose="020B0503020204020204" pitchFamily="34" charset="-122"/>
                <a:ea typeface="微软雅黑" panose="020B0503020204020204" pitchFamily="34" charset="-122"/>
                <a:cs typeface="Calibri" panose="020F0502020204030204" pitchFamily="34" charset="0"/>
              </a:rPr>
              <a:t>此类中国患者中</a:t>
            </a:r>
            <a:r>
              <a:rPr lang="en-CA" altLang="zh-CN" sz="1600" dirty="0">
                <a:latin typeface="微软雅黑" panose="020B0503020204020204" pitchFamily="34" charset="-122"/>
                <a:ea typeface="微软雅黑" panose="020B0503020204020204" pitchFamily="34" charset="-122"/>
                <a:cs typeface="Calibri" panose="020F0502020204030204" pitchFamily="34" charset="0"/>
              </a:rPr>
              <a:t>TD</a:t>
            </a:r>
            <a:r>
              <a:rPr lang="zh-CN" altLang="zh-CN" sz="1600" dirty="0">
                <a:latin typeface="微软雅黑" panose="020B0503020204020204" pitchFamily="34" charset="-122"/>
                <a:ea typeface="微软雅黑" panose="020B0503020204020204" pitchFamily="34" charset="-122"/>
                <a:cs typeface="Calibri" panose="020F0502020204030204" pitchFamily="34" charset="0"/>
              </a:rPr>
              <a:t>发生率约</a:t>
            </a:r>
            <a:r>
              <a:rPr lang="en-CA" altLang="zh-CN" sz="1600" dirty="0">
                <a:latin typeface="微软雅黑" panose="020B0503020204020204" pitchFamily="34" charset="-122"/>
                <a:ea typeface="微软雅黑" panose="020B0503020204020204" pitchFamily="34" charset="-122"/>
                <a:cs typeface="Calibri" panose="020F0502020204030204" pitchFamily="34" charset="0"/>
              </a:rPr>
              <a:t>21%-</a:t>
            </a:r>
            <a:r>
              <a:rPr lang="en-CA" altLang="zh-CN" sz="1600" dirty="0" smtClean="0">
                <a:latin typeface="微软雅黑" panose="020B0503020204020204" pitchFamily="34" charset="-122"/>
                <a:ea typeface="微软雅黑" panose="020B0503020204020204" pitchFamily="34" charset="-122"/>
                <a:cs typeface="Calibri" panose="020F0502020204030204" pitchFamily="34" charset="0"/>
              </a:rPr>
              <a:t>25%</a:t>
            </a:r>
            <a:r>
              <a:rPr lang="en-CA" altLang="zh-CN" sz="1600" baseline="30000" dirty="0" smtClean="0">
                <a:latin typeface="微软雅黑" panose="020B0503020204020204" pitchFamily="34" charset="-122"/>
                <a:ea typeface="微软雅黑" panose="020B0503020204020204" pitchFamily="34" charset="-122"/>
                <a:cs typeface="Calibri" panose="020F0502020204030204" pitchFamily="34" charset="0"/>
              </a:rPr>
              <a:t>2-4</a:t>
            </a:r>
            <a:r>
              <a:rPr lang="zh-CN" altLang="en-US" sz="1600" dirty="0" smtClean="0">
                <a:latin typeface="微软雅黑" panose="020B0503020204020204" pitchFamily="34" charset="-122"/>
                <a:ea typeface="微软雅黑" panose="020B0503020204020204" pitchFamily="34" charset="-122"/>
                <a:cs typeface="Calibri" panose="020F0502020204030204" pitchFamily="34" charset="0"/>
              </a:rPr>
              <a:t>，但诊断率和药物治疗率很低。</a:t>
            </a:r>
            <a:endParaRPr lang="en-CA" altLang="zh-CN" sz="1600" dirty="0">
              <a:latin typeface="微软雅黑" panose="020B0503020204020204" pitchFamily="34" charset="-122"/>
              <a:ea typeface="微软雅黑" panose="020B0503020204020204" pitchFamily="34" charset="-122"/>
              <a:cs typeface="Calibri" panose="020F0502020204030204" pitchFamily="34" charset="0"/>
            </a:endParaRPr>
          </a:p>
        </p:txBody>
      </p:sp>
      <p:sp>
        <p:nvSpPr>
          <p:cNvPr id="7" name="Rectangle 6"/>
          <p:cNvSpPr/>
          <p:nvPr/>
        </p:nvSpPr>
        <p:spPr>
          <a:xfrm>
            <a:off x="955051" y="6316847"/>
            <a:ext cx="9982916" cy="507831"/>
          </a:xfrm>
          <a:prstGeom prst="rect">
            <a:avLst/>
          </a:prstGeom>
        </p:spPr>
        <p:txBody>
          <a:bodyPr wrap="square">
            <a:spAutoFit/>
          </a:bodyPr>
          <a:lstStyle/>
          <a:p>
            <a:pPr marL="228600"/>
            <a:r>
              <a:rPr lang="en-CA" altLang="zh-CN" sz="900" kern="0" dirty="0" smtClean="0">
                <a:latin typeface="+mn-ea"/>
                <a:cs typeface="Times New Roman" panose="02020603050405020304" pitchFamily="18" charset="0"/>
              </a:rPr>
              <a:t>1</a:t>
            </a:r>
            <a:r>
              <a:rPr lang="zh-CN" altLang="en-US" sz="900" kern="0" dirty="0" smtClean="0">
                <a:latin typeface="+mn-ea"/>
                <a:cs typeface="Times New Roman" panose="02020603050405020304" pitchFamily="18" charset="0"/>
              </a:rPr>
              <a:t>、</a:t>
            </a:r>
            <a:r>
              <a:rPr lang="zh-CN" altLang="en-US" sz="900" dirty="0" smtClean="0"/>
              <a:t>罕见病诊疗指南（</a:t>
            </a:r>
            <a:r>
              <a:rPr lang="en-US" altLang="zh-CN" sz="900" dirty="0" smtClean="0"/>
              <a:t>2019</a:t>
            </a:r>
            <a:r>
              <a:rPr lang="zh-CN" altLang="en-US" sz="900" dirty="0" smtClean="0"/>
              <a:t>年版）</a:t>
            </a:r>
            <a:r>
              <a:rPr lang="en-US" altLang="zh-CN" sz="900" dirty="0" smtClean="0"/>
              <a:t> </a:t>
            </a:r>
            <a:r>
              <a:rPr lang="en-CA" altLang="zh-CN" sz="900" kern="0" dirty="0" smtClean="0">
                <a:latin typeface="+mn-ea"/>
                <a:cs typeface="Times New Roman" panose="02020603050405020304" pitchFamily="18" charset="0"/>
              </a:rPr>
              <a:t>2</a:t>
            </a:r>
            <a:r>
              <a:rPr lang="zh-CN" altLang="en-US" sz="900" kern="0" dirty="0" smtClean="0">
                <a:latin typeface="+mn-ea"/>
                <a:cs typeface="Times New Roman" panose="02020603050405020304" pitchFamily="18" charset="0"/>
              </a:rPr>
              <a:t>、</a:t>
            </a:r>
            <a:r>
              <a:rPr lang="zh-CN" altLang="zh-CN" sz="900" kern="0" dirty="0" smtClean="0">
                <a:latin typeface="+mn-ea"/>
                <a:cs typeface="Times New Roman" panose="02020603050405020304" pitchFamily="18" charset="0"/>
              </a:rPr>
              <a:t>谢帆</a:t>
            </a:r>
            <a:r>
              <a:rPr lang="en-CA" altLang="zh-CN" sz="900" kern="0" dirty="0" smtClean="0">
                <a:latin typeface="+mn-ea"/>
                <a:cs typeface="Times New Roman" panose="02020603050405020304" pitchFamily="18" charset="0"/>
              </a:rPr>
              <a:t>, </a:t>
            </a:r>
            <a:r>
              <a:rPr lang="zh-CN" altLang="zh-CN" sz="900" kern="0" dirty="0" smtClean="0">
                <a:latin typeface="+mn-ea"/>
                <a:cs typeface="Times New Roman" panose="02020603050405020304" pitchFamily="18" charset="0"/>
              </a:rPr>
              <a:t>王定省</a:t>
            </a:r>
            <a:r>
              <a:rPr lang="en-CA" altLang="zh-CN" sz="900" kern="0" dirty="0" smtClean="0">
                <a:latin typeface="+mn-ea"/>
                <a:cs typeface="Times New Roman" panose="02020603050405020304" pitchFamily="18" charset="0"/>
              </a:rPr>
              <a:t>, </a:t>
            </a:r>
            <a:r>
              <a:rPr lang="zh-CN" altLang="zh-CN" sz="900" kern="0" dirty="0" smtClean="0">
                <a:latin typeface="+mn-ea"/>
                <a:cs typeface="Times New Roman" panose="02020603050405020304" pitchFamily="18" charset="0"/>
              </a:rPr>
              <a:t>宋立升</a:t>
            </a:r>
            <a:r>
              <a:rPr lang="en-CA" altLang="zh-CN" sz="900" kern="0" dirty="0" smtClean="0">
                <a:latin typeface="+mn-ea"/>
                <a:cs typeface="Times New Roman" panose="02020603050405020304" pitchFamily="18" charset="0"/>
              </a:rPr>
              <a:t>, </a:t>
            </a:r>
            <a:r>
              <a:rPr lang="zh-CN" altLang="zh-CN" sz="900" kern="0" dirty="0" smtClean="0">
                <a:latin typeface="+mn-ea"/>
                <a:cs typeface="Times New Roman" panose="02020603050405020304" pitchFamily="18" charset="0"/>
              </a:rPr>
              <a:t>江开达</a:t>
            </a:r>
            <a:r>
              <a:rPr lang="en-CA" altLang="zh-CN" sz="900" kern="0" dirty="0" smtClean="0">
                <a:latin typeface="+mn-ea"/>
                <a:cs typeface="Times New Roman" panose="02020603050405020304" pitchFamily="18" charset="0"/>
              </a:rPr>
              <a:t>. </a:t>
            </a:r>
            <a:r>
              <a:rPr lang="zh-CN" altLang="zh-CN" sz="900" kern="0" dirty="0" smtClean="0">
                <a:latin typeface="+mn-ea"/>
                <a:cs typeface="Times New Roman" panose="02020603050405020304" pitchFamily="18" charset="0"/>
              </a:rPr>
              <a:t>慢性精神分裂症住院病人迟发性运动障碍研究</a:t>
            </a:r>
            <a:r>
              <a:rPr lang="en-CA" altLang="zh-CN" sz="900" kern="0" dirty="0" smtClean="0">
                <a:latin typeface="+mn-ea"/>
                <a:cs typeface="Times New Roman" panose="02020603050405020304" pitchFamily="18" charset="0"/>
              </a:rPr>
              <a:t>. </a:t>
            </a:r>
            <a:r>
              <a:rPr lang="zh-CN" altLang="zh-CN" sz="900" kern="0" dirty="0" smtClean="0">
                <a:latin typeface="+mn-ea"/>
                <a:cs typeface="Times New Roman" panose="02020603050405020304" pitchFamily="18" charset="0"/>
              </a:rPr>
              <a:t>中国神经精神疾病杂志</a:t>
            </a:r>
            <a:r>
              <a:rPr lang="en-CA" altLang="zh-CN" sz="900" kern="0" dirty="0" smtClean="0">
                <a:latin typeface="+mn-ea"/>
                <a:cs typeface="Times New Roman" panose="02020603050405020304" pitchFamily="18" charset="0"/>
              </a:rPr>
              <a:t>. 2002(2002 </a:t>
            </a:r>
            <a:r>
              <a:rPr lang="zh-CN" altLang="zh-CN" sz="900" kern="0" dirty="0" smtClean="0">
                <a:latin typeface="+mn-ea"/>
                <a:cs typeface="Times New Roman" panose="02020603050405020304" pitchFamily="18" charset="0"/>
              </a:rPr>
              <a:t>年</a:t>
            </a:r>
            <a:r>
              <a:rPr lang="en-CA" altLang="zh-CN" sz="900" kern="0" dirty="0" smtClean="0">
                <a:latin typeface="+mn-ea"/>
                <a:cs typeface="Times New Roman" panose="02020603050405020304" pitchFamily="18" charset="0"/>
              </a:rPr>
              <a:t> 01):27-9.</a:t>
            </a:r>
            <a:r>
              <a:rPr lang="en-US" altLang="zh-CN" sz="900" kern="100" dirty="0" smtClean="0">
                <a:latin typeface="+mn-ea"/>
                <a:cs typeface="Times New Roman" panose="02020603050405020304" pitchFamily="18" charset="0"/>
              </a:rPr>
              <a:t> </a:t>
            </a:r>
            <a:r>
              <a:rPr lang="zh-CN" altLang="en-US" sz="900" kern="100" dirty="0" smtClean="0">
                <a:latin typeface="+mn-ea"/>
                <a:cs typeface="Times New Roman" panose="02020603050405020304" pitchFamily="18" charset="0"/>
              </a:rPr>
              <a:t>；</a:t>
            </a:r>
            <a:r>
              <a:rPr lang="en-US" altLang="zh-CN" sz="900" kern="100" dirty="0" smtClean="0">
                <a:latin typeface="+mn-ea"/>
                <a:cs typeface="Times New Roman" panose="02020603050405020304" pitchFamily="18" charset="0"/>
              </a:rPr>
              <a:t>3</a:t>
            </a:r>
            <a:r>
              <a:rPr lang="zh-CN" altLang="en-US" sz="900" kern="100" dirty="0" smtClean="0">
                <a:latin typeface="+mn-ea"/>
                <a:cs typeface="Times New Roman" panose="02020603050405020304" pitchFamily="18" charset="0"/>
              </a:rPr>
              <a:t>、</a:t>
            </a:r>
            <a:r>
              <a:rPr lang="zh-CN" altLang="zh-CN" sz="900" kern="0" dirty="0" smtClean="0">
                <a:latin typeface="+mn-ea"/>
                <a:cs typeface="Times New Roman" panose="02020603050405020304" pitchFamily="18" charset="0"/>
              </a:rPr>
              <a:t>王</a:t>
            </a:r>
            <a:r>
              <a:rPr lang="zh-CN" altLang="zh-CN" sz="900" kern="0" dirty="0">
                <a:latin typeface="+mn-ea"/>
                <a:cs typeface="Times New Roman" panose="02020603050405020304" pitchFamily="18" charset="0"/>
              </a:rPr>
              <a:t>德林</a:t>
            </a:r>
            <a:r>
              <a:rPr lang="en-CA" altLang="zh-CN" sz="900" kern="0" dirty="0">
                <a:latin typeface="+mn-ea"/>
                <a:cs typeface="Times New Roman" panose="02020603050405020304" pitchFamily="18" charset="0"/>
              </a:rPr>
              <a:t>, </a:t>
            </a:r>
            <a:r>
              <a:rPr lang="zh-CN" altLang="zh-CN" sz="900" kern="0" dirty="0">
                <a:latin typeface="+mn-ea"/>
                <a:cs typeface="Times New Roman" panose="02020603050405020304" pitchFamily="18" charset="0"/>
              </a:rPr>
              <a:t>张晓斌</a:t>
            </a:r>
            <a:r>
              <a:rPr lang="en-CA" altLang="zh-CN" sz="900" kern="0" dirty="0">
                <a:latin typeface="+mn-ea"/>
                <a:cs typeface="Times New Roman" panose="02020603050405020304" pitchFamily="18" charset="0"/>
              </a:rPr>
              <a:t>, </a:t>
            </a:r>
            <a:r>
              <a:rPr lang="zh-CN" altLang="zh-CN" sz="900" kern="0" dirty="0">
                <a:latin typeface="+mn-ea"/>
                <a:cs typeface="Times New Roman" panose="02020603050405020304" pitchFamily="18" charset="0"/>
              </a:rPr>
              <a:t>张志珺</a:t>
            </a:r>
            <a:r>
              <a:rPr lang="en-CA" altLang="zh-CN" sz="900" kern="0" dirty="0">
                <a:latin typeface="+mn-ea"/>
                <a:cs typeface="Times New Roman" panose="02020603050405020304" pitchFamily="18" charset="0"/>
              </a:rPr>
              <a:t>, </a:t>
            </a:r>
            <a:r>
              <a:rPr lang="zh-CN" altLang="zh-CN" sz="900" kern="0" dirty="0">
                <a:latin typeface="+mn-ea"/>
                <a:cs typeface="Times New Roman" panose="02020603050405020304" pitchFamily="18" charset="0"/>
              </a:rPr>
              <a:t>侯钢</a:t>
            </a:r>
            <a:r>
              <a:rPr lang="en-CA" altLang="zh-CN" sz="900" kern="0" dirty="0">
                <a:latin typeface="+mn-ea"/>
                <a:cs typeface="Times New Roman" panose="02020603050405020304" pitchFamily="18" charset="0"/>
              </a:rPr>
              <a:t>. </a:t>
            </a:r>
            <a:r>
              <a:rPr lang="zh-CN" altLang="zh-CN" sz="900" kern="0" dirty="0">
                <a:latin typeface="+mn-ea"/>
                <a:cs typeface="Times New Roman" panose="02020603050405020304" pitchFamily="18" charset="0"/>
              </a:rPr>
              <a:t>长期住院</a:t>
            </a:r>
            <a:r>
              <a:rPr lang="zh-CN" altLang="zh-CN" sz="900" kern="0" dirty="0" smtClean="0">
                <a:latin typeface="+mn-ea"/>
                <a:cs typeface="Times New Roman" panose="02020603050405020304" pitchFamily="18" charset="0"/>
              </a:rPr>
              <a:t>精神分裂症</a:t>
            </a:r>
            <a:r>
              <a:rPr lang="zh-CN" altLang="zh-CN" sz="900" kern="0" dirty="0">
                <a:latin typeface="+mn-ea"/>
                <a:cs typeface="Times New Roman" panose="02020603050405020304" pitchFamily="18" charset="0"/>
              </a:rPr>
              <a:t>患者迟发性运动障碍调查</a:t>
            </a:r>
            <a:r>
              <a:rPr lang="en-CA" altLang="zh-CN" sz="900" kern="0" dirty="0">
                <a:latin typeface="+mn-ea"/>
                <a:cs typeface="Times New Roman" panose="02020603050405020304" pitchFamily="18" charset="0"/>
              </a:rPr>
              <a:t>. </a:t>
            </a:r>
            <a:r>
              <a:rPr lang="zh-CN" altLang="zh-CN" sz="900" kern="0" dirty="0">
                <a:latin typeface="+mn-ea"/>
                <a:cs typeface="Times New Roman" panose="02020603050405020304" pitchFamily="18" charset="0"/>
              </a:rPr>
              <a:t>临床精神医学杂志</a:t>
            </a:r>
            <a:r>
              <a:rPr lang="en-CA" altLang="zh-CN" sz="900" kern="0" dirty="0">
                <a:latin typeface="+mn-ea"/>
                <a:cs typeface="Times New Roman" panose="02020603050405020304" pitchFamily="18" charset="0"/>
              </a:rPr>
              <a:t>. 2003;13(6):</a:t>
            </a:r>
            <a:r>
              <a:rPr lang="en-CA" altLang="zh-CN" sz="900" kern="0" dirty="0" smtClean="0">
                <a:latin typeface="+mn-ea"/>
                <a:cs typeface="Times New Roman" panose="02020603050405020304" pitchFamily="18" charset="0"/>
              </a:rPr>
              <a:t>348-9.</a:t>
            </a:r>
            <a:r>
              <a:rPr lang="zh-CN" altLang="en-US" sz="900" kern="100" dirty="0" smtClean="0">
                <a:latin typeface="+mn-ea"/>
                <a:cs typeface="Times New Roman" panose="02020603050405020304" pitchFamily="18" charset="0"/>
              </a:rPr>
              <a:t>；</a:t>
            </a:r>
            <a:r>
              <a:rPr lang="en-CA" altLang="zh-CN" sz="900" kern="0" dirty="0">
                <a:latin typeface="+mn-ea"/>
                <a:cs typeface="Times New Roman" panose="02020603050405020304" pitchFamily="18" charset="0"/>
              </a:rPr>
              <a:t>4</a:t>
            </a:r>
            <a:r>
              <a:rPr lang="zh-CN" altLang="en-US" sz="900" kern="0" dirty="0" smtClean="0">
                <a:latin typeface="+mn-ea"/>
                <a:cs typeface="Times New Roman" panose="02020603050405020304" pitchFamily="18" charset="0"/>
              </a:rPr>
              <a:t>、</a:t>
            </a:r>
            <a:r>
              <a:rPr lang="zh-CN" altLang="zh-CN" sz="900" kern="0" dirty="0" smtClean="0">
                <a:latin typeface="+mn-ea"/>
                <a:cs typeface="Times New Roman" panose="02020603050405020304" pitchFamily="18" charset="0"/>
              </a:rPr>
              <a:t>姚旺</a:t>
            </a:r>
            <a:r>
              <a:rPr lang="en-CA" altLang="zh-CN" sz="900" kern="0" dirty="0">
                <a:latin typeface="+mn-ea"/>
                <a:cs typeface="Times New Roman" panose="02020603050405020304" pitchFamily="18" charset="0"/>
              </a:rPr>
              <a:t>, </a:t>
            </a:r>
            <a:r>
              <a:rPr lang="zh-CN" altLang="zh-CN" sz="900" kern="0" dirty="0">
                <a:latin typeface="+mn-ea"/>
                <a:cs typeface="Times New Roman" panose="02020603050405020304" pitchFamily="18" charset="0"/>
              </a:rPr>
              <a:t>裴静云</a:t>
            </a:r>
            <a:r>
              <a:rPr lang="en-CA" altLang="zh-CN" sz="900" kern="0" dirty="0">
                <a:latin typeface="+mn-ea"/>
                <a:cs typeface="Times New Roman" panose="02020603050405020304" pitchFamily="18" charset="0"/>
              </a:rPr>
              <a:t>, </a:t>
            </a:r>
            <a:r>
              <a:rPr lang="zh-CN" altLang="zh-CN" sz="900" kern="0" dirty="0">
                <a:latin typeface="+mn-ea"/>
                <a:cs typeface="Times New Roman" panose="02020603050405020304" pitchFamily="18" charset="0"/>
              </a:rPr>
              <a:t>刘晓辉</a:t>
            </a:r>
            <a:r>
              <a:rPr lang="en-CA" altLang="zh-CN" sz="900" kern="0" dirty="0">
                <a:latin typeface="+mn-ea"/>
                <a:cs typeface="Times New Roman" panose="02020603050405020304" pitchFamily="18" charset="0"/>
              </a:rPr>
              <a:t>. </a:t>
            </a:r>
            <a:r>
              <a:rPr lang="zh-CN" altLang="zh-CN" sz="900" kern="0" dirty="0">
                <a:latin typeface="+mn-ea"/>
                <a:cs typeface="Times New Roman" panose="02020603050405020304" pitchFamily="18" charset="0"/>
              </a:rPr>
              <a:t>长期服用抗精神病药病人迟发性运动障碍调查</a:t>
            </a:r>
            <a:r>
              <a:rPr lang="en-CA" altLang="zh-CN" sz="900" kern="0" dirty="0">
                <a:latin typeface="+mn-ea"/>
                <a:cs typeface="Times New Roman" panose="02020603050405020304" pitchFamily="18" charset="0"/>
              </a:rPr>
              <a:t>. </a:t>
            </a:r>
            <a:r>
              <a:rPr lang="zh-CN" altLang="zh-CN" sz="900" kern="0" dirty="0">
                <a:latin typeface="+mn-ea"/>
                <a:cs typeface="Times New Roman" panose="02020603050405020304" pitchFamily="18" charset="0"/>
              </a:rPr>
              <a:t>中国民康医学</a:t>
            </a:r>
            <a:r>
              <a:rPr lang="en-CA" altLang="zh-CN" sz="900" kern="0" dirty="0">
                <a:latin typeface="+mn-ea"/>
                <a:cs typeface="Times New Roman" panose="02020603050405020304" pitchFamily="18" charset="0"/>
              </a:rPr>
              <a:t>. 2008;20(7):656-.</a:t>
            </a:r>
            <a:endParaRPr lang="zh-CN" altLang="zh-CN" sz="9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3375157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smtClean="0"/>
              <a:t>药品基本信息</a:t>
            </a:r>
            <a:endParaRPr lang="zh-CN" altLang="en-US" b="1" dirty="0"/>
          </a:p>
        </p:txBody>
      </p:sp>
      <p:sp>
        <p:nvSpPr>
          <p:cNvPr id="4" name="Slide Number Placeholder 3"/>
          <p:cNvSpPr>
            <a:spLocks noGrp="1"/>
          </p:cNvSpPr>
          <p:nvPr>
            <p:ph type="sldNum" sz="quarter" idx="12"/>
          </p:nvPr>
        </p:nvSpPr>
        <p:spPr/>
        <p:txBody>
          <a:bodyPr/>
          <a:lstStyle/>
          <a:p>
            <a:r>
              <a:rPr lang="en-US" smtClean="0"/>
              <a:t>| </a:t>
            </a:r>
            <a:fld id="{C2832ACA-4727-4D4C-ACEE-24DD06899962}" type="slidenum">
              <a:rPr lang="en-US" smtClean="0"/>
              <a:pPr/>
              <a:t>4</a:t>
            </a:fld>
            <a:r>
              <a:rPr lang="en-US" smtClean="0"/>
              <a:t> |</a:t>
            </a:r>
            <a:endParaRPr lang="en-US" dirty="0"/>
          </a:p>
        </p:txBody>
      </p:sp>
      <p:sp>
        <p:nvSpPr>
          <p:cNvPr id="6" name="Rectangle 5"/>
          <p:cNvSpPr/>
          <p:nvPr/>
        </p:nvSpPr>
        <p:spPr>
          <a:xfrm>
            <a:off x="1257563" y="1090317"/>
            <a:ext cx="8621432" cy="3000821"/>
          </a:xfrm>
          <a:prstGeom prst="rect">
            <a:avLst/>
          </a:prstGeom>
        </p:spPr>
        <p:txBody>
          <a:bodyPr wrap="square">
            <a:spAutoFit/>
          </a:bodyPr>
          <a:lstStyle/>
          <a:p>
            <a:pPr marL="285750" indent="-285750" algn="just">
              <a:lnSpc>
                <a:spcPct val="150000"/>
              </a:lnSpc>
              <a:spcAft>
                <a:spcPts val="0"/>
              </a:spcAft>
              <a:buFont typeface="Arial" panose="020B0604020202020204" pitchFamily="34" charset="0"/>
              <a:buChar char="•"/>
            </a:pPr>
            <a:r>
              <a:rPr lang="zh-CN" altLang="zh-CN" b="1" dirty="0">
                <a:latin typeface="Teva Sans" panose="020B0604030202020203" pitchFamily="34" charset="0"/>
                <a:ea typeface="等线" panose="02010600030101010101" pitchFamily="2" charset="-122"/>
                <a:cs typeface="宋体" panose="02010600030101010101" pitchFamily="2" charset="-122"/>
              </a:rPr>
              <a:t>通用名：</a:t>
            </a:r>
            <a:r>
              <a:rPr lang="zh-CN" altLang="zh-CN" dirty="0">
                <a:latin typeface="Teva Sans" panose="020B0604030202020203" pitchFamily="34" charset="0"/>
                <a:ea typeface="等线" panose="02010600030101010101" pitchFamily="2" charset="-122"/>
                <a:cs typeface="宋体" panose="02010600030101010101" pitchFamily="2" charset="-122"/>
              </a:rPr>
              <a:t>氘丁苯那嗪片</a:t>
            </a:r>
            <a:endParaRPr lang="zh-CN" altLang="zh-CN" sz="1600" dirty="0">
              <a:latin typeface="Teva Sans" panose="020B0604030202020203" pitchFamily="34" charset="0"/>
              <a:ea typeface="等线" panose="02010600030101010101" pitchFamily="2" charset="-122"/>
              <a:cs typeface="宋体" panose="02010600030101010101" pitchFamily="2" charset="-122"/>
            </a:endParaRPr>
          </a:p>
          <a:p>
            <a:pPr marL="285750" indent="-285750" algn="just">
              <a:lnSpc>
                <a:spcPct val="150000"/>
              </a:lnSpc>
              <a:spcAft>
                <a:spcPts val="0"/>
              </a:spcAft>
              <a:buFont typeface="Arial" panose="020B0604020202020204" pitchFamily="34" charset="0"/>
              <a:buChar char="•"/>
            </a:pPr>
            <a:r>
              <a:rPr lang="zh-CN" altLang="zh-CN" b="1" dirty="0">
                <a:latin typeface="Teva Sans" panose="020B0604030202020203" pitchFamily="34" charset="0"/>
                <a:ea typeface="等线" panose="02010600030101010101" pitchFamily="2" charset="-122"/>
                <a:cs typeface="宋体" panose="02010600030101010101" pitchFamily="2" charset="-122"/>
              </a:rPr>
              <a:t>注册规格</a:t>
            </a:r>
            <a:r>
              <a:rPr lang="zh-CN" altLang="zh-CN" b="1" dirty="0" smtClean="0">
                <a:latin typeface="Teva Sans" panose="020B0604030202020203" pitchFamily="34" charset="0"/>
                <a:ea typeface="等线" panose="02010600030101010101" pitchFamily="2" charset="-122"/>
                <a:cs typeface="宋体" panose="02010600030101010101" pitchFamily="2" charset="-122"/>
              </a:rPr>
              <a:t>：</a:t>
            </a:r>
            <a:r>
              <a:rPr lang="en-US" altLang="zh-CN" dirty="0" smtClean="0">
                <a:latin typeface="Teva Sans" panose="020B0604030202020203" pitchFamily="34" charset="0"/>
                <a:ea typeface="等线" panose="02010600030101010101" pitchFamily="2" charset="-122"/>
                <a:cs typeface="宋体" panose="02010600030101010101" pitchFamily="2" charset="-122"/>
              </a:rPr>
              <a:t>6mg, 9mg, 12mg</a:t>
            </a:r>
            <a:endParaRPr lang="zh-CN" altLang="zh-CN" sz="1600" dirty="0" smtClean="0">
              <a:latin typeface="Teva Sans" panose="020B0604030202020203" pitchFamily="34" charset="0"/>
              <a:ea typeface="等线" panose="02010600030101010101" pitchFamily="2" charset="-122"/>
              <a:cs typeface="宋体" panose="02010600030101010101" pitchFamily="2" charset="-122"/>
            </a:endParaRPr>
          </a:p>
          <a:p>
            <a:pPr marL="285750" indent="-285750" algn="just">
              <a:lnSpc>
                <a:spcPct val="150000"/>
              </a:lnSpc>
              <a:spcAft>
                <a:spcPts val="0"/>
              </a:spcAft>
              <a:buFont typeface="Arial" panose="020B0604020202020204" pitchFamily="34" charset="0"/>
              <a:buChar char="•"/>
            </a:pPr>
            <a:r>
              <a:rPr lang="zh-CN" altLang="zh-CN" b="1" dirty="0" smtClean="0">
                <a:latin typeface="Teva Sans" panose="020B0604030202020203" pitchFamily="34" charset="0"/>
                <a:ea typeface="等线" panose="02010600030101010101" pitchFamily="2" charset="-122"/>
                <a:cs typeface="宋体" panose="02010600030101010101" pitchFamily="2" charset="-122"/>
              </a:rPr>
              <a:t>中国大陆首次上市时间：</a:t>
            </a:r>
            <a:r>
              <a:rPr lang="en-US" altLang="zh-CN" dirty="0" smtClean="0">
                <a:latin typeface="Teva Sans" panose="020B0604030202020203" pitchFamily="34" charset="0"/>
                <a:ea typeface="等线" panose="02010600030101010101" pitchFamily="2" charset="-122"/>
                <a:cs typeface="宋体" panose="02010600030101010101" pitchFamily="2" charset="-122"/>
              </a:rPr>
              <a:t>2020</a:t>
            </a:r>
            <a:r>
              <a:rPr lang="zh-CN" altLang="zh-CN" dirty="0" smtClean="0">
                <a:latin typeface="Teva Sans" panose="020B0604030202020203" pitchFamily="34" charset="0"/>
                <a:ea typeface="等线" panose="02010600030101010101" pitchFamily="2" charset="-122"/>
                <a:cs typeface="宋体" panose="02010600030101010101" pitchFamily="2" charset="-122"/>
              </a:rPr>
              <a:t>年</a:t>
            </a:r>
            <a:r>
              <a:rPr lang="en-US" altLang="zh-CN" dirty="0" smtClean="0">
                <a:latin typeface="Teva Sans" panose="020B0604030202020203" pitchFamily="34" charset="0"/>
                <a:ea typeface="等线" panose="02010600030101010101" pitchFamily="2" charset="-122"/>
                <a:cs typeface="宋体" panose="02010600030101010101" pitchFamily="2" charset="-122"/>
              </a:rPr>
              <a:t>5</a:t>
            </a:r>
            <a:r>
              <a:rPr lang="zh-CN" altLang="zh-CN" dirty="0" smtClean="0">
                <a:latin typeface="Teva Sans" panose="020B0604030202020203" pitchFamily="34" charset="0"/>
                <a:ea typeface="等线" panose="02010600030101010101" pitchFamily="2" charset="-122"/>
                <a:cs typeface="宋体" panose="02010600030101010101" pitchFamily="2" charset="-122"/>
              </a:rPr>
              <a:t>月</a:t>
            </a:r>
            <a:r>
              <a:rPr lang="en-US" altLang="zh-CN" dirty="0" smtClean="0">
                <a:latin typeface="Teva Sans" panose="020B0604030202020203" pitchFamily="34" charset="0"/>
                <a:ea typeface="等线" panose="02010600030101010101" pitchFamily="2" charset="-122"/>
                <a:cs typeface="宋体" panose="02010600030101010101" pitchFamily="2" charset="-122"/>
              </a:rPr>
              <a:t>12</a:t>
            </a:r>
            <a:r>
              <a:rPr lang="zh-CN" altLang="zh-CN" dirty="0" smtClean="0">
                <a:latin typeface="Teva Sans" panose="020B0604030202020203" pitchFamily="34" charset="0"/>
                <a:ea typeface="等线" panose="02010600030101010101" pitchFamily="2" charset="-122"/>
                <a:cs typeface="宋体" panose="02010600030101010101" pitchFamily="2" charset="-122"/>
              </a:rPr>
              <a:t>日</a:t>
            </a:r>
            <a:endParaRPr lang="en-US" altLang="zh-CN" dirty="0" smtClean="0">
              <a:latin typeface="Teva Sans" panose="020B0604030202020203" pitchFamily="34" charset="0"/>
              <a:ea typeface="等线" panose="02010600030101010101" pitchFamily="2" charset="-122"/>
              <a:cs typeface="宋体" panose="02010600030101010101" pitchFamily="2" charset="-122"/>
            </a:endParaRPr>
          </a:p>
          <a:p>
            <a:pPr marL="285750" indent="-285750" algn="just">
              <a:lnSpc>
                <a:spcPct val="150000"/>
              </a:lnSpc>
              <a:spcAft>
                <a:spcPts val="0"/>
              </a:spcAft>
              <a:buFont typeface="Arial" panose="020B0604020202020204" pitchFamily="34" charset="0"/>
              <a:buChar char="•"/>
            </a:pPr>
            <a:r>
              <a:rPr lang="zh-CN" altLang="zh-CN" b="1" dirty="0" smtClean="0">
                <a:latin typeface="Teva Sans" panose="020B0604030202020203" pitchFamily="34" charset="0"/>
                <a:ea typeface="等线" panose="02010600030101010101" pitchFamily="2" charset="-122"/>
                <a:cs typeface="宋体" panose="02010600030101010101" pitchFamily="2" charset="-122"/>
              </a:rPr>
              <a:t>目前</a:t>
            </a:r>
            <a:r>
              <a:rPr lang="zh-CN" altLang="zh-CN" b="1" dirty="0">
                <a:latin typeface="Teva Sans" panose="020B0604030202020203" pitchFamily="34" charset="0"/>
                <a:ea typeface="等线" panose="02010600030101010101" pitchFamily="2" charset="-122"/>
                <a:cs typeface="宋体" panose="02010600030101010101" pitchFamily="2" charset="-122"/>
              </a:rPr>
              <a:t>大陆地区同通用名药品的上市情况：</a:t>
            </a:r>
            <a:r>
              <a:rPr lang="zh-CN" altLang="zh-CN" dirty="0">
                <a:latin typeface="Teva Sans" panose="020B0604030202020203" pitchFamily="34" charset="0"/>
                <a:ea typeface="等线" panose="02010600030101010101" pitchFamily="2" charset="-122"/>
                <a:cs typeface="宋体" panose="02010600030101010101" pitchFamily="2" charset="-122"/>
              </a:rPr>
              <a:t>无</a:t>
            </a:r>
            <a:endParaRPr lang="zh-CN" altLang="zh-CN" sz="1600" dirty="0">
              <a:latin typeface="Teva Sans" panose="020B0604030202020203" pitchFamily="34" charset="0"/>
              <a:ea typeface="等线" panose="02010600030101010101" pitchFamily="2" charset="-122"/>
              <a:cs typeface="宋体" panose="02010600030101010101" pitchFamily="2" charset="-122"/>
            </a:endParaRPr>
          </a:p>
          <a:p>
            <a:pPr marL="285750" indent="-285750" algn="just">
              <a:lnSpc>
                <a:spcPct val="150000"/>
              </a:lnSpc>
              <a:spcAft>
                <a:spcPts val="0"/>
              </a:spcAft>
              <a:buFont typeface="Arial" panose="020B0604020202020204" pitchFamily="34" charset="0"/>
              <a:buChar char="•"/>
            </a:pPr>
            <a:r>
              <a:rPr lang="zh-CN" altLang="zh-CN" b="1" dirty="0">
                <a:latin typeface="Teva Sans" panose="020B0604030202020203" pitchFamily="34" charset="0"/>
                <a:ea typeface="等线" panose="02010600030101010101" pitchFamily="2" charset="-122"/>
                <a:cs typeface="宋体" panose="02010600030101010101" pitchFamily="2" charset="-122"/>
              </a:rPr>
              <a:t>全球首个上市国家</a:t>
            </a:r>
            <a:r>
              <a:rPr lang="en-US" altLang="zh-CN" b="1" dirty="0">
                <a:latin typeface="Teva Sans" panose="020B0604030202020203" pitchFamily="34" charset="0"/>
                <a:ea typeface="等线" panose="02010600030101010101" pitchFamily="2" charset="-122"/>
                <a:cs typeface="宋体" panose="02010600030101010101" pitchFamily="2" charset="-122"/>
              </a:rPr>
              <a:t>/</a:t>
            </a:r>
            <a:r>
              <a:rPr lang="zh-CN" altLang="zh-CN" b="1" dirty="0">
                <a:latin typeface="Teva Sans" panose="020B0604030202020203" pitchFamily="34" charset="0"/>
                <a:ea typeface="等线" panose="02010600030101010101" pitchFamily="2" charset="-122"/>
                <a:cs typeface="宋体" panose="02010600030101010101" pitchFamily="2" charset="-122"/>
              </a:rPr>
              <a:t>地区及上市时间：</a:t>
            </a:r>
            <a:r>
              <a:rPr lang="zh-CN" altLang="zh-CN" dirty="0">
                <a:latin typeface="Teva Sans" panose="020B0604030202020203" pitchFamily="34" charset="0"/>
                <a:ea typeface="等线" panose="02010600030101010101" pitchFamily="2" charset="-122"/>
                <a:cs typeface="宋体" panose="02010600030101010101" pitchFamily="2" charset="-122"/>
              </a:rPr>
              <a:t>美国</a:t>
            </a:r>
            <a:r>
              <a:rPr lang="en-US" altLang="zh-CN" dirty="0">
                <a:latin typeface="Teva Sans" panose="020B0604030202020203" pitchFamily="34" charset="0"/>
                <a:ea typeface="等线" panose="02010600030101010101" pitchFamily="2" charset="-122"/>
                <a:cs typeface="宋体" panose="02010600030101010101" pitchFamily="2" charset="-122"/>
              </a:rPr>
              <a:t>2017</a:t>
            </a:r>
            <a:r>
              <a:rPr lang="zh-CN" altLang="zh-CN" dirty="0">
                <a:latin typeface="Teva Sans" panose="020B0604030202020203" pitchFamily="34" charset="0"/>
                <a:ea typeface="等线" panose="02010600030101010101" pitchFamily="2" charset="-122"/>
                <a:cs typeface="宋体" panose="02010600030101010101" pitchFamily="2" charset="-122"/>
              </a:rPr>
              <a:t>年</a:t>
            </a:r>
            <a:r>
              <a:rPr lang="en-US" altLang="zh-CN" dirty="0">
                <a:latin typeface="Teva Sans" panose="020B0604030202020203" pitchFamily="34" charset="0"/>
                <a:ea typeface="等线" panose="02010600030101010101" pitchFamily="2" charset="-122"/>
                <a:cs typeface="宋体" panose="02010600030101010101" pitchFamily="2" charset="-122"/>
              </a:rPr>
              <a:t>4</a:t>
            </a:r>
            <a:r>
              <a:rPr lang="zh-CN" altLang="zh-CN" dirty="0">
                <a:latin typeface="Teva Sans" panose="020B0604030202020203" pitchFamily="34" charset="0"/>
                <a:ea typeface="等线" panose="02010600030101010101" pitchFamily="2" charset="-122"/>
                <a:cs typeface="宋体" panose="02010600030101010101" pitchFamily="2" charset="-122"/>
              </a:rPr>
              <a:t>月</a:t>
            </a:r>
            <a:r>
              <a:rPr lang="en-US" altLang="zh-CN" dirty="0">
                <a:latin typeface="Teva Sans" panose="020B0604030202020203" pitchFamily="34" charset="0"/>
                <a:ea typeface="等线" panose="02010600030101010101" pitchFamily="2" charset="-122"/>
                <a:cs typeface="宋体" panose="02010600030101010101" pitchFamily="2" charset="-122"/>
              </a:rPr>
              <a:t>3</a:t>
            </a:r>
            <a:r>
              <a:rPr lang="zh-CN" altLang="zh-CN" dirty="0">
                <a:latin typeface="Teva Sans" panose="020B0604030202020203" pitchFamily="34" charset="0"/>
                <a:ea typeface="等线" panose="02010600030101010101" pitchFamily="2" charset="-122"/>
                <a:cs typeface="宋体" panose="02010600030101010101" pitchFamily="2" charset="-122"/>
              </a:rPr>
              <a:t>日</a:t>
            </a:r>
            <a:endParaRPr lang="zh-CN" altLang="zh-CN" sz="1600" dirty="0">
              <a:latin typeface="Teva Sans" panose="020B0604030202020203" pitchFamily="34" charset="0"/>
              <a:ea typeface="等线" panose="02010600030101010101" pitchFamily="2" charset="-122"/>
              <a:cs typeface="宋体" panose="02010600030101010101" pitchFamily="2" charset="-122"/>
            </a:endParaRPr>
          </a:p>
          <a:p>
            <a:pPr marL="285750" indent="-285750" algn="just">
              <a:lnSpc>
                <a:spcPct val="150000"/>
              </a:lnSpc>
              <a:spcAft>
                <a:spcPts val="0"/>
              </a:spcAft>
              <a:buFont typeface="Arial" panose="020B0604020202020204" pitchFamily="34" charset="0"/>
              <a:buChar char="•"/>
            </a:pPr>
            <a:r>
              <a:rPr lang="zh-CN" altLang="zh-CN" b="1" dirty="0">
                <a:latin typeface="Teva Sans" panose="020B0604030202020203" pitchFamily="34" charset="0"/>
                <a:ea typeface="等线" panose="02010600030101010101" pitchFamily="2" charset="-122"/>
                <a:cs typeface="宋体" panose="02010600030101010101" pitchFamily="2" charset="-122"/>
              </a:rPr>
              <a:t>是否为</a:t>
            </a:r>
            <a:r>
              <a:rPr lang="en-US" altLang="zh-CN" b="1" dirty="0">
                <a:latin typeface="Teva Sans" panose="020B0604030202020203" pitchFamily="34" charset="0"/>
                <a:ea typeface="等线" panose="02010600030101010101" pitchFamily="2" charset="-122"/>
                <a:cs typeface="宋体" panose="02010600030101010101" pitchFamily="2" charset="-122"/>
              </a:rPr>
              <a:t>OTC</a:t>
            </a:r>
            <a:r>
              <a:rPr lang="zh-CN" altLang="zh-CN" b="1" dirty="0">
                <a:latin typeface="Teva Sans" panose="020B0604030202020203" pitchFamily="34" charset="0"/>
                <a:ea typeface="等线" panose="02010600030101010101" pitchFamily="2" charset="-122"/>
                <a:cs typeface="宋体" panose="02010600030101010101" pitchFamily="2" charset="-122"/>
              </a:rPr>
              <a:t>药品</a:t>
            </a:r>
            <a:r>
              <a:rPr lang="zh-CN" altLang="zh-CN" dirty="0">
                <a:latin typeface="Teva Sans" panose="020B0604030202020203" pitchFamily="34" charset="0"/>
                <a:ea typeface="等线" panose="02010600030101010101" pitchFamily="2" charset="-122"/>
                <a:cs typeface="宋体" panose="02010600030101010101" pitchFamily="2" charset="-122"/>
              </a:rPr>
              <a:t>：否</a:t>
            </a:r>
            <a:endParaRPr lang="zh-CN" altLang="zh-CN" sz="1600" dirty="0">
              <a:latin typeface="Teva Sans" panose="020B0604030202020203" pitchFamily="34" charset="0"/>
              <a:ea typeface="等线" panose="02010600030101010101" pitchFamily="2" charset="-122"/>
              <a:cs typeface="宋体" panose="02010600030101010101" pitchFamily="2" charset="-122"/>
            </a:endParaRPr>
          </a:p>
          <a:p>
            <a:pPr marL="285750" indent="-285750" algn="just">
              <a:lnSpc>
                <a:spcPct val="150000"/>
              </a:lnSpc>
              <a:spcAft>
                <a:spcPts val="0"/>
              </a:spcAft>
              <a:buFont typeface="Arial" panose="020B0604020202020204" pitchFamily="34" charset="0"/>
              <a:buChar char="•"/>
            </a:pPr>
            <a:r>
              <a:rPr lang="zh-CN" altLang="zh-CN" b="1" dirty="0">
                <a:latin typeface="Teva Sans" panose="020B0604030202020203" pitchFamily="34" charset="0"/>
                <a:ea typeface="等线" panose="02010600030101010101" pitchFamily="2" charset="-122"/>
                <a:cs typeface="宋体" panose="02010600030101010101" pitchFamily="2" charset="-122"/>
              </a:rPr>
              <a:t>参照药品建议</a:t>
            </a:r>
            <a:r>
              <a:rPr lang="zh-CN" altLang="zh-CN" b="1" dirty="0" smtClean="0">
                <a:latin typeface="Teva Sans" panose="020B0604030202020203" pitchFamily="34" charset="0"/>
                <a:ea typeface="等线" panose="02010600030101010101" pitchFamily="2" charset="-122"/>
                <a:cs typeface="宋体" panose="02010600030101010101" pitchFamily="2" charset="-122"/>
              </a:rPr>
              <a:t>：</a:t>
            </a:r>
            <a:r>
              <a:rPr lang="zh-CN" altLang="en-US" dirty="0" smtClean="0">
                <a:latin typeface="Teva Sans" panose="020B0604030202020203" pitchFamily="34" charset="0"/>
                <a:ea typeface="等线" panose="02010600030101010101" pitchFamily="2" charset="-122"/>
                <a:cs typeface="宋体" panose="02010600030101010101" pitchFamily="2" charset="-122"/>
              </a:rPr>
              <a:t>无参照药品</a:t>
            </a:r>
            <a:r>
              <a:rPr lang="zh-CN" altLang="zh-CN" dirty="0" smtClean="0">
                <a:latin typeface="Teva Sans" panose="020B0604030202020203" pitchFamily="34" charset="0"/>
                <a:ea typeface="等线" panose="02010600030101010101" pitchFamily="2" charset="-122"/>
                <a:cs typeface="宋体" panose="02010600030101010101" pitchFamily="2" charset="-122"/>
              </a:rPr>
              <a:t> </a:t>
            </a:r>
            <a:endParaRPr lang="zh-CN" altLang="zh-CN" sz="1600" dirty="0">
              <a:effectLst/>
              <a:latin typeface="Teva Sans" panose="020B0604030202020203" pitchFamily="34" charset="0"/>
              <a:ea typeface="等线" panose="02010600030101010101" pitchFamily="2" charset="-122"/>
              <a:cs typeface="宋体" panose="02010600030101010101" pitchFamily="2" charset="-122"/>
            </a:endParaRPr>
          </a:p>
        </p:txBody>
      </p:sp>
      <p:sp>
        <p:nvSpPr>
          <p:cNvPr id="8" name="Oval 7">
            <a:extLst>
              <a:ext uri="{FF2B5EF4-FFF2-40B4-BE49-F238E27FC236}">
                <a16:creationId xmlns:a16="http://schemas.microsoft.com/office/drawing/2014/main" id="{90E9FD09-9E57-4A31-97C2-66161DA15164}"/>
              </a:ext>
            </a:extLst>
          </p:cNvPr>
          <p:cNvSpPr/>
          <p:nvPr/>
        </p:nvSpPr>
        <p:spPr>
          <a:xfrm>
            <a:off x="628009" y="1090317"/>
            <a:ext cx="420381" cy="420381"/>
          </a:xfrm>
          <a:prstGeom prst="ellipse">
            <a:avLst/>
          </a:prstGeom>
          <a:gradFill flip="none" rotWithShape="1">
            <a:gsLst>
              <a:gs pos="0">
                <a:schemeClr val="accent2"/>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9" name="Group 8">
            <a:extLst>
              <a:ext uri="{FF2B5EF4-FFF2-40B4-BE49-F238E27FC236}">
                <a16:creationId xmlns:a16="http://schemas.microsoft.com/office/drawing/2014/main" id="{E68AEA05-DF64-4677-B264-944EF842DF7F}"/>
              </a:ext>
            </a:extLst>
          </p:cNvPr>
          <p:cNvGrpSpPr/>
          <p:nvPr/>
        </p:nvGrpSpPr>
        <p:grpSpPr>
          <a:xfrm>
            <a:off x="693162" y="1157421"/>
            <a:ext cx="258243" cy="257176"/>
            <a:chOff x="2212524" y="2359774"/>
            <a:chExt cx="614615" cy="612076"/>
          </a:xfrm>
        </p:grpSpPr>
        <p:sp>
          <p:nvSpPr>
            <p:cNvPr id="10" name="Freeform: Shape 131">
              <a:extLst>
                <a:ext uri="{FF2B5EF4-FFF2-40B4-BE49-F238E27FC236}">
                  <a16:creationId xmlns:a16="http://schemas.microsoft.com/office/drawing/2014/main" id="{6A03B9A7-0BE5-4E7F-B21D-A4AF5071641C}"/>
                </a:ext>
              </a:extLst>
            </p:cNvPr>
            <p:cNvSpPr/>
            <p:nvPr/>
          </p:nvSpPr>
          <p:spPr>
            <a:xfrm>
              <a:off x="2212524" y="2359774"/>
              <a:ext cx="531977" cy="531869"/>
            </a:xfrm>
            <a:custGeom>
              <a:avLst/>
              <a:gdLst>
                <a:gd name="connsiteX0" fmla="*/ 385768 w 531977"/>
                <a:gd name="connsiteY0" fmla="*/ 332698 h 531869"/>
                <a:gd name="connsiteX1" fmla="*/ 492709 w 531977"/>
                <a:gd name="connsiteY1" fmla="*/ 228030 h 531869"/>
                <a:gd name="connsiteX2" fmla="*/ 492709 w 531977"/>
                <a:gd name="connsiteY2" fmla="*/ 39012 h 531869"/>
                <a:gd name="connsiteX3" fmla="*/ 492709 w 531977"/>
                <a:gd name="connsiteY3" fmla="*/ 39012 h 531869"/>
                <a:gd name="connsiteX4" fmla="*/ 303691 w 531977"/>
                <a:gd name="connsiteY4" fmla="*/ 39012 h 531869"/>
                <a:gd name="connsiteX5" fmla="*/ 39012 w 531977"/>
                <a:gd name="connsiteY5" fmla="*/ 303691 h 531869"/>
                <a:gd name="connsiteX6" fmla="*/ 39012 w 531977"/>
                <a:gd name="connsiteY6" fmla="*/ 492709 h 531869"/>
                <a:gd name="connsiteX7" fmla="*/ 39012 w 531977"/>
                <a:gd name="connsiteY7" fmla="*/ 492709 h 531869"/>
                <a:gd name="connsiteX8" fmla="*/ 159989 w 531977"/>
                <a:gd name="connsiteY8" fmla="*/ 529069 h 5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1977" h="531869">
                  <a:moveTo>
                    <a:pt x="385768" y="332698"/>
                  </a:moveTo>
                  <a:lnTo>
                    <a:pt x="492709" y="228030"/>
                  </a:lnTo>
                  <a:cubicBezTo>
                    <a:pt x="544896" y="175830"/>
                    <a:pt x="544896" y="91213"/>
                    <a:pt x="492709" y="39012"/>
                  </a:cubicBezTo>
                  <a:lnTo>
                    <a:pt x="492709" y="39012"/>
                  </a:lnTo>
                  <a:cubicBezTo>
                    <a:pt x="440508" y="-13175"/>
                    <a:pt x="355891" y="-13175"/>
                    <a:pt x="303691" y="39012"/>
                  </a:cubicBezTo>
                  <a:lnTo>
                    <a:pt x="39012" y="303691"/>
                  </a:lnTo>
                  <a:cubicBezTo>
                    <a:pt x="-13175" y="355891"/>
                    <a:pt x="-13175" y="440508"/>
                    <a:pt x="39012" y="492709"/>
                  </a:cubicBezTo>
                  <a:lnTo>
                    <a:pt x="39012" y="492709"/>
                  </a:lnTo>
                  <a:cubicBezTo>
                    <a:pt x="70707" y="524323"/>
                    <a:pt x="116117" y="537971"/>
                    <a:pt x="159989" y="529069"/>
                  </a:cubicBezTo>
                </a:path>
              </a:pathLst>
            </a:custGeom>
            <a:noFill/>
            <a:ln w="12700" cap="flat">
              <a:solidFill>
                <a:schemeClr val="bg1"/>
              </a:solidFill>
              <a:prstDash val="solid"/>
              <a:miter/>
            </a:ln>
          </p:spPr>
          <p:txBody>
            <a:bodyPr rtlCol="0" anchor="ctr"/>
            <a:lstStyle/>
            <a:p>
              <a:endParaRPr lang="LID4096"/>
            </a:p>
          </p:txBody>
        </p:sp>
        <p:sp>
          <p:nvSpPr>
            <p:cNvPr id="11" name="Freeform: Shape 132">
              <a:extLst>
                <a:ext uri="{FF2B5EF4-FFF2-40B4-BE49-F238E27FC236}">
                  <a16:creationId xmlns:a16="http://schemas.microsoft.com/office/drawing/2014/main" id="{06FB3F9D-F54F-4C5A-AB6E-A440289C4FE3}"/>
                </a:ext>
              </a:extLst>
            </p:cNvPr>
            <p:cNvSpPr/>
            <p:nvPr/>
          </p:nvSpPr>
          <p:spPr>
            <a:xfrm>
              <a:off x="2265398" y="2691933"/>
              <a:ext cx="33053" cy="122313"/>
            </a:xfrm>
            <a:custGeom>
              <a:avLst/>
              <a:gdLst>
                <a:gd name="connsiteX0" fmla="*/ 32925 w 33053"/>
                <a:gd name="connsiteY0" fmla="*/ -128 h 122313"/>
                <a:gd name="connsiteX1" fmla="*/ 23568 w 33053"/>
                <a:gd name="connsiteY1" fmla="*/ 9363 h 122313"/>
                <a:gd name="connsiteX2" fmla="*/ 22472 w 33053"/>
                <a:gd name="connsiteY2" fmla="*/ 121089 h 122313"/>
                <a:gd name="connsiteX3" fmla="*/ 23568 w 33053"/>
                <a:gd name="connsiteY3" fmla="*/ 122185 h 122313"/>
                <a:gd name="connsiteX4" fmla="*/ 23568 w 33053"/>
                <a:gd name="connsiteY4" fmla="*/ 122185 h 12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3" h="122313">
                  <a:moveTo>
                    <a:pt x="32925" y="-128"/>
                  </a:moveTo>
                  <a:lnTo>
                    <a:pt x="23568" y="9363"/>
                  </a:lnTo>
                  <a:cubicBezTo>
                    <a:pt x="-7592" y="39908"/>
                    <a:pt x="-8086" y="89929"/>
                    <a:pt x="22472" y="121089"/>
                  </a:cubicBezTo>
                  <a:cubicBezTo>
                    <a:pt x="22833" y="121450"/>
                    <a:pt x="23194" y="121824"/>
                    <a:pt x="23568" y="122185"/>
                  </a:cubicBezTo>
                  <a:lnTo>
                    <a:pt x="23568" y="122185"/>
                  </a:lnTo>
                </a:path>
              </a:pathLst>
            </a:custGeom>
            <a:noFill/>
            <a:ln w="12700" cap="flat">
              <a:solidFill>
                <a:schemeClr val="bg1"/>
              </a:solidFill>
              <a:prstDash val="solid"/>
              <a:miter/>
            </a:ln>
          </p:spPr>
          <p:txBody>
            <a:bodyPr rtlCol="0" anchor="ctr"/>
            <a:lstStyle/>
            <a:p>
              <a:endParaRPr lang="LID4096"/>
            </a:p>
          </p:txBody>
        </p:sp>
        <p:sp>
          <p:nvSpPr>
            <p:cNvPr id="12" name="Freeform: Shape 133">
              <a:extLst>
                <a:ext uri="{FF2B5EF4-FFF2-40B4-BE49-F238E27FC236}">
                  <a16:creationId xmlns:a16="http://schemas.microsoft.com/office/drawing/2014/main" id="{7F52D9DA-F735-410B-9B8B-D382CF739D6B}"/>
                </a:ext>
              </a:extLst>
            </p:cNvPr>
            <p:cNvSpPr/>
            <p:nvPr/>
          </p:nvSpPr>
          <p:spPr>
            <a:xfrm>
              <a:off x="2372641" y="2691131"/>
              <a:ext cx="454498" cy="187146"/>
            </a:xfrm>
            <a:custGeom>
              <a:avLst/>
              <a:gdLst>
                <a:gd name="connsiteX0" fmla="*/ 454499 w 454498"/>
                <a:gd name="connsiteY0" fmla="*/ 93573 h 187146"/>
                <a:gd name="connsiteX1" fmla="*/ 227249 w 454498"/>
                <a:gd name="connsiteY1" fmla="*/ 187146 h 187146"/>
                <a:gd name="connsiteX2" fmla="*/ 0 w 454498"/>
                <a:gd name="connsiteY2" fmla="*/ 93573 h 187146"/>
                <a:gd name="connsiteX3" fmla="*/ 227249 w 454498"/>
                <a:gd name="connsiteY3" fmla="*/ 0 h 187146"/>
                <a:gd name="connsiteX4" fmla="*/ 454499 w 454498"/>
                <a:gd name="connsiteY4" fmla="*/ 93573 h 18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498" h="187146">
                  <a:moveTo>
                    <a:pt x="454499" y="93573"/>
                  </a:moveTo>
                  <a:cubicBezTo>
                    <a:pt x="454499" y="145252"/>
                    <a:pt x="352756" y="187146"/>
                    <a:pt x="227249" y="187146"/>
                  </a:cubicBezTo>
                  <a:cubicBezTo>
                    <a:pt x="101743" y="187146"/>
                    <a:pt x="0" y="145252"/>
                    <a:pt x="0" y="93573"/>
                  </a:cubicBezTo>
                  <a:cubicBezTo>
                    <a:pt x="0" y="41894"/>
                    <a:pt x="101743" y="0"/>
                    <a:pt x="227249" y="0"/>
                  </a:cubicBezTo>
                  <a:cubicBezTo>
                    <a:pt x="352756" y="0"/>
                    <a:pt x="454499" y="41894"/>
                    <a:pt x="454499" y="93573"/>
                  </a:cubicBezTo>
                  <a:close/>
                </a:path>
              </a:pathLst>
            </a:custGeom>
            <a:noFill/>
            <a:ln w="12700" cap="flat">
              <a:solidFill>
                <a:schemeClr val="bg1"/>
              </a:solidFill>
              <a:prstDash val="solid"/>
              <a:miter/>
            </a:ln>
          </p:spPr>
          <p:txBody>
            <a:bodyPr rtlCol="0" anchor="ctr"/>
            <a:lstStyle/>
            <a:p>
              <a:endParaRPr lang="LID4096"/>
            </a:p>
          </p:txBody>
        </p:sp>
        <p:sp>
          <p:nvSpPr>
            <p:cNvPr id="13" name="Freeform: Shape 134">
              <a:extLst>
                <a:ext uri="{FF2B5EF4-FFF2-40B4-BE49-F238E27FC236}">
                  <a16:creationId xmlns:a16="http://schemas.microsoft.com/office/drawing/2014/main" id="{60E90418-5784-4705-837D-843751F76DA7}"/>
                </a:ext>
              </a:extLst>
            </p:cNvPr>
            <p:cNvSpPr/>
            <p:nvPr/>
          </p:nvSpPr>
          <p:spPr>
            <a:xfrm>
              <a:off x="2372641" y="2784704"/>
              <a:ext cx="454498" cy="187146"/>
            </a:xfrm>
            <a:custGeom>
              <a:avLst/>
              <a:gdLst>
                <a:gd name="connsiteX0" fmla="*/ -128 w 454498"/>
                <a:gd name="connsiteY0" fmla="*/ -128 h 187146"/>
                <a:gd name="connsiteX1" fmla="*/ -128 w 454498"/>
                <a:gd name="connsiteY1" fmla="*/ 93445 h 187146"/>
                <a:gd name="connsiteX2" fmla="*/ 227121 w 454498"/>
                <a:gd name="connsiteY2" fmla="*/ 187018 h 187146"/>
                <a:gd name="connsiteX3" fmla="*/ 454371 w 454498"/>
                <a:gd name="connsiteY3" fmla="*/ 93445 h 187146"/>
                <a:gd name="connsiteX4" fmla="*/ 454371 w 454498"/>
                <a:gd name="connsiteY4" fmla="*/ -128 h 18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498" h="187146">
                  <a:moveTo>
                    <a:pt x="-128" y="-128"/>
                  </a:moveTo>
                  <a:lnTo>
                    <a:pt x="-128" y="93445"/>
                  </a:lnTo>
                  <a:cubicBezTo>
                    <a:pt x="-128" y="145178"/>
                    <a:pt x="104407" y="187018"/>
                    <a:pt x="227121" y="187018"/>
                  </a:cubicBezTo>
                  <a:cubicBezTo>
                    <a:pt x="349836" y="187018"/>
                    <a:pt x="454371" y="145178"/>
                    <a:pt x="454371" y="93445"/>
                  </a:cubicBezTo>
                  <a:lnTo>
                    <a:pt x="454371" y="-128"/>
                  </a:lnTo>
                </a:path>
              </a:pathLst>
            </a:custGeom>
            <a:noFill/>
            <a:ln w="12700" cap="flat">
              <a:solidFill>
                <a:schemeClr val="bg1"/>
              </a:solidFill>
              <a:prstDash val="solid"/>
              <a:miter/>
            </a:ln>
          </p:spPr>
          <p:txBody>
            <a:bodyPr rtlCol="0" anchor="ctr"/>
            <a:lstStyle/>
            <a:p>
              <a:endParaRPr lang="LID4096"/>
            </a:p>
          </p:txBody>
        </p:sp>
        <p:sp>
          <p:nvSpPr>
            <p:cNvPr id="14" name="Freeform: Shape 135">
              <a:extLst>
                <a:ext uri="{FF2B5EF4-FFF2-40B4-BE49-F238E27FC236}">
                  <a16:creationId xmlns:a16="http://schemas.microsoft.com/office/drawing/2014/main" id="{256AA49B-A12B-4C37-9EBE-342C1D3A9039}"/>
                </a:ext>
              </a:extLst>
            </p:cNvPr>
            <p:cNvSpPr/>
            <p:nvPr/>
          </p:nvSpPr>
          <p:spPr>
            <a:xfrm>
              <a:off x="2493618" y="2701557"/>
              <a:ext cx="212544" cy="166426"/>
            </a:xfrm>
            <a:custGeom>
              <a:avLst/>
              <a:gdLst>
                <a:gd name="connsiteX0" fmla="*/ 212545 w 212544"/>
                <a:gd name="connsiteY0" fmla="*/ 0 h 166426"/>
                <a:gd name="connsiteX1" fmla="*/ 0 w 212544"/>
                <a:gd name="connsiteY1" fmla="*/ 166427 h 166426"/>
              </a:gdLst>
              <a:ahLst/>
              <a:cxnLst>
                <a:cxn ang="0">
                  <a:pos x="connsiteX0" y="connsiteY0"/>
                </a:cxn>
                <a:cxn ang="0">
                  <a:pos x="connsiteX1" y="connsiteY1"/>
                </a:cxn>
              </a:cxnLst>
              <a:rect l="l" t="t" r="r" b="b"/>
              <a:pathLst>
                <a:path w="212544" h="166426">
                  <a:moveTo>
                    <a:pt x="212545" y="0"/>
                  </a:moveTo>
                  <a:lnTo>
                    <a:pt x="0" y="166427"/>
                  </a:lnTo>
                </a:path>
              </a:pathLst>
            </a:custGeom>
            <a:ln w="12700" cap="flat">
              <a:solidFill>
                <a:schemeClr val="bg1"/>
              </a:solidFill>
              <a:prstDash val="solid"/>
              <a:miter/>
            </a:ln>
          </p:spPr>
          <p:txBody>
            <a:bodyPr rtlCol="0" anchor="ctr"/>
            <a:lstStyle/>
            <a:p>
              <a:endParaRPr lang="LID4096"/>
            </a:p>
          </p:txBody>
        </p:sp>
        <p:sp>
          <p:nvSpPr>
            <p:cNvPr id="15" name="Freeform: Shape 136">
              <a:extLst>
                <a:ext uri="{FF2B5EF4-FFF2-40B4-BE49-F238E27FC236}">
                  <a16:creationId xmlns:a16="http://schemas.microsoft.com/office/drawing/2014/main" id="{59565ED6-DFD6-4881-9A97-74A0932D9785}"/>
                </a:ext>
              </a:extLst>
            </p:cNvPr>
            <p:cNvSpPr/>
            <p:nvPr/>
          </p:nvSpPr>
          <p:spPr>
            <a:xfrm>
              <a:off x="2384539" y="2532324"/>
              <a:ext cx="160411" cy="160411"/>
            </a:xfrm>
            <a:custGeom>
              <a:avLst/>
              <a:gdLst>
                <a:gd name="connsiteX0" fmla="*/ 0 w 160411"/>
                <a:gd name="connsiteY0" fmla="*/ 0 h 160411"/>
                <a:gd name="connsiteX1" fmla="*/ 160411 w 160411"/>
                <a:gd name="connsiteY1" fmla="*/ 160411 h 160411"/>
              </a:gdLst>
              <a:ahLst/>
              <a:cxnLst>
                <a:cxn ang="0">
                  <a:pos x="connsiteX0" y="connsiteY0"/>
                </a:cxn>
                <a:cxn ang="0">
                  <a:pos x="connsiteX1" y="connsiteY1"/>
                </a:cxn>
              </a:cxnLst>
              <a:rect l="l" t="t" r="r" b="b"/>
              <a:pathLst>
                <a:path w="160411" h="160411">
                  <a:moveTo>
                    <a:pt x="0" y="0"/>
                  </a:moveTo>
                  <a:lnTo>
                    <a:pt x="160411" y="160411"/>
                  </a:lnTo>
                </a:path>
              </a:pathLst>
            </a:custGeom>
            <a:ln w="12700" cap="flat">
              <a:solidFill>
                <a:schemeClr val="bg1"/>
              </a:solidFill>
              <a:prstDash val="solid"/>
              <a:miter/>
            </a:ln>
          </p:spPr>
          <p:txBody>
            <a:bodyPr rtlCol="0" anchor="ctr"/>
            <a:lstStyle/>
            <a:p>
              <a:endParaRPr lang="LID4096"/>
            </a:p>
          </p:txBody>
        </p:sp>
      </p:grpSp>
      <p:sp>
        <p:nvSpPr>
          <p:cNvPr id="3" name="Rectangle 2"/>
          <p:cNvSpPr/>
          <p:nvPr/>
        </p:nvSpPr>
        <p:spPr>
          <a:xfrm>
            <a:off x="7640499" y="3696144"/>
            <a:ext cx="1855319" cy="2197906"/>
          </a:xfrm>
          <a:prstGeom prst="rect">
            <a:avLst/>
          </a:prstGeom>
          <a:blipFill dpi="0" rotWithShape="1">
            <a:blip r:embed="rId2"/>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15"/>
          <p:cNvSpPr/>
          <p:nvPr/>
        </p:nvSpPr>
        <p:spPr>
          <a:xfrm>
            <a:off x="9495818" y="3696144"/>
            <a:ext cx="1474805" cy="2197907"/>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Rectangle 16"/>
          <p:cNvSpPr/>
          <p:nvPr/>
        </p:nvSpPr>
        <p:spPr>
          <a:xfrm>
            <a:off x="5742426" y="3696144"/>
            <a:ext cx="1898074" cy="2197906"/>
          </a:xfrm>
          <a:prstGeom prst="rect">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6"/>
          <p:cNvSpPr/>
          <p:nvPr/>
        </p:nvSpPr>
        <p:spPr>
          <a:xfrm>
            <a:off x="6417696" y="3326811"/>
            <a:ext cx="659155" cy="369332"/>
          </a:xfrm>
          <a:prstGeom prst="rect">
            <a:avLst/>
          </a:prstGeom>
        </p:spPr>
        <p:txBody>
          <a:bodyPr wrap="none">
            <a:spAutoFit/>
          </a:bodyPr>
          <a:lstStyle/>
          <a:p>
            <a:r>
              <a:rPr lang="en-US" altLang="zh-CN" b="1" dirty="0" smtClean="0"/>
              <a:t>6mg</a:t>
            </a:r>
            <a:endParaRPr lang="en-US" altLang="zh-CN" b="1" dirty="0"/>
          </a:p>
        </p:txBody>
      </p:sp>
      <p:sp>
        <p:nvSpPr>
          <p:cNvPr id="18" name="Rectangle 17"/>
          <p:cNvSpPr/>
          <p:nvPr/>
        </p:nvSpPr>
        <p:spPr>
          <a:xfrm>
            <a:off x="8168479" y="3326811"/>
            <a:ext cx="659155" cy="369332"/>
          </a:xfrm>
          <a:prstGeom prst="rect">
            <a:avLst/>
          </a:prstGeom>
        </p:spPr>
        <p:txBody>
          <a:bodyPr wrap="none">
            <a:spAutoFit/>
          </a:bodyPr>
          <a:lstStyle/>
          <a:p>
            <a:r>
              <a:rPr lang="en-US" altLang="zh-CN" b="1" dirty="0" smtClean="0"/>
              <a:t>9mg</a:t>
            </a:r>
            <a:endParaRPr lang="zh-CN" altLang="en-US" b="1" dirty="0"/>
          </a:p>
        </p:txBody>
      </p:sp>
      <p:sp>
        <p:nvSpPr>
          <p:cNvPr id="19" name="Rectangle 18"/>
          <p:cNvSpPr/>
          <p:nvPr/>
        </p:nvSpPr>
        <p:spPr>
          <a:xfrm>
            <a:off x="9884555" y="3336270"/>
            <a:ext cx="787395" cy="369332"/>
          </a:xfrm>
          <a:prstGeom prst="rect">
            <a:avLst/>
          </a:prstGeom>
        </p:spPr>
        <p:txBody>
          <a:bodyPr wrap="none">
            <a:spAutoFit/>
          </a:bodyPr>
          <a:lstStyle/>
          <a:p>
            <a:r>
              <a:rPr lang="en-US" altLang="zh-CN" b="1" dirty="0" smtClean="0"/>
              <a:t>12mg</a:t>
            </a:r>
            <a:endParaRPr lang="zh-CN" altLang="en-US" b="1" dirty="0"/>
          </a:p>
        </p:txBody>
      </p:sp>
    </p:spTree>
    <p:extLst>
      <p:ext uri="{BB962C8B-B14F-4D97-AF65-F5344CB8AC3E}">
        <p14:creationId xmlns:p14="http://schemas.microsoft.com/office/powerpoint/2010/main" val="4272645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smtClean="0"/>
              <a:t>药品基本信息</a:t>
            </a:r>
            <a:endParaRPr lang="zh-CN" altLang="en-US" b="1" dirty="0"/>
          </a:p>
        </p:txBody>
      </p:sp>
      <p:sp>
        <p:nvSpPr>
          <p:cNvPr id="4" name="Slide Number Placeholder 3"/>
          <p:cNvSpPr>
            <a:spLocks noGrp="1"/>
          </p:cNvSpPr>
          <p:nvPr>
            <p:ph type="sldNum" sz="quarter" idx="12"/>
          </p:nvPr>
        </p:nvSpPr>
        <p:spPr>
          <a:xfrm>
            <a:off x="753207" y="6313811"/>
            <a:ext cx="537808" cy="365125"/>
          </a:xfrm>
        </p:spPr>
        <p:txBody>
          <a:bodyPr/>
          <a:lstStyle/>
          <a:p>
            <a:r>
              <a:rPr lang="en-US" smtClean="0"/>
              <a:t>| </a:t>
            </a:r>
            <a:fld id="{C2832ACA-4727-4D4C-ACEE-24DD06899962}" type="slidenum">
              <a:rPr lang="en-US" smtClean="0"/>
              <a:pPr/>
              <a:t>5</a:t>
            </a:fld>
            <a:r>
              <a:rPr lang="en-US" smtClean="0"/>
              <a:t> |</a:t>
            </a:r>
            <a:endParaRPr lang="en-US" dirty="0"/>
          </a:p>
        </p:txBody>
      </p:sp>
      <p:sp>
        <p:nvSpPr>
          <p:cNvPr id="7" name="TextBox 6"/>
          <p:cNvSpPr txBox="1"/>
          <p:nvPr/>
        </p:nvSpPr>
        <p:spPr>
          <a:xfrm>
            <a:off x="579036" y="1470012"/>
            <a:ext cx="7772400" cy="1197572"/>
          </a:xfrm>
          <a:prstGeom prst="rect">
            <a:avLst/>
          </a:prstGeom>
          <a:noFill/>
        </p:spPr>
        <p:txBody>
          <a:bodyPr wrap="square" rtlCol="0">
            <a:spAutoFit/>
          </a:bodyPr>
          <a:lstStyle/>
          <a:p>
            <a:pPr>
              <a:lnSpc>
                <a:spcPct val="150000"/>
              </a:lnSpc>
            </a:pPr>
            <a:r>
              <a:rPr lang="zh-CN" altLang="zh-CN" sz="1600" dirty="0" smtClean="0">
                <a:latin typeface="微软雅黑" panose="020B0503020204020204" pitchFamily="34" charset="-122"/>
                <a:ea typeface="微软雅黑" panose="020B0503020204020204" pitchFamily="34" charset="-122"/>
              </a:rPr>
              <a:t>本</a:t>
            </a:r>
            <a:r>
              <a:rPr lang="zh-CN" altLang="zh-CN" sz="1600" dirty="0">
                <a:latin typeface="微软雅黑" panose="020B0503020204020204" pitchFamily="34" charset="-122"/>
                <a:ea typeface="微软雅黑" panose="020B0503020204020204" pitchFamily="34" charset="-122"/>
              </a:rPr>
              <a:t>品是ᅳ种囊泡单胺转运蛋白</a:t>
            </a:r>
            <a:r>
              <a:rPr lang="en-US" altLang="zh-CN" sz="1600" dirty="0">
                <a:latin typeface="微软雅黑" panose="020B0503020204020204" pitchFamily="34" charset="-122"/>
                <a:ea typeface="微软雅黑" panose="020B0503020204020204" pitchFamily="34" charset="-122"/>
              </a:rPr>
              <a:t>2 (VMAT2) </a:t>
            </a:r>
            <a:r>
              <a:rPr lang="zh-CN" altLang="zh-CN" sz="1600" dirty="0">
                <a:latin typeface="微软雅黑" panose="020B0503020204020204" pitchFamily="34" charset="-122"/>
                <a:ea typeface="微软雅黑" panose="020B0503020204020204" pitchFamily="34" charset="-122"/>
              </a:rPr>
              <a:t>抑制剂，适用于治疗成人：</a:t>
            </a:r>
          </a:p>
          <a:p>
            <a:pPr marL="285750" lvl="0" indent="-285750">
              <a:lnSpc>
                <a:spcPct val="150000"/>
              </a:lnSpc>
              <a:buFont typeface="Arial" panose="020B0604020202020204" pitchFamily="34" charset="0"/>
              <a:buChar char="•"/>
            </a:pPr>
            <a:r>
              <a:rPr lang="zh-CN" altLang="zh-CN" sz="1600" dirty="0">
                <a:latin typeface="微软雅黑" panose="020B0503020204020204" pitchFamily="34" charset="-122"/>
                <a:ea typeface="微软雅黑" panose="020B0503020204020204" pitchFamily="34" charset="-122"/>
              </a:rPr>
              <a:t>与亨廷顿病有关的舞蹈病；</a:t>
            </a:r>
          </a:p>
          <a:p>
            <a:pPr marL="285750" lvl="0" indent="-285750">
              <a:lnSpc>
                <a:spcPct val="150000"/>
              </a:lnSpc>
              <a:buFont typeface="Arial" panose="020B0604020202020204" pitchFamily="34" charset="0"/>
              <a:buChar char="•"/>
            </a:pPr>
            <a:r>
              <a:rPr lang="zh-CN" altLang="zh-CN" sz="1600" dirty="0">
                <a:latin typeface="微软雅黑" panose="020B0503020204020204" pitchFamily="34" charset="-122"/>
                <a:ea typeface="微软雅黑" panose="020B0503020204020204" pitchFamily="34" charset="-122"/>
              </a:rPr>
              <a:t>迟发性运动障碍</a:t>
            </a:r>
            <a:r>
              <a:rPr lang="zh-CN" altLang="zh-CN" sz="1600" dirty="0" smtClean="0">
                <a:latin typeface="微软雅黑" panose="020B0503020204020204" pitchFamily="34" charset="-122"/>
                <a:ea typeface="微软雅黑" panose="020B0503020204020204" pitchFamily="34" charset="-122"/>
              </a:rPr>
              <a:t>。</a:t>
            </a:r>
            <a:endParaRPr lang="zh-CN" altLang="zh-CN" sz="1600" dirty="0">
              <a:latin typeface="微软雅黑" panose="020B0503020204020204" pitchFamily="34" charset="-122"/>
              <a:ea typeface="微软雅黑" panose="020B0503020204020204" pitchFamily="34" charset="-122"/>
            </a:endParaRPr>
          </a:p>
        </p:txBody>
      </p:sp>
      <p:sp>
        <p:nvSpPr>
          <p:cNvPr id="16" name="TextBox 15"/>
          <p:cNvSpPr txBox="1"/>
          <p:nvPr/>
        </p:nvSpPr>
        <p:spPr>
          <a:xfrm>
            <a:off x="579036" y="1069503"/>
            <a:ext cx="1441938" cy="461665"/>
          </a:xfrm>
          <a:prstGeom prst="rect">
            <a:avLst/>
          </a:prstGeom>
          <a:noFill/>
        </p:spPr>
        <p:txBody>
          <a:bodyPr wrap="square" rtlCol="0">
            <a:spAutoFit/>
          </a:bodyPr>
          <a:lstStyle/>
          <a:p>
            <a:r>
              <a:rPr lang="zh-CN" altLang="en-US" sz="2400" b="1" dirty="0" smtClean="0">
                <a:solidFill>
                  <a:schemeClr val="tx2"/>
                </a:solidFill>
                <a:latin typeface="微软雅黑" panose="020B0503020204020204" pitchFamily="34" charset="-122"/>
                <a:ea typeface="微软雅黑" panose="020B0503020204020204" pitchFamily="34" charset="-122"/>
              </a:rPr>
              <a:t>适应症</a:t>
            </a:r>
            <a:r>
              <a:rPr lang="en-US" altLang="zh-CN" sz="2400" b="1" dirty="0" smtClean="0">
                <a:solidFill>
                  <a:schemeClr val="tx2"/>
                </a:solidFill>
                <a:latin typeface="微软雅黑" panose="020B0503020204020204" pitchFamily="34" charset="-122"/>
                <a:ea typeface="微软雅黑" panose="020B0503020204020204" pitchFamily="34" charset="-122"/>
              </a:rPr>
              <a:t>:</a:t>
            </a:r>
            <a:endParaRPr lang="zh-CN" altLang="en-US" sz="2400" b="1" dirty="0">
              <a:solidFill>
                <a:schemeClr val="tx2"/>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579036" y="3725533"/>
            <a:ext cx="11547648" cy="23083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zh-CN" sz="1600" dirty="0">
                <a:latin typeface="微软雅黑" panose="020B0503020204020204" pitchFamily="34" charset="-122"/>
                <a:ea typeface="微软雅黑" panose="020B0503020204020204" pitchFamily="34" charset="-122"/>
              </a:rPr>
              <a:t>根据舞蹈病或迟发性运动障碍的减少情况和耐受性，为每名患者单独确定本品剂量。当首次用药时，推荐起始剂量为</a:t>
            </a:r>
            <a:r>
              <a:rPr lang="zh-CN" altLang="zh-CN"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zh-CN" sz="1600" dirty="0">
                <a:latin typeface="微软雅黑" panose="020B0503020204020204" pitchFamily="34" charset="-122"/>
                <a:ea typeface="微软雅黑" panose="020B0503020204020204" pitchFamily="34" charset="-122"/>
              </a:rPr>
              <a:t>亨廷顿病患者每天</a:t>
            </a:r>
            <a:r>
              <a:rPr lang="en-US" altLang="zh-CN" sz="1600" dirty="0">
                <a:latin typeface="微软雅黑" panose="020B0503020204020204" pitchFamily="34" charset="-122"/>
                <a:ea typeface="微软雅黑" panose="020B0503020204020204" pitchFamily="34" charset="-122"/>
              </a:rPr>
              <a:t>6mg(</a:t>
            </a:r>
            <a:r>
              <a:rPr lang="zh-CN" altLang="zh-CN" sz="1600" dirty="0">
                <a:latin typeface="微软雅黑" panose="020B0503020204020204" pitchFamily="34" charset="-122"/>
                <a:ea typeface="微软雅黑" panose="020B0503020204020204" pitchFamily="34" charset="-122"/>
              </a:rPr>
              <a:t>口服给药，每天一次），迟发性运动障碍患者每天</a:t>
            </a:r>
            <a:r>
              <a:rPr lang="en-US" altLang="zh-CN" sz="1600" dirty="0">
                <a:latin typeface="微软雅黑" panose="020B0503020204020204" pitchFamily="34" charset="-122"/>
                <a:ea typeface="微软雅黑" panose="020B0503020204020204" pitchFamily="34" charset="-122"/>
              </a:rPr>
              <a:t>12mg(6mg</a:t>
            </a:r>
            <a:r>
              <a:rPr lang="zh-CN" altLang="zh-CN" sz="1600" dirty="0">
                <a:latin typeface="微软雅黑" panose="020B0503020204020204" pitchFamily="34" charset="-122"/>
                <a:ea typeface="微软雅黑" panose="020B0503020204020204" pitchFamily="34" charset="-122"/>
              </a:rPr>
              <a:t>每天两次）。</a:t>
            </a:r>
          </a:p>
          <a:p>
            <a:pPr marL="285750" lvl="0" indent="-285750">
              <a:lnSpc>
                <a:spcPct val="150000"/>
              </a:lnSpc>
              <a:buFont typeface="Arial" panose="020B0604020202020204" pitchFamily="34" charset="0"/>
              <a:buChar char="•"/>
            </a:pPr>
            <a:r>
              <a:rPr lang="zh-CN" altLang="zh-CN" sz="1600" dirty="0">
                <a:latin typeface="微软雅黑" panose="020B0503020204020204" pitchFamily="34" charset="-122"/>
                <a:ea typeface="微软雅黑" panose="020B0503020204020204" pitchFamily="34" charset="-122"/>
              </a:rPr>
              <a:t>本品的剂量可以每周增加一次，以</a:t>
            </a:r>
            <a:r>
              <a:rPr lang="en-US" altLang="zh-CN" sz="1600" dirty="0">
                <a:latin typeface="微软雅黑" panose="020B0503020204020204" pitchFamily="34" charset="-122"/>
                <a:ea typeface="微软雅黑" panose="020B0503020204020204" pitchFamily="34" charset="-122"/>
              </a:rPr>
              <a:t>6mg/d</a:t>
            </a:r>
            <a:r>
              <a:rPr lang="zh-CN" altLang="zh-CN" sz="1600" dirty="0">
                <a:latin typeface="微软雅黑" panose="020B0503020204020204" pitchFamily="34" charset="-122"/>
                <a:ea typeface="微软雅黑" panose="020B0503020204020204" pitchFamily="34" charset="-122"/>
              </a:rPr>
              <a:t>为增量，最大推荐日剂量为</a:t>
            </a:r>
            <a:r>
              <a:rPr lang="en-US" altLang="zh-CN" sz="1600" dirty="0">
                <a:latin typeface="微软雅黑" panose="020B0503020204020204" pitchFamily="34" charset="-122"/>
                <a:ea typeface="微软雅黑" panose="020B0503020204020204" pitchFamily="34" charset="-122"/>
              </a:rPr>
              <a:t>48mg</a:t>
            </a:r>
            <a:r>
              <a:rPr lang="zh-CN" altLang="zh-CN" sz="1600" dirty="0">
                <a:latin typeface="微软雅黑" panose="020B0503020204020204" pitchFamily="34" charset="-122"/>
                <a:ea typeface="微软雅黑" panose="020B0503020204020204" pitchFamily="34" charset="-122"/>
              </a:rPr>
              <a:t>。</a:t>
            </a:r>
          </a:p>
          <a:p>
            <a:pPr marL="285750" lvl="0" indent="-285750">
              <a:lnSpc>
                <a:spcPct val="150000"/>
              </a:lnSpc>
              <a:buFont typeface="Arial" panose="020B0604020202020204" pitchFamily="34" charset="0"/>
              <a:buChar char="•"/>
            </a:pPr>
            <a:r>
              <a:rPr lang="zh-CN" altLang="zh-CN" sz="1600" dirty="0">
                <a:latin typeface="微软雅黑" panose="020B0503020204020204" pitchFamily="34" charset="-122"/>
                <a:ea typeface="微软雅黑" panose="020B0503020204020204" pitchFamily="34" charset="-122"/>
              </a:rPr>
              <a:t>每日总剂量为</a:t>
            </a:r>
            <a:r>
              <a:rPr lang="en-US" altLang="zh-CN" sz="1600" dirty="0">
                <a:latin typeface="微软雅黑" panose="020B0503020204020204" pitchFamily="34" charset="-122"/>
                <a:ea typeface="微软雅黑" panose="020B0503020204020204" pitchFamily="34" charset="-122"/>
              </a:rPr>
              <a:t>12mg</a:t>
            </a:r>
            <a:r>
              <a:rPr lang="zh-CN" altLang="zh-CN" sz="1600" dirty="0">
                <a:latin typeface="微软雅黑" panose="020B0503020204020204" pitchFamily="34" charset="-122"/>
                <a:ea typeface="微软雅黑" panose="020B0503020204020204" pitchFamily="34" charset="-122"/>
              </a:rPr>
              <a:t>或以上时，分两次给药</a:t>
            </a:r>
          </a:p>
          <a:p>
            <a:pPr marL="285750" lvl="0" indent="-285750">
              <a:lnSpc>
                <a:spcPct val="150000"/>
              </a:lnSpc>
              <a:buFont typeface="Arial" panose="020B0604020202020204" pitchFamily="34" charset="0"/>
              <a:buChar char="•"/>
            </a:pPr>
            <a:r>
              <a:rPr lang="zh-CN" altLang="zh-CN" sz="1600" dirty="0">
                <a:latin typeface="微软雅黑" panose="020B0503020204020204" pitchFamily="34" charset="-122"/>
                <a:ea typeface="微软雅黑" panose="020B0503020204020204" pitchFamily="34" charset="-122"/>
              </a:rPr>
              <a:t>本品应与食物同服</a:t>
            </a:r>
            <a:r>
              <a:rPr lang="en-US" altLang="zh-CN" sz="1600" dirty="0">
                <a:latin typeface="微软雅黑" panose="020B0503020204020204" pitchFamily="34" charset="-122"/>
                <a:ea typeface="微软雅黑" panose="020B0503020204020204" pitchFamily="34" charset="-122"/>
              </a:rPr>
              <a:t>[</a:t>
            </a:r>
            <a:r>
              <a:rPr lang="zh-CN" altLang="zh-CN" sz="1600" i="1" dirty="0">
                <a:latin typeface="微软雅黑" panose="020B0503020204020204" pitchFamily="34" charset="-122"/>
                <a:ea typeface="微软雅黑" panose="020B0503020204020204" pitchFamily="34" charset="-122"/>
              </a:rPr>
              <a:t>见药代动力学</a:t>
            </a:r>
            <a:r>
              <a:rPr lang="en-US" altLang="zh-CN" sz="1600" dirty="0">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a:t>
            </a:r>
          </a:p>
          <a:p>
            <a:pPr marL="285750" lvl="0" indent="-285750">
              <a:lnSpc>
                <a:spcPct val="150000"/>
              </a:lnSpc>
              <a:buFont typeface="Arial" panose="020B0604020202020204" pitchFamily="34" charset="0"/>
              <a:buChar char="•"/>
            </a:pPr>
            <a:r>
              <a:rPr lang="zh-CN" altLang="zh-CN" sz="1600" dirty="0">
                <a:latin typeface="微软雅黑" panose="020B0503020204020204" pitchFamily="34" charset="-122"/>
                <a:ea typeface="微软雅黑" panose="020B0503020204020204" pitchFamily="34" charset="-122"/>
              </a:rPr>
              <a:t>本品需整片吞服。不要咀嚼、压碎或掰开</a:t>
            </a:r>
            <a:r>
              <a:rPr lang="zh-CN" altLang="zh-CN"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p:txBody>
      </p:sp>
      <p:sp>
        <p:nvSpPr>
          <p:cNvPr id="9" name="TextBox 8"/>
          <p:cNvSpPr txBox="1"/>
          <p:nvPr/>
        </p:nvSpPr>
        <p:spPr>
          <a:xfrm>
            <a:off x="579036" y="3311181"/>
            <a:ext cx="1441938" cy="461665"/>
          </a:xfrm>
          <a:prstGeom prst="rect">
            <a:avLst/>
          </a:prstGeom>
          <a:noFill/>
        </p:spPr>
        <p:txBody>
          <a:bodyPr wrap="square" rtlCol="0">
            <a:spAutoFit/>
          </a:bodyPr>
          <a:lstStyle/>
          <a:p>
            <a:r>
              <a:rPr lang="zh-CN" altLang="en-US" sz="2400" b="1" dirty="0">
                <a:solidFill>
                  <a:schemeClr val="tx2"/>
                </a:solidFill>
                <a:latin typeface="微软雅黑" panose="020B0503020204020204" pitchFamily="34" charset="-122"/>
                <a:ea typeface="微软雅黑" panose="020B0503020204020204" pitchFamily="34" charset="-122"/>
              </a:rPr>
              <a:t>用法</a:t>
            </a:r>
            <a:r>
              <a:rPr lang="zh-CN" altLang="en-US" sz="2400" b="1" dirty="0" smtClean="0">
                <a:solidFill>
                  <a:schemeClr val="tx2"/>
                </a:solidFill>
                <a:latin typeface="微软雅黑" panose="020B0503020204020204" pitchFamily="34" charset="-122"/>
                <a:ea typeface="微软雅黑" panose="020B0503020204020204" pitchFamily="34" charset="-122"/>
              </a:rPr>
              <a:t>用量</a:t>
            </a:r>
            <a:r>
              <a:rPr lang="en-US" altLang="zh-CN" sz="2400" b="1" dirty="0" smtClean="0">
                <a:solidFill>
                  <a:schemeClr val="tx2"/>
                </a:solidFill>
                <a:latin typeface="微软雅黑" panose="020B0503020204020204" pitchFamily="34" charset="-122"/>
                <a:ea typeface="微软雅黑" panose="020B0503020204020204" pitchFamily="34" charset="-122"/>
              </a:rPr>
              <a:t>:</a:t>
            </a:r>
            <a:endParaRPr lang="zh-CN" altLang="en-US" sz="2400" b="1" dirty="0">
              <a:solidFill>
                <a:schemeClr val="tx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5363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53370"/>
            <a:ext cx="10515600" cy="761738"/>
          </a:xfrm>
        </p:spPr>
        <p:txBody>
          <a:bodyPr/>
          <a:lstStyle/>
          <a:p>
            <a:r>
              <a:rPr lang="zh-CN" altLang="en-US" b="1" dirty="0" smtClean="0"/>
              <a:t>安全性</a:t>
            </a:r>
            <a:r>
              <a:rPr lang="en-US" altLang="zh-CN" b="1" dirty="0" smtClean="0"/>
              <a:t>-</a:t>
            </a:r>
            <a:r>
              <a:rPr lang="zh-CN" altLang="en-US" b="1" dirty="0" smtClean="0"/>
              <a:t>亨廷顿舞蹈病</a:t>
            </a:r>
            <a:endParaRPr lang="zh-CN" altLang="en-US" b="1" dirty="0"/>
          </a:p>
        </p:txBody>
      </p:sp>
      <p:sp>
        <p:nvSpPr>
          <p:cNvPr id="4" name="Slide Number Placeholder 3"/>
          <p:cNvSpPr>
            <a:spLocks noGrp="1"/>
          </p:cNvSpPr>
          <p:nvPr>
            <p:ph type="sldNum" sz="quarter" idx="12"/>
          </p:nvPr>
        </p:nvSpPr>
        <p:spPr/>
        <p:txBody>
          <a:bodyPr/>
          <a:lstStyle/>
          <a:p>
            <a:r>
              <a:rPr lang="en-US" smtClean="0"/>
              <a:t>| </a:t>
            </a:r>
            <a:fld id="{C2832ACA-4727-4D4C-ACEE-24DD06899962}" type="slidenum">
              <a:rPr lang="en-US" smtClean="0"/>
              <a:pPr/>
              <a:t>6</a:t>
            </a:fld>
            <a:r>
              <a:rPr lang="en-US" smtClean="0"/>
              <a:t> |</a:t>
            </a:r>
            <a:endParaRPr lang="en-US" dirty="0"/>
          </a:p>
        </p:txBody>
      </p:sp>
      <p:sp>
        <p:nvSpPr>
          <p:cNvPr id="6" name="Rectangle 1"/>
          <p:cNvSpPr>
            <a:spLocks noChangeArrowheads="1"/>
          </p:cNvSpPr>
          <p:nvPr/>
        </p:nvSpPr>
        <p:spPr bwMode="auto">
          <a:xfrm>
            <a:off x="228599" y="1149213"/>
            <a:ext cx="1139734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indent="-285750">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cs typeface="Calibri" panose="020F0502020204030204" pitchFamily="34" charset="0"/>
              </a:rPr>
              <a:t>氘丁苯那嗪的不良反应</a:t>
            </a:r>
            <a:r>
              <a:rPr lang="zh-CN" altLang="en-CA" sz="1600" dirty="0">
                <a:latin typeface="微软雅黑" panose="020B0503020204020204" pitchFamily="34" charset="-122"/>
                <a:ea typeface="微软雅黑" panose="020B0503020204020204" pitchFamily="34" charset="-122"/>
                <a:cs typeface="Calibri" panose="020F0502020204030204" pitchFamily="34" charset="0"/>
              </a:rPr>
              <a:t>多为轻度，</a:t>
            </a:r>
            <a:r>
              <a:rPr lang="zh-CN" altLang="en-CA" sz="1600" b="1" dirty="0">
                <a:latin typeface="微软雅黑" panose="020B0503020204020204" pitchFamily="34" charset="-122"/>
                <a:ea typeface="微软雅黑" panose="020B0503020204020204" pitchFamily="34" charset="-122"/>
                <a:cs typeface="Calibri" panose="020F0502020204030204" pitchFamily="34" charset="0"/>
              </a:rPr>
              <a:t>与安慰剂无显著差异</a:t>
            </a:r>
            <a:r>
              <a:rPr lang="zh-CN" altLang="en-CA" sz="1600" dirty="0">
                <a:latin typeface="微软雅黑" panose="020B0503020204020204" pitchFamily="34" charset="-122"/>
                <a:ea typeface="微软雅黑" panose="020B0503020204020204" pitchFamily="34" charset="-122"/>
                <a:cs typeface="Calibri" panose="020F0502020204030204" pitchFamily="34" charset="0"/>
              </a:rPr>
              <a:t>；比丁苯那</a:t>
            </a:r>
            <a:r>
              <a:rPr lang="zh-CN" altLang="en-CA" sz="1600" dirty="0" smtClean="0">
                <a:latin typeface="微软雅黑" panose="020B0503020204020204" pitchFamily="34" charset="-122"/>
                <a:ea typeface="微软雅黑" panose="020B0503020204020204" pitchFamily="34" charset="-122"/>
                <a:cs typeface="Calibri" panose="020F0502020204030204" pitchFamily="34" charset="0"/>
              </a:rPr>
              <a:t>嗪的</a:t>
            </a:r>
            <a:r>
              <a:rPr lang="zh-CN" altLang="en-CA" sz="1600" dirty="0">
                <a:latin typeface="微软雅黑" panose="020B0503020204020204" pitchFamily="34" charset="-122"/>
                <a:ea typeface="微软雅黑" panose="020B0503020204020204" pitchFamily="34" charset="-122"/>
                <a:cs typeface="Calibri" panose="020F0502020204030204" pitchFamily="34" charset="0"/>
              </a:rPr>
              <a:t>中重度与轻度不良事件（</a:t>
            </a:r>
            <a:r>
              <a:rPr lang="en-CA" altLang="zh-CN" sz="1600" dirty="0">
                <a:latin typeface="微软雅黑" panose="020B0503020204020204" pitchFamily="34" charset="-122"/>
                <a:ea typeface="微软雅黑" panose="020B0503020204020204" pitchFamily="34" charset="-122"/>
                <a:cs typeface="Times New Roman" panose="02020603050405020304" pitchFamily="18" charset="0"/>
              </a:rPr>
              <a:t>AE</a:t>
            </a:r>
            <a:r>
              <a:rPr lang="zh-CN" altLang="en-CA" sz="1600" dirty="0">
                <a:latin typeface="微软雅黑" panose="020B0503020204020204" pitchFamily="34" charset="-122"/>
                <a:ea typeface="微软雅黑" panose="020B0503020204020204" pitchFamily="34" charset="-122"/>
                <a:cs typeface="Calibri" panose="020F0502020204030204" pitchFamily="34" charset="0"/>
              </a:rPr>
              <a:t>）发生率均显著降低</a:t>
            </a:r>
            <a:r>
              <a:rPr lang="zh-CN" altLang="en-CA" sz="1600" dirty="0" smtClean="0">
                <a:latin typeface="微软雅黑" panose="020B0503020204020204" pitchFamily="34" charset="-122"/>
                <a:ea typeface="微软雅黑" panose="020B0503020204020204" pitchFamily="34" charset="-122"/>
                <a:cs typeface="Calibri" panose="020F0502020204030204" pitchFamily="34" charset="0"/>
              </a:rPr>
              <a:t>，</a:t>
            </a:r>
            <a:r>
              <a:rPr lang="zh-CN" altLang="en-US" sz="1600" dirty="0" smtClean="0">
                <a:latin typeface="微软雅黑" panose="020B0503020204020204" pitchFamily="34" charset="-122"/>
                <a:ea typeface="微软雅黑" panose="020B0503020204020204" pitchFamily="34" charset="-122"/>
                <a:cs typeface="Calibri" panose="020F0502020204030204" pitchFamily="34" charset="0"/>
              </a:rPr>
              <a:t>且</a:t>
            </a:r>
            <a:r>
              <a:rPr lang="zh-CN" altLang="en-CA" sz="1600" dirty="0" smtClean="0">
                <a:latin typeface="微软雅黑" panose="020B0503020204020204" pitchFamily="34" charset="-122"/>
                <a:ea typeface="微软雅黑" panose="020B0503020204020204" pitchFamily="34" charset="-122"/>
                <a:cs typeface="Calibri" panose="020F0502020204030204" pitchFamily="34" charset="0"/>
              </a:rPr>
              <a:t>不会</a:t>
            </a:r>
            <a:r>
              <a:rPr lang="zh-CN" altLang="en-CA" sz="1600" dirty="0">
                <a:latin typeface="微软雅黑" panose="020B0503020204020204" pitchFamily="34" charset="-122"/>
                <a:ea typeface="微软雅黑" panose="020B0503020204020204" pitchFamily="34" charset="-122"/>
                <a:cs typeface="Calibri" panose="020F0502020204030204" pitchFamily="34" charset="0"/>
              </a:rPr>
              <a:t>造成额外神经精神</a:t>
            </a:r>
            <a:r>
              <a:rPr lang="en-CA" altLang="zh-CN" sz="1600" dirty="0" smtClean="0">
                <a:latin typeface="微软雅黑" panose="020B0503020204020204" pitchFamily="34" charset="-122"/>
                <a:ea typeface="微软雅黑" panose="020B0503020204020204" pitchFamily="34" charset="-122"/>
                <a:cs typeface="Times New Roman" panose="02020603050405020304" pitchFamily="18" charset="0"/>
              </a:rPr>
              <a:t>AE</a:t>
            </a:r>
            <a:r>
              <a:rPr lang="zh-CN" altLang="en-US" sz="160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CA" altLang="zh-CN" sz="1050" dirty="0">
              <a:latin typeface="微软雅黑" panose="020B0503020204020204" pitchFamily="34" charset="-122"/>
              <a:ea typeface="微软雅黑" panose="020B0503020204020204" pitchFamily="34" charset="-122"/>
            </a:endParaRPr>
          </a:p>
          <a:p>
            <a:pPr marL="285750" lvl="0" indent="-285750">
              <a:lnSpc>
                <a:spcPct val="150000"/>
              </a:lnSpc>
              <a:buFont typeface="Arial" panose="020B0604020202020204" pitchFamily="34" charset="0"/>
              <a:buChar char="•"/>
            </a:pPr>
            <a:r>
              <a:rPr lang="zh-CN" altLang="en-US" sz="1600" dirty="0" smtClean="0">
                <a:latin typeface="微软雅黑" panose="020B0503020204020204" pitchFamily="34" charset="-122"/>
                <a:ea typeface="微软雅黑" panose="020B0503020204020204" pitchFamily="34" charset="-122"/>
                <a:cs typeface="Calibri" panose="020F0502020204030204" pitchFamily="34" charset="0"/>
              </a:rPr>
              <a:t>在国外关键三期临床研究中（</a:t>
            </a:r>
            <a:r>
              <a:rPr lang="en-US" altLang="zh-CN" sz="1600" dirty="0" smtClean="0">
                <a:latin typeface="微软雅黑" panose="020B0503020204020204" pitchFamily="34" charset="-122"/>
                <a:ea typeface="微软雅黑" panose="020B0503020204020204" pitchFamily="34" charset="-122"/>
                <a:cs typeface="Calibri" panose="020F0502020204030204" pitchFamily="34" charset="0"/>
              </a:rPr>
              <a:t>First-HD</a:t>
            </a:r>
            <a:r>
              <a:rPr lang="zh-CN" altLang="en-US" sz="1600" dirty="0" smtClean="0">
                <a:latin typeface="微软雅黑" panose="020B0503020204020204" pitchFamily="34" charset="-122"/>
                <a:ea typeface="微软雅黑" panose="020B0503020204020204" pitchFamily="34" charset="-122"/>
                <a:cs typeface="Calibri" panose="020F0502020204030204" pitchFamily="34" charset="0"/>
              </a:rPr>
              <a:t>），</a:t>
            </a:r>
            <a:r>
              <a:rPr lang="en-US" altLang="zh-CN" sz="1600" dirty="0" smtClean="0">
                <a:latin typeface="微软雅黑" panose="020B0503020204020204" pitchFamily="34" charset="-122"/>
                <a:ea typeface="微软雅黑" panose="020B0503020204020204" pitchFamily="34" charset="-122"/>
                <a:cs typeface="Calibri" panose="020F0502020204030204" pitchFamily="34" charset="0"/>
              </a:rPr>
              <a:t>HD</a:t>
            </a:r>
            <a:r>
              <a:rPr lang="zh-CN" altLang="en-US" sz="1600" dirty="0" smtClean="0">
                <a:latin typeface="微软雅黑" panose="020B0503020204020204" pitchFamily="34" charset="-122"/>
                <a:ea typeface="微软雅黑" panose="020B0503020204020204" pitchFamily="34" charset="-122"/>
                <a:cs typeface="Calibri" panose="020F0502020204030204" pitchFamily="34" charset="0"/>
              </a:rPr>
              <a:t>患者中氘丁苯那嗪常见不良反应为嗜睡，腹泻，口干和疲乏。</a:t>
            </a:r>
            <a:endParaRPr lang="en-US" altLang="zh-CN" sz="1600" dirty="0" smtClean="0">
              <a:latin typeface="微软雅黑" panose="020B0503020204020204" pitchFamily="34" charset="-122"/>
              <a:ea typeface="微软雅黑" panose="020B0503020204020204" pitchFamily="34" charset="-122"/>
              <a:cs typeface="Calibri" panose="020F0502020204030204" pitchFamily="34" charset="0"/>
            </a:endParaRPr>
          </a:p>
        </p:txBody>
      </p:sp>
      <p:pic>
        <p:nvPicPr>
          <p:cNvPr id="7" name="图片 4"/>
          <p:cNvPicPr>
            <a:picLocks noChangeAspect="1" noChangeArrowheads="1"/>
          </p:cNvPicPr>
          <p:nvPr/>
        </p:nvPicPr>
        <p:blipFill>
          <a:blip r:embed="rId2">
            <a:extLst>
              <a:ext uri="{28A0092B-C50C-407E-A947-70E740481C1C}">
                <a14:useLocalDpi xmlns:a14="http://schemas.microsoft.com/office/drawing/2010/main" val="0"/>
              </a:ext>
            </a:extLst>
          </a:blip>
          <a:srcRect b="4845"/>
          <a:stretch>
            <a:fillRect/>
          </a:stretch>
        </p:blipFill>
        <p:spPr bwMode="auto">
          <a:xfrm>
            <a:off x="1770117" y="2583647"/>
            <a:ext cx="8651766" cy="33044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9542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smtClean="0"/>
              <a:t>安全性</a:t>
            </a:r>
            <a:r>
              <a:rPr lang="en-US" altLang="zh-CN" b="1" dirty="0" smtClean="0"/>
              <a:t>-</a:t>
            </a:r>
            <a:r>
              <a:rPr lang="zh-CN" altLang="en-US" b="1" dirty="0"/>
              <a:t>迟发型运动障碍</a:t>
            </a:r>
          </a:p>
        </p:txBody>
      </p:sp>
      <p:sp>
        <p:nvSpPr>
          <p:cNvPr id="4" name="Slide Number Placeholder 3"/>
          <p:cNvSpPr>
            <a:spLocks noGrp="1"/>
          </p:cNvSpPr>
          <p:nvPr>
            <p:ph type="sldNum" sz="quarter" idx="12"/>
          </p:nvPr>
        </p:nvSpPr>
        <p:spPr/>
        <p:txBody>
          <a:bodyPr/>
          <a:lstStyle/>
          <a:p>
            <a:r>
              <a:rPr lang="en-US" smtClean="0"/>
              <a:t>| </a:t>
            </a:r>
            <a:fld id="{C2832ACA-4727-4D4C-ACEE-24DD06899962}" type="slidenum">
              <a:rPr lang="en-US" smtClean="0"/>
              <a:pPr/>
              <a:t>7</a:t>
            </a:fld>
            <a:r>
              <a:rPr lang="en-US" smtClean="0"/>
              <a:t> |</a:t>
            </a:r>
            <a:endParaRPr lang="en-US" dirty="0"/>
          </a:p>
        </p:txBody>
      </p:sp>
      <p:sp>
        <p:nvSpPr>
          <p:cNvPr id="8" name="Rectangle 7"/>
          <p:cNvSpPr/>
          <p:nvPr/>
        </p:nvSpPr>
        <p:spPr>
          <a:xfrm>
            <a:off x="601711" y="1027496"/>
            <a:ext cx="10988577" cy="830997"/>
          </a:xfrm>
          <a:prstGeom prst="rect">
            <a:avLst/>
          </a:prstGeom>
          <a:solidFill>
            <a:schemeClr val="bg1"/>
          </a:solidFill>
        </p:spPr>
        <p:txBody>
          <a:bodyPr wrap="square">
            <a:spAutoFit/>
          </a:bodyPr>
          <a:lstStyle/>
          <a:p>
            <a:pPr marL="285750" indent="-285750">
              <a:lnSpc>
                <a:spcPct val="150000"/>
              </a:lnSpc>
              <a:buFont typeface="Arial" panose="020B0604020202020204" pitchFamily="34" charset="0"/>
              <a:buChar char="•"/>
            </a:pPr>
            <a:r>
              <a:rPr lang="zh-CN" altLang="zh-CN" sz="1600" dirty="0" smtClean="0">
                <a:latin typeface="微软雅黑" panose="020B0503020204020204" pitchFamily="34" charset="-122"/>
                <a:ea typeface="微软雅黑" panose="020B0503020204020204" pitchFamily="34" charset="-122"/>
                <a:cs typeface="Calibri" panose="020F0502020204030204" pitchFamily="34" charset="0"/>
              </a:rPr>
              <a:t>两项国际三期试验显示，本品治疗</a:t>
            </a:r>
            <a:r>
              <a:rPr lang="en-US" altLang="zh-CN" sz="1600" dirty="0" smtClean="0">
                <a:latin typeface="微软雅黑" panose="020B0503020204020204" pitchFamily="34" charset="-122"/>
                <a:ea typeface="微软雅黑" panose="020B0503020204020204" pitchFamily="34" charset="-122"/>
                <a:cs typeface="Calibri" panose="020F0502020204030204" pitchFamily="34" charset="0"/>
              </a:rPr>
              <a:t>TD</a:t>
            </a:r>
            <a:r>
              <a:rPr lang="zh-CN" altLang="en-US" sz="1600" dirty="0" smtClean="0">
                <a:latin typeface="微软雅黑" panose="020B0503020204020204" pitchFamily="34" charset="-122"/>
                <a:ea typeface="微软雅黑" panose="020B0503020204020204" pitchFamily="34" charset="-122"/>
                <a:cs typeface="Calibri" panose="020F0502020204030204" pitchFamily="34" charset="0"/>
              </a:rPr>
              <a:t>患者</a:t>
            </a:r>
            <a:r>
              <a:rPr lang="en-CA" altLang="zh-CN" sz="1600" dirty="0" smtClean="0">
                <a:latin typeface="微软雅黑" panose="020B0503020204020204" pitchFamily="34" charset="-122"/>
                <a:ea typeface="微软雅黑" panose="020B0503020204020204" pitchFamily="34" charset="-122"/>
                <a:cs typeface="Calibri" panose="020F0502020204030204" pitchFamily="34" charset="0"/>
              </a:rPr>
              <a:t>12</a:t>
            </a:r>
            <a:r>
              <a:rPr lang="zh-CN" altLang="zh-CN" sz="1600" dirty="0" smtClean="0">
                <a:latin typeface="微软雅黑" panose="020B0503020204020204" pitchFamily="34" charset="-122"/>
                <a:ea typeface="微软雅黑" panose="020B0503020204020204" pitchFamily="34" charset="-122"/>
                <a:cs typeface="Calibri" panose="020F0502020204030204" pitchFamily="34" charset="0"/>
              </a:rPr>
              <a:t>周</a:t>
            </a:r>
            <a:r>
              <a:rPr lang="en-CA" altLang="zh-CN" sz="1600" dirty="0" smtClean="0">
                <a:latin typeface="微软雅黑" panose="020B0503020204020204" pitchFamily="34" charset="-122"/>
                <a:ea typeface="微软雅黑" panose="020B0503020204020204" pitchFamily="34" charset="-122"/>
                <a:cs typeface="Calibri" panose="020F0502020204030204" pitchFamily="34" charset="0"/>
              </a:rPr>
              <a:t>AE</a:t>
            </a:r>
            <a:r>
              <a:rPr lang="zh-CN" altLang="zh-CN" sz="1600" dirty="0" smtClean="0">
                <a:latin typeface="微软雅黑" panose="020B0503020204020204" pitchFamily="34" charset="-122"/>
                <a:ea typeface="微软雅黑" panose="020B0503020204020204" pitchFamily="34" charset="-122"/>
                <a:cs typeface="Calibri" panose="020F0502020204030204" pitchFamily="34" charset="0"/>
              </a:rPr>
              <a:t>发生率</a:t>
            </a:r>
            <a:r>
              <a:rPr lang="zh-CN" altLang="zh-CN" sz="1600" b="1" dirty="0" smtClean="0">
                <a:latin typeface="微软雅黑" panose="020B0503020204020204" pitchFamily="34" charset="-122"/>
                <a:ea typeface="微软雅黑" panose="020B0503020204020204" pitchFamily="34" charset="-122"/>
                <a:cs typeface="Calibri" panose="020F0502020204030204" pitchFamily="34" charset="0"/>
              </a:rPr>
              <a:t>与安慰剂无显著差异</a:t>
            </a:r>
            <a:r>
              <a:rPr lang="zh-CN" altLang="zh-CN" sz="1600" dirty="0" smtClean="0">
                <a:latin typeface="微软雅黑" panose="020B0503020204020204" pitchFamily="34" charset="-122"/>
                <a:ea typeface="微软雅黑" panose="020B0503020204020204" pitchFamily="34" charset="-122"/>
                <a:cs typeface="Calibri" panose="020F0502020204030204" pitchFamily="34" charset="0"/>
              </a:rPr>
              <a:t>，对嗜睡、体重或心脏代谢因素的测量无负面影响，在抑郁、自杀意念等方面与安慰剂相似或更低</a:t>
            </a:r>
            <a:r>
              <a:rPr lang="zh-CN" altLang="en-US" sz="1600" dirty="0" smtClean="0">
                <a:latin typeface="微软雅黑" panose="020B0503020204020204" pitchFamily="34" charset="-122"/>
                <a:ea typeface="微软雅黑" panose="020B0503020204020204" pitchFamily="34" charset="-122"/>
                <a:cs typeface="Calibri" panose="020F0502020204030204" pitchFamily="34" charset="0"/>
              </a:rPr>
              <a:t>。</a:t>
            </a:r>
            <a:endParaRPr lang="en-US" altLang="zh-CN" sz="1600" dirty="0" smtClean="0">
              <a:latin typeface="微软雅黑" panose="020B0503020204020204" pitchFamily="34" charset="-122"/>
              <a:ea typeface="微软雅黑" panose="020B0503020204020204" pitchFamily="34" charset="-122"/>
              <a:cs typeface="Calibri" panose="020F0502020204030204" pitchFamily="34" charset="0"/>
            </a:endParaRPr>
          </a:p>
        </p:txBody>
      </p:sp>
      <p:pic>
        <p:nvPicPr>
          <p:cNvPr id="9" name="图片 9" descr="图表, 瀑布图&#10;&#10;描述已自动生成"/>
          <p:cNvPicPr>
            <a:picLocks noChangeAspect="1" noChangeArrowheads="1"/>
          </p:cNvPicPr>
          <p:nvPr/>
        </p:nvPicPr>
        <p:blipFill>
          <a:blip r:embed="rId2">
            <a:extLst>
              <a:ext uri="{28A0092B-C50C-407E-A947-70E740481C1C}">
                <a14:useLocalDpi xmlns:a14="http://schemas.microsoft.com/office/drawing/2010/main" val="0"/>
              </a:ext>
            </a:extLst>
          </a:blip>
          <a:srcRect b="4391"/>
          <a:stretch>
            <a:fillRect/>
          </a:stretch>
        </p:blipFill>
        <p:spPr bwMode="auto">
          <a:xfrm>
            <a:off x="2070965" y="1930904"/>
            <a:ext cx="8131180" cy="28970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20599" y="5062510"/>
            <a:ext cx="11069689" cy="1200329"/>
          </a:xfrm>
          <a:prstGeom prst="rect">
            <a:avLst/>
          </a:prstGeom>
          <a:noFill/>
        </p:spPr>
        <p:txBody>
          <a:bodyPr wrap="square" rtlCol="0">
            <a:spAutoFit/>
          </a:bodyPr>
          <a:lstStyle/>
          <a:p>
            <a:pPr marL="285750" indent="-285750">
              <a:lnSpc>
                <a:spcPct val="150000"/>
              </a:lnSpc>
              <a:spcBef>
                <a:spcPts val="600"/>
              </a:spcBef>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cs typeface="Calibri" panose="020F0502020204030204" pitchFamily="34" charset="0"/>
              </a:rPr>
              <a:t>长期拓展性开放</a:t>
            </a:r>
            <a:r>
              <a:rPr lang="zh-CN" altLang="en-US" sz="1600" dirty="0" smtClean="0">
                <a:latin typeface="微软雅黑" panose="020B0503020204020204" pitchFamily="34" charset="-122"/>
                <a:ea typeface="微软雅黑" panose="020B0503020204020204" pitchFamily="34" charset="-122"/>
                <a:cs typeface="Calibri" panose="020F0502020204030204" pitchFamily="34" charset="0"/>
              </a:rPr>
              <a:t>研究（</a:t>
            </a:r>
            <a:r>
              <a:rPr lang="en-US" altLang="zh-CN" sz="1600" dirty="0" smtClean="0">
                <a:latin typeface="微软雅黑" panose="020B0503020204020204" pitchFamily="34" charset="-122"/>
                <a:ea typeface="微软雅黑" panose="020B0503020204020204" pitchFamily="34" charset="-122"/>
                <a:cs typeface="Calibri" panose="020F0502020204030204" pitchFamily="34" charset="0"/>
              </a:rPr>
              <a:t>OLE-145</a:t>
            </a:r>
            <a:r>
              <a:rPr lang="zh-CN" altLang="en-US" sz="1600" dirty="0" smtClean="0">
                <a:latin typeface="微软雅黑" panose="020B0503020204020204" pitchFamily="34" charset="-122"/>
                <a:ea typeface="微软雅黑" panose="020B0503020204020204" pitchFamily="34" charset="-122"/>
                <a:cs typeface="Calibri" panose="020F0502020204030204" pitchFamily="34" charset="0"/>
              </a:rPr>
              <a:t>周）数据</a:t>
            </a:r>
            <a:r>
              <a:rPr lang="zh-CN" altLang="en-US" sz="1600" dirty="0">
                <a:latin typeface="微软雅黑" panose="020B0503020204020204" pitchFamily="34" charset="-122"/>
                <a:ea typeface="微软雅黑" panose="020B0503020204020204" pitchFamily="34" charset="-122"/>
                <a:cs typeface="Calibri" panose="020F0502020204030204" pitchFamily="34" charset="0"/>
              </a:rPr>
              <a:t>显示，</a:t>
            </a:r>
            <a:r>
              <a:rPr lang="en-US" altLang="zh-CN" sz="1600" dirty="0">
                <a:latin typeface="微软雅黑" panose="020B0503020204020204" pitchFamily="34" charset="-122"/>
                <a:ea typeface="微软雅黑" panose="020B0503020204020204" pitchFamily="34" charset="-122"/>
                <a:cs typeface="Calibri" panose="020F0502020204030204" pitchFamily="34" charset="0"/>
              </a:rPr>
              <a:t>145</a:t>
            </a:r>
            <a:r>
              <a:rPr lang="zh-CN" altLang="en-US" sz="1600" dirty="0">
                <a:latin typeface="微软雅黑" panose="020B0503020204020204" pitchFamily="34" charset="-122"/>
                <a:ea typeface="微软雅黑" panose="020B0503020204020204" pitchFamily="34" charset="-122"/>
                <a:cs typeface="Calibri" panose="020F0502020204030204" pitchFamily="34" charset="0"/>
              </a:rPr>
              <a:t>周时本品暴露校正的</a:t>
            </a:r>
            <a:r>
              <a:rPr lang="en-US" altLang="zh-CN" sz="1600" dirty="0">
                <a:latin typeface="微软雅黑" panose="020B0503020204020204" pitchFamily="34" charset="-122"/>
                <a:ea typeface="微软雅黑" panose="020B0503020204020204" pitchFamily="34" charset="-122"/>
                <a:cs typeface="Calibri" panose="020F0502020204030204" pitchFamily="34" charset="0"/>
              </a:rPr>
              <a:t>AE</a:t>
            </a:r>
            <a:r>
              <a:rPr lang="zh-CN" altLang="en-US" sz="1600" dirty="0" smtClean="0">
                <a:latin typeface="微软雅黑" panose="020B0503020204020204" pitchFamily="34" charset="-122"/>
                <a:ea typeface="微软雅黑" panose="020B0503020204020204" pitchFamily="34" charset="-122"/>
                <a:cs typeface="Calibri" panose="020F0502020204030204" pitchFamily="34" charset="0"/>
              </a:rPr>
              <a:t>发生率（</a:t>
            </a:r>
            <a:r>
              <a:rPr lang="en-US" altLang="zh-CN" sz="1600" dirty="0" smtClean="0">
                <a:latin typeface="微软雅黑" panose="020B0503020204020204" pitchFamily="34" charset="-122"/>
                <a:ea typeface="微软雅黑" panose="020B0503020204020204" pitchFamily="34" charset="-122"/>
                <a:cs typeface="Calibri" panose="020F0502020204030204" pitchFamily="34" charset="0"/>
              </a:rPr>
              <a:t>EAIR</a:t>
            </a:r>
            <a:r>
              <a:rPr lang="zh-CN" altLang="en-US" sz="1600" dirty="0" smtClean="0">
                <a:latin typeface="微软雅黑" panose="020B0503020204020204" pitchFamily="34" charset="-122"/>
                <a:ea typeface="微软雅黑" panose="020B0503020204020204" pitchFamily="34" charset="-122"/>
                <a:cs typeface="Calibri" panose="020F0502020204030204" pitchFamily="34" charset="0"/>
              </a:rPr>
              <a:t>）为</a:t>
            </a:r>
            <a:r>
              <a:rPr lang="en-US" altLang="zh-CN" sz="1600" dirty="0" smtClean="0">
                <a:latin typeface="微软雅黑" panose="020B0503020204020204" pitchFamily="34" charset="-122"/>
                <a:ea typeface="微软雅黑" panose="020B0503020204020204" pitchFamily="34" charset="-122"/>
                <a:cs typeface="Calibri" panose="020F0502020204030204" pitchFamily="34" charset="0"/>
              </a:rPr>
              <a:t>1.24</a:t>
            </a:r>
            <a:r>
              <a:rPr lang="en-US" altLang="zh-CN" sz="1600" dirty="0">
                <a:latin typeface="微软雅黑" panose="020B0503020204020204" pitchFamily="34" charset="-122"/>
                <a:ea typeface="微软雅黑" panose="020B0503020204020204" pitchFamily="34" charset="-122"/>
                <a:cs typeface="Calibri" panose="020F0502020204030204" pitchFamily="34" charset="0"/>
              </a:rPr>
              <a:t>/</a:t>
            </a:r>
            <a:r>
              <a:rPr lang="zh-CN" altLang="en-US" sz="1600" dirty="0">
                <a:latin typeface="微软雅黑" panose="020B0503020204020204" pitchFamily="34" charset="-122"/>
                <a:ea typeface="微软雅黑" panose="020B0503020204020204" pitchFamily="34" charset="-122"/>
                <a:cs typeface="Calibri" panose="020F0502020204030204" pitchFamily="34" charset="0"/>
              </a:rPr>
              <a:t>患者</a:t>
            </a:r>
            <a:r>
              <a:rPr lang="zh-CN" altLang="en-US" sz="1600" dirty="0" smtClean="0">
                <a:latin typeface="微软雅黑" panose="020B0503020204020204" pitchFamily="34" charset="-122"/>
                <a:ea typeface="微软雅黑" panose="020B0503020204020204" pitchFamily="34" charset="-122"/>
                <a:cs typeface="Calibri" panose="020F0502020204030204" pitchFamily="34" charset="0"/>
              </a:rPr>
              <a:t>年，要</a:t>
            </a:r>
            <a:r>
              <a:rPr lang="zh-CN" altLang="en-US" sz="1600" dirty="0">
                <a:latin typeface="微软雅黑" panose="020B0503020204020204" pitchFamily="34" charset="-122"/>
                <a:ea typeface="微软雅黑" panose="020B0503020204020204" pitchFamily="34" charset="-122"/>
                <a:cs typeface="Calibri" panose="020F0502020204030204" pitchFamily="34" charset="0"/>
              </a:rPr>
              <a:t>低于</a:t>
            </a:r>
            <a:r>
              <a:rPr lang="en-US" altLang="zh-CN" sz="1600" dirty="0">
                <a:latin typeface="微软雅黑" panose="020B0503020204020204" pitchFamily="34" charset="-122"/>
                <a:ea typeface="微软雅黑" panose="020B0503020204020204" pitchFamily="34" charset="-122"/>
                <a:cs typeface="Calibri" panose="020F0502020204030204" pitchFamily="34" charset="0"/>
              </a:rPr>
              <a:t>12</a:t>
            </a:r>
            <a:r>
              <a:rPr lang="zh-CN" altLang="en-US" sz="1600" dirty="0">
                <a:latin typeface="微软雅黑" panose="020B0503020204020204" pitchFamily="34" charset="-122"/>
                <a:ea typeface="微软雅黑" panose="020B0503020204020204" pitchFamily="34" charset="-122"/>
                <a:cs typeface="Calibri" panose="020F0502020204030204" pitchFamily="34" charset="0"/>
              </a:rPr>
              <a:t>周试验结果，严重不良事件发生率与</a:t>
            </a:r>
            <a:r>
              <a:rPr lang="en-US" altLang="zh-CN" sz="1600" dirty="0">
                <a:latin typeface="微软雅黑" panose="020B0503020204020204" pitchFamily="34" charset="-122"/>
                <a:ea typeface="微软雅黑" panose="020B0503020204020204" pitchFamily="34" charset="-122"/>
                <a:cs typeface="Calibri" panose="020F0502020204030204" pitchFamily="34" charset="0"/>
              </a:rPr>
              <a:t>12</a:t>
            </a:r>
            <a:r>
              <a:rPr lang="zh-CN" altLang="en-US" sz="1600" dirty="0">
                <a:latin typeface="微软雅黑" panose="020B0503020204020204" pitchFamily="34" charset="-122"/>
                <a:ea typeface="微软雅黑" panose="020B0503020204020204" pitchFamily="34" charset="-122"/>
                <a:cs typeface="Calibri" panose="020F0502020204030204" pitchFamily="34" charset="0"/>
              </a:rPr>
              <a:t>周试验结果相似，大多数不良反应均为中轻度的</a:t>
            </a:r>
            <a:r>
              <a:rPr lang="zh-CN" altLang="en-US" sz="1600" dirty="0" smtClean="0">
                <a:latin typeface="微软雅黑" panose="020B0503020204020204" pitchFamily="34" charset="-122"/>
                <a:ea typeface="微软雅黑" panose="020B0503020204020204" pitchFamily="34" charset="-122"/>
                <a:cs typeface="Calibri" panose="020F0502020204030204" pitchFamily="34" charset="0"/>
              </a:rPr>
              <a:t>，在抑郁，</a:t>
            </a:r>
            <a:r>
              <a:rPr lang="en-US" altLang="zh-CN" sz="1600" dirty="0" err="1" smtClean="0">
                <a:latin typeface="微软雅黑" panose="020B0503020204020204" pitchFamily="34" charset="-122"/>
                <a:ea typeface="微软雅黑" panose="020B0503020204020204" pitchFamily="34" charset="-122"/>
                <a:cs typeface="Calibri" panose="020F0502020204030204" pitchFamily="34" charset="0"/>
              </a:rPr>
              <a:t>QTc</a:t>
            </a:r>
            <a:r>
              <a:rPr lang="zh-CN" altLang="en-US" sz="1600" dirty="0" smtClean="0">
                <a:latin typeface="微软雅黑" panose="020B0503020204020204" pitchFamily="34" charset="-122"/>
                <a:ea typeface="微软雅黑" panose="020B0503020204020204" pitchFamily="34" charset="-122"/>
                <a:cs typeface="Calibri" panose="020F0502020204030204" pitchFamily="34" charset="0"/>
              </a:rPr>
              <a:t>（心率校正</a:t>
            </a:r>
            <a:r>
              <a:rPr lang="en-US" altLang="zh-CN" sz="1600" dirty="0" smtClean="0">
                <a:latin typeface="微软雅黑" panose="020B0503020204020204" pitchFamily="34" charset="-122"/>
                <a:ea typeface="微软雅黑" panose="020B0503020204020204" pitchFamily="34" charset="-122"/>
                <a:cs typeface="Calibri" panose="020F0502020204030204" pitchFamily="34" charset="0"/>
              </a:rPr>
              <a:t>QT</a:t>
            </a:r>
            <a:r>
              <a:rPr lang="zh-CN" altLang="en-US" sz="1600" dirty="0" smtClean="0">
                <a:latin typeface="微软雅黑" panose="020B0503020204020204" pitchFamily="34" charset="-122"/>
                <a:ea typeface="微软雅黑" panose="020B0503020204020204" pitchFamily="34" charset="-122"/>
                <a:cs typeface="Calibri" panose="020F0502020204030204" pitchFamily="34" charset="0"/>
              </a:rPr>
              <a:t>间期）延长</a:t>
            </a:r>
            <a:r>
              <a:rPr lang="zh-CN" altLang="en-US" sz="1600" dirty="0">
                <a:latin typeface="微软雅黑" panose="020B0503020204020204" pitchFamily="34" charset="-122"/>
                <a:ea typeface="微软雅黑" panose="020B0503020204020204" pitchFamily="34" charset="-122"/>
                <a:cs typeface="Calibri" panose="020F0502020204030204" pitchFamily="34" charset="0"/>
              </a:rPr>
              <a:t>，帕金森症等方面的</a:t>
            </a:r>
            <a:r>
              <a:rPr lang="en-US" altLang="zh-CN" sz="1600" dirty="0">
                <a:latin typeface="微软雅黑" panose="020B0503020204020204" pitchFamily="34" charset="-122"/>
                <a:ea typeface="微软雅黑" panose="020B0503020204020204" pitchFamily="34" charset="-122"/>
                <a:cs typeface="Calibri" panose="020F0502020204030204" pitchFamily="34" charset="0"/>
              </a:rPr>
              <a:t>AE</a:t>
            </a:r>
            <a:r>
              <a:rPr lang="zh-CN" altLang="en-US" sz="1600" dirty="0">
                <a:latin typeface="微软雅黑" panose="020B0503020204020204" pitchFamily="34" charset="-122"/>
                <a:ea typeface="微软雅黑" panose="020B0503020204020204" pitchFamily="34" charset="-122"/>
                <a:cs typeface="Calibri" panose="020F0502020204030204" pitchFamily="34" charset="0"/>
              </a:rPr>
              <a:t>发生率均较低。</a:t>
            </a:r>
            <a:endParaRPr lang="en-US" altLang="zh-CN" sz="1600" dirty="0">
              <a:latin typeface="微软雅黑" panose="020B0503020204020204" pitchFamily="34" charset="-122"/>
              <a:ea typeface="微软雅黑" panose="020B0503020204020204" pitchFamily="34" charset="-122"/>
              <a:cs typeface="Calibri" panose="020F0502020204030204" pitchFamily="34" charset="0"/>
            </a:endParaRPr>
          </a:p>
        </p:txBody>
      </p:sp>
      <p:sp>
        <p:nvSpPr>
          <p:cNvPr id="10" name="Rectangle 9"/>
          <p:cNvSpPr/>
          <p:nvPr/>
        </p:nvSpPr>
        <p:spPr>
          <a:xfrm>
            <a:off x="1288588" y="6356350"/>
            <a:ext cx="9533709" cy="369332"/>
          </a:xfrm>
          <a:prstGeom prst="rect">
            <a:avLst/>
          </a:prstGeom>
        </p:spPr>
        <p:txBody>
          <a:bodyPr wrap="square">
            <a:spAutoFit/>
          </a:bodyPr>
          <a:lstStyle/>
          <a:p>
            <a:r>
              <a:rPr lang="en-US" altLang="zh-CN" sz="900" kern="0" dirty="0">
                <a:latin typeface="+mn-ea"/>
                <a:cs typeface="Times New Roman" panose="02020603050405020304" pitchFamily="18" charset="0"/>
              </a:rPr>
              <a:t>1. Hubert H. </a:t>
            </a:r>
            <a:r>
              <a:rPr lang="en-US" altLang="zh-CN" sz="900" kern="0" dirty="0" err="1">
                <a:latin typeface="+mn-ea"/>
                <a:cs typeface="Times New Roman" panose="02020603050405020304" pitchFamily="18" charset="0"/>
              </a:rPr>
              <a:t>F.,et</a:t>
            </a:r>
            <a:r>
              <a:rPr lang="en-US" altLang="zh-CN" sz="900" kern="0" dirty="0">
                <a:latin typeface="+mn-ea"/>
                <a:cs typeface="Times New Roman" panose="02020603050405020304" pitchFamily="18" charset="0"/>
              </a:rPr>
              <a:t> </a:t>
            </a:r>
            <a:r>
              <a:rPr lang="en-US" altLang="zh-CN" sz="900" kern="0" dirty="0" smtClean="0">
                <a:latin typeface="+mn-ea"/>
                <a:cs typeface="Times New Roman" panose="02020603050405020304" pitchFamily="18" charset="0"/>
              </a:rPr>
              <a:t>al.Neurology2017;88:2003–2010.; 2</a:t>
            </a:r>
            <a:r>
              <a:rPr lang="en-US" altLang="zh-CN" sz="900" kern="0" dirty="0">
                <a:latin typeface="+mn-ea"/>
                <a:cs typeface="Times New Roman" panose="02020603050405020304" pitchFamily="18" charset="0"/>
              </a:rPr>
              <a:t>. Anderson KE, et al. Lancet Psychiatry. 2017 Aug;4(8):</a:t>
            </a:r>
            <a:r>
              <a:rPr lang="en-US" altLang="zh-CN" sz="900" kern="0" dirty="0" smtClean="0">
                <a:latin typeface="+mn-ea"/>
                <a:cs typeface="Times New Roman" panose="02020603050405020304" pitchFamily="18" charset="0"/>
              </a:rPr>
              <a:t>595-604.; </a:t>
            </a:r>
            <a:r>
              <a:rPr lang="fr-FR" altLang="zh-CN" sz="900" kern="0" dirty="0" smtClean="0">
                <a:latin typeface="+mn-ea"/>
                <a:cs typeface="Times New Roman" panose="02020603050405020304" pitchFamily="18" charset="0"/>
                <a:sym typeface="Arial" panose="020B0604020202090204" pitchFamily="34" charset="0"/>
              </a:rPr>
              <a:t>3</a:t>
            </a:r>
            <a:r>
              <a:rPr lang="fr-FR" altLang="zh-CN" sz="900" kern="0" dirty="0">
                <a:latin typeface="+mn-ea"/>
                <a:cs typeface="Times New Roman" panose="02020603050405020304" pitchFamily="18" charset="0"/>
                <a:sym typeface="Arial" panose="020B0604020202090204" pitchFamily="34" charset="0"/>
              </a:rPr>
              <a:t>. Hauser RA, et al. Front </a:t>
            </a:r>
            <a:r>
              <a:rPr lang="fr-FR" altLang="zh-CN" sz="900" kern="0" dirty="0" err="1">
                <a:latin typeface="+mn-ea"/>
                <a:cs typeface="Times New Roman" panose="02020603050405020304" pitchFamily="18" charset="0"/>
                <a:sym typeface="Arial" panose="020B0604020202090204" pitchFamily="34" charset="0"/>
              </a:rPr>
              <a:t>Neurol</a:t>
            </a:r>
            <a:r>
              <a:rPr lang="fr-FR" altLang="zh-CN" sz="900" kern="0" dirty="0">
                <a:latin typeface="+mn-ea"/>
                <a:cs typeface="Times New Roman" panose="02020603050405020304" pitchFamily="18" charset="0"/>
                <a:sym typeface="Arial" panose="020B0604020202090204" pitchFamily="34" charset="0"/>
              </a:rPr>
              <a:t>. 2022;13:773999. </a:t>
            </a:r>
            <a:r>
              <a:rPr lang="fr-FR" altLang="zh-CN" sz="900" kern="0" dirty="0" err="1">
                <a:latin typeface="+mn-ea"/>
                <a:cs typeface="Times New Roman" panose="02020603050405020304" pitchFamily="18" charset="0"/>
                <a:sym typeface="Arial" panose="020B0604020202090204" pitchFamily="34" charset="0"/>
              </a:rPr>
              <a:t>Published</a:t>
            </a:r>
            <a:r>
              <a:rPr lang="fr-FR" altLang="zh-CN" sz="900" kern="0" dirty="0">
                <a:latin typeface="+mn-ea"/>
                <a:cs typeface="Times New Roman" panose="02020603050405020304" pitchFamily="18" charset="0"/>
                <a:sym typeface="Arial" panose="020B0604020202090204" pitchFamily="34" charset="0"/>
              </a:rPr>
              <a:t> 2022 </a:t>
            </a:r>
            <a:r>
              <a:rPr lang="fr-FR" altLang="zh-CN" sz="900" kern="0" dirty="0" err="1">
                <a:latin typeface="+mn-ea"/>
                <a:cs typeface="Times New Roman" panose="02020603050405020304" pitchFamily="18" charset="0"/>
                <a:sym typeface="Arial" panose="020B0604020202090204" pitchFamily="34" charset="0"/>
              </a:rPr>
              <a:t>Feb</a:t>
            </a:r>
            <a:r>
              <a:rPr lang="fr-FR" altLang="zh-CN" sz="900" kern="0" dirty="0">
                <a:latin typeface="+mn-ea"/>
                <a:cs typeface="Times New Roman" panose="02020603050405020304" pitchFamily="18" charset="0"/>
                <a:sym typeface="Arial" panose="020B0604020202090204" pitchFamily="34" charset="0"/>
              </a:rPr>
              <a:t> 23</a:t>
            </a:r>
            <a:r>
              <a:rPr lang="en-US" altLang="zh-CN" sz="900" kern="0" dirty="0">
                <a:latin typeface="+mn-ea"/>
                <a:cs typeface="Times New Roman" panose="02020603050405020304" pitchFamily="18" charset="0"/>
              </a:rPr>
              <a:t> </a:t>
            </a:r>
          </a:p>
        </p:txBody>
      </p:sp>
    </p:spTree>
    <p:extLst>
      <p:ext uri="{BB962C8B-B14F-4D97-AF65-F5344CB8AC3E}">
        <p14:creationId xmlns:p14="http://schemas.microsoft.com/office/powerpoint/2010/main" val="2413295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smtClean="0"/>
              <a:t>有效性</a:t>
            </a:r>
            <a:r>
              <a:rPr lang="en-US" altLang="zh-CN" b="1" dirty="0" smtClean="0"/>
              <a:t>-</a:t>
            </a:r>
            <a:r>
              <a:rPr lang="zh-CN" altLang="en-US" b="1" dirty="0"/>
              <a:t>亨廷顿舞蹈病</a:t>
            </a:r>
          </a:p>
        </p:txBody>
      </p:sp>
      <p:sp>
        <p:nvSpPr>
          <p:cNvPr id="4" name="Slide Number Placeholder 3"/>
          <p:cNvSpPr>
            <a:spLocks noGrp="1"/>
          </p:cNvSpPr>
          <p:nvPr>
            <p:ph type="sldNum" sz="quarter" idx="12"/>
          </p:nvPr>
        </p:nvSpPr>
        <p:spPr>
          <a:xfrm>
            <a:off x="838200" y="6173714"/>
            <a:ext cx="537808" cy="365125"/>
          </a:xfrm>
        </p:spPr>
        <p:txBody>
          <a:bodyPr/>
          <a:lstStyle/>
          <a:p>
            <a:r>
              <a:rPr lang="en-US" smtClean="0"/>
              <a:t>| </a:t>
            </a:r>
            <a:fld id="{C2832ACA-4727-4D4C-ACEE-24DD06899962}" type="slidenum">
              <a:rPr lang="en-US" smtClean="0"/>
              <a:pPr/>
              <a:t>8</a:t>
            </a:fld>
            <a:r>
              <a:rPr lang="en-US" smtClean="0"/>
              <a:t> |</a:t>
            </a:r>
            <a:endParaRPr lang="en-US" dirty="0"/>
          </a:p>
        </p:txBody>
      </p:sp>
      <p:pic>
        <p:nvPicPr>
          <p:cNvPr id="6" name="图片 3" descr="图表, 瀑布图&#10;&#10;描述已自动生成"/>
          <p:cNvPicPr>
            <a:picLocks noChangeAspect="1" noChangeArrowheads="1"/>
          </p:cNvPicPr>
          <p:nvPr/>
        </p:nvPicPr>
        <p:blipFill>
          <a:blip r:embed="rId2">
            <a:extLst>
              <a:ext uri="{28A0092B-C50C-407E-A947-70E740481C1C}">
                <a14:useLocalDpi xmlns:a14="http://schemas.microsoft.com/office/drawing/2010/main" val="0"/>
              </a:ext>
            </a:extLst>
          </a:blip>
          <a:srcRect b="1740"/>
          <a:stretch>
            <a:fillRect/>
          </a:stretch>
        </p:blipFill>
        <p:spPr bwMode="auto">
          <a:xfrm>
            <a:off x="604688" y="3066473"/>
            <a:ext cx="6405712" cy="30156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ChangeArrowheads="1"/>
          </p:cNvSpPr>
          <p:nvPr/>
        </p:nvSpPr>
        <p:spPr bwMode="auto">
          <a:xfrm>
            <a:off x="308597" y="896648"/>
            <a:ext cx="11574805"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zh-CN" altLang="en-CA" sz="1600" b="0" i="0" u="none" strike="noStrike" cap="none" normalizeH="0" baseline="0" dirty="0" smtClean="0">
                <a:ln>
                  <a:noFill/>
                </a:ln>
                <a:effectLst/>
                <a:latin typeface="微软雅黑" panose="020B0503020204020204" pitchFamily="34" charset="-122"/>
                <a:ea typeface="微软雅黑" panose="020B0503020204020204" pitchFamily="34" charset="-122"/>
                <a:cs typeface="Calibri" panose="020F0502020204030204" pitchFamily="34" charset="0"/>
              </a:rPr>
              <a:t>开放标签单臂三期试验和安慰剂对照三期试验表明，</a:t>
            </a:r>
            <a:r>
              <a:rPr lang="zh-CN" altLang="en-CA" sz="1600" dirty="0">
                <a:latin typeface="微软雅黑" panose="020B0503020204020204" pitchFamily="34" charset="-122"/>
                <a:ea typeface="微软雅黑" panose="020B0503020204020204" pitchFamily="34" charset="-122"/>
                <a:cs typeface="Calibri" panose="020F0502020204030204" pitchFamily="34" charset="0"/>
              </a:rPr>
              <a:t>可有效控制患者舞蹈样症状</a:t>
            </a:r>
            <a:r>
              <a:rPr lang="zh-CN" altLang="en-US" sz="1600" dirty="0">
                <a:latin typeface="微软雅黑" panose="020B0503020204020204" pitchFamily="34" charset="-122"/>
                <a:ea typeface="微软雅黑" panose="020B0503020204020204" pitchFamily="34" charset="-122"/>
                <a:cs typeface="Calibri" panose="020F0502020204030204" pitchFamily="34" charset="0"/>
              </a:rPr>
              <a:t>；相较于安慰剂组，氘丁苯那嗪能</a:t>
            </a:r>
            <a:r>
              <a:rPr lang="zh-CN" altLang="en-CA" sz="1600" dirty="0">
                <a:latin typeface="微软雅黑" panose="020B0503020204020204" pitchFamily="34" charset="-122"/>
                <a:ea typeface="微软雅黑" panose="020B0503020204020204" pitchFamily="34" charset="-122"/>
                <a:cs typeface="Calibri" panose="020F0502020204030204" pitchFamily="34" charset="0"/>
              </a:rPr>
              <a:t>显著提高治疗</a:t>
            </a:r>
            <a:r>
              <a:rPr lang="zh-CN" altLang="en-CA" sz="1600" dirty="0" smtClean="0">
                <a:latin typeface="微软雅黑" panose="020B0503020204020204" pitchFamily="34" charset="-122"/>
                <a:ea typeface="微软雅黑" panose="020B0503020204020204" pitchFamily="34" charset="-122"/>
                <a:cs typeface="Calibri" panose="020F0502020204030204" pitchFamily="34" charset="0"/>
              </a:rPr>
              <a:t>成功率</a:t>
            </a:r>
            <a:r>
              <a:rPr lang="zh-CN" altLang="en-US" sz="1600" dirty="0" smtClean="0">
                <a:latin typeface="微软雅黑" panose="020B0503020204020204" pitchFamily="34" charset="-122"/>
                <a:ea typeface="微软雅黑" panose="020B0503020204020204" pitchFamily="34" charset="-122"/>
                <a:cs typeface="Calibri" panose="020F0502020204030204" pitchFamily="34" charset="0"/>
              </a:rPr>
              <a:t>。</a:t>
            </a:r>
            <a:endParaRPr lang="en-US" altLang="zh-CN" sz="1600" dirty="0">
              <a:latin typeface="微软雅黑" panose="020B0503020204020204" pitchFamily="34" charset="-122"/>
              <a:ea typeface="微软雅黑" panose="020B0503020204020204" pitchFamily="34" charset="-122"/>
              <a:cs typeface="Calibri" panose="020F0502020204030204" pitchFamily="34" charset="0"/>
            </a:endParaRPr>
          </a:p>
          <a:p>
            <a:pPr marL="342900" lvl="0" indent="-342900" eaLnBrk="0" fontAlgn="base" hangingPunct="0">
              <a:lnSpc>
                <a:spcPct val="150000"/>
              </a:lnSpc>
              <a:spcBef>
                <a:spcPct val="0"/>
              </a:spcBef>
              <a:spcAft>
                <a:spcPct val="0"/>
              </a:spcAft>
              <a:buFont typeface="+mj-lt"/>
              <a:buAutoNum type="arabicPeriod"/>
            </a:pPr>
            <a:r>
              <a:rPr lang="zh-CN" altLang="en-US" sz="1600" dirty="0">
                <a:latin typeface="微软雅黑" panose="020B0503020204020204" pitchFamily="34" charset="-122"/>
                <a:ea typeface="微软雅黑" panose="020B0503020204020204" pitchFamily="34" charset="-122"/>
                <a:cs typeface="Calibri" panose="020F0502020204030204" pitchFamily="34" charset="0"/>
              </a:rPr>
              <a:t>在安慰剂对照三期试验中，氘丁苯那嗪治疗组</a:t>
            </a:r>
            <a:r>
              <a:rPr lang="zh-CN" altLang="en-US" sz="1600" dirty="0" smtClean="0">
                <a:latin typeface="微软雅黑" panose="020B0503020204020204" pitchFamily="34" charset="-122"/>
                <a:ea typeface="微软雅黑" panose="020B0503020204020204" pitchFamily="34" charset="-122"/>
                <a:cs typeface="Calibri" panose="020F0502020204030204" pitchFamily="34" charset="0"/>
              </a:rPr>
              <a:t>：</a:t>
            </a:r>
            <a:endParaRPr lang="en-US" altLang="zh-CN" sz="1600" dirty="0">
              <a:latin typeface="微软雅黑" panose="020B0503020204020204" pitchFamily="34" charset="-122"/>
              <a:ea typeface="微软雅黑" panose="020B0503020204020204" pitchFamily="34" charset="-122"/>
              <a:cs typeface="Calibri" panose="020F0502020204030204" pitchFamily="34" charset="0"/>
            </a:endParaRPr>
          </a:p>
          <a:p>
            <a:pPr marL="285750" lvl="0" indent="-285750" eaLnBrk="0" fontAlgn="base" hangingPunct="0">
              <a:lnSpc>
                <a:spcPct val="150000"/>
              </a:lnSpc>
              <a:spcBef>
                <a:spcPct val="0"/>
              </a:spcBef>
              <a:spcAft>
                <a:spcPct val="0"/>
              </a:spcAft>
              <a:buFont typeface="Arial" panose="020B0604020202020204" pitchFamily="34" charset="0"/>
              <a:buChar char="•"/>
            </a:pPr>
            <a:r>
              <a:rPr lang="zh-CN" altLang="en-US" sz="1400" dirty="0" smtClean="0">
                <a:latin typeface="微软雅黑" panose="020B0503020204020204" pitchFamily="34" charset="-122"/>
                <a:ea typeface="微软雅黑" panose="020B0503020204020204" pitchFamily="34" charset="-122"/>
                <a:cs typeface="Calibri" panose="020F0502020204030204" pitchFamily="34" charset="0"/>
              </a:rPr>
              <a:t>最大</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舞蹈症评分（</a:t>
            </a:r>
            <a:r>
              <a:rPr lang="en-US" altLang="zh-CN" sz="1400" dirty="0">
                <a:latin typeface="微软雅黑" panose="020B0503020204020204" pitchFamily="34" charset="-122"/>
                <a:ea typeface="微软雅黑" panose="020B0503020204020204" pitchFamily="34" charset="-122"/>
                <a:cs typeface="Calibri" panose="020F0502020204030204" pitchFamily="34" charset="0"/>
              </a:rPr>
              <a:t>TMCs</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）改善</a:t>
            </a:r>
            <a:r>
              <a:rPr lang="en-US" altLang="zh-CN" sz="1400" dirty="0">
                <a:latin typeface="微软雅黑" panose="020B0503020204020204" pitchFamily="34" charset="-122"/>
                <a:ea typeface="微软雅黑" panose="020B0503020204020204" pitchFamily="34" charset="-122"/>
                <a:cs typeface="Calibri" panose="020F0502020204030204" pitchFamily="34" charset="0"/>
              </a:rPr>
              <a:t>-4.4</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，较安慰剂组治疗改善</a:t>
            </a:r>
            <a:r>
              <a:rPr lang="en-US" altLang="zh-CN" sz="1400" dirty="0">
                <a:latin typeface="微软雅黑" panose="020B0503020204020204" pitchFamily="34" charset="-122"/>
                <a:ea typeface="微软雅黑" panose="020B0503020204020204" pitchFamily="34" charset="-122"/>
                <a:cs typeface="Calibri" panose="020F0502020204030204" pitchFamily="34" charset="0"/>
              </a:rPr>
              <a:t>-2.5(P&lt;0.001</a:t>
            </a:r>
            <a:r>
              <a:rPr lang="en-US" altLang="zh-CN" sz="1400" dirty="0" smtClean="0">
                <a:latin typeface="微软雅黑" panose="020B0503020204020204" pitchFamily="34" charset="-122"/>
                <a:ea typeface="微软雅黑" panose="020B0503020204020204" pitchFamily="34" charset="-122"/>
                <a:cs typeface="Calibri" panose="020F0502020204030204" pitchFamily="34" charset="0"/>
              </a:rPr>
              <a:t>)</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a:t>
            </a:r>
            <a:endParaRPr lang="en-US" altLang="zh-CN" sz="1400" dirty="0">
              <a:latin typeface="微软雅黑" panose="020B0503020204020204" pitchFamily="34" charset="-122"/>
              <a:ea typeface="微软雅黑" panose="020B0503020204020204" pitchFamily="34" charset="-122"/>
              <a:cs typeface="Calibri" panose="020F0502020204030204" pitchFamily="34" charset="0"/>
            </a:endParaRPr>
          </a:p>
          <a:p>
            <a:pPr marL="285750" lvl="0" indent="-285750" eaLnBrk="0" fontAlgn="base" hangingPunct="0">
              <a:lnSpc>
                <a:spcPct val="150000"/>
              </a:lnSpc>
              <a:spcBef>
                <a:spcPct val="0"/>
              </a:spcBef>
              <a:spcAft>
                <a:spcPct val="0"/>
              </a:spcAft>
              <a:buFont typeface="Arial" panose="020B0604020202020204" pitchFamily="34" charset="0"/>
              <a:buChar char="•"/>
            </a:pPr>
            <a:r>
              <a:rPr lang="zh-CN" altLang="en-US" sz="1400" dirty="0" smtClean="0">
                <a:latin typeface="微软雅黑" panose="020B0503020204020204" pitchFamily="34" charset="-122"/>
                <a:ea typeface="微软雅黑" panose="020B0503020204020204" pitchFamily="34" charset="-122"/>
                <a:cs typeface="Calibri" panose="020F0502020204030204" pitchFamily="34" charset="0"/>
              </a:rPr>
              <a:t>患者</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评估的治疗成功率为</a:t>
            </a:r>
            <a:r>
              <a:rPr lang="en-US" altLang="zh-CN" sz="1400" dirty="0">
                <a:latin typeface="微软雅黑" panose="020B0503020204020204" pitchFamily="34" charset="-122"/>
                <a:ea typeface="微软雅黑" panose="020B0503020204020204" pitchFamily="34" charset="-122"/>
                <a:cs typeface="Calibri" panose="020F0502020204030204" pitchFamily="34" charset="0"/>
              </a:rPr>
              <a:t>51%</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 安慰剂组为</a:t>
            </a:r>
            <a:r>
              <a:rPr lang="en-US" altLang="zh-CN" sz="1400" dirty="0">
                <a:latin typeface="微软雅黑" panose="020B0503020204020204" pitchFamily="34" charset="-122"/>
                <a:ea typeface="微软雅黑" panose="020B0503020204020204" pitchFamily="34" charset="-122"/>
                <a:cs typeface="Calibri" panose="020F0502020204030204" pitchFamily="34" charset="0"/>
              </a:rPr>
              <a:t>20% (P=0.002</a:t>
            </a:r>
            <a:r>
              <a:rPr lang="en-US" altLang="zh-CN" sz="1400" dirty="0" smtClean="0">
                <a:latin typeface="微软雅黑" panose="020B0503020204020204" pitchFamily="34" charset="-122"/>
                <a:ea typeface="微软雅黑" panose="020B0503020204020204" pitchFamily="34" charset="-122"/>
                <a:cs typeface="Calibri" panose="020F0502020204030204" pitchFamily="34" charset="0"/>
              </a:rPr>
              <a:t>)</a:t>
            </a:r>
            <a:r>
              <a:rPr lang="zh-CN" altLang="en-US" sz="1400" dirty="0" smtClean="0">
                <a:latin typeface="微软雅黑" panose="020B0503020204020204" pitchFamily="34" charset="-122"/>
                <a:ea typeface="微软雅黑" panose="020B0503020204020204" pitchFamily="34" charset="-122"/>
                <a:cs typeface="Calibri" panose="020F0502020204030204" pitchFamily="34" charset="0"/>
              </a:rPr>
              <a:t>。</a:t>
            </a:r>
            <a:endParaRPr lang="en-US" altLang="zh-CN" sz="1400" dirty="0" smtClean="0">
              <a:latin typeface="微软雅黑" panose="020B0503020204020204" pitchFamily="34" charset="-122"/>
              <a:ea typeface="微软雅黑" panose="020B0503020204020204" pitchFamily="34" charset="-122"/>
              <a:cs typeface="Calibri" panose="020F0502020204030204" pitchFamily="34" charset="0"/>
            </a:endParaRPr>
          </a:p>
          <a:p>
            <a:pPr marL="285750" lvl="0" indent="-285750" eaLnBrk="0" fontAlgn="base" hangingPunct="0">
              <a:lnSpc>
                <a:spcPct val="150000"/>
              </a:lnSpc>
              <a:spcBef>
                <a:spcPct val="0"/>
              </a:spcBef>
              <a:spcAft>
                <a:spcPct val="0"/>
              </a:spcAft>
              <a:buFont typeface="Arial" panose="020B0604020202020204" pitchFamily="34" charset="0"/>
              <a:buChar char="•"/>
            </a:pPr>
            <a:r>
              <a:rPr lang="zh-CN" altLang="en-US" sz="1400" dirty="0" smtClean="0">
                <a:latin typeface="微软雅黑" panose="020B0503020204020204" pitchFamily="34" charset="-122"/>
                <a:ea typeface="微软雅黑" panose="020B0503020204020204" pitchFamily="34" charset="-122"/>
                <a:cs typeface="Calibri" panose="020F0502020204030204" pitchFamily="34" charset="0"/>
              </a:rPr>
              <a:t>医生</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评估的治疗成功率为</a:t>
            </a:r>
            <a:r>
              <a:rPr lang="en-US" altLang="zh-CN" sz="1400" dirty="0">
                <a:latin typeface="微软雅黑" panose="020B0503020204020204" pitchFamily="34" charset="-122"/>
                <a:ea typeface="微软雅黑" panose="020B0503020204020204" pitchFamily="34" charset="-122"/>
                <a:cs typeface="Calibri" panose="020F0502020204030204" pitchFamily="34" charset="0"/>
              </a:rPr>
              <a:t>42%</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 安慰剂组为</a:t>
            </a:r>
            <a:r>
              <a:rPr lang="en-US" altLang="zh-CN" sz="1400" dirty="0">
                <a:latin typeface="微软雅黑" panose="020B0503020204020204" pitchFamily="34" charset="-122"/>
                <a:ea typeface="微软雅黑" panose="020B0503020204020204" pitchFamily="34" charset="-122"/>
                <a:cs typeface="Calibri" panose="020F0502020204030204" pitchFamily="34" charset="0"/>
              </a:rPr>
              <a:t>13% (</a:t>
            </a:r>
            <a:r>
              <a:rPr lang="en-US" altLang="zh-CN" sz="1400" dirty="0" smtClean="0">
                <a:latin typeface="微软雅黑" panose="020B0503020204020204" pitchFamily="34" charset="-122"/>
                <a:ea typeface="微软雅黑" panose="020B0503020204020204" pitchFamily="34" charset="-122"/>
                <a:cs typeface="Calibri" panose="020F0502020204030204" pitchFamily="34" charset="0"/>
              </a:rPr>
              <a:t>P=0.002)</a:t>
            </a:r>
            <a:r>
              <a:rPr lang="zh-CN" altLang="en-US" sz="1400" dirty="0" smtClean="0">
                <a:latin typeface="微软雅黑" panose="020B0503020204020204" pitchFamily="34" charset="-122"/>
                <a:ea typeface="微软雅黑" panose="020B0503020204020204" pitchFamily="34" charset="-122"/>
                <a:cs typeface="Calibri" panose="020F0502020204030204" pitchFamily="34" charset="0"/>
              </a:rPr>
              <a:t>。</a:t>
            </a:r>
            <a:endParaRPr lang="zh-CN" altLang="en-CA" sz="1400" dirty="0">
              <a:latin typeface="微软雅黑" panose="020B0503020204020204" pitchFamily="34" charset="-122"/>
              <a:ea typeface="微软雅黑" panose="020B0503020204020204" pitchFamily="34" charset="-122"/>
              <a:cs typeface="Calibri" panose="020F0502020204030204" pitchFamily="34" charset="0"/>
            </a:endParaRPr>
          </a:p>
        </p:txBody>
      </p:sp>
      <p:sp>
        <p:nvSpPr>
          <p:cNvPr id="9" name="文本框 3"/>
          <p:cNvSpPr txBox="1"/>
          <p:nvPr/>
        </p:nvSpPr>
        <p:spPr>
          <a:xfrm>
            <a:off x="1538270" y="6356276"/>
            <a:ext cx="9216816" cy="369332"/>
          </a:xfrm>
          <a:prstGeom prst="rect">
            <a:avLst/>
          </a:prstGeom>
          <a:noFill/>
        </p:spPr>
        <p:txBody>
          <a:bodyPr wrap="square" rtlCol="0">
            <a:spAutoFit/>
          </a:bodyPr>
          <a:lstStyle/>
          <a:p>
            <a:r>
              <a:rPr lang="en-US" altLang="zh-CN" sz="900" dirty="0" smtClean="0">
                <a:latin typeface="+mn-ea"/>
              </a:rPr>
              <a:t>1</a:t>
            </a:r>
            <a:r>
              <a:rPr lang="en-US" altLang="zh-CN" sz="900" dirty="0">
                <a:latin typeface="+mn-ea"/>
              </a:rPr>
              <a:t>.</a:t>
            </a:r>
            <a:r>
              <a:rPr lang="en-CA" altLang="zh-CN" sz="900" dirty="0" smtClean="0">
                <a:latin typeface="+mn-ea"/>
              </a:rPr>
              <a:t> </a:t>
            </a:r>
            <a:r>
              <a:rPr lang="en-CA" altLang="zh-CN" sz="900" dirty="0" err="1">
                <a:latin typeface="+mn-ea"/>
              </a:rPr>
              <a:t>Bachoud</a:t>
            </a:r>
            <a:r>
              <a:rPr lang="en-CA" altLang="zh-CN" sz="900" dirty="0">
                <a:latin typeface="+mn-ea"/>
              </a:rPr>
              <a:t>-Levi AC, Ferreira J, </a:t>
            </a:r>
            <a:r>
              <a:rPr lang="en-CA" altLang="zh-CN" sz="900" dirty="0" err="1">
                <a:latin typeface="+mn-ea"/>
              </a:rPr>
              <a:t>Massart</a:t>
            </a:r>
            <a:r>
              <a:rPr lang="en-CA" altLang="zh-CN" sz="900" dirty="0">
                <a:latin typeface="+mn-ea"/>
              </a:rPr>
              <a:t> R, </a:t>
            </a:r>
            <a:r>
              <a:rPr lang="en-CA" altLang="zh-CN" sz="900" dirty="0" err="1">
                <a:latin typeface="+mn-ea"/>
              </a:rPr>
              <a:t>Youssov</a:t>
            </a:r>
            <a:r>
              <a:rPr lang="en-CA" altLang="zh-CN" sz="900" dirty="0">
                <a:latin typeface="+mn-ea"/>
              </a:rPr>
              <a:t> K, Rosser A, </a:t>
            </a:r>
            <a:r>
              <a:rPr lang="en-CA" altLang="zh-CN" sz="900" dirty="0" err="1">
                <a:latin typeface="+mn-ea"/>
              </a:rPr>
              <a:t>Busse</a:t>
            </a:r>
            <a:r>
              <a:rPr lang="en-CA" altLang="zh-CN" sz="900" dirty="0">
                <a:latin typeface="+mn-ea"/>
              </a:rPr>
              <a:t> M, et al. International Guidelines for the Treatment of Huntington's Disease. Front Neurol. 2019;10:710.</a:t>
            </a:r>
            <a:endParaRPr lang="zh-CN" altLang="en-US" sz="900" dirty="0">
              <a:latin typeface="+mn-ea"/>
            </a:endParaRPr>
          </a:p>
        </p:txBody>
      </p:sp>
      <p:sp>
        <p:nvSpPr>
          <p:cNvPr id="10" name="矩形 4"/>
          <p:cNvSpPr/>
          <p:nvPr/>
        </p:nvSpPr>
        <p:spPr>
          <a:xfrm>
            <a:off x="7701425" y="1937820"/>
            <a:ext cx="3876428" cy="1352358"/>
          </a:xfrm>
          <a:prstGeom prst="rect">
            <a:avLst/>
          </a:prstGeom>
        </p:spPr>
        <p:txBody>
          <a:bodyPr wrap="square">
            <a:spAutoFit/>
          </a:bodyPr>
          <a:lstStyle/>
          <a:p>
            <a:pPr algn="ctr"/>
            <a:r>
              <a:rPr lang="zh-CN" altLang="en-US" sz="1600" b="1" u="sng" dirty="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指南推荐</a:t>
            </a:r>
            <a:endParaRPr lang="en-US" altLang="zh-CN" sz="1600" b="1" u="sng" dirty="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endParaRPr>
          </a:p>
          <a:p>
            <a:pPr algn="ctr"/>
            <a:endParaRPr lang="en-US" altLang="zh-CN" sz="1400" b="1" u="sng"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en-US" altLang="zh-CN" sz="1200" dirty="0" smtClean="0">
                <a:latin typeface="微软雅黑" panose="020B0503020204020204" pitchFamily="34" charset="-122"/>
                <a:ea typeface="微软雅黑" panose="020B0503020204020204" pitchFamily="34" charset="-122"/>
                <a:cs typeface="Times New Roman" panose="02020603050405020304" pitchFamily="18" charset="0"/>
              </a:rPr>
              <a:t>2019</a:t>
            </a:r>
            <a:r>
              <a:rPr lang="zh-CN" altLang="zh-CN" sz="1200" dirty="0" smtClean="0">
                <a:latin typeface="微软雅黑" panose="020B0503020204020204" pitchFamily="34" charset="-122"/>
                <a:ea typeface="微软雅黑" panose="020B0503020204020204" pitchFamily="34" charset="-122"/>
                <a:cs typeface="Times New Roman" panose="02020603050405020304" pitchFamily="18" charset="0"/>
              </a:rPr>
              <a:t>欧洲</a:t>
            </a:r>
            <a:r>
              <a:rPr lang="zh-CN" altLang="zh-CN" sz="1200" dirty="0">
                <a:latin typeface="微软雅黑" panose="020B0503020204020204" pitchFamily="34" charset="-122"/>
                <a:ea typeface="微软雅黑" panose="020B0503020204020204" pitchFamily="34" charset="-122"/>
                <a:cs typeface="Times New Roman" panose="02020603050405020304" pitchFamily="18" charset="0"/>
              </a:rPr>
              <a:t>亨廷顿病协作网</a:t>
            </a:r>
            <a:r>
              <a:rPr lang="en-CA" altLang="zh-CN" sz="1200" dirty="0">
                <a:latin typeface="微软雅黑" panose="020B0503020204020204" pitchFamily="34" charset="-122"/>
                <a:ea typeface="微软雅黑" panose="020B0503020204020204" pitchFamily="34" charset="-122"/>
              </a:rPr>
              <a:t>EHDN</a:t>
            </a:r>
            <a:r>
              <a:rPr lang="zh-CN" altLang="zh-CN" sz="1200" dirty="0">
                <a:latin typeface="微软雅黑" panose="020B0503020204020204" pitchFamily="34" charset="-122"/>
                <a:ea typeface="微软雅黑" panose="020B0503020204020204" pitchFamily="34" charset="-122"/>
                <a:cs typeface="Times New Roman" panose="02020603050405020304" pitchFamily="18" charset="0"/>
              </a:rPr>
              <a:t>发表的国际亨廷顿病治疗指南以</a:t>
            </a:r>
            <a:r>
              <a:rPr lang="en-CA" altLang="zh-CN" sz="1200" dirty="0">
                <a:latin typeface="微软雅黑" panose="020B0503020204020204" pitchFamily="34" charset="-122"/>
                <a:ea typeface="微软雅黑" panose="020B0503020204020204" pitchFamily="34" charset="-122"/>
              </a:rPr>
              <a:t>A</a:t>
            </a:r>
            <a:r>
              <a:rPr lang="zh-CN" altLang="zh-CN" sz="1200" dirty="0">
                <a:latin typeface="微软雅黑" panose="020B0503020204020204" pitchFamily="34" charset="-122"/>
                <a:ea typeface="微软雅黑" panose="020B0503020204020204" pitchFamily="34" charset="-122"/>
                <a:cs typeface="Times New Roman" panose="02020603050405020304" pitchFamily="18" charset="0"/>
              </a:rPr>
              <a:t>类证据，推荐本品作为唯一一个可替代丁苯那嗪作为</a:t>
            </a:r>
            <a:r>
              <a:rPr lang="en-CA" altLang="zh-CN" sz="1200" dirty="0">
                <a:latin typeface="微软雅黑" panose="020B0503020204020204" pitchFamily="34" charset="-122"/>
                <a:ea typeface="微软雅黑" panose="020B0503020204020204" pitchFamily="34" charset="-122"/>
              </a:rPr>
              <a:t>HD</a:t>
            </a:r>
            <a:r>
              <a:rPr lang="zh-CN" altLang="zh-CN" sz="1200" dirty="0">
                <a:latin typeface="微软雅黑" panose="020B0503020204020204" pitchFamily="34" charset="-122"/>
                <a:ea typeface="微软雅黑" panose="020B0503020204020204" pitchFamily="34" charset="-122"/>
                <a:cs typeface="Times New Roman" panose="02020603050405020304" pitchFamily="18" charset="0"/>
              </a:rPr>
              <a:t>的一线</a:t>
            </a:r>
            <a:r>
              <a:rPr lang="zh-CN" altLang="zh-CN" sz="1200" dirty="0" smtClean="0">
                <a:latin typeface="微软雅黑" panose="020B0503020204020204" pitchFamily="34" charset="-122"/>
                <a:ea typeface="微软雅黑" panose="020B0503020204020204" pitchFamily="34" charset="-122"/>
                <a:cs typeface="Times New Roman" panose="02020603050405020304" pitchFamily="18" charset="0"/>
              </a:rPr>
              <a:t>方案</a:t>
            </a:r>
            <a:r>
              <a:rPr lang="en-US" altLang="zh-CN" sz="1200" baseline="30000" dirty="0" smtClean="0">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1200" baseline="30000" dirty="0">
              <a:latin typeface="微软雅黑" panose="020B0503020204020204" pitchFamily="34" charset="-122"/>
              <a:ea typeface="微软雅黑" panose="020B0503020204020204" pitchFamily="34" charset="-122"/>
            </a:endParaRPr>
          </a:p>
        </p:txBody>
      </p:sp>
      <p:pic>
        <p:nvPicPr>
          <p:cNvPr id="11" name="Picture 10"/>
          <p:cNvPicPr>
            <a:picLocks noChangeAspect="1"/>
          </p:cNvPicPr>
          <p:nvPr/>
        </p:nvPicPr>
        <p:blipFill>
          <a:blip r:embed="rId3"/>
          <a:stretch>
            <a:fillRect/>
          </a:stretch>
        </p:blipFill>
        <p:spPr>
          <a:xfrm>
            <a:off x="7701425" y="3373124"/>
            <a:ext cx="3908316" cy="21912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76583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smtClean="0"/>
              <a:t>有效性</a:t>
            </a:r>
            <a:r>
              <a:rPr lang="en-US" altLang="zh-CN" b="1" dirty="0"/>
              <a:t>-</a:t>
            </a:r>
            <a:r>
              <a:rPr lang="zh-CN" altLang="en-US" b="1" dirty="0" smtClean="0"/>
              <a:t>迟发性运动障碍</a:t>
            </a:r>
            <a:endParaRPr lang="zh-CN" altLang="en-US" b="1" dirty="0"/>
          </a:p>
        </p:txBody>
      </p:sp>
      <p:sp>
        <p:nvSpPr>
          <p:cNvPr id="4" name="Slide Number Placeholder 3"/>
          <p:cNvSpPr>
            <a:spLocks noGrp="1"/>
          </p:cNvSpPr>
          <p:nvPr>
            <p:ph type="sldNum" sz="quarter" idx="12"/>
          </p:nvPr>
        </p:nvSpPr>
        <p:spPr>
          <a:xfrm>
            <a:off x="838200" y="6273221"/>
            <a:ext cx="537808" cy="365125"/>
          </a:xfrm>
        </p:spPr>
        <p:txBody>
          <a:bodyPr/>
          <a:lstStyle/>
          <a:p>
            <a:r>
              <a:rPr lang="en-US" dirty="0" smtClean="0"/>
              <a:t>| </a:t>
            </a:r>
            <a:fld id="{C2832ACA-4727-4D4C-ACEE-24DD06899962}" type="slidenum">
              <a:rPr lang="en-US" smtClean="0"/>
              <a:pPr/>
              <a:t>9</a:t>
            </a:fld>
            <a:r>
              <a:rPr lang="en-US" dirty="0" smtClean="0"/>
              <a:t> |</a:t>
            </a:r>
            <a:endParaRPr lang="en-US" dirty="0"/>
          </a:p>
        </p:txBody>
      </p:sp>
      <p:sp>
        <p:nvSpPr>
          <p:cNvPr id="6" name="TextBox 5"/>
          <p:cNvSpPr txBox="1"/>
          <p:nvPr/>
        </p:nvSpPr>
        <p:spPr>
          <a:xfrm>
            <a:off x="261257" y="851659"/>
            <a:ext cx="11599817" cy="106182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zh-CN" sz="1400" dirty="0">
                <a:latin typeface="微软雅黑" panose="020B0503020204020204" pitchFamily="34" charset="-122"/>
                <a:ea typeface="微软雅黑" panose="020B0503020204020204" pitchFamily="34" charset="-122"/>
                <a:cs typeface="Calibri" panose="020F0502020204030204" pitchFamily="34" charset="0"/>
              </a:rPr>
              <a:t>两项国际三期试验显示，本品治疗</a:t>
            </a:r>
            <a:r>
              <a:rPr lang="en-US" altLang="zh-CN" sz="1400" dirty="0">
                <a:latin typeface="微软雅黑" panose="020B0503020204020204" pitchFamily="34" charset="-122"/>
                <a:ea typeface="微软雅黑" panose="020B0503020204020204" pitchFamily="34" charset="-122"/>
                <a:cs typeface="Calibri" panose="020F0502020204030204" pitchFamily="34" charset="0"/>
              </a:rPr>
              <a:t>TD</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患者</a:t>
            </a:r>
            <a:r>
              <a:rPr lang="en-CA" altLang="zh-CN" sz="1400" dirty="0">
                <a:latin typeface="微软雅黑" panose="020B0503020204020204" pitchFamily="34" charset="-122"/>
                <a:ea typeface="微软雅黑" panose="020B0503020204020204" pitchFamily="34" charset="-122"/>
                <a:cs typeface="Calibri" panose="020F0502020204030204" pitchFamily="34" charset="0"/>
              </a:rPr>
              <a:t>12</a:t>
            </a:r>
            <a:r>
              <a:rPr lang="zh-CN" altLang="zh-CN" sz="1400" dirty="0">
                <a:latin typeface="微软雅黑" panose="020B0503020204020204" pitchFamily="34" charset="-122"/>
                <a:ea typeface="微软雅黑" panose="020B0503020204020204" pitchFamily="34" charset="-122"/>
                <a:cs typeface="Calibri" panose="020F0502020204030204" pitchFamily="34" charset="0"/>
              </a:rPr>
              <a:t>周能明显控制异常不自主运动症状</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a:t>
            </a:r>
            <a:r>
              <a:rPr lang="en-US" altLang="zh-CN" sz="1400" dirty="0">
                <a:latin typeface="微软雅黑" panose="020B0503020204020204" pitchFamily="34" charset="-122"/>
                <a:ea typeface="微软雅黑" panose="020B0503020204020204" pitchFamily="34" charset="-122"/>
                <a:cs typeface="Calibri" panose="020F0502020204030204" pitchFamily="34" charset="0"/>
              </a:rPr>
              <a:t>ARM</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研究中接受安泰坦患者的</a:t>
            </a:r>
            <a:r>
              <a:rPr lang="en-US" altLang="zh-CN" sz="1400" dirty="0">
                <a:latin typeface="微软雅黑" panose="020B0503020204020204" pitchFamily="34" charset="-122"/>
                <a:ea typeface="微软雅黑" panose="020B0503020204020204" pitchFamily="34" charset="-122"/>
                <a:cs typeface="Calibri" panose="020F0502020204030204" pitchFamily="34" charset="0"/>
              </a:rPr>
              <a:t>AIMS</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总分显示从基线到终点</a:t>
            </a:r>
            <a:r>
              <a:rPr lang="en-US" altLang="zh-CN" sz="1400" dirty="0">
                <a:latin typeface="微软雅黑" panose="020B0503020204020204" pitchFamily="34" charset="-122"/>
                <a:ea typeface="微软雅黑" panose="020B0503020204020204" pitchFamily="34" charset="-122"/>
                <a:cs typeface="Calibri" panose="020F0502020204030204" pitchFamily="34" charset="0"/>
              </a:rPr>
              <a:t>(</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第</a:t>
            </a:r>
            <a:r>
              <a:rPr lang="en-US" altLang="zh-CN" sz="1400" dirty="0">
                <a:latin typeface="微软雅黑" panose="020B0503020204020204" pitchFamily="34" charset="-122"/>
                <a:ea typeface="微软雅黑" panose="020B0503020204020204" pitchFamily="34" charset="-122"/>
                <a:cs typeface="Calibri" panose="020F0502020204030204" pitchFamily="34" charset="0"/>
              </a:rPr>
              <a:t>12</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周</a:t>
            </a:r>
            <a:r>
              <a:rPr lang="en-US" altLang="zh-CN" sz="1400" dirty="0">
                <a:latin typeface="微软雅黑" panose="020B0503020204020204" pitchFamily="34" charset="-122"/>
                <a:ea typeface="微软雅黑" panose="020B0503020204020204" pitchFamily="34" charset="-122"/>
                <a:cs typeface="Calibri" panose="020F0502020204030204" pitchFamily="34" charset="0"/>
              </a:rPr>
              <a:t>)</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的统计学显著改善</a:t>
            </a:r>
            <a:r>
              <a:rPr lang="en-US" altLang="zh-CN" sz="1400" dirty="0">
                <a:latin typeface="微软雅黑" panose="020B0503020204020204" pitchFamily="34" charset="-122"/>
                <a:ea typeface="微软雅黑" panose="020B0503020204020204" pitchFamily="34" charset="-122"/>
                <a:cs typeface="Calibri" panose="020F0502020204030204" pitchFamily="34" charset="0"/>
              </a:rPr>
              <a:t>3.0</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单位</a:t>
            </a:r>
            <a:r>
              <a:rPr lang="en-US" altLang="zh-CN" sz="1400" dirty="0">
                <a:latin typeface="微软雅黑" panose="020B0503020204020204" pitchFamily="34" charset="-122"/>
                <a:ea typeface="微软雅黑" panose="020B0503020204020204" pitchFamily="34" charset="-122"/>
                <a:cs typeface="Calibri" panose="020F0502020204030204" pitchFamily="34" charset="0"/>
              </a:rPr>
              <a:t>,</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安慰剂组为</a:t>
            </a:r>
            <a:r>
              <a:rPr lang="en-US" altLang="zh-CN" sz="1400" dirty="0">
                <a:latin typeface="微软雅黑" panose="020B0503020204020204" pitchFamily="34" charset="-122"/>
                <a:ea typeface="微软雅黑" panose="020B0503020204020204" pitchFamily="34" charset="-122"/>
                <a:cs typeface="Calibri" panose="020F0502020204030204" pitchFamily="34" charset="0"/>
              </a:rPr>
              <a:t>1.6</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单位</a:t>
            </a:r>
            <a:r>
              <a:rPr lang="en-US" altLang="zh-CN" sz="1400" dirty="0">
                <a:latin typeface="微软雅黑" panose="020B0503020204020204" pitchFamily="34" charset="-122"/>
                <a:ea typeface="微软雅黑" panose="020B0503020204020204" pitchFamily="34" charset="-122"/>
                <a:cs typeface="Calibri" panose="020F0502020204030204" pitchFamily="34" charset="0"/>
              </a:rPr>
              <a:t>,</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治疗效果为</a:t>
            </a:r>
            <a:r>
              <a:rPr lang="en-US" altLang="zh-CN" sz="1400" dirty="0">
                <a:latin typeface="微软雅黑" panose="020B0503020204020204" pitchFamily="34" charset="-122"/>
                <a:ea typeface="微软雅黑" panose="020B0503020204020204" pitchFamily="34" charset="-122"/>
                <a:cs typeface="Calibri" panose="020F0502020204030204" pitchFamily="34" charset="0"/>
              </a:rPr>
              <a:t>-1.4</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单位；</a:t>
            </a:r>
            <a:r>
              <a:rPr lang="en-US" altLang="zh-CN" sz="1400" dirty="0">
                <a:latin typeface="微软雅黑" panose="020B0503020204020204" pitchFamily="34" charset="-122"/>
                <a:ea typeface="微软雅黑" panose="020B0503020204020204" pitchFamily="34" charset="-122"/>
                <a:cs typeface="Calibri" panose="020F0502020204030204" pitchFamily="34" charset="0"/>
              </a:rPr>
              <a:t>AIM</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研究中</a:t>
            </a:r>
            <a:r>
              <a:rPr lang="en-US" altLang="zh-CN" sz="1400" dirty="0">
                <a:latin typeface="微软雅黑" panose="020B0503020204020204" pitchFamily="34" charset="-122"/>
                <a:ea typeface="微软雅黑" panose="020B0503020204020204" pitchFamily="34" charset="-122"/>
                <a:cs typeface="Calibri" panose="020F0502020204030204" pitchFamily="34" charset="0"/>
              </a:rPr>
              <a:t>,</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 安慰剂组改变</a:t>
            </a:r>
            <a:r>
              <a:rPr lang="en-US" altLang="zh-CN" sz="1400" dirty="0">
                <a:latin typeface="微软雅黑" panose="020B0503020204020204" pitchFamily="34" charset="-122"/>
                <a:ea typeface="微软雅黑" panose="020B0503020204020204" pitchFamily="34" charset="-122"/>
                <a:cs typeface="Calibri" panose="020F0502020204030204" pitchFamily="34" charset="0"/>
              </a:rPr>
              <a:t>1.4</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个单位相比</a:t>
            </a:r>
            <a:r>
              <a:rPr lang="en-US" altLang="zh-CN" sz="1400" dirty="0">
                <a:latin typeface="微软雅黑" panose="020B0503020204020204" pitchFamily="34" charset="-122"/>
                <a:ea typeface="微软雅黑" panose="020B0503020204020204" pitchFamily="34" charset="-122"/>
                <a:cs typeface="Calibri" panose="020F0502020204030204" pitchFamily="34" charset="0"/>
              </a:rPr>
              <a:t>,36mg</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和</a:t>
            </a:r>
            <a:r>
              <a:rPr lang="en-US" altLang="zh-CN" sz="1400" dirty="0">
                <a:latin typeface="微软雅黑" panose="020B0503020204020204" pitchFamily="34" charset="-122"/>
                <a:ea typeface="微软雅黑" panose="020B0503020204020204" pitchFamily="34" charset="-122"/>
                <a:cs typeface="Calibri" panose="020F0502020204030204" pitchFamily="34" charset="0"/>
              </a:rPr>
              <a:t>24mg</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组的</a:t>
            </a:r>
            <a:r>
              <a:rPr lang="en-US" altLang="zh-CN" sz="1400" dirty="0">
                <a:latin typeface="微软雅黑" panose="020B0503020204020204" pitchFamily="34" charset="-122"/>
                <a:ea typeface="微软雅黑" panose="020B0503020204020204" pitchFamily="34" charset="-122"/>
                <a:cs typeface="Calibri" panose="020F0502020204030204" pitchFamily="34" charset="0"/>
              </a:rPr>
              <a:t>AIMS</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总分分别改善了</a:t>
            </a:r>
            <a:r>
              <a:rPr lang="en-US" altLang="zh-CN" sz="1400" dirty="0">
                <a:latin typeface="微软雅黑" panose="020B0503020204020204" pitchFamily="34" charset="-122"/>
                <a:ea typeface="微软雅黑" panose="020B0503020204020204" pitchFamily="34" charset="-122"/>
                <a:cs typeface="Calibri" panose="020F0502020204030204" pitchFamily="34" charset="0"/>
              </a:rPr>
              <a:t>3.3</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和</a:t>
            </a:r>
            <a:r>
              <a:rPr lang="en-US" altLang="zh-CN" sz="1400" dirty="0">
                <a:latin typeface="微软雅黑" panose="020B0503020204020204" pitchFamily="34" charset="-122"/>
                <a:ea typeface="微软雅黑" panose="020B0503020204020204" pitchFamily="34" charset="-122"/>
                <a:cs typeface="Calibri" panose="020F0502020204030204" pitchFamily="34" charset="0"/>
              </a:rPr>
              <a:t>3.2</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个单位），同时</a:t>
            </a:r>
            <a:r>
              <a:rPr lang="zh-CN" altLang="zh-CN" sz="1400" dirty="0">
                <a:latin typeface="微软雅黑" panose="020B0503020204020204" pitchFamily="34" charset="-122"/>
                <a:ea typeface="微软雅黑" panose="020B0503020204020204" pitchFamily="34" charset="-122"/>
                <a:cs typeface="Calibri" panose="020F0502020204030204" pitchFamily="34" charset="0"/>
              </a:rPr>
              <a:t>显著提高治疗成功率</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（接受安泰坦患者组为</a:t>
            </a:r>
            <a:r>
              <a:rPr lang="en-US" altLang="zh-CN" sz="1400" dirty="0">
                <a:latin typeface="微软雅黑" panose="020B0503020204020204" pitchFamily="34" charset="-122"/>
                <a:ea typeface="微软雅黑" panose="020B0503020204020204" pitchFamily="34" charset="-122"/>
                <a:cs typeface="Calibri" panose="020F0502020204030204" pitchFamily="34" charset="0"/>
              </a:rPr>
              <a:t>48%</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，安慰剂组为</a:t>
            </a:r>
            <a:r>
              <a:rPr lang="en-US" altLang="zh-CN" sz="1400" dirty="0">
                <a:latin typeface="微软雅黑" panose="020B0503020204020204" pitchFamily="34" charset="-122"/>
                <a:ea typeface="微软雅黑" panose="020B0503020204020204" pitchFamily="34" charset="-122"/>
                <a:cs typeface="Calibri" panose="020F0502020204030204" pitchFamily="34" charset="0"/>
              </a:rPr>
              <a:t>30%</a:t>
            </a:r>
            <a:r>
              <a:rPr lang="zh-CN" altLang="en-US" sz="1400" dirty="0" smtClean="0">
                <a:latin typeface="微软雅黑" panose="020B0503020204020204" pitchFamily="34" charset="-122"/>
                <a:ea typeface="微软雅黑" panose="020B0503020204020204" pitchFamily="34" charset="-122"/>
                <a:cs typeface="Calibri" panose="020F0502020204030204" pitchFamily="34" charset="0"/>
              </a:rPr>
              <a:t>）</a:t>
            </a:r>
            <a:r>
              <a:rPr lang="en-US" altLang="zh-CN" sz="1400" baseline="30000" dirty="0" smtClean="0">
                <a:latin typeface="微软雅黑" panose="020B0503020204020204" pitchFamily="34" charset="-122"/>
                <a:ea typeface="微软雅黑" panose="020B0503020204020204" pitchFamily="34" charset="-122"/>
                <a:cs typeface="Calibri" panose="020F0502020204030204" pitchFamily="34" charset="0"/>
              </a:rPr>
              <a:t>1-2</a:t>
            </a:r>
            <a:endParaRPr lang="zh-CN" altLang="en-US" sz="1400" baseline="30000" dirty="0">
              <a:latin typeface="微软雅黑" panose="020B0503020204020204" pitchFamily="34" charset="-122"/>
              <a:ea typeface="微软雅黑" panose="020B0503020204020204" pitchFamily="34" charset="-122"/>
              <a:cs typeface="Calibri" panose="020F0502020204030204" pitchFamily="34" charset="0"/>
            </a:endParaRPr>
          </a:p>
        </p:txBody>
      </p:sp>
      <p:pic>
        <p:nvPicPr>
          <p:cNvPr id="7" name="Picture 6"/>
          <p:cNvPicPr>
            <a:picLocks noChangeAspect="1"/>
          </p:cNvPicPr>
          <p:nvPr/>
        </p:nvPicPr>
        <p:blipFill>
          <a:blip r:embed="rId3"/>
          <a:stretch>
            <a:fillRect/>
          </a:stretch>
        </p:blipFill>
        <p:spPr>
          <a:xfrm>
            <a:off x="1943002" y="1948324"/>
            <a:ext cx="8080563" cy="3012992"/>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341769" y="5168125"/>
            <a:ext cx="11438792" cy="1031051"/>
          </a:xfrm>
          <a:prstGeom prst="rect">
            <a:avLst/>
          </a:prstGeom>
          <a:noFill/>
        </p:spPr>
        <p:txBody>
          <a:bodyPr wrap="square" rtlCol="0">
            <a:spAutoFit/>
          </a:bodyPr>
          <a:lstStyle/>
          <a:p>
            <a:pPr marL="285750" lvl="0" indent="-285750">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cs typeface="Calibri" panose="020F0502020204030204" pitchFamily="34" charset="0"/>
              </a:rPr>
              <a:t>长期拓展性开放</a:t>
            </a:r>
            <a:r>
              <a:rPr lang="zh-CN" altLang="en-US" sz="1400" dirty="0" smtClean="0">
                <a:latin typeface="微软雅黑" panose="020B0503020204020204" pitchFamily="34" charset="-122"/>
                <a:ea typeface="微软雅黑" panose="020B0503020204020204" pitchFamily="34" charset="-122"/>
                <a:cs typeface="Calibri" panose="020F0502020204030204" pitchFamily="34" charset="0"/>
              </a:rPr>
              <a:t>研究（</a:t>
            </a:r>
            <a:r>
              <a:rPr lang="en-US" altLang="zh-CN" sz="1400" dirty="0" smtClean="0">
                <a:latin typeface="微软雅黑" panose="020B0503020204020204" pitchFamily="34" charset="-122"/>
                <a:ea typeface="微软雅黑" panose="020B0503020204020204" pitchFamily="34" charset="-122"/>
                <a:cs typeface="Calibri" panose="020F0502020204030204" pitchFamily="34" charset="0"/>
              </a:rPr>
              <a:t>OLE-145</a:t>
            </a:r>
            <a:r>
              <a:rPr lang="zh-CN" altLang="en-US" sz="1400" dirty="0" smtClean="0">
                <a:latin typeface="微软雅黑" panose="020B0503020204020204" pitchFamily="34" charset="-122"/>
                <a:ea typeface="微软雅黑" panose="020B0503020204020204" pitchFamily="34" charset="-122"/>
                <a:cs typeface="Calibri" panose="020F0502020204030204" pitchFamily="34" charset="0"/>
              </a:rPr>
              <a:t>周）数据</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显示，本品可持续改善</a:t>
            </a:r>
            <a:r>
              <a:rPr lang="en-US" altLang="zh-CN" sz="1400" dirty="0">
                <a:latin typeface="微软雅黑" panose="020B0503020204020204" pitchFamily="34" charset="-122"/>
                <a:ea typeface="微软雅黑" panose="020B0503020204020204" pitchFamily="34" charset="-122"/>
                <a:cs typeface="Calibri" panose="020F0502020204030204" pitchFamily="34" charset="0"/>
              </a:rPr>
              <a:t>TD</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患者不自主运动症状（</a:t>
            </a:r>
            <a:r>
              <a:rPr lang="en-US" altLang="zh-CN" sz="1400" dirty="0">
                <a:latin typeface="微软雅黑" panose="020B0503020204020204" pitchFamily="34" charset="-122"/>
                <a:ea typeface="微软雅黑" panose="020B0503020204020204" pitchFamily="34" charset="-122"/>
                <a:cs typeface="Calibri" panose="020F0502020204030204" pitchFamily="34" charset="0"/>
                <a:sym typeface="Arial" panose="020B0604020202090204" pitchFamily="34" charset="0"/>
              </a:rPr>
              <a:t>145</a:t>
            </a:r>
            <a:r>
              <a:rPr lang="zh-CN" altLang="en-US" sz="1400" dirty="0">
                <a:latin typeface="微软雅黑" panose="020B0503020204020204" pitchFamily="34" charset="-122"/>
                <a:ea typeface="微软雅黑" panose="020B0503020204020204" pitchFamily="34" charset="-122"/>
                <a:cs typeface="Calibri" panose="020F0502020204030204" pitchFamily="34" charset="0"/>
                <a:sym typeface="Arial" panose="020B0604020202090204" pitchFamily="34" charset="0"/>
              </a:rPr>
              <a:t>周时</a:t>
            </a:r>
            <a:r>
              <a:rPr lang="en-US" altLang="zh-CN" sz="1400" dirty="0">
                <a:latin typeface="微软雅黑" panose="020B0503020204020204" pitchFamily="34" charset="-122"/>
                <a:ea typeface="微软雅黑" panose="020B0503020204020204" pitchFamily="34" charset="-122"/>
                <a:cs typeface="Calibri" panose="020F0502020204030204" pitchFamily="34" charset="0"/>
                <a:sym typeface="Arial" panose="020B0604020202090204" pitchFamily="34" charset="0"/>
              </a:rPr>
              <a:t>AIMs</a:t>
            </a:r>
            <a:r>
              <a:rPr lang="zh-CN" altLang="en-US" sz="1400" dirty="0">
                <a:latin typeface="微软雅黑" panose="020B0503020204020204" pitchFamily="34" charset="-122"/>
                <a:ea typeface="微软雅黑" panose="020B0503020204020204" pitchFamily="34" charset="-122"/>
                <a:cs typeface="Calibri" panose="020F0502020204030204" pitchFamily="34" charset="0"/>
                <a:sym typeface="Arial" panose="020B0604020202090204" pitchFamily="34" charset="0"/>
              </a:rPr>
              <a:t>总分自基线降低</a:t>
            </a:r>
            <a:r>
              <a:rPr lang="en-US" altLang="zh-CN" sz="1400" dirty="0">
                <a:latin typeface="微软雅黑" panose="020B0503020204020204" pitchFamily="34" charset="-122"/>
                <a:ea typeface="微软雅黑" panose="020B0503020204020204" pitchFamily="34" charset="-122"/>
                <a:cs typeface="Calibri" panose="020F0502020204030204" pitchFamily="34" charset="0"/>
                <a:sym typeface="Arial" panose="020B0604020202090204" pitchFamily="34" charset="0"/>
              </a:rPr>
              <a:t>6.6</a:t>
            </a:r>
            <a:r>
              <a:rPr lang="zh-CN" altLang="en-US" sz="1400" dirty="0">
                <a:latin typeface="微软雅黑" panose="020B0503020204020204" pitchFamily="34" charset="-122"/>
                <a:ea typeface="微软雅黑" panose="020B0503020204020204" pitchFamily="34" charset="-122"/>
                <a:cs typeface="Calibri" panose="020F0502020204030204" pitchFamily="34" charset="0"/>
                <a:sym typeface="Arial" panose="020B0604020202090204" pitchFamily="34" charset="0"/>
              </a:rPr>
              <a:t>分，</a:t>
            </a:r>
            <a:r>
              <a:rPr lang="en-US" altLang="zh-CN" sz="1400" dirty="0">
                <a:latin typeface="微软雅黑" panose="020B0503020204020204" pitchFamily="34" charset="-122"/>
                <a:ea typeface="微软雅黑" panose="020B0503020204020204" pitchFamily="34" charset="-122"/>
                <a:cs typeface="Calibri" panose="020F0502020204030204" pitchFamily="34" charset="0"/>
                <a:sym typeface="Arial" panose="020B0604020202090204" pitchFamily="34" charset="0"/>
              </a:rPr>
              <a:t>67%</a:t>
            </a:r>
            <a:r>
              <a:rPr lang="zh-CN" altLang="en-US" sz="1400" dirty="0">
                <a:latin typeface="微软雅黑" panose="020B0503020204020204" pitchFamily="34" charset="-122"/>
                <a:ea typeface="微软雅黑" panose="020B0503020204020204" pitchFamily="34" charset="-122"/>
                <a:cs typeface="Calibri" panose="020F0502020204030204" pitchFamily="34" charset="0"/>
                <a:sym typeface="Arial" panose="020B0604020202090204" pitchFamily="34" charset="0"/>
              </a:rPr>
              <a:t>患者达到</a:t>
            </a:r>
            <a:r>
              <a:rPr lang="en-US" altLang="zh-CN" sz="1400" dirty="0">
                <a:latin typeface="微软雅黑" panose="020B0503020204020204" pitchFamily="34" charset="-122"/>
                <a:ea typeface="微软雅黑" panose="020B0503020204020204" pitchFamily="34" charset="-122"/>
                <a:cs typeface="Calibri" panose="020F0502020204030204" pitchFamily="34" charset="0"/>
                <a:sym typeface="Arial" panose="020B0604020202090204" pitchFamily="34" charset="0"/>
              </a:rPr>
              <a:t>AIMs</a:t>
            </a:r>
            <a:r>
              <a:rPr lang="zh-CN" altLang="en-US" sz="1400" dirty="0">
                <a:latin typeface="微软雅黑" panose="020B0503020204020204" pitchFamily="34" charset="-122"/>
                <a:ea typeface="微软雅黑" panose="020B0503020204020204" pitchFamily="34" charset="-122"/>
                <a:cs typeface="Calibri" panose="020F0502020204030204" pitchFamily="34" charset="0"/>
                <a:sym typeface="Arial" panose="020B0604020202090204" pitchFamily="34" charset="0"/>
              </a:rPr>
              <a:t>改善</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a:t>
            </a:r>
            <a:r>
              <a:rPr lang="en-US" altLang="zh-CN" sz="1400" dirty="0">
                <a:latin typeface="微软雅黑" panose="020B0503020204020204" pitchFamily="34" charset="-122"/>
                <a:ea typeface="微软雅黑" panose="020B0503020204020204" pitchFamily="34" charset="-122"/>
                <a:cs typeface="Calibri" panose="020F0502020204030204" pitchFamily="34" charset="0"/>
              </a:rPr>
              <a:t>50%</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a:t>
            </a:r>
            <a:r>
              <a:rPr lang="en-US" altLang="zh-CN" sz="1400" dirty="0">
                <a:latin typeface="微软雅黑" panose="020B0503020204020204" pitchFamily="34" charset="-122"/>
                <a:ea typeface="微软雅黑" panose="020B0503020204020204" pitchFamily="34" charset="-122"/>
                <a:cs typeface="Calibri" panose="020F0502020204030204" pitchFamily="34" charset="0"/>
                <a:sym typeface="Arial" panose="020B0604020202090204" pitchFamily="34" charset="0"/>
              </a:rPr>
              <a:t> </a:t>
            </a:r>
            <a:r>
              <a:rPr lang="zh-CN" altLang="en-US" sz="1400" dirty="0">
                <a:latin typeface="微软雅黑" panose="020B0503020204020204" pitchFamily="34" charset="-122"/>
                <a:ea typeface="微软雅黑" panose="020B0503020204020204" pitchFamily="34" charset="-122"/>
                <a:cs typeface="Calibri" panose="020F0502020204030204" pitchFamily="34" charset="0"/>
                <a:sym typeface="Arial" panose="020B0604020202090204" pitchFamily="34" charset="0"/>
              </a:rPr>
              <a:t>显著提高治疗成功率（</a:t>
            </a:r>
            <a:r>
              <a:rPr lang="en-US" altLang="zh-CN" sz="1400" dirty="0">
                <a:latin typeface="微软雅黑" panose="020B0503020204020204" pitchFamily="34" charset="-122"/>
                <a:ea typeface="微软雅黑" panose="020B0503020204020204" pitchFamily="34" charset="-122"/>
                <a:cs typeface="Calibri" panose="020F0502020204030204" pitchFamily="34" charset="0"/>
                <a:sym typeface="Arial" panose="020B0604020202090204" pitchFamily="34" charset="0"/>
              </a:rPr>
              <a:t>73%</a:t>
            </a:r>
            <a:r>
              <a:rPr lang="zh-CN" altLang="en-US" sz="1400" dirty="0">
                <a:latin typeface="微软雅黑" panose="020B0503020204020204" pitchFamily="34" charset="-122"/>
                <a:ea typeface="微软雅黑" panose="020B0503020204020204" pitchFamily="34" charset="-122"/>
                <a:cs typeface="Calibri" panose="020F0502020204030204" pitchFamily="34" charset="0"/>
                <a:sym typeface="Arial" panose="020B0604020202090204" pitchFamily="34" charset="0"/>
              </a:rPr>
              <a:t>），生活质量评分稳定</a:t>
            </a:r>
            <a:r>
              <a:rPr lang="zh-CN" altLang="en-US" sz="1400" dirty="0" smtClean="0">
                <a:latin typeface="微软雅黑" panose="020B0503020204020204" pitchFamily="34" charset="-122"/>
                <a:ea typeface="微软雅黑" panose="020B0503020204020204" pitchFamily="34" charset="-122"/>
                <a:cs typeface="Calibri" panose="020F0502020204030204" pitchFamily="34" charset="0"/>
                <a:sym typeface="Arial" panose="020B0604020202090204" pitchFamily="34" charset="0"/>
              </a:rPr>
              <a:t>改善</a:t>
            </a:r>
            <a:r>
              <a:rPr lang="en-US" altLang="zh-CN" sz="1400" baseline="30000" dirty="0" smtClean="0">
                <a:latin typeface="微软雅黑" panose="020B0503020204020204" pitchFamily="34" charset="-122"/>
                <a:ea typeface="微软雅黑" panose="020B0503020204020204" pitchFamily="34" charset="-122"/>
                <a:cs typeface="Calibri" panose="020F0502020204030204" pitchFamily="34" charset="0"/>
                <a:sym typeface="Arial" panose="020B0604020202090204" pitchFamily="34" charset="0"/>
              </a:rPr>
              <a:t>3</a:t>
            </a:r>
            <a:r>
              <a:rPr lang="zh-CN" altLang="en-US" sz="1400" dirty="0" smtClean="0">
                <a:latin typeface="微软雅黑" panose="020B0503020204020204" pitchFamily="34" charset="-122"/>
                <a:ea typeface="微软雅黑" panose="020B0503020204020204" pitchFamily="34" charset="-122"/>
                <a:cs typeface="Calibri" panose="020F0502020204030204" pitchFamily="34" charset="0"/>
                <a:sym typeface="Arial" panose="020B0604020202090204" pitchFamily="34" charset="0"/>
              </a:rPr>
              <a:t>。</a:t>
            </a:r>
            <a:endParaRPr lang="en-US" altLang="zh-CN" sz="1400" dirty="0">
              <a:latin typeface="微软雅黑" panose="020B0503020204020204" pitchFamily="34" charset="-122"/>
              <a:ea typeface="微软雅黑" panose="020B0503020204020204" pitchFamily="34" charset="-122"/>
              <a:cs typeface="Calibri" panose="020F0502020204030204" pitchFamily="34" charset="0"/>
              <a:sym typeface="+mn-ea"/>
            </a:endParaRPr>
          </a:p>
          <a:p>
            <a:pPr marL="285750" lvl="0" indent="-285750">
              <a:spcBef>
                <a:spcPts val="600"/>
              </a:spcBef>
              <a:buFont typeface="Arial" panose="020B0604020202020204" pitchFamily="34" charset="0"/>
              <a:buChar char="•"/>
              <a:defRPr/>
            </a:pPr>
            <a:r>
              <a:rPr lang="en-US" altLang="zh-CN" sz="1400" dirty="0">
                <a:latin typeface="微软雅黑" panose="020B0503020204020204" pitchFamily="34" charset="-122"/>
                <a:ea typeface="微软雅黑" panose="020B0503020204020204" pitchFamily="34" charset="-122"/>
                <a:cs typeface="Calibri" panose="020F0502020204030204" pitchFamily="34" charset="0"/>
                <a:sym typeface="+mn-ea"/>
              </a:rPr>
              <a:t>2019</a:t>
            </a:r>
            <a:r>
              <a:rPr lang="zh-CN" altLang="en-US" sz="1400" dirty="0">
                <a:latin typeface="微软雅黑" panose="020B0503020204020204" pitchFamily="34" charset="-122"/>
                <a:ea typeface="微软雅黑" panose="020B0503020204020204" pitchFamily="34" charset="-122"/>
                <a:cs typeface="Calibri" panose="020F0502020204030204" pitchFamily="34" charset="0"/>
                <a:sym typeface="+mn-ea"/>
              </a:rPr>
              <a:t>年加拿大精神疾病学会</a:t>
            </a:r>
            <a:r>
              <a:rPr lang="en-US" altLang="zh-CN" sz="1400" dirty="0">
                <a:latin typeface="微软雅黑" panose="020B0503020204020204" pitchFamily="34" charset="-122"/>
                <a:ea typeface="微软雅黑" panose="020B0503020204020204" pitchFamily="34" charset="-122"/>
                <a:cs typeface="Calibri" panose="020F0502020204030204" pitchFamily="34" charset="0"/>
                <a:sym typeface="+mn-ea"/>
              </a:rPr>
              <a:t>CPA</a:t>
            </a:r>
            <a:r>
              <a:rPr lang="zh-CN" altLang="en-US" sz="1400" dirty="0">
                <a:latin typeface="微软雅黑" panose="020B0503020204020204" pitchFamily="34" charset="-122"/>
                <a:ea typeface="微软雅黑" panose="020B0503020204020204" pitchFamily="34" charset="-122"/>
                <a:cs typeface="Calibri" panose="020F0502020204030204" pitchFamily="34" charset="0"/>
                <a:sym typeface="+mn-ea"/>
              </a:rPr>
              <a:t>《迟发性运动障碍治疗共识》</a:t>
            </a:r>
            <a:r>
              <a:rPr lang="en-US" altLang="zh-CN" sz="1400" dirty="0">
                <a:latin typeface="微软雅黑" panose="020B0503020204020204" pitchFamily="34" charset="-122"/>
                <a:ea typeface="微软雅黑" panose="020B0503020204020204" pitchFamily="34" charset="-122"/>
                <a:cs typeface="Calibri" panose="020F0502020204030204" pitchFamily="34" charset="0"/>
                <a:sym typeface="+mn-ea"/>
              </a:rPr>
              <a:t>A</a:t>
            </a:r>
            <a:r>
              <a:rPr lang="zh-CN" altLang="en-US" sz="1400" dirty="0">
                <a:latin typeface="微软雅黑" panose="020B0503020204020204" pitchFamily="34" charset="-122"/>
                <a:ea typeface="微软雅黑" panose="020B0503020204020204" pitchFamily="34" charset="-122"/>
                <a:cs typeface="Calibri" panose="020F0502020204030204" pitchFamily="34" charset="0"/>
                <a:sym typeface="+mn-ea"/>
              </a:rPr>
              <a:t>级推荐本片用于</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TD一线治疗；</a:t>
            </a:r>
            <a:r>
              <a:rPr lang="en-US" altLang="zh-CN" sz="1400" dirty="0">
                <a:latin typeface="微软雅黑" panose="020B0503020204020204" pitchFamily="34" charset="-122"/>
                <a:ea typeface="微软雅黑" panose="020B0503020204020204" pitchFamily="34" charset="-122"/>
                <a:cs typeface="Calibri" panose="020F0502020204030204" pitchFamily="34" charset="0"/>
              </a:rPr>
              <a:t> </a:t>
            </a:r>
            <a:r>
              <a:rPr lang="en-US" altLang="zh-CN" sz="1400" dirty="0" smtClean="0">
                <a:latin typeface="微软雅黑" panose="020B0503020204020204" pitchFamily="34" charset="-122"/>
                <a:ea typeface="微软雅黑" panose="020B0503020204020204" pitchFamily="34" charset="-122"/>
                <a:cs typeface="Calibri" panose="020F0502020204030204" pitchFamily="34" charset="0"/>
              </a:rPr>
              <a:t>2018 </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年</a:t>
            </a:r>
            <a:r>
              <a:rPr lang="en-US" altLang="zh-CN" sz="1400" dirty="0">
                <a:latin typeface="微软雅黑" panose="020B0503020204020204" pitchFamily="34" charset="-122"/>
                <a:ea typeface="微软雅黑" panose="020B0503020204020204" pitchFamily="34" charset="-122"/>
                <a:cs typeface="Calibri" panose="020F0502020204030204" pitchFamily="34" charset="0"/>
              </a:rPr>
              <a:t>《</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美国</a:t>
            </a:r>
            <a:r>
              <a:rPr lang="en-US" altLang="zh-CN" sz="1400" dirty="0">
                <a:latin typeface="微软雅黑" panose="020B0503020204020204" pitchFamily="34" charset="-122"/>
                <a:ea typeface="微软雅黑" panose="020B0503020204020204" pitchFamily="34" charset="-122"/>
                <a:cs typeface="Calibri" panose="020F0502020204030204" pitchFamily="34" charset="0"/>
              </a:rPr>
              <a:t>AAN</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迟发性综合征治疗指南</a:t>
            </a:r>
            <a:r>
              <a:rPr lang="en-US" altLang="zh-CN" sz="1400" dirty="0">
                <a:latin typeface="微软雅黑" panose="020B0503020204020204" pitchFamily="34" charset="-122"/>
                <a:ea typeface="微软雅黑" panose="020B0503020204020204" pitchFamily="34" charset="-122"/>
                <a:cs typeface="Calibri" panose="020F0502020204030204" pitchFamily="34" charset="0"/>
              </a:rPr>
              <a:t>》 A</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级推荐本品</a:t>
            </a:r>
            <a:r>
              <a:rPr lang="zh-CN" altLang="en-US" sz="1400" dirty="0" smtClean="0">
                <a:latin typeface="微软雅黑" panose="020B0503020204020204" pitchFamily="34" charset="-122"/>
                <a:ea typeface="微软雅黑" panose="020B0503020204020204" pitchFamily="34" charset="-122"/>
                <a:cs typeface="Calibri" panose="020F0502020204030204" pitchFamily="34" charset="0"/>
              </a:rPr>
              <a:t>用于迟发性综合征治疗</a:t>
            </a:r>
            <a:r>
              <a:rPr lang="en-US" altLang="zh-CN" sz="1400" baseline="30000" dirty="0" smtClean="0">
                <a:latin typeface="微软雅黑" panose="020B0503020204020204" pitchFamily="34" charset="-122"/>
                <a:ea typeface="微软雅黑" panose="020B0503020204020204" pitchFamily="34" charset="-122"/>
                <a:cs typeface="Calibri" panose="020F0502020204030204" pitchFamily="34" charset="0"/>
              </a:rPr>
              <a:t>4-5</a:t>
            </a:r>
            <a:endParaRPr lang="en-US" altLang="zh-CN" sz="1400" baseline="30000" dirty="0">
              <a:latin typeface="微软雅黑" panose="020B0503020204020204" pitchFamily="34" charset="-122"/>
              <a:ea typeface="微软雅黑" panose="020B0503020204020204" pitchFamily="34" charset="-122"/>
              <a:cs typeface="Calibri" panose="020F0502020204030204" pitchFamily="34" charset="0"/>
            </a:endParaRPr>
          </a:p>
        </p:txBody>
      </p:sp>
      <p:sp>
        <p:nvSpPr>
          <p:cNvPr id="9" name="Rectangle 8"/>
          <p:cNvSpPr/>
          <p:nvPr/>
        </p:nvSpPr>
        <p:spPr>
          <a:xfrm>
            <a:off x="1211607" y="6350169"/>
            <a:ext cx="9621856" cy="369332"/>
          </a:xfrm>
          <a:prstGeom prst="rect">
            <a:avLst/>
          </a:prstGeom>
        </p:spPr>
        <p:txBody>
          <a:bodyPr wrap="square">
            <a:spAutoFit/>
          </a:bodyPr>
          <a:lstStyle/>
          <a:p>
            <a:r>
              <a:rPr lang="en-US" altLang="zh-CN" sz="900" kern="0" dirty="0">
                <a:latin typeface="+mn-ea"/>
                <a:cs typeface="Times New Roman" panose="02020603050405020304" pitchFamily="18" charset="0"/>
              </a:rPr>
              <a:t>1. Hubert H. </a:t>
            </a:r>
            <a:r>
              <a:rPr lang="en-US" altLang="zh-CN" sz="900" kern="0" dirty="0" err="1">
                <a:latin typeface="+mn-ea"/>
                <a:cs typeface="Times New Roman" panose="02020603050405020304" pitchFamily="18" charset="0"/>
              </a:rPr>
              <a:t>F.,et</a:t>
            </a:r>
            <a:r>
              <a:rPr lang="en-US" altLang="zh-CN" sz="900" kern="0" dirty="0">
                <a:latin typeface="+mn-ea"/>
                <a:cs typeface="Times New Roman" panose="02020603050405020304" pitchFamily="18" charset="0"/>
              </a:rPr>
              <a:t> </a:t>
            </a:r>
            <a:r>
              <a:rPr lang="en-US" altLang="zh-CN" sz="900" kern="0" dirty="0" smtClean="0">
                <a:latin typeface="+mn-ea"/>
                <a:cs typeface="Times New Roman" panose="02020603050405020304" pitchFamily="18" charset="0"/>
              </a:rPr>
              <a:t>al.Neurology2017;88:2003–2010.; 2</a:t>
            </a:r>
            <a:r>
              <a:rPr lang="en-US" altLang="zh-CN" sz="900" kern="0" dirty="0">
                <a:latin typeface="+mn-ea"/>
                <a:cs typeface="Times New Roman" panose="02020603050405020304" pitchFamily="18" charset="0"/>
              </a:rPr>
              <a:t>. Anderson KE, et al. Lancet Psychiatry. 2017 Aug;4(8):</a:t>
            </a:r>
            <a:r>
              <a:rPr lang="en-US" altLang="zh-CN" sz="900" kern="0" dirty="0" smtClean="0">
                <a:latin typeface="+mn-ea"/>
                <a:cs typeface="Times New Roman" panose="02020603050405020304" pitchFamily="18" charset="0"/>
              </a:rPr>
              <a:t>595-604.; </a:t>
            </a:r>
            <a:r>
              <a:rPr lang="fr-FR" altLang="zh-CN" sz="900" kern="0" dirty="0" smtClean="0">
                <a:latin typeface="+mn-ea"/>
                <a:cs typeface="Times New Roman" panose="02020603050405020304" pitchFamily="18" charset="0"/>
                <a:sym typeface="Arial" panose="020B0604020202090204" pitchFamily="34" charset="0"/>
              </a:rPr>
              <a:t>3</a:t>
            </a:r>
            <a:r>
              <a:rPr lang="fr-FR" altLang="zh-CN" sz="900" kern="0" dirty="0">
                <a:latin typeface="+mn-ea"/>
                <a:cs typeface="Times New Roman" panose="02020603050405020304" pitchFamily="18" charset="0"/>
                <a:sym typeface="Arial" panose="020B0604020202090204" pitchFamily="34" charset="0"/>
              </a:rPr>
              <a:t>. Hauser RA, et al. Front </a:t>
            </a:r>
            <a:r>
              <a:rPr lang="fr-FR" altLang="zh-CN" sz="900" kern="0" dirty="0" err="1">
                <a:latin typeface="+mn-ea"/>
                <a:cs typeface="Times New Roman" panose="02020603050405020304" pitchFamily="18" charset="0"/>
                <a:sym typeface="Arial" panose="020B0604020202090204" pitchFamily="34" charset="0"/>
              </a:rPr>
              <a:t>Neurol</a:t>
            </a:r>
            <a:r>
              <a:rPr lang="fr-FR" altLang="zh-CN" sz="900" kern="0" dirty="0">
                <a:latin typeface="+mn-ea"/>
                <a:cs typeface="Times New Roman" panose="02020603050405020304" pitchFamily="18" charset="0"/>
                <a:sym typeface="Arial" panose="020B0604020202090204" pitchFamily="34" charset="0"/>
              </a:rPr>
              <a:t>. 2022;13:773999. </a:t>
            </a:r>
            <a:r>
              <a:rPr lang="fr-FR" altLang="zh-CN" sz="900" kern="0" dirty="0" err="1">
                <a:latin typeface="+mn-ea"/>
                <a:cs typeface="Times New Roman" panose="02020603050405020304" pitchFamily="18" charset="0"/>
                <a:sym typeface="Arial" panose="020B0604020202090204" pitchFamily="34" charset="0"/>
              </a:rPr>
              <a:t>Published</a:t>
            </a:r>
            <a:r>
              <a:rPr lang="fr-FR" altLang="zh-CN" sz="900" kern="0" dirty="0">
                <a:latin typeface="+mn-ea"/>
                <a:cs typeface="Times New Roman" panose="02020603050405020304" pitchFamily="18" charset="0"/>
                <a:sym typeface="Arial" panose="020B0604020202090204" pitchFamily="34" charset="0"/>
              </a:rPr>
              <a:t> 2022 </a:t>
            </a:r>
            <a:r>
              <a:rPr lang="fr-FR" altLang="zh-CN" sz="900" kern="0" dirty="0" err="1">
                <a:latin typeface="+mn-ea"/>
                <a:cs typeface="Times New Roman" panose="02020603050405020304" pitchFamily="18" charset="0"/>
                <a:sym typeface="Arial" panose="020B0604020202090204" pitchFamily="34" charset="0"/>
              </a:rPr>
              <a:t>Feb</a:t>
            </a:r>
            <a:r>
              <a:rPr lang="fr-FR" altLang="zh-CN" sz="900" kern="0" dirty="0">
                <a:latin typeface="+mn-ea"/>
                <a:cs typeface="Times New Roman" panose="02020603050405020304" pitchFamily="18" charset="0"/>
                <a:sym typeface="Arial" panose="020B0604020202090204" pitchFamily="34" charset="0"/>
              </a:rPr>
              <a:t> </a:t>
            </a:r>
            <a:r>
              <a:rPr lang="fr-FR" altLang="zh-CN" sz="900" kern="0" dirty="0" smtClean="0">
                <a:latin typeface="+mn-ea"/>
                <a:cs typeface="Times New Roman" panose="02020603050405020304" pitchFamily="18" charset="0"/>
                <a:sym typeface="Arial" panose="020B0604020202090204" pitchFamily="34" charset="0"/>
              </a:rPr>
              <a:t>23; 4. </a:t>
            </a:r>
            <a:r>
              <a:rPr lang="en-US" altLang="zh-CN" sz="900" dirty="0" err="1">
                <a:latin typeface="+mn-ea"/>
                <a:sym typeface="+mn-ea"/>
              </a:rPr>
              <a:t>Bhidayasiri</a:t>
            </a:r>
            <a:r>
              <a:rPr lang="en-US" altLang="zh-CN" sz="900" dirty="0">
                <a:latin typeface="+mn-ea"/>
                <a:sym typeface="+mn-ea"/>
              </a:rPr>
              <a:t> R, et al. J </a:t>
            </a:r>
            <a:r>
              <a:rPr lang="en-US" altLang="zh-CN" sz="900" dirty="0" err="1">
                <a:latin typeface="+mn-ea"/>
                <a:sym typeface="+mn-ea"/>
              </a:rPr>
              <a:t>Neurol</a:t>
            </a:r>
            <a:r>
              <a:rPr lang="en-US" altLang="zh-CN" sz="900" dirty="0">
                <a:latin typeface="+mn-ea"/>
                <a:sym typeface="+mn-ea"/>
              </a:rPr>
              <a:t> Sci. </a:t>
            </a:r>
            <a:r>
              <a:rPr lang="en-US" altLang="zh-CN" sz="900" dirty="0" smtClean="0">
                <a:latin typeface="+mn-ea"/>
                <a:sym typeface="+mn-ea"/>
              </a:rPr>
              <a:t>2018;389:67-75; 5. </a:t>
            </a:r>
            <a:r>
              <a:rPr lang="en-US" altLang="zh-CN" sz="900" dirty="0" err="1">
                <a:latin typeface="+mn-ea"/>
                <a:sym typeface="+mn-ea"/>
              </a:rPr>
              <a:t>Ricciardi</a:t>
            </a:r>
            <a:r>
              <a:rPr lang="en-US" altLang="zh-CN" sz="900" dirty="0">
                <a:latin typeface="+mn-ea"/>
                <a:sym typeface="+mn-ea"/>
              </a:rPr>
              <a:t> L, et al. Can J Psychiatry. 2019;64(6):388-399</a:t>
            </a:r>
            <a:r>
              <a:rPr lang="en-US" altLang="zh-CN" sz="900" dirty="0" smtClean="0">
                <a:latin typeface="+mn-ea"/>
                <a:sym typeface="+mn-ea"/>
              </a:rPr>
              <a:t>.</a:t>
            </a:r>
            <a:endParaRPr lang="en-US" altLang="zh-CN" sz="900" dirty="0">
              <a:solidFill>
                <a:srgbClr val="424242">
                  <a:lumMod val="50000"/>
                </a:srgbClr>
              </a:solidFill>
              <a:latin typeface="+mn-ea"/>
            </a:endParaRPr>
          </a:p>
        </p:txBody>
      </p:sp>
    </p:spTree>
    <p:extLst>
      <p:ext uri="{BB962C8B-B14F-4D97-AF65-F5344CB8AC3E}">
        <p14:creationId xmlns:p14="http://schemas.microsoft.com/office/powerpoint/2010/main" val="2265732393"/>
      </p:ext>
    </p:extLst>
  </p:cSld>
  <p:clrMapOvr>
    <a:masterClrMapping/>
  </p:clrMapOvr>
</p:sld>
</file>

<file path=ppt/theme/theme1.xml><?xml version="1.0" encoding="utf-8"?>
<a:theme xmlns:a="http://schemas.openxmlformats.org/drawingml/2006/main" name="Office Theme">
  <a:themeElements>
    <a:clrScheme name="Teva">
      <a:dk1>
        <a:srgbClr val="424242"/>
      </a:dk1>
      <a:lt1>
        <a:srgbClr val="FFFFFF"/>
      </a:lt1>
      <a:dk2>
        <a:srgbClr val="3C7E79"/>
      </a:dk2>
      <a:lt2>
        <a:srgbClr val="FFFFFF"/>
      </a:lt2>
      <a:accent1>
        <a:srgbClr val="AFCB37"/>
      </a:accent1>
      <a:accent2>
        <a:srgbClr val="00A03B"/>
      </a:accent2>
      <a:accent3>
        <a:srgbClr val="3C7E79"/>
      </a:accent3>
      <a:accent4>
        <a:srgbClr val="00567A"/>
      </a:accent4>
      <a:accent5>
        <a:srgbClr val="AA198D"/>
      </a:accent5>
      <a:accent6>
        <a:srgbClr val="FB3449"/>
      </a:accent6>
      <a:hlink>
        <a:srgbClr val="204E77"/>
      </a:hlink>
      <a:folHlink>
        <a:srgbClr val="9FD14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va_Template_2021" id="{097C2528-15DB-4604-85AA-5205B69B4F58}" vid="{A4A0D8C0-5BE3-493D-800B-CE9A83ED8D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7701</TotalTime>
  <Words>2129</Words>
  <Application>Microsoft Office PowerPoint</Application>
  <PresentationFormat>Widescreen</PresentationFormat>
  <Paragraphs>114</Paragraphs>
  <Slides>11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等线</vt:lpstr>
      <vt:lpstr>黑体</vt:lpstr>
      <vt:lpstr>宋体</vt:lpstr>
      <vt:lpstr>微软雅黑</vt:lpstr>
      <vt:lpstr>Arial</vt:lpstr>
      <vt:lpstr>Calibri</vt:lpstr>
      <vt:lpstr>Teva Sans</vt:lpstr>
      <vt:lpstr>Times New Roman</vt:lpstr>
      <vt:lpstr>Office Theme</vt:lpstr>
      <vt:lpstr>氘丁苯那嗪片 （安泰坦®）</vt:lpstr>
      <vt:lpstr>目录</vt:lpstr>
      <vt:lpstr>药品基本信息</vt:lpstr>
      <vt:lpstr>药品基本信息</vt:lpstr>
      <vt:lpstr>药品基本信息</vt:lpstr>
      <vt:lpstr>安全性-亨廷顿舞蹈病</vt:lpstr>
      <vt:lpstr>安全性-迟发型运动障碍</vt:lpstr>
      <vt:lpstr>有效性-亨廷顿舞蹈病</vt:lpstr>
      <vt:lpstr>有效性-迟发性运动障碍</vt:lpstr>
      <vt:lpstr>PowerPoint Presentation</vt:lpstr>
      <vt:lpstr>公平性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Idit Or</dc:creator>
  <cp:lastModifiedBy>Guofang Liu</cp:lastModifiedBy>
  <cp:revision>224</cp:revision>
  <dcterms:created xsi:type="dcterms:W3CDTF">2021-04-18T09:57:22Z</dcterms:created>
  <dcterms:modified xsi:type="dcterms:W3CDTF">2022-07-29T07:00:52Z</dcterms:modified>
</cp:coreProperties>
</file>