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ags/tag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999" r:id="rId2"/>
    <p:sldMasterId id="2147484006" r:id="rId3"/>
    <p:sldMasterId id="2147484008" r:id="rId4"/>
    <p:sldMasterId id="2147484009" r:id="rId5"/>
    <p:sldMasterId id="2147484013" r:id="rId6"/>
    <p:sldMasterId id="2147484020" r:id="rId7"/>
    <p:sldMasterId id="2147484037" r:id="rId8"/>
    <p:sldMasterId id="2147484047" r:id="rId9"/>
  </p:sldMasterIdLst>
  <p:notesMasterIdLst>
    <p:notesMasterId r:id="rId19"/>
  </p:notesMasterIdLst>
  <p:handoutMasterIdLst>
    <p:handoutMasterId r:id="rId20"/>
  </p:handoutMasterIdLst>
  <p:sldIdLst>
    <p:sldId id="259" r:id="rId10"/>
    <p:sldId id="782" r:id="rId11"/>
    <p:sldId id="753" r:id="rId12"/>
    <p:sldId id="764" r:id="rId13"/>
    <p:sldId id="766" r:id="rId14"/>
    <p:sldId id="2141411791" r:id="rId15"/>
    <p:sldId id="2141411800" r:id="rId16"/>
    <p:sldId id="800" r:id="rId17"/>
    <p:sldId id="709" r:id="rId18"/>
  </p:sldIdLst>
  <p:sldSz cx="12192000" cy="6858000"/>
  <p:notesSz cx="6797675" cy="9926638"/>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3" userDrawn="1">
          <p15:clr>
            <a:srgbClr val="A4A3A4"/>
          </p15:clr>
        </p15:guide>
        <p15:guide id="2" pos="7256" userDrawn="1">
          <p15:clr>
            <a:srgbClr val="A4A3A4"/>
          </p15:clr>
        </p15:guide>
        <p15:guide id="3" orient="horz" pos="2047"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guide id="7" pos="73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 Wen" initials="JW" lastIdx="26" clrIdx="0">
    <p:extLst>
      <p:ext uri="{19B8F6BF-5375-455C-9EA6-DF929625EA0E}">
        <p15:presenceInfo xmlns:p15="http://schemas.microsoft.com/office/powerpoint/2012/main" userId="S-1-5-21-2139737186-3783377111-403500082-2481" providerId="AD"/>
      </p:ext>
    </p:extLst>
  </p:cmAuthor>
  <p:cmAuthor id="2" name="Xiangyi Kong" initials="XK" lastIdx="12" clrIdx="1">
    <p:extLst>
      <p:ext uri="{19B8F6BF-5375-455C-9EA6-DF929625EA0E}">
        <p15:presenceInfo xmlns:p15="http://schemas.microsoft.com/office/powerpoint/2012/main" userId="S-1-5-21-2139737186-3783377111-403500082-14892" providerId="AD"/>
      </p:ext>
    </p:extLst>
  </p:cmAuthor>
  <p:cmAuthor id="3" name="Xiaojie Rong" initials="XR" lastIdx="1" clrIdx="2">
    <p:extLst>
      <p:ext uri="{19B8F6BF-5375-455C-9EA6-DF929625EA0E}">
        <p15:presenceInfo xmlns:p15="http://schemas.microsoft.com/office/powerpoint/2012/main" userId="S-1-5-21-2139737186-3783377111-403500082-15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066CBE"/>
    <a:srgbClr val="1D65B9"/>
    <a:srgbClr val="0C55A2"/>
    <a:srgbClr val="053B67"/>
    <a:srgbClr val="F10010"/>
    <a:srgbClr val="005696"/>
    <a:srgbClr val="3BACFF"/>
    <a:srgbClr val="083D69"/>
    <a:srgbClr val="A0E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9" autoAdjust="0"/>
    <p:restoredTop sz="93438" autoAdjust="0"/>
  </p:normalViewPr>
  <p:slideViewPr>
    <p:cSldViewPr snapToGrid="0">
      <p:cViewPr varScale="1">
        <p:scale>
          <a:sx n="64" d="100"/>
          <a:sy n="64" d="100"/>
        </p:scale>
        <p:origin x="956" y="44"/>
      </p:cViewPr>
      <p:guideLst>
        <p:guide pos="393"/>
        <p:guide pos="7256"/>
        <p:guide orient="horz" pos="2047"/>
        <p:guide orient="horz" pos="712"/>
        <p:guide orient="horz" pos="3928"/>
        <p:guide orient="horz" pos="3864"/>
        <p:guide pos="7355"/>
      </p:guideLst>
    </p:cSldViewPr>
  </p:slideViewPr>
  <p:notesTextViewPr>
    <p:cViewPr>
      <p:scale>
        <a:sx n="75" d="100"/>
        <a:sy n="75" d="100"/>
      </p:scale>
      <p:origin x="0" y="0"/>
    </p:cViewPr>
  </p:notesTextViewPr>
  <p:sorterViewPr>
    <p:cViewPr>
      <p:scale>
        <a:sx n="46" d="100"/>
        <a:sy n="46" d="100"/>
      </p:scale>
      <p:origin x="0" y="0"/>
    </p:cViewPr>
  </p:sorterViewPr>
  <p:notesViewPr>
    <p:cSldViewPr snapToGrid="0">
      <p:cViewPr varScale="1">
        <p:scale>
          <a:sx n="80" d="100"/>
          <a:sy n="80"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CAE43E6-D945-41DF-BFBE-906EDC4147E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4972BF3-ECC6-459E-9677-44EA1EE83F51}"/>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DE29C4A-CD43-49CE-A4B3-610D6BCCAA9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C93332B9-3A27-4861-BB78-0BF36F1300D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C005E68-3CB7-48DB-B5CB-51DA92CAE15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4176105-C9CE-48C8-B152-196C3BB42DF0}" type="slidenum">
              <a:rPr lang="zh-CN" altLang="en-US" smtClean="0"/>
              <a:t>‹#›</a:t>
            </a:fld>
            <a:endParaRPr lang="zh-CN" altLang="en-US"/>
          </a:p>
        </p:txBody>
      </p:sp>
    </p:spTree>
    <p:extLst>
      <p:ext uri="{BB962C8B-B14F-4D97-AF65-F5344CB8AC3E}">
        <p14:creationId xmlns:p14="http://schemas.microsoft.com/office/powerpoint/2010/main" val="1637313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678048F-F3FA-4A65-8910-90973B140D66}" type="datetimeFigureOut">
              <a:rPr lang="zh-CN" altLang="en-US" smtClean="0"/>
              <a:t>2022/7/14</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23A497-A615-46E3-816B-72A8BF41ACAC}" type="slidenum">
              <a:rPr lang="zh-CN" altLang="en-US" smtClean="0"/>
              <a:t>‹#›</a:t>
            </a:fld>
            <a:endParaRPr lang="zh-CN" altLang="en-US"/>
          </a:p>
        </p:txBody>
      </p:sp>
    </p:spTree>
    <p:extLst>
      <p:ext uri="{BB962C8B-B14F-4D97-AF65-F5344CB8AC3E}">
        <p14:creationId xmlns:p14="http://schemas.microsoft.com/office/powerpoint/2010/main" val="386081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23A497-A615-46E3-816B-72A8BF41ACAC}" type="slidenum">
              <a:rPr lang="zh-CN" altLang="en-US" smtClean="0"/>
              <a:t>1</a:t>
            </a:fld>
            <a:endParaRPr lang="zh-CN" altLang="en-US"/>
          </a:p>
        </p:txBody>
      </p:sp>
    </p:spTree>
    <p:extLst>
      <p:ext uri="{BB962C8B-B14F-4D97-AF65-F5344CB8AC3E}">
        <p14:creationId xmlns:p14="http://schemas.microsoft.com/office/powerpoint/2010/main" val="279987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ASCO2022</a:t>
            </a:r>
            <a:r>
              <a:rPr lang="zh-CN" altLang="zh-CN" sz="1200" dirty="0"/>
              <a:t>年会更新了研究最终的无进展生存期（</a:t>
            </a:r>
            <a:r>
              <a:rPr lang="en-US" altLang="zh-CN" sz="1200" dirty="0"/>
              <a:t>PFS</a:t>
            </a:r>
            <a:r>
              <a:rPr lang="zh-CN" altLang="zh-CN" sz="1200" dirty="0"/>
              <a:t>）和中期总生存期（</a:t>
            </a:r>
            <a:r>
              <a:rPr lang="en-US" altLang="zh-CN" sz="1200" dirty="0"/>
              <a:t>OS</a:t>
            </a:r>
            <a:r>
              <a:rPr lang="zh-CN" altLang="zh-CN" sz="1200" dirty="0"/>
              <a:t>）分析结果，并以壁报形式展示（编号：</a:t>
            </a:r>
            <a:r>
              <a:rPr lang="en-US" altLang="zh-CN" sz="1200" dirty="0"/>
              <a:t>CT226 </a:t>
            </a:r>
            <a:r>
              <a:rPr lang="zh-CN" altLang="zh-CN" sz="1200" dirty="0"/>
              <a:t>）。</a:t>
            </a:r>
            <a:endParaRPr lang="en-US" altLang="zh-CN" sz="1200" dirty="0"/>
          </a:p>
          <a:p>
            <a:r>
              <a:rPr lang="zh-CN" altLang="zh-CN" sz="1200" dirty="0"/>
              <a:t>研究结果显示，与安慰慰剂联合化疗组相比，特瑞普利单抗联合化疗组中位</a:t>
            </a:r>
            <a:r>
              <a:rPr lang="en-US" altLang="zh-CN" sz="1200" dirty="0"/>
              <a:t>PFS</a:t>
            </a:r>
            <a:r>
              <a:rPr lang="zh-CN" altLang="zh-CN" sz="1200" dirty="0"/>
              <a:t>显著延长，为</a:t>
            </a:r>
            <a:r>
              <a:rPr lang="en-US" altLang="zh-CN" sz="1200" dirty="0"/>
              <a:t>21.4 vs. 8.2</a:t>
            </a:r>
            <a:r>
              <a:rPr lang="zh-CN" altLang="zh-CN" sz="1200" dirty="0"/>
              <a:t>个月，延长</a:t>
            </a:r>
            <a:r>
              <a:rPr lang="en-US" altLang="zh-CN" sz="1200" dirty="0"/>
              <a:t>13.2</a:t>
            </a:r>
            <a:r>
              <a:rPr lang="zh-CN" altLang="zh-CN" sz="1200" dirty="0"/>
              <a:t>个月，特瑞普利单抗</a:t>
            </a:r>
            <a:endParaRPr lang="en-US" altLang="zh-CN" sz="1200" dirty="0"/>
          </a:p>
          <a:p>
            <a:r>
              <a:rPr lang="zh-CN" altLang="zh-CN" sz="1200" dirty="0"/>
              <a:t>联合化疗可降低</a:t>
            </a:r>
            <a:r>
              <a:rPr lang="en-US" altLang="zh-CN" sz="1200" dirty="0"/>
              <a:t>48%</a:t>
            </a:r>
            <a:r>
              <a:rPr lang="zh-CN" altLang="zh-CN" sz="1200" dirty="0"/>
              <a:t>的疾病进展或死亡风险。</a:t>
            </a:r>
            <a:r>
              <a:rPr lang="zh-CN" altLang="zh-CN" sz="1200" b="1" dirty="0"/>
              <a:t>特瑞普利单抗联合化疗将有望成为晚期鼻咽癌新的一线治疗标准。</a:t>
            </a:r>
            <a:endParaRPr lang="zh-CN" altLang="zh-CN" sz="1200" dirty="0"/>
          </a:p>
          <a:p>
            <a:r>
              <a:rPr lang="en-US" altLang="zh-CN" sz="1200" b="1" dirty="0"/>
              <a:t>AACR</a:t>
            </a:r>
            <a:r>
              <a:rPr lang="zh-CN" altLang="zh-CN" sz="1200" b="1" dirty="0"/>
              <a:t>（美国癌症研究协会）</a:t>
            </a:r>
            <a:r>
              <a:rPr lang="en-US" altLang="zh-CN" sz="1200" b="1" dirty="0"/>
              <a:t>2022</a:t>
            </a:r>
            <a:r>
              <a:rPr lang="zh-CN" altLang="zh-CN" sz="1200" b="1" dirty="0"/>
              <a:t>上发布多项最新研究成果，各项数据展现中国创新产品超强音。</a:t>
            </a:r>
            <a:endParaRPr lang="zh-CN"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t>公司核心产品特瑞普利单抗为我国首个获批的国产抗</a:t>
            </a:r>
            <a:r>
              <a:rPr lang="en-US" altLang="zh-CN" sz="1200" dirty="0"/>
              <a:t>PD-1</a:t>
            </a:r>
            <a:r>
              <a:rPr lang="zh-CN" altLang="zh-CN" sz="1200" dirty="0"/>
              <a:t>单抗，目前已在中、美等多国开展了覆盖超过</a:t>
            </a:r>
            <a:r>
              <a:rPr lang="en-US" altLang="zh-CN" sz="1200" dirty="0"/>
              <a:t>15</a:t>
            </a:r>
            <a:r>
              <a:rPr lang="zh-CN" altLang="zh-CN" sz="1200" dirty="0"/>
              <a:t>个适应症的</a:t>
            </a:r>
            <a:r>
              <a:rPr lang="en-US" altLang="zh-CN" sz="1200" dirty="0"/>
              <a:t>30</a:t>
            </a:r>
            <a:r>
              <a:rPr lang="zh-CN" altLang="zh-CN" sz="1200" dirty="0"/>
              <a:t>多项临床研究，</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dirty="0">
                <a:solidFill>
                  <a:srgbClr val="0C55A2"/>
                </a:solidFill>
                <a:latin typeface="Microsoft YaHei" panose="020B0503020204020204" pitchFamily="34" charset="-122"/>
                <a:ea typeface="Microsoft YaHei" panose="020B0503020204020204" pitchFamily="34" charset="-122"/>
              </a:rPr>
              <a:t>特瑞普利单抗联合</a:t>
            </a:r>
            <a:r>
              <a:rPr lang="en-US" altLang="zh-CN" sz="1200" b="1" dirty="0">
                <a:solidFill>
                  <a:srgbClr val="0C55A2"/>
                </a:solidFill>
                <a:latin typeface="Microsoft YaHei" panose="020B0503020204020204" pitchFamily="34" charset="-122"/>
                <a:ea typeface="Microsoft YaHei" panose="020B0503020204020204" pitchFamily="34" charset="-122"/>
              </a:rPr>
              <a:t>GP</a:t>
            </a:r>
            <a:r>
              <a:rPr lang="zh-CN" altLang="zh-CN" sz="1200" b="1" dirty="0">
                <a:solidFill>
                  <a:srgbClr val="0C55A2"/>
                </a:solidFill>
                <a:latin typeface="Microsoft YaHei" panose="020B0503020204020204" pitchFamily="34" charset="-122"/>
                <a:ea typeface="Microsoft YaHei" panose="020B0503020204020204" pitchFamily="34" charset="-122"/>
              </a:rPr>
              <a:t>化疗一线治疗复发或转移性鼻咽癌（</a:t>
            </a:r>
            <a:r>
              <a:rPr lang="en-US" altLang="zh-CN" sz="1200" b="1" dirty="0">
                <a:solidFill>
                  <a:srgbClr val="0C55A2"/>
                </a:solidFill>
                <a:latin typeface="Microsoft YaHei" panose="020B0503020204020204" pitchFamily="34" charset="-122"/>
                <a:ea typeface="Microsoft YaHei" panose="020B0503020204020204" pitchFamily="34" charset="-122"/>
              </a:rPr>
              <a:t>RM-NPC</a:t>
            </a:r>
            <a:r>
              <a:rPr lang="zh-CN" altLang="zh-CN" sz="1200" b="1" dirty="0">
                <a:solidFill>
                  <a:srgbClr val="0C55A2"/>
                </a:solidFill>
                <a:latin typeface="Microsoft YaHei" panose="020B0503020204020204" pitchFamily="34" charset="-122"/>
                <a:ea typeface="Microsoft YaHei" panose="020B0503020204020204" pitchFamily="34" charset="-122"/>
              </a:rPr>
              <a:t>）</a:t>
            </a:r>
            <a:r>
              <a:rPr lang="en-US" altLang="zh-CN" sz="1200" b="1" dirty="0">
                <a:solidFill>
                  <a:srgbClr val="0C55A2"/>
                </a:solidFill>
                <a:latin typeface="Microsoft YaHei" panose="020B0503020204020204" pitchFamily="34" charset="-122"/>
                <a:ea typeface="Microsoft YaHei" panose="020B0503020204020204" pitchFamily="34" charset="-122"/>
              </a:rPr>
              <a:t>III</a:t>
            </a:r>
            <a:r>
              <a:rPr lang="zh-CN" altLang="zh-CN" sz="1200" b="1" dirty="0">
                <a:solidFill>
                  <a:srgbClr val="0C55A2"/>
                </a:solidFill>
                <a:latin typeface="Microsoft YaHei" panose="020B0503020204020204" pitchFamily="34" charset="-122"/>
                <a:ea typeface="Microsoft YaHei" panose="020B0503020204020204" pitchFamily="34" charset="-122"/>
              </a:rPr>
              <a:t>期临床研究</a:t>
            </a:r>
            <a:r>
              <a:rPr lang="en-US" altLang="zh-CN" sz="1200" b="1" dirty="0">
                <a:solidFill>
                  <a:srgbClr val="0C55A2"/>
                </a:solidFill>
                <a:latin typeface="Microsoft YaHei" panose="020B0503020204020204" pitchFamily="34" charset="-122"/>
                <a:ea typeface="Microsoft YaHei" panose="020B0503020204020204" pitchFamily="34" charset="-122"/>
              </a:rPr>
              <a:t>(JUPITER-02</a:t>
            </a:r>
            <a:r>
              <a:rPr lang="zh-CN" altLang="zh-CN" sz="1200" b="1" dirty="0">
                <a:solidFill>
                  <a:srgbClr val="0C55A2"/>
                </a:solidFill>
                <a:latin typeface="Microsoft YaHei" panose="020B0503020204020204" pitchFamily="34" charset="-122"/>
                <a:ea typeface="Microsoft YaHei" panose="020B0503020204020204" pitchFamily="34" charset="-122"/>
              </a:rPr>
              <a:t>研究</a:t>
            </a:r>
            <a:r>
              <a:rPr lang="en-US" altLang="zh-CN" sz="1200" b="1" dirty="0">
                <a:solidFill>
                  <a:srgbClr val="0C55A2"/>
                </a:solidFill>
                <a:latin typeface="Microsoft YaHei" panose="020B0503020204020204" pitchFamily="34" charset="-122"/>
                <a:ea typeface="Microsoft YaHei" panose="020B0503020204020204" pitchFamily="34" charset="-122"/>
              </a:rPr>
              <a:t>)</a:t>
            </a:r>
            <a:r>
              <a:rPr lang="zh-CN" altLang="zh-CN" sz="1200" b="1" dirty="0">
                <a:solidFill>
                  <a:srgbClr val="0C55A2"/>
                </a:solidFill>
                <a:latin typeface="Microsoft YaHei" panose="020B0503020204020204" pitchFamily="34" charset="-122"/>
                <a:ea typeface="Microsoft YaHei" panose="020B0503020204020204" pitchFamily="34" charset="-122"/>
              </a:rPr>
              <a:t>成果获国际著名期刊《自然</a:t>
            </a:r>
            <a:r>
              <a:rPr lang="en-US" altLang="zh-CN" sz="1200" b="1" dirty="0">
                <a:solidFill>
                  <a:srgbClr val="0C55A2"/>
                </a:solidFill>
                <a:latin typeface="Microsoft YaHei" panose="020B0503020204020204" pitchFamily="34" charset="-122"/>
                <a:ea typeface="Microsoft YaHei" panose="020B0503020204020204" pitchFamily="34" charset="-122"/>
              </a:rPr>
              <a:t>-</a:t>
            </a:r>
            <a:r>
              <a:rPr lang="zh-CN" altLang="zh-CN" sz="1200" b="1" dirty="0">
                <a:solidFill>
                  <a:srgbClr val="0C55A2"/>
                </a:solidFill>
                <a:latin typeface="Microsoft YaHei" panose="020B0503020204020204" pitchFamily="34" charset="-122"/>
                <a:ea typeface="Microsoft YaHei" panose="020B0503020204020204" pitchFamily="34" charset="-122"/>
              </a:rPr>
              <a:t>医学》杂志（</a:t>
            </a:r>
            <a:r>
              <a:rPr lang="en-US" altLang="zh-CN" sz="1200" b="1" dirty="0">
                <a:solidFill>
                  <a:srgbClr val="0C55A2"/>
                </a:solidFill>
                <a:latin typeface="Microsoft YaHei" panose="020B0503020204020204" pitchFamily="34" charset="-122"/>
                <a:ea typeface="Microsoft YaHei" panose="020B0503020204020204" pitchFamily="34" charset="-122"/>
              </a:rPr>
              <a:t>Nature Medicine</a:t>
            </a:r>
            <a:r>
              <a:rPr lang="zh-CN" altLang="zh-CN" sz="1200" b="1" dirty="0">
                <a:solidFill>
                  <a:srgbClr val="0C55A2"/>
                </a:solidFill>
                <a:latin typeface="Microsoft YaHei" panose="020B0503020204020204" pitchFamily="34" charset="-122"/>
                <a:ea typeface="Microsoft YaHei" panose="020B0503020204020204" pitchFamily="34" charset="-122"/>
              </a:rPr>
              <a:t>，</a:t>
            </a:r>
            <a:r>
              <a:rPr lang="en-US" altLang="zh-CN" sz="1200" b="1" dirty="0">
                <a:solidFill>
                  <a:srgbClr val="0C55A2"/>
                </a:solidFill>
                <a:latin typeface="Microsoft YaHei" panose="020B0503020204020204" pitchFamily="34" charset="-122"/>
                <a:ea typeface="Microsoft YaHei" panose="020B0503020204020204" pitchFamily="34" charset="-122"/>
              </a:rPr>
              <a:t>IF: 53.440</a:t>
            </a:r>
            <a:r>
              <a:rPr lang="zh-CN" altLang="zh-CN" sz="1200" b="1" dirty="0">
                <a:solidFill>
                  <a:srgbClr val="0C55A2"/>
                </a:solidFill>
                <a:latin typeface="Microsoft YaHei" panose="020B0503020204020204" pitchFamily="34" charset="-122"/>
                <a:ea typeface="Microsoft YaHei" panose="020B0503020204020204" pitchFamily="34" charset="-122"/>
              </a:rPr>
              <a:t>）发表，同时，</a:t>
            </a:r>
            <a:r>
              <a:rPr lang="en-US" altLang="zh-CN" sz="1200" b="1" dirty="0">
                <a:solidFill>
                  <a:srgbClr val="0C55A2"/>
                </a:solidFill>
                <a:latin typeface="Microsoft YaHei" panose="020B0503020204020204" pitchFamily="34" charset="-122"/>
                <a:ea typeface="Microsoft YaHei" panose="020B0503020204020204" pitchFamily="34" charset="-122"/>
              </a:rPr>
              <a:t>JUPITER-02</a:t>
            </a:r>
            <a:r>
              <a:rPr lang="zh-CN" altLang="zh-CN" sz="1200" b="1" dirty="0">
                <a:solidFill>
                  <a:srgbClr val="0C55A2"/>
                </a:solidFill>
                <a:latin typeface="Microsoft YaHei" panose="020B0503020204020204" pitchFamily="34" charset="-122"/>
                <a:ea typeface="Microsoft YaHei" panose="020B0503020204020204" pitchFamily="34" charset="-122"/>
              </a:rPr>
              <a:t>研究也被选为当期《自然</a:t>
            </a:r>
            <a:r>
              <a:rPr lang="en-US" altLang="zh-CN" sz="1200" b="1" dirty="0">
                <a:solidFill>
                  <a:srgbClr val="0C55A2"/>
                </a:solidFill>
                <a:latin typeface="Microsoft YaHei" panose="020B0503020204020204" pitchFamily="34" charset="-122"/>
                <a:ea typeface="Microsoft YaHei" panose="020B0503020204020204" pitchFamily="34" charset="-122"/>
              </a:rPr>
              <a:t>-</a:t>
            </a:r>
            <a:r>
              <a:rPr lang="zh-CN" altLang="zh-CN" sz="1200" b="1" dirty="0">
                <a:solidFill>
                  <a:srgbClr val="0C55A2"/>
                </a:solidFill>
                <a:latin typeface="Microsoft YaHei" panose="020B0503020204020204" pitchFamily="34" charset="-122"/>
                <a:ea typeface="Microsoft YaHei" panose="020B0503020204020204" pitchFamily="34" charset="-122"/>
              </a:rPr>
              <a:t>医学》杂志封面主题，这是杂志创刊</a:t>
            </a:r>
            <a:r>
              <a:rPr lang="en-US" altLang="zh-CN" sz="1200" b="1" dirty="0">
                <a:solidFill>
                  <a:srgbClr val="0C55A2"/>
                </a:solidFill>
                <a:latin typeface="Microsoft YaHei" panose="020B0503020204020204" pitchFamily="34" charset="-122"/>
                <a:ea typeface="Microsoft YaHei" panose="020B0503020204020204" pitchFamily="34" charset="-122"/>
              </a:rPr>
              <a:t>26</a:t>
            </a:r>
            <a:r>
              <a:rPr lang="zh-CN" altLang="zh-CN" sz="1200" b="1" dirty="0">
                <a:solidFill>
                  <a:srgbClr val="0C55A2"/>
                </a:solidFill>
                <a:latin typeface="Microsoft YaHei" panose="020B0503020204020204" pitchFamily="34" charset="-122"/>
                <a:ea typeface="Microsoft YaHei" panose="020B0503020204020204" pitchFamily="34" charset="-122"/>
              </a:rPr>
              <a:t>年来首次在封面推荐中国创新药物研究。</a:t>
            </a:r>
            <a:endParaRPr lang="en-US" altLang="zh-CN" sz="1200" b="1" dirty="0">
              <a:solidFill>
                <a:srgbClr val="0C55A2"/>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dirty="0">
                <a:solidFill>
                  <a:srgbClr val="0C55A2"/>
                </a:solidFill>
                <a:latin typeface="Microsoft YaHei" panose="020B0503020204020204" pitchFamily="34" charset="-122"/>
                <a:ea typeface="Microsoft YaHei" panose="020B0503020204020204" pitchFamily="34" charset="-122"/>
              </a:rPr>
              <a:t>特瑞普利单抗联合</a:t>
            </a:r>
            <a:r>
              <a:rPr lang="en-US" altLang="zh-CN" sz="1200" b="1" dirty="0">
                <a:solidFill>
                  <a:srgbClr val="0C55A2"/>
                </a:solidFill>
                <a:latin typeface="Microsoft YaHei" panose="020B0503020204020204" pitchFamily="34" charset="-122"/>
                <a:ea typeface="Microsoft YaHei" panose="020B0503020204020204" pitchFamily="34" charset="-122"/>
              </a:rPr>
              <a:t>TP</a:t>
            </a:r>
            <a:r>
              <a:rPr lang="zh-CN" altLang="zh-CN" sz="1200" b="1" dirty="0">
                <a:solidFill>
                  <a:srgbClr val="0C55A2"/>
                </a:solidFill>
                <a:latin typeface="Microsoft YaHei" panose="020B0503020204020204" pitchFamily="34" charset="-122"/>
                <a:ea typeface="Microsoft YaHei" panose="020B0503020204020204" pitchFamily="34" charset="-122"/>
              </a:rPr>
              <a:t>化疗在晚期或转移性食管鳞癌一线治疗的安全性和有效性研究</a:t>
            </a:r>
            <a:r>
              <a:rPr lang="en-US" altLang="zh-CN" sz="1200" b="1" dirty="0">
                <a:solidFill>
                  <a:srgbClr val="0C55A2"/>
                </a:solidFill>
                <a:latin typeface="Microsoft YaHei" panose="020B0503020204020204" pitchFamily="34" charset="-122"/>
                <a:ea typeface="Microsoft YaHei" panose="020B0503020204020204" pitchFamily="34" charset="-122"/>
              </a:rPr>
              <a:t>JUPITER-06</a:t>
            </a:r>
            <a:r>
              <a:rPr lang="zh-CN" altLang="zh-CN" sz="1200" b="1" dirty="0">
                <a:solidFill>
                  <a:srgbClr val="0C55A2"/>
                </a:solidFill>
                <a:latin typeface="Microsoft YaHei" panose="020B0503020204020204" pitchFamily="34" charset="-122"/>
                <a:ea typeface="Microsoft YaHei" panose="020B0503020204020204" pitchFamily="34" charset="-122"/>
              </a:rPr>
              <a:t>研究成果获国际顶尖肿瘤学杂志《</a:t>
            </a:r>
            <a:r>
              <a:rPr lang="en-US" altLang="zh-CN" sz="1200" b="1" dirty="0">
                <a:solidFill>
                  <a:srgbClr val="0C55A2"/>
                </a:solidFill>
                <a:latin typeface="Microsoft YaHei" panose="020B0503020204020204" pitchFamily="34" charset="-122"/>
                <a:ea typeface="Microsoft YaHei" panose="020B0503020204020204" pitchFamily="34" charset="-122"/>
              </a:rPr>
              <a:t>Cancer Cell</a:t>
            </a:r>
            <a:r>
              <a:rPr lang="zh-CN" altLang="zh-CN" sz="1200" b="1" dirty="0">
                <a:solidFill>
                  <a:srgbClr val="0C55A2"/>
                </a:solidFill>
                <a:latin typeface="Microsoft YaHei" panose="020B0503020204020204" pitchFamily="34" charset="-122"/>
                <a:ea typeface="Microsoft YaHei" panose="020B0503020204020204" pitchFamily="34" charset="-122"/>
              </a:rPr>
              <a:t>》（影响因子：</a:t>
            </a:r>
            <a:r>
              <a:rPr lang="en-US" altLang="zh-CN" sz="1200" b="1" dirty="0">
                <a:solidFill>
                  <a:srgbClr val="0C55A2"/>
                </a:solidFill>
                <a:latin typeface="Microsoft YaHei" panose="020B0503020204020204" pitchFamily="34" charset="-122"/>
                <a:ea typeface="Microsoft YaHei" panose="020B0503020204020204" pitchFamily="34" charset="-122"/>
              </a:rPr>
              <a:t>31.743</a:t>
            </a:r>
            <a:r>
              <a:rPr lang="zh-CN" altLang="zh-CN" sz="1200" b="1" dirty="0">
                <a:solidFill>
                  <a:srgbClr val="0C55A2"/>
                </a:solidFill>
                <a:latin typeface="Microsoft YaHei" panose="020B0503020204020204" pitchFamily="34" charset="-122"/>
                <a:ea typeface="Microsoft YaHei" panose="020B0503020204020204" pitchFamily="34" charset="-122"/>
              </a:rPr>
              <a:t>）发表。</a:t>
            </a:r>
            <a:endParaRPr lang="en-US" altLang="zh-CN" sz="1200" b="1" dirty="0">
              <a:solidFill>
                <a:srgbClr val="0C55A2"/>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b="1" dirty="0">
              <a:solidFill>
                <a:srgbClr val="0C55A2"/>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zh-CN" altLang="en-US" dirty="0"/>
          </a:p>
        </p:txBody>
      </p:sp>
      <p:sp>
        <p:nvSpPr>
          <p:cNvPr id="4" name="灯片编号占位符 3"/>
          <p:cNvSpPr>
            <a:spLocks noGrp="1"/>
          </p:cNvSpPr>
          <p:nvPr>
            <p:ph type="sldNum" sz="quarter" idx="10"/>
          </p:nvPr>
        </p:nvSpPr>
        <p:spPr/>
        <p:txBody>
          <a:bodyPr/>
          <a:lstStyle/>
          <a:p>
            <a:fld id="{2F19AAFB-04CF-499C-8127-2F4FFC72FFED}" type="slidenum">
              <a:rPr lang="zh-CN" altLang="en-US" smtClean="0"/>
              <a:t>2</a:t>
            </a:fld>
            <a:endParaRPr lang="zh-CN" altLang="en-US"/>
          </a:p>
        </p:txBody>
      </p:sp>
    </p:spTree>
    <p:extLst>
      <p:ext uri="{BB962C8B-B14F-4D97-AF65-F5344CB8AC3E}">
        <p14:creationId xmlns:p14="http://schemas.microsoft.com/office/powerpoint/2010/main" val="390641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solidFill>
                <a:latin typeface="+mn-lt"/>
                <a:ea typeface="+mn-ea"/>
                <a:sym typeface="+mn-ea"/>
              </a:rPr>
              <a:t>来源：</a:t>
            </a:r>
            <a:endParaRPr lang="en-US" altLang="zh-CN" sz="1200" dirty="0">
              <a:solidFill>
                <a:schemeClr val="tx1"/>
              </a:solidFill>
              <a:latin typeface="+mn-lt"/>
              <a:ea typeface="+mn-ea"/>
              <a:sym typeface="+mn-ea"/>
            </a:endParaRPr>
          </a:p>
          <a:p>
            <a:r>
              <a:rPr lang="en-US" altLang="zh-CN" sz="1200" dirty="0">
                <a:solidFill>
                  <a:schemeClr val="tx1"/>
                </a:solidFill>
                <a:latin typeface="+mn-lt"/>
                <a:ea typeface="+mn-ea"/>
                <a:sym typeface="+mn-ea"/>
              </a:rPr>
              <a:t>1.</a:t>
            </a:r>
            <a:r>
              <a:rPr lang="en-US" altLang="zh-CN" sz="1200" baseline="0" dirty="0">
                <a:solidFill>
                  <a:schemeClr val="tx1"/>
                </a:solidFill>
                <a:latin typeface="+mn-lt"/>
                <a:ea typeface="+mn-ea"/>
                <a:sym typeface="+mn-ea"/>
              </a:rPr>
              <a:t> </a:t>
            </a:r>
            <a:r>
              <a:rPr lang="en-US" altLang="zh-CN" sz="1200" dirty="0">
                <a:solidFill>
                  <a:schemeClr val="tx1"/>
                </a:solidFill>
                <a:latin typeface="微软雅黑" panose="020B0503020204020204" pitchFamily="34" charset="-122"/>
                <a:ea typeface="微软雅黑" panose="020B0503020204020204" pitchFamily="34" charset="-122"/>
                <a:sym typeface="+mn-ea"/>
              </a:rPr>
              <a:t>2020</a:t>
            </a:r>
            <a:r>
              <a:rPr lang="zh-CN" altLang="en-US" sz="1200" dirty="0">
                <a:solidFill>
                  <a:schemeClr val="tx1"/>
                </a:solidFill>
                <a:latin typeface="微软雅黑" panose="020B0503020204020204" pitchFamily="34" charset="-122"/>
                <a:ea typeface="微软雅黑" panose="020B0503020204020204" pitchFamily="34" charset="-122"/>
                <a:sym typeface="+mn-ea"/>
              </a:rPr>
              <a:t>年全球癌症中心统计</a:t>
            </a:r>
            <a:endParaRPr lang="en-US" altLang="zh-CN" sz="1200" dirty="0">
              <a:solidFill>
                <a:schemeClr val="tx1"/>
              </a:solidFill>
              <a:latin typeface="微软雅黑" panose="020B0503020204020204" pitchFamily="34" charset="-122"/>
              <a:ea typeface="微软雅黑" panose="020B0503020204020204" pitchFamily="34" charset="-122"/>
              <a:sym typeface="+mn-ea"/>
            </a:endParaRPr>
          </a:p>
          <a:p>
            <a:r>
              <a:rPr lang="en-US" altLang="zh-CN" sz="1200" dirty="0">
                <a:solidFill>
                  <a:schemeClr val="tx1"/>
                </a:solidFill>
                <a:latin typeface="微软雅黑" panose="020B0503020204020204" pitchFamily="34" charset="-122"/>
                <a:ea typeface="微软雅黑" panose="020B0503020204020204" pitchFamily="34" charset="-122"/>
                <a:sym typeface="+mn-ea"/>
              </a:rPr>
              <a:t>2.</a:t>
            </a:r>
            <a:r>
              <a:rPr lang="en-US" altLang="zh-CN" sz="1200" dirty="0">
                <a:solidFill>
                  <a:schemeClr val="bg1"/>
                </a:solidFill>
              </a:rPr>
              <a:t> Zhang L, et al. Lancet. 2021 Oct 10;39(29):3273-3282.</a:t>
            </a:r>
          </a:p>
          <a:p>
            <a:r>
              <a:rPr lang="en-US" altLang="zh-CN" sz="1200" dirty="0">
                <a:solidFill>
                  <a:schemeClr val="bg1"/>
                </a:solidFill>
              </a:rPr>
              <a:t>3.</a:t>
            </a:r>
            <a:r>
              <a:rPr lang="en-US" altLang="zh-CN" sz="1200" dirty="0"/>
              <a:t> Stahl </a:t>
            </a:r>
            <a:r>
              <a:rPr lang="en-US" altLang="zh-CN" sz="1200" dirty="0" err="1"/>
              <a:t>M,Stuschke</a:t>
            </a:r>
            <a:r>
              <a:rPr lang="en-US" altLang="zh-CN" sz="1200" dirty="0"/>
              <a:t> M, Lehmann </a:t>
            </a:r>
            <a:r>
              <a:rPr lang="en-US" altLang="zh-CN" sz="1200" dirty="0" err="1"/>
              <a:t>N,et</a:t>
            </a:r>
            <a:r>
              <a:rPr lang="en-US" altLang="zh-CN" sz="1200" dirty="0"/>
              <a:t> al J </a:t>
            </a:r>
            <a:r>
              <a:rPr lang="en-US" altLang="zh-CN" sz="1200" dirty="0" err="1"/>
              <a:t>Clin</a:t>
            </a:r>
            <a:r>
              <a:rPr lang="en-US" altLang="zh-CN" sz="1200" dirty="0"/>
              <a:t> </a:t>
            </a:r>
            <a:r>
              <a:rPr lang="en-US" altLang="zh-CN" sz="1200" dirty="0" err="1"/>
              <a:t>Oncol</a:t>
            </a:r>
            <a:r>
              <a:rPr lang="en-US" altLang="zh-CN" sz="1200" dirty="0"/>
              <a:t>. 2005;23:2310-7</a:t>
            </a:r>
          </a:p>
          <a:p>
            <a:endParaRPr lang="zh-CN" altLang="en-US" dirty="0"/>
          </a:p>
        </p:txBody>
      </p:sp>
      <p:sp>
        <p:nvSpPr>
          <p:cNvPr id="4" name="灯片编号占位符 3"/>
          <p:cNvSpPr>
            <a:spLocks noGrp="1"/>
          </p:cNvSpPr>
          <p:nvPr>
            <p:ph type="sldNum" sz="quarter" idx="10"/>
          </p:nvPr>
        </p:nvSpPr>
        <p:spPr/>
        <p:txBody>
          <a:bodyPr/>
          <a:lstStyle/>
          <a:p>
            <a:fld id="{3823A497-A615-46E3-816B-72A8BF41ACAC}" type="slidenum">
              <a:rPr lang="zh-CN" altLang="en-US" smtClean="0"/>
              <a:t>3</a:t>
            </a:fld>
            <a:endParaRPr lang="zh-CN" altLang="en-US"/>
          </a:p>
        </p:txBody>
      </p:sp>
    </p:spTree>
    <p:extLst>
      <p:ext uri="{BB962C8B-B14F-4D97-AF65-F5344CB8AC3E}">
        <p14:creationId xmlns:p14="http://schemas.microsoft.com/office/powerpoint/2010/main" val="63671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rgbClr val="0C0C0C"/>
                </a:solidFill>
                <a:latin typeface="+mn-ea"/>
                <a:sym typeface="Arial" panose="020B0604020202020204" pitchFamily="34" charset="0"/>
              </a:rPr>
              <a:t>本品联合化疗的安全性总结来自</a:t>
            </a:r>
            <a:r>
              <a:rPr lang="en-US" altLang="zh-CN" sz="1200" dirty="0">
                <a:solidFill>
                  <a:srgbClr val="0C0C0C"/>
                </a:solidFill>
                <a:latin typeface="+mn-ea"/>
                <a:sym typeface="Arial" panose="020B0604020202020204" pitchFamily="34" charset="0"/>
              </a:rPr>
              <a:t>2</a:t>
            </a:r>
            <a:r>
              <a:rPr lang="zh-CN" altLang="en-US" sz="1200" dirty="0">
                <a:solidFill>
                  <a:srgbClr val="0C0C0C"/>
                </a:solidFill>
                <a:latin typeface="+mn-ea"/>
                <a:sym typeface="Arial" panose="020B0604020202020204" pitchFamily="34" charset="0"/>
              </a:rPr>
              <a:t>项随机双盲安慰剂对照临床研究，共计</a:t>
            </a:r>
            <a:r>
              <a:rPr lang="en-US" altLang="zh-CN" sz="1200" dirty="0">
                <a:solidFill>
                  <a:srgbClr val="0C0C0C"/>
                </a:solidFill>
                <a:latin typeface="+mn-ea"/>
                <a:sym typeface="Arial" panose="020B0604020202020204" pitchFamily="34" charset="0"/>
              </a:rPr>
              <a:t>403</a:t>
            </a:r>
            <a:r>
              <a:rPr lang="zh-CN" altLang="en-US" sz="1200" dirty="0">
                <a:solidFill>
                  <a:srgbClr val="0C0C0C"/>
                </a:solidFill>
                <a:latin typeface="+mn-ea"/>
                <a:sym typeface="Arial" panose="020B0604020202020204" pitchFamily="34" charset="0"/>
              </a:rPr>
              <a:t>例患者，包括鼻咽癌（</a:t>
            </a:r>
            <a:r>
              <a:rPr lang="en-US" altLang="zh-CN" sz="1200" dirty="0">
                <a:solidFill>
                  <a:srgbClr val="0C0C0C"/>
                </a:solidFill>
                <a:latin typeface="+mn-ea"/>
                <a:sym typeface="Arial" panose="020B0604020202020204" pitchFamily="34" charset="0"/>
              </a:rPr>
              <a:t>n=146</a:t>
            </a:r>
            <a:r>
              <a:rPr lang="zh-CN" altLang="en-US" sz="1200" dirty="0">
                <a:solidFill>
                  <a:srgbClr val="0C0C0C"/>
                </a:solidFill>
                <a:latin typeface="+mn-ea"/>
                <a:sym typeface="Arial" panose="020B0604020202020204" pitchFamily="34" charset="0"/>
              </a:rPr>
              <a:t>）和食管鳞癌（</a:t>
            </a:r>
            <a:r>
              <a:rPr lang="en-US" altLang="zh-CN" sz="1200" dirty="0">
                <a:solidFill>
                  <a:srgbClr val="0C0C0C"/>
                </a:solidFill>
                <a:latin typeface="+mn-ea"/>
                <a:sym typeface="Arial" panose="020B0604020202020204" pitchFamily="34" charset="0"/>
              </a:rPr>
              <a:t>n=257</a:t>
            </a:r>
            <a:r>
              <a:rPr lang="zh-CN" altLang="en-US" sz="1200" dirty="0">
                <a:solidFill>
                  <a:srgbClr val="0C0C0C"/>
                </a:solidFill>
                <a:latin typeface="+mn-ea"/>
                <a:sym typeface="Arial" panose="020B0604020202020204" pitchFamily="34" charset="0"/>
              </a:rPr>
              <a:t>）。本品联合化疗所有级别的不良反应发生率为</a:t>
            </a:r>
            <a:r>
              <a:rPr lang="en-US" altLang="zh-CN" sz="1200" dirty="0">
                <a:solidFill>
                  <a:srgbClr val="0C0C0C"/>
                </a:solidFill>
                <a:latin typeface="+mn-ea"/>
                <a:sym typeface="Arial" panose="020B0604020202020204" pitchFamily="34" charset="0"/>
              </a:rPr>
              <a:t>79.9%</a:t>
            </a:r>
            <a:r>
              <a:rPr lang="zh-CN" altLang="en-US" sz="1200" dirty="0">
                <a:solidFill>
                  <a:srgbClr val="0C0C0C"/>
                </a:solidFill>
                <a:latin typeface="+mn-ea"/>
                <a:sym typeface="Arial" panose="020B0604020202020204" pitchFamily="34" charset="0"/>
              </a:rPr>
              <a:t>，发生率高于</a:t>
            </a:r>
            <a:r>
              <a:rPr lang="en-US" altLang="zh-CN" sz="1200" dirty="0">
                <a:solidFill>
                  <a:srgbClr val="0C0C0C"/>
                </a:solidFill>
                <a:latin typeface="+mn-ea"/>
                <a:sym typeface="Arial" panose="020B0604020202020204" pitchFamily="34" charset="0"/>
              </a:rPr>
              <a:t>20%</a:t>
            </a:r>
            <a:r>
              <a:rPr lang="zh-CN" altLang="en-US" sz="1200" dirty="0">
                <a:solidFill>
                  <a:srgbClr val="0C0C0C"/>
                </a:solidFill>
                <a:latin typeface="+mn-ea"/>
                <a:sym typeface="Arial" panose="020B0604020202020204" pitchFamily="34" charset="0"/>
              </a:rPr>
              <a:t>的不良反应为贫血、白细胞减少症、中性粒细胞减少症、恶心、呕吐、食欲下降、血小板减少症、乏力、周围神经病变、便秘、腹泻、皮疹、骨骼肌肉痛、咳嗽（包括咳痰）、发热和天门冬氨酸氨基转移酶升高。</a:t>
            </a:r>
            <a:endParaRPr lang="en-US" altLang="zh-CN" sz="1200" dirty="0">
              <a:solidFill>
                <a:srgbClr val="0C0C0C"/>
              </a:solidFill>
              <a:latin typeface="+mn-ea"/>
              <a:sym typeface="Arial" panose="020B0604020202020204" pitchFamily="34" charset="0"/>
            </a:endParaRPr>
          </a:p>
          <a:p>
            <a:pPr lvl="0" algn="just">
              <a:lnSpc>
                <a:spcPct val="150000"/>
              </a:lnSpc>
              <a:defRPr/>
            </a:pPr>
            <a:r>
              <a:rPr lang="zh-CN" altLang="en-US" sz="1200" dirty="0">
                <a:solidFill>
                  <a:srgbClr val="0C0C0C"/>
                </a:solidFill>
                <a:latin typeface="+mn-ea"/>
                <a:sym typeface="Arial" panose="020B0604020202020204" pitchFamily="34" charset="0"/>
              </a:rPr>
              <a:t>接受特瑞普利单抗治疗的患者大多数免疫相关不良反应可逆，并且可通过中断用药、使用皮质类固醇治疗和</a:t>
            </a:r>
            <a:r>
              <a:rPr lang="en-US" altLang="zh-CN" sz="1200" dirty="0">
                <a:solidFill>
                  <a:srgbClr val="0C0C0C"/>
                </a:solidFill>
                <a:latin typeface="+mn-ea"/>
                <a:sym typeface="Arial" panose="020B0604020202020204" pitchFamily="34" charset="0"/>
              </a:rPr>
              <a:t>/</a:t>
            </a:r>
            <a:r>
              <a:rPr lang="zh-CN" altLang="en-US" sz="1200" dirty="0">
                <a:solidFill>
                  <a:srgbClr val="0C0C0C"/>
                </a:solidFill>
                <a:latin typeface="+mn-ea"/>
                <a:sym typeface="Arial" panose="020B0604020202020204" pitchFamily="34" charset="0"/>
              </a:rPr>
              <a:t>或支持治疗来处理。</a:t>
            </a:r>
            <a:endParaRPr lang="en-US" altLang="zh-CN" sz="1200" dirty="0">
              <a:solidFill>
                <a:srgbClr val="0C0C0C"/>
              </a:solidFill>
              <a:latin typeface="+mn-ea"/>
              <a:sym typeface="Arial" panose="020B0604020202020204" pitchFamily="34" charset="0"/>
            </a:endParaRPr>
          </a:p>
          <a:p>
            <a:pPr lvl="0" algn="just">
              <a:lnSpc>
                <a:spcPct val="150000"/>
              </a:lnSpc>
              <a:defRPr/>
            </a:pPr>
            <a:r>
              <a:rPr lang="zh-CN" altLang="en-US" sz="1200" dirty="0">
                <a:solidFill>
                  <a:srgbClr val="0C0C0C"/>
                </a:solidFill>
                <a:latin typeface="+mn-ea"/>
                <a:sym typeface="Arial" panose="020B0604020202020204" pitchFamily="34" charset="0"/>
              </a:rPr>
              <a:t>整体而言，对于大部分</a:t>
            </a:r>
            <a:r>
              <a:rPr lang="en-US" altLang="zh-CN" sz="1200" dirty="0">
                <a:solidFill>
                  <a:srgbClr val="0C0C0C"/>
                </a:solidFill>
                <a:latin typeface="+mn-ea"/>
                <a:sym typeface="Arial" panose="020B0604020202020204" pitchFamily="34" charset="0"/>
              </a:rPr>
              <a:t>3-4</a:t>
            </a:r>
            <a:r>
              <a:rPr lang="zh-CN" altLang="en-US" sz="1200" dirty="0">
                <a:solidFill>
                  <a:srgbClr val="0C0C0C"/>
                </a:solidFill>
                <a:latin typeface="+mn-ea"/>
                <a:sym typeface="Arial" panose="020B0604020202020204" pitchFamily="34" charset="0"/>
              </a:rPr>
              <a:t>级及某些特定的</a:t>
            </a:r>
            <a:r>
              <a:rPr lang="en-US" altLang="zh-CN" sz="1200" dirty="0">
                <a:solidFill>
                  <a:srgbClr val="0C0C0C"/>
                </a:solidFill>
                <a:latin typeface="+mn-ea"/>
                <a:sym typeface="Arial" panose="020B0604020202020204" pitchFamily="34" charset="0"/>
              </a:rPr>
              <a:t>2</a:t>
            </a:r>
            <a:r>
              <a:rPr lang="zh-CN" altLang="en-US" sz="1200" dirty="0">
                <a:solidFill>
                  <a:srgbClr val="0C0C0C"/>
                </a:solidFill>
                <a:latin typeface="+mn-ea"/>
                <a:sym typeface="Arial" panose="020B0604020202020204" pitchFamily="34" charset="0"/>
              </a:rPr>
              <a:t>级免疫相关不良反应需暂停给药。对于</a:t>
            </a:r>
            <a:r>
              <a:rPr lang="en-US" altLang="zh-CN" sz="1200" dirty="0">
                <a:solidFill>
                  <a:srgbClr val="0C0C0C"/>
                </a:solidFill>
                <a:latin typeface="+mn-ea"/>
                <a:sym typeface="Arial" panose="020B0604020202020204" pitchFamily="34" charset="0"/>
              </a:rPr>
              <a:t>4</a:t>
            </a:r>
            <a:r>
              <a:rPr lang="zh-CN" altLang="en-US" sz="1200" dirty="0">
                <a:solidFill>
                  <a:srgbClr val="0C0C0C"/>
                </a:solidFill>
                <a:latin typeface="+mn-ea"/>
                <a:sym typeface="Arial" panose="020B0604020202020204" pitchFamily="34" charset="0"/>
              </a:rPr>
              <a:t>级及某些特定的</a:t>
            </a:r>
            <a:r>
              <a:rPr lang="en-US" altLang="zh-CN" sz="1200" dirty="0">
                <a:solidFill>
                  <a:srgbClr val="0C0C0C"/>
                </a:solidFill>
                <a:latin typeface="+mn-ea"/>
                <a:sym typeface="Arial" panose="020B0604020202020204" pitchFamily="34" charset="0"/>
              </a:rPr>
              <a:t>3</a:t>
            </a:r>
            <a:r>
              <a:rPr lang="zh-CN" altLang="en-US" sz="1200" dirty="0">
                <a:solidFill>
                  <a:srgbClr val="0C0C0C"/>
                </a:solidFill>
                <a:latin typeface="+mn-ea"/>
                <a:sym typeface="Arial" panose="020B0604020202020204" pitchFamily="34" charset="0"/>
              </a:rPr>
              <a:t>级免疫相关不良反应需永久停药。</a:t>
            </a:r>
            <a:endParaRPr lang="en-US" altLang="zh-CN" sz="1200" dirty="0">
              <a:solidFill>
                <a:srgbClr val="0C0C0C"/>
              </a:solidFill>
              <a:latin typeface="+mn-ea"/>
              <a:sym typeface="Arial" panose="020B0604020202020204" pitchFamily="34" charset="0"/>
            </a:endParaRPr>
          </a:p>
          <a:p>
            <a:pPr lvl="0" algn="just">
              <a:lnSpc>
                <a:spcPct val="150000"/>
              </a:lnSpc>
              <a:defRPr/>
            </a:pPr>
            <a:r>
              <a:rPr lang="zh-CN" altLang="en-US" sz="1200" dirty="0">
                <a:solidFill>
                  <a:srgbClr val="0C0C0C"/>
                </a:solidFill>
                <a:latin typeface="+mn-ea"/>
                <a:sym typeface="Arial" panose="020B0604020202020204" pitchFamily="34" charset="0"/>
              </a:rPr>
              <a:t>对于</a:t>
            </a:r>
            <a:r>
              <a:rPr lang="en-US" altLang="zh-CN" sz="1200" dirty="0">
                <a:solidFill>
                  <a:srgbClr val="0C0C0C"/>
                </a:solidFill>
                <a:latin typeface="+mn-ea"/>
                <a:sym typeface="Arial" panose="020B0604020202020204" pitchFamily="34" charset="0"/>
              </a:rPr>
              <a:t>3-4</a:t>
            </a:r>
            <a:r>
              <a:rPr lang="zh-CN" altLang="en-US" sz="1200" dirty="0">
                <a:solidFill>
                  <a:srgbClr val="0C0C0C"/>
                </a:solidFill>
                <a:latin typeface="+mn-ea"/>
                <a:sym typeface="Arial" panose="020B0604020202020204" pitchFamily="34" charset="0"/>
              </a:rPr>
              <a:t>级及某些特定的</a:t>
            </a:r>
            <a:r>
              <a:rPr lang="en-US" altLang="zh-CN" sz="1200" dirty="0">
                <a:solidFill>
                  <a:srgbClr val="0C0C0C"/>
                </a:solidFill>
                <a:latin typeface="+mn-ea"/>
                <a:sym typeface="Arial" panose="020B0604020202020204" pitchFamily="34" charset="0"/>
              </a:rPr>
              <a:t>2</a:t>
            </a:r>
            <a:r>
              <a:rPr lang="zh-CN" altLang="en-US" sz="1200" dirty="0">
                <a:solidFill>
                  <a:srgbClr val="0C0C0C"/>
                </a:solidFill>
                <a:latin typeface="+mn-ea"/>
                <a:sym typeface="Arial" panose="020B0604020202020204" pitchFamily="34" charset="0"/>
              </a:rPr>
              <a:t>级免疫相关不良反应，给予</a:t>
            </a:r>
            <a:r>
              <a:rPr lang="en-US" altLang="zh-CN" sz="1200" dirty="0">
                <a:solidFill>
                  <a:srgbClr val="0C0C0C"/>
                </a:solidFill>
                <a:latin typeface="+mn-ea"/>
                <a:sym typeface="Arial" panose="020B0604020202020204" pitchFamily="34" charset="0"/>
              </a:rPr>
              <a:t>1-2mg/kg/</a:t>
            </a:r>
            <a:r>
              <a:rPr lang="zh-CN" altLang="en-US" sz="1200" dirty="0">
                <a:solidFill>
                  <a:srgbClr val="0C0C0C"/>
                </a:solidFill>
                <a:latin typeface="+mn-ea"/>
                <a:sym typeface="Arial" panose="020B0604020202020204" pitchFamily="34" charset="0"/>
              </a:rPr>
              <a:t>天强的等效剂量及其他治疗，直至改善到≤</a:t>
            </a:r>
            <a:r>
              <a:rPr lang="en-US" altLang="zh-CN" sz="1200" dirty="0">
                <a:solidFill>
                  <a:srgbClr val="0C0C0C"/>
                </a:solidFill>
                <a:latin typeface="+mn-ea"/>
                <a:sym typeface="Arial" panose="020B0604020202020204" pitchFamily="34" charset="0"/>
              </a:rPr>
              <a:t>1</a:t>
            </a:r>
            <a:r>
              <a:rPr lang="zh-CN" altLang="en-US" sz="1200" dirty="0">
                <a:solidFill>
                  <a:srgbClr val="0C0C0C"/>
                </a:solidFill>
                <a:latin typeface="+mn-ea"/>
                <a:sym typeface="Arial" panose="020B0604020202020204" pitchFamily="34" charset="0"/>
              </a:rPr>
              <a:t>级。</a:t>
            </a:r>
          </a:p>
          <a:p>
            <a:endParaRPr lang="en-US" altLang="zh-CN" dirty="0"/>
          </a:p>
        </p:txBody>
      </p:sp>
      <p:sp>
        <p:nvSpPr>
          <p:cNvPr id="4" name="灯片编号占位符 3"/>
          <p:cNvSpPr>
            <a:spLocks noGrp="1"/>
          </p:cNvSpPr>
          <p:nvPr>
            <p:ph type="sldNum" sz="quarter" idx="10"/>
          </p:nvPr>
        </p:nvSpPr>
        <p:spPr/>
        <p:txBody>
          <a:bodyPr/>
          <a:lstStyle/>
          <a:p>
            <a:fld id="{087996BC-5E0C-42AD-9B9C-376F812F0546}" type="slidenum">
              <a:rPr lang="zh-CN" altLang="en-US" smtClean="0"/>
              <a:t>4</a:t>
            </a:fld>
            <a:endParaRPr lang="zh-CN" altLang="en-US"/>
          </a:p>
        </p:txBody>
      </p:sp>
    </p:spTree>
    <p:extLst>
      <p:ext uri="{BB962C8B-B14F-4D97-AF65-F5344CB8AC3E}">
        <p14:creationId xmlns:p14="http://schemas.microsoft.com/office/powerpoint/2010/main" val="198773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23A497-A615-46E3-816B-72A8BF41ACAC}" type="slidenum">
              <a:rPr lang="zh-CN" altLang="en-US" smtClean="0"/>
              <a:t>5</a:t>
            </a:fld>
            <a:endParaRPr lang="zh-CN" altLang="en-US"/>
          </a:p>
        </p:txBody>
      </p:sp>
    </p:spTree>
    <p:extLst>
      <p:ext uri="{BB962C8B-B14F-4D97-AF65-F5344CB8AC3E}">
        <p14:creationId xmlns:p14="http://schemas.microsoft.com/office/powerpoint/2010/main" val="242970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3A497-A615-46E3-816B-72A8BF41AC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21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823A497-A615-46E3-816B-72A8BF41ACAC}" type="slidenum">
              <a:rPr lang="zh-CN" altLang="en-US" smtClean="0"/>
              <a:t>8</a:t>
            </a:fld>
            <a:endParaRPr lang="zh-CN" altLang="en-US"/>
          </a:p>
        </p:txBody>
      </p:sp>
    </p:spTree>
    <p:extLst>
      <p:ext uri="{BB962C8B-B14F-4D97-AF65-F5344CB8AC3E}">
        <p14:creationId xmlns:p14="http://schemas.microsoft.com/office/powerpoint/2010/main" val="380812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3A497-A615-46E3-816B-72A8BF41AC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3533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1" name="文本框 20"/>
          <p:cNvSpPr txBox="1"/>
          <p:nvPr userDrawn="1"/>
        </p:nvSpPr>
        <p:spPr>
          <a:xfrm>
            <a:off x="11589909" y="6398148"/>
            <a:ext cx="412292" cy="297454"/>
          </a:xfrm>
          <a:prstGeom prst="rect">
            <a:avLst/>
          </a:prstGeom>
          <a:noFill/>
        </p:spPr>
        <p:txBody>
          <a:bodyPr wrap="none" rtlCol="0">
            <a:spAutoFit/>
          </a:bodyPr>
          <a:lstStyle/>
          <a:p>
            <a:fld id="{F8088518-14E0-490D-934F-ADD57F46F328}" type="slidenum">
              <a:rPr lang="en-US" sz="1335" b="1" smtClean="0">
                <a:solidFill>
                  <a:srgbClr val="005696"/>
                </a:solidFill>
                <a:latin typeface="Arial Black" panose="020B0A04020102020204" pitchFamily="34" charset="0"/>
              </a:rPr>
              <a:t>‹#›</a:t>
            </a:fld>
            <a:endParaRPr lang="en-US" sz="1335" b="1" dirty="0">
              <a:solidFill>
                <a:srgbClr val="005696"/>
              </a:solidFill>
              <a:latin typeface="Arial Black" panose="020B0A04020102020204" pitchFamily="34" charset="0"/>
            </a:endParaRPr>
          </a:p>
        </p:txBody>
      </p:sp>
      <p:sp>
        <p:nvSpPr>
          <p:cNvPr id="2" name="标题 1"/>
          <p:cNvSpPr>
            <a:spLocks noGrp="1"/>
          </p:cNvSpPr>
          <p:nvPr>
            <p:ph type="title"/>
          </p:nvPr>
        </p:nvSpPr>
        <p:spPr>
          <a:xfrm>
            <a:off x="488373" y="162000"/>
            <a:ext cx="11101536" cy="652327"/>
          </a:xfrm>
          <a:prstGeom prst="rect">
            <a:avLst/>
          </a:prstGeom>
        </p:spPr>
        <p:txBody>
          <a:bodyPr lIns="0" tIns="0" rIns="0" bIns="0" anchor="ctr"/>
          <a:lstStyle>
            <a:lvl1pPr>
              <a:defRPr kumimoji="0" lang="zh-CN" altLang="en-US" sz="2400" b="1" i="0" u="none" strike="noStrike" cap="none" spc="0" normalizeH="0" baseline="0" dirty="0">
                <a:ln>
                  <a:noFill/>
                </a:ln>
                <a:solidFill>
                  <a:schemeClr val="accent1"/>
                </a:solidFill>
                <a:effectLst/>
                <a:uLnTx/>
                <a:uFillTx/>
                <a:latin typeface="+mn-ea"/>
                <a:ea typeface="+mn-ea"/>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3" name="Picture 4">
            <a:extLst>
              <a:ext uri="{FF2B5EF4-FFF2-40B4-BE49-F238E27FC236}">
                <a16:creationId xmlns:a16="http://schemas.microsoft.com/office/drawing/2014/main" id="{3DA52CFC-DB83-47E3-BD2F-319ABF6C886E}"/>
              </a:ext>
            </a:extLst>
          </p:cNvPr>
          <p:cNvPicPr>
            <a:picLocks noChangeAspect="1"/>
          </p:cNvPicPr>
          <p:nvPr userDrawn="1"/>
        </p:nvPicPr>
        <p:blipFill>
          <a:blip r:embed="rId2" cstate="screen"/>
          <a:stretch>
            <a:fillRect/>
          </a:stretch>
        </p:blipFill>
        <p:spPr>
          <a:xfrm>
            <a:off x="10730699" y="255588"/>
            <a:ext cx="1240404" cy="465151"/>
          </a:xfrm>
          <a:prstGeom prst="rect">
            <a:avLst/>
          </a:prstGeom>
        </p:spPr>
      </p:pic>
      <p:sp>
        <p:nvSpPr>
          <p:cNvPr id="4" name="文本占位符 3">
            <a:extLst>
              <a:ext uri="{FF2B5EF4-FFF2-40B4-BE49-F238E27FC236}">
                <a16:creationId xmlns:a16="http://schemas.microsoft.com/office/drawing/2014/main" id="{2FD30B8E-0DA8-43D7-B813-3BF2F137800E}"/>
              </a:ext>
            </a:extLst>
          </p:cNvPr>
          <p:cNvSpPr>
            <a:spLocks noGrp="1"/>
          </p:cNvSpPr>
          <p:nvPr>
            <p:ph type="body" sz="quarter" idx="10"/>
          </p:nvPr>
        </p:nvSpPr>
        <p:spPr>
          <a:xfrm>
            <a:off x="488374" y="907915"/>
            <a:ext cx="11101536" cy="962449"/>
          </a:xfrm>
          <a:prstGeom prst="rect">
            <a:avLst/>
          </a:prstGeom>
        </p:spPr>
        <p:txBody>
          <a:bodyPr lIns="0" tIns="0" rIns="0" bIns="0"/>
          <a:lstStyle>
            <a:lvl1pPr marL="180000" indent="-180000">
              <a:lnSpc>
                <a:spcPct val="100000"/>
              </a:lnSpc>
              <a:spcBef>
                <a:spcPts val="0"/>
              </a:spcBef>
              <a:buClr>
                <a:schemeClr val="accent1"/>
              </a:buClr>
              <a:buFont typeface="Arial" panose="020B0604020202020204" pitchFamily="34" charset="0"/>
              <a:buChar char="•"/>
              <a:defRPr sz="1600"/>
            </a:lvl1pPr>
            <a:lvl2pPr marL="609600" indent="0">
              <a:buNone/>
              <a:defRPr sz="1600"/>
            </a:lvl2pPr>
            <a:lvl3pPr>
              <a:defRPr sz="1600"/>
            </a:lvl3pPr>
            <a:lvl4pPr>
              <a:defRPr sz="1600"/>
            </a:lvl4pPr>
            <a:lvl5pPr>
              <a:defRPr sz="1600"/>
            </a:lvl5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6CB96CA3-EB9E-48A4-A83C-59922A659BCD}"/>
              </a:ext>
            </a:extLst>
          </p:cNvPr>
          <p:cNvSpPr>
            <a:spLocks noGrp="1"/>
          </p:cNvSpPr>
          <p:nvPr>
            <p:ph type="body" sz="quarter" idx="11"/>
          </p:nvPr>
        </p:nvSpPr>
        <p:spPr>
          <a:xfrm>
            <a:off x="488374" y="6398148"/>
            <a:ext cx="10817225" cy="297454"/>
          </a:xfrm>
          <a:prstGeom prst="rect">
            <a:avLst/>
          </a:prstGeom>
        </p:spPr>
        <p:txBody>
          <a:bodyPr lIns="0" tIns="0" rIns="0" bIns="0" anchor="b"/>
          <a:lstStyle>
            <a:lvl1pPr marL="228600" indent="-228600">
              <a:spcBef>
                <a:spcPts val="0"/>
              </a:spcBef>
              <a:buFont typeface="+mj-lt"/>
              <a:buAutoNum type="arabicPeriod"/>
              <a:defRPr sz="800">
                <a:solidFill>
                  <a:schemeClr val="bg1">
                    <a:lumMod val="50000"/>
                  </a:schemeClr>
                </a:solidFill>
              </a:defRPr>
            </a:lvl1pPr>
            <a:lvl2pPr>
              <a:defRPr sz="800">
                <a:solidFill>
                  <a:schemeClr val="bg1">
                    <a:lumMod val="75000"/>
                  </a:schemeClr>
                </a:solidFill>
              </a:defRPr>
            </a:lvl2pPr>
            <a:lvl3pPr>
              <a:defRPr sz="800">
                <a:solidFill>
                  <a:schemeClr val="bg1">
                    <a:lumMod val="75000"/>
                  </a:schemeClr>
                </a:solidFill>
              </a:defRPr>
            </a:lvl3pPr>
            <a:lvl4pPr>
              <a:defRPr sz="800">
                <a:solidFill>
                  <a:schemeClr val="bg1">
                    <a:lumMod val="75000"/>
                  </a:schemeClr>
                </a:solidFill>
              </a:defRPr>
            </a:lvl4pPr>
            <a:lvl5pPr>
              <a:defRPr sz="800">
                <a:solidFill>
                  <a:schemeClr val="bg1">
                    <a:lumMod val="75000"/>
                  </a:schemeClr>
                </a:solidFill>
              </a:defRPr>
            </a:lvl5pPr>
          </a:lstStyle>
          <a:p>
            <a:pPr lvl="0"/>
            <a:r>
              <a:rPr lang="zh-CN" altLang="en-US" dirty="0"/>
              <a:t>单击此处编辑母版文本样式</a:t>
            </a:r>
          </a:p>
        </p:txBody>
      </p:sp>
    </p:spTree>
    <p:extLst>
      <p:ext uri="{BB962C8B-B14F-4D97-AF65-F5344CB8AC3E}">
        <p14:creationId xmlns:p14="http://schemas.microsoft.com/office/powerpoint/2010/main" val="183045390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10" name="Rectangle 8"/>
          <p:cNvSpPr/>
          <p:nvPr userDrawn="1"/>
        </p:nvSpPr>
        <p:spPr>
          <a:xfrm>
            <a:off x="0" y="1460851"/>
            <a:ext cx="12192001" cy="3936298"/>
          </a:xfrm>
          <a:prstGeom prst="rect">
            <a:avLst/>
          </a:prstGeom>
          <a:gradFill flip="none" rotWithShape="1">
            <a:gsLst>
              <a:gs pos="0">
                <a:schemeClr val="accent1">
                  <a:lumMod val="5000"/>
                  <a:lumOff val="95000"/>
                  <a:alpha val="46000"/>
                </a:schemeClr>
              </a:gs>
              <a:gs pos="100000">
                <a:schemeClr val="bg1">
                  <a:alpha val="77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 name="Rectangle 8"/>
          <p:cNvSpPr/>
          <p:nvPr userDrawn="1"/>
        </p:nvSpPr>
        <p:spPr>
          <a:xfrm>
            <a:off x="0" y="1460851"/>
            <a:ext cx="12191999" cy="45719"/>
          </a:xfrm>
          <a:prstGeom prst="rect">
            <a:avLst/>
          </a:prstGeom>
          <a:gradFill flip="none" rotWithShape="1">
            <a:gsLst>
              <a:gs pos="0">
                <a:schemeClr val="accent1">
                  <a:lumMod val="5000"/>
                  <a:lumOff val="95000"/>
                  <a:alpha val="46000"/>
                </a:schemeClr>
              </a:gs>
              <a:gs pos="100000">
                <a:schemeClr val="bg1">
                  <a:alpha val="77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9" name="Picture 21"/>
          <p:cNvPicPr>
            <a:picLocks noChangeAspect="1"/>
          </p:cNvPicPr>
          <p:nvPr userDrawn="1"/>
        </p:nvPicPr>
        <p:blipFill>
          <a:blip r:embed="rId3"/>
          <a:stretch>
            <a:fillRect/>
          </a:stretch>
        </p:blipFill>
        <p:spPr>
          <a:xfrm>
            <a:off x="186113" y="1714851"/>
            <a:ext cx="1439487" cy="539807"/>
          </a:xfrm>
          <a:prstGeom prst="rect">
            <a:avLst/>
          </a:prstGeom>
          <a:effectLst>
            <a:reflection stA="0" endPos="65000" dist="50800" dir="5400000" sy="-100000" algn="bl" rotWithShape="0"/>
          </a:effectLst>
        </p:spPr>
      </p:pic>
      <p:sp>
        <p:nvSpPr>
          <p:cNvPr id="11" name="Rectangle 8"/>
          <p:cNvSpPr/>
          <p:nvPr userDrawn="1"/>
        </p:nvSpPr>
        <p:spPr>
          <a:xfrm>
            <a:off x="0" y="5339081"/>
            <a:ext cx="1219199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307391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1" name="文本框 20"/>
          <p:cNvSpPr txBox="1"/>
          <p:nvPr userDrawn="1"/>
        </p:nvSpPr>
        <p:spPr>
          <a:xfrm>
            <a:off x="11589909" y="6398148"/>
            <a:ext cx="412292" cy="297454"/>
          </a:xfrm>
          <a:prstGeom prst="rect">
            <a:avLst/>
          </a:prstGeom>
          <a:noFill/>
        </p:spPr>
        <p:txBody>
          <a:bodyPr wrap="none" rtlCol="0">
            <a:spAutoFit/>
          </a:bodyPr>
          <a:lstStyle/>
          <a:p>
            <a:fld id="{F8088518-14E0-490D-934F-ADD57F46F328}" type="slidenum">
              <a:rPr lang="en-US" sz="1335" b="1" smtClean="0">
                <a:solidFill>
                  <a:srgbClr val="005696"/>
                </a:solidFill>
                <a:latin typeface="Arial Black" panose="020B0A04020102020204" pitchFamily="34" charset="0"/>
              </a:rPr>
              <a:t>‹#›</a:t>
            </a:fld>
            <a:endParaRPr lang="en-US" sz="1335" b="1" dirty="0">
              <a:solidFill>
                <a:srgbClr val="005696"/>
              </a:solidFill>
              <a:latin typeface="Arial Black" panose="020B0A04020102020204" pitchFamily="34" charset="0"/>
            </a:endParaRPr>
          </a:p>
        </p:txBody>
      </p:sp>
      <p:sp>
        <p:nvSpPr>
          <p:cNvPr id="2" name="标题 1"/>
          <p:cNvSpPr>
            <a:spLocks noGrp="1"/>
          </p:cNvSpPr>
          <p:nvPr>
            <p:ph type="title"/>
          </p:nvPr>
        </p:nvSpPr>
        <p:spPr>
          <a:xfrm>
            <a:off x="488373" y="162000"/>
            <a:ext cx="11101536" cy="652327"/>
          </a:xfrm>
          <a:prstGeom prst="rect">
            <a:avLst/>
          </a:prstGeom>
        </p:spPr>
        <p:txBody>
          <a:bodyPr lIns="0" tIns="0" rIns="0" bIns="0" anchor="ctr"/>
          <a:lstStyle>
            <a:lvl1pPr>
              <a:defRPr kumimoji="0" lang="zh-CN" altLang="en-US" sz="2400" b="1" i="0" u="none" strike="noStrike" cap="none" spc="0" normalizeH="0" baseline="0" dirty="0">
                <a:ln>
                  <a:noFill/>
                </a:ln>
                <a:solidFill>
                  <a:schemeClr val="accent1"/>
                </a:solidFill>
                <a:effectLst/>
                <a:uLnTx/>
                <a:uFillTx/>
                <a:latin typeface="+mn-ea"/>
                <a:ea typeface="+mn-ea"/>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3" name="Picture 4">
            <a:extLst>
              <a:ext uri="{FF2B5EF4-FFF2-40B4-BE49-F238E27FC236}">
                <a16:creationId xmlns:a16="http://schemas.microsoft.com/office/drawing/2014/main" id="{3DA52CFC-DB83-47E3-BD2F-319ABF6C886E}"/>
              </a:ext>
            </a:extLst>
          </p:cNvPr>
          <p:cNvPicPr>
            <a:picLocks noChangeAspect="1"/>
          </p:cNvPicPr>
          <p:nvPr userDrawn="1"/>
        </p:nvPicPr>
        <p:blipFill>
          <a:blip r:embed="rId2" cstate="screen"/>
          <a:stretch>
            <a:fillRect/>
          </a:stretch>
        </p:blipFill>
        <p:spPr>
          <a:xfrm>
            <a:off x="10730699" y="255588"/>
            <a:ext cx="1240404" cy="465151"/>
          </a:xfrm>
          <a:prstGeom prst="rect">
            <a:avLst/>
          </a:prstGeom>
        </p:spPr>
      </p:pic>
      <p:sp>
        <p:nvSpPr>
          <p:cNvPr id="4" name="文本占位符 3">
            <a:extLst>
              <a:ext uri="{FF2B5EF4-FFF2-40B4-BE49-F238E27FC236}">
                <a16:creationId xmlns:a16="http://schemas.microsoft.com/office/drawing/2014/main" id="{2FD30B8E-0DA8-43D7-B813-3BF2F137800E}"/>
              </a:ext>
            </a:extLst>
          </p:cNvPr>
          <p:cNvSpPr>
            <a:spLocks noGrp="1"/>
          </p:cNvSpPr>
          <p:nvPr>
            <p:ph type="body" sz="quarter" idx="10"/>
          </p:nvPr>
        </p:nvSpPr>
        <p:spPr>
          <a:xfrm>
            <a:off x="488374" y="907915"/>
            <a:ext cx="11101536" cy="962449"/>
          </a:xfrm>
          <a:prstGeom prst="rect">
            <a:avLst/>
          </a:prstGeom>
        </p:spPr>
        <p:txBody>
          <a:bodyPr lIns="0" tIns="0" rIns="0" bIns="0"/>
          <a:lstStyle>
            <a:lvl1pPr marL="180000" indent="-180000">
              <a:lnSpc>
                <a:spcPct val="100000"/>
              </a:lnSpc>
              <a:spcBef>
                <a:spcPts val="0"/>
              </a:spcBef>
              <a:buClr>
                <a:schemeClr val="accent1"/>
              </a:buClr>
              <a:buFont typeface="Arial" panose="020B0604020202020204" pitchFamily="34" charset="0"/>
              <a:buChar char="•"/>
              <a:defRPr sz="1600"/>
            </a:lvl1pPr>
            <a:lvl2pPr marL="609600" indent="0">
              <a:buNone/>
              <a:defRPr sz="1600"/>
            </a:lvl2pPr>
            <a:lvl3pPr>
              <a:defRPr sz="1600"/>
            </a:lvl3pPr>
            <a:lvl4pPr>
              <a:defRPr sz="1600"/>
            </a:lvl4pPr>
            <a:lvl5pPr>
              <a:defRPr sz="1600"/>
            </a:lvl5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6CB96CA3-EB9E-48A4-A83C-59922A659BCD}"/>
              </a:ext>
            </a:extLst>
          </p:cNvPr>
          <p:cNvSpPr>
            <a:spLocks noGrp="1"/>
          </p:cNvSpPr>
          <p:nvPr>
            <p:ph type="body" sz="quarter" idx="11"/>
          </p:nvPr>
        </p:nvSpPr>
        <p:spPr>
          <a:xfrm>
            <a:off x="488374" y="6398148"/>
            <a:ext cx="10817225" cy="297454"/>
          </a:xfrm>
          <a:prstGeom prst="rect">
            <a:avLst/>
          </a:prstGeom>
        </p:spPr>
        <p:txBody>
          <a:bodyPr lIns="0" tIns="0" rIns="0" bIns="0" anchor="b"/>
          <a:lstStyle>
            <a:lvl1pPr marL="228600" indent="-228600">
              <a:spcBef>
                <a:spcPts val="0"/>
              </a:spcBef>
              <a:buFont typeface="+mj-lt"/>
              <a:buAutoNum type="arabicPeriod"/>
              <a:defRPr sz="800">
                <a:solidFill>
                  <a:schemeClr val="bg1">
                    <a:lumMod val="50000"/>
                  </a:schemeClr>
                </a:solidFill>
              </a:defRPr>
            </a:lvl1pPr>
            <a:lvl2pPr>
              <a:defRPr sz="800">
                <a:solidFill>
                  <a:schemeClr val="bg1">
                    <a:lumMod val="75000"/>
                  </a:schemeClr>
                </a:solidFill>
              </a:defRPr>
            </a:lvl2pPr>
            <a:lvl3pPr>
              <a:defRPr sz="800">
                <a:solidFill>
                  <a:schemeClr val="bg1">
                    <a:lumMod val="75000"/>
                  </a:schemeClr>
                </a:solidFill>
              </a:defRPr>
            </a:lvl3pPr>
            <a:lvl4pPr>
              <a:defRPr sz="800">
                <a:solidFill>
                  <a:schemeClr val="bg1">
                    <a:lumMod val="75000"/>
                  </a:schemeClr>
                </a:solidFill>
              </a:defRPr>
            </a:lvl4pPr>
            <a:lvl5pPr>
              <a:defRPr sz="800">
                <a:solidFill>
                  <a:schemeClr val="bg1">
                    <a:lumMod val="75000"/>
                  </a:schemeClr>
                </a:solidFill>
              </a:defRPr>
            </a:lvl5pPr>
          </a:lstStyle>
          <a:p>
            <a:pPr lvl="0"/>
            <a:r>
              <a:rPr lang="zh-CN" altLang="en-US" dirty="0"/>
              <a:t>单击此处编辑母版文本样式</a:t>
            </a:r>
          </a:p>
        </p:txBody>
      </p:sp>
    </p:spTree>
    <p:extLst>
      <p:ext uri="{BB962C8B-B14F-4D97-AF65-F5344CB8AC3E}">
        <p14:creationId xmlns:p14="http://schemas.microsoft.com/office/powerpoint/2010/main" val="396776610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534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249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7999"/>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accent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cxnSp>
        <p:nvCxnSpPr>
          <p:cNvPr id="8" name="直接连接符 7"/>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61147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1" name="文本框 20"/>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488373" y="162000"/>
            <a:ext cx="11101536" cy="652327"/>
          </a:xfrm>
          <a:prstGeom prst="rect">
            <a:avLst/>
          </a:prstGeom>
        </p:spPr>
        <p:txBody>
          <a:bodyPr lIns="0" tIns="0" rIns="0" bIns="0" anchor="ctr"/>
          <a:lstStyle>
            <a:lvl1pPr>
              <a:defRPr kumimoji="0" lang="zh-CN" altLang="en-US" sz="2400" b="1" i="0" u="none" strike="noStrike" cap="none" spc="0" normalizeH="0" baseline="0" dirty="0">
                <a:ln>
                  <a:noFill/>
                </a:ln>
                <a:solidFill>
                  <a:schemeClr val="accent1"/>
                </a:solidFill>
                <a:effectLst/>
                <a:uLnTx/>
                <a:uFillTx/>
                <a:latin typeface="+mn-ea"/>
                <a:ea typeface="+mn-ea"/>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3" name="Picture 4">
            <a:extLst>
              <a:ext uri="{FF2B5EF4-FFF2-40B4-BE49-F238E27FC236}">
                <a16:creationId xmlns:a16="http://schemas.microsoft.com/office/drawing/2014/main" id="{3DA52CFC-DB83-47E3-BD2F-319ABF6C886E}"/>
              </a:ext>
            </a:extLst>
          </p:cNvPr>
          <p:cNvPicPr>
            <a:picLocks noChangeAspect="1"/>
          </p:cNvPicPr>
          <p:nvPr userDrawn="1"/>
        </p:nvPicPr>
        <p:blipFill>
          <a:blip r:embed="rId2" cstate="screen"/>
          <a:stretch>
            <a:fillRect/>
          </a:stretch>
        </p:blipFill>
        <p:spPr>
          <a:xfrm>
            <a:off x="10730699" y="255588"/>
            <a:ext cx="1240404" cy="465151"/>
          </a:xfrm>
          <a:prstGeom prst="rect">
            <a:avLst/>
          </a:prstGeom>
        </p:spPr>
      </p:pic>
      <p:sp>
        <p:nvSpPr>
          <p:cNvPr id="4" name="文本占位符 3">
            <a:extLst>
              <a:ext uri="{FF2B5EF4-FFF2-40B4-BE49-F238E27FC236}">
                <a16:creationId xmlns:a16="http://schemas.microsoft.com/office/drawing/2014/main" id="{2FD30B8E-0DA8-43D7-B813-3BF2F137800E}"/>
              </a:ext>
            </a:extLst>
          </p:cNvPr>
          <p:cNvSpPr>
            <a:spLocks noGrp="1"/>
          </p:cNvSpPr>
          <p:nvPr>
            <p:ph type="body" sz="quarter" idx="10"/>
          </p:nvPr>
        </p:nvSpPr>
        <p:spPr>
          <a:xfrm>
            <a:off x="488374" y="1111827"/>
            <a:ext cx="11101536" cy="758537"/>
          </a:xfrm>
          <a:prstGeom prst="rect">
            <a:avLst/>
          </a:prstGeom>
        </p:spPr>
        <p:txBody>
          <a:bodyPr lIns="0" tIns="0" rIns="0" bIns="0"/>
          <a:lstStyle>
            <a:lvl1pPr marL="180000" indent="-180000">
              <a:lnSpc>
                <a:spcPct val="100000"/>
              </a:lnSpc>
              <a:spcBef>
                <a:spcPts val="0"/>
              </a:spcBef>
              <a:buClr>
                <a:schemeClr val="accent1"/>
              </a:buClr>
              <a:buFont typeface="Arial" panose="020B0604020202020204" pitchFamily="34" charset="0"/>
              <a:buChar char="•"/>
              <a:defRPr sz="1600"/>
            </a:lvl1pPr>
            <a:lvl2pPr marL="609600" indent="0">
              <a:buNone/>
              <a:defRPr sz="1600"/>
            </a:lvl2pPr>
            <a:lvl3pPr>
              <a:defRPr sz="1600"/>
            </a:lvl3pPr>
            <a:lvl4pPr>
              <a:defRPr sz="1600"/>
            </a:lvl4pPr>
            <a:lvl5pPr>
              <a:defRPr sz="1600"/>
            </a:lvl5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6CB96CA3-EB9E-48A4-A83C-59922A659BCD}"/>
              </a:ext>
            </a:extLst>
          </p:cNvPr>
          <p:cNvSpPr>
            <a:spLocks noGrp="1"/>
          </p:cNvSpPr>
          <p:nvPr>
            <p:ph type="body" sz="quarter" idx="11"/>
          </p:nvPr>
        </p:nvSpPr>
        <p:spPr>
          <a:xfrm>
            <a:off x="488374" y="6398148"/>
            <a:ext cx="10817225" cy="297454"/>
          </a:xfrm>
          <a:prstGeom prst="rect">
            <a:avLst/>
          </a:prstGeom>
        </p:spPr>
        <p:txBody>
          <a:bodyPr lIns="0" tIns="0" rIns="0" bIns="0" anchor="b"/>
          <a:lstStyle>
            <a:lvl1pPr marL="228600" indent="-228600">
              <a:spcBef>
                <a:spcPts val="0"/>
              </a:spcBef>
              <a:buFont typeface="+mj-lt"/>
              <a:buAutoNum type="arabicPeriod"/>
              <a:defRPr sz="800">
                <a:solidFill>
                  <a:schemeClr val="bg1">
                    <a:lumMod val="50000"/>
                  </a:schemeClr>
                </a:solidFill>
              </a:defRPr>
            </a:lvl1pPr>
            <a:lvl2pPr>
              <a:defRPr sz="800">
                <a:solidFill>
                  <a:schemeClr val="bg1">
                    <a:lumMod val="75000"/>
                  </a:schemeClr>
                </a:solidFill>
              </a:defRPr>
            </a:lvl2pPr>
            <a:lvl3pPr>
              <a:defRPr sz="800">
                <a:solidFill>
                  <a:schemeClr val="bg1">
                    <a:lumMod val="75000"/>
                  </a:schemeClr>
                </a:solidFill>
              </a:defRPr>
            </a:lvl3pPr>
            <a:lvl4pPr>
              <a:defRPr sz="800">
                <a:solidFill>
                  <a:schemeClr val="bg1">
                    <a:lumMod val="75000"/>
                  </a:schemeClr>
                </a:solidFill>
              </a:defRPr>
            </a:lvl4pPr>
            <a:lvl5pPr>
              <a:defRPr sz="800">
                <a:solidFill>
                  <a:schemeClr val="bg1">
                    <a:lumMod val="75000"/>
                  </a:schemeClr>
                </a:solidFill>
              </a:defRPr>
            </a:lvl5pPr>
          </a:lstStyle>
          <a:p>
            <a:pPr lvl="0"/>
            <a:r>
              <a:rPr lang="zh-CN" altLang="en-US" dirty="0"/>
              <a:t>单击此处编辑母版文本样式</a:t>
            </a:r>
          </a:p>
        </p:txBody>
      </p:sp>
    </p:spTree>
    <p:extLst>
      <p:ext uri="{BB962C8B-B14F-4D97-AF65-F5344CB8AC3E}">
        <p14:creationId xmlns:p14="http://schemas.microsoft.com/office/powerpoint/2010/main" val="18602581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mn-ea"/>
                <a:cs typeface="+mn-cs"/>
              </a:r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mn-ea"/>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6551378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noFill/>
          <a:ln w="28575" cap="flat" cmpd="sng" algn="ctr">
            <a:solidFill>
              <a:srgbClr val="A5A5A5"/>
            </a:solidFill>
            <a:prstDash val="solid"/>
            <a:miter lim="800000"/>
          </a:ln>
          <a:effectLst/>
        </p:spPr>
      </p:cxnSp>
      <p:sp>
        <p:nvSpPr>
          <p:cNvPr id="19" name="Rectangle 14"/>
          <p:cNvSpPr/>
          <p:nvPr userDrawn="1"/>
        </p:nvSpPr>
        <p:spPr>
          <a:xfrm rot="10800000">
            <a:off x="0" y="1"/>
            <a:ext cx="236589" cy="710316"/>
          </a:xfrm>
          <a:prstGeom prst="rect">
            <a:avLst/>
          </a:prstGeom>
          <a:gradFill>
            <a:gsLst>
              <a:gs pos="99000">
                <a:srgbClr val="E7E6E6">
                  <a:lumMod val="25000"/>
                </a:srgbClr>
              </a:gs>
              <a:gs pos="0">
                <a:sysClr val="window" lastClr="FFFFFF">
                  <a:lumMod val="50000"/>
                </a:sys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
        <p:nvSpPr>
          <p:cNvPr id="21" name="文本框 20"/>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pic>
        <p:nvPicPr>
          <p:cNvPr id="22"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
        <p:nvSpPr>
          <p:cNvPr id="2" name="标题 1"/>
          <p:cNvSpPr>
            <a:spLocks noGrp="1"/>
          </p:cNvSpPr>
          <p:nvPr>
            <p:ph type="title"/>
          </p:nvPr>
        </p:nvSpPr>
        <p:spPr>
          <a:xfrm>
            <a:off x="579600" y="154800"/>
            <a:ext cx="11256969" cy="460800"/>
          </a:xfrm>
          <a:prstGeom prst="rect">
            <a:avLst/>
          </a:prstGeom>
        </p:spPr>
        <p:txBody>
          <a:bodyPr anchor="ctr"/>
          <a:lstStyle>
            <a:lvl1pPr>
              <a:defRPr kumimoji="0" lang="zh-CN" altLang="en-US" sz="2400" b="1" i="0" u="none" strike="noStrike" cap="none" spc="0" normalizeH="0" baseline="0" dirty="0">
                <a:ln>
                  <a:noFill/>
                </a:ln>
                <a:solidFill>
                  <a:sysClr val="window" lastClr="FFFFFF"/>
                </a:solidFill>
                <a:effectLst/>
                <a:uLnTx/>
                <a:uFillTx/>
                <a:latin typeface="MHeiHK" pitchFamily="2" charset="-120"/>
                <a:ea typeface="MHeiHK" pitchFamily="2" charset="-120"/>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spTree>
    <p:extLst>
      <p:ext uri="{BB962C8B-B14F-4D97-AF65-F5344CB8AC3E}">
        <p14:creationId xmlns:p14="http://schemas.microsoft.com/office/powerpoint/2010/main" val="79189665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7999"/>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accent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cxnSp>
        <p:nvCxnSpPr>
          <p:cNvPr id="8" name="直接连接符 7"/>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103507170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4748784"/>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bg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7200" y="237600"/>
            <a:ext cx="1156035" cy="428400"/>
          </a:xfrm>
          <a:prstGeom prst="rect">
            <a:avLst/>
          </a:prstGeom>
        </p:spPr>
      </p:pic>
    </p:spTree>
    <p:extLst>
      <p:ext uri="{BB962C8B-B14F-4D97-AF65-F5344CB8AC3E}">
        <p14:creationId xmlns:p14="http://schemas.microsoft.com/office/powerpoint/2010/main" val="149592853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C381D872-98E0-4F88-A3B8-8E6E9721CEBA}"/>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359768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67844160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38228071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内容占位符 7"/>
          <p:cNvSpPr>
            <a:spLocks noGrp="1"/>
          </p:cNvSpPr>
          <p:nvPr>
            <p:ph sz="quarter" idx="10" hasCustomPrompt="1"/>
          </p:nvPr>
        </p:nvSpPr>
        <p:spPr>
          <a:xfrm>
            <a:off x="419100" y="6261100"/>
            <a:ext cx="11341100" cy="596900"/>
          </a:xfrm>
        </p:spPr>
        <p:txBody>
          <a:bodyPr>
            <a:normAutofit/>
          </a:bodyPr>
          <a:lstStyle>
            <a:lvl1pPr marL="179705" indent="-179705">
              <a:buFont typeface="+mj-lt"/>
              <a:buAutoNum type="arabicPeriod"/>
              <a:defRPr sz="800">
                <a:solidFill>
                  <a:schemeClr val="tx1">
                    <a:lumMod val="85000"/>
                    <a:lumOff val="15000"/>
                  </a:schemeClr>
                </a:solidFill>
              </a:defRPr>
            </a:lvl1pPr>
          </a:lstStyle>
          <a:p>
            <a:pPr lvl="0"/>
            <a:r>
              <a:rPr lang="zh-CN" altLang="en-US" dirty="0"/>
              <a:t>参考文献</a:t>
            </a:r>
          </a:p>
        </p:txBody>
      </p:sp>
    </p:spTree>
    <p:extLst>
      <p:ext uri="{BB962C8B-B14F-4D97-AF65-F5344CB8AC3E}">
        <p14:creationId xmlns:p14="http://schemas.microsoft.com/office/powerpoint/2010/main" val="350755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7999"/>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accent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cxnSp>
        <p:nvCxnSpPr>
          <p:cNvPr id="8" name="直接连接符 7"/>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11" name="文本框 10"/>
          <p:cNvSpPr txBox="1"/>
          <p:nvPr userDrawn="1"/>
        </p:nvSpPr>
        <p:spPr>
          <a:xfrm>
            <a:off x="7543119" y="6488668"/>
            <a:ext cx="42284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C0C0C">
                    <a:lumMod val="75000"/>
                    <a:lumOff val="25000"/>
                  </a:srgbClr>
                </a:solidFill>
                <a:effectLst/>
                <a:uLnTx/>
                <a:uFillTx/>
                <a:latin typeface="微软雅黑"/>
                <a:ea typeface="微软雅黑"/>
                <a:cs typeface="+mn-cs"/>
              </a:rPr>
              <a:t>Confidential - Internal Use Only</a:t>
            </a:r>
            <a:endParaRPr kumimoji="0" lang="zh-CN" altLang="en-US" sz="1400" b="0" i="0" u="none" strike="noStrike" kern="1200" cap="none" spc="0" normalizeH="0" baseline="0" noProof="0" dirty="0">
              <a:ln>
                <a:noFill/>
              </a:ln>
              <a:solidFill>
                <a:srgbClr val="0C0C0C">
                  <a:lumMod val="75000"/>
                  <a:lumOff val="25000"/>
                </a:srgbClr>
              </a:solidFill>
              <a:effectLst/>
              <a:uLnTx/>
              <a:uFillTx/>
              <a:latin typeface="微软雅黑"/>
              <a:ea typeface="微软雅黑"/>
              <a:cs typeface="+mn-cs"/>
            </a:endParaRPr>
          </a:p>
        </p:txBody>
      </p:sp>
    </p:spTree>
    <p:extLst>
      <p:ext uri="{BB962C8B-B14F-4D97-AF65-F5344CB8AC3E}">
        <p14:creationId xmlns:p14="http://schemas.microsoft.com/office/powerpoint/2010/main" val="173386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F2B4C60-07D8-4011-B48D-A9926CF50E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01"/>
          <a:stretch/>
        </p:blipFill>
        <p:spPr>
          <a:xfrm>
            <a:off x="0" y="0"/>
            <a:ext cx="12192000" cy="6858000"/>
          </a:xfrm>
          <a:prstGeom prst="rect">
            <a:avLst/>
          </a:prstGeom>
        </p:spPr>
      </p:pic>
      <p:sp>
        <p:nvSpPr>
          <p:cNvPr id="14" name="任意多边形: 形状 13">
            <a:extLst>
              <a:ext uri="{FF2B5EF4-FFF2-40B4-BE49-F238E27FC236}">
                <a16:creationId xmlns:a16="http://schemas.microsoft.com/office/drawing/2014/main" id="{D2EDA875-67EC-4314-89E8-D9F38D0BAB5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标题 1">
            <a:extLst>
              <a:ext uri="{FF2B5EF4-FFF2-40B4-BE49-F238E27FC236}">
                <a16:creationId xmlns:a16="http://schemas.microsoft.com/office/drawing/2014/main" id="{111ADFD9-80E7-45B5-B94F-E39C44A445D1}"/>
              </a:ext>
            </a:extLst>
          </p:cNvPr>
          <p:cNvSpPr>
            <a:spLocks noGrp="1"/>
          </p:cNvSpPr>
          <p:nvPr>
            <p:ph type="title"/>
          </p:nvPr>
        </p:nvSpPr>
        <p:spPr>
          <a:xfrm>
            <a:off x="376705" y="45549"/>
            <a:ext cx="11256969" cy="706481"/>
          </a:xfrm>
          <a:prstGeom prst="rect">
            <a:avLst/>
          </a:prstGeom>
        </p:spPr>
        <p:txBody>
          <a:bodyPr lIns="0" tIns="0" rIns="0" bIns="0" anchor="b"/>
          <a:lstStyle>
            <a:lvl1pPr>
              <a:defRPr sz="2400" b="1">
                <a:solidFill>
                  <a:schemeClr val="tx1"/>
                </a:solidFill>
              </a:defRPr>
            </a:lvl1pPr>
          </a:lstStyle>
          <a:p>
            <a:r>
              <a:rPr lang="zh-CN" altLang="en-US" dirty="0"/>
              <a:t>单击此处编辑母版标题样式</a:t>
            </a:r>
          </a:p>
        </p:txBody>
      </p:sp>
      <p:sp>
        <p:nvSpPr>
          <p:cNvPr id="13" name="文本占位符 12">
            <a:extLst>
              <a:ext uri="{FF2B5EF4-FFF2-40B4-BE49-F238E27FC236}">
                <a16:creationId xmlns:a16="http://schemas.microsoft.com/office/drawing/2014/main" id="{92AF9611-55B8-487A-B43E-A76609910F73}"/>
              </a:ext>
            </a:extLst>
          </p:cNvPr>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7">
                <a:solidFill>
                  <a:schemeClr val="accent3">
                    <a:lumMod val="90000"/>
                  </a:schemeClr>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cxnSp>
        <p:nvCxnSpPr>
          <p:cNvPr id="8" name="直接连接符 7">
            <a:extLst>
              <a:ext uri="{FF2B5EF4-FFF2-40B4-BE49-F238E27FC236}">
                <a16:creationId xmlns:a16="http://schemas.microsoft.com/office/drawing/2014/main" id="{174C5FFD-ACDF-40A5-981C-E7A710911B88}"/>
              </a:ext>
            </a:extLst>
          </p:cNvPr>
          <p:cNvCxnSpPr>
            <a:cxnSpLocks/>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a:extLst>
              <a:ext uri="{FF2B5EF4-FFF2-40B4-BE49-F238E27FC236}">
                <a16:creationId xmlns:a16="http://schemas.microsoft.com/office/drawing/2014/main" id="{CF0E0CC1-EF62-4D04-A7C9-E1A41DC37DF3}"/>
              </a:ext>
            </a:extLst>
          </p:cNvPr>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3">
                <a:solidFill>
                  <a:schemeClr val="tx2"/>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pic>
        <p:nvPicPr>
          <p:cNvPr id="9" name="图片 8">
            <a:extLst>
              <a:ext uri="{FF2B5EF4-FFF2-40B4-BE49-F238E27FC236}">
                <a16:creationId xmlns:a16="http://schemas.microsoft.com/office/drawing/2014/main" id="{D1E0D271-757E-422A-A429-A674B8FE5B61}"/>
              </a:ext>
            </a:extLst>
          </p:cNvPr>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a:extLst>
              <a:ext uri="{FF2B5EF4-FFF2-40B4-BE49-F238E27FC236}">
                <a16:creationId xmlns:a16="http://schemas.microsoft.com/office/drawing/2014/main" id="{B20F794B-68C3-4359-A0E7-E6AA674604D7}"/>
              </a:ext>
            </a:extLst>
          </p:cNvPr>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3" b="1" i="0" u="none" strike="noStrike" kern="1200" cap="none" spc="0" normalizeH="0" baseline="0" noProof="0" smtClean="0">
                <a:ln>
                  <a:noFill/>
                </a:ln>
                <a:solidFill>
                  <a:srgbClr val="5B9BD5"/>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3" b="1" i="0" u="none" strike="noStrike" kern="1200" cap="none" spc="0" normalizeH="0" baseline="0" noProof="0" dirty="0">
              <a:ln>
                <a:noFill/>
              </a:ln>
              <a:solidFill>
                <a:srgbClr val="5B9BD5"/>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2097745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Rectangle 6"/>
          <p:cNvSpPr/>
          <p:nvPr userDrawn="1"/>
        </p:nvSpPr>
        <p:spPr>
          <a:xfrm rot="5400000">
            <a:off x="5694746" y="-5694743"/>
            <a:ext cx="802508" cy="12192000"/>
          </a:xfrm>
          <a:prstGeom prst="rect">
            <a:avLst/>
          </a:prstGeom>
          <a:solidFill>
            <a:srgbClr val="31405D"/>
          </a:solidFill>
          <a:ln w="12700" cap="flat" cmpd="sng" algn="ctr">
            <a:solidFill>
              <a:sysClr val="window" lastClr="FFFFFF">
                <a:lumMod val="75000"/>
              </a:sysClr>
            </a:solidFill>
            <a:prstDash val="solid"/>
            <a:miter lim="800000"/>
          </a:ln>
          <a:effectLst>
            <a:innerShdw blurRad="393700" dist="50800" dir="13500000">
              <a:prstClr val="black">
                <a:alpha val="2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0" cap="none" spc="0" normalizeH="0" baseline="0" noProof="0">
              <a:ln>
                <a:noFill/>
              </a:ln>
              <a:solidFill>
                <a:srgbClr val="5B9BD5">
                  <a:lumMod val="75000"/>
                </a:srgbClr>
              </a:solidFill>
              <a:effectLst/>
              <a:uLnTx/>
              <a:uFillTx/>
              <a:latin typeface="Calibri" panose="020F0502020204030204"/>
              <a:ea typeface="Malgun Gothic" panose="020B0503020000020004" pitchFamily="34" charset="-127"/>
              <a:cs typeface="+mn-cs"/>
            </a:endParaRPr>
          </a:p>
        </p:txBody>
      </p:sp>
      <p:sp>
        <p:nvSpPr>
          <p:cNvPr id="12" name="Right Triangle 8"/>
          <p:cNvSpPr/>
          <p:nvPr userDrawn="1"/>
        </p:nvSpPr>
        <p:spPr>
          <a:xfrm rot="10800000">
            <a:off x="9630137" y="1"/>
            <a:ext cx="2561863" cy="2561863"/>
          </a:xfrm>
          <a:prstGeom prst="rtTriangle">
            <a:avLst/>
          </a:prstGeom>
          <a:solidFill>
            <a:srgbClr val="62B3D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sp>
        <p:nvSpPr>
          <p:cNvPr id="15" name="Rectangle 9"/>
          <p:cNvSpPr/>
          <p:nvPr userDrawn="1"/>
        </p:nvSpPr>
        <p:spPr>
          <a:xfrm>
            <a:off x="0" y="802512"/>
            <a:ext cx="12192000" cy="60554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pic>
        <p:nvPicPr>
          <p:cNvPr id="16" name="Picture 13"/>
          <p:cNvPicPr>
            <a:picLocks noChangeAspect="1"/>
          </p:cNvPicPr>
          <p:nvPr userDrawn="1"/>
        </p:nvPicPr>
        <p:blipFill rotWithShape="1">
          <a:blip r:embed="rId2"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7" name="Picture 12" descr="A picture containing looking, holding, sitting, cake&#10;&#10;Description automatically generated"/>
          <p:cNvPicPr>
            <a:picLocks noChangeAspect="1"/>
          </p:cNvPicPr>
          <p:nvPr userDrawn="1"/>
        </p:nvPicPr>
        <p:blipFill rotWithShape="1">
          <a:blip r:embed="rId3" cstate="screen">
            <a:alphaModFix amt="3000"/>
          </a:blip>
          <a:srcRect/>
          <a:stretch>
            <a:fillRect/>
          </a:stretch>
        </p:blipFill>
        <p:spPr>
          <a:xfrm flipH="1">
            <a:off x="1975411" y="12040"/>
            <a:ext cx="10216589" cy="6845957"/>
          </a:xfrm>
          <a:prstGeom prst="rect">
            <a:avLst/>
          </a:prstGeom>
          <a:effectLst/>
        </p:spPr>
      </p:pic>
      <p:pic>
        <p:nvPicPr>
          <p:cNvPr id="18" name="Picture 2" descr="A picture containing looking, holding, sitting, cake&#10;&#10;Description automatically generated"/>
          <p:cNvPicPr>
            <a:picLocks noChangeAspect="1"/>
          </p:cNvPicPr>
          <p:nvPr userDrawn="1"/>
        </p:nvPicPr>
        <p:blipFill rotWithShape="1">
          <a:blip r:embed="rId4" cstate="screen">
            <a:alphaModFix amt="64000"/>
          </a:blip>
          <a:srcRect/>
          <a:stretch>
            <a:fillRect/>
          </a:stretch>
        </p:blipFill>
        <p:spPr>
          <a:xfrm flipH="1">
            <a:off x="9590471" y="26864"/>
            <a:ext cx="896709" cy="775649"/>
          </a:xfrm>
          <a:prstGeom prst="rect">
            <a:avLst/>
          </a:prstGeom>
        </p:spPr>
      </p:pic>
      <p:sp>
        <p:nvSpPr>
          <p:cNvPr id="20" name="文本框 1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176400" y="162000"/>
            <a:ext cx="10760765" cy="504000"/>
          </a:xfrm>
          <a:prstGeom prst="rect">
            <a:avLst/>
          </a:prstGeom>
        </p:spPr>
        <p:txBody>
          <a:bodyPr anchor="ctr"/>
          <a:lstStyle>
            <a:lvl1pPr>
              <a:defRPr kumimoji="0" lang="zh-CN" altLang="en-US" sz="2400" b="1" i="0" u="none" strike="noStrike" cap="none" spc="0" normalizeH="0" baseline="0" dirty="0">
                <a:ln>
                  <a:noFill/>
                </a:ln>
                <a:solidFill>
                  <a:sysClr val="window" lastClr="FFFFFF"/>
                </a:solidFill>
                <a:effectLst/>
                <a:uLnTx/>
                <a:uFillTx/>
                <a:latin typeface="MHeiHK" pitchFamily="2" charset="-120"/>
                <a:ea typeface="MHeiHK" pitchFamily="2" charset="-120"/>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6800" y="108000"/>
            <a:ext cx="1534903" cy="568800"/>
          </a:xfrm>
          <a:prstGeom prst="rect">
            <a:avLst/>
          </a:prstGeom>
        </p:spPr>
      </p:pic>
    </p:spTree>
    <p:extLst>
      <p:ext uri="{BB962C8B-B14F-4D97-AF65-F5344CB8AC3E}">
        <p14:creationId xmlns:p14="http://schemas.microsoft.com/office/powerpoint/2010/main" val="393235986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a:srcRect l="-23479" t="36490" r="55526" b="-18111"/>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71742025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a:srcRect l="-23479" t="36490" r="55526" b="-18111"/>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80456293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11" name="Rectangle 3"/>
          <p:cNvSpPr/>
          <p:nvPr userDrawn="1"/>
        </p:nvSpPr>
        <p:spPr>
          <a:xfrm>
            <a:off x="233238" y="1"/>
            <a:ext cx="10471933" cy="710316"/>
          </a:xfrm>
          <a:prstGeom prst="rect">
            <a:avLst/>
          </a:prstGeom>
          <a:gradFill>
            <a:gsLst>
              <a:gs pos="100000">
                <a:srgbClr val="3C72A3"/>
              </a:gs>
              <a:gs pos="0">
                <a:srgbClr val="31405D"/>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2"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6" name="Rectangle 11"/>
          <p:cNvSpPr/>
          <p:nvPr userDrawn="1"/>
        </p:nvSpPr>
        <p:spPr>
          <a:xfrm>
            <a:off x="0" y="1"/>
            <a:ext cx="233237" cy="710316"/>
          </a:xfrm>
          <a:prstGeom prst="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sp>
        <p:nvSpPr>
          <p:cNvPr id="17"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
        <p:nvSpPr>
          <p:cNvPr id="18"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19"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20" name="Straight Connector 9"/>
          <p:cNvCxnSpPr/>
          <p:nvPr userDrawn="1"/>
        </p:nvCxnSpPr>
        <p:spPr>
          <a:xfrm flipH="1">
            <a:off x="0" y="6858000"/>
            <a:ext cx="12192000" cy="0"/>
          </a:xfrm>
          <a:prstGeom prst="line">
            <a:avLst/>
          </a:prstGeom>
          <a:noFill/>
          <a:ln w="28575" cap="flat" cmpd="sng" algn="ctr">
            <a:solidFill>
              <a:srgbClr val="A5A5A5"/>
            </a:solidFill>
            <a:prstDash val="solid"/>
            <a:miter lim="800000"/>
          </a:ln>
          <a:effectLst/>
        </p:spPr>
      </p:cxnSp>
      <p:sp>
        <p:nvSpPr>
          <p:cNvPr id="21" name="Rectangle 14"/>
          <p:cNvSpPr/>
          <p:nvPr userDrawn="1"/>
        </p:nvSpPr>
        <p:spPr>
          <a:xfrm rot="10800000">
            <a:off x="0" y="1"/>
            <a:ext cx="236589" cy="710316"/>
          </a:xfrm>
          <a:prstGeom prst="rect">
            <a:avLst/>
          </a:prstGeom>
          <a:gradFill>
            <a:gsLst>
              <a:gs pos="99000">
                <a:srgbClr val="E7E6E6">
                  <a:lumMod val="25000"/>
                </a:srgbClr>
              </a:gs>
              <a:gs pos="0">
                <a:sysClr val="window" lastClr="FFFFFF">
                  <a:lumMod val="50000"/>
                </a:sysClr>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2"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23" name="Picture 15"/>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
        <p:nvSpPr>
          <p:cNvPr id="2" name="标题 1"/>
          <p:cNvSpPr>
            <a:spLocks noGrp="1"/>
          </p:cNvSpPr>
          <p:nvPr>
            <p:ph type="title"/>
          </p:nvPr>
        </p:nvSpPr>
        <p:spPr>
          <a:xfrm>
            <a:off x="579600" y="164262"/>
            <a:ext cx="3877985" cy="424475"/>
          </a:xfrm>
          <a:prstGeom prst="rect">
            <a:avLst/>
          </a:prstGeom>
          <a:noFill/>
        </p:spPr>
        <p:txBody>
          <a:bodyPr wrap="none" rtlCol="0" anchor="ctr">
            <a:spAutoFit/>
          </a:bodyPr>
          <a:lstStyle>
            <a:lvl1pPr>
              <a:defRPr lang="zh-CN" altLang="en-US" sz="2400" b="1" dirty="0">
                <a:solidFill>
                  <a:prstClr val="white"/>
                </a:solidFill>
                <a:latin typeface="MHeiHK" pitchFamily="2" charset="-120"/>
                <a:ea typeface="MHeiHK" pitchFamily="2" charset="-120"/>
                <a:cs typeface="+mn-cs"/>
              </a:defRPr>
            </a:lvl1pPr>
          </a:lstStyle>
          <a:p>
            <a:pPr marL="0" lvl="0" defTabSz="457200"/>
            <a:r>
              <a:rPr lang="zh-CN" altLang="en-US" dirty="0"/>
              <a:t>单击此处编辑母版标题样式</a:t>
            </a:r>
          </a:p>
        </p:txBody>
      </p:sp>
      <p:sp>
        <p:nvSpPr>
          <p:cNvPr id="15" name="文本占位符 14"/>
          <p:cNvSpPr>
            <a:spLocks noGrp="1"/>
          </p:cNvSpPr>
          <p:nvPr>
            <p:ph type="body" sz="quarter" idx="12"/>
          </p:nvPr>
        </p:nvSpPr>
        <p:spPr>
          <a:xfrm>
            <a:off x="376232" y="968400"/>
            <a:ext cx="11256969" cy="243515"/>
          </a:xfrm>
          <a:prstGeom prst="rect">
            <a:avLst/>
          </a:prstGeom>
        </p:spPr>
        <p:txBody>
          <a:bodyPr lIns="0" tIns="0" rIns="0" bIns="0" anchor="ctr"/>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sp>
        <p:nvSpPr>
          <p:cNvPr id="24" name="文本框 23"/>
          <p:cNvSpPr txBox="1"/>
          <p:nvPr userDrawn="1"/>
        </p:nvSpPr>
        <p:spPr>
          <a:xfrm>
            <a:off x="11589909" y="6398148"/>
            <a:ext cx="418704"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extLst>
      <p:ext uri="{BB962C8B-B14F-4D97-AF65-F5344CB8AC3E}">
        <p14:creationId xmlns:p14="http://schemas.microsoft.com/office/powerpoint/2010/main" val="22163302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a:srcRect l="-23479" t="36490" r="55526" b="-18111"/>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26020367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5C2A7C6-B9FA-46CD-9D6D-FE2B8CAD990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09037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5A5BCE-F7B8-449D-9A97-BC2A4AB8542B}" type="datetimeFigureOut">
              <a:rPr kumimoji="0" lang="zh-CN" altLang="en-US" sz="1800" b="0" i="0" u="none" strike="noStrike" kern="1200" cap="none" spc="0" normalizeH="0" baseline="0" noProof="0" smtClean="0">
                <a:ln>
                  <a:noFill/>
                </a:ln>
                <a:solidFill>
                  <a:srgbClr val="0C0C0C"/>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2022/7/14</a:t>
            </a:fld>
            <a:endParaRPr kumimoji="0" lang="zh-CN" altLang="en-US" sz="1800" b="0" i="0" u="none" strike="noStrike" kern="1200" cap="none" spc="0" normalizeH="0" baseline="0" noProof="0">
              <a:ln>
                <a:noFill/>
              </a:ln>
              <a:solidFill>
                <a:srgbClr val="0C0C0C"/>
              </a:solidFill>
              <a:effectLst/>
              <a:uLnTx/>
              <a:uFillTx/>
              <a:latin typeface="微软雅黑"/>
              <a:ea typeface="微软雅黑"/>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C0C0C"/>
              </a:solidFill>
              <a:effectLst/>
              <a:uLnTx/>
              <a:uFillTx/>
              <a:latin typeface="微软雅黑"/>
              <a:ea typeface="微软雅黑"/>
              <a:cs typeface="+mn-cs"/>
            </a:endParaRPr>
          </a:p>
        </p:txBody>
      </p:sp>
      <p:sp>
        <p:nvSpPr>
          <p:cNvPr id="4" name="灯片编号占位符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72E6B3-944F-4134-9EDC-A288A4D83236}" type="slidenum">
              <a:rPr kumimoji="0" lang="zh-CN" altLang="en-US" sz="1800" b="0" i="0" u="none" strike="noStrike" kern="1200" cap="none" spc="0" normalizeH="0" baseline="0" noProof="0" smtClean="0">
                <a:ln>
                  <a:noFill/>
                </a:ln>
                <a:solidFill>
                  <a:srgbClr val="0C0C0C"/>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C0C0C"/>
              </a:solidFill>
              <a:effectLst/>
              <a:uLnTx/>
              <a:uFillTx/>
              <a:latin typeface="微软雅黑"/>
              <a:ea typeface="微软雅黑"/>
              <a:cs typeface="+mn-cs"/>
            </a:endParaRPr>
          </a:p>
        </p:txBody>
      </p:sp>
    </p:spTree>
    <p:extLst>
      <p:ext uri="{BB962C8B-B14F-4D97-AF65-F5344CB8AC3E}">
        <p14:creationId xmlns:p14="http://schemas.microsoft.com/office/powerpoint/2010/main" val="2179637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a:srcRect l="-23479" t="36490" r="55526" b="-18111"/>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noFill/>
          <a:ln w="28575" cap="flat" cmpd="sng" algn="ctr">
            <a:solidFill>
              <a:srgbClr val="A5A5A5"/>
            </a:solidFill>
            <a:prstDash val="solid"/>
            <a:miter lim="800000"/>
          </a:ln>
          <a:effectLst/>
        </p:spPr>
      </p:cxnSp>
      <p:sp>
        <p:nvSpPr>
          <p:cNvPr id="19" name="Rectangle 14"/>
          <p:cNvSpPr/>
          <p:nvPr userDrawn="1"/>
        </p:nvSpPr>
        <p:spPr>
          <a:xfrm rot="10800000">
            <a:off x="0" y="1"/>
            <a:ext cx="236589" cy="710316"/>
          </a:xfrm>
          <a:prstGeom prst="rect">
            <a:avLst/>
          </a:prstGeom>
          <a:gradFill>
            <a:gsLst>
              <a:gs pos="99000">
                <a:srgbClr val="E7E6E6">
                  <a:lumMod val="25000"/>
                </a:srgbClr>
              </a:gs>
              <a:gs pos="0">
                <a:sysClr val="window" lastClr="FFFFFF">
                  <a:lumMod val="50000"/>
                </a:sysClr>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21" name="Picture 15"/>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
        <p:nvSpPr>
          <p:cNvPr id="24" name="文本框 23"/>
          <p:cNvSpPr txBox="1"/>
          <p:nvPr userDrawn="1"/>
        </p:nvSpPr>
        <p:spPr>
          <a:xfrm>
            <a:off x="11589909" y="6398148"/>
            <a:ext cx="418704"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标题 1"/>
          <p:cNvSpPr>
            <a:spLocks noGrp="1"/>
          </p:cNvSpPr>
          <p:nvPr>
            <p:ph type="title"/>
          </p:nvPr>
        </p:nvSpPr>
        <p:spPr>
          <a:xfrm>
            <a:off x="579600" y="165600"/>
            <a:ext cx="11257200" cy="424475"/>
          </a:xfrm>
          <a:prstGeom prst="rect">
            <a:avLst/>
          </a:prstGeom>
          <a:noFill/>
        </p:spPr>
        <p:txBody>
          <a:bodyPr wrap="none" rtlCol="0" anchor="ctr">
            <a:spAutoFit/>
          </a:bodyPr>
          <a:lstStyle>
            <a:lvl1pPr>
              <a:defRPr lang="zh-CN" altLang="en-US" sz="2400" b="1" dirty="0">
                <a:solidFill>
                  <a:prstClr val="white"/>
                </a:solidFill>
                <a:latin typeface="MHeiHK" pitchFamily="2" charset="-120"/>
                <a:ea typeface="MHeiHK" pitchFamily="2" charset="-120"/>
                <a:cs typeface="+mn-cs"/>
              </a:defRPr>
            </a:lvl1pPr>
          </a:lstStyle>
          <a:p>
            <a:pPr marL="0" lvl="0" defTabSz="457200"/>
            <a:r>
              <a:rPr lang="zh-CN" altLang="en-US" dirty="0"/>
              <a:t>单击此处编辑母版标题样式</a:t>
            </a:r>
          </a:p>
        </p:txBody>
      </p:sp>
      <p:sp>
        <p:nvSpPr>
          <p:cNvPr id="15" name="文本占位符 14"/>
          <p:cNvSpPr>
            <a:spLocks noGrp="1"/>
          </p:cNvSpPr>
          <p:nvPr>
            <p:ph type="body" sz="quarter" idx="12"/>
          </p:nvPr>
        </p:nvSpPr>
        <p:spPr>
          <a:xfrm>
            <a:off x="376232" y="968400"/>
            <a:ext cx="11256969" cy="243515"/>
          </a:xfrm>
          <a:prstGeom prst="rect">
            <a:avLst/>
          </a:prstGeom>
        </p:spPr>
        <p:txBody>
          <a:bodyPr lIns="0" tIns="0" rIns="0" bIns="0" anchor="ctr"/>
          <a:lstStyle>
            <a:lvl1pPr>
              <a:defRPr lang="zh-CN" altLang="en-US" sz="1335" dirty="0">
                <a:solidFill>
                  <a:schemeClr val="tx2"/>
                </a:solidFill>
              </a:defRPr>
            </a:lvl1pPr>
          </a:lstStyle>
          <a:p>
            <a:pPr marL="0" lvl="0" indent="0">
              <a:buNone/>
            </a:pPr>
            <a:r>
              <a:rPr lang="zh-CN" altLang="en-US" dirty="0"/>
              <a:t>单击此处编辑母版文本样式</a:t>
            </a:r>
          </a:p>
        </p:txBody>
      </p:sp>
    </p:spTree>
    <p:extLst>
      <p:ext uri="{BB962C8B-B14F-4D97-AF65-F5344CB8AC3E}">
        <p14:creationId xmlns:p14="http://schemas.microsoft.com/office/powerpoint/2010/main" val="344504311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4748784"/>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bg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5B9BD5"/>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5B9BD5"/>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330621075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F2B4C60-07D8-4011-B48D-A9926CF50E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01"/>
          <a:stretch/>
        </p:blipFill>
        <p:spPr>
          <a:xfrm>
            <a:off x="0" y="0"/>
            <a:ext cx="12192000" cy="6858000"/>
          </a:xfrm>
          <a:prstGeom prst="rect">
            <a:avLst/>
          </a:prstGeom>
        </p:spPr>
      </p:pic>
      <p:sp>
        <p:nvSpPr>
          <p:cNvPr id="14" name="任意多边形: 形状 13">
            <a:extLst>
              <a:ext uri="{FF2B5EF4-FFF2-40B4-BE49-F238E27FC236}">
                <a16:creationId xmlns:a16="http://schemas.microsoft.com/office/drawing/2014/main" id="{D2EDA875-67EC-4314-89E8-D9F38D0BAB5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标题 1">
            <a:extLst>
              <a:ext uri="{FF2B5EF4-FFF2-40B4-BE49-F238E27FC236}">
                <a16:creationId xmlns:a16="http://schemas.microsoft.com/office/drawing/2014/main" id="{111ADFD9-80E7-45B5-B94F-E39C44A445D1}"/>
              </a:ext>
            </a:extLst>
          </p:cNvPr>
          <p:cNvSpPr>
            <a:spLocks noGrp="1"/>
          </p:cNvSpPr>
          <p:nvPr>
            <p:ph type="title"/>
          </p:nvPr>
        </p:nvSpPr>
        <p:spPr>
          <a:xfrm>
            <a:off x="376705" y="45549"/>
            <a:ext cx="11256969" cy="706481"/>
          </a:xfrm>
          <a:prstGeom prst="rect">
            <a:avLst/>
          </a:prstGeom>
        </p:spPr>
        <p:txBody>
          <a:bodyPr lIns="0" tIns="0" rIns="0" bIns="0" anchor="b"/>
          <a:lstStyle>
            <a:lvl1pPr>
              <a:defRPr sz="2400" b="1">
                <a:solidFill>
                  <a:schemeClr val="tx1"/>
                </a:solidFill>
              </a:defRPr>
            </a:lvl1pPr>
          </a:lstStyle>
          <a:p>
            <a:r>
              <a:rPr lang="zh-CN" altLang="en-US" dirty="0"/>
              <a:t>单击此处编辑母版标题样式</a:t>
            </a:r>
          </a:p>
        </p:txBody>
      </p:sp>
      <p:sp>
        <p:nvSpPr>
          <p:cNvPr id="13" name="文本占位符 12">
            <a:extLst>
              <a:ext uri="{FF2B5EF4-FFF2-40B4-BE49-F238E27FC236}">
                <a16:creationId xmlns:a16="http://schemas.microsoft.com/office/drawing/2014/main" id="{92AF9611-55B8-487A-B43E-A76609910F73}"/>
              </a:ext>
            </a:extLst>
          </p:cNvPr>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7">
                <a:solidFill>
                  <a:schemeClr val="accent3">
                    <a:lumMod val="90000"/>
                  </a:schemeClr>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cxnSp>
        <p:nvCxnSpPr>
          <p:cNvPr id="8" name="直接连接符 7">
            <a:extLst>
              <a:ext uri="{FF2B5EF4-FFF2-40B4-BE49-F238E27FC236}">
                <a16:creationId xmlns:a16="http://schemas.microsoft.com/office/drawing/2014/main" id="{174C5FFD-ACDF-40A5-981C-E7A710911B88}"/>
              </a:ext>
            </a:extLst>
          </p:cNvPr>
          <p:cNvCxnSpPr>
            <a:cxnSpLocks/>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a:extLst>
              <a:ext uri="{FF2B5EF4-FFF2-40B4-BE49-F238E27FC236}">
                <a16:creationId xmlns:a16="http://schemas.microsoft.com/office/drawing/2014/main" id="{CF0E0CC1-EF62-4D04-A7C9-E1A41DC37DF3}"/>
              </a:ext>
            </a:extLst>
          </p:cNvPr>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3">
                <a:solidFill>
                  <a:schemeClr val="tx2"/>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pic>
        <p:nvPicPr>
          <p:cNvPr id="9" name="图片 8">
            <a:extLst>
              <a:ext uri="{FF2B5EF4-FFF2-40B4-BE49-F238E27FC236}">
                <a16:creationId xmlns:a16="http://schemas.microsoft.com/office/drawing/2014/main" id="{D1E0D271-757E-422A-A429-A674B8FE5B61}"/>
              </a:ext>
            </a:extLst>
          </p:cNvPr>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a:extLst>
              <a:ext uri="{FF2B5EF4-FFF2-40B4-BE49-F238E27FC236}">
                <a16:creationId xmlns:a16="http://schemas.microsoft.com/office/drawing/2014/main" id="{B20F794B-68C3-4359-A0E7-E6AA674604D7}"/>
              </a:ext>
            </a:extLst>
          </p:cNvPr>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3" b="1" i="0" u="none" strike="noStrike" kern="1200" cap="none" spc="0" normalizeH="0" baseline="0" noProof="0" smtClean="0">
                <a:ln>
                  <a:noFill/>
                </a:ln>
                <a:solidFill>
                  <a:srgbClr val="5B9BD5"/>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3" b="1" i="0" u="none" strike="noStrike" kern="1200" cap="none" spc="0" normalizeH="0" baseline="0" noProof="0" dirty="0">
              <a:ln>
                <a:noFill/>
              </a:ln>
              <a:solidFill>
                <a:srgbClr val="5B9BD5"/>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4292705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Rectangle 6"/>
          <p:cNvSpPr/>
          <p:nvPr userDrawn="1"/>
        </p:nvSpPr>
        <p:spPr>
          <a:xfrm rot="5400000">
            <a:off x="5694746" y="-5694743"/>
            <a:ext cx="802508" cy="12192000"/>
          </a:xfrm>
          <a:prstGeom prst="rect">
            <a:avLst/>
          </a:prstGeom>
          <a:gradFill>
            <a:gsLst>
              <a:gs pos="100000">
                <a:srgbClr val="62B3DB">
                  <a:alpha val="40000"/>
                </a:srgbClr>
              </a:gs>
              <a:gs pos="41000">
                <a:schemeClr val="bg1"/>
              </a:gs>
            </a:gsLst>
            <a:lin ang="12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1200" cap="none" spc="0" normalizeH="0" baseline="0" noProof="0">
              <a:ln>
                <a:noFill/>
              </a:ln>
              <a:solidFill>
                <a:srgbClr val="5B9BD5">
                  <a:lumMod val="75000"/>
                </a:srgbClr>
              </a:solidFill>
              <a:effectLst/>
              <a:uLnTx/>
              <a:uFillTx/>
              <a:latin typeface="Calibri"/>
              <a:ea typeface="맑은 고딕" panose="020B0503020000020004" pitchFamily="34" charset="-127"/>
              <a:cs typeface="+mn-cs"/>
            </a:endParaRPr>
          </a:p>
        </p:txBody>
      </p:sp>
      <p:sp>
        <p:nvSpPr>
          <p:cNvPr id="9" name="Right Triangle 8"/>
          <p:cNvSpPr/>
          <p:nvPr userDrawn="1"/>
        </p:nvSpPr>
        <p:spPr>
          <a:xfrm rot="10800000">
            <a:off x="9630137" y="1"/>
            <a:ext cx="2561863" cy="2561863"/>
          </a:xfrm>
          <a:prstGeom prst="rtTriangle">
            <a:avLst/>
          </a:prstGeom>
          <a:solidFill>
            <a:srgbClr val="62B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11" name="图片 8"/>
          <p:cNvPicPr>
            <a:picLocks noChangeAspect="1"/>
          </p:cNvPicPr>
          <p:nvPr userDrawn="1"/>
        </p:nvPicPr>
        <p:blipFill>
          <a:blip r:embed="rId2"/>
          <a:stretch>
            <a:fillRect/>
          </a:stretch>
        </p:blipFill>
        <p:spPr>
          <a:xfrm>
            <a:off x="10487182" y="108186"/>
            <a:ext cx="1528321" cy="570023"/>
          </a:xfrm>
          <a:prstGeom prst="rect">
            <a:avLst/>
          </a:prstGeom>
        </p:spPr>
      </p:pic>
      <p:sp>
        <p:nvSpPr>
          <p:cNvPr id="12" name="Rectangle 9"/>
          <p:cNvSpPr/>
          <p:nvPr userDrawn="1"/>
        </p:nvSpPr>
        <p:spPr>
          <a:xfrm>
            <a:off x="0" y="802512"/>
            <a:ext cx="12192000" cy="6055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3" name="Picture 13"/>
          <p:cNvPicPr>
            <a:picLocks noChangeAspect="1"/>
          </p:cNvPicPr>
          <p:nvPr userDrawn="1"/>
        </p:nvPicPr>
        <p:blipFill rotWithShape="1">
          <a:blip r:embed="rId3"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4" name="Picture 12" descr="A picture containing looking, holding, sitting, cake&#10;&#10;Description automatically generated"/>
          <p:cNvPicPr>
            <a:picLocks noChangeAspect="1"/>
          </p:cNvPicPr>
          <p:nvPr userDrawn="1"/>
        </p:nvPicPr>
        <p:blipFill rotWithShape="1">
          <a:blip r:embed="rId4" cstate="screen">
            <a:alphaModFix amt="3000"/>
          </a:blip>
          <a:srcRect/>
          <a:stretch>
            <a:fillRect/>
          </a:stretch>
        </p:blipFill>
        <p:spPr>
          <a:xfrm flipH="1">
            <a:off x="2365584" y="0"/>
            <a:ext cx="10216589" cy="6845957"/>
          </a:xfrm>
          <a:prstGeom prst="rect">
            <a:avLst/>
          </a:prstGeom>
          <a:effectLst/>
        </p:spPr>
      </p:pic>
      <p:cxnSp>
        <p:nvCxnSpPr>
          <p:cNvPr id="15" name="Straight Connector 2"/>
          <p:cNvCxnSpPr/>
          <p:nvPr userDrawn="1"/>
        </p:nvCxnSpPr>
        <p:spPr>
          <a:xfrm flipH="1">
            <a:off x="-2" y="747092"/>
            <a:ext cx="4001195" cy="0"/>
          </a:xfrm>
          <a:prstGeom prst="line">
            <a:avLst/>
          </a:prstGeom>
          <a:ln w="19050">
            <a:solidFill>
              <a:srgbClr val="31405D"/>
            </a:solidFill>
          </a:ln>
        </p:spPr>
        <p:style>
          <a:lnRef idx="1">
            <a:schemeClr val="accent1"/>
          </a:lnRef>
          <a:fillRef idx="0">
            <a:schemeClr val="accent1"/>
          </a:fillRef>
          <a:effectRef idx="0">
            <a:schemeClr val="accent1"/>
          </a:effectRef>
          <a:fontRef idx="minor">
            <a:schemeClr val="tx1"/>
          </a:fontRef>
        </p:style>
      </p:cxnSp>
      <p:pic>
        <p:nvPicPr>
          <p:cNvPr id="16" name="Picture 10" descr="A picture containing looking, holding, sitting, cake&#10;&#10;Description automatically generated"/>
          <p:cNvPicPr>
            <a:picLocks noChangeAspect="1"/>
          </p:cNvPicPr>
          <p:nvPr userDrawn="1"/>
        </p:nvPicPr>
        <p:blipFill rotWithShape="1">
          <a:blip r:embed="rId5" cstate="screen">
            <a:alphaModFix amt="64000"/>
          </a:blip>
          <a:srcRect/>
          <a:stretch>
            <a:fillRect/>
          </a:stretch>
        </p:blipFill>
        <p:spPr>
          <a:xfrm flipH="1">
            <a:off x="9590471" y="26864"/>
            <a:ext cx="896709" cy="775649"/>
          </a:xfrm>
          <a:prstGeom prst="rect">
            <a:avLst/>
          </a:prstGeom>
        </p:spPr>
      </p:pic>
      <p:sp>
        <p:nvSpPr>
          <p:cNvPr id="17" name="文本占位符 20"/>
          <p:cNvSpPr>
            <a:spLocks noGrp="1"/>
          </p:cNvSpPr>
          <p:nvPr>
            <p:ph type="body" sz="quarter" idx="10" hasCustomPrompt="1"/>
          </p:nvPr>
        </p:nvSpPr>
        <p:spPr>
          <a:xfrm>
            <a:off x="176400" y="161522"/>
            <a:ext cx="4590156" cy="504000"/>
          </a:xfrm>
          <a:prstGeom prst="rect">
            <a:avLst/>
          </a:prstGeom>
        </p:spPr>
        <p:txBody>
          <a:bodyPr anchor="ctr"/>
          <a:lstStyle>
            <a:lvl1pPr marL="0" indent="0" algn="l">
              <a:buNone/>
              <a:defRPr lang="zh-CN" altLang="en-US" sz="2400" b="1" kern="1200" dirty="0" smtClean="0">
                <a:solidFill>
                  <a:srgbClr val="31415F"/>
                </a:solidFill>
                <a:latin typeface="MHeiHK" pitchFamily="2" charset="-120"/>
                <a:ea typeface="MHeiHK" pitchFamily="2" charset="-120"/>
                <a:cs typeface="+mn-cs"/>
              </a:defRPr>
            </a:lvl1pPr>
          </a:lstStyle>
          <a:p>
            <a:pPr lvl="0"/>
            <a:r>
              <a:rPr lang="zh-CN" altLang="en-US" dirty="0"/>
              <a:t>编辑母版文本样式</a:t>
            </a:r>
          </a:p>
        </p:txBody>
      </p:sp>
      <p:sp>
        <p:nvSpPr>
          <p:cNvPr id="18" name="文本框 17"/>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70538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srcRect/>
          <a:stretch>
            <a:fillRect/>
          </a:stretch>
        </p:blipFill>
        <p:spPr>
          <a:xfrm>
            <a:off x="0" y="0"/>
            <a:ext cx="12192000" cy="6858000"/>
          </a:xfrm>
          <a:prstGeom prst="rect">
            <a:avLst/>
          </a:prstGeom>
        </p:spPr>
      </p:pic>
      <p:sp>
        <p:nvSpPr>
          <p:cNvPr id="13" name="矩形 12"/>
          <p:cNvSpPr/>
          <p:nvPr userDrawn="1"/>
        </p:nvSpPr>
        <p:spPr>
          <a:xfrm>
            <a:off x="0" y="0"/>
            <a:ext cx="12192000" cy="6858000"/>
          </a:xfrm>
          <a:prstGeom prst="rect">
            <a:avLst/>
          </a:prstGeom>
          <a:gradFill>
            <a:gsLst>
              <a:gs pos="100000">
                <a:srgbClr val="FFFFFF"/>
              </a:gs>
              <a:gs pos="0">
                <a:schemeClr val="bg1">
                  <a:alpha val="8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文本框 1"/>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3720644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自定义版式">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flip="none" rotWithShape="1">
            <a:gsLst>
              <a:gs pos="100000">
                <a:srgbClr val="FFFFFF"/>
              </a:gs>
              <a:gs pos="14000">
                <a:schemeClr val="bg1">
                  <a:alpha val="6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文本框 10"/>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2887519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196612714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Rectangle 6"/>
          <p:cNvSpPr/>
          <p:nvPr userDrawn="1"/>
        </p:nvSpPr>
        <p:spPr>
          <a:xfrm rot="5400000">
            <a:off x="5694746" y="-5694743"/>
            <a:ext cx="802508" cy="12192000"/>
          </a:xfrm>
          <a:prstGeom prst="rect">
            <a:avLst/>
          </a:prstGeom>
          <a:solidFill>
            <a:srgbClr val="31405D"/>
          </a:solidFill>
          <a:ln w="12700" cap="flat" cmpd="sng" algn="ctr">
            <a:solidFill>
              <a:sysClr val="window" lastClr="FFFFFF">
                <a:lumMod val="75000"/>
              </a:sysClr>
            </a:solidFill>
            <a:prstDash val="solid"/>
            <a:miter lim="800000"/>
          </a:ln>
          <a:effectLst>
            <a:innerShdw blurRad="393700" dist="50800" dir="13500000">
              <a:prstClr val="black">
                <a:alpha val="2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0" cap="none" spc="0" normalizeH="0" baseline="0" noProof="0">
              <a:ln>
                <a:noFill/>
              </a:ln>
              <a:solidFill>
                <a:srgbClr val="5B9BD5">
                  <a:lumMod val="75000"/>
                </a:srgbClr>
              </a:solidFill>
              <a:effectLst/>
              <a:uLnTx/>
              <a:uFillTx/>
              <a:latin typeface="Calibri" panose="020F0502020204030204"/>
              <a:ea typeface="Malgun Gothic" panose="020B0503020000020004" pitchFamily="34" charset="-127"/>
              <a:cs typeface="+mn-cs"/>
            </a:endParaRPr>
          </a:p>
        </p:txBody>
      </p:sp>
      <p:sp>
        <p:nvSpPr>
          <p:cNvPr id="12" name="Right Triangle 8"/>
          <p:cNvSpPr/>
          <p:nvPr userDrawn="1"/>
        </p:nvSpPr>
        <p:spPr>
          <a:xfrm rot="10800000">
            <a:off x="9630137" y="1"/>
            <a:ext cx="2561863" cy="2561863"/>
          </a:xfrm>
          <a:prstGeom prst="rtTriangle">
            <a:avLst/>
          </a:prstGeom>
          <a:solidFill>
            <a:srgbClr val="62B3D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pic>
        <p:nvPicPr>
          <p:cNvPr id="14" name="图片 8"/>
          <p:cNvPicPr>
            <a:picLocks noChangeAspect="1"/>
          </p:cNvPicPr>
          <p:nvPr userDrawn="1"/>
        </p:nvPicPr>
        <p:blipFill>
          <a:blip r:embed="rId2"/>
          <a:stretch>
            <a:fillRect/>
          </a:stretch>
        </p:blipFill>
        <p:spPr>
          <a:xfrm>
            <a:off x="10487182" y="108186"/>
            <a:ext cx="1528321" cy="570023"/>
          </a:xfrm>
          <a:prstGeom prst="rect">
            <a:avLst/>
          </a:prstGeom>
        </p:spPr>
      </p:pic>
      <p:sp>
        <p:nvSpPr>
          <p:cNvPr id="15" name="Rectangle 9"/>
          <p:cNvSpPr/>
          <p:nvPr userDrawn="1"/>
        </p:nvSpPr>
        <p:spPr>
          <a:xfrm>
            <a:off x="0" y="802512"/>
            <a:ext cx="12192000" cy="60554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pic>
        <p:nvPicPr>
          <p:cNvPr id="16" name="Picture 13"/>
          <p:cNvPicPr>
            <a:picLocks noChangeAspect="1"/>
          </p:cNvPicPr>
          <p:nvPr userDrawn="1"/>
        </p:nvPicPr>
        <p:blipFill rotWithShape="1">
          <a:blip r:embed="rId3"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7" name="Picture 12" descr="A picture containing looking, holding, sitting, cake&#10;&#10;Description automatically generated"/>
          <p:cNvPicPr>
            <a:picLocks noChangeAspect="1"/>
          </p:cNvPicPr>
          <p:nvPr userDrawn="1"/>
        </p:nvPicPr>
        <p:blipFill rotWithShape="1">
          <a:blip r:embed="rId4" cstate="screen">
            <a:alphaModFix amt="3000"/>
          </a:blip>
          <a:srcRect/>
          <a:stretch>
            <a:fillRect/>
          </a:stretch>
        </p:blipFill>
        <p:spPr>
          <a:xfrm flipH="1">
            <a:off x="1975410" y="18562"/>
            <a:ext cx="10216589" cy="6845957"/>
          </a:xfrm>
          <a:prstGeom prst="rect">
            <a:avLst/>
          </a:prstGeom>
          <a:effectLst/>
        </p:spPr>
      </p:pic>
      <p:pic>
        <p:nvPicPr>
          <p:cNvPr id="18" name="Picture 2" descr="A picture containing looking, holding, sitting, cake&#10;&#10;Description automatically generated"/>
          <p:cNvPicPr>
            <a:picLocks noChangeAspect="1"/>
          </p:cNvPicPr>
          <p:nvPr userDrawn="1"/>
        </p:nvPicPr>
        <p:blipFill rotWithShape="1">
          <a:blip r:embed="rId5" cstate="screen">
            <a:alphaModFix amt="64000"/>
          </a:blip>
          <a:srcRect/>
          <a:stretch>
            <a:fillRect/>
          </a:stretch>
        </p:blipFill>
        <p:spPr>
          <a:xfrm flipH="1">
            <a:off x="9590471" y="26864"/>
            <a:ext cx="896709" cy="775649"/>
          </a:xfrm>
          <a:prstGeom prst="rect">
            <a:avLst/>
          </a:prstGeom>
        </p:spPr>
      </p:pic>
      <p:sp>
        <p:nvSpPr>
          <p:cNvPr id="20" name="文本框 1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176400" y="162000"/>
            <a:ext cx="10760765" cy="504000"/>
          </a:xfrm>
          <a:prstGeom prst="rect">
            <a:avLst/>
          </a:prstGeom>
        </p:spPr>
        <p:txBody>
          <a:bodyPr anchor="ctr"/>
          <a:lstStyle>
            <a:lvl1pPr>
              <a:defRPr kumimoji="0" lang="zh-CN" altLang="en-US" sz="2400" b="1" i="0" u="none" strike="noStrike" cap="none" spc="0" normalizeH="0" baseline="0" dirty="0">
                <a:ln>
                  <a:noFill/>
                </a:ln>
                <a:solidFill>
                  <a:sysClr val="window" lastClr="FFFFFF"/>
                </a:solidFill>
                <a:effectLst/>
                <a:uLnTx/>
                <a:uFillTx/>
                <a:latin typeface="MHeiHK" pitchFamily="2" charset="-120"/>
                <a:ea typeface="MHeiHK" pitchFamily="2" charset="-120"/>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spTree>
    <p:extLst>
      <p:ext uri="{BB962C8B-B14F-4D97-AF65-F5344CB8AC3E}">
        <p14:creationId xmlns:p14="http://schemas.microsoft.com/office/powerpoint/2010/main" val="317866700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alpha val="39000"/>
            </a:sysClr>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a:srcRect l="-23479" t="36490" r="55526" b="-18111"/>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noFill/>
          <a:ln w="28575" cap="flat" cmpd="sng" algn="ctr">
            <a:solidFill>
              <a:srgbClr val="A5A5A5"/>
            </a:solidFill>
            <a:prstDash val="solid"/>
            <a:miter lim="800000"/>
          </a:ln>
          <a:effectLst/>
        </p:spPr>
      </p:cxnSp>
      <p:sp>
        <p:nvSpPr>
          <p:cNvPr id="19" name="Rectangle 14"/>
          <p:cNvSpPr/>
          <p:nvPr userDrawn="1"/>
        </p:nvSpPr>
        <p:spPr>
          <a:xfrm rot="10800000">
            <a:off x="0" y="1"/>
            <a:ext cx="236589" cy="710316"/>
          </a:xfrm>
          <a:prstGeom prst="rect">
            <a:avLst/>
          </a:prstGeom>
          <a:gradFill>
            <a:gsLst>
              <a:gs pos="99000">
                <a:srgbClr val="E7E6E6">
                  <a:lumMod val="25000"/>
                </a:srgbClr>
              </a:gs>
              <a:gs pos="0">
                <a:sysClr val="window" lastClr="FFFFFF">
                  <a:lumMod val="50000"/>
                </a:sysClr>
              </a:gs>
            </a:gsLst>
            <a:lin ang="5400000" scaled="1"/>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ysClr val="window" lastClr="FFFFFF"/>
          </a:solidFill>
          <a:ln w="269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pic>
        <p:nvPicPr>
          <p:cNvPr id="21" name="Picture 15"/>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
        <p:nvSpPr>
          <p:cNvPr id="24" name="文本框 23"/>
          <p:cNvSpPr txBox="1"/>
          <p:nvPr userDrawn="1"/>
        </p:nvSpPr>
        <p:spPr>
          <a:xfrm>
            <a:off x="11589909" y="6398148"/>
            <a:ext cx="418704"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标题 1"/>
          <p:cNvSpPr>
            <a:spLocks noGrp="1"/>
          </p:cNvSpPr>
          <p:nvPr>
            <p:ph type="title"/>
          </p:nvPr>
        </p:nvSpPr>
        <p:spPr>
          <a:xfrm>
            <a:off x="579600" y="165600"/>
            <a:ext cx="11257200" cy="424475"/>
          </a:xfrm>
          <a:prstGeom prst="rect">
            <a:avLst/>
          </a:prstGeom>
          <a:noFill/>
        </p:spPr>
        <p:txBody>
          <a:bodyPr wrap="none" rtlCol="0" anchor="ctr">
            <a:spAutoFit/>
          </a:bodyPr>
          <a:lstStyle>
            <a:lvl1pPr>
              <a:defRPr lang="zh-CN" altLang="en-US" sz="2400" b="1" dirty="0">
                <a:solidFill>
                  <a:prstClr val="white"/>
                </a:solidFill>
                <a:latin typeface="MHeiHK" pitchFamily="2" charset="-120"/>
                <a:ea typeface="MHeiHK" pitchFamily="2" charset="-120"/>
                <a:cs typeface="+mn-cs"/>
              </a:defRPr>
            </a:lvl1pPr>
          </a:lstStyle>
          <a:p>
            <a:pPr marL="0" lvl="0" defTabSz="457200"/>
            <a:r>
              <a:rPr lang="zh-CN" altLang="en-US" dirty="0"/>
              <a:t>单击此处编辑母版标题样式</a:t>
            </a:r>
          </a:p>
        </p:txBody>
      </p:sp>
      <p:sp>
        <p:nvSpPr>
          <p:cNvPr id="15" name="文本占位符 14"/>
          <p:cNvSpPr>
            <a:spLocks noGrp="1"/>
          </p:cNvSpPr>
          <p:nvPr>
            <p:ph type="body" sz="quarter" idx="12"/>
          </p:nvPr>
        </p:nvSpPr>
        <p:spPr>
          <a:xfrm>
            <a:off x="376232" y="968400"/>
            <a:ext cx="11256969" cy="243515"/>
          </a:xfrm>
          <a:prstGeom prst="rect">
            <a:avLst/>
          </a:prstGeom>
        </p:spPr>
        <p:txBody>
          <a:bodyPr lIns="0" tIns="0" rIns="0" bIns="0" anchor="ctr"/>
          <a:lstStyle>
            <a:lvl1pPr>
              <a:defRPr lang="zh-CN" altLang="en-US" sz="1335" dirty="0">
                <a:solidFill>
                  <a:schemeClr val="tx2"/>
                </a:solidFill>
              </a:defRPr>
            </a:lvl1pPr>
          </a:lstStyle>
          <a:p>
            <a:pPr marL="0" lvl="0" indent="0">
              <a:buNone/>
            </a:pPr>
            <a:r>
              <a:rPr lang="zh-CN" altLang="en-US" dirty="0"/>
              <a:t>单击此处编辑母版文本样式</a:t>
            </a:r>
          </a:p>
        </p:txBody>
      </p:sp>
    </p:spTree>
    <p:extLst>
      <p:ext uri="{BB962C8B-B14F-4D97-AF65-F5344CB8AC3E}">
        <p14:creationId xmlns:p14="http://schemas.microsoft.com/office/powerpoint/2010/main" val="328481584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3BCEEB-DC42-41ED-B621-3C12670F2214}"/>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546739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7999"/>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accent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cxnSp>
        <p:nvCxnSpPr>
          <p:cNvPr id="8" name="直接连接符 7"/>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295134339"/>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4748784"/>
          </a:xfrm>
          <a:prstGeom prst="rect">
            <a:avLst/>
          </a:prstGeom>
        </p:spPr>
      </p:pic>
      <p:sp>
        <p:nvSpPr>
          <p:cNvPr id="2" name="标题 1"/>
          <p:cNvSpPr>
            <a:spLocks noGrp="1"/>
          </p:cNvSpPr>
          <p:nvPr>
            <p:ph type="title"/>
          </p:nvPr>
        </p:nvSpPr>
        <p:spPr>
          <a:xfrm>
            <a:off x="376705" y="45549"/>
            <a:ext cx="11256969" cy="706481"/>
          </a:xfrm>
          <a:prstGeom prst="rect">
            <a:avLst/>
          </a:prstGeom>
        </p:spPr>
        <p:txBody>
          <a:bodyPr lIns="0" tIns="0" rIns="0" bIns="0" anchor="b"/>
          <a:lstStyle>
            <a:lvl1pPr>
              <a:defRPr sz="2800" b="1">
                <a:solidFill>
                  <a:schemeClr val="bg1"/>
                </a:solidFill>
              </a:defRPr>
            </a:lvl1pPr>
          </a:lstStyle>
          <a:p>
            <a:r>
              <a:rPr lang="zh-CN" altLang="en-US" dirty="0"/>
              <a:t>单击此处编辑母版标题样式</a:t>
            </a:r>
          </a:p>
        </p:txBody>
      </p:sp>
      <p:sp>
        <p:nvSpPr>
          <p:cNvPr id="13" name="文本占位符 12"/>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5">
                <a:solidFill>
                  <a:schemeClr val="accent3">
                    <a:lumMod val="90000"/>
                  </a:schemeClr>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sp>
        <p:nvSpPr>
          <p:cNvPr id="15" name="文本占位符 14"/>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5">
                <a:solidFill>
                  <a:schemeClr val="tx2"/>
                </a:solidFill>
              </a:defRPr>
            </a:lvl1pPr>
            <a:lvl2pPr marL="609600" indent="0">
              <a:buNone/>
              <a:defRPr sz="1335"/>
            </a:lvl2pPr>
            <a:lvl3pPr marL="1219200" indent="0">
              <a:buNone/>
              <a:defRPr sz="1335"/>
            </a:lvl3pPr>
            <a:lvl4pPr marL="1828800" indent="0">
              <a:buNone/>
              <a:defRPr sz="1335"/>
            </a:lvl4pPr>
            <a:lvl5pPr marL="2438400" indent="0">
              <a:buNone/>
              <a:defRPr sz="1335"/>
            </a:lvl5pPr>
          </a:lstStyle>
          <a:p>
            <a:pPr lvl="0"/>
            <a:r>
              <a:rPr lang="zh-CN" altLang="en-US" dirty="0"/>
              <a:t>单击此处编辑母版文本样式</a:t>
            </a:r>
          </a:p>
        </p:txBody>
      </p:sp>
      <p:pic>
        <p:nvPicPr>
          <p:cNvPr id="9" name="图片 8"/>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5B9BD5"/>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5B9BD5"/>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524456107"/>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F2B4C60-07D8-4011-B48D-A9926CF50E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01"/>
          <a:stretch/>
        </p:blipFill>
        <p:spPr>
          <a:xfrm>
            <a:off x="0" y="0"/>
            <a:ext cx="12192000" cy="6858000"/>
          </a:xfrm>
          <a:prstGeom prst="rect">
            <a:avLst/>
          </a:prstGeom>
        </p:spPr>
      </p:pic>
      <p:sp>
        <p:nvSpPr>
          <p:cNvPr id="14" name="任意多边形: 形状 13">
            <a:extLst>
              <a:ext uri="{FF2B5EF4-FFF2-40B4-BE49-F238E27FC236}">
                <a16:creationId xmlns:a16="http://schemas.microsoft.com/office/drawing/2014/main" id="{D2EDA875-67EC-4314-89E8-D9F38D0BAB5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标题 1">
            <a:extLst>
              <a:ext uri="{FF2B5EF4-FFF2-40B4-BE49-F238E27FC236}">
                <a16:creationId xmlns:a16="http://schemas.microsoft.com/office/drawing/2014/main" id="{111ADFD9-80E7-45B5-B94F-E39C44A445D1}"/>
              </a:ext>
            </a:extLst>
          </p:cNvPr>
          <p:cNvSpPr>
            <a:spLocks noGrp="1"/>
          </p:cNvSpPr>
          <p:nvPr>
            <p:ph type="title"/>
          </p:nvPr>
        </p:nvSpPr>
        <p:spPr>
          <a:xfrm>
            <a:off x="376705" y="45549"/>
            <a:ext cx="11256969" cy="706481"/>
          </a:xfrm>
          <a:prstGeom prst="rect">
            <a:avLst/>
          </a:prstGeom>
        </p:spPr>
        <p:txBody>
          <a:bodyPr lIns="0" tIns="0" rIns="0" bIns="0" anchor="b"/>
          <a:lstStyle>
            <a:lvl1pPr>
              <a:defRPr sz="2400" b="1">
                <a:solidFill>
                  <a:schemeClr val="tx1"/>
                </a:solidFill>
              </a:defRPr>
            </a:lvl1pPr>
          </a:lstStyle>
          <a:p>
            <a:r>
              <a:rPr lang="zh-CN" altLang="en-US" dirty="0"/>
              <a:t>单击此处编辑母版标题样式</a:t>
            </a:r>
          </a:p>
        </p:txBody>
      </p:sp>
      <p:sp>
        <p:nvSpPr>
          <p:cNvPr id="13" name="文本占位符 12">
            <a:extLst>
              <a:ext uri="{FF2B5EF4-FFF2-40B4-BE49-F238E27FC236}">
                <a16:creationId xmlns:a16="http://schemas.microsoft.com/office/drawing/2014/main" id="{92AF9611-55B8-487A-B43E-A76609910F73}"/>
              </a:ext>
            </a:extLst>
          </p:cNvPr>
          <p:cNvSpPr>
            <a:spLocks noGrp="1"/>
          </p:cNvSpPr>
          <p:nvPr>
            <p:ph type="body" sz="quarter" idx="11"/>
          </p:nvPr>
        </p:nvSpPr>
        <p:spPr>
          <a:xfrm>
            <a:off x="376705" y="6470613"/>
            <a:ext cx="11256969" cy="154553"/>
          </a:xfrm>
          <a:prstGeom prst="rect">
            <a:avLst/>
          </a:prstGeom>
        </p:spPr>
        <p:txBody>
          <a:bodyPr lIns="0" tIns="0" rIns="0" bIns="0"/>
          <a:lstStyle>
            <a:lvl1pPr marL="0" indent="0">
              <a:buFont typeface="+mj-lt"/>
              <a:buNone/>
              <a:defRPr sz="1067">
                <a:solidFill>
                  <a:schemeClr val="accent3">
                    <a:lumMod val="90000"/>
                  </a:schemeClr>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cxnSp>
        <p:nvCxnSpPr>
          <p:cNvPr id="8" name="直接连接符 7">
            <a:extLst>
              <a:ext uri="{FF2B5EF4-FFF2-40B4-BE49-F238E27FC236}">
                <a16:creationId xmlns:a16="http://schemas.microsoft.com/office/drawing/2014/main" id="{174C5FFD-ACDF-40A5-981C-E7A710911B88}"/>
              </a:ext>
            </a:extLst>
          </p:cNvPr>
          <p:cNvCxnSpPr>
            <a:cxnSpLocks/>
          </p:cNvCxnSpPr>
          <p:nvPr userDrawn="1"/>
        </p:nvCxnSpPr>
        <p:spPr>
          <a:xfrm>
            <a:off x="376706" y="865973"/>
            <a:ext cx="112768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占位符 14">
            <a:extLst>
              <a:ext uri="{FF2B5EF4-FFF2-40B4-BE49-F238E27FC236}">
                <a16:creationId xmlns:a16="http://schemas.microsoft.com/office/drawing/2014/main" id="{CF0E0CC1-EF62-4D04-A7C9-E1A41DC37DF3}"/>
              </a:ext>
            </a:extLst>
          </p:cNvPr>
          <p:cNvSpPr>
            <a:spLocks noGrp="1"/>
          </p:cNvSpPr>
          <p:nvPr>
            <p:ph type="body" sz="quarter" idx="12"/>
          </p:nvPr>
        </p:nvSpPr>
        <p:spPr>
          <a:xfrm>
            <a:off x="376232" y="968524"/>
            <a:ext cx="11256969" cy="243515"/>
          </a:xfrm>
          <a:prstGeom prst="rect">
            <a:avLst/>
          </a:prstGeom>
        </p:spPr>
        <p:txBody>
          <a:bodyPr lIns="0" tIns="0" rIns="0" bIns="0"/>
          <a:lstStyle>
            <a:lvl1pPr marL="0" indent="0">
              <a:buNone/>
              <a:defRPr sz="1333">
                <a:solidFill>
                  <a:schemeClr val="tx2"/>
                </a:solidFill>
              </a:defRPr>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zh-CN" altLang="en-US" dirty="0"/>
              <a:t>单击此处编辑母版文本样式</a:t>
            </a:r>
          </a:p>
        </p:txBody>
      </p:sp>
      <p:pic>
        <p:nvPicPr>
          <p:cNvPr id="9" name="图片 8">
            <a:extLst>
              <a:ext uri="{FF2B5EF4-FFF2-40B4-BE49-F238E27FC236}">
                <a16:creationId xmlns:a16="http://schemas.microsoft.com/office/drawing/2014/main" id="{D1E0D271-757E-422A-A429-A674B8FE5B61}"/>
              </a:ext>
            </a:extLst>
          </p:cNvPr>
          <p:cNvPicPr>
            <a:picLocks noChangeAspect="1"/>
          </p:cNvPicPr>
          <p:nvPr userDrawn="1"/>
        </p:nvPicPr>
        <p:blipFill>
          <a:blip r:embed="rId3"/>
          <a:stretch>
            <a:fillRect/>
          </a:stretch>
        </p:blipFill>
        <p:spPr>
          <a:xfrm>
            <a:off x="10625296" y="239096"/>
            <a:ext cx="1146241" cy="427517"/>
          </a:xfrm>
          <a:prstGeom prst="rect">
            <a:avLst/>
          </a:prstGeom>
        </p:spPr>
      </p:pic>
      <p:sp>
        <p:nvSpPr>
          <p:cNvPr id="10" name="文本框 9">
            <a:extLst>
              <a:ext uri="{FF2B5EF4-FFF2-40B4-BE49-F238E27FC236}">
                <a16:creationId xmlns:a16="http://schemas.microsoft.com/office/drawing/2014/main" id="{B20F794B-68C3-4359-A0E7-E6AA674604D7}"/>
              </a:ext>
            </a:extLst>
          </p:cNvPr>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3" b="1" i="0" u="none" strike="noStrike" kern="1200" cap="none" spc="0" normalizeH="0" baseline="0" noProof="0" smtClean="0">
                <a:ln>
                  <a:noFill/>
                </a:ln>
                <a:solidFill>
                  <a:srgbClr val="5B9BD5"/>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3" b="1" i="0" u="none" strike="noStrike" kern="1200" cap="none" spc="0" normalizeH="0" baseline="0" noProof="0" dirty="0">
              <a:ln>
                <a:noFill/>
              </a:ln>
              <a:solidFill>
                <a:srgbClr val="5B9BD5"/>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2639331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Rectangle 6"/>
          <p:cNvSpPr/>
          <p:nvPr userDrawn="1"/>
        </p:nvSpPr>
        <p:spPr>
          <a:xfrm rot="5400000">
            <a:off x="5694746" y="-5694743"/>
            <a:ext cx="802508" cy="12192000"/>
          </a:xfrm>
          <a:prstGeom prst="rect">
            <a:avLst/>
          </a:prstGeom>
          <a:gradFill>
            <a:gsLst>
              <a:gs pos="100000">
                <a:srgbClr val="62B3DB">
                  <a:alpha val="40000"/>
                </a:srgbClr>
              </a:gs>
              <a:gs pos="41000">
                <a:schemeClr val="bg1"/>
              </a:gs>
            </a:gsLst>
            <a:lin ang="12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1200" cap="none" spc="0" normalizeH="0" baseline="0" noProof="0">
              <a:ln>
                <a:noFill/>
              </a:ln>
              <a:solidFill>
                <a:srgbClr val="5B9BD5">
                  <a:lumMod val="75000"/>
                </a:srgbClr>
              </a:solidFill>
              <a:effectLst/>
              <a:uLnTx/>
              <a:uFillTx/>
              <a:latin typeface="Calibri"/>
              <a:ea typeface="맑은 고딕" panose="020B0503020000020004" pitchFamily="34" charset="-127"/>
              <a:cs typeface="+mn-cs"/>
            </a:endParaRPr>
          </a:p>
        </p:txBody>
      </p:sp>
      <p:sp>
        <p:nvSpPr>
          <p:cNvPr id="9" name="Right Triangle 8"/>
          <p:cNvSpPr/>
          <p:nvPr userDrawn="1"/>
        </p:nvSpPr>
        <p:spPr>
          <a:xfrm rot="10800000">
            <a:off x="9630137" y="1"/>
            <a:ext cx="2561863" cy="2561863"/>
          </a:xfrm>
          <a:prstGeom prst="rtTriangle">
            <a:avLst/>
          </a:prstGeom>
          <a:solidFill>
            <a:srgbClr val="62B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11" name="图片 8"/>
          <p:cNvPicPr>
            <a:picLocks noChangeAspect="1"/>
          </p:cNvPicPr>
          <p:nvPr userDrawn="1"/>
        </p:nvPicPr>
        <p:blipFill>
          <a:blip r:embed="rId2"/>
          <a:stretch>
            <a:fillRect/>
          </a:stretch>
        </p:blipFill>
        <p:spPr>
          <a:xfrm>
            <a:off x="10487182" y="108186"/>
            <a:ext cx="1528321" cy="570023"/>
          </a:xfrm>
          <a:prstGeom prst="rect">
            <a:avLst/>
          </a:prstGeom>
        </p:spPr>
      </p:pic>
      <p:sp>
        <p:nvSpPr>
          <p:cNvPr id="12" name="Rectangle 9"/>
          <p:cNvSpPr/>
          <p:nvPr userDrawn="1"/>
        </p:nvSpPr>
        <p:spPr>
          <a:xfrm>
            <a:off x="0" y="802512"/>
            <a:ext cx="12192000" cy="6055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3" name="Picture 13"/>
          <p:cNvPicPr>
            <a:picLocks noChangeAspect="1"/>
          </p:cNvPicPr>
          <p:nvPr userDrawn="1"/>
        </p:nvPicPr>
        <p:blipFill rotWithShape="1">
          <a:blip r:embed="rId3"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4" name="Picture 12" descr="A picture containing looking, holding, sitting, cake&#10;&#10;Description automatically generated"/>
          <p:cNvPicPr>
            <a:picLocks noChangeAspect="1"/>
          </p:cNvPicPr>
          <p:nvPr userDrawn="1"/>
        </p:nvPicPr>
        <p:blipFill rotWithShape="1">
          <a:blip r:embed="rId4" cstate="screen">
            <a:alphaModFix amt="3000"/>
          </a:blip>
          <a:srcRect/>
          <a:stretch>
            <a:fillRect/>
          </a:stretch>
        </p:blipFill>
        <p:spPr>
          <a:xfrm flipH="1">
            <a:off x="2365584" y="0"/>
            <a:ext cx="10216589" cy="6845957"/>
          </a:xfrm>
          <a:prstGeom prst="rect">
            <a:avLst/>
          </a:prstGeom>
          <a:effectLst/>
        </p:spPr>
      </p:pic>
      <p:cxnSp>
        <p:nvCxnSpPr>
          <p:cNvPr id="15" name="Straight Connector 2"/>
          <p:cNvCxnSpPr/>
          <p:nvPr userDrawn="1"/>
        </p:nvCxnSpPr>
        <p:spPr>
          <a:xfrm flipH="1">
            <a:off x="-2" y="747092"/>
            <a:ext cx="4001195" cy="0"/>
          </a:xfrm>
          <a:prstGeom prst="line">
            <a:avLst/>
          </a:prstGeom>
          <a:ln w="19050">
            <a:solidFill>
              <a:srgbClr val="31405D"/>
            </a:solidFill>
          </a:ln>
        </p:spPr>
        <p:style>
          <a:lnRef idx="1">
            <a:schemeClr val="accent1"/>
          </a:lnRef>
          <a:fillRef idx="0">
            <a:schemeClr val="accent1"/>
          </a:fillRef>
          <a:effectRef idx="0">
            <a:schemeClr val="accent1"/>
          </a:effectRef>
          <a:fontRef idx="minor">
            <a:schemeClr val="tx1"/>
          </a:fontRef>
        </p:style>
      </p:cxnSp>
      <p:pic>
        <p:nvPicPr>
          <p:cNvPr id="16" name="Picture 10" descr="A picture containing looking, holding, sitting, cake&#10;&#10;Description automatically generated"/>
          <p:cNvPicPr>
            <a:picLocks noChangeAspect="1"/>
          </p:cNvPicPr>
          <p:nvPr userDrawn="1"/>
        </p:nvPicPr>
        <p:blipFill rotWithShape="1">
          <a:blip r:embed="rId5" cstate="screen">
            <a:alphaModFix amt="64000"/>
          </a:blip>
          <a:srcRect/>
          <a:stretch>
            <a:fillRect/>
          </a:stretch>
        </p:blipFill>
        <p:spPr>
          <a:xfrm flipH="1">
            <a:off x="9590471" y="26864"/>
            <a:ext cx="896709" cy="775649"/>
          </a:xfrm>
          <a:prstGeom prst="rect">
            <a:avLst/>
          </a:prstGeom>
        </p:spPr>
      </p:pic>
      <p:sp>
        <p:nvSpPr>
          <p:cNvPr id="17" name="文本占位符 20"/>
          <p:cNvSpPr>
            <a:spLocks noGrp="1"/>
          </p:cNvSpPr>
          <p:nvPr>
            <p:ph type="body" sz="quarter" idx="10" hasCustomPrompt="1"/>
          </p:nvPr>
        </p:nvSpPr>
        <p:spPr>
          <a:xfrm>
            <a:off x="176400" y="161522"/>
            <a:ext cx="4590156" cy="504000"/>
          </a:xfrm>
          <a:prstGeom prst="rect">
            <a:avLst/>
          </a:prstGeom>
        </p:spPr>
        <p:txBody>
          <a:bodyPr anchor="ctr"/>
          <a:lstStyle>
            <a:lvl1pPr marL="0" indent="0" algn="l">
              <a:buNone/>
              <a:defRPr lang="zh-CN" altLang="en-US" sz="2400" b="1" kern="1200" dirty="0" smtClean="0">
                <a:solidFill>
                  <a:srgbClr val="31415F"/>
                </a:solidFill>
                <a:latin typeface="MHeiHK" pitchFamily="2" charset="-120"/>
                <a:ea typeface="MHeiHK" pitchFamily="2" charset="-120"/>
                <a:cs typeface="+mn-cs"/>
              </a:defRPr>
            </a:lvl1pPr>
          </a:lstStyle>
          <a:p>
            <a:pPr lvl="0"/>
            <a:r>
              <a:rPr lang="zh-CN" altLang="en-US" dirty="0"/>
              <a:t>编辑母版文本样式</a:t>
            </a:r>
          </a:p>
        </p:txBody>
      </p:sp>
      <p:sp>
        <p:nvSpPr>
          <p:cNvPr id="18" name="文本框 17"/>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114869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srcRect/>
          <a:stretch>
            <a:fillRect/>
          </a:stretch>
        </p:blipFill>
        <p:spPr>
          <a:xfrm>
            <a:off x="0" y="0"/>
            <a:ext cx="12192000" cy="6858000"/>
          </a:xfrm>
          <a:prstGeom prst="rect">
            <a:avLst/>
          </a:prstGeom>
        </p:spPr>
      </p:pic>
      <p:sp>
        <p:nvSpPr>
          <p:cNvPr id="13" name="矩形 12"/>
          <p:cNvSpPr/>
          <p:nvPr userDrawn="1"/>
        </p:nvSpPr>
        <p:spPr>
          <a:xfrm>
            <a:off x="0" y="0"/>
            <a:ext cx="12192000" cy="6858000"/>
          </a:xfrm>
          <a:prstGeom prst="rect">
            <a:avLst/>
          </a:prstGeom>
          <a:gradFill>
            <a:gsLst>
              <a:gs pos="100000">
                <a:srgbClr val="FFFFFF"/>
              </a:gs>
              <a:gs pos="0">
                <a:schemeClr val="bg1">
                  <a:alpha val="8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文本框 1"/>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2814462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自定义版式">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flip="none" rotWithShape="1">
            <a:gsLst>
              <a:gs pos="100000">
                <a:srgbClr val="FFFFFF"/>
              </a:gs>
              <a:gs pos="14000">
                <a:schemeClr val="bg1">
                  <a:alpha val="6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文本框 10"/>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Tree>
    <p:extLst>
      <p:ext uri="{BB962C8B-B14F-4D97-AF65-F5344CB8AC3E}">
        <p14:creationId xmlns:p14="http://schemas.microsoft.com/office/powerpoint/2010/main" val="1571195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8" name="Rectangle 3"/>
          <p:cNvSpPr/>
          <p:nvPr userDrawn="1"/>
        </p:nvSpPr>
        <p:spPr>
          <a:xfrm>
            <a:off x="233238" y="1"/>
            <a:ext cx="10471933" cy="710316"/>
          </a:xfrm>
          <a:prstGeom prst="rect">
            <a:avLst/>
          </a:prstGeom>
          <a:gradFill>
            <a:gsLst>
              <a:gs pos="100000">
                <a:srgbClr val="3C72A3"/>
              </a:gs>
              <a:gs pos="0">
                <a:srgbClr val="31405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pic>
        <p:nvPicPr>
          <p:cNvPr id="11" name="Picture 4"/>
          <p:cNvPicPr>
            <a:picLocks noChangeAspect="1"/>
          </p:cNvPicPr>
          <p:nvPr userDrawn="1"/>
        </p:nvPicPr>
        <p:blipFill>
          <a:blip r:embed="rId2" cstate="screen"/>
          <a:stretch>
            <a:fillRect/>
          </a:stretch>
        </p:blipFill>
        <p:spPr>
          <a:xfrm>
            <a:off x="10813773" y="96742"/>
            <a:ext cx="1240404" cy="465151"/>
          </a:xfrm>
          <a:prstGeom prst="rect">
            <a:avLst/>
          </a:prstGeom>
        </p:spPr>
      </p:pic>
      <p:sp>
        <p:nvSpPr>
          <p:cNvPr id="12" name="Rectangle 11"/>
          <p:cNvSpPr/>
          <p:nvPr userDrawn="1"/>
        </p:nvSpPr>
        <p:spPr>
          <a:xfrm>
            <a:off x="0" y="1"/>
            <a:ext cx="233237" cy="710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sp>
        <p:nvSpPr>
          <p:cNvPr id="14" name="Freeform: Shape 139"/>
          <p:cNvSpPr/>
          <p:nvPr userDrawn="1"/>
        </p:nvSpPr>
        <p:spPr>
          <a:xfrm>
            <a:off x="3452830" y="246221"/>
            <a:ext cx="702100" cy="710316"/>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 name="Freeform: Shape 139"/>
          <p:cNvSpPr/>
          <p:nvPr userDrawn="1"/>
        </p:nvSpPr>
        <p:spPr>
          <a:xfrm>
            <a:off x="4158281" y="92690"/>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alpha val="39000"/>
            </a:schemeClr>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7" name="Picture 13" descr="A picture containing dark, food, cat&#10;&#10;Description automatically generated"/>
          <p:cNvPicPr>
            <a:picLocks noChangeAspect="1"/>
          </p:cNvPicPr>
          <p:nvPr userDrawn="1"/>
        </p:nvPicPr>
        <p:blipFill rotWithShape="1">
          <a:blip r:embed="rId3" cstate="screen"/>
          <a:srcRect l="-52793" b="-28517"/>
          <a:stretch>
            <a:fillRect/>
          </a:stretch>
        </p:blipFill>
        <p:spPr>
          <a:xfrm rot="5400000">
            <a:off x="8699558" y="-1223051"/>
            <a:ext cx="1466004" cy="2400732"/>
          </a:xfrm>
          <a:prstGeom prst="rect">
            <a:avLst/>
          </a:prstGeom>
        </p:spPr>
      </p:pic>
      <p:cxnSp>
        <p:nvCxnSpPr>
          <p:cNvPr id="18" name="Straight Connector 9"/>
          <p:cNvCxnSpPr/>
          <p:nvPr userDrawn="1"/>
        </p:nvCxnSpPr>
        <p:spPr>
          <a:xfrm flipH="1">
            <a:off x="0" y="6858000"/>
            <a:ext cx="12192000" cy="0"/>
          </a:xfrm>
          <a:prstGeom prst="line">
            <a:avLst/>
          </a:prstGeom>
          <a:ln w="28575">
            <a:solidFill>
              <a:srgbClr val="A5A5A5"/>
            </a:solidFill>
          </a:ln>
        </p:spPr>
        <p:style>
          <a:lnRef idx="3">
            <a:schemeClr val="accent3"/>
          </a:lnRef>
          <a:fillRef idx="0">
            <a:schemeClr val="accent3"/>
          </a:fillRef>
          <a:effectRef idx="2">
            <a:schemeClr val="accent3"/>
          </a:effectRef>
          <a:fontRef idx="minor">
            <a:schemeClr val="tx1"/>
          </a:fontRef>
        </p:style>
      </p:cxnSp>
      <p:sp>
        <p:nvSpPr>
          <p:cNvPr id="19" name="Rectangle 14"/>
          <p:cNvSpPr/>
          <p:nvPr userDrawn="1"/>
        </p:nvSpPr>
        <p:spPr>
          <a:xfrm rot="10800000">
            <a:off x="0" y="1"/>
            <a:ext cx="236589" cy="710316"/>
          </a:xfrm>
          <a:prstGeom prst="rect">
            <a:avLst/>
          </a:prstGeom>
          <a:gradFill>
            <a:gsLst>
              <a:gs pos="99000">
                <a:schemeClr val="bg2">
                  <a:lumMod val="25000"/>
                </a:schemeClr>
              </a:gs>
              <a:gs pos="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75000"/>
                </a:srgbClr>
              </a:solidFill>
              <a:effectLst/>
              <a:uLnTx/>
              <a:uFillTx/>
              <a:latin typeface="Calibri" panose="020F0502020204030204"/>
              <a:ea typeface="微软雅黑"/>
              <a:cs typeface="+mn-cs"/>
            </a:endParaRPr>
          </a:p>
        </p:txBody>
      </p:sp>
      <p:sp>
        <p:nvSpPr>
          <p:cNvPr id="20" name="Freeform: Shape 139"/>
          <p:cNvSpPr/>
          <p:nvPr userDrawn="1"/>
        </p:nvSpPr>
        <p:spPr>
          <a:xfrm>
            <a:off x="84369" y="72865"/>
            <a:ext cx="459771" cy="465151"/>
          </a:xfrm>
          <a:custGeom>
            <a:avLst/>
            <a:gdLst>
              <a:gd name="connsiteX0" fmla="*/ 1200231 w 2444235"/>
              <a:gd name="connsiteY0" fmla="*/ 2430209 h 2472838"/>
              <a:gd name="connsiteX1" fmla="*/ 1200231 w 2444235"/>
              <a:gd name="connsiteY1" fmla="*/ 2087557 h 2472838"/>
              <a:gd name="connsiteX2" fmla="*/ 1026065 w 2444235"/>
              <a:gd name="connsiteY2" fmla="*/ 2065110 h 2472838"/>
              <a:gd name="connsiteX3" fmla="*/ 991719 w 2444235"/>
              <a:gd name="connsiteY3" fmla="*/ 2194923 h 2472838"/>
              <a:gd name="connsiteX4" fmla="*/ 1021738 w 2444235"/>
              <a:gd name="connsiteY4" fmla="*/ 2211150 h 2472838"/>
              <a:gd name="connsiteX5" fmla="*/ 1061764 w 2444235"/>
              <a:gd name="connsiteY5" fmla="*/ 2250364 h 2472838"/>
              <a:gd name="connsiteX6" fmla="*/ 1046348 w 2444235"/>
              <a:gd name="connsiteY6" fmla="*/ 2306346 h 2472838"/>
              <a:gd name="connsiteX7" fmla="*/ 993612 w 2444235"/>
              <a:gd name="connsiteY7" fmla="*/ 2320139 h 2472838"/>
              <a:gd name="connsiteX8" fmla="*/ 875428 w 2444235"/>
              <a:gd name="connsiteY8" fmla="*/ 2284981 h 2472838"/>
              <a:gd name="connsiteX9" fmla="*/ 850547 w 2444235"/>
              <a:gd name="connsiteY9" fmla="*/ 2260641 h 2472838"/>
              <a:gd name="connsiteX10" fmla="*/ 868126 w 2444235"/>
              <a:gd name="connsiteY10" fmla="*/ 2193030 h 2472838"/>
              <a:gd name="connsiteX11" fmla="*/ 907070 w 2444235"/>
              <a:gd name="connsiteY11" fmla="*/ 2183565 h 2472838"/>
              <a:gd name="connsiteX12" fmla="*/ 949259 w 2444235"/>
              <a:gd name="connsiteY12" fmla="*/ 2183294 h 2472838"/>
              <a:gd name="connsiteX13" fmla="*/ 983605 w 2444235"/>
              <a:gd name="connsiteY13" fmla="*/ 2054292 h 2472838"/>
              <a:gd name="connsiteX14" fmla="*/ 815930 w 2444235"/>
              <a:gd name="connsiteY14" fmla="*/ 1985059 h 2472838"/>
              <a:gd name="connsiteX15" fmla="*/ 645010 w 2444235"/>
              <a:gd name="connsiteY15" fmla="*/ 2281195 h 2472838"/>
              <a:gd name="connsiteX16" fmla="*/ 673947 w 2444235"/>
              <a:gd name="connsiteY16" fmla="*/ 2312025 h 2472838"/>
              <a:gd name="connsiteX17" fmla="*/ 676652 w 2444235"/>
              <a:gd name="connsiteY17" fmla="*/ 2325277 h 2472838"/>
              <a:gd name="connsiteX18" fmla="*/ 663941 w 2444235"/>
              <a:gd name="connsiteY18" fmla="*/ 2329875 h 2472838"/>
              <a:gd name="connsiteX19" fmla="*/ 635274 w 2444235"/>
              <a:gd name="connsiteY19" fmla="*/ 2323384 h 2472838"/>
              <a:gd name="connsiteX20" fmla="*/ 559549 w 2444235"/>
              <a:gd name="connsiteY20" fmla="*/ 2273081 h 2472838"/>
              <a:gd name="connsiteX21" fmla="*/ 552518 w 2444235"/>
              <a:gd name="connsiteY21" fmla="*/ 2253880 h 2472838"/>
              <a:gd name="connsiteX22" fmla="*/ 572260 w 2444235"/>
              <a:gd name="connsiteY22" fmla="*/ 2250364 h 2472838"/>
              <a:gd name="connsiteX23" fmla="*/ 606607 w 2444235"/>
              <a:gd name="connsiteY23" fmla="*/ 2259559 h 2472838"/>
              <a:gd name="connsiteX24" fmla="*/ 778609 w 2444235"/>
              <a:gd name="connsiteY24" fmla="*/ 1961800 h 2472838"/>
              <a:gd name="connsiteX25" fmla="*/ 664752 w 2444235"/>
              <a:gd name="connsiteY25" fmla="*/ 1878233 h 2472838"/>
              <a:gd name="connsiteX26" fmla="*/ 573612 w 2444235"/>
              <a:gd name="connsiteY26" fmla="*/ 1977486 h 2472838"/>
              <a:gd name="connsiteX27" fmla="*/ 600927 w 2444235"/>
              <a:gd name="connsiteY27" fmla="*/ 2024814 h 2472838"/>
              <a:gd name="connsiteX28" fmla="*/ 608500 w 2444235"/>
              <a:gd name="connsiteY28" fmla="*/ 2067814 h 2472838"/>
              <a:gd name="connsiteX29" fmla="*/ 574694 w 2444235"/>
              <a:gd name="connsiteY29" fmla="*/ 2101890 h 2472838"/>
              <a:gd name="connsiteX30" fmla="*/ 540077 w 2444235"/>
              <a:gd name="connsiteY30" fmla="*/ 2098915 h 2472838"/>
              <a:gd name="connsiteX31" fmla="*/ 418648 w 2444235"/>
              <a:gd name="connsiteY31" fmla="*/ 1977216 h 2472838"/>
              <a:gd name="connsiteX32" fmla="*/ 472196 w 2444235"/>
              <a:gd name="connsiteY32" fmla="*/ 1920422 h 2472838"/>
              <a:gd name="connsiteX33" fmla="*/ 542782 w 2444235"/>
              <a:gd name="connsiteY33" fmla="*/ 1945844 h 2472838"/>
              <a:gd name="connsiteX34" fmla="*/ 632028 w 2444235"/>
              <a:gd name="connsiteY34" fmla="*/ 1848484 h 2472838"/>
              <a:gd name="connsiteX35" fmla="*/ 538725 w 2444235"/>
              <a:gd name="connsiteY35" fmla="*/ 1742200 h 2472838"/>
              <a:gd name="connsiteX36" fmla="*/ 257193 w 2444235"/>
              <a:gd name="connsiteY36" fmla="*/ 1939353 h 2472838"/>
              <a:gd name="connsiteX37" fmla="*/ 269904 w 2444235"/>
              <a:gd name="connsiteY37" fmla="*/ 1976404 h 2472838"/>
              <a:gd name="connsiteX38" fmla="*/ 267470 w 2444235"/>
              <a:gd name="connsiteY38" fmla="*/ 1992901 h 2472838"/>
              <a:gd name="connsiteX39" fmla="*/ 250162 w 2444235"/>
              <a:gd name="connsiteY39" fmla="*/ 1989386 h 2472838"/>
              <a:gd name="connsiteX40" fmla="*/ 181739 w 2444235"/>
              <a:gd name="connsiteY40" fmla="*/ 1890403 h 2472838"/>
              <a:gd name="connsiteX41" fmla="*/ 184985 w 2444235"/>
              <a:gd name="connsiteY41" fmla="*/ 1876070 h 2472838"/>
              <a:gd name="connsiteX42" fmla="*/ 199589 w 2444235"/>
              <a:gd name="connsiteY42" fmla="*/ 1877692 h 2472838"/>
              <a:gd name="connsiteX43" fmla="*/ 231771 w 2444235"/>
              <a:gd name="connsiteY43" fmla="*/ 1903384 h 2472838"/>
              <a:gd name="connsiteX44" fmla="*/ 513303 w 2444235"/>
              <a:gd name="connsiteY44" fmla="*/ 1706231 h 2472838"/>
              <a:gd name="connsiteX45" fmla="*/ 445422 w 2444235"/>
              <a:gd name="connsiteY45" fmla="*/ 1582638 h 2472838"/>
              <a:gd name="connsiteX46" fmla="*/ 323181 w 2444235"/>
              <a:gd name="connsiteY46" fmla="*/ 1633211 h 2472838"/>
              <a:gd name="connsiteX47" fmla="*/ 323993 w 2444235"/>
              <a:gd name="connsiteY47" fmla="*/ 1705690 h 2472838"/>
              <a:gd name="connsiteX48" fmla="*/ 249080 w 2444235"/>
              <a:gd name="connsiteY48" fmla="*/ 1737873 h 2472838"/>
              <a:gd name="connsiteX49" fmla="*/ 181469 w 2444235"/>
              <a:gd name="connsiteY49" fmla="*/ 1625098 h 2472838"/>
              <a:gd name="connsiteX50" fmla="*/ 181739 w 2444235"/>
              <a:gd name="connsiteY50" fmla="*/ 1565059 h 2472838"/>
              <a:gd name="connsiteX51" fmla="*/ 248539 w 2444235"/>
              <a:gd name="connsiteY51" fmla="*/ 1536933 h 2472838"/>
              <a:gd name="connsiteX52" fmla="*/ 293703 w 2444235"/>
              <a:gd name="connsiteY52" fmla="*/ 1580745 h 2472838"/>
              <a:gd name="connsiteX53" fmla="*/ 302628 w 2444235"/>
              <a:gd name="connsiteY53" fmla="*/ 1594537 h 2472838"/>
              <a:gd name="connsiteX54" fmla="*/ 428655 w 2444235"/>
              <a:gd name="connsiteY54" fmla="*/ 1542342 h 2472838"/>
              <a:gd name="connsiteX55" fmla="*/ 388899 w 2444235"/>
              <a:gd name="connsiteY55" fmla="*/ 1406579 h 2472838"/>
              <a:gd name="connsiteX56" fmla="*/ 50303 w 2444235"/>
              <a:gd name="connsiteY56" fmla="*/ 1466347 h 2472838"/>
              <a:gd name="connsiteX57" fmla="*/ 45706 w 2444235"/>
              <a:gd name="connsiteY57" fmla="*/ 1507995 h 2472838"/>
              <a:gd name="connsiteX58" fmla="*/ 37322 w 2444235"/>
              <a:gd name="connsiteY58" fmla="*/ 1518543 h 2472838"/>
              <a:gd name="connsiteX59" fmla="*/ 24341 w 2444235"/>
              <a:gd name="connsiteY59" fmla="*/ 1511241 h 2472838"/>
              <a:gd name="connsiteX60" fmla="*/ 2976 w 2444235"/>
              <a:gd name="connsiteY60" fmla="*/ 1389000 h 2472838"/>
              <a:gd name="connsiteX61" fmla="*/ 11630 w 2444235"/>
              <a:gd name="connsiteY61" fmla="*/ 1378453 h 2472838"/>
              <a:gd name="connsiteX62" fmla="*/ 24341 w 2444235"/>
              <a:gd name="connsiteY62" fmla="*/ 1385755 h 2472838"/>
              <a:gd name="connsiteX63" fmla="*/ 42731 w 2444235"/>
              <a:gd name="connsiteY63" fmla="*/ 1422806 h 2472838"/>
              <a:gd name="connsiteX64" fmla="*/ 381056 w 2444235"/>
              <a:gd name="connsiteY64" fmla="*/ 1363308 h 2472838"/>
              <a:gd name="connsiteX65" fmla="*/ 371861 w 2444235"/>
              <a:gd name="connsiteY65" fmla="*/ 1222407 h 2472838"/>
              <a:gd name="connsiteX66" fmla="*/ 235828 w 2444235"/>
              <a:gd name="connsiteY66" fmla="*/ 1216457 h 2472838"/>
              <a:gd name="connsiteX67" fmla="*/ 229067 w 2444235"/>
              <a:gd name="connsiteY67" fmla="*/ 1241608 h 2472838"/>
              <a:gd name="connsiteX68" fmla="*/ 207431 w 2444235"/>
              <a:gd name="connsiteY68" fmla="*/ 1285961 h 2472838"/>
              <a:gd name="connsiteX69" fmla="*/ 130084 w 2444235"/>
              <a:gd name="connsiteY69" fmla="*/ 1283257 h 2472838"/>
              <a:gd name="connsiteX70" fmla="*/ 108449 w 2444235"/>
              <a:gd name="connsiteY70" fmla="*/ 1207532 h 2472838"/>
              <a:gd name="connsiteX71" fmla="*/ 123594 w 2444235"/>
              <a:gd name="connsiteY71" fmla="*/ 1122072 h 2472838"/>
              <a:gd name="connsiteX72" fmla="*/ 141173 w 2444235"/>
              <a:gd name="connsiteY72" fmla="*/ 1093405 h 2472838"/>
              <a:gd name="connsiteX73" fmla="*/ 213111 w 2444235"/>
              <a:gd name="connsiteY73" fmla="*/ 1097462 h 2472838"/>
              <a:gd name="connsiteX74" fmla="*/ 234746 w 2444235"/>
              <a:gd name="connsiteY74" fmla="*/ 1153443 h 2472838"/>
              <a:gd name="connsiteX75" fmla="*/ 237721 w 2444235"/>
              <a:gd name="connsiteY75" fmla="*/ 1172104 h 2472838"/>
              <a:gd name="connsiteX76" fmla="*/ 373754 w 2444235"/>
              <a:gd name="connsiteY76" fmla="*/ 1178324 h 2472838"/>
              <a:gd name="connsiteX77" fmla="*/ 395390 w 2444235"/>
              <a:gd name="connsiteY77" fmla="*/ 1038505 h 2472838"/>
              <a:gd name="connsiteX78" fmla="*/ 63555 w 2444235"/>
              <a:gd name="connsiteY78" fmla="*/ 949529 h 2472838"/>
              <a:gd name="connsiteX79" fmla="*/ 42461 w 2444235"/>
              <a:gd name="connsiteY79" fmla="*/ 984416 h 2472838"/>
              <a:gd name="connsiteX80" fmla="*/ 29479 w 2444235"/>
              <a:gd name="connsiteY80" fmla="*/ 991448 h 2472838"/>
              <a:gd name="connsiteX81" fmla="*/ 21366 w 2444235"/>
              <a:gd name="connsiteY81" fmla="*/ 979548 h 2472838"/>
              <a:gd name="connsiteX82" fmla="*/ 52467 w 2444235"/>
              <a:gd name="connsiteY82" fmla="*/ 861094 h 2472838"/>
              <a:gd name="connsiteX83" fmla="*/ 66801 w 2444235"/>
              <a:gd name="connsiteY83" fmla="*/ 854332 h 2472838"/>
              <a:gd name="connsiteX84" fmla="*/ 74373 w 2444235"/>
              <a:gd name="connsiteY84" fmla="*/ 867043 h 2472838"/>
              <a:gd name="connsiteX85" fmla="*/ 74643 w 2444235"/>
              <a:gd name="connsiteY85" fmla="*/ 907069 h 2472838"/>
              <a:gd name="connsiteX86" fmla="*/ 407019 w 2444235"/>
              <a:gd name="connsiteY86" fmla="*/ 995234 h 2472838"/>
              <a:gd name="connsiteX87" fmla="*/ 458133 w 2444235"/>
              <a:gd name="connsiteY87" fmla="*/ 863527 h 2472838"/>
              <a:gd name="connsiteX88" fmla="*/ 339949 w 2444235"/>
              <a:gd name="connsiteY88" fmla="*/ 801866 h 2472838"/>
              <a:gd name="connsiteX89" fmla="*/ 292892 w 2444235"/>
              <a:gd name="connsiteY89" fmla="*/ 845678 h 2472838"/>
              <a:gd name="connsiteX90" fmla="*/ 255570 w 2444235"/>
              <a:gd name="connsiteY90" fmla="*/ 859471 h 2472838"/>
              <a:gd name="connsiteX91" fmla="*/ 213652 w 2444235"/>
              <a:gd name="connsiteY91" fmla="*/ 815659 h 2472838"/>
              <a:gd name="connsiteX92" fmla="*/ 287212 w 2444235"/>
              <a:gd name="connsiteY92" fmla="*/ 658801 h 2472838"/>
              <a:gd name="connsiteX93" fmla="*/ 346169 w 2444235"/>
              <a:gd name="connsiteY93" fmla="*/ 649065 h 2472838"/>
              <a:gd name="connsiteX94" fmla="*/ 369157 w 2444235"/>
              <a:gd name="connsiteY94" fmla="*/ 706129 h 2472838"/>
              <a:gd name="connsiteX95" fmla="*/ 359421 w 2444235"/>
              <a:gd name="connsiteY95" fmla="*/ 762381 h 2472838"/>
              <a:gd name="connsiteX96" fmla="*/ 478416 w 2444235"/>
              <a:gd name="connsiteY96" fmla="*/ 824584 h 2472838"/>
              <a:gd name="connsiteX97" fmla="*/ 557115 w 2444235"/>
              <a:gd name="connsiteY97" fmla="*/ 706940 h 2472838"/>
              <a:gd name="connsiteX98" fmla="*/ 293703 w 2444235"/>
              <a:gd name="connsiteY98" fmla="*/ 485988 h 2472838"/>
              <a:gd name="connsiteX99" fmla="*/ 263143 w 2444235"/>
              <a:gd name="connsiteY99" fmla="*/ 507353 h 2472838"/>
              <a:gd name="connsiteX100" fmla="*/ 244212 w 2444235"/>
              <a:gd name="connsiteY100" fmla="*/ 509787 h 2472838"/>
              <a:gd name="connsiteX101" fmla="*/ 243671 w 2444235"/>
              <a:gd name="connsiteY101" fmla="*/ 491938 h 2472838"/>
              <a:gd name="connsiteX102" fmla="*/ 319666 w 2444235"/>
              <a:gd name="connsiteY102" fmla="*/ 401880 h 2472838"/>
              <a:gd name="connsiteX103" fmla="*/ 337244 w 2444235"/>
              <a:gd name="connsiteY103" fmla="*/ 399987 h 2472838"/>
              <a:gd name="connsiteX104" fmla="*/ 337515 w 2444235"/>
              <a:gd name="connsiteY104" fmla="*/ 417565 h 2472838"/>
              <a:gd name="connsiteX105" fmla="*/ 321829 w 2444235"/>
              <a:gd name="connsiteY105" fmla="*/ 452182 h 2472838"/>
              <a:gd name="connsiteX106" fmla="*/ 585242 w 2444235"/>
              <a:gd name="connsiteY106" fmla="*/ 673135 h 2472838"/>
              <a:gd name="connsiteX107" fmla="*/ 687199 w 2444235"/>
              <a:gd name="connsiteY107" fmla="*/ 575505 h 2472838"/>
              <a:gd name="connsiteX108" fmla="*/ 605525 w 2444235"/>
              <a:gd name="connsiteY108" fmla="*/ 468950 h 2472838"/>
              <a:gd name="connsiteX109" fmla="*/ 552788 w 2444235"/>
              <a:gd name="connsiteY109" fmla="*/ 487881 h 2472838"/>
              <a:gd name="connsiteX110" fmla="*/ 516549 w 2444235"/>
              <a:gd name="connsiteY110" fmla="*/ 489504 h 2472838"/>
              <a:gd name="connsiteX111" fmla="*/ 482202 w 2444235"/>
              <a:gd name="connsiteY111" fmla="*/ 444069 h 2472838"/>
              <a:gd name="connsiteX112" fmla="*/ 506542 w 2444235"/>
              <a:gd name="connsiteY112" fmla="*/ 389169 h 2472838"/>
              <a:gd name="connsiteX113" fmla="*/ 629594 w 2444235"/>
              <a:gd name="connsiteY113" fmla="*/ 316419 h 2472838"/>
              <a:gd name="connsiteX114" fmla="*/ 678274 w 2444235"/>
              <a:gd name="connsiteY114" fmla="*/ 381326 h 2472838"/>
              <a:gd name="connsiteX115" fmla="*/ 641494 w 2444235"/>
              <a:gd name="connsiteY115" fmla="*/ 443528 h 2472838"/>
              <a:gd name="connsiteX116" fmla="*/ 721816 w 2444235"/>
              <a:gd name="connsiteY116" fmla="*/ 548460 h 2472838"/>
              <a:gd name="connsiteX117" fmla="*/ 842434 w 2444235"/>
              <a:gd name="connsiteY117" fmla="*/ 474900 h 2472838"/>
              <a:gd name="connsiteX118" fmla="*/ 697205 w 2444235"/>
              <a:gd name="connsiteY118" fmla="*/ 163619 h 2472838"/>
              <a:gd name="connsiteX119" fmla="*/ 657991 w 2444235"/>
              <a:gd name="connsiteY119" fmla="*/ 170380 h 2472838"/>
              <a:gd name="connsiteX120" fmla="*/ 643387 w 2444235"/>
              <a:gd name="connsiteY120" fmla="*/ 164430 h 2472838"/>
              <a:gd name="connsiteX121" fmla="*/ 648255 w 2444235"/>
              <a:gd name="connsiteY121" fmla="*/ 149285 h 2472838"/>
              <a:gd name="connsiteX122" fmla="*/ 739935 w 2444235"/>
              <a:gd name="connsiteY122" fmla="*/ 100605 h 2472838"/>
              <a:gd name="connsiteX123" fmla="*/ 761301 w 2444235"/>
              <a:gd name="connsiteY123" fmla="*/ 98171 h 2472838"/>
              <a:gd name="connsiteX124" fmla="*/ 769414 w 2444235"/>
              <a:gd name="connsiteY124" fmla="*/ 116020 h 2472838"/>
              <a:gd name="connsiteX125" fmla="*/ 737231 w 2444235"/>
              <a:gd name="connsiteY125" fmla="*/ 145499 h 2472838"/>
              <a:gd name="connsiteX126" fmla="*/ 882189 w 2444235"/>
              <a:gd name="connsiteY126" fmla="*/ 456239 h 2472838"/>
              <a:gd name="connsiteX127" fmla="*/ 1016059 w 2444235"/>
              <a:gd name="connsiteY127" fmla="*/ 410804 h 2472838"/>
              <a:gd name="connsiteX128" fmla="*/ 987121 w 2444235"/>
              <a:gd name="connsiteY128" fmla="*/ 280721 h 2472838"/>
              <a:gd name="connsiteX129" fmla="*/ 926271 w 2444235"/>
              <a:gd name="connsiteY129" fmla="*/ 273960 h 2472838"/>
              <a:gd name="connsiteX130" fmla="*/ 914642 w 2444235"/>
              <a:gd name="connsiteY130" fmla="*/ 270444 h 2472838"/>
              <a:gd name="connsiteX131" fmla="*/ 897063 w 2444235"/>
              <a:gd name="connsiteY131" fmla="*/ 190933 h 2472838"/>
              <a:gd name="connsiteX132" fmla="*/ 990367 w 2444235"/>
              <a:gd name="connsiteY132" fmla="*/ 146310 h 2472838"/>
              <a:gd name="connsiteX133" fmla="*/ 1071770 w 2444235"/>
              <a:gd name="connsiteY133" fmla="*/ 150908 h 2472838"/>
              <a:gd name="connsiteX134" fmla="*/ 1089620 w 2444235"/>
              <a:gd name="connsiteY134" fmla="*/ 232041 h 2472838"/>
              <a:gd name="connsiteX135" fmla="*/ 1030392 w 2444235"/>
              <a:gd name="connsiteY135" fmla="*/ 272067 h 2472838"/>
              <a:gd name="connsiteX136" fmla="*/ 1059059 w 2444235"/>
              <a:gd name="connsiteY136" fmla="*/ 401068 h 2472838"/>
              <a:gd name="connsiteX137" fmla="*/ 1199149 w 2444235"/>
              <a:gd name="connsiteY137" fmla="*/ 385924 h 2472838"/>
              <a:gd name="connsiteX138" fmla="*/ 1199149 w 2444235"/>
              <a:gd name="connsiteY138" fmla="*/ 42189 h 2472838"/>
              <a:gd name="connsiteX139" fmla="*/ 1160746 w 2444235"/>
              <a:gd name="connsiteY139" fmla="*/ 31371 h 2472838"/>
              <a:gd name="connsiteX140" fmla="*/ 1149928 w 2444235"/>
              <a:gd name="connsiteY140" fmla="*/ 19472 h 2472838"/>
              <a:gd name="connsiteX141" fmla="*/ 1160476 w 2444235"/>
              <a:gd name="connsiteY141" fmla="*/ 9195 h 2472838"/>
              <a:gd name="connsiteX142" fmla="*/ 1216728 w 2444235"/>
              <a:gd name="connsiteY142" fmla="*/ 0 h 2472838"/>
              <a:gd name="connsiteX143" fmla="*/ 1281635 w 2444235"/>
              <a:gd name="connsiteY143" fmla="*/ 8925 h 2472838"/>
              <a:gd name="connsiteX144" fmla="*/ 1294886 w 2444235"/>
              <a:gd name="connsiteY144" fmla="*/ 20554 h 2472838"/>
              <a:gd name="connsiteX145" fmla="*/ 1281635 w 2444235"/>
              <a:gd name="connsiteY145" fmla="*/ 32724 h 2472838"/>
              <a:gd name="connsiteX146" fmla="*/ 1245666 w 2444235"/>
              <a:gd name="connsiteY146" fmla="*/ 42730 h 2472838"/>
              <a:gd name="connsiteX147" fmla="*/ 1245666 w 2444235"/>
              <a:gd name="connsiteY147" fmla="*/ 385653 h 2472838"/>
              <a:gd name="connsiteX148" fmla="*/ 1417938 w 2444235"/>
              <a:gd name="connsiteY148" fmla="*/ 407829 h 2472838"/>
              <a:gd name="connsiteX149" fmla="*/ 1452555 w 2444235"/>
              <a:gd name="connsiteY149" fmla="*/ 277475 h 2472838"/>
              <a:gd name="connsiteX150" fmla="*/ 1440926 w 2444235"/>
              <a:gd name="connsiteY150" fmla="*/ 271526 h 2472838"/>
              <a:gd name="connsiteX151" fmla="*/ 1389001 w 2444235"/>
              <a:gd name="connsiteY151" fmla="*/ 232041 h 2472838"/>
              <a:gd name="connsiteX152" fmla="*/ 1408202 w 2444235"/>
              <a:gd name="connsiteY152" fmla="*/ 161455 h 2472838"/>
              <a:gd name="connsiteX153" fmla="*/ 1471757 w 2444235"/>
              <a:gd name="connsiteY153" fmla="*/ 153342 h 2472838"/>
              <a:gd name="connsiteX154" fmla="*/ 1558299 w 2444235"/>
              <a:gd name="connsiteY154" fmla="*/ 180657 h 2472838"/>
              <a:gd name="connsiteX155" fmla="*/ 1585614 w 2444235"/>
              <a:gd name="connsiteY155" fmla="*/ 202292 h 2472838"/>
              <a:gd name="connsiteX156" fmla="*/ 1563167 w 2444235"/>
              <a:gd name="connsiteY156" fmla="*/ 284507 h 2472838"/>
              <a:gd name="connsiteX157" fmla="*/ 1494474 w 2444235"/>
              <a:gd name="connsiteY157" fmla="*/ 292079 h 2472838"/>
              <a:gd name="connsiteX158" fmla="*/ 1460128 w 2444235"/>
              <a:gd name="connsiteY158" fmla="*/ 420811 h 2472838"/>
              <a:gd name="connsiteX159" fmla="*/ 1544236 w 2444235"/>
              <a:gd name="connsiteY159" fmla="*/ 451912 h 2472838"/>
              <a:gd name="connsiteX160" fmla="*/ 1627803 w 2444235"/>
              <a:gd name="connsiteY160" fmla="*/ 489774 h 2472838"/>
              <a:gd name="connsiteX161" fmla="*/ 1798453 w 2444235"/>
              <a:gd name="connsiteY161" fmla="*/ 194449 h 2472838"/>
              <a:gd name="connsiteX162" fmla="*/ 1772490 w 2444235"/>
              <a:gd name="connsiteY162" fmla="*/ 164159 h 2472838"/>
              <a:gd name="connsiteX163" fmla="*/ 1767352 w 2444235"/>
              <a:gd name="connsiteY163" fmla="*/ 148474 h 2472838"/>
              <a:gd name="connsiteX164" fmla="*/ 1783038 w 2444235"/>
              <a:gd name="connsiteY164" fmla="*/ 143876 h 2472838"/>
              <a:gd name="connsiteX165" fmla="*/ 1889322 w 2444235"/>
              <a:gd name="connsiteY165" fmla="*/ 205267 h 2472838"/>
              <a:gd name="connsiteX166" fmla="*/ 1891756 w 2444235"/>
              <a:gd name="connsiteY166" fmla="*/ 219871 h 2472838"/>
              <a:gd name="connsiteX167" fmla="*/ 1877423 w 2444235"/>
              <a:gd name="connsiteY167" fmla="*/ 224198 h 2472838"/>
              <a:gd name="connsiteX168" fmla="*/ 1838208 w 2444235"/>
              <a:gd name="connsiteY168" fmla="*/ 213921 h 2472838"/>
              <a:gd name="connsiteX169" fmla="*/ 1666476 w 2444235"/>
              <a:gd name="connsiteY169" fmla="*/ 511139 h 2472838"/>
              <a:gd name="connsiteX170" fmla="*/ 1780604 w 2444235"/>
              <a:gd name="connsiteY170" fmla="*/ 594706 h 2472838"/>
              <a:gd name="connsiteX171" fmla="*/ 1871202 w 2444235"/>
              <a:gd name="connsiteY171" fmla="*/ 495994 h 2472838"/>
              <a:gd name="connsiteX172" fmla="*/ 1844158 w 2444235"/>
              <a:gd name="connsiteY172" fmla="*/ 448396 h 2472838"/>
              <a:gd name="connsiteX173" fmla="*/ 1836315 w 2444235"/>
              <a:gd name="connsiteY173" fmla="*/ 407829 h 2472838"/>
              <a:gd name="connsiteX174" fmla="*/ 1871743 w 2444235"/>
              <a:gd name="connsiteY174" fmla="*/ 371049 h 2472838"/>
              <a:gd name="connsiteX175" fmla="*/ 1903656 w 2444235"/>
              <a:gd name="connsiteY175" fmla="*/ 373754 h 2472838"/>
              <a:gd name="connsiteX176" fmla="*/ 2026167 w 2444235"/>
              <a:gd name="connsiteY176" fmla="*/ 495994 h 2472838"/>
              <a:gd name="connsiteX177" fmla="*/ 1970996 w 2444235"/>
              <a:gd name="connsiteY177" fmla="*/ 553328 h 2472838"/>
              <a:gd name="connsiteX178" fmla="*/ 1936379 w 2444235"/>
              <a:gd name="connsiteY178" fmla="*/ 542240 h 2472838"/>
              <a:gd name="connsiteX179" fmla="*/ 1904467 w 2444235"/>
              <a:gd name="connsiteY179" fmla="*/ 524391 h 2472838"/>
              <a:gd name="connsiteX180" fmla="*/ 1813057 w 2444235"/>
              <a:gd name="connsiteY180" fmla="*/ 624185 h 2472838"/>
              <a:gd name="connsiteX181" fmla="*/ 1906360 w 2444235"/>
              <a:gd name="connsiteY181" fmla="*/ 730199 h 2472838"/>
              <a:gd name="connsiteX182" fmla="*/ 2187892 w 2444235"/>
              <a:gd name="connsiteY182" fmla="*/ 533045 h 2472838"/>
              <a:gd name="connsiteX183" fmla="*/ 2175452 w 2444235"/>
              <a:gd name="connsiteY183" fmla="*/ 500592 h 2472838"/>
              <a:gd name="connsiteX184" fmla="*/ 2176804 w 2444235"/>
              <a:gd name="connsiteY184" fmla="*/ 480038 h 2472838"/>
              <a:gd name="connsiteX185" fmla="*/ 2197628 w 2444235"/>
              <a:gd name="connsiteY185" fmla="*/ 485447 h 2472838"/>
              <a:gd name="connsiteX186" fmla="*/ 2261723 w 2444235"/>
              <a:gd name="connsiteY186" fmla="*/ 578209 h 2472838"/>
              <a:gd name="connsiteX187" fmla="*/ 2260371 w 2444235"/>
              <a:gd name="connsiteY187" fmla="*/ 597140 h 2472838"/>
              <a:gd name="connsiteX188" fmla="*/ 2240629 w 2444235"/>
              <a:gd name="connsiteY188" fmla="*/ 592272 h 2472838"/>
              <a:gd name="connsiteX189" fmla="*/ 2213314 w 2444235"/>
              <a:gd name="connsiteY189" fmla="*/ 569014 h 2472838"/>
              <a:gd name="connsiteX190" fmla="*/ 1931782 w 2444235"/>
              <a:gd name="connsiteY190" fmla="*/ 766168 h 2472838"/>
              <a:gd name="connsiteX191" fmla="*/ 1999934 w 2444235"/>
              <a:gd name="connsiteY191" fmla="*/ 890031 h 2472838"/>
              <a:gd name="connsiteX192" fmla="*/ 2121634 w 2444235"/>
              <a:gd name="connsiteY192" fmla="*/ 839728 h 2472838"/>
              <a:gd name="connsiteX193" fmla="*/ 2120822 w 2444235"/>
              <a:gd name="connsiteY193" fmla="*/ 766979 h 2472838"/>
              <a:gd name="connsiteX194" fmla="*/ 2193842 w 2444235"/>
              <a:gd name="connsiteY194" fmla="*/ 734255 h 2472838"/>
              <a:gd name="connsiteX195" fmla="*/ 2263076 w 2444235"/>
              <a:gd name="connsiteY195" fmla="*/ 847571 h 2472838"/>
              <a:gd name="connsiteX196" fmla="*/ 2262805 w 2444235"/>
              <a:gd name="connsiteY196" fmla="*/ 908962 h 2472838"/>
              <a:gd name="connsiteX197" fmla="*/ 2196276 w 2444235"/>
              <a:gd name="connsiteY197" fmla="*/ 937900 h 2472838"/>
              <a:gd name="connsiteX198" fmla="*/ 2141917 w 2444235"/>
              <a:gd name="connsiteY198" fmla="*/ 879213 h 2472838"/>
              <a:gd name="connsiteX199" fmla="*/ 2016701 w 2444235"/>
              <a:gd name="connsiteY199" fmla="*/ 931138 h 2472838"/>
              <a:gd name="connsiteX200" fmla="*/ 2056186 w 2444235"/>
              <a:gd name="connsiteY200" fmla="*/ 1066901 h 2472838"/>
              <a:gd name="connsiteX201" fmla="*/ 2394782 w 2444235"/>
              <a:gd name="connsiteY201" fmla="*/ 1007133 h 2472838"/>
              <a:gd name="connsiteX202" fmla="*/ 2397216 w 2444235"/>
              <a:gd name="connsiteY202" fmla="*/ 970353 h 2472838"/>
              <a:gd name="connsiteX203" fmla="*/ 2407222 w 2444235"/>
              <a:gd name="connsiteY203" fmla="*/ 954397 h 2472838"/>
              <a:gd name="connsiteX204" fmla="*/ 2422097 w 2444235"/>
              <a:gd name="connsiteY204" fmla="*/ 966296 h 2472838"/>
              <a:gd name="connsiteX205" fmla="*/ 2441839 w 2444235"/>
              <a:gd name="connsiteY205" fmla="*/ 1081235 h 2472838"/>
              <a:gd name="connsiteX206" fmla="*/ 2432374 w 2444235"/>
              <a:gd name="connsiteY206" fmla="*/ 1096109 h 2472838"/>
              <a:gd name="connsiteX207" fmla="*/ 2418040 w 2444235"/>
              <a:gd name="connsiteY207" fmla="*/ 1085562 h 2472838"/>
              <a:gd name="connsiteX208" fmla="*/ 2401814 w 2444235"/>
              <a:gd name="connsiteY208" fmla="*/ 1050945 h 2472838"/>
              <a:gd name="connsiteX209" fmla="*/ 2063759 w 2444235"/>
              <a:gd name="connsiteY209" fmla="*/ 1110443 h 2472838"/>
              <a:gd name="connsiteX210" fmla="*/ 2072954 w 2444235"/>
              <a:gd name="connsiteY210" fmla="*/ 1251615 h 2472838"/>
              <a:gd name="connsiteX211" fmla="*/ 2207905 w 2444235"/>
              <a:gd name="connsiteY211" fmla="*/ 1257564 h 2472838"/>
              <a:gd name="connsiteX212" fmla="*/ 2217641 w 2444235"/>
              <a:gd name="connsiteY212" fmla="*/ 1224570 h 2472838"/>
              <a:gd name="connsiteX213" fmla="*/ 2240358 w 2444235"/>
              <a:gd name="connsiteY213" fmla="*/ 1183733 h 2472838"/>
              <a:gd name="connsiteX214" fmla="*/ 2310944 w 2444235"/>
              <a:gd name="connsiteY214" fmla="*/ 1186708 h 2472838"/>
              <a:gd name="connsiteX215" fmla="*/ 2335555 w 2444235"/>
              <a:gd name="connsiteY215" fmla="*/ 1274873 h 2472838"/>
              <a:gd name="connsiteX216" fmla="*/ 2317435 w 2444235"/>
              <a:gd name="connsiteY216" fmla="*/ 1358440 h 2472838"/>
              <a:gd name="connsiteX217" fmla="*/ 2302561 w 2444235"/>
              <a:gd name="connsiteY217" fmla="*/ 1380887 h 2472838"/>
              <a:gd name="connsiteX218" fmla="*/ 2231434 w 2444235"/>
              <a:gd name="connsiteY218" fmla="*/ 1377371 h 2472838"/>
              <a:gd name="connsiteX219" fmla="*/ 2209257 w 2444235"/>
              <a:gd name="connsiteY219" fmla="*/ 1320307 h 2472838"/>
              <a:gd name="connsiteX220" fmla="*/ 2206282 w 2444235"/>
              <a:gd name="connsiteY220" fmla="*/ 1301647 h 2472838"/>
              <a:gd name="connsiteX221" fmla="*/ 2070520 w 2444235"/>
              <a:gd name="connsiteY221" fmla="*/ 1295427 h 2472838"/>
              <a:gd name="connsiteX222" fmla="*/ 2049155 w 2444235"/>
              <a:gd name="connsiteY222" fmla="*/ 1434976 h 2472838"/>
              <a:gd name="connsiteX223" fmla="*/ 2121093 w 2444235"/>
              <a:gd name="connsiteY223" fmla="*/ 1454448 h 2472838"/>
              <a:gd name="connsiteX224" fmla="*/ 2368549 w 2444235"/>
              <a:gd name="connsiteY224" fmla="*/ 1520706 h 2472838"/>
              <a:gd name="connsiteX225" fmla="*/ 2387750 w 2444235"/>
              <a:gd name="connsiteY225" fmla="*/ 1512052 h 2472838"/>
              <a:gd name="connsiteX226" fmla="*/ 2402354 w 2444235"/>
              <a:gd name="connsiteY226" fmla="*/ 1487983 h 2472838"/>
              <a:gd name="connsiteX227" fmla="*/ 2415876 w 2444235"/>
              <a:gd name="connsiteY227" fmla="*/ 1482033 h 2472838"/>
              <a:gd name="connsiteX228" fmla="*/ 2422908 w 2444235"/>
              <a:gd name="connsiteY228" fmla="*/ 1493392 h 2472838"/>
              <a:gd name="connsiteX229" fmla="*/ 2417770 w 2444235"/>
              <a:gd name="connsiteY229" fmla="*/ 1552078 h 2472838"/>
              <a:gd name="connsiteX230" fmla="*/ 2394511 w 2444235"/>
              <a:gd name="connsiteY230" fmla="*/ 1608871 h 2472838"/>
              <a:gd name="connsiteX231" fmla="*/ 2377744 w 2444235"/>
              <a:gd name="connsiteY231" fmla="*/ 1619959 h 2472838"/>
              <a:gd name="connsiteX232" fmla="*/ 2369631 w 2444235"/>
              <a:gd name="connsiteY232" fmla="*/ 1601299 h 2472838"/>
              <a:gd name="connsiteX233" fmla="*/ 2369360 w 2444235"/>
              <a:gd name="connsiteY233" fmla="*/ 1566141 h 2472838"/>
              <a:gd name="connsiteX234" fmla="*/ 2038607 w 2444235"/>
              <a:gd name="connsiteY234" fmla="*/ 1477435 h 2472838"/>
              <a:gd name="connsiteX235" fmla="*/ 1987223 w 2444235"/>
              <a:gd name="connsiteY235" fmla="*/ 1609141 h 2472838"/>
              <a:gd name="connsiteX236" fmla="*/ 2106218 w 2444235"/>
              <a:gd name="connsiteY236" fmla="*/ 1671073 h 2472838"/>
              <a:gd name="connsiteX237" fmla="*/ 2143810 w 2444235"/>
              <a:gd name="connsiteY237" fmla="*/ 1632941 h 2472838"/>
              <a:gd name="connsiteX238" fmla="*/ 2167880 w 2444235"/>
              <a:gd name="connsiteY238" fmla="*/ 1618066 h 2472838"/>
              <a:gd name="connsiteX239" fmla="*/ 2231434 w 2444235"/>
              <a:gd name="connsiteY239" fmla="*/ 1653494 h 2472838"/>
              <a:gd name="connsiteX240" fmla="*/ 2148408 w 2444235"/>
              <a:gd name="connsiteY240" fmla="*/ 1820088 h 2472838"/>
              <a:gd name="connsiteX241" fmla="*/ 2076740 w 2444235"/>
              <a:gd name="connsiteY241" fmla="*/ 1783578 h 2472838"/>
              <a:gd name="connsiteX242" fmla="*/ 2077822 w 2444235"/>
              <a:gd name="connsiteY242" fmla="*/ 1747338 h 2472838"/>
              <a:gd name="connsiteX243" fmla="*/ 2087017 w 2444235"/>
              <a:gd name="connsiteY243" fmla="*/ 1710828 h 2472838"/>
              <a:gd name="connsiteX244" fmla="*/ 1966669 w 2444235"/>
              <a:gd name="connsiteY244" fmla="*/ 1648085 h 2472838"/>
              <a:gd name="connsiteX245" fmla="*/ 1888240 w 2444235"/>
              <a:gd name="connsiteY245" fmla="*/ 1765458 h 2472838"/>
              <a:gd name="connsiteX246" fmla="*/ 2151112 w 2444235"/>
              <a:gd name="connsiteY246" fmla="*/ 1986140 h 2472838"/>
              <a:gd name="connsiteX247" fmla="*/ 2184106 w 2444235"/>
              <a:gd name="connsiteY247" fmla="*/ 1963693 h 2472838"/>
              <a:gd name="connsiteX248" fmla="*/ 2200062 w 2444235"/>
              <a:gd name="connsiteY248" fmla="*/ 1963153 h 2472838"/>
              <a:gd name="connsiteX249" fmla="*/ 2201414 w 2444235"/>
              <a:gd name="connsiteY249" fmla="*/ 1977757 h 2472838"/>
              <a:gd name="connsiteX250" fmla="*/ 2122445 w 2444235"/>
              <a:gd name="connsiteY250" fmla="*/ 2071601 h 2472838"/>
              <a:gd name="connsiteX251" fmla="*/ 2107841 w 2444235"/>
              <a:gd name="connsiteY251" fmla="*/ 2071871 h 2472838"/>
              <a:gd name="connsiteX252" fmla="*/ 2105948 w 2444235"/>
              <a:gd name="connsiteY252" fmla="*/ 2057267 h 2472838"/>
              <a:gd name="connsiteX253" fmla="*/ 2122445 w 2444235"/>
              <a:gd name="connsiteY253" fmla="*/ 2019675 h 2472838"/>
              <a:gd name="connsiteX254" fmla="*/ 1859573 w 2444235"/>
              <a:gd name="connsiteY254" fmla="*/ 1798993 h 2472838"/>
              <a:gd name="connsiteX255" fmla="*/ 1757616 w 2444235"/>
              <a:gd name="connsiteY255" fmla="*/ 1896623 h 2472838"/>
              <a:gd name="connsiteX256" fmla="*/ 1839831 w 2444235"/>
              <a:gd name="connsiteY256" fmla="*/ 2003719 h 2472838"/>
              <a:gd name="connsiteX257" fmla="*/ 1881750 w 2444235"/>
              <a:gd name="connsiteY257" fmla="*/ 1986952 h 2472838"/>
              <a:gd name="connsiteX258" fmla="*/ 1924209 w 2444235"/>
              <a:gd name="connsiteY258" fmla="*/ 1982084 h 2472838"/>
              <a:gd name="connsiteX259" fmla="*/ 1962072 w 2444235"/>
              <a:gd name="connsiteY259" fmla="*/ 2029141 h 2472838"/>
              <a:gd name="connsiteX260" fmla="*/ 1956663 w 2444235"/>
              <a:gd name="connsiteY260" fmla="*/ 2049965 h 2472838"/>
              <a:gd name="connsiteX261" fmla="*/ 1816032 w 2444235"/>
              <a:gd name="connsiteY261" fmla="*/ 2155168 h 2472838"/>
              <a:gd name="connsiteX262" fmla="*/ 1766000 w 2444235"/>
              <a:gd name="connsiteY262" fmla="*/ 2090261 h 2472838"/>
              <a:gd name="connsiteX263" fmla="*/ 1802780 w 2444235"/>
              <a:gd name="connsiteY263" fmla="*/ 2028059 h 2472838"/>
              <a:gd name="connsiteX264" fmla="*/ 1722458 w 2444235"/>
              <a:gd name="connsiteY264" fmla="*/ 1923127 h 2472838"/>
              <a:gd name="connsiteX265" fmla="*/ 1601840 w 2444235"/>
              <a:gd name="connsiteY265" fmla="*/ 1996417 h 2472838"/>
              <a:gd name="connsiteX266" fmla="*/ 1747069 w 2444235"/>
              <a:gd name="connsiteY266" fmla="*/ 2307698 h 2472838"/>
              <a:gd name="connsiteX267" fmla="*/ 1786013 w 2444235"/>
              <a:gd name="connsiteY267" fmla="*/ 2300937 h 2472838"/>
              <a:gd name="connsiteX268" fmla="*/ 1800616 w 2444235"/>
              <a:gd name="connsiteY268" fmla="*/ 2306887 h 2472838"/>
              <a:gd name="connsiteX269" fmla="*/ 1795749 w 2444235"/>
              <a:gd name="connsiteY269" fmla="*/ 2322032 h 2472838"/>
              <a:gd name="connsiteX270" fmla="*/ 1704068 w 2444235"/>
              <a:gd name="connsiteY270" fmla="*/ 2370712 h 2472838"/>
              <a:gd name="connsiteX271" fmla="*/ 1682703 w 2444235"/>
              <a:gd name="connsiteY271" fmla="*/ 2373146 h 2472838"/>
              <a:gd name="connsiteX272" fmla="*/ 1674319 w 2444235"/>
              <a:gd name="connsiteY272" fmla="*/ 2355296 h 2472838"/>
              <a:gd name="connsiteX273" fmla="*/ 1706773 w 2444235"/>
              <a:gd name="connsiteY273" fmla="*/ 2325548 h 2472838"/>
              <a:gd name="connsiteX274" fmla="*/ 1561815 w 2444235"/>
              <a:gd name="connsiteY274" fmla="*/ 2014807 h 2472838"/>
              <a:gd name="connsiteX275" fmla="*/ 1427945 w 2444235"/>
              <a:gd name="connsiteY275" fmla="*/ 2060242 h 2472838"/>
              <a:gd name="connsiteX276" fmla="*/ 1456612 w 2444235"/>
              <a:gd name="connsiteY276" fmla="*/ 2190326 h 2472838"/>
              <a:gd name="connsiteX277" fmla="*/ 1518003 w 2444235"/>
              <a:gd name="connsiteY277" fmla="*/ 2197627 h 2472838"/>
              <a:gd name="connsiteX278" fmla="*/ 1530713 w 2444235"/>
              <a:gd name="connsiteY278" fmla="*/ 2201684 h 2472838"/>
              <a:gd name="connsiteX279" fmla="*/ 1547751 w 2444235"/>
              <a:gd name="connsiteY279" fmla="*/ 2278761 h 2472838"/>
              <a:gd name="connsiteX280" fmla="*/ 1433624 w 2444235"/>
              <a:gd name="connsiteY280" fmla="*/ 2326900 h 2472838"/>
              <a:gd name="connsiteX281" fmla="*/ 1370070 w 2444235"/>
              <a:gd name="connsiteY281" fmla="*/ 2319057 h 2472838"/>
              <a:gd name="connsiteX282" fmla="*/ 1352491 w 2444235"/>
              <a:gd name="connsiteY282" fmla="*/ 2240628 h 2472838"/>
              <a:gd name="connsiteX283" fmla="*/ 1413070 w 2444235"/>
              <a:gd name="connsiteY283" fmla="*/ 2198980 h 2472838"/>
              <a:gd name="connsiteX284" fmla="*/ 1384403 w 2444235"/>
              <a:gd name="connsiteY284" fmla="*/ 2069978 h 2472838"/>
              <a:gd name="connsiteX285" fmla="*/ 1245395 w 2444235"/>
              <a:gd name="connsiteY285" fmla="*/ 2084852 h 2472838"/>
              <a:gd name="connsiteX286" fmla="*/ 1245395 w 2444235"/>
              <a:gd name="connsiteY286" fmla="*/ 2428857 h 2472838"/>
              <a:gd name="connsiteX287" fmla="*/ 1282716 w 2444235"/>
              <a:gd name="connsiteY287" fmla="*/ 2439404 h 2472838"/>
              <a:gd name="connsiteX288" fmla="*/ 1294886 w 2444235"/>
              <a:gd name="connsiteY288" fmla="*/ 2450763 h 2472838"/>
              <a:gd name="connsiteX289" fmla="*/ 1282987 w 2444235"/>
              <a:gd name="connsiteY289" fmla="*/ 2462392 h 2472838"/>
              <a:gd name="connsiteX290" fmla="*/ 1161287 w 2444235"/>
              <a:gd name="connsiteY290" fmla="*/ 2462392 h 2472838"/>
              <a:gd name="connsiteX291" fmla="*/ 1150469 w 2444235"/>
              <a:gd name="connsiteY291" fmla="*/ 2450493 h 2472838"/>
              <a:gd name="connsiteX292" fmla="*/ 1161017 w 2444235"/>
              <a:gd name="connsiteY292" fmla="*/ 2439945 h 2472838"/>
              <a:gd name="connsiteX293" fmla="*/ 1200231 w 2444235"/>
              <a:gd name="connsiteY293" fmla="*/ 2430209 h 2472838"/>
              <a:gd name="connsiteX294" fmla="*/ 2028871 w 2444235"/>
              <a:gd name="connsiteY294" fmla="*/ 1236740 h 2472838"/>
              <a:gd name="connsiteX295" fmla="*/ 1224301 w 2444235"/>
              <a:gd name="connsiteY295" fmla="*/ 430006 h 2472838"/>
              <a:gd name="connsiteX296" fmla="*/ 415944 w 2444235"/>
              <a:gd name="connsiteY296" fmla="*/ 1236199 h 2472838"/>
              <a:gd name="connsiteX297" fmla="*/ 1220785 w 2444235"/>
              <a:gd name="connsiteY297" fmla="*/ 2042934 h 2472838"/>
              <a:gd name="connsiteX298" fmla="*/ 2028871 w 2444235"/>
              <a:gd name="connsiteY298" fmla="*/ 1236740 h 24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2444235" h="2472838">
                <a:moveTo>
                  <a:pt x="1200231" y="2430209"/>
                </a:moveTo>
                <a:cubicBezTo>
                  <a:pt x="1200231" y="2315541"/>
                  <a:pt x="1200231" y="2200873"/>
                  <a:pt x="1200231" y="2087557"/>
                </a:cubicBezTo>
                <a:cubicBezTo>
                  <a:pt x="1142086" y="2079984"/>
                  <a:pt x="1084751" y="2072682"/>
                  <a:pt x="1026065" y="2065110"/>
                </a:cubicBezTo>
                <a:cubicBezTo>
                  <a:pt x="1014977" y="2107029"/>
                  <a:pt x="1003348" y="2150841"/>
                  <a:pt x="991719" y="2194923"/>
                </a:cubicBezTo>
                <a:cubicBezTo>
                  <a:pt x="1002266" y="2200332"/>
                  <a:pt x="1013354" y="2204118"/>
                  <a:pt x="1021738" y="2211150"/>
                </a:cubicBezTo>
                <a:cubicBezTo>
                  <a:pt x="1036072" y="2223049"/>
                  <a:pt x="1051216" y="2235219"/>
                  <a:pt x="1061764" y="2250364"/>
                </a:cubicBezTo>
                <a:cubicBezTo>
                  <a:pt x="1075827" y="2270918"/>
                  <a:pt x="1069066" y="2295528"/>
                  <a:pt x="1046348" y="2306346"/>
                </a:cubicBezTo>
                <a:cubicBezTo>
                  <a:pt x="1030122" y="2314189"/>
                  <a:pt x="1011461" y="2319327"/>
                  <a:pt x="993612" y="2320139"/>
                </a:cubicBezTo>
                <a:cubicBezTo>
                  <a:pt x="950611" y="2322032"/>
                  <a:pt x="910586" y="2310132"/>
                  <a:pt x="875428" y="2284981"/>
                </a:cubicBezTo>
                <a:cubicBezTo>
                  <a:pt x="865962" y="2278220"/>
                  <a:pt x="857308" y="2269836"/>
                  <a:pt x="850547" y="2260641"/>
                </a:cubicBezTo>
                <a:cubicBezTo>
                  <a:pt x="830805" y="2233867"/>
                  <a:pt x="837836" y="2206282"/>
                  <a:pt x="868126" y="2193030"/>
                </a:cubicBezTo>
                <a:cubicBezTo>
                  <a:pt x="880296" y="2187621"/>
                  <a:pt x="893818" y="2185187"/>
                  <a:pt x="907070" y="2183565"/>
                </a:cubicBezTo>
                <a:cubicBezTo>
                  <a:pt x="920322" y="2181942"/>
                  <a:pt x="933844" y="2183294"/>
                  <a:pt x="949259" y="2183294"/>
                </a:cubicBezTo>
                <a:cubicBezTo>
                  <a:pt x="960618" y="2140293"/>
                  <a:pt x="972247" y="2096481"/>
                  <a:pt x="983605" y="2054292"/>
                </a:cubicBezTo>
                <a:cubicBezTo>
                  <a:pt x="928164" y="2031304"/>
                  <a:pt x="872994" y="2008858"/>
                  <a:pt x="815930" y="1985059"/>
                </a:cubicBezTo>
                <a:cubicBezTo>
                  <a:pt x="759678" y="2082418"/>
                  <a:pt x="702073" y="2182212"/>
                  <a:pt x="645010" y="2281195"/>
                </a:cubicBezTo>
                <a:cubicBezTo>
                  <a:pt x="655016" y="2291742"/>
                  <a:pt x="665023" y="2301478"/>
                  <a:pt x="673947" y="2312025"/>
                </a:cubicBezTo>
                <a:cubicBezTo>
                  <a:pt x="676652" y="2315271"/>
                  <a:pt x="678274" y="2322032"/>
                  <a:pt x="676652" y="2325277"/>
                </a:cubicBezTo>
                <a:cubicBezTo>
                  <a:pt x="675029" y="2328252"/>
                  <a:pt x="668268" y="2330416"/>
                  <a:pt x="663941" y="2329875"/>
                </a:cubicBezTo>
                <a:cubicBezTo>
                  <a:pt x="654205" y="2328793"/>
                  <a:pt x="644198" y="2326900"/>
                  <a:pt x="635274" y="2323384"/>
                </a:cubicBezTo>
                <a:cubicBezTo>
                  <a:pt x="606607" y="2312025"/>
                  <a:pt x="579833" y="2296880"/>
                  <a:pt x="559549" y="2273081"/>
                </a:cubicBezTo>
                <a:cubicBezTo>
                  <a:pt x="555493" y="2268213"/>
                  <a:pt x="554681" y="2260370"/>
                  <a:pt x="552518" y="2253880"/>
                </a:cubicBezTo>
                <a:cubicBezTo>
                  <a:pt x="559009" y="2252528"/>
                  <a:pt x="566040" y="2249553"/>
                  <a:pt x="572260" y="2250364"/>
                </a:cubicBezTo>
                <a:cubicBezTo>
                  <a:pt x="583348" y="2251987"/>
                  <a:pt x="593896" y="2256043"/>
                  <a:pt x="606607" y="2259559"/>
                </a:cubicBezTo>
                <a:cubicBezTo>
                  <a:pt x="663670" y="2160577"/>
                  <a:pt x="721545" y="2060783"/>
                  <a:pt x="778609" y="1961800"/>
                </a:cubicBezTo>
                <a:cubicBezTo>
                  <a:pt x="740747" y="1933945"/>
                  <a:pt x="703426" y="1906630"/>
                  <a:pt x="664752" y="1878233"/>
                </a:cubicBezTo>
                <a:cubicBezTo>
                  <a:pt x="634733" y="1910957"/>
                  <a:pt x="603902" y="1944492"/>
                  <a:pt x="573612" y="1977486"/>
                </a:cubicBezTo>
                <a:cubicBezTo>
                  <a:pt x="583348" y="1993983"/>
                  <a:pt x="594166" y="2008587"/>
                  <a:pt x="600927" y="2024814"/>
                </a:cubicBezTo>
                <a:cubicBezTo>
                  <a:pt x="606336" y="2038065"/>
                  <a:pt x="608500" y="2053481"/>
                  <a:pt x="608500" y="2067814"/>
                </a:cubicBezTo>
                <a:cubicBezTo>
                  <a:pt x="608229" y="2086745"/>
                  <a:pt x="593625" y="2100538"/>
                  <a:pt x="574694" y="2101890"/>
                </a:cubicBezTo>
                <a:cubicBezTo>
                  <a:pt x="563336" y="2102702"/>
                  <a:pt x="550625" y="2102702"/>
                  <a:pt x="540077" y="2098915"/>
                </a:cubicBezTo>
                <a:cubicBezTo>
                  <a:pt x="479768" y="2078362"/>
                  <a:pt x="436497" y="2039688"/>
                  <a:pt x="418648" y="1977216"/>
                </a:cubicBezTo>
                <a:cubicBezTo>
                  <a:pt x="407830" y="1938813"/>
                  <a:pt x="433523" y="1911498"/>
                  <a:pt x="472196" y="1920422"/>
                </a:cubicBezTo>
                <a:cubicBezTo>
                  <a:pt x="495454" y="1925561"/>
                  <a:pt x="517360" y="1936379"/>
                  <a:pt x="542782" y="1945844"/>
                </a:cubicBezTo>
                <a:cubicBezTo>
                  <a:pt x="570638" y="1915284"/>
                  <a:pt x="601739" y="1881749"/>
                  <a:pt x="632028" y="1848484"/>
                </a:cubicBezTo>
                <a:cubicBezTo>
                  <a:pt x="600927" y="1813056"/>
                  <a:pt x="570367" y="1778439"/>
                  <a:pt x="538725" y="1742200"/>
                </a:cubicBezTo>
                <a:cubicBezTo>
                  <a:pt x="445693" y="1807377"/>
                  <a:pt x="351308" y="1873365"/>
                  <a:pt x="257193" y="1939353"/>
                </a:cubicBezTo>
                <a:cubicBezTo>
                  <a:pt x="261791" y="1952064"/>
                  <a:pt x="266929" y="1963964"/>
                  <a:pt x="269904" y="1976404"/>
                </a:cubicBezTo>
                <a:cubicBezTo>
                  <a:pt x="271256" y="1981272"/>
                  <a:pt x="268552" y="1987493"/>
                  <a:pt x="267470" y="1992901"/>
                </a:cubicBezTo>
                <a:cubicBezTo>
                  <a:pt x="261520" y="1991820"/>
                  <a:pt x="254489" y="1992631"/>
                  <a:pt x="250162" y="1989386"/>
                </a:cubicBezTo>
                <a:cubicBezTo>
                  <a:pt x="216086" y="1964234"/>
                  <a:pt x="193098" y="1930970"/>
                  <a:pt x="181739" y="1890403"/>
                </a:cubicBezTo>
                <a:cubicBezTo>
                  <a:pt x="180387" y="1886076"/>
                  <a:pt x="182010" y="1878233"/>
                  <a:pt x="184985" y="1876070"/>
                </a:cubicBezTo>
                <a:cubicBezTo>
                  <a:pt x="187959" y="1873906"/>
                  <a:pt x="195802" y="1874988"/>
                  <a:pt x="199589" y="1877692"/>
                </a:cubicBezTo>
                <a:cubicBezTo>
                  <a:pt x="210677" y="1885265"/>
                  <a:pt x="220683" y="1894460"/>
                  <a:pt x="231771" y="1903384"/>
                </a:cubicBezTo>
                <a:cubicBezTo>
                  <a:pt x="325345" y="1837937"/>
                  <a:pt x="419730" y="1771949"/>
                  <a:pt x="513303" y="1706231"/>
                </a:cubicBezTo>
                <a:cubicBezTo>
                  <a:pt x="490586" y="1664853"/>
                  <a:pt x="468410" y="1624286"/>
                  <a:pt x="445422" y="1582638"/>
                </a:cubicBezTo>
                <a:cubicBezTo>
                  <a:pt x="404585" y="1599676"/>
                  <a:pt x="362396" y="1616984"/>
                  <a:pt x="323181" y="1633211"/>
                </a:cubicBezTo>
                <a:cubicBezTo>
                  <a:pt x="323722" y="1658633"/>
                  <a:pt x="326968" y="1682432"/>
                  <a:pt x="323993" y="1705690"/>
                </a:cubicBezTo>
                <a:cubicBezTo>
                  <a:pt x="318854" y="1748150"/>
                  <a:pt x="284237" y="1762483"/>
                  <a:pt x="249080" y="1737873"/>
                </a:cubicBezTo>
                <a:cubicBezTo>
                  <a:pt x="210136" y="1710558"/>
                  <a:pt x="189853" y="1670532"/>
                  <a:pt x="181469" y="1625098"/>
                </a:cubicBezTo>
                <a:cubicBezTo>
                  <a:pt x="177953" y="1605626"/>
                  <a:pt x="177953" y="1584531"/>
                  <a:pt x="181739" y="1565059"/>
                </a:cubicBezTo>
                <a:cubicBezTo>
                  <a:pt x="188500" y="1530442"/>
                  <a:pt x="218790" y="1517461"/>
                  <a:pt x="248539" y="1536933"/>
                </a:cubicBezTo>
                <a:cubicBezTo>
                  <a:pt x="265847" y="1548292"/>
                  <a:pt x="278829" y="1565600"/>
                  <a:pt x="293703" y="1580745"/>
                </a:cubicBezTo>
                <a:cubicBezTo>
                  <a:pt x="297219" y="1584531"/>
                  <a:pt x="299653" y="1589669"/>
                  <a:pt x="302628" y="1594537"/>
                </a:cubicBezTo>
                <a:cubicBezTo>
                  <a:pt x="345358" y="1576688"/>
                  <a:pt x="387547" y="1559380"/>
                  <a:pt x="428655" y="1542342"/>
                </a:cubicBezTo>
                <a:cubicBezTo>
                  <a:pt x="415403" y="1496907"/>
                  <a:pt x="402421" y="1452554"/>
                  <a:pt x="388899" y="1406579"/>
                </a:cubicBezTo>
                <a:cubicBezTo>
                  <a:pt x="276395" y="1426321"/>
                  <a:pt x="162808" y="1446334"/>
                  <a:pt x="50303" y="1466347"/>
                </a:cubicBezTo>
                <a:cubicBezTo>
                  <a:pt x="48681" y="1481222"/>
                  <a:pt x="48140" y="1494744"/>
                  <a:pt x="45706" y="1507995"/>
                </a:cubicBezTo>
                <a:cubicBezTo>
                  <a:pt x="44895" y="1512052"/>
                  <a:pt x="40297" y="1518272"/>
                  <a:pt x="37322" y="1518543"/>
                </a:cubicBezTo>
                <a:cubicBezTo>
                  <a:pt x="32995" y="1518813"/>
                  <a:pt x="26504" y="1515297"/>
                  <a:pt x="24341" y="1511241"/>
                </a:cubicBezTo>
                <a:cubicBezTo>
                  <a:pt x="2976" y="1473108"/>
                  <a:pt x="-4867" y="1432271"/>
                  <a:pt x="2976" y="1389000"/>
                </a:cubicBezTo>
                <a:cubicBezTo>
                  <a:pt x="3787" y="1384943"/>
                  <a:pt x="8385" y="1378723"/>
                  <a:pt x="11630" y="1378453"/>
                </a:cubicBezTo>
                <a:cubicBezTo>
                  <a:pt x="15957" y="1378182"/>
                  <a:pt x="22177" y="1381969"/>
                  <a:pt x="24341" y="1385755"/>
                </a:cubicBezTo>
                <a:cubicBezTo>
                  <a:pt x="31102" y="1397113"/>
                  <a:pt x="36240" y="1409554"/>
                  <a:pt x="42731" y="1422806"/>
                </a:cubicBezTo>
                <a:cubicBezTo>
                  <a:pt x="155236" y="1403063"/>
                  <a:pt x="268281" y="1383050"/>
                  <a:pt x="381056" y="1363308"/>
                </a:cubicBezTo>
                <a:cubicBezTo>
                  <a:pt x="378082" y="1316521"/>
                  <a:pt x="375107" y="1270546"/>
                  <a:pt x="371861" y="1222407"/>
                </a:cubicBezTo>
                <a:cubicBezTo>
                  <a:pt x="327779" y="1220514"/>
                  <a:pt x="282615" y="1218620"/>
                  <a:pt x="235828" y="1216457"/>
                </a:cubicBezTo>
                <a:cubicBezTo>
                  <a:pt x="233664" y="1224841"/>
                  <a:pt x="232583" y="1233765"/>
                  <a:pt x="229067" y="1241608"/>
                </a:cubicBezTo>
                <a:cubicBezTo>
                  <a:pt x="222576" y="1256753"/>
                  <a:pt x="216897" y="1272980"/>
                  <a:pt x="207431" y="1285961"/>
                </a:cubicBezTo>
                <a:cubicBezTo>
                  <a:pt x="184714" y="1317332"/>
                  <a:pt x="151179" y="1315439"/>
                  <a:pt x="130084" y="1283257"/>
                </a:cubicBezTo>
                <a:cubicBezTo>
                  <a:pt x="114940" y="1260269"/>
                  <a:pt x="109801" y="1234306"/>
                  <a:pt x="108449" y="1207532"/>
                </a:cubicBezTo>
                <a:cubicBezTo>
                  <a:pt x="106826" y="1178054"/>
                  <a:pt x="110883" y="1149116"/>
                  <a:pt x="123594" y="1122072"/>
                </a:cubicBezTo>
                <a:cubicBezTo>
                  <a:pt x="128191" y="1112066"/>
                  <a:pt x="134141" y="1102059"/>
                  <a:pt x="141173" y="1093405"/>
                </a:cubicBezTo>
                <a:cubicBezTo>
                  <a:pt x="163619" y="1066901"/>
                  <a:pt x="194721" y="1067713"/>
                  <a:pt x="213111" y="1097462"/>
                </a:cubicBezTo>
                <a:cubicBezTo>
                  <a:pt x="223388" y="1114229"/>
                  <a:pt x="228256" y="1134512"/>
                  <a:pt x="234746" y="1153443"/>
                </a:cubicBezTo>
                <a:cubicBezTo>
                  <a:pt x="236639" y="1158852"/>
                  <a:pt x="236639" y="1165072"/>
                  <a:pt x="237721" y="1172104"/>
                </a:cubicBezTo>
                <a:cubicBezTo>
                  <a:pt x="283426" y="1174268"/>
                  <a:pt x="328861" y="1176161"/>
                  <a:pt x="373754" y="1178324"/>
                </a:cubicBezTo>
                <a:cubicBezTo>
                  <a:pt x="381056" y="1130997"/>
                  <a:pt x="388088" y="1085562"/>
                  <a:pt x="395390" y="1038505"/>
                </a:cubicBezTo>
                <a:cubicBezTo>
                  <a:pt x="285319" y="1009026"/>
                  <a:pt x="173896" y="979278"/>
                  <a:pt x="63555" y="949529"/>
                </a:cubicBezTo>
                <a:cubicBezTo>
                  <a:pt x="55983" y="962240"/>
                  <a:pt x="50033" y="973869"/>
                  <a:pt x="42461" y="984416"/>
                </a:cubicBezTo>
                <a:cubicBezTo>
                  <a:pt x="39756" y="988202"/>
                  <a:pt x="33266" y="992259"/>
                  <a:pt x="29479" y="991448"/>
                </a:cubicBezTo>
                <a:cubicBezTo>
                  <a:pt x="25964" y="990636"/>
                  <a:pt x="21907" y="983875"/>
                  <a:pt x="21366" y="979548"/>
                </a:cubicBezTo>
                <a:cubicBezTo>
                  <a:pt x="17039" y="936277"/>
                  <a:pt x="28127" y="896792"/>
                  <a:pt x="52467" y="861094"/>
                </a:cubicBezTo>
                <a:cubicBezTo>
                  <a:pt x="55171" y="857037"/>
                  <a:pt x="62203" y="853792"/>
                  <a:pt x="66801" y="854332"/>
                </a:cubicBezTo>
                <a:cubicBezTo>
                  <a:pt x="70046" y="854873"/>
                  <a:pt x="73832" y="862446"/>
                  <a:pt x="74373" y="867043"/>
                </a:cubicBezTo>
                <a:cubicBezTo>
                  <a:pt x="75455" y="879484"/>
                  <a:pt x="74643" y="892195"/>
                  <a:pt x="74643" y="907069"/>
                </a:cubicBezTo>
                <a:cubicBezTo>
                  <a:pt x="184714" y="935736"/>
                  <a:pt x="295867" y="965485"/>
                  <a:pt x="407019" y="995234"/>
                </a:cubicBezTo>
                <a:cubicBezTo>
                  <a:pt x="424057" y="951422"/>
                  <a:pt x="440825" y="908151"/>
                  <a:pt x="458133" y="863527"/>
                </a:cubicBezTo>
                <a:cubicBezTo>
                  <a:pt x="418919" y="843244"/>
                  <a:pt x="378352" y="821879"/>
                  <a:pt x="339949" y="801866"/>
                </a:cubicBezTo>
                <a:cubicBezTo>
                  <a:pt x="323722" y="817282"/>
                  <a:pt x="309659" y="833238"/>
                  <a:pt x="292892" y="845678"/>
                </a:cubicBezTo>
                <a:cubicBezTo>
                  <a:pt x="282615" y="853251"/>
                  <a:pt x="268552" y="858119"/>
                  <a:pt x="255570" y="859471"/>
                </a:cubicBezTo>
                <a:cubicBezTo>
                  <a:pt x="233664" y="861905"/>
                  <a:pt x="215274" y="842433"/>
                  <a:pt x="213652" y="815659"/>
                </a:cubicBezTo>
                <a:cubicBezTo>
                  <a:pt x="209865" y="750211"/>
                  <a:pt x="236639" y="698557"/>
                  <a:pt x="287212" y="658801"/>
                </a:cubicBezTo>
                <a:cubicBezTo>
                  <a:pt x="304250" y="645279"/>
                  <a:pt x="324804" y="636895"/>
                  <a:pt x="346169" y="649065"/>
                </a:cubicBezTo>
                <a:cubicBezTo>
                  <a:pt x="367805" y="661506"/>
                  <a:pt x="370239" y="684223"/>
                  <a:pt x="369157" y="706129"/>
                </a:cubicBezTo>
                <a:cubicBezTo>
                  <a:pt x="368075" y="724249"/>
                  <a:pt x="363207" y="742369"/>
                  <a:pt x="359421" y="762381"/>
                </a:cubicBezTo>
                <a:cubicBezTo>
                  <a:pt x="397824" y="782394"/>
                  <a:pt x="438390" y="803759"/>
                  <a:pt x="478416" y="824584"/>
                </a:cubicBezTo>
                <a:cubicBezTo>
                  <a:pt x="504649" y="785369"/>
                  <a:pt x="530341" y="746696"/>
                  <a:pt x="557115" y="706940"/>
                </a:cubicBezTo>
                <a:cubicBezTo>
                  <a:pt x="470032" y="633650"/>
                  <a:pt x="382138" y="560089"/>
                  <a:pt x="293703" y="485988"/>
                </a:cubicBezTo>
                <a:cubicBezTo>
                  <a:pt x="283426" y="493290"/>
                  <a:pt x="273690" y="501403"/>
                  <a:pt x="263143" y="507353"/>
                </a:cubicBezTo>
                <a:cubicBezTo>
                  <a:pt x="258004" y="510328"/>
                  <a:pt x="250702" y="508975"/>
                  <a:pt x="244212" y="509787"/>
                </a:cubicBezTo>
                <a:cubicBezTo>
                  <a:pt x="243941" y="503837"/>
                  <a:pt x="241778" y="497076"/>
                  <a:pt x="243671" y="491938"/>
                </a:cubicBezTo>
                <a:cubicBezTo>
                  <a:pt x="259086" y="453534"/>
                  <a:pt x="284508" y="423245"/>
                  <a:pt x="319666" y="401880"/>
                </a:cubicBezTo>
                <a:cubicBezTo>
                  <a:pt x="324263" y="399175"/>
                  <a:pt x="331295" y="400527"/>
                  <a:pt x="337244" y="399987"/>
                </a:cubicBezTo>
                <a:cubicBezTo>
                  <a:pt x="337515" y="405936"/>
                  <a:pt x="339408" y="412427"/>
                  <a:pt x="337515" y="417565"/>
                </a:cubicBezTo>
                <a:cubicBezTo>
                  <a:pt x="333458" y="428924"/>
                  <a:pt x="327779" y="439471"/>
                  <a:pt x="321829" y="452182"/>
                </a:cubicBezTo>
                <a:cubicBezTo>
                  <a:pt x="409183" y="525473"/>
                  <a:pt x="497347" y="599574"/>
                  <a:pt x="585242" y="673135"/>
                </a:cubicBezTo>
                <a:cubicBezTo>
                  <a:pt x="618777" y="640952"/>
                  <a:pt x="652312" y="608769"/>
                  <a:pt x="687199" y="575505"/>
                </a:cubicBezTo>
                <a:cubicBezTo>
                  <a:pt x="660425" y="540617"/>
                  <a:pt x="632569" y="504107"/>
                  <a:pt x="605525" y="468950"/>
                </a:cubicBezTo>
                <a:cubicBezTo>
                  <a:pt x="587135" y="475711"/>
                  <a:pt x="570367" y="483283"/>
                  <a:pt x="552788" y="487881"/>
                </a:cubicBezTo>
                <a:cubicBezTo>
                  <a:pt x="541430" y="490856"/>
                  <a:pt x="528448" y="490856"/>
                  <a:pt x="516549" y="489504"/>
                </a:cubicBezTo>
                <a:cubicBezTo>
                  <a:pt x="493561" y="486799"/>
                  <a:pt x="479768" y="467327"/>
                  <a:pt x="482202" y="444069"/>
                </a:cubicBezTo>
                <a:cubicBezTo>
                  <a:pt x="484636" y="423245"/>
                  <a:pt x="493561" y="405125"/>
                  <a:pt x="506542" y="389169"/>
                </a:cubicBezTo>
                <a:cubicBezTo>
                  <a:pt x="538455" y="349684"/>
                  <a:pt x="577399" y="321017"/>
                  <a:pt x="629594" y="316419"/>
                </a:cubicBezTo>
                <a:cubicBezTo>
                  <a:pt x="673136" y="312633"/>
                  <a:pt x="694771" y="340759"/>
                  <a:pt x="678274" y="381326"/>
                </a:cubicBezTo>
                <a:cubicBezTo>
                  <a:pt x="669620" y="402421"/>
                  <a:pt x="655016" y="421352"/>
                  <a:pt x="641494" y="443528"/>
                </a:cubicBezTo>
                <a:cubicBezTo>
                  <a:pt x="666916" y="476793"/>
                  <a:pt x="694771" y="513032"/>
                  <a:pt x="721816" y="548460"/>
                </a:cubicBezTo>
                <a:cubicBezTo>
                  <a:pt x="762112" y="523850"/>
                  <a:pt x="801597" y="499780"/>
                  <a:pt x="842434" y="474900"/>
                </a:cubicBezTo>
                <a:cubicBezTo>
                  <a:pt x="794295" y="371860"/>
                  <a:pt x="745615" y="267469"/>
                  <a:pt x="697205" y="163619"/>
                </a:cubicBezTo>
                <a:cubicBezTo>
                  <a:pt x="683413" y="166053"/>
                  <a:pt x="670972" y="169298"/>
                  <a:pt x="657991" y="170380"/>
                </a:cubicBezTo>
                <a:cubicBezTo>
                  <a:pt x="653123" y="170921"/>
                  <a:pt x="645010" y="167946"/>
                  <a:pt x="643387" y="164430"/>
                </a:cubicBezTo>
                <a:cubicBezTo>
                  <a:pt x="641764" y="160644"/>
                  <a:pt x="644739" y="152801"/>
                  <a:pt x="648255" y="149285"/>
                </a:cubicBezTo>
                <a:cubicBezTo>
                  <a:pt x="673677" y="123322"/>
                  <a:pt x="705319" y="109259"/>
                  <a:pt x="739935" y="100605"/>
                </a:cubicBezTo>
                <a:cubicBezTo>
                  <a:pt x="746967" y="98982"/>
                  <a:pt x="754269" y="97901"/>
                  <a:pt x="761301" y="98171"/>
                </a:cubicBezTo>
                <a:cubicBezTo>
                  <a:pt x="773741" y="98982"/>
                  <a:pt x="777798" y="106825"/>
                  <a:pt x="769414" y="116020"/>
                </a:cubicBezTo>
                <a:cubicBezTo>
                  <a:pt x="760219" y="126297"/>
                  <a:pt x="749131" y="134952"/>
                  <a:pt x="737231" y="145499"/>
                </a:cubicBezTo>
                <a:cubicBezTo>
                  <a:pt x="785100" y="248268"/>
                  <a:pt x="833780" y="352659"/>
                  <a:pt x="882189" y="456239"/>
                </a:cubicBezTo>
                <a:cubicBezTo>
                  <a:pt x="927083" y="441094"/>
                  <a:pt x="970624" y="426220"/>
                  <a:pt x="1016059" y="410804"/>
                </a:cubicBezTo>
                <a:cubicBezTo>
                  <a:pt x="1006593" y="367804"/>
                  <a:pt x="996587" y="323181"/>
                  <a:pt x="987121" y="280721"/>
                </a:cubicBezTo>
                <a:cubicBezTo>
                  <a:pt x="965486" y="278287"/>
                  <a:pt x="945743" y="276394"/>
                  <a:pt x="926271" y="273960"/>
                </a:cubicBezTo>
                <a:cubicBezTo>
                  <a:pt x="922215" y="273419"/>
                  <a:pt x="918428" y="272067"/>
                  <a:pt x="914642" y="270444"/>
                </a:cubicBezTo>
                <a:cubicBezTo>
                  <a:pt x="875157" y="255029"/>
                  <a:pt x="867315" y="221223"/>
                  <a:pt x="897063" y="190933"/>
                </a:cubicBezTo>
                <a:cubicBezTo>
                  <a:pt x="922485" y="164700"/>
                  <a:pt x="955209" y="152530"/>
                  <a:pt x="990367" y="146310"/>
                </a:cubicBezTo>
                <a:cubicBezTo>
                  <a:pt x="1017681" y="141442"/>
                  <a:pt x="1044996" y="141442"/>
                  <a:pt x="1071770" y="150908"/>
                </a:cubicBezTo>
                <a:cubicBezTo>
                  <a:pt x="1113689" y="166323"/>
                  <a:pt x="1122614" y="201751"/>
                  <a:pt x="1089620" y="232041"/>
                </a:cubicBezTo>
                <a:cubicBezTo>
                  <a:pt x="1072852" y="247456"/>
                  <a:pt x="1051487" y="258004"/>
                  <a:pt x="1030392" y="272067"/>
                </a:cubicBezTo>
                <a:cubicBezTo>
                  <a:pt x="1039587" y="313445"/>
                  <a:pt x="1049323" y="357797"/>
                  <a:pt x="1059059" y="401068"/>
                </a:cubicBezTo>
                <a:cubicBezTo>
                  <a:pt x="1106387" y="395930"/>
                  <a:pt x="1152362" y="391062"/>
                  <a:pt x="1199149" y="385924"/>
                </a:cubicBezTo>
                <a:cubicBezTo>
                  <a:pt x="1199149" y="272067"/>
                  <a:pt x="1199149" y="157128"/>
                  <a:pt x="1199149" y="42189"/>
                </a:cubicBezTo>
                <a:cubicBezTo>
                  <a:pt x="1186438" y="38673"/>
                  <a:pt x="1173187" y="35969"/>
                  <a:pt x="1160746" y="31371"/>
                </a:cubicBezTo>
                <a:cubicBezTo>
                  <a:pt x="1156149" y="29749"/>
                  <a:pt x="1150740" y="24070"/>
                  <a:pt x="1149928" y="19472"/>
                </a:cubicBezTo>
                <a:cubicBezTo>
                  <a:pt x="1149388" y="16497"/>
                  <a:pt x="1156149" y="10006"/>
                  <a:pt x="1160476" y="9195"/>
                </a:cubicBezTo>
                <a:cubicBezTo>
                  <a:pt x="1179677" y="5409"/>
                  <a:pt x="1198338" y="0"/>
                  <a:pt x="1216728" y="0"/>
                </a:cubicBezTo>
                <a:cubicBezTo>
                  <a:pt x="1238364" y="0"/>
                  <a:pt x="1260270" y="4868"/>
                  <a:pt x="1281635" y="8925"/>
                </a:cubicBezTo>
                <a:cubicBezTo>
                  <a:pt x="1286773" y="10006"/>
                  <a:pt x="1290559" y="16497"/>
                  <a:pt x="1294886" y="20554"/>
                </a:cubicBezTo>
                <a:cubicBezTo>
                  <a:pt x="1290559" y="24610"/>
                  <a:pt x="1287044" y="30560"/>
                  <a:pt x="1281635" y="32724"/>
                </a:cubicBezTo>
                <a:cubicBezTo>
                  <a:pt x="1270276" y="37051"/>
                  <a:pt x="1258377" y="39485"/>
                  <a:pt x="1245666" y="42730"/>
                </a:cubicBezTo>
                <a:cubicBezTo>
                  <a:pt x="1245666" y="156587"/>
                  <a:pt x="1245666" y="271255"/>
                  <a:pt x="1245666" y="385653"/>
                </a:cubicBezTo>
                <a:cubicBezTo>
                  <a:pt x="1302188" y="392955"/>
                  <a:pt x="1358982" y="400257"/>
                  <a:pt x="1417938" y="407829"/>
                </a:cubicBezTo>
                <a:cubicBezTo>
                  <a:pt x="1429027" y="365911"/>
                  <a:pt x="1440656" y="322369"/>
                  <a:pt x="1452555" y="277475"/>
                </a:cubicBezTo>
                <a:cubicBezTo>
                  <a:pt x="1448499" y="275582"/>
                  <a:pt x="1444171" y="274230"/>
                  <a:pt x="1440926" y="271526"/>
                </a:cubicBezTo>
                <a:cubicBezTo>
                  <a:pt x="1423347" y="258544"/>
                  <a:pt x="1403064" y="247997"/>
                  <a:pt x="1389001" y="232041"/>
                </a:cubicBezTo>
                <a:cubicBezTo>
                  <a:pt x="1364931" y="204997"/>
                  <a:pt x="1373856" y="172814"/>
                  <a:pt x="1408202" y="161455"/>
                </a:cubicBezTo>
                <a:cubicBezTo>
                  <a:pt x="1428215" y="154964"/>
                  <a:pt x="1450662" y="152530"/>
                  <a:pt x="1471757" y="153342"/>
                </a:cubicBezTo>
                <a:cubicBezTo>
                  <a:pt x="1502587" y="154423"/>
                  <a:pt x="1531795" y="164159"/>
                  <a:pt x="1558299" y="180657"/>
                </a:cubicBezTo>
                <a:cubicBezTo>
                  <a:pt x="1568035" y="186877"/>
                  <a:pt x="1577771" y="194179"/>
                  <a:pt x="1585614" y="202292"/>
                </a:cubicBezTo>
                <a:cubicBezTo>
                  <a:pt x="1618067" y="235827"/>
                  <a:pt x="1608601" y="272878"/>
                  <a:pt x="1563167" y="284507"/>
                </a:cubicBezTo>
                <a:cubicBezTo>
                  <a:pt x="1542343" y="289916"/>
                  <a:pt x="1519896" y="289375"/>
                  <a:pt x="1494474" y="292079"/>
                </a:cubicBezTo>
                <a:cubicBezTo>
                  <a:pt x="1483927" y="331835"/>
                  <a:pt x="1472298" y="375917"/>
                  <a:pt x="1460128" y="420811"/>
                </a:cubicBezTo>
                <a:cubicBezTo>
                  <a:pt x="1488254" y="431088"/>
                  <a:pt x="1516650" y="440553"/>
                  <a:pt x="1544236" y="451912"/>
                </a:cubicBezTo>
                <a:cubicBezTo>
                  <a:pt x="1572091" y="463270"/>
                  <a:pt x="1599136" y="476793"/>
                  <a:pt x="1627803" y="489774"/>
                </a:cubicBezTo>
                <a:cubicBezTo>
                  <a:pt x="1684867" y="391062"/>
                  <a:pt x="1742471" y="291539"/>
                  <a:pt x="1798453" y="194449"/>
                </a:cubicBezTo>
                <a:cubicBezTo>
                  <a:pt x="1789258" y="183902"/>
                  <a:pt x="1780333" y="174707"/>
                  <a:pt x="1772490" y="164159"/>
                </a:cubicBezTo>
                <a:cubicBezTo>
                  <a:pt x="1769245" y="159832"/>
                  <a:pt x="1768975" y="153612"/>
                  <a:pt x="1767352" y="148474"/>
                </a:cubicBezTo>
                <a:cubicBezTo>
                  <a:pt x="1772490" y="146851"/>
                  <a:pt x="1778170" y="143065"/>
                  <a:pt x="1783038" y="143876"/>
                </a:cubicBezTo>
                <a:cubicBezTo>
                  <a:pt x="1825768" y="151178"/>
                  <a:pt x="1861196" y="172273"/>
                  <a:pt x="1889322" y="205267"/>
                </a:cubicBezTo>
                <a:cubicBezTo>
                  <a:pt x="1892297" y="208783"/>
                  <a:pt x="1893649" y="216626"/>
                  <a:pt x="1891756" y="219871"/>
                </a:cubicBezTo>
                <a:cubicBezTo>
                  <a:pt x="1889593" y="223116"/>
                  <a:pt x="1882020" y="225009"/>
                  <a:pt x="1877423" y="224198"/>
                </a:cubicBezTo>
                <a:cubicBezTo>
                  <a:pt x="1864712" y="221764"/>
                  <a:pt x="1852271" y="217707"/>
                  <a:pt x="1838208" y="213921"/>
                </a:cubicBezTo>
                <a:cubicBezTo>
                  <a:pt x="1781145" y="312904"/>
                  <a:pt x="1723540" y="412427"/>
                  <a:pt x="1666476" y="511139"/>
                </a:cubicBezTo>
                <a:cubicBezTo>
                  <a:pt x="1704339" y="538995"/>
                  <a:pt x="1741660" y="566310"/>
                  <a:pt x="1780604" y="594706"/>
                </a:cubicBezTo>
                <a:cubicBezTo>
                  <a:pt x="1810353" y="562523"/>
                  <a:pt x="1841183" y="528718"/>
                  <a:pt x="1871202" y="495994"/>
                </a:cubicBezTo>
                <a:cubicBezTo>
                  <a:pt x="1861466" y="479497"/>
                  <a:pt x="1850919" y="464893"/>
                  <a:pt x="1844158" y="448396"/>
                </a:cubicBezTo>
                <a:cubicBezTo>
                  <a:pt x="1839020" y="435956"/>
                  <a:pt x="1836586" y="421622"/>
                  <a:pt x="1836315" y="407829"/>
                </a:cubicBezTo>
                <a:cubicBezTo>
                  <a:pt x="1836045" y="387005"/>
                  <a:pt x="1850919" y="372131"/>
                  <a:pt x="1871743" y="371049"/>
                </a:cubicBezTo>
                <a:cubicBezTo>
                  <a:pt x="1882291" y="370508"/>
                  <a:pt x="1893920" y="370508"/>
                  <a:pt x="1903656" y="373754"/>
                </a:cubicBezTo>
                <a:cubicBezTo>
                  <a:pt x="1964506" y="394037"/>
                  <a:pt x="2008318" y="432981"/>
                  <a:pt x="2026167" y="495994"/>
                </a:cubicBezTo>
                <a:cubicBezTo>
                  <a:pt x="2036985" y="534668"/>
                  <a:pt x="2010751" y="561171"/>
                  <a:pt x="1970996" y="553328"/>
                </a:cubicBezTo>
                <a:cubicBezTo>
                  <a:pt x="1959097" y="550894"/>
                  <a:pt x="1947468" y="547108"/>
                  <a:pt x="1936379" y="542240"/>
                </a:cubicBezTo>
                <a:cubicBezTo>
                  <a:pt x="1925832" y="537643"/>
                  <a:pt x="1915826" y="531152"/>
                  <a:pt x="1904467" y="524391"/>
                </a:cubicBezTo>
                <a:cubicBezTo>
                  <a:pt x="1873907" y="557655"/>
                  <a:pt x="1843076" y="591461"/>
                  <a:pt x="1813057" y="624185"/>
                </a:cubicBezTo>
                <a:cubicBezTo>
                  <a:pt x="1844428" y="659883"/>
                  <a:pt x="1874989" y="694500"/>
                  <a:pt x="1906360" y="730199"/>
                </a:cubicBezTo>
                <a:cubicBezTo>
                  <a:pt x="1999393" y="665022"/>
                  <a:pt x="2093237" y="599304"/>
                  <a:pt x="2187892" y="533045"/>
                </a:cubicBezTo>
                <a:cubicBezTo>
                  <a:pt x="2183565" y="521957"/>
                  <a:pt x="2178156" y="511680"/>
                  <a:pt x="2175452" y="500592"/>
                </a:cubicBezTo>
                <a:cubicBezTo>
                  <a:pt x="2173829" y="494372"/>
                  <a:pt x="2176263" y="486799"/>
                  <a:pt x="2176804" y="480038"/>
                </a:cubicBezTo>
                <a:cubicBezTo>
                  <a:pt x="2183836" y="481661"/>
                  <a:pt x="2192490" y="481390"/>
                  <a:pt x="2197628" y="485447"/>
                </a:cubicBezTo>
                <a:cubicBezTo>
                  <a:pt x="2228459" y="509787"/>
                  <a:pt x="2250365" y="540617"/>
                  <a:pt x="2261723" y="578209"/>
                </a:cubicBezTo>
                <a:cubicBezTo>
                  <a:pt x="2263346" y="583888"/>
                  <a:pt x="2260912" y="590920"/>
                  <a:pt x="2260371" y="597140"/>
                </a:cubicBezTo>
                <a:cubicBezTo>
                  <a:pt x="2253881" y="595788"/>
                  <a:pt x="2246038" y="595788"/>
                  <a:pt x="2240629" y="592272"/>
                </a:cubicBezTo>
                <a:cubicBezTo>
                  <a:pt x="2230893" y="585782"/>
                  <a:pt x="2222780" y="577398"/>
                  <a:pt x="2213314" y="569014"/>
                </a:cubicBezTo>
                <a:cubicBezTo>
                  <a:pt x="2119470" y="634732"/>
                  <a:pt x="2025085" y="700720"/>
                  <a:pt x="1931782" y="766168"/>
                </a:cubicBezTo>
                <a:cubicBezTo>
                  <a:pt x="1954499" y="807546"/>
                  <a:pt x="1976676" y="848112"/>
                  <a:pt x="1999934" y="890031"/>
                </a:cubicBezTo>
                <a:cubicBezTo>
                  <a:pt x="2040771" y="873263"/>
                  <a:pt x="2082960" y="855685"/>
                  <a:pt x="2121634" y="839728"/>
                </a:cubicBezTo>
                <a:cubicBezTo>
                  <a:pt x="2121093" y="814036"/>
                  <a:pt x="2118118" y="789967"/>
                  <a:pt x="2120822" y="766979"/>
                </a:cubicBezTo>
                <a:cubicBezTo>
                  <a:pt x="2125690" y="725872"/>
                  <a:pt x="2159496" y="710997"/>
                  <a:pt x="2193842" y="734255"/>
                </a:cubicBezTo>
                <a:cubicBezTo>
                  <a:pt x="2233868" y="761300"/>
                  <a:pt x="2254422" y="801596"/>
                  <a:pt x="2263076" y="847571"/>
                </a:cubicBezTo>
                <a:cubicBezTo>
                  <a:pt x="2266862" y="867314"/>
                  <a:pt x="2266592" y="889220"/>
                  <a:pt x="2262805" y="908962"/>
                </a:cubicBezTo>
                <a:cubicBezTo>
                  <a:pt x="2256044" y="942768"/>
                  <a:pt x="2227107" y="954126"/>
                  <a:pt x="2196276" y="937900"/>
                </a:cubicBezTo>
                <a:cubicBezTo>
                  <a:pt x="2178697" y="928434"/>
                  <a:pt x="2164905" y="913830"/>
                  <a:pt x="2141917" y="879213"/>
                </a:cubicBezTo>
                <a:cubicBezTo>
                  <a:pt x="2099998" y="896522"/>
                  <a:pt x="2057809" y="914101"/>
                  <a:pt x="2016701" y="931138"/>
                </a:cubicBezTo>
                <a:cubicBezTo>
                  <a:pt x="2029953" y="976303"/>
                  <a:pt x="2042664" y="1020655"/>
                  <a:pt x="2056186" y="1066901"/>
                </a:cubicBezTo>
                <a:cubicBezTo>
                  <a:pt x="2168150" y="1047159"/>
                  <a:pt x="2281466" y="1027146"/>
                  <a:pt x="2394782" y="1007133"/>
                </a:cubicBezTo>
                <a:cubicBezTo>
                  <a:pt x="2395593" y="994422"/>
                  <a:pt x="2395052" y="982252"/>
                  <a:pt x="2397216" y="970353"/>
                </a:cubicBezTo>
                <a:cubicBezTo>
                  <a:pt x="2398298" y="964674"/>
                  <a:pt x="2403706" y="959535"/>
                  <a:pt x="2407222" y="954397"/>
                </a:cubicBezTo>
                <a:cubicBezTo>
                  <a:pt x="2412361" y="958183"/>
                  <a:pt x="2419392" y="961158"/>
                  <a:pt x="2422097" y="966296"/>
                </a:cubicBezTo>
                <a:cubicBezTo>
                  <a:pt x="2440757" y="1002265"/>
                  <a:pt x="2448600" y="1040668"/>
                  <a:pt x="2441839" y="1081235"/>
                </a:cubicBezTo>
                <a:cubicBezTo>
                  <a:pt x="2441028" y="1086644"/>
                  <a:pt x="2435619" y="1091241"/>
                  <a:pt x="2432374" y="1096109"/>
                </a:cubicBezTo>
                <a:cubicBezTo>
                  <a:pt x="2427506" y="1092594"/>
                  <a:pt x="2421015" y="1090160"/>
                  <a:pt x="2418040" y="1085562"/>
                </a:cubicBezTo>
                <a:cubicBezTo>
                  <a:pt x="2411820" y="1074744"/>
                  <a:pt x="2407222" y="1063115"/>
                  <a:pt x="2401814" y="1050945"/>
                </a:cubicBezTo>
                <a:cubicBezTo>
                  <a:pt x="2289309" y="1070688"/>
                  <a:pt x="2176534" y="1090700"/>
                  <a:pt x="2063759" y="1110443"/>
                </a:cubicBezTo>
                <a:cubicBezTo>
                  <a:pt x="2066733" y="1157500"/>
                  <a:pt x="2069979" y="1204016"/>
                  <a:pt x="2072954" y="1251615"/>
                </a:cubicBezTo>
                <a:cubicBezTo>
                  <a:pt x="2117306" y="1253508"/>
                  <a:pt x="2162200" y="1255671"/>
                  <a:pt x="2207905" y="1257564"/>
                </a:cubicBezTo>
                <a:cubicBezTo>
                  <a:pt x="2211151" y="1246476"/>
                  <a:pt x="2213044" y="1234847"/>
                  <a:pt x="2217641" y="1224570"/>
                </a:cubicBezTo>
                <a:cubicBezTo>
                  <a:pt x="2224132" y="1210237"/>
                  <a:pt x="2230622" y="1195633"/>
                  <a:pt x="2240358" y="1183733"/>
                </a:cubicBezTo>
                <a:cubicBezTo>
                  <a:pt x="2261453" y="1158041"/>
                  <a:pt x="2291472" y="1159934"/>
                  <a:pt x="2310944" y="1186708"/>
                </a:cubicBezTo>
                <a:cubicBezTo>
                  <a:pt x="2330146" y="1212941"/>
                  <a:pt x="2335284" y="1243501"/>
                  <a:pt x="2335555" y="1274873"/>
                </a:cubicBezTo>
                <a:cubicBezTo>
                  <a:pt x="2335825" y="1303810"/>
                  <a:pt x="2330957" y="1332207"/>
                  <a:pt x="2317435" y="1358440"/>
                </a:cubicBezTo>
                <a:cubicBezTo>
                  <a:pt x="2313378" y="1366283"/>
                  <a:pt x="2308510" y="1374126"/>
                  <a:pt x="2302561" y="1380887"/>
                </a:cubicBezTo>
                <a:cubicBezTo>
                  <a:pt x="2280384" y="1406579"/>
                  <a:pt x="2249283" y="1406309"/>
                  <a:pt x="2231434" y="1377371"/>
                </a:cubicBezTo>
                <a:cubicBezTo>
                  <a:pt x="2220886" y="1360333"/>
                  <a:pt x="2216019" y="1339509"/>
                  <a:pt x="2209257" y="1320307"/>
                </a:cubicBezTo>
                <a:cubicBezTo>
                  <a:pt x="2207364" y="1314899"/>
                  <a:pt x="2207364" y="1308678"/>
                  <a:pt x="2206282" y="1301647"/>
                </a:cubicBezTo>
                <a:cubicBezTo>
                  <a:pt x="2160848" y="1299483"/>
                  <a:pt x="2115684" y="1297590"/>
                  <a:pt x="2070520" y="1295427"/>
                </a:cubicBezTo>
                <a:cubicBezTo>
                  <a:pt x="2063488" y="1341943"/>
                  <a:pt x="2056457" y="1387648"/>
                  <a:pt x="2049155" y="1434976"/>
                </a:cubicBezTo>
                <a:cubicBezTo>
                  <a:pt x="2072142" y="1441196"/>
                  <a:pt x="2096482" y="1447957"/>
                  <a:pt x="2121093" y="1454448"/>
                </a:cubicBezTo>
                <a:cubicBezTo>
                  <a:pt x="2203578" y="1476624"/>
                  <a:pt x="2286063" y="1498259"/>
                  <a:pt x="2368549" y="1520706"/>
                </a:cubicBezTo>
                <a:cubicBezTo>
                  <a:pt x="2378826" y="1523411"/>
                  <a:pt x="2383694" y="1522870"/>
                  <a:pt x="2387750" y="1512052"/>
                </a:cubicBezTo>
                <a:cubicBezTo>
                  <a:pt x="2390996" y="1503398"/>
                  <a:pt x="2396405" y="1495285"/>
                  <a:pt x="2402354" y="1487983"/>
                </a:cubicBezTo>
                <a:cubicBezTo>
                  <a:pt x="2405329" y="1484467"/>
                  <a:pt x="2411549" y="1481492"/>
                  <a:pt x="2415876" y="1482033"/>
                </a:cubicBezTo>
                <a:cubicBezTo>
                  <a:pt x="2418851" y="1482574"/>
                  <a:pt x="2422908" y="1489605"/>
                  <a:pt x="2422908" y="1493392"/>
                </a:cubicBezTo>
                <a:cubicBezTo>
                  <a:pt x="2422097" y="1512863"/>
                  <a:pt x="2422367" y="1533147"/>
                  <a:pt x="2417770" y="1552078"/>
                </a:cubicBezTo>
                <a:cubicBezTo>
                  <a:pt x="2412902" y="1571820"/>
                  <a:pt x="2403436" y="1590481"/>
                  <a:pt x="2394511" y="1608871"/>
                </a:cubicBezTo>
                <a:cubicBezTo>
                  <a:pt x="2392077" y="1614009"/>
                  <a:pt x="2383423" y="1616173"/>
                  <a:pt x="2377744" y="1619959"/>
                </a:cubicBezTo>
                <a:cubicBezTo>
                  <a:pt x="2375040" y="1613739"/>
                  <a:pt x="2370442" y="1607789"/>
                  <a:pt x="2369631" y="1601299"/>
                </a:cubicBezTo>
                <a:cubicBezTo>
                  <a:pt x="2368278" y="1590210"/>
                  <a:pt x="2369360" y="1579122"/>
                  <a:pt x="2369360" y="1566141"/>
                </a:cubicBezTo>
                <a:cubicBezTo>
                  <a:pt x="2260101" y="1536933"/>
                  <a:pt x="2149219" y="1507184"/>
                  <a:pt x="2038607" y="1477435"/>
                </a:cubicBezTo>
                <a:cubicBezTo>
                  <a:pt x="2021569" y="1521247"/>
                  <a:pt x="2004531" y="1564789"/>
                  <a:pt x="1987223" y="1609141"/>
                </a:cubicBezTo>
                <a:cubicBezTo>
                  <a:pt x="2026437" y="1629425"/>
                  <a:pt x="2067004" y="1650790"/>
                  <a:pt x="2106218" y="1671073"/>
                </a:cubicBezTo>
                <a:cubicBezTo>
                  <a:pt x="2119200" y="1657821"/>
                  <a:pt x="2130829" y="1644570"/>
                  <a:pt x="2143810" y="1632941"/>
                </a:cubicBezTo>
                <a:cubicBezTo>
                  <a:pt x="2150571" y="1626720"/>
                  <a:pt x="2159225" y="1621852"/>
                  <a:pt x="2167880" y="1618066"/>
                </a:cubicBezTo>
                <a:cubicBezTo>
                  <a:pt x="2199521" y="1604274"/>
                  <a:pt x="2226025" y="1619418"/>
                  <a:pt x="2231434" y="1653494"/>
                </a:cubicBezTo>
                <a:cubicBezTo>
                  <a:pt x="2240358" y="1711369"/>
                  <a:pt x="2200062" y="1792232"/>
                  <a:pt x="2148408" y="1820088"/>
                </a:cubicBezTo>
                <a:cubicBezTo>
                  <a:pt x="2111357" y="1840101"/>
                  <a:pt x="2082149" y="1825497"/>
                  <a:pt x="2076740" y="1783578"/>
                </a:cubicBezTo>
                <a:cubicBezTo>
                  <a:pt x="2075117" y="1771678"/>
                  <a:pt x="2075929" y="1759238"/>
                  <a:pt x="2077822" y="1747338"/>
                </a:cubicBezTo>
                <a:cubicBezTo>
                  <a:pt x="2079444" y="1735439"/>
                  <a:pt x="2083771" y="1723810"/>
                  <a:pt x="2087017" y="1710828"/>
                </a:cubicBezTo>
                <a:cubicBezTo>
                  <a:pt x="2046991" y="1690004"/>
                  <a:pt x="2006424" y="1668910"/>
                  <a:pt x="1966669" y="1648085"/>
                </a:cubicBezTo>
                <a:cubicBezTo>
                  <a:pt x="1940436" y="1687300"/>
                  <a:pt x="1914744" y="1725703"/>
                  <a:pt x="1888240" y="1765458"/>
                </a:cubicBezTo>
                <a:cubicBezTo>
                  <a:pt x="1975323" y="1838748"/>
                  <a:pt x="2063488" y="1912580"/>
                  <a:pt x="2151112" y="1986140"/>
                </a:cubicBezTo>
                <a:cubicBezTo>
                  <a:pt x="2162741" y="1978027"/>
                  <a:pt x="2173018" y="1970184"/>
                  <a:pt x="2184106" y="1963693"/>
                </a:cubicBezTo>
                <a:cubicBezTo>
                  <a:pt x="2188433" y="1961260"/>
                  <a:pt x="2196006" y="1960989"/>
                  <a:pt x="2200062" y="1963153"/>
                </a:cubicBezTo>
                <a:cubicBezTo>
                  <a:pt x="2202496" y="1964505"/>
                  <a:pt x="2203037" y="1973429"/>
                  <a:pt x="2201414" y="1977757"/>
                </a:cubicBezTo>
                <a:cubicBezTo>
                  <a:pt x="2186540" y="2018594"/>
                  <a:pt x="2160037" y="2049965"/>
                  <a:pt x="2122445" y="2071601"/>
                </a:cubicBezTo>
                <a:cubicBezTo>
                  <a:pt x="2118388" y="2073764"/>
                  <a:pt x="2110545" y="2074305"/>
                  <a:pt x="2107841" y="2071871"/>
                </a:cubicBezTo>
                <a:cubicBezTo>
                  <a:pt x="2105137" y="2069437"/>
                  <a:pt x="2104596" y="2061594"/>
                  <a:pt x="2105948" y="2057267"/>
                </a:cubicBezTo>
                <a:cubicBezTo>
                  <a:pt x="2110275" y="2045097"/>
                  <a:pt x="2116225" y="2033468"/>
                  <a:pt x="2122445" y="2019675"/>
                </a:cubicBezTo>
                <a:cubicBezTo>
                  <a:pt x="2035362" y="1946655"/>
                  <a:pt x="1947197" y="1872554"/>
                  <a:pt x="1859573" y="1798993"/>
                </a:cubicBezTo>
                <a:cubicBezTo>
                  <a:pt x="1825768" y="1831176"/>
                  <a:pt x="1792503" y="1863359"/>
                  <a:pt x="1757616" y="1896623"/>
                </a:cubicBezTo>
                <a:cubicBezTo>
                  <a:pt x="1784390" y="1931511"/>
                  <a:pt x="1812246" y="1967750"/>
                  <a:pt x="1839831" y="2003719"/>
                </a:cubicBezTo>
                <a:cubicBezTo>
                  <a:pt x="1854435" y="1997769"/>
                  <a:pt x="1867687" y="1990738"/>
                  <a:pt x="1881750" y="1986952"/>
                </a:cubicBezTo>
                <a:cubicBezTo>
                  <a:pt x="1895542" y="1983436"/>
                  <a:pt x="1910146" y="1981543"/>
                  <a:pt x="1924209" y="1982084"/>
                </a:cubicBezTo>
                <a:cubicBezTo>
                  <a:pt x="1949902" y="1983165"/>
                  <a:pt x="1965858" y="2003719"/>
                  <a:pt x="1962072" y="2029141"/>
                </a:cubicBezTo>
                <a:cubicBezTo>
                  <a:pt x="1960990" y="2036173"/>
                  <a:pt x="1959908" y="2043745"/>
                  <a:pt x="1956663" y="2049965"/>
                </a:cubicBezTo>
                <a:cubicBezTo>
                  <a:pt x="1927725" y="2108922"/>
                  <a:pt x="1881750" y="2146243"/>
                  <a:pt x="1816032" y="2155168"/>
                </a:cubicBezTo>
                <a:cubicBezTo>
                  <a:pt x="1772761" y="2161118"/>
                  <a:pt x="1749503" y="2131098"/>
                  <a:pt x="1766000" y="2090261"/>
                </a:cubicBezTo>
                <a:cubicBezTo>
                  <a:pt x="1774654" y="2069167"/>
                  <a:pt x="1789258" y="2050235"/>
                  <a:pt x="1802780" y="2028059"/>
                </a:cubicBezTo>
                <a:cubicBezTo>
                  <a:pt x="1777358" y="1994794"/>
                  <a:pt x="1749503" y="1958555"/>
                  <a:pt x="1722458" y="1923127"/>
                </a:cubicBezTo>
                <a:cubicBezTo>
                  <a:pt x="1681892" y="1947737"/>
                  <a:pt x="1642136" y="1972077"/>
                  <a:pt x="1601840" y="1996417"/>
                </a:cubicBezTo>
                <a:cubicBezTo>
                  <a:pt x="1649979" y="2099997"/>
                  <a:pt x="1698659" y="2204118"/>
                  <a:pt x="1747069" y="2307698"/>
                </a:cubicBezTo>
                <a:cubicBezTo>
                  <a:pt x="1760591" y="2305264"/>
                  <a:pt x="1773302" y="2302019"/>
                  <a:pt x="1786013" y="2300937"/>
                </a:cubicBezTo>
                <a:cubicBezTo>
                  <a:pt x="1790881" y="2300396"/>
                  <a:pt x="1798994" y="2303371"/>
                  <a:pt x="1800616" y="2306887"/>
                </a:cubicBezTo>
                <a:cubicBezTo>
                  <a:pt x="1802239" y="2310673"/>
                  <a:pt x="1799264" y="2318516"/>
                  <a:pt x="1795749" y="2322032"/>
                </a:cubicBezTo>
                <a:cubicBezTo>
                  <a:pt x="1770327" y="2347994"/>
                  <a:pt x="1738685" y="2362058"/>
                  <a:pt x="1704068" y="2370712"/>
                </a:cubicBezTo>
                <a:cubicBezTo>
                  <a:pt x="1697037" y="2372334"/>
                  <a:pt x="1689734" y="2373416"/>
                  <a:pt x="1682703" y="2373146"/>
                </a:cubicBezTo>
                <a:cubicBezTo>
                  <a:pt x="1670263" y="2372334"/>
                  <a:pt x="1666206" y="2364491"/>
                  <a:pt x="1674319" y="2355296"/>
                </a:cubicBezTo>
                <a:cubicBezTo>
                  <a:pt x="1683514" y="2345019"/>
                  <a:pt x="1694603" y="2336365"/>
                  <a:pt x="1706773" y="2325548"/>
                </a:cubicBezTo>
                <a:cubicBezTo>
                  <a:pt x="1658904" y="2222779"/>
                  <a:pt x="1610224" y="2118387"/>
                  <a:pt x="1561815" y="2014807"/>
                </a:cubicBezTo>
                <a:cubicBezTo>
                  <a:pt x="1516921" y="2029952"/>
                  <a:pt x="1473379" y="2044827"/>
                  <a:pt x="1427945" y="2060242"/>
                </a:cubicBezTo>
                <a:cubicBezTo>
                  <a:pt x="1437410" y="2103243"/>
                  <a:pt x="1447417" y="2147866"/>
                  <a:pt x="1456612" y="2190326"/>
                </a:cubicBezTo>
                <a:cubicBezTo>
                  <a:pt x="1478247" y="2192760"/>
                  <a:pt x="1498260" y="2194923"/>
                  <a:pt x="1518003" y="2197627"/>
                </a:cubicBezTo>
                <a:cubicBezTo>
                  <a:pt x="1522330" y="2198168"/>
                  <a:pt x="1526657" y="2200062"/>
                  <a:pt x="1530713" y="2201684"/>
                </a:cubicBezTo>
                <a:cubicBezTo>
                  <a:pt x="1568035" y="2217099"/>
                  <a:pt x="1575607" y="2249553"/>
                  <a:pt x="1547751" y="2278761"/>
                </a:cubicBezTo>
                <a:cubicBezTo>
                  <a:pt x="1516921" y="2311214"/>
                  <a:pt x="1476625" y="2324466"/>
                  <a:pt x="1433624" y="2326900"/>
                </a:cubicBezTo>
                <a:cubicBezTo>
                  <a:pt x="1412529" y="2327981"/>
                  <a:pt x="1390083" y="2325548"/>
                  <a:pt x="1370070" y="2319057"/>
                </a:cubicBezTo>
                <a:cubicBezTo>
                  <a:pt x="1329774" y="2305805"/>
                  <a:pt x="1321660" y="2269566"/>
                  <a:pt x="1352491" y="2240628"/>
                </a:cubicBezTo>
                <a:cubicBezTo>
                  <a:pt x="1369529" y="2224672"/>
                  <a:pt x="1391165" y="2213854"/>
                  <a:pt x="1413070" y="2198980"/>
                </a:cubicBezTo>
                <a:cubicBezTo>
                  <a:pt x="1404146" y="2158413"/>
                  <a:pt x="1394139" y="2113790"/>
                  <a:pt x="1384403" y="2069978"/>
                </a:cubicBezTo>
                <a:cubicBezTo>
                  <a:pt x="1337617" y="2075116"/>
                  <a:pt x="1291912" y="2079984"/>
                  <a:pt x="1245395" y="2084852"/>
                </a:cubicBezTo>
                <a:cubicBezTo>
                  <a:pt x="1245395" y="2199250"/>
                  <a:pt x="1245395" y="2313918"/>
                  <a:pt x="1245395" y="2428857"/>
                </a:cubicBezTo>
                <a:cubicBezTo>
                  <a:pt x="1257836" y="2432373"/>
                  <a:pt x="1270547" y="2435077"/>
                  <a:pt x="1282716" y="2439404"/>
                </a:cubicBezTo>
                <a:cubicBezTo>
                  <a:pt x="1287584" y="2441298"/>
                  <a:pt x="1290830" y="2446977"/>
                  <a:pt x="1294886" y="2450763"/>
                </a:cubicBezTo>
                <a:cubicBezTo>
                  <a:pt x="1290830" y="2454820"/>
                  <a:pt x="1287855" y="2460770"/>
                  <a:pt x="1282987" y="2462392"/>
                </a:cubicBezTo>
                <a:cubicBezTo>
                  <a:pt x="1242420" y="2476185"/>
                  <a:pt x="1201854" y="2476455"/>
                  <a:pt x="1161287" y="2462392"/>
                </a:cubicBezTo>
                <a:cubicBezTo>
                  <a:pt x="1156690" y="2460770"/>
                  <a:pt x="1151281" y="2455090"/>
                  <a:pt x="1150469" y="2450493"/>
                </a:cubicBezTo>
                <a:cubicBezTo>
                  <a:pt x="1149928" y="2447788"/>
                  <a:pt x="1156419" y="2441568"/>
                  <a:pt x="1161017" y="2439945"/>
                </a:cubicBezTo>
                <a:cubicBezTo>
                  <a:pt x="1173457" y="2436970"/>
                  <a:pt x="1186438" y="2433996"/>
                  <a:pt x="1200231" y="2430209"/>
                </a:cubicBezTo>
                <a:close/>
                <a:moveTo>
                  <a:pt x="2028871" y="1236740"/>
                </a:moveTo>
                <a:cubicBezTo>
                  <a:pt x="2028871" y="791049"/>
                  <a:pt x="1669181" y="430276"/>
                  <a:pt x="1224301" y="430006"/>
                </a:cubicBezTo>
                <a:cubicBezTo>
                  <a:pt x="777257" y="429735"/>
                  <a:pt x="415944" y="790237"/>
                  <a:pt x="415944" y="1236199"/>
                </a:cubicBezTo>
                <a:cubicBezTo>
                  <a:pt x="416214" y="1681891"/>
                  <a:pt x="776175" y="2042934"/>
                  <a:pt x="1220785" y="2042934"/>
                </a:cubicBezTo>
                <a:cubicBezTo>
                  <a:pt x="1668640" y="2042934"/>
                  <a:pt x="2028871" y="1683514"/>
                  <a:pt x="2028871" y="1236740"/>
                </a:cubicBezTo>
                <a:close/>
              </a:path>
            </a:pathLst>
          </a:custGeom>
          <a:solidFill>
            <a:schemeClr val="bg1"/>
          </a:solidFill>
          <a:ln w="26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3" name="文本框 22"/>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579600" y="154800"/>
            <a:ext cx="11256969" cy="460800"/>
          </a:xfrm>
          <a:prstGeom prst="rect">
            <a:avLst/>
          </a:prstGeom>
        </p:spPr>
        <p:txBody>
          <a:bodyPr lIns="0" tIns="0" rIns="0" bIns="0" anchor="ctr"/>
          <a:lstStyle>
            <a:lvl1pPr marL="107950">
              <a:spcBef>
                <a:spcPts val="1335"/>
              </a:spcBef>
              <a:defRPr lang="zh-CN" altLang="en-US" sz="2400" b="1" kern="1200" dirty="0">
                <a:solidFill>
                  <a:schemeClr val="bg1"/>
                </a:solidFill>
                <a:latin typeface="MHeiHK" pitchFamily="2" charset="-120"/>
                <a:ea typeface="MHeiHK" pitchFamily="2" charset="-120"/>
                <a:cs typeface="+mn-cs"/>
              </a:defRPr>
            </a:lvl1pPr>
          </a:lstStyle>
          <a:p>
            <a:r>
              <a:rPr lang="zh-CN" altLang="en-US" dirty="0"/>
              <a:t>单击此处编辑母版标题样式</a:t>
            </a:r>
          </a:p>
        </p:txBody>
      </p:sp>
      <p:pic>
        <p:nvPicPr>
          <p:cNvPr id="24" name="Picture 14"/>
          <p:cNvPicPr>
            <a:picLocks noChangeAspect="1"/>
          </p:cNvPicPr>
          <p:nvPr userDrawn="1"/>
        </p:nvPicPr>
        <p:blipFill rotWithShape="1">
          <a:blip r:embed="rId4" cstate="screen"/>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spTree>
    <p:extLst>
      <p:ext uri="{BB962C8B-B14F-4D97-AF65-F5344CB8AC3E}">
        <p14:creationId xmlns:p14="http://schemas.microsoft.com/office/powerpoint/2010/main" val="379562182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Rectangle 6"/>
          <p:cNvSpPr/>
          <p:nvPr userDrawn="1"/>
        </p:nvSpPr>
        <p:spPr>
          <a:xfrm rot="5400000">
            <a:off x="5694746" y="-5694743"/>
            <a:ext cx="802508" cy="12192000"/>
          </a:xfrm>
          <a:prstGeom prst="rect">
            <a:avLst/>
          </a:prstGeom>
          <a:solidFill>
            <a:srgbClr val="31405D"/>
          </a:solidFill>
          <a:ln w="12700" cap="flat" cmpd="sng" algn="ctr">
            <a:solidFill>
              <a:sysClr val="window" lastClr="FFFFFF">
                <a:lumMod val="75000"/>
              </a:sysClr>
            </a:solidFill>
            <a:prstDash val="solid"/>
            <a:miter lim="800000"/>
          </a:ln>
          <a:effectLst>
            <a:innerShdw blurRad="393700" dist="50800" dir="13500000">
              <a:prstClr val="black">
                <a:alpha val="2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200" b="0" i="0" u="none" strike="noStrike" kern="0" cap="none" spc="0" normalizeH="0" baseline="0" noProof="0">
              <a:ln>
                <a:noFill/>
              </a:ln>
              <a:solidFill>
                <a:srgbClr val="5B9BD5">
                  <a:lumMod val="75000"/>
                </a:srgbClr>
              </a:solidFill>
              <a:effectLst/>
              <a:uLnTx/>
              <a:uFillTx/>
              <a:latin typeface="Calibri" panose="020F0502020204030204"/>
              <a:ea typeface="Malgun Gothic" panose="020B0503020000020004" pitchFamily="34" charset="-127"/>
              <a:cs typeface="+mn-cs"/>
            </a:endParaRPr>
          </a:p>
        </p:txBody>
      </p:sp>
      <p:sp>
        <p:nvSpPr>
          <p:cNvPr id="12" name="Right Triangle 8"/>
          <p:cNvSpPr/>
          <p:nvPr userDrawn="1"/>
        </p:nvSpPr>
        <p:spPr>
          <a:xfrm rot="10800000">
            <a:off x="9630137" y="1"/>
            <a:ext cx="2561863" cy="2561863"/>
          </a:xfrm>
          <a:prstGeom prst="rtTriangle">
            <a:avLst/>
          </a:prstGeom>
          <a:solidFill>
            <a:srgbClr val="62B3D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微软雅黑"/>
              <a:cs typeface="+mn-cs"/>
            </a:endParaRPr>
          </a:p>
        </p:txBody>
      </p:sp>
      <p:pic>
        <p:nvPicPr>
          <p:cNvPr id="14" name="图片 8"/>
          <p:cNvPicPr>
            <a:picLocks noChangeAspect="1"/>
          </p:cNvPicPr>
          <p:nvPr userDrawn="1"/>
        </p:nvPicPr>
        <p:blipFill>
          <a:blip r:embed="rId2"/>
          <a:stretch>
            <a:fillRect/>
          </a:stretch>
        </p:blipFill>
        <p:spPr>
          <a:xfrm>
            <a:off x="10487182" y="108186"/>
            <a:ext cx="1528321" cy="570023"/>
          </a:xfrm>
          <a:prstGeom prst="rect">
            <a:avLst/>
          </a:prstGeom>
        </p:spPr>
      </p:pic>
      <p:sp>
        <p:nvSpPr>
          <p:cNvPr id="15" name="Rectangle 9"/>
          <p:cNvSpPr/>
          <p:nvPr userDrawn="1"/>
        </p:nvSpPr>
        <p:spPr>
          <a:xfrm>
            <a:off x="0" y="802512"/>
            <a:ext cx="12192000" cy="60554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pic>
        <p:nvPicPr>
          <p:cNvPr id="16" name="Picture 13"/>
          <p:cNvPicPr>
            <a:picLocks noChangeAspect="1"/>
          </p:cNvPicPr>
          <p:nvPr userDrawn="1"/>
        </p:nvPicPr>
        <p:blipFill rotWithShape="1">
          <a:blip r:embed="rId3"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7" name="Picture 12" descr="A picture containing looking, holding, sitting, cake&#10;&#10;Description automatically generated"/>
          <p:cNvPicPr>
            <a:picLocks noChangeAspect="1"/>
          </p:cNvPicPr>
          <p:nvPr userDrawn="1"/>
        </p:nvPicPr>
        <p:blipFill rotWithShape="1">
          <a:blip r:embed="rId4" cstate="screen">
            <a:alphaModFix amt="3000"/>
          </a:blip>
          <a:srcRect/>
          <a:stretch>
            <a:fillRect/>
          </a:stretch>
        </p:blipFill>
        <p:spPr>
          <a:xfrm flipH="1">
            <a:off x="1975410" y="18562"/>
            <a:ext cx="10216589" cy="6845957"/>
          </a:xfrm>
          <a:prstGeom prst="rect">
            <a:avLst/>
          </a:prstGeom>
          <a:effectLst/>
        </p:spPr>
      </p:pic>
      <p:pic>
        <p:nvPicPr>
          <p:cNvPr id="18" name="Picture 2" descr="A picture containing looking, holding, sitting, cake&#10;&#10;Description automatically generated"/>
          <p:cNvPicPr>
            <a:picLocks noChangeAspect="1"/>
          </p:cNvPicPr>
          <p:nvPr userDrawn="1"/>
        </p:nvPicPr>
        <p:blipFill rotWithShape="1">
          <a:blip r:embed="rId5" cstate="screen">
            <a:alphaModFix amt="64000"/>
          </a:blip>
          <a:srcRect/>
          <a:stretch>
            <a:fillRect/>
          </a:stretch>
        </p:blipFill>
        <p:spPr>
          <a:xfrm flipH="1">
            <a:off x="9590471" y="26864"/>
            <a:ext cx="896709" cy="775649"/>
          </a:xfrm>
          <a:prstGeom prst="rect">
            <a:avLst/>
          </a:prstGeom>
        </p:spPr>
      </p:pic>
      <p:sp>
        <p:nvSpPr>
          <p:cNvPr id="20" name="文本框 19"/>
          <p:cNvSpPr txBox="1"/>
          <p:nvPr userDrawn="1"/>
        </p:nvSpPr>
        <p:spPr>
          <a:xfrm>
            <a:off x="11589909" y="6398148"/>
            <a:ext cx="412292"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088518-14E0-490D-934F-ADD57F46F328}" type="slidenum">
              <a:rPr kumimoji="0" lang="en-US" sz="1335" b="1" i="0" u="none" strike="noStrike" kern="1200" cap="none" spc="0" normalizeH="0" baseline="0" noProof="0" smtClean="0">
                <a:ln>
                  <a:noFill/>
                </a:ln>
                <a:solidFill>
                  <a:srgbClr val="005696"/>
                </a:solidFill>
                <a:effectLst/>
                <a:uLnTx/>
                <a:uFillTx/>
                <a:latin typeface="Arial Black" panose="020B0A04020102020204" pitchFamily="34" charset="0"/>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335" b="1" i="0" u="none" strike="noStrike" kern="1200" cap="none" spc="0" normalizeH="0" baseline="0" noProof="0" dirty="0">
              <a:ln>
                <a:noFill/>
              </a:ln>
              <a:solidFill>
                <a:srgbClr val="005696"/>
              </a:solidFill>
              <a:effectLst/>
              <a:uLnTx/>
              <a:uFillTx/>
              <a:latin typeface="Arial Black" panose="020B0A04020102020204" pitchFamily="34" charset="0"/>
              <a:ea typeface="微软雅黑"/>
              <a:cs typeface="+mn-cs"/>
            </a:endParaRPr>
          </a:p>
        </p:txBody>
      </p:sp>
      <p:sp>
        <p:nvSpPr>
          <p:cNvPr id="2" name="标题 1"/>
          <p:cNvSpPr>
            <a:spLocks noGrp="1"/>
          </p:cNvSpPr>
          <p:nvPr>
            <p:ph type="title"/>
          </p:nvPr>
        </p:nvSpPr>
        <p:spPr>
          <a:xfrm>
            <a:off x="176400" y="162000"/>
            <a:ext cx="10760765" cy="504000"/>
          </a:xfrm>
          <a:prstGeom prst="rect">
            <a:avLst/>
          </a:prstGeom>
        </p:spPr>
        <p:txBody>
          <a:bodyPr anchor="ctr"/>
          <a:lstStyle>
            <a:lvl1pPr>
              <a:defRPr kumimoji="0" lang="zh-CN" altLang="en-US" sz="2400" b="1" i="0" u="none" strike="noStrike" cap="none" spc="0" normalizeH="0" baseline="0" dirty="0">
                <a:ln>
                  <a:noFill/>
                </a:ln>
                <a:solidFill>
                  <a:sysClr val="window" lastClr="FFFFFF"/>
                </a:solidFill>
                <a:effectLst/>
                <a:uLnTx/>
                <a:uFillTx/>
                <a:latin typeface="MHeiHK" pitchFamily="2" charset="-120"/>
                <a:ea typeface="MHeiHK" pitchFamily="2" charset="-120"/>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spTree>
    <p:extLst>
      <p:ext uri="{BB962C8B-B14F-4D97-AF65-F5344CB8AC3E}">
        <p14:creationId xmlns:p14="http://schemas.microsoft.com/office/powerpoint/2010/main" val="37429443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0" name="Rectangle 6"/>
          <p:cNvSpPr/>
          <p:nvPr userDrawn="1"/>
        </p:nvSpPr>
        <p:spPr>
          <a:xfrm rot="5400000">
            <a:off x="5694746" y="-5694743"/>
            <a:ext cx="802508" cy="12192000"/>
          </a:xfrm>
          <a:prstGeom prst="rect">
            <a:avLst/>
          </a:prstGeom>
          <a:solidFill>
            <a:srgbClr val="31405D"/>
          </a:solidFill>
          <a:ln w="12700" cap="flat" cmpd="sng" algn="ctr">
            <a:solidFill>
              <a:sysClr val="window" lastClr="FFFFFF">
                <a:lumMod val="75000"/>
              </a:sysClr>
            </a:solidFill>
            <a:prstDash val="solid"/>
            <a:miter lim="800000"/>
          </a:ln>
          <a:effectLst>
            <a:innerShdw blurRad="393700" dist="50800" dir="13500000">
              <a:prstClr val="black">
                <a:alpha val="2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3200" b="0" i="0" u="none" strike="noStrike" kern="0" cap="none" spc="0" normalizeH="0" baseline="0" noProof="0">
              <a:ln>
                <a:noFill/>
              </a:ln>
              <a:solidFill>
                <a:srgbClr val="5B9BD5">
                  <a:lumMod val="75000"/>
                </a:srgbClr>
              </a:solidFill>
              <a:effectLst/>
              <a:uLnTx/>
              <a:uFillTx/>
              <a:latin typeface="Calibri" panose="020F0502020204030204"/>
              <a:ea typeface="Malgun Gothic" panose="020B0503020000020004" pitchFamily="34" charset="-127"/>
              <a:cs typeface="+mn-cs"/>
            </a:endParaRPr>
          </a:p>
        </p:txBody>
      </p:sp>
      <p:sp>
        <p:nvSpPr>
          <p:cNvPr id="12" name="Right Triangle 8"/>
          <p:cNvSpPr/>
          <p:nvPr userDrawn="1"/>
        </p:nvSpPr>
        <p:spPr>
          <a:xfrm rot="10800000">
            <a:off x="9630137" y="1"/>
            <a:ext cx="2561863" cy="2561863"/>
          </a:xfrm>
          <a:prstGeom prst="rtTriangle">
            <a:avLst/>
          </a:prstGeom>
          <a:solidFill>
            <a:srgbClr val="62B3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9"/>
          <p:cNvSpPr/>
          <p:nvPr userDrawn="1"/>
        </p:nvSpPr>
        <p:spPr>
          <a:xfrm>
            <a:off x="0" y="802512"/>
            <a:ext cx="12192000" cy="60554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3"/>
          <p:cNvPicPr>
            <a:picLocks noChangeAspect="1"/>
          </p:cNvPicPr>
          <p:nvPr userDrawn="1"/>
        </p:nvPicPr>
        <p:blipFill rotWithShape="1">
          <a:blip r:embed="rId2" cstate="screen">
            <a:alphaModFix amt="36000"/>
          </a:blip>
          <a:srcRect/>
          <a:stretch>
            <a:fillRect/>
          </a:stretch>
        </p:blipFill>
        <p:spPr>
          <a:xfrm>
            <a:off x="0" y="4077064"/>
            <a:ext cx="12192000" cy="2771723"/>
          </a:xfrm>
          <a:prstGeom prst="rect">
            <a:avLst/>
          </a:prstGeom>
          <a:effectLst>
            <a:outerShdw blurRad="50800" dist="50800" dir="5400000" sx="1000" sy="1000" algn="ctr" rotWithShape="0">
              <a:srgbClr val="000000">
                <a:alpha val="0"/>
              </a:srgbClr>
            </a:outerShdw>
          </a:effectLst>
        </p:spPr>
      </p:pic>
      <p:pic>
        <p:nvPicPr>
          <p:cNvPr id="17" name="Picture 12" descr="A picture containing looking, holding, sitting, cake&#10;&#10;Description automatically generated"/>
          <p:cNvPicPr>
            <a:picLocks noChangeAspect="1"/>
          </p:cNvPicPr>
          <p:nvPr userDrawn="1"/>
        </p:nvPicPr>
        <p:blipFill rotWithShape="1">
          <a:blip r:embed="rId3" cstate="screen">
            <a:alphaModFix amt="3000"/>
          </a:blip>
          <a:srcRect/>
          <a:stretch>
            <a:fillRect/>
          </a:stretch>
        </p:blipFill>
        <p:spPr>
          <a:xfrm flipH="1">
            <a:off x="1975411" y="1"/>
            <a:ext cx="10216589" cy="6845957"/>
          </a:xfrm>
          <a:prstGeom prst="rect">
            <a:avLst/>
          </a:prstGeom>
          <a:effectLst/>
        </p:spPr>
      </p:pic>
      <p:pic>
        <p:nvPicPr>
          <p:cNvPr id="18" name="Picture 2" descr="A picture containing looking, holding, sitting, cake&#10;&#10;Description automatically generated"/>
          <p:cNvPicPr>
            <a:picLocks noChangeAspect="1"/>
          </p:cNvPicPr>
          <p:nvPr userDrawn="1"/>
        </p:nvPicPr>
        <p:blipFill rotWithShape="1">
          <a:blip r:embed="rId4" cstate="screen">
            <a:alphaModFix amt="64000"/>
          </a:blip>
          <a:srcRect/>
          <a:stretch>
            <a:fillRect/>
          </a:stretch>
        </p:blipFill>
        <p:spPr>
          <a:xfrm flipH="1">
            <a:off x="9590471" y="26864"/>
            <a:ext cx="896709" cy="775649"/>
          </a:xfrm>
          <a:prstGeom prst="rect">
            <a:avLst/>
          </a:prstGeom>
        </p:spPr>
      </p:pic>
      <p:sp>
        <p:nvSpPr>
          <p:cNvPr id="20" name="文本框 19"/>
          <p:cNvSpPr txBox="1"/>
          <p:nvPr userDrawn="1"/>
        </p:nvSpPr>
        <p:spPr>
          <a:xfrm>
            <a:off x="11609411" y="6462633"/>
            <a:ext cx="412292" cy="297454"/>
          </a:xfrm>
          <a:prstGeom prst="rect">
            <a:avLst/>
          </a:prstGeom>
          <a:noFill/>
        </p:spPr>
        <p:txBody>
          <a:bodyPr wrap="none" rtlCol="0">
            <a:spAutoFit/>
          </a:bodyPr>
          <a:lstStyle/>
          <a:p>
            <a:fld id="{F8088518-14E0-490D-934F-ADD57F46F328}" type="slidenum">
              <a:rPr lang="en-US" sz="1335" b="1" smtClean="0">
                <a:solidFill>
                  <a:srgbClr val="005696"/>
                </a:solidFill>
                <a:latin typeface="Arial Black" panose="020B0A04020102020204" pitchFamily="34" charset="0"/>
              </a:rPr>
              <a:t>‹#›</a:t>
            </a:fld>
            <a:endParaRPr lang="en-US" sz="1335" b="1" dirty="0">
              <a:solidFill>
                <a:srgbClr val="005696"/>
              </a:solidFill>
              <a:latin typeface="Arial Black" panose="020B0A04020102020204" pitchFamily="34" charset="0"/>
            </a:endParaRPr>
          </a:p>
        </p:txBody>
      </p:sp>
      <p:sp>
        <p:nvSpPr>
          <p:cNvPr id="2" name="标题 1"/>
          <p:cNvSpPr>
            <a:spLocks noGrp="1"/>
          </p:cNvSpPr>
          <p:nvPr>
            <p:ph type="title"/>
          </p:nvPr>
        </p:nvSpPr>
        <p:spPr>
          <a:xfrm>
            <a:off x="176400" y="162000"/>
            <a:ext cx="10760765" cy="504000"/>
          </a:xfrm>
          <a:prstGeom prst="rect">
            <a:avLst/>
          </a:prstGeom>
        </p:spPr>
        <p:txBody>
          <a:bodyPr anchor="ctr"/>
          <a:lstStyle>
            <a:lvl1pPr>
              <a:defRPr kumimoji="0" lang="zh-CN" altLang="en-US" sz="2400" b="1" i="0" u="none" strike="noStrike" cap="none" spc="0" normalizeH="0" baseline="0" dirty="0">
                <a:ln>
                  <a:noFill/>
                </a:ln>
                <a:solidFill>
                  <a:sysClr val="window" lastClr="FFFFFF"/>
                </a:solidFill>
                <a:effectLst/>
                <a:uLnTx/>
                <a:uFillTx/>
                <a:latin typeface="MHeiHK" pitchFamily="2" charset="-120"/>
                <a:ea typeface="MHeiHK" pitchFamily="2" charset="-120"/>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6800" y="108000"/>
            <a:ext cx="1534903" cy="568800"/>
          </a:xfrm>
          <a:prstGeom prst="rect">
            <a:avLst/>
          </a:prstGeom>
        </p:spPr>
      </p:pic>
    </p:spTree>
    <p:extLst>
      <p:ext uri="{BB962C8B-B14F-4D97-AF65-F5344CB8AC3E}">
        <p14:creationId xmlns:p14="http://schemas.microsoft.com/office/powerpoint/2010/main" val="22863441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1" name="文本框 20"/>
          <p:cNvSpPr txBox="1"/>
          <p:nvPr userDrawn="1"/>
        </p:nvSpPr>
        <p:spPr>
          <a:xfrm>
            <a:off x="11589909" y="6398148"/>
            <a:ext cx="412292" cy="297454"/>
          </a:xfrm>
          <a:prstGeom prst="rect">
            <a:avLst/>
          </a:prstGeom>
          <a:noFill/>
        </p:spPr>
        <p:txBody>
          <a:bodyPr wrap="none" rtlCol="0">
            <a:spAutoFit/>
          </a:bodyPr>
          <a:lstStyle/>
          <a:p>
            <a:fld id="{F8088518-14E0-490D-934F-ADD57F46F328}" type="slidenum">
              <a:rPr lang="en-US" sz="1335" b="1" smtClean="0">
                <a:solidFill>
                  <a:srgbClr val="005696"/>
                </a:solidFill>
                <a:latin typeface="Arial Black" panose="020B0A04020102020204" pitchFamily="34" charset="0"/>
              </a:rPr>
              <a:t>‹#›</a:t>
            </a:fld>
            <a:endParaRPr lang="en-US" sz="1335" b="1" dirty="0">
              <a:solidFill>
                <a:srgbClr val="005696"/>
              </a:solidFill>
              <a:latin typeface="Arial Black" panose="020B0A04020102020204" pitchFamily="34" charset="0"/>
            </a:endParaRPr>
          </a:p>
        </p:txBody>
      </p:sp>
      <p:sp>
        <p:nvSpPr>
          <p:cNvPr id="2" name="标题 1"/>
          <p:cNvSpPr>
            <a:spLocks noGrp="1"/>
          </p:cNvSpPr>
          <p:nvPr>
            <p:ph type="title"/>
          </p:nvPr>
        </p:nvSpPr>
        <p:spPr>
          <a:xfrm>
            <a:off x="488373" y="162000"/>
            <a:ext cx="11101536" cy="652327"/>
          </a:xfrm>
          <a:prstGeom prst="rect">
            <a:avLst/>
          </a:prstGeom>
        </p:spPr>
        <p:txBody>
          <a:bodyPr lIns="0" tIns="0" rIns="0" bIns="0" anchor="ctr"/>
          <a:lstStyle>
            <a:lvl1pPr>
              <a:defRPr kumimoji="0" lang="zh-CN" altLang="en-US" sz="2400" b="1" i="0" u="none" strike="noStrike" cap="none" spc="0" normalizeH="0" baseline="0" dirty="0">
                <a:ln>
                  <a:noFill/>
                </a:ln>
                <a:solidFill>
                  <a:schemeClr val="accent1"/>
                </a:solidFill>
                <a:effectLst/>
                <a:uLnTx/>
                <a:uFillTx/>
                <a:latin typeface="+mn-ea"/>
                <a:ea typeface="+mn-ea"/>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3" name="Picture 4">
            <a:extLst>
              <a:ext uri="{FF2B5EF4-FFF2-40B4-BE49-F238E27FC236}">
                <a16:creationId xmlns:a16="http://schemas.microsoft.com/office/drawing/2014/main" id="{3DA52CFC-DB83-47E3-BD2F-319ABF6C886E}"/>
              </a:ext>
            </a:extLst>
          </p:cNvPr>
          <p:cNvPicPr>
            <a:picLocks noChangeAspect="1"/>
          </p:cNvPicPr>
          <p:nvPr userDrawn="1"/>
        </p:nvPicPr>
        <p:blipFill>
          <a:blip r:embed="rId2" cstate="screen"/>
          <a:stretch>
            <a:fillRect/>
          </a:stretch>
        </p:blipFill>
        <p:spPr>
          <a:xfrm>
            <a:off x="10730699" y="255588"/>
            <a:ext cx="1240404" cy="465151"/>
          </a:xfrm>
          <a:prstGeom prst="rect">
            <a:avLst/>
          </a:prstGeom>
        </p:spPr>
      </p:pic>
      <p:sp>
        <p:nvSpPr>
          <p:cNvPr id="4" name="文本占位符 3">
            <a:extLst>
              <a:ext uri="{FF2B5EF4-FFF2-40B4-BE49-F238E27FC236}">
                <a16:creationId xmlns:a16="http://schemas.microsoft.com/office/drawing/2014/main" id="{2FD30B8E-0DA8-43D7-B813-3BF2F137800E}"/>
              </a:ext>
            </a:extLst>
          </p:cNvPr>
          <p:cNvSpPr>
            <a:spLocks noGrp="1"/>
          </p:cNvSpPr>
          <p:nvPr>
            <p:ph type="body" sz="quarter" idx="10"/>
          </p:nvPr>
        </p:nvSpPr>
        <p:spPr>
          <a:xfrm>
            <a:off x="488374" y="1111827"/>
            <a:ext cx="11101536" cy="758537"/>
          </a:xfrm>
          <a:prstGeom prst="rect">
            <a:avLst/>
          </a:prstGeom>
        </p:spPr>
        <p:txBody>
          <a:bodyPr lIns="0" tIns="0" rIns="0" bIns="0"/>
          <a:lstStyle>
            <a:lvl1pPr marL="180000" indent="-180000">
              <a:lnSpc>
                <a:spcPct val="100000"/>
              </a:lnSpc>
              <a:spcBef>
                <a:spcPts val="0"/>
              </a:spcBef>
              <a:buClr>
                <a:schemeClr val="accent1"/>
              </a:buClr>
              <a:buFont typeface="Arial" panose="020B0604020202020204" pitchFamily="34" charset="0"/>
              <a:buChar char="•"/>
              <a:defRPr sz="1600"/>
            </a:lvl1pPr>
            <a:lvl2pPr marL="609600" indent="0">
              <a:buNone/>
              <a:defRPr sz="1600"/>
            </a:lvl2pPr>
            <a:lvl3pPr>
              <a:defRPr sz="1600"/>
            </a:lvl3pPr>
            <a:lvl4pPr>
              <a:defRPr sz="1600"/>
            </a:lvl4pPr>
            <a:lvl5pPr>
              <a:defRPr sz="1600"/>
            </a:lvl5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6CB96CA3-EB9E-48A4-A83C-59922A659BCD}"/>
              </a:ext>
            </a:extLst>
          </p:cNvPr>
          <p:cNvSpPr>
            <a:spLocks noGrp="1"/>
          </p:cNvSpPr>
          <p:nvPr>
            <p:ph type="body" sz="quarter" idx="11"/>
          </p:nvPr>
        </p:nvSpPr>
        <p:spPr>
          <a:xfrm>
            <a:off x="488374" y="6398148"/>
            <a:ext cx="10817225" cy="297454"/>
          </a:xfrm>
          <a:prstGeom prst="rect">
            <a:avLst/>
          </a:prstGeom>
        </p:spPr>
        <p:txBody>
          <a:bodyPr lIns="0" tIns="0" rIns="0" bIns="0" anchor="b"/>
          <a:lstStyle>
            <a:lvl1pPr marL="228600" indent="-228600">
              <a:spcBef>
                <a:spcPts val="0"/>
              </a:spcBef>
              <a:buFont typeface="+mj-lt"/>
              <a:buAutoNum type="arabicPeriod"/>
              <a:defRPr sz="800">
                <a:solidFill>
                  <a:schemeClr val="bg1">
                    <a:lumMod val="50000"/>
                  </a:schemeClr>
                </a:solidFill>
              </a:defRPr>
            </a:lvl1pPr>
            <a:lvl2pPr>
              <a:defRPr sz="800">
                <a:solidFill>
                  <a:schemeClr val="bg1">
                    <a:lumMod val="75000"/>
                  </a:schemeClr>
                </a:solidFill>
              </a:defRPr>
            </a:lvl2pPr>
            <a:lvl3pPr>
              <a:defRPr sz="800">
                <a:solidFill>
                  <a:schemeClr val="bg1">
                    <a:lumMod val="75000"/>
                  </a:schemeClr>
                </a:solidFill>
              </a:defRPr>
            </a:lvl3pPr>
            <a:lvl4pPr>
              <a:defRPr sz="800">
                <a:solidFill>
                  <a:schemeClr val="bg1">
                    <a:lumMod val="75000"/>
                  </a:schemeClr>
                </a:solidFill>
              </a:defRPr>
            </a:lvl4pPr>
            <a:lvl5pPr>
              <a:defRPr sz="800">
                <a:solidFill>
                  <a:schemeClr val="bg1">
                    <a:lumMod val="75000"/>
                  </a:schemeClr>
                </a:solidFill>
              </a:defRPr>
            </a:lvl5pPr>
          </a:lstStyle>
          <a:p>
            <a:pPr lvl="0"/>
            <a:r>
              <a:rPr lang="zh-CN" altLang="en-US" dirty="0"/>
              <a:t>单击此处编辑母版文本样式</a:t>
            </a:r>
          </a:p>
        </p:txBody>
      </p:sp>
    </p:spTree>
    <p:extLst>
      <p:ext uri="{BB962C8B-B14F-4D97-AF65-F5344CB8AC3E}">
        <p14:creationId xmlns:p14="http://schemas.microsoft.com/office/powerpoint/2010/main" val="3014001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1" name="文本框 20"/>
          <p:cNvSpPr txBox="1"/>
          <p:nvPr userDrawn="1"/>
        </p:nvSpPr>
        <p:spPr>
          <a:xfrm>
            <a:off x="11589909" y="6398148"/>
            <a:ext cx="341760" cy="246221"/>
          </a:xfrm>
          <a:prstGeom prst="rect">
            <a:avLst/>
          </a:prstGeom>
          <a:noFill/>
        </p:spPr>
        <p:txBody>
          <a:bodyPr wrap="none" rtlCol="0">
            <a:spAutoFit/>
          </a:bodyPr>
          <a:lstStyle/>
          <a:p>
            <a:fld id="{F8088518-14E0-490D-934F-ADD57F46F328}" type="slidenum">
              <a:rPr lang="en-US" sz="1000" b="0" smtClean="0">
                <a:solidFill>
                  <a:schemeClr val="bg1">
                    <a:lumMod val="50000"/>
                  </a:schemeClr>
                </a:solidFill>
                <a:latin typeface="Arial" panose="020B0604020202020204" pitchFamily="34" charset="0"/>
                <a:cs typeface="Arial" panose="020B0604020202020204" pitchFamily="34" charset="0"/>
              </a:rPr>
              <a:t>‹#›</a:t>
            </a:fld>
            <a:endParaRPr lang="en-US" sz="1000" b="0" dirty="0">
              <a:solidFill>
                <a:schemeClr val="bg1">
                  <a:lumMod val="50000"/>
                </a:schemeClr>
              </a:solidFill>
              <a:latin typeface="Arial" panose="020B0604020202020204" pitchFamily="34" charset="0"/>
              <a:cs typeface="Arial" panose="020B0604020202020204" pitchFamily="34" charset="0"/>
            </a:endParaRPr>
          </a:p>
        </p:txBody>
      </p:sp>
      <p:sp>
        <p:nvSpPr>
          <p:cNvPr id="2" name="标题 1"/>
          <p:cNvSpPr>
            <a:spLocks noGrp="1"/>
          </p:cNvSpPr>
          <p:nvPr>
            <p:ph type="title"/>
          </p:nvPr>
        </p:nvSpPr>
        <p:spPr>
          <a:xfrm>
            <a:off x="488373" y="162000"/>
            <a:ext cx="11101536" cy="652327"/>
          </a:xfrm>
          <a:prstGeom prst="rect">
            <a:avLst/>
          </a:prstGeom>
        </p:spPr>
        <p:txBody>
          <a:bodyPr lIns="0" tIns="0" rIns="0" bIns="0" anchor="ctr"/>
          <a:lstStyle>
            <a:lvl1pPr>
              <a:defRPr kumimoji="0" lang="zh-CN" altLang="en-US" sz="2400" b="1" i="0" u="none" strike="noStrike" cap="none" spc="0" normalizeH="0" baseline="0" dirty="0">
                <a:ln>
                  <a:noFill/>
                </a:ln>
                <a:solidFill>
                  <a:schemeClr val="accent1"/>
                </a:solidFill>
                <a:effectLst/>
                <a:uLnTx/>
                <a:uFillTx/>
                <a:latin typeface="+mn-ea"/>
                <a:ea typeface="+mn-ea"/>
                <a:cs typeface="+mn-cs"/>
              </a:defRPr>
            </a:lvl1pPr>
          </a:lstStyle>
          <a:p>
            <a:pPr marL="0" marR="0" lvl="0" indent="0" fontAlgn="auto">
              <a:spcBef>
                <a:spcPts val="1335"/>
              </a:spcBef>
              <a:spcAft>
                <a:spcPts val="0"/>
              </a:spcAft>
              <a:buClrTx/>
              <a:buSzTx/>
              <a:buFont typeface="Arial" panose="020B0604020202020204" pitchFamily="34" charset="0"/>
            </a:pPr>
            <a:r>
              <a:rPr lang="zh-CN" altLang="en-US" dirty="0"/>
              <a:t>单击此处编辑母版标题样式</a:t>
            </a:r>
          </a:p>
        </p:txBody>
      </p:sp>
      <p:pic>
        <p:nvPicPr>
          <p:cNvPr id="13" name="Picture 4">
            <a:extLst>
              <a:ext uri="{FF2B5EF4-FFF2-40B4-BE49-F238E27FC236}">
                <a16:creationId xmlns:a16="http://schemas.microsoft.com/office/drawing/2014/main" id="{3DA52CFC-DB83-47E3-BD2F-319ABF6C886E}"/>
              </a:ext>
            </a:extLst>
          </p:cNvPr>
          <p:cNvPicPr>
            <a:picLocks noChangeAspect="1"/>
          </p:cNvPicPr>
          <p:nvPr userDrawn="1"/>
        </p:nvPicPr>
        <p:blipFill>
          <a:blip r:embed="rId2" cstate="screen"/>
          <a:stretch>
            <a:fillRect/>
          </a:stretch>
        </p:blipFill>
        <p:spPr>
          <a:xfrm>
            <a:off x="10730699" y="255588"/>
            <a:ext cx="1240404" cy="465151"/>
          </a:xfrm>
          <a:prstGeom prst="rect">
            <a:avLst/>
          </a:prstGeom>
        </p:spPr>
      </p:pic>
      <p:sp>
        <p:nvSpPr>
          <p:cNvPr id="4" name="文本占位符 3">
            <a:extLst>
              <a:ext uri="{FF2B5EF4-FFF2-40B4-BE49-F238E27FC236}">
                <a16:creationId xmlns:a16="http://schemas.microsoft.com/office/drawing/2014/main" id="{2FD30B8E-0DA8-43D7-B813-3BF2F137800E}"/>
              </a:ext>
            </a:extLst>
          </p:cNvPr>
          <p:cNvSpPr>
            <a:spLocks noGrp="1"/>
          </p:cNvSpPr>
          <p:nvPr>
            <p:ph type="body" sz="quarter" idx="10"/>
          </p:nvPr>
        </p:nvSpPr>
        <p:spPr>
          <a:xfrm>
            <a:off x="488374" y="907915"/>
            <a:ext cx="11101536" cy="962449"/>
          </a:xfrm>
          <a:prstGeom prst="rect">
            <a:avLst/>
          </a:prstGeom>
        </p:spPr>
        <p:txBody>
          <a:bodyPr lIns="0" tIns="0" rIns="0" bIns="0"/>
          <a:lstStyle>
            <a:lvl1pPr marL="180000" indent="-180000">
              <a:lnSpc>
                <a:spcPct val="100000"/>
              </a:lnSpc>
              <a:spcBef>
                <a:spcPts val="0"/>
              </a:spcBef>
              <a:buClr>
                <a:schemeClr val="accent1"/>
              </a:buClr>
              <a:buFont typeface="Arial" panose="020B0604020202020204" pitchFamily="34" charset="0"/>
              <a:buChar char="•"/>
              <a:defRPr sz="1600"/>
            </a:lvl1pPr>
            <a:lvl2pPr marL="609600" indent="0">
              <a:buNone/>
              <a:defRPr sz="1600"/>
            </a:lvl2pPr>
            <a:lvl3pPr>
              <a:defRPr sz="1600"/>
            </a:lvl3pPr>
            <a:lvl4pPr>
              <a:defRPr sz="1600"/>
            </a:lvl4pPr>
            <a:lvl5pPr>
              <a:defRPr sz="1600"/>
            </a:lvl5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6CB96CA3-EB9E-48A4-A83C-59922A659BCD}"/>
              </a:ext>
            </a:extLst>
          </p:cNvPr>
          <p:cNvSpPr>
            <a:spLocks noGrp="1"/>
          </p:cNvSpPr>
          <p:nvPr>
            <p:ph type="body" sz="quarter" idx="11"/>
          </p:nvPr>
        </p:nvSpPr>
        <p:spPr>
          <a:xfrm>
            <a:off x="488374" y="6398148"/>
            <a:ext cx="10817225" cy="297454"/>
          </a:xfrm>
          <a:prstGeom prst="rect">
            <a:avLst/>
          </a:prstGeom>
        </p:spPr>
        <p:txBody>
          <a:bodyPr lIns="0" tIns="0" rIns="0" bIns="0" anchor="b"/>
          <a:lstStyle>
            <a:lvl1pPr marL="228600" indent="-228600">
              <a:spcBef>
                <a:spcPts val="0"/>
              </a:spcBef>
              <a:buFont typeface="+mj-lt"/>
              <a:buAutoNum type="arabicPeriod"/>
              <a:defRPr sz="800">
                <a:solidFill>
                  <a:schemeClr val="bg1">
                    <a:lumMod val="50000"/>
                  </a:schemeClr>
                </a:solidFill>
              </a:defRPr>
            </a:lvl1pPr>
            <a:lvl2pPr>
              <a:defRPr sz="800">
                <a:solidFill>
                  <a:schemeClr val="bg1">
                    <a:lumMod val="75000"/>
                  </a:schemeClr>
                </a:solidFill>
              </a:defRPr>
            </a:lvl2pPr>
            <a:lvl3pPr>
              <a:defRPr sz="800">
                <a:solidFill>
                  <a:schemeClr val="bg1">
                    <a:lumMod val="75000"/>
                  </a:schemeClr>
                </a:solidFill>
              </a:defRPr>
            </a:lvl3pPr>
            <a:lvl4pPr>
              <a:defRPr sz="800">
                <a:solidFill>
                  <a:schemeClr val="bg1">
                    <a:lumMod val="75000"/>
                  </a:schemeClr>
                </a:solidFill>
              </a:defRPr>
            </a:lvl4pPr>
            <a:lvl5pPr>
              <a:defRPr sz="800">
                <a:solidFill>
                  <a:schemeClr val="bg1">
                    <a:lumMod val="75000"/>
                  </a:schemeClr>
                </a:solidFill>
              </a:defRPr>
            </a:lvl5pPr>
          </a:lstStyle>
          <a:p>
            <a:pPr lvl="0"/>
            <a:r>
              <a:rPr lang="zh-CN" altLang="en-US" dirty="0"/>
              <a:t>单击此处编辑母版文本样式</a:t>
            </a:r>
          </a:p>
        </p:txBody>
      </p:sp>
    </p:spTree>
    <p:extLst>
      <p:ext uri="{BB962C8B-B14F-4D97-AF65-F5344CB8AC3E}">
        <p14:creationId xmlns:p14="http://schemas.microsoft.com/office/powerpoint/2010/main" val="426728897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84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35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3.xml"/><Relationship Id="rId1" Type="http://schemas.openxmlformats.org/officeDocument/2006/relationships/slideLayout" Target="../slideLayouts/slideLayout6.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vmlDrawing" Target="../drawings/vmlDrawing3.vml"/><Relationship Id="rId1" Type="http://schemas.openxmlformats.org/officeDocument/2006/relationships/theme" Target="../theme/theme4.xml"/><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9.xml"/><Relationship Id="rId7" Type="http://schemas.openxmlformats.org/officeDocument/2006/relationships/tags" Target="../tags/tag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vmlDrawing" Target="../drawings/vmlDrawing4.vml"/><Relationship Id="rId5" Type="http://schemas.openxmlformats.org/officeDocument/2006/relationships/theme" Target="../theme/theme5.xml"/><Relationship Id="rId4" Type="http://schemas.openxmlformats.org/officeDocument/2006/relationships/slideLayout" Target="../slideLayouts/slideLayout10.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ags" Target="../tags/tag6.xml"/><Relationship Id="rId5" Type="http://schemas.openxmlformats.org/officeDocument/2006/relationships/slideLayout" Target="../slideLayouts/slideLayout15.xml"/><Relationship Id="rId10" Type="http://schemas.openxmlformats.org/officeDocument/2006/relationships/vmlDrawing" Target="../drawings/vmlDrawing5.vml"/><Relationship Id="rId4" Type="http://schemas.openxmlformats.org/officeDocument/2006/relationships/slideLayout" Target="../slideLayouts/slideLayout1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7.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emf"/><Relationship Id="rId2" Type="http://schemas.openxmlformats.org/officeDocument/2006/relationships/slideLayout" Target="../slideLayouts/slideLayout20.xml"/><Relationship Id="rId16" Type="http://schemas.openxmlformats.org/officeDocument/2006/relationships/oleObject" Target="../embeddings/oleObject6.bin"/><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ags" Target="../tags/tag7.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vmlDrawing" Target="../drawings/vmlDrawing6.v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0.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oleObject" Target="../embeddings/oleObject7.bin"/><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ags" Target="../tags/tag8.xml"/><Relationship Id="rId5" Type="http://schemas.openxmlformats.org/officeDocument/2006/relationships/slideLayout" Target="../slideLayouts/slideLayout35.xml"/><Relationship Id="rId10" Type="http://schemas.openxmlformats.org/officeDocument/2006/relationships/vmlDrawing" Target="../drawings/vmlDrawing7.vml"/><Relationship Id="rId4" Type="http://schemas.openxmlformats.org/officeDocument/2006/relationships/slideLayout" Target="../slideLayouts/slideLayout3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oleObject" Target="../embeddings/oleObject7.bin"/><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ags" Target="../tags/tag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vmlDrawing" Target="../drawings/vmlDrawing8.vml"/><Relationship Id="rId5" Type="http://schemas.openxmlformats.org/officeDocument/2006/relationships/slideLayout" Target="../slideLayouts/slideLayout43.xml"/><Relationship Id="rId10" Type="http://schemas.openxmlformats.org/officeDocument/2006/relationships/theme" Target="../theme/theme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8"/>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35" name="think-cell 幻灯片" r:id="rId9" imgW="9525" imgH="9525" progId="TCLayout.ActiveDocument.1">
                  <p:embed/>
                </p:oleObj>
              </mc:Choice>
              <mc:Fallback>
                <p:oleObj name="think-cell 幻灯片" r:id="rId9" imgW="9525" imgH="9525" progId="TCLayout.ActiveDocument.1">
                  <p:embed/>
                  <p:pic>
                    <p:nvPicPr>
                      <p:cNvPr id="2" name="对象 1" hidden="1"/>
                      <p:cNvPicPr/>
                      <p:nvPr/>
                    </p:nvPicPr>
                    <p:blipFill>
                      <a:blip r:embed="rId10"/>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2045025105"/>
      </p:ext>
    </p:extLst>
  </p:cSld>
  <p:clrMap bg1="lt1" tx1="dk1" bg2="lt2" tx2="dk2" accent1="accent1" accent2="accent2" accent3="accent3" accent4="accent4" accent5="accent5" accent6="accent6" hlink="hlink" folHlink="folHlink"/>
  <p:sldLayoutIdLst>
    <p:sldLayoutId id="2147483679" r:id="rId1"/>
    <p:sldLayoutId id="2147483954" r:id="rId2"/>
    <p:sldLayoutId id="2147483957" r:id="rId3"/>
    <p:sldLayoutId id="2147483958" r:id="rId4"/>
    <p:sldLayoutId id="2147484034" r:id="rId5"/>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3077" y="697491"/>
            <a:ext cx="10904884" cy="495759"/>
          </a:xfrm>
          <a:prstGeom prst="rect">
            <a:avLst/>
          </a:prstGeom>
        </p:spPr>
        <p:txBody>
          <a:bodyPr vert="horz" wrap="square" lIns="80781" tIns="40391" rIns="80781" bIns="40391" rtlCol="0" anchor="t">
            <a:noAutofit/>
          </a:bodyPr>
          <a:lstStyle/>
          <a:p>
            <a:r>
              <a:rPr lang="zh-CN" altLang="en-US" dirty="0"/>
              <a:t>单击此处编辑母版标题样式</a:t>
            </a:r>
          </a:p>
        </p:txBody>
      </p:sp>
      <p:sp>
        <p:nvSpPr>
          <p:cNvPr id="3" name="文本占位符 2"/>
          <p:cNvSpPr>
            <a:spLocks noGrp="1"/>
          </p:cNvSpPr>
          <p:nvPr>
            <p:ph type="body" idx="1"/>
          </p:nvPr>
        </p:nvSpPr>
        <p:spPr>
          <a:xfrm>
            <a:off x="493014" y="1457703"/>
            <a:ext cx="2547961" cy="4201612"/>
          </a:xfrm>
          <a:prstGeom prst="rect">
            <a:avLst/>
          </a:prstGeom>
        </p:spPr>
        <p:txBody>
          <a:bodyPr vert="horz" lIns="81633" tIns="40816" rIns="81633" bIns="40816" rtlCol="0">
            <a:normAutofit/>
          </a:bodyPr>
          <a:lstStyle/>
          <a:p>
            <a:pPr lvl="0"/>
            <a:r>
              <a:rPr lang="zh-CN" altLang="en-US" dirty="0"/>
              <a:t>单击此处编辑母版文本样式</a:t>
            </a:r>
          </a:p>
          <a:p>
            <a:pPr lvl="1"/>
            <a:r>
              <a:rPr lang="zh-CN" altLang="en-US" dirty="0"/>
              <a:t>第二级</a:t>
            </a:r>
          </a:p>
          <a:p>
            <a:pPr lvl="2"/>
            <a:r>
              <a:rPr lang="zh-CN" altLang="en-US" dirty="0"/>
              <a:t>第三级</a:t>
            </a:r>
          </a:p>
        </p:txBody>
      </p:sp>
    </p:spTree>
    <p:extLst>
      <p:ext uri="{BB962C8B-B14F-4D97-AF65-F5344CB8AC3E}">
        <p14:creationId xmlns:p14="http://schemas.microsoft.com/office/powerpoint/2010/main" val="1159683423"/>
      </p:ext>
    </p:extLst>
  </p:cSld>
  <p:clrMap bg1="lt1" tx1="dk1" bg2="lt2" tx2="dk2" accent1="accent1" accent2="accent2" accent3="accent3" accent4="accent4" accent5="accent5" accent6="accent6" hlink="hlink" folHlink="folHlink"/>
  <p:hf hdr="0" ftr="0" dt="0"/>
  <p:txStyles>
    <p:titleStyle>
      <a:lvl1pPr algn="l" defTabSz="1088786" rtl="0" eaLnBrk="1" latinLnBrk="0" hangingPunct="1">
        <a:spcBef>
          <a:spcPct val="0"/>
        </a:spcBef>
        <a:buNone/>
        <a:defRPr sz="2533" b="1" kern="1200">
          <a:solidFill>
            <a:srgbClr val="000000"/>
          </a:solidFill>
          <a:latin typeface="Arial" panose="020B0604020202020204" pitchFamily="34" charset="0"/>
          <a:ea typeface="楷体_GB2312" pitchFamily="49" charset="-122"/>
          <a:cs typeface="Arial" panose="020B0604020202020204" pitchFamily="34" charset="0"/>
        </a:defRPr>
      </a:lvl1pPr>
    </p:titleStyle>
    <p:bodyStyle>
      <a:lvl1pPr marL="193035" indent="-193035" algn="l" defTabSz="1088786" rtl="0" eaLnBrk="1" latinLnBrk="0" hangingPunct="1">
        <a:spcBef>
          <a:spcPct val="20000"/>
        </a:spcBef>
        <a:buSzPct val="80000"/>
        <a:buFont typeface="Wingdings" panose="05000000000000000000" pitchFamily="2" charset="2"/>
        <a:buChar char="n"/>
        <a:defRPr sz="1333" kern="1200">
          <a:solidFill>
            <a:srgbClr val="000000"/>
          </a:solidFill>
          <a:latin typeface="Arial" panose="020B0604020202020204" pitchFamily="34" charset="0"/>
          <a:ea typeface="楷体_GB2312" pitchFamily="49" charset="-122"/>
          <a:cs typeface="Arial" panose="020B0604020202020204" pitchFamily="34" charset="0"/>
        </a:defRPr>
      </a:lvl1pPr>
      <a:lvl2pPr marL="386917" indent="-193035" algn="l" defTabSz="1088786" rtl="0" eaLnBrk="1" latinLnBrk="0" hangingPunct="1">
        <a:spcBef>
          <a:spcPct val="20000"/>
        </a:spcBef>
        <a:buFont typeface="Arial" panose="020B0604020202020204" pitchFamily="34" charset="0"/>
        <a:buChar char="–"/>
        <a:defRPr sz="1333" kern="1200">
          <a:solidFill>
            <a:srgbClr val="000000"/>
          </a:solidFill>
          <a:latin typeface="Arial" panose="020B0604020202020204" pitchFamily="34" charset="0"/>
          <a:ea typeface="楷体_GB2312" pitchFamily="49" charset="-122"/>
          <a:cs typeface="Arial" panose="020B0604020202020204" pitchFamily="34" charset="0"/>
        </a:defRPr>
      </a:lvl2pPr>
      <a:lvl3pPr marL="579952" indent="-193035" algn="l" defTabSz="1088786" rtl="0" eaLnBrk="1" latinLnBrk="0" hangingPunct="1">
        <a:spcBef>
          <a:spcPct val="20000"/>
        </a:spcBef>
        <a:buFont typeface="Arial" panose="020B0604020202020204" pitchFamily="34" charset="0"/>
        <a:buChar char="•"/>
        <a:defRPr sz="1333" kern="1200">
          <a:solidFill>
            <a:srgbClr val="000000"/>
          </a:solidFill>
          <a:latin typeface="Arial" panose="020B0604020202020204" pitchFamily="34" charset="0"/>
          <a:ea typeface="楷体_GB2312" pitchFamily="49" charset="-122"/>
          <a:cs typeface="Arial" panose="020B0604020202020204" pitchFamily="34" charset="0"/>
        </a:defRPr>
      </a:lvl3pPr>
      <a:lvl4pPr marL="864425" indent="-253994" algn="l" defTabSz="1088786" rtl="0" eaLnBrk="1" latinLnBrk="0" hangingPunct="1">
        <a:spcBef>
          <a:spcPct val="20000"/>
        </a:spcBef>
        <a:buFont typeface="Arial" panose="020B0604020202020204" pitchFamily="34" charset="0"/>
        <a:buChar char="–"/>
        <a:defRPr sz="1333" kern="1200">
          <a:solidFill>
            <a:schemeClr val="tx1"/>
          </a:solidFill>
          <a:latin typeface="Arial" panose="020B0604020202020204" pitchFamily="34" charset="0"/>
          <a:ea typeface="楷体_GB2312" pitchFamily="49" charset="-122"/>
          <a:cs typeface="Arial" panose="020B0604020202020204" pitchFamily="34" charset="0"/>
        </a:defRPr>
      </a:lvl4pPr>
      <a:lvl5pPr marL="1058307" indent="-193035" algn="l" defTabSz="1088786" rtl="0" eaLnBrk="1" latinLnBrk="0" hangingPunct="1">
        <a:spcBef>
          <a:spcPct val="20000"/>
        </a:spcBef>
        <a:buFont typeface="Arial" panose="020B0604020202020204" pitchFamily="34" charset="0"/>
        <a:buChar char="»"/>
        <a:defRPr sz="1333" kern="1200">
          <a:solidFill>
            <a:schemeClr val="tx1"/>
          </a:solidFill>
          <a:latin typeface="Arial" panose="020B0604020202020204" pitchFamily="34" charset="0"/>
          <a:ea typeface="楷体_GB2312" pitchFamily="49" charset="-122"/>
          <a:cs typeface="Arial" panose="020B0604020202020204" pitchFamily="34" charset="0"/>
        </a:defRPr>
      </a:lvl5pPr>
      <a:lvl6pPr marL="2992892" indent="-271773" algn="l" defTabSz="108878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285" indent="-271773" algn="l" defTabSz="108878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678" indent="-271773" algn="l" defTabSz="108878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071" indent="-271773" algn="l" defTabSz="108878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786" rtl="0" eaLnBrk="1" latinLnBrk="0" hangingPunct="1">
        <a:defRPr sz="2133" kern="1200">
          <a:solidFill>
            <a:schemeClr val="tx1"/>
          </a:solidFill>
          <a:latin typeface="+mn-lt"/>
          <a:ea typeface="+mn-ea"/>
          <a:cs typeface="+mn-cs"/>
        </a:defRPr>
      </a:lvl1pPr>
      <a:lvl2pPr marL="544393" algn="l" defTabSz="1088786" rtl="0" eaLnBrk="1" latinLnBrk="0" hangingPunct="1">
        <a:defRPr sz="2133" kern="1200">
          <a:solidFill>
            <a:schemeClr val="tx1"/>
          </a:solidFill>
          <a:latin typeface="+mn-lt"/>
          <a:ea typeface="+mn-ea"/>
          <a:cs typeface="+mn-cs"/>
        </a:defRPr>
      </a:lvl2pPr>
      <a:lvl3pPr marL="1088786" algn="l" defTabSz="1088786" rtl="0" eaLnBrk="1" latinLnBrk="0" hangingPunct="1">
        <a:defRPr sz="2133" kern="1200">
          <a:solidFill>
            <a:schemeClr val="tx1"/>
          </a:solidFill>
          <a:latin typeface="+mn-lt"/>
          <a:ea typeface="+mn-ea"/>
          <a:cs typeface="+mn-cs"/>
        </a:defRPr>
      </a:lvl3pPr>
      <a:lvl4pPr marL="1632333" algn="l" defTabSz="1088786" rtl="0" eaLnBrk="1" latinLnBrk="0" hangingPunct="1">
        <a:defRPr sz="2133" kern="1200">
          <a:solidFill>
            <a:schemeClr val="tx1"/>
          </a:solidFill>
          <a:latin typeface="+mn-lt"/>
          <a:ea typeface="+mn-ea"/>
          <a:cs typeface="+mn-cs"/>
        </a:defRPr>
      </a:lvl4pPr>
      <a:lvl5pPr marL="2176726" algn="l" defTabSz="1088786" rtl="0" eaLnBrk="1" latinLnBrk="0" hangingPunct="1">
        <a:defRPr sz="2133" kern="1200">
          <a:solidFill>
            <a:schemeClr val="tx1"/>
          </a:solidFill>
          <a:latin typeface="+mn-lt"/>
          <a:ea typeface="+mn-ea"/>
          <a:cs typeface="+mn-cs"/>
        </a:defRPr>
      </a:lvl5pPr>
      <a:lvl6pPr marL="2721119" algn="l" defTabSz="1088786" rtl="0" eaLnBrk="1" latinLnBrk="0" hangingPunct="1">
        <a:defRPr sz="2133" kern="1200">
          <a:solidFill>
            <a:schemeClr val="tx1"/>
          </a:solidFill>
          <a:latin typeface="+mn-lt"/>
          <a:ea typeface="+mn-ea"/>
          <a:cs typeface="+mn-cs"/>
        </a:defRPr>
      </a:lvl6pPr>
      <a:lvl7pPr marL="3265512" algn="l" defTabSz="1088786" rtl="0" eaLnBrk="1" latinLnBrk="0" hangingPunct="1">
        <a:defRPr sz="2133" kern="1200">
          <a:solidFill>
            <a:schemeClr val="tx1"/>
          </a:solidFill>
          <a:latin typeface="+mn-lt"/>
          <a:ea typeface="+mn-ea"/>
          <a:cs typeface="+mn-cs"/>
        </a:defRPr>
      </a:lvl7pPr>
      <a:lvl8pPr marL="3809058" algn="l" defTabSz="1088786" rtl="0" eaLnBrk="1" latinLnBrk="0" hangingPunct="1">
        <a:defRPr sz="2133" kern="1200">
          <a:solidFill>
            <a:schemeClr val="tx1"/>
          </a:solidFill>
          <a:latin typeface="+mn-lt"/>
          <a:ea typeface="+mn-ea"/>
          <a:cs typeface="+mn-cs"/>
        </a:defRPr>
      </a:lvl8pPr>
      <a:lvl9pPr marL="4353451" algn="l" defTabSz="1088786"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4"/>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9" name="think-cell 幻灯片" r:id="rId5" imgW="9525" imgH="9525" progId="TCLayout.ActiveDocument.1">
                  <p:embed/>
                </p:oleObj>
              </mc:Choice>
              <mc:Fallback>
                <p:oleObj name="think-cell 幻灯片" r:id="rId5" imgW="9525" imgH="9525" progId="TCLayout.ActiveDocument.1">
                  <p:embed/>
                  <p:pic>
                    <p:nvPicPr>
                      <p:cNvPr id="2" name="对象 1" hidden="1"/>
                      <p:cNvPicPr/>
                      <p:nvPr/>
                    </p:nvPicPr>
                    <p:blipFill>
                      <a:blip r:embed="rId6"/>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3175872797"/>
      </p:ext>
    </p:extLst>
  </p:cSld>
  <p:clrMap bg1="lt1" tx1="dk1" bg2="lt2" tx2="dk2" accent1="accent1" accent2="accent2" accent3="accent3" accent4="accent4" accent5="accent5" accent6="accent6" hlink="hlink" folHlink="folHlink"/>
  <p:sldLayoutIdLst>
    <p:sldLayoutId id="2147484007" r:id="rId1"/>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3"/>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83" name="think-cell 幻灯片" r:id="rId4" imgW="9525" imgH="9525" progId="TCLayout.ActiveDocument.1">
                  <p:embed/>
                </p:oleObj>
              </mc:Choice>
              <mc:Fallback>
                <p:oleObj name="think-cell 幻灯片" r:id="rId4" imgW="9525" imgH="9525" progId="TCLayout.ActiveDocument.1">
                  <p:embed/>
                  <p:pic>
                    <p:nvPicPr>
                      <p:cNvPr id="2" name="对象 1" hidden="1"/>
                      <p:cNvPicPr/>
                      <p:nvPr/>
                    </p:nvPicPr>
                    <p:blipFill>
                      <a:blip r:embed="rId5"/>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2030729266"/>
      </p:ext>
    </p:extLst>
  </p:cSld>
  <p:clrMap bg1="lt1" tx1="dk1" bg2="lt2" tx2="dk2" accent1="accent1" accent2="accent2" accent3="accent3" accent4="accent4" accent5="accent5" accent6="accent6" hlink="hlink" folHlink="folHlink"/>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7"/>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107" name="think-cell 幻灯片" r:id="rId8" imgW="9525" imgH="9525" progId="TCLayout.ActiveDocument.1">
                  <p:embed/>
                </p:oleObj>
              </mc:Choice>
              <mc:Fallback>
                <p:oleObj name="think-cell 幻灯片" r:id="rId8" imgW="9525" imgH="9525" progId="TCLayout.ActiveDocument.1">
                  <p:embed/>
                  <p:pic>
                    <p:nvPicPr>
                      <p:cNvPr id="2" name="对象 1" hidden="1"/>
                      <p:cNvPicPr/>
                      <p:nvPr/>
                    </p:nvPicPr>
                    <p:blipFill>
                      <a:blip r:embed="rId9"/>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247947263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57" r:id="rId4"/>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131" name="think-cell 幻灯片" r:id="rId12" imgW="9525" imgH="9525" progId="TCLayout.ActiveDocument.1">
                  <p:embed/>
                </p:oleObj>
              </mc:Choice>
              <mc:Fallback>
                <p:oleObj name="think-cell 幻灯片" r:id="rId12" imgW="9525" imgH="9525" progId="TCLayout.ActiveDocument.1">
                  <p:embed/>
                  <p:pic>
                    <p:nvPicPr>
                      <p:cNvPr id="2" name="对象 1" hidden="1"/>
                      <p:cNvPicPr/>
                      <p:nvPr/>
                    </p:nvPicPr>
                    <p:blipFill>
                      <a:blip r:embed="rId13"/>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801520715"/>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33" r:id="rId6"/>
    <p:sldLayoutId id="2147484035" r:id="rId7"/>
    <p:sldLayoutId id="2147484036" r:id="rId8"/>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5"/>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155" name="think-cell 幻灯片" r:id="rId16" imgW="9525" imgH="9525" progId="TCLayout.ActiveDocument.1">
                  <p:embed/>
                </p:oleObj>
              </mc:Choice>
              <mc:Fallback>
                <p:oleObj name="think-cell 幻灯片" r:id="rId16" imgW="9525" imgH="9525" progId="TCLayout.ActiveDocument.1">
                  <p:embed/>
                  <p:pic>
                    <p:nvPicPr>
                      <p:cNvPr id="2" name="对象 1" hidden="1"/>
                      <p:cNvPicPr/>
                      <p:nvPr/>
                    </p:nvPicPr>
                    <p:blipFill>
                      <a:blip r:embed="rId17"/>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5832292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7179" name="think-cell 幻灯片" r:id="rId12" imgW="9525" imgH="9525" progId="TCLayout.ActiveDocument.1">
                  <p:embed/>
                </p:oleObj>
              </mc:Choice>
              <mc:Fallback>
                <p:oleObj name="think-cell 幻灯片" r:id="rId12" imgW="9525" imgH="9525" progId="TCLayout.ActiveDocument.1">
                  <p:embed/>
                  <p:pic>
                    <p:nvPicPr>
                      <p:cNvPr id="2" name="对象 1" hidden="1"/>
                      <p:cNvPicPr/>
                      <p:nvPr/>
                    </p:nvPicPr>
                    <p:blipFill>
                      <a:blip r:embed="rId13"/>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75053825"/>
      </p:ext>
    </p:extLst>
  </p:cSld>
  <p:clrMap bg1="lt1" tx1="dk1" bg2="lt2" tx2="dk2" accent1="accent1" accent2="accent2" accent3="accent3" accent4="accent4" accent5="accent5" accent6="accent6" hlink="hlink" folHlink="folHlink"/>
  <p:sldLayoutIdLst>
    <p:sldLayoutId id="2147484038" r:id="rId1"/>
    <p:sldLayoutId id="2147484040" r:id="rId2"/>
    <p:sldLayoutId id="2147484041" r:id="rId3"/>
    <p:sldLayoutId id="2147484042" r:id="rId4"/>
    <p:sldLayoutId id="2147484043" r:id="rId5"/>
    <p:sldLayoutId id="2147484044" r:id="rId6"/>
    <p:sldLayoutId id="2147484045" r:id="rId7"/>
    <p:sldLayoutId id="2147484046" r:id="rId8"/>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8203" name="think-cell 幻灯片" r:id="rId13" imgW="9525" imgH="9525" progId="TCLayout.ActiveDocument.1">
                  <p:embed/>
                </p:oleObj>
              </mc:Choice>
              <mc:Fallback>
                <p:oleObj name="think-cell 幻灯片" r:id="rId13" imgW="9525" imgH="9525" progId="TCLayout.ActiveDocument.1">
                  <p:embed/>
                  <p:pic>
                    <p:nvPicPr>
                      <p:cNvPr id="2" name="对象 1" hidden="1"/>
                      <p:cNvPicPr/>
                      <p:nvPr/>
                    </p:nvPicPr>
                    <p:blipFill>
                      <a:blip r:embed="rId14"/>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651834684"/>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Lst>
  <p:hf hdr="0" ft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1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248486" y="2207870"/>
            <a:ext cx="5908674" cy="2568468"/>
            <a:chOff x="6207126" y="2114769"/>
            <a:chExt cx="5908674" cy="2568468"/>
          </a:xfrm>
        </p:grpSpPr>
        <p:sp>
          <p:nvSpPr>
            <p:cNvPr id="8" name="文本框 7">
              <a:extLst>
                <a:ext uri="{FF2B5EF4-FFF2-40B4-BE49-F238E27FC236}">
                  <a16:creationId xmlns:a16="http://schemas.microsoft.com/office/drawing/2014/main" id="{99A45B0B-1F20-2FDB-CDDB-A01ED89A35C2}"/>
                </a:ext>
              </a:extLst>
            </p:cNvPr>
            <p:cNvSpPr txBox="1"/>
            <p:nvPr/>
          </p:nvSpPr>
          <p:spPr>
            <a:xfrm>
              <a:off x="6207126" y="2114769"/>
              <a:ext cx="5908674" cy="835998"/>
            </a:xfrm>
            <a:prstGeom prst="rect">
              <a:avLst/>
            </a:prstGeom>
            <a:noFill/>
            <a:effectLst/>
          </p:spPr>
          <p:txBody>
            <a:bodyPr wrap="square" rtlCol="0">
              <a:spAutoFit/>
            </a:bodyPr>
            <a:lstStyle/>
            <a:p>
              <a:pPr algn="ctr">
                <a:lnSpc>
                  <a:spcPct val="120000"/>
                </a:lnSpc>
              </a:pPr>
              <a:r>
                <a:rPr lang="zh-CN" altLang="en-US" sz="4400" b="1" dirty="0">
                  <a:solidFill>
                    <a:srgbClr val="002060"/>
                  </a:solidFill>
                  <a:effectLst>
                    <a:outerShdw blurRad="165100" dist="63500" dir="5400000" algn="t" rotWithShape="0">
                      <a:srgbClr val="374662">
                        <a:alpha val="33000"/>
                      </a:srgbClr>
                    </a:outerShdw>
                  </a:effectLst>
                  <a:latin typeface="+mn-ea"/>
                </a:rPr>
                <a:t>特瑞普利单抗注射液</a:t>
              </a:r>
              <a:endParaRPr lang="en-US" altLang="zh-CN" sz="4400" b="1" dirty="0">
                <a:solidFill>
                  <a:srgbClr val="002060"/>
                </a:solidFill>
                <a:effectLst>
                  <a:outerShdw blurRad="165100" dist="63500" dir="5400000" algn="t" rotWithShape="0">
                    <a:srgbClr val="374662">
                      <a:alpha val="33000"/>
                    </a:srgbClr>
                  </a:outerShdw>
                </a:effectLst>
                <a:latin typeface="+mn-ea"/>
              </a:endParaRPr>
            </a:p>
          </p:txBody>
        </p:sp>
        <p:sp>
          <p:nvSpPr>
            <p:cNvPr id="5" name="文本框 4">
              <a:extLst>
                <a:ext uri="{FF2B5EF4-FFF2-40B4-BE49-F238E27FC236}">
                  <a16:creationId xmlns:a16="http://schemas.microsoft.com/office/drawing/2014/main" id="{99A45B0B-1F20-2FDB-CDDB-A01ED89A35C2}"/>
                </a:ext>
              </a:extLst>
            </p:cNvPr>
            <p:cNvSpPr txBox="1"/>
            <p:nvPr/>
          </p:nvSpPr>
          <p:spPr>
            <a:xfrm>
              <a:off x="6670385" y="4265046"/>
              <a:ext cx="4982156" cy="418191"/>
            </a:xfrm>
            <a:prstGeom prst="rect">
              <a:avLst/>
            </a:prstGeom>
            <a:noFill/>
          </p:spPr>
          <p:txBody>
            <a:bodyPr wrap="square" rtlCol="0">
              <a:spAutoFit/>
            </a:bodyPr>
            <a:lstStyle/>
            <a:p>
              <a:pPr algn="ctr">
                <a:lnSpc>
                  <a:spcPct val="150000"/>
                </a:lnSpc>
              </a:pPr>
              <a:r>
                <a:rPr lang="zh-CN" altLang="en-US" sz="1600" b="1" dirty="0">
                  <a:solidFill>
                    <a:srgbClr val="002060"/>
                  </a:solidFill>
                  <a:latin typeface="+mn-ea"/>
                </a:rPr>
                <a:t>上海君实生物医药科技股份有限公司</a:t>
              </a:r>
            </a:p>
          </p:txBody>
        </p:sp>
        <p:sp>
          <p:nvSpPr>
            <p:cNvPr id="7" name="文本框 6">
              <a:extLst>
                <a:ext uri="{FF2B5EF4-FFF2-40B4-BE49-F238E27FC236}">
                  <a16:creationId xmlns:a16="http://schemas.microsoft.com/office/drawing/2014/main" id="{99A45B0B-1F20-2FDB-CDDB-A01ED89A35C2}"/>
                </a:ext>
              </a:extLst>
            </p:cNvPr>
            <p:cNvSpPr txBox="1"/>
            <p:nvPr/>
          </p:nvSpPr>
          <p:spPr>
            <a:xfrm>
              <a:off x="6207126" y="3335899"/>
              <a:ext cx="5908674" cy="497957"/>
            </a:xfrm>
            <a:prstGeom prst="rect">
              <a:avLst/>
            </a:prstGeom>
            <a:noFill/>
            <a:effectLst>
              <a:outerShdw blurRad="63500" sx="102000" sy="102000" algn="ctr" rotWithShape="0">
                <a:prstClr val="black">
                  <a:alpha val="40000"/>
                </a:prstClr>
              </a:outerShdw>
            </a:effectLst>
          </p:spPr>
          <p:txBody>
            <a:bodyPr wrap="square" rtlCol="0">
              <a:spAutoFit/>
            </a:bodyPr>
            <a:lstStyle/>
            <a:p>
              <a:pPr algn="ctr">
                <a:lnSpc>
                  <a:spcPct val="120000"/>
                </a:lnSpc>
              </a:pPr>
              <a:r>
                <a:rPr lang="zh-CN" altLang="en-US" sz="2400" dirty="0">
                  <a:solidFill>
                    <a:srgbClr val="002060"/>
                  </a:solidFill>
                  <a:effectLst>
                    <a:outerShdw blurRad="165100" dist="63500" dir="5400000" algn="t" rotWithShape="0">
                      <a:srgbClr val="374662">
                        <a:alpha val="33000"/>
                      </a:srgbClr>
                    </a:outerShdw>
                  </a:effectLst>
                  <a:latin typeface="+mn-ea"/>
                </a:rPr>
                <a:t>（ 拓 益</a:t>
              </a:r>
              <a:r>
                <a:rPr lang="en-US" altLang="zh-CN" sz="2400" baseline="30000" dirty="0">
                  <a:solidFill>
                    <a:srgbClr val="002060"/>
                  </a:solidFill>
                  <a:effectLst>
                    <a:outerShdw blurRad="165100" dist="63500" dir="5400000" algn="t" rotWithShape="0">
                      <a:srgbClr val="374662">
                        <a:alpha val="33000"/>
                      </a:srgbClr>
                    </a:outerShdw>
                  </a:effectLst>
                  <a:latin typeface="+mn-ea"/>
                </a:rPr>
                <a:t>®</a:t>
              </a:r>
              <a:r>
                <a:rPr lang="zh-CN" altLang="en-US" sz="2400" dirty="0">
                  <a:solidFill>
                    <a:srgbClr val="002060"/>
                  </a:solidFill>
                  <a:effectLst>
                    <a:outerShdw blurRad="165100" dist="63500" dir="5400000" algn="t" rotWithShape="0">
                      <a:srgbClr val="374662">
                        <a:alpha val="33000"/>
                      </a:srgbClr>
                    </a:outerShdw>
                  </a:effectLst>
                  <a:latin typeface="+mn-ea"/>
                </a:rPr>
                <a:t> ）</a:t>
              </a:r>
              <a:endParaRPr lang="en-US" altLang="zh-CN" sz="2400" dirty="0">
                <a:solidFill>
                  <a:srgbClr val="002060"/>
                </a:solidFill>
                <a:effectLst>
                  <a:outerShdw blurRad="165100" dist="63500" dir="5400000" algn="t" rotWithShape="0">
                    <a:srgbClr val="374662">
                      <a:alpha val="33000"/>
                    </a:srgbClr>
                  </a:outerShdw>
                </a:effectLst>
                <a:latin typeface="+mn-ea"/>
              </a:endParaRPr>
            </a:p>
          </p:txBody>
        </p:sp>
      </p:grpSp>
      <p:sp>
        <p:nvSpPr>
          <p:cNvPr id="3" name="文本框 2">
            <a:extLst>
              <a:ext uri="{FF2B5EF4-FFF2-40B4-BE49-F238E27FC236}">
                <a16:creationId xmlns:a16="http://schemas.microsoft.com/office/drawing/2014/main" id="{4AE0FA2E-17A9-D331-A6C8-AECAC729A1E3}"/>
              </a:ext>
            </a:extLst>
          </p:cNvPr>
          <p:cNvSpPr txBox="1"/>
          <p:nvPr/>
        </p:nvSpPr>
        <p:spPr>
          <a:xfrm>
            <a:off x="7014398" y="3026903"/>
            <a:ext cx="4397829" cy="373005"/>
          </a:xfrm>
          <a:prstGeom prst="rect">
            <a:avLst/>
          </a:prstGeom>
          <a:noFill/>
        </p:spPr>
        <p:txBody>
          <a:bodyPr wrap="square" rtlCol="0">
            <a:spAutoFit/>
          </a:bodyPr>
          <a:lstStyle/>
          <a:p>
            <a:r>
              <a:rPr kumimoji="1" lang="en-US" altLang="zh-CN" b="1" dirty="0" err="1">
                <a:solidFill>
                  <a:srgbClr val="002060"/>
                </a:solidFill>
                <a:latin typeface="Times New Roman" panose="02020603050405020304" pitchFamily="18" charset="0"/>
                <a:cs typeface="Times New Roman" panose="02020603050405020304" pitchFamily="18" charset="0"/>
              </a:rPr>
              <a:t>Toripalimab</a:t>
            </a:r>
            <a:r>
              <a:rPr kumimoji="1" lang="en-US" altLang="zh-CN" b="1" dirty="0">
                <a:solidFill>
                  <a:srgbClr val="002060"/>
                </a:solidFill>
                <a:latin typeface="Times New Roman" panose="02020603050405020304" pitchFamily="18" charset="0"/>
                <a:cs typeface="Times New Roman" panose="02020603050405020304" pitchFamily="18" charset="0"/>
              </a:rPr>
              <a:t> Injection</a:t>
            </a:r>
            <a:endParaRPr kumimoji="1" lang="zh-CN" altLang="en-US" b="1" dirty="0">
              <a:solidFill>
                <a:srgbClr val="00206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38" y="2005994"/>
            <a:ext cx="4733840" cy="3343968"/>
          </a:xfrm>
          <a:prstGeom prst="rect">
            <a:avLst/>
          </a:prstGeom>
        </p:spPr>
      </p:pic>
    </p:spTree>
    <p:extLst>
      <p:ext uri="{BB962C8B-B14F-4D97-AF65-F5344CB8AC3E}">
        <p14:creationId xmlns:p14="http://schemas.microsoft.com/office/powerpoint/2010/main" val="242917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rPr>
              <a:t>药品基本信息</a:t>
            </a:r>
          </a:p>
        </p:txBody>
      </p:sp>
      <p:graphicFrame>
        <p:nvGraphicFramePr>
          <p:cNvPr id="4" name="表格 3"/>
          <p:cNvGraphicFramePr>
            <a:graphicFrameLocks noGrp="1"/>
          </p:cNvGraphicFramePr>
          <p:nvPr>
            <p:extLst>
              <p:ext uri="{D42A27DB-BD31-4B8C-83A1-F6EECF244321}">
                <p14:modId xmlns:p14="http://schemas.microsoft.com/office/powerpoint/2010/main" val="2848322941"/>
              </p:ext>
            </p:extLst>
          </p:nvPr>
        </p:nvGraphicFramePr>
        <p:xfrm>
          <a:off x="379597" y="1016004"/>
          <a:ext cx="5196114" cy="4795826"/>
        </p:xfrm>
        <a:graphic>
          <a:graphicData uri="http://schemas.openxmlformats.org/drawingml/2006/table">
            <a:tbl>
              <a:tblPr firstRow="1" bandRow="1">
                <a:tableStyleId>{5C22544A-7EE6-4342-B048-85BDC9FD1C3A}</a:tableStyleId>
              </a:tblPr>
              <a:tblGrid>
                <a:gridCol w="3342037">
                  <a:extLst>
                    <a:ext uri="{9D8B030D-6E8A-4147-A177-3AD203B41FA5}">
                      <a16:colId xmlns:a16="http://schemas.microsoft.com/office/drawing/2014/main" val="880304209"/>
                    </a:ext>
                  </a:extLst>
                </a:gridCol>
                <a:gridCol w="1854077">
                  <a:extLst>
                    <a:ext uri="{9D8B030D-6E8A-4147-A177-3AD203B41FA5}">
                      <a16:colId xmlns:a16="http://schemas.microsoft.com/office/drawing/2014/main" val="1622936250"/>
                    </a:ext>
                  </a:extLst>
                </a:gridCol>
              </a:tblGrid>
              <a:tr h="1674805">
                <a:tc gridSpan="2">
                  <a: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srgbClr val="005696"/>
                        </a:solidFill>
                        <a:effectLst/>
                        <a:uLnTx/>
                        <a:uFillTx/>
                        <a:latin typeface="+mn-ea"/>
                      </a:endParaRPr>
                    </a:p>
                  </a:txBody>
                  <a:tcPr marL="81971" marR="81971" marT="40985" marB="40985" anchor="ctr">
                    <a:lnL w="28575" cap="flat" cmpd="sng" algn="ctr">
                      <a:solidFill>
                        <a:srgbClr val="005696"/>
                      </a:solidFill>
                      <a:prstDash val="solid"/>
                      <a:round/>
                      <a:headEnd type="none" w="med" len="med"/>
                      <a:tailEnd type="none" w="med" len="med"/>
                    </a:lnL>
                    <a:lnR w="28575" cap="flat" cmpd="sng" algn="ctr">
                      <a:solidFill>
                        <a:srgbClr val="005696"/>
                      </a:solidFill>
                      <a:prstDash val="solid"/>
                      <a:round/>
                      <a:headEnd type="none" w="med" len="med"/>
                      <a:tailEnd type="none" w="med" len="med"/>
                    </a:lnR>
                    <a:lnT w="28575" cap="flat" cmpd="sng" algn="ctr">
                      <a:solidFill>
                        <a:srgbClr val="005696"/>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000" b="0" dirty="0">
                        <a:solidFill>
                          <a:srgbClr val="005696"/>
                        </a:solidFill>
                        <a:latin typeface="+mn-ea"/>
                      </a:endParaRP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28575" cap="flat" cmpd="sng" algn="ctr">
                      <a:solidFill>
                        <a:srgbClr val="005696"/>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583621"/>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5696"/>
                          </a:solidFill>
                          <a:effectLst/>
                          <a:uLnTx/>
                          <a:uFillTx/>
                          <a:latin typeface="+mn-ea"/>
                        </a:rPr>
                        <a:t>通用名</a:t>
                      </a: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1" dirty="0">
                          <a:solidFill>
                            <a:srgbClr val="005696"/>
                          </a:solidFill>
                          <a:latin typeface="+mn-ea"/>
                        </a:rPr>
                        <a:t>特瑞普利单抗注射液</a:t>
                      </a: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58441"/>
                  </a:ext>
                </a:extLst>
              </a:tr>
              <a:tr h="588967">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注册规格</a:t>
                      </a: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ts val="1680"/>
                        </a:lnSpc>
                        <a:spcBef>
                          <a:spcPts val="0"/>
                        </a:spcBef>
                        <a:spcAft>
                          <a:spcPts val="0"/>
                        </a:spcAft>
                        <a:buClrTx/>
                        <a:buSzTx/>
                        <a:buFontTx/>
                        <a:buNone/>
                        <a:tabLst/>
                        <a:defRPr/>
                      </a:pPr>
                      <a:r>
                        <a:rPr lang="en-US" altLang="zh-CN" sz="1400" b="1" dirty="0">
                          <a:solidFill>
                            <a:srgbClr val="005696"/>
                          </a:solidFill>
                          <a:latin typeface="+mn-ea"/>
                        </a:rPr>
                        <a:t>240mg(6ml)/</a:t>
                      </a:r>
                      <a:r>
                        <a:rPr lang="zh-CN" altLang="en-US" sz="1400" b="1" dirty="0">
                          <a:solidFill>
                            <a:srgbClr val="005696"/>
                          </a:solidFill>
                          <a:latin typeface="+mn-ea"/>
                        </a:rPr>
                        <a:t>瓶</a:t>
                      </a:r>
                      <a:r>
                        <a:rPr lang="en-US" altLang="zh-CN" sz="1400" b="1" dirty="0">
                          <a:solidFill>
                            <a:srgbClr val="005696"/>
                          </a:solidFill>
                          <a:latin typeface="+mn-ea"/>
                        </a:rPr>
                        <a:t>80mg(2ml)/</a:t>
                      </a:r>
                      <a:r>
                        <a:rPr lang="zh-CN" altLang="en-US" sz="1400" b="1" dirty="0">
                          <a:solidFill>
                            <a:srgbClr val="005696"/>
                          </a:solidFill>
                          <a:latin typeface="+mn-ea"/>
                        </a:rPr>
                        <a:t>瓶</a:t>
                      </a: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869486"/>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中国大陆首次上市时间</a:t>
                      </a:r>
                      <a:endParaRPr kumimoji="0" lang="zh-CN" altLang="en-US" sz="1400" b="0" i="0" u="none" strike="noStrike" kern="1200" cap="none" spc="0" normalizeH="0" baseline="0" noProof="0" dirty="0">
                        <a:ln>
                          <a:noFill/>
                        </a:ln>
                        <a:solidFill>
                          <a:srgbClr val="005696"/>
                        </a:solidFill>
                        <a:effectLst/>
                        <a:uLnTx/>
                        <a:uFillTx/>
                        <a:latin typeface="+mn-ea"/>
                      </a:endParaRP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400" b="1" dirty="0">
                          <a:solidFill>
                            <a:srgbClr val="005696"/>
                          </a:solidFill>
                          <a:latin typeface="+mn-ea"/>
                        </a:rPr>
                        <a:t>2018</a:t>
                      </a:r>
                      <a:r>
                        <a:rPr lang="zh-CN" altLang="en-US" sz="1400" b="1" dirty="0">
                          <a:solidFill>
                            <a:srgbClr val="005696"/>
                          </a:solidFill>
                          <a:latin typeface="+mn-ea"/>
                        </a:rPr>
                        <a:t>年</a:t>
                      </a:r>
                      <a:r>
                        <a:rPr lang="en-US" altLang="zh-CN" sz="1400" b="1" dirty="0">
                          <a:solidFill>
                            <a:srgbClr val="005696"/>
                          </a:solidFill>
                          <a:latin typeface="+mn-ea"/>
                        </a:rPr>
                        <a:t>12</a:t>
                      </a:r>
                      <a:r>
                        <a:rPr lang="zh-CN" altLang="en-US" sz="1400" b="1" dirty="0">
                          <a:solidFill>
                            <a:srgbClr val="005696"/>
                          </a:solidFill>
                          <a:latin typeface="+mn-ea"/>
                        </a:rPr>
                        <a:t>月</a:t>
                      </a:r>
                      <a:endParaRPr lang="en-US" altLang="zh-CN" sz="1400" b="1" dirty="0">
                        <a:solidFill>
                          <a:srgbClr val="005696"/>
                        </a:solidFill>
                        <a:latin typeface="+mn-ea"/>
                      </a:endParaRP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6893126"/>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目前大陆地区同通用名药品的上市情况</a:t>
                      </a:r>
                      <a:endParaRPr kumimoji="0" lang="zh-CN" altLang="en-US" sz="1400" b="0" i="0" u="none" strike="noStrike" kern="1200" cap="none" spc="0" normalizeH="0" baseline="0" noProof="0" dirty="0">
                        <a:ln>
                          <a:noFill/>
                        </a:ln>
                        <a:solidFill>
                          <a:srgbClr val="005696"/>
                        </a:solidFill>
                        <a:effectLst/>
                        <a:uLnTx/>
                        <a:uFillTx/>
                        <a:latin typeface="+mn-ea"/>
                      </a:endParaRP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1" dirty="0">
                          <a:solidFill>
                            <a:srgbClr val="005696"/>
                          </a:solidFill>
                          <a:latin typeface="+mn-ea"/>
                        </a:rPr>
                        <a:t>无</a:t>
                      </a:r>
                      <a:endParaRPr kumimoji="0" lang="en-US" altLang="zh-CN" sz="1400" b="1" i="0" u="none" strike="noStrike" kern="1200" cap="none" spc="0" normalizeH="0" baseline="0" noProof="0" dirty="0">
                        <a:ln>
                          <a:noFill/>
                        </a:ln>
                        <a:solidFill>
                          <a:srgbClr val="005696"/>
                        </a:solidFill>
                        <a:effectLst/>
                        <a:uLnTx/>
                        <a:uFillTx/>
                        <a:latin typeface="+mn-ea"/>
                      </a:endParaRP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2098036"/>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全球首个上市国家</a:t>
                      </a:r>
                      <a:r>
                        <a:rPr lang="en-US" altLang="zh-CN" sz="1400" b="0" dirty="0">
                          <a:solidFill>
                            <a:srgbClr val="005696"/>
                          </a:solidFill>
                          <a:latin typeface="+mn-ea"/>
                        </a:rPr>
                        <a:t>/</a:t>
                      </a:r>
                      <a:r>
                        <a:rPr lang="zh-CN" altLang="en-US" sz="1400" b="0" dirty="0">
                          <a:solidFill>
                            <a:srgbClr val="005696"/>
                          </a:solidFill>
                          <a:latin typeface="+mn-ea"/>
                        </a:rPr>
                        <a:t>地区及上市时间</a:t>
                      </a:r>
                      <a:endParaRPr kumimoji="0" lang="zh-CN" altLang="en-US" sz="1400" b="0" i="0" u="none" strike="noStrike" kern="1200" cap="none" spc="0" normalizeH="0" baseline="0" noProof="0" dirty="0">
                        <a:ln>
                          <a:noFill/>
                        </a:ln>
                        <a:solidFill>
                          <a:srgbClr val="005696"/>
                        </a:solidFill>
                        <a:effectLst/>
                        <a:uLnTx/>
                        <a:uFillTx/>
                        <a:latin typeface="+mn-ea"/>
                      </a:endParaRP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1" dirty="0">
                          <a:solidFill>
                            <a:srgbClr val="005696"/>
                          </a:solidFill>
                          <a:latin typeface="+mn-ea"/>
                        </a:rPr>
                        <a:t>中国</a:t>
                      </a:r>
                      <a:r>
                        <a:rPr lang="en-US" altLang="zh-CN" sz="1400" b="1" dirty="0">
                          <a:solidFill>
                            <a:srgbClr val="005696"/>
                          </a:solidFill>
                          <a:latin typeface="+mn-ea"/>
                        </a:rPr>
                        <a:t>/2018</a:t>
                      </a:r>
                      <a:r>
                        <a:rPr lang="zh-CN" altLang="en-US" sz="1400" b="1" dirty="0">
                          <a:solidFill>
                            <a:srgbClr val="005696"/>
                          </a:solidFill>
                          <a:latin typeface="+mn-ea"/>
                        </a:rPr>
                        <a:t>年</a:t>
                      </a:r>
                      <a:r>
                        <a:rPr lang="en-US" altLang="zh-CN" sz="1400" b="1" dirty="0">
                          <a:solidFill>
                            <a:srgbClr val="005696"/>
                          </a:solidFill>
                          <a:latin typeface="+mn-ea"/>
                        </a:rPr>
                        <a:t>12</a:t>
                      </a:r>
                      <a:r>
                        <a:rPr lang="zh-CN" altLang="en-US" sz="1400" b="1" dirty="0">
                          <a:solidFill>
                            <a:srgbClr val="005696"/>
                          </a:solidFill>
                          <a:latin typeface="+mn-ea"/>
                        </a:rPr>
                        <a:t>月</a:t>
                      </a: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767196"/>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是否为</a:t>
                      </a:r>
                      <a:r>
                        <a:rPr lang="en-US" altLang="zh-CN" sz="1400" b="0" dirty="0">
                          <a:solidFill>
                            <a:srgbClr val="005696"/>
                          </a:solidFill>
                          <a:latin typeface="+mn-ea"/>
                        </a:rPr>
                        <a:t>OTC</a:t>
                      </a:r>
                      <a:r>
                        <a:rPr lang="zh-CN" altLang="en-US" sz="1400" b="0" dirty="0">
                          <a:solidFill>
                            <a:srgbClr val="005696"/>
                          </a:solidFill>
                          <a:latin typeface="+mn-ea"/>
                        </a:rPr>
                        <a:t>药品</a:t>
                      </a: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1" dirty="0">
                          <a:solidFill>
                            <a:srgbClr val="005696"/>
                          </a:solidFill>
                          <a:latin typeface="+mn-ea"/>
                        </a:rPr>
                        <a:t>否</a:t>
                      </a: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5991454"/>
                  </a:ext>
                </a:extLst>
              </a:tr>
              <a:tr h="422009">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0" dirty="0">
                          <a:solidFill>
                            <a:srgbClr val="005696"/>
                          </a:solidFill>
                          <a:latin typeface="+mn-ea"/>
                        </a:rPr>
                        <a:t>参照药品建议</a:t>
                      </a:r>
                      <a:endParaRPr kumimoji="0" lang="zh-CN" altLang="en-US" sz="1400" b="0" i="0" u="none" strike="noStrike" kern="1200" cap="none" spc="0" normalizeH="0" baseline="0" noProof="0" dirty="0">
                        <a:ln>
                          <a:noFill/>
                        </a:ln>
                        <a:solidFill>
                          <a:srgbClr val="005696"/>
                        </a:solidFill>
                        <a:effectLst/>
                        <a:uLnTx/>
                        <a:uFillTx/>
                        <a:latin typeface="+mn-ea"/>
                      </a:endParaRPr>
                    </a:p>
                  </a:txBody>
                  <a:tcPr marL="81971" marR="81971" marT="40985" marB="40985" anchor="ctr">
                    <a:lnL w="28575" cap="flat" cmpd="sng" algn="ctr">
                      <a:solidFill>
                        <a:srgbClr val="005696"/>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rgbClr val="00569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400" b="1" dirty="0">
                          <a:solidFill>
                            <a:srgbClr val="005696"/>
                          </a:solidFill>
                          <a:latin typeface="+mn-ea"/>
                        </a:rPr>
                        <a:t>注射用卡瑞利珠单抗</a:t>
                      </a:r>
                      <a:endParaRPr lang="en-US" altLang="zh-CN" sz="1400" b="1" dirty="0">
                        <a:solidFill>
                          <a:srgbClr val="005696"/>
                        </a:solidFill>
                        <a:latin typeface="+mn-ea"/>
                      </a:endParaRPr>
                    </a:p>
                  </a:txBody>
                  <a:tcPr marL="81971" marR="81971" marT="40985" marB="40985" anchor="ctr">
                    <a:lnL w="9525" cap="flat" cmpd="sng" algn="ctr">
                      <a:solidFill>
                        <a:schemeClr val="bg1">
                          <a:lumMod val="75000"/>
                        </a:schemeClr>
                      </a:solidFill>
                      <a:prstDash val="solid"/>
                      <a:round/>
                      <a:headEnd type="none" w="med" len="med"/>
                      <a:tailEnd type="none" w="med" len="med"/>
                    </a:lnL>
                    <a:lnR w="28575" cap="flat" cmpd="sng" algn="ctr">
                      <a:solidFill>
                        <a:srgbClr val="005696"/>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rgbClr val="00569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1144253"/>
                  </a:ext>
                </a:extLst>
              </a:tr>
            </a:tbl>
          </a:graphicData>
        </a:graphic>
      </p:graphicFrame>
      <p:pic>
        <p:nvPicPr>
          <p:cNvPr id="5" name="图片 4" descr="文本&#10;&#10;描述已自动生成">
            <a:extLst>
              <a:ext uri="{FF2B5EF4-FFF2-40B4-BE49-F238E27FC236}">
                <a16:creationId xmlns:a16="http://schemas.microsoft.com/office/drawing/2014/main" id="{7FADF5DE-C57C-3E77-8E59-2F0C92316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525" y="1276568"/>
            <a:ext cx="1913332" cy="1064941"/>
          </a:xfrm>
          <a:prstGeom prst="rect">
            <a:avLst/>
          </a:prstGeom>
        </p:spPr>
      </p:pic>
      <p:sp>
        <p:nvSpPr>
          <p:cNvPr id="7" name="矩形 6">
            <a:extLst>
              <a:ext uri="{FF2B5EF4-FFF2-40B4-BE49-F238E27FC236}">
                <a16:creationId xmlns:a16="http://schemas.microsoft.com/office/drawing/2014/main" id="{E0F6BA13-8812-F0E8-C4FD-CDFFCAE731B0}"/>
              </a:ext>
            </a:extLst>
          </p:cNvPr>
          <p:cNvSpPr/>
          <p:nvPr/>
        </p:nvSpPr>
        <p:spPr>
          <a:xfrm>
            <a:off x="6077607" y="1016004"/>
            <a:ext cx="5185480" cy="4795827"/>
          </a:xfrm>
          <a:prstGeom prst="rect">
            <a:avLst/>
          </a:prstGeom>
          <a:noFill/>
          <a:ln w="28575">
            <a:solidFill>
              <a:srgbClr val="0C5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5A04C485-CBF2-2E4E-C540-1B81FEA0F342}"/>
              </a:ext>
            </a:extLst>
          </p:cNvPr>
          <p:cNvSpPr txBox="1"/>
          <p:nvPr/>
        </p:nvSpPr>
        <p:spPr>
          <a:xfrm>
            <a:off x="6125028" y="1229226"/>
            <a:ext cx="5021943" cy="4380686"/>
          </a:xfrm>
          <a:prstGeom prst="rect">
            <a:avLst/>
          </a:prstGeom>
          <a:noFill/>
        </p:spPr>
        <p:txBody>
          <a:bodyPr wrap="square">
            <a:spAutoFit/>
          </a:bodyPr>
          <a:lstStyle/>
          <a:p>
            <a:pPr marL="171450" lvl="0" indent="-171450" algn="just">
              <a:lnSpc>
                <a:spcPct val="200000"/>
              </a:lnSpc>
              <a:spcBef>
                <a:spcPct val="0"/>
              </a:spcBef>
              <a:spcAft>
                <a:spcPts val="800"/>
              </a:spcAft>
              <a:buSzPct val="120000"/>
              <a:buFont typeface="Arial" panose="020B0604020202020204" pitchFamily="34" charset="0"/>
              <a:buChar char="•"/>
              <a:defRPr/>
            </a:pPr>
            <a:r>
              <a:rPr lang="zh-CN"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09051"/>
                </a:solidFill>
                <a:latin typeface="Microsoft YaHei" panose="020B0503020204020204" pitchFamily="34" charset="-122"/>
                <a:ea typeface="Microsoft YaHei" panose="020B0503020204020204" pitchFamily="34" charset="-122"/>
              </a:rPr>
              <a:t>中国专利金奖</a:t>
            </a:r>
            <a:r>
              <a:rPr lang="zh-CN" altLang="zh-CN" sz="1400" b="1" dirty="0">
                <a:solidFill>
                  <a:srgbClr val="0C55A2"/>
                </a:solidFill>
                <a:latin typeface="Microsoft YaHei" panose="020B0503020204020204" pitchFamily="34" charset="-122"/>
                <a:ea typeface="Microsoft YaHei" panose="020B0503020204020204" pitchFamily="34" charset="-122"/>
              </a:rPr>
              <a:t>”</a:t>
            </a:r>
            <a:endParaRPr lang="en-US" altLang="zh-CN" sz="1400" b="1" dirty="0">
              <a:solidFill>
                <a:srgbClr val="0C55A2"/>
              </a:solidFill>
              <a:latin typeface="Microsoft YaHei" panose="020B0503020204020204" pitchFamily="34" charset="-122"/>
              <a:ea typeface="Microsoft YaHei" panose="020B0503020204020204" pitchFamily="34" charset="-122"/>
            </a:endParaRPr>
          </a:p>
          <a:p>
            <a:pPr marL="171450" indent="-171450" algn="just">
              <a:lnSpc>
                <a:spcPct val="200000"/>
              </a:lnSpc>
              <a:spcBef>
                <a:spcPct val="0"/>
              </a:spcBef>
              <a:spcAft>
                <a:spcPts val="800"/>
              </a:spcAft>
              <a:buSzPct val="120000"/>
              <a:buFont typeface="Arial" panose="020B0604020202020204" pitchFamily="34" charset="0"/>
              <a:buChar char="•"/>
              <a:defRPr/>
            </a:pPr>
            <a:r>
              <a:rPr lang="en-US"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09051"/>
                </a:solidFill>
                <a:latin typeface="Microsoft YaHei" panose="020B0503020204020204" pitchFamily="34" charset="-122"/>
                <a:ea typeface="Microsoft YaHei" panose="020B0503020204020204" pitchFamily="34" charset="-122"/>
              </a:rPr>
              <a:t>十二五</a:t>
            </a:r>
            <a:r>
              <a:rPr lang="en-US"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C55A2"/>
                </a:solidFill>
                <a:latin typeface="Microsoft YaHei" panose="020B0503020204020204" pitchFamily="34" charset="-122"/>
                <a:ea typeface="Microsoft YaHei" panose="020B0503020204020204" pitchFamily="34" charset="-122"/>
              </a:rPr>
              <a:t>和</a:t>
            </a:r>
            <a:r>
              <a:rPr lang="en-US"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09051"/>
                </a:solidFill>
                <a:latin typeface="Microsoft YaHei" panose="020B0503020204020204" pitchFamily="34" charset="-122"/>
                <a:ea typeface="Microsoft YaHei" panose="020B0503020204020204" pitchFamily="34" charset="-122"/>
              </a:rPr>
              <a:t>十三五</a:t>
            </a:r>
            <a:r>
              <a:rPr lang="en-US"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09051"/>
                </a:solidFill>
                <a:latin typeface="Microsoft YaHei" panose="020B0503020204020204" pitchFamily="34" charset="-122"/>
                <a:ea typeface="Microsoft YaHei" panose="020B0503020204020204" pitchFamily="34" charset="-122"/>
              </a:rPr>
              <a:t>重大新药创制</a:t>
            </a:r>
            <a:r>
              <a:rPr lang="en-US" altLang="zh-CN"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C55A2"/>
                </a:solidFill>
                <a:latin typeface="Microsoft YaHei" panose="020B0503020204020204" pitchFamily="34" charset="-122"/>
                <a:ea typeface="Microsoft YaHei" panose="020B0503020204020204" pitchFamily="34" charset="-122"/>
              </a:rPr>
              <a:t> </a:t>
            </a:r>
            <a:endParaRPr lang="en-US" altLang="zh-CN" sz="1400" b="1" dirty="0">
              <a:solidFill>
                <a:srgbClr val="0C55A2"/>
              </a:solidFill>
              <a:latin typeface="Microsoft YaHei" panose="020B0503020204020204" pitchFamily="34" charset="-122"/>
              <a:ea typeface="Microsoft YaHei" panose="020B0503020204020204" pitchFamily="34" charset="-122"/>
            </a:endParaRPr>
          </a:p>
          <a:p>
            <a:pPr marL="171450" indent="-171450" algn="just">
              <a:lnSpc>
                <a:spcPct val="200000"/>
              </a:lnSpc>
              <a:spcBef>
                <a:spcPct val="0"/>
              </a:spcBef>
              <a:spcAft>
                <a:spcPts val="800"/>
              </a:spcAft>
              <a:buSzPct val="120000"/>
              <a:buFont typeface="Arial" panose="020B0604020202020204" pitchFamily="34" charset="0"/>
              <a:buChar char="•"/>
              <a:defRPr/>
            </a:pPr>
            <a:r>
              <a:rPr lang="zh-CN" altLang="en-US" sz="1400" b="1" dirty="0">
                <a:solidFill>
                  <a:srgbClr val="009051"/>
                </a:solidFill>
                <a:latin typeface="Microsoft YaHei" panose="020B0503020204020204" pitchFamily="34" charset="-122"/>
                <a:ea typeface="Microsoft YaHei" panose="020B0503020204020204" pitchFamily="34" charset="-122"/>
              </a:rPr>
              <a:t>首个入选</a:t>
            </a:r>
            <a:r>
              <a:rPr lang="en-US" altLang="zh-CN" sz="1400" b="1" dirty="0">
                <a:solidFill>
                  <a:srgbClr val="009051"/>
                </a:solidFill>
                <a:latin typeface="Microsoft YaHei" panose="020B0503020204020204" pitchFamily="34" charset="-122"/>
                <a:ea typeface="Microsoft YaHei" panose="020B0503020204020204" pitchFamily="34" charset="-122"/>
              </a:rPr>
              <a:t>ASCO</a:t>
            </a:r>
            <a:r>
              <a:rPr lang="zh-CN" altLang="en-US" sz="1400" b="1" dirty="0">
                <a:solidFill>
                  <a:srgbClr val="009051"/>
                </a:solidFill>
                <a:latin typeface="Microsoft YaHei" panose="020B0503020204020204" pitchFamily="34" charset="-122"/>
                <a:ea typeface="Microsoft YaHei" panose="020B0503020204020204" pitchFamily="34" charset="-122"/>
              </a:rPr>
              <a:t>大会的中国本土创新药</a:t>
            </a:r>
            <a:r>
              <a:rPr lang="zh-CN" altLang="en-US" sz="1400" b="1" dirty="0">
                <a:solidFill>
                  <a:srgbClr val="0C55A2"/>
                </a:solidFill>
                <a:latin typeface="Microsoft YaHei" panose="020B0503020204020204" pitchFamily="34" charset="-122"/>
                <a:ea typeface="Microsoft YaHei" panose="020B0503020204020204" pitchFamily="34" charset="-122"/>
              </a:rPr>
              <a:t>，</a:t>
            </a:r>
            <a:r>
              <a:rPr lang="zh-CN" altLang="zh-CN" sz="1400" b="1" dirty="0">
                <a:solidFill>
                  <a:srgbClr val="0C55A2"/>
                </a:solidFill>
                <a:latin typeface="Microsoft YaHei" panose="020B0503020204020204" pitchFamily="34" charset="-122"/>
                <a:ea typeface="Microsoft YaHei" panose="020B0503020204020204" pitchFamily="34" charset="-122"/>
              </a:rPr>
              <a:t>被认为</a:t>
            </a:r>
            <a:r>
              <a:rPr lang="zh-CN" altLang="en-US" sz="1400" b="1" dirty="0">
                <a:solidFill>
                  <a:srgbClr val="0C55A2"/>
                </a:solidFill>
                <a:latin typeface="Microsoft YaHei" panose="020B0503020204020204" pitchFamily="34" charset="-122"/>
                <a:ea typeface="Microsoft YaHei" panose="020B0503020204020204" pitchFamily="34" charset="-122"/>
              </a:rPr>
              <a:t>是</a:t>
            </a:r>
            <a:r>
              <a:rPr lang="zh-CN" altLang="zh-CN" sz="1400" b="1" dirty="0">
                <a:solidFill>
                  <a:srgbClr val="009051"/>
                </a:solidFill>
                <a:latin typeface="Microsoft YaHei" panose="020B0503020204020204" pitchFamily="34" charset="-122"/>
                <a:ea typeface="Microsoft YaHei" panose="020B0503020204020204" pitchFamily="34" charset="-122"/>
              </a:rPr>
              <a:t>改变临床</a:t>
            </a:r>
            <a:r>
              <a:rPr lang="zh-CN" altLang="en-US" sz="1400" b="1" dirty="0">
                <a:solidFill>
                  <a:srgbClr val="009051"/>
                </a:solidFill>
                <a:latin typeface="Microsoft YaHei" panose="020B0503020204020204" pitchFamily="34" charset="-122"/>
                <a:ea typeface="Microsoft YaHei" panose="020B0503020204020204" pitchFamily="34" charset="-122"/>
              </a:rPr>
              <a:t>实践</a:t>
            </a:r>
            <a:r>
              <a:rPr lang="zh-CN" altLang="zh-CN" sz="1400" b="1" dirty="0">
                <a:solidFill>
                  <a:srgbClr val="009051"/>
                </a:solidFill>
                <a:latin typeface="Microsoft YaHei" panose="020B0503020204020204" pitchFamily="34" charset="-122"/>
                <a:ea typeface="Microsoft YaHei" panose="020B0503020204020204" pitchFamily="34" charset="-122"/>
              </a:rPr>
              <a:t>、具有极高影响力</a:t>
            </a:r>
            <a:r>
              <a:rPr lang="zh-CN" altLang="zh-CN" sz="1400" b="1" dirty="0">
                <a:solidFill>
                  <a:srgbClr val="0C55A2"/>
                </a:solidFill>
                <a:latin typeface="Microsoft YaHei" panose="020B0503020204020204" pitchFamily="34" charset="-122"/>
                <a:ea typeface="Microsoft YaHei" panose="020B0503020204020204" pitchFamily="34" charset="-122"/>
              </a:rPr>
              <a:t>的创新型原创</a:t>
            </a:r>
            <a:r>
              <a:rPr lang="zh-CN" altLang="zh-CN" sz="1400" b="1" dirty="0" smtClean="0">
                <a:solidFill>
                  <a:srgbClr val="0C55A2"/>
                </a:solidFill>
                <a:latin typeface="Microsoft YaHei" panose="020B0503020204020204" pitchFamily="34" charset="-122"/>
                <a:ea typeface="Microsoft YaHei" panose="020B0503020204020204" pitchFamily="34" charset="-122"/>
              </a:rPr>
              <a:t>研究</a:t>
            </a:r>
            <a:endParaRPr lang="en-US" altLang="zh-CN" sz="1400" b="1" dirty="0">
              <a:solidFill>
                <a:srgbClr val="0C55A2"/>
              </a:solidFill>
              <a:latin typeface="Microsoft YaHei" panose="020B0503020204020204" pitchFamily="34" charset="-122"/>
              <a:ea typeface="Microsoft YaHei" panose="020B0503020204020204" pitchFamily="34" charset="-122"/>
            </a:endParaRPr>
          </a:p>
          <a:p>
            <a:pPr marL="171450" indent="-171450" algn="just">
              <a:lnSpc>
                <a:spcPct val="200000"/>
              </a:lnSpc>
              <a:spcAft>
                <a:spcPts val="800"/>
              </a:spcAft>
              <a:buSzPct val="120000"/>
              <a:buFont typeface="Arial" panose="020B0604020202020204" pitchFamily="34" charset="0"/>
              <a:buChar char="•"/>
            </a:pPr>
            <a:r>
              <a:rPr lang="zh-CN" altLang="zh-CN" sz="1400" b="1" dirty="0">
                <a:solidFill>
                  <a:srgbClr val="009051"/>
                </a:solidFill>
                <a:latin typeface="Microsoft YaHei" panose="020B0503020204020204" pitchFamily="34" charset="-122"/>
                <a:ea typeface="Microsoft YaHei" panose="020B0503020204020204" pitchFamily="34" charset="-122"/>
              </a:rPr>
              <a:t>《自然</a:t>
            </a:r>
            <a:r>
              <a:rPr lang="en-US" altLang="zh-CN" sz="1400" b="1" dirty="0">
                <a:solidFill>
                  <a:srgbClr val="009051"/>
                </a:solidFill>
                <a:latin typeface="Microsoft YaHei" panose="020B0503020204020204" pitchFamily="34" charset="-122"/>
                <a:ea typeface="Microsoft YaHei" panose="020B0503020204020204" pitchFamily="34" charset="-122"/>
              </a:rPr>
              <a:t>-</a:t>
            </a:r>
            <a:r>
              <a:rPr lang="zh-CN" altLang="zh-CN" sz="1400" b="1" dirty="0">
                <a:solidFill>
                  <a:srgbClr val="009051"/>
                </a:solidFill>
                <a:latin typeface="Microsoft YaHei" panose="020B0503020204020204" pitchFamily="34" charset="-122"/>
                <a:ea typeface="Microsoft YaHei" panose="020B0503020204020204" pitchFamily="34" charset="-122"/>
              </a:rPr>
              <a:t>医学》</a:t>
            </a:r>
            <a:r>
              <a:rPr lang="zh-CN" altLang="zh-CN" sz="1400" b="1" dirty="0">
                <a:solidFill>
                  <a:srgbClr val="0C55A2"/>
                </a:solidFill>
                <a:latin typeface="Microsoft YaHei" panose="020B0503020204020204" pitchFamily="34" charset="-122"/>
                <a:ea typeface="Microsoft YaHei" panose="020B0503020204020204" pitchFamily="34" charset="-122"/>
              </a:rPr>
              <a:t>杂志</a:t>
            </a:r>
            <a:r>
              <a:rPr lang="zh-CN" altLang="en-US" sz="1400" b="1" dirty="0">
                <a:solidFill>
                  <a:srgbClr val="0C55A2"/>
                </a:solidFill>
                <a:latin typeface="Microsoft YaHei" panose="020B0503020204020204" pitchFamily="34" charset="-122"/>
                <a:ea typeface="Microsoft YaHei" panose="020B0503020204020204" pitchFamily="34" charset="-122"/>
              </a:rPr>
              <a:t>创刊</a:t>
            </a:r>
            <a:r>
              <a:rPr lang="en-US" altLang="zh-CN" sz="1400" b="1" dirty="0">
                <a:solidFill>
                  <a:srgbClr val="0C55A2"/>
                </a:solidFill>
                <a:latin typeface="Microsoft YaHei" panose="020B0503020204020204" pitchFamily="34" charset="-122"/>
                <a:ea typeface="Microsoft YaHei" panose="020B0503020204020204" pitchFamily="34" charset="-122"/>
              </a:rPr>
              <a:t>26</a:t>
            </a:r>
            <a:r>
              <a:rPr lang="zh-CN" altLang="en-US" sz="1400" b="1" dirty="0">
                <a:solidFill>
                  <a:srgbClr val="0C55A2"/>
                </a:solidFill>
                <a:latin typeface="Microsoft YaHei" panose="020B0503020204020204" pitchFamily="34" charset="-122"/>
                <a:ea typeface="Microsoft YaHei" panose="020B0503020204020204" pitchFamily="34" charset="-122"/>
              </a:rPr>
              <a:t>年</a:t>
            </a:r>
            <a:r>
              <a:rPr lang="zh-CN" altLang="zh-CN" sz="1400" b="1" dirty="0">
                <a:solidFill>
                  <a:srgbClr val="009051"/>
                </a:solidFill>
                <a:latin typeface="Microsoft YaHei" panose="020B0503020204020204" pitchFamily="34" charset="-122"/>
                <a:ea typeface="Microsoft YaHei" panose="020B0503020204020204" pitchFamily="34" charset="-122"/>
              </a:rPr>
              <a:t>首次封面推荐</a:t>
            </a:r>
            <a:r>
              <a:rPr lang="zh-CN" altLang="zh-CN" sz="1400" b="1" dirty="0">
                <a:solidFill>
                  <a:srgbClr val="0C55A2"/>
                </a:solidFill>
                <a:latin typeface="Microsoft YaHei" panose="020B0503020204020204" pitchFamily="34" charset="-122"/>
                <a:ea typeface="Microsoft YaHei" panose="020B0503020204020204" pitchFamily="34" charset="-122"/>
              </a:rPr>
              <a:t>中国创新药物研究</a:t>
            </a:r>
            <a:r>
              <a:rPr lang="zh-CN" altLang="en-US" sz="1400" b="1" dirty="0" smtClean="0">
                <a:solidFill>
                  <a:srgbClr val="0C55A2"/>
                </a:solidFill>
                <a:latin typeface="Microsoft YaHei" panose="020B0503020204020204" pitchFamily="34" charset="-122"/>
                <a:ea typeface="Microsoft YaHei" panose="020B0503020204020204" pitchFamily="34" charset="-122"/>
              </a:rPr>
              <a:t>；</a:t>
            </a:r>
            <a:r>
              <a:rPr lang="zh-CN" altLang="zh-CN" sz="1400" b="1" dirty="0" smtClean="0">
                <a:solidFill>
                  <a:srgbClr val="009051"/>
                </a:solidFill>
                <a:latin typeface="Microsoft YaHei" panose="020B0503020204020204" pitchFamily="34" charset="-122"/>
                <a:ea typeface="Microsoft YaHei" panose="020B0503020204020204" pitchFamily="34" charset="-122"/>
              </a:rPr>
              <a:t>《</a:t>
            </a:r>
            <a:r>
              <a:rPr lang="en-US" altLang="zh-CN" sz="1400" b="1" dirty="0">
                <a:solidFill>
                  <a:srgbClr val="009051"/>
                </a:solidFill>
                <a:latin typeface="Microsoft YaHei" panose="020B0503020204020204" pitchFamily="34" charset="-122"/>
                <a:ea typeface="Microsoft YaHei" panose="020B0503020204020204" pitchFamily="34" charset="-122"/>
              </a:rPr>
              <a:t>Cancer Cell</a:t>
            </a:r>
            <a:r>
              <a:rPr lang="zh-CN" altLang="zh-CN" sz="1400" b="1" dirty="0">
                <a:solidFill>
                  <a:srgbClr val="009051"/>
                </a:solidFill>
                <a:latin typeface="Microsoft YaHei" panose="020B0503020204020204" pitchFamily="34" charset="-122"/>
                <a:ea typeface="Microsoft YaHei" panose="020B0503020204020204" pitchFamily="34" charset="-122"/>
              </a:rPr>
              <a:t>》</a:t>
            </a:r>
            <a:r>
              <a:rPr lang="zh-CN" altLang="en-US" sz="1400" b="1" dirty="0">
                <a:solidFill>
                  <a:srgbClr val="009051"/>
                </a:solidFill>
                <a:latin typeface="Microsoft YaHei" panose="020B0503020204020204" pitchFamily="34" charset="-122"/>
                <a:ea typeface="Microsoft YaHei" panose="020B0503020204020204" pitchFamily="34" charset="-122"/>
              </a:rPr>
              <a:t>发表安全性和有效性</a:t>
            </a:r>
            <a:r>
              <a:rPr lang="zh-CN" altLang="en-US" sz="1400" b="1" dirty="0" smtClean="0">
                <a:solidFill>
                  <a:srgbClr val="009051"/>
                </a:solidFill>
                <a:latin typeface="Microsoft YaHei" panose="020B0503020204020204" pitchFamily="34" charset="-122"/>
                <a:ea typeface="Microsoft YaHei" panose="020B0503020204020204" pitchFamily="34" charset="-122"/>
              </a:rPr>
              <a:t>研究</a:t>
            </a:r>
            <a:endParaRPr lang="zh-CN" altLang="zh-CN" sz="1400" b="1" dirty="0">
              <a:solidFill>
                <a:srgbClr val="009051"/>
              </a:solidFill>
              <a:latin typeface="Microsoft YaHei" panose="020B0503020204020204" pitchFamily="34" charset="-122"/>
              <a:ea typeface="Microsoft YaHei" panose="020B0503020204020204" pitchFamily="34" charset="-122"/>
            </a:endParaRPr>
          </a:p>
          <a:p>
            <a:pPr marL="171450" indent="-171450" algn="just">
              <a:lnSpc>
                <a:spcPct val="200000"/>
              </a:lnSpc>
              <a:spcAft>
                <a:spcPts val="800"/>
              </a:spcAft>
              <a:buSzPct val="120000"/>
              <a:buFont typeface="Arial" panose="020B0604020202020204" pitchFamily="34" charset="0"/>
              <a:buChar char="•"/>
            </a:pPr>
            <a:r>
              <a:rPr lang="en-US" altLang="zh-CN" sz="1400" b="1" dirty="0">
                <a:solidFill>
                  <a:srgbClr val="0C55A2"/>
                </a:solidFill>
                <a:latin typeface="Microsoft YaHei" panose="020B0503020204020204" pitchFamily="34" charset="-122"/>
                <a:ea typeface="Microsoft YaHei" panose="020B0503020204020204" pitchFamily="34" charset="-122"/>
              </a:rPr>
              <a:t>FDA</a:t>
            </a:r>
            <a:r>
              <a:rPr lang="zh-CN" altLang="en-US" sz="1400" b="1" dirty="0">
                <a:solidFill>
                  <a:srgbClr val="0C55A2"/>
                </a:solidFill>
                <a:latin typeface="Microsoft YaHei" panose="020B0503020204020204" pitchFamily="34" charset="-122"/>
                <a:ea typeface="Microsoft YaHei" panose="020B0503020204020204" pitchFamily="34" charset="-122"/>
              </a:rPr>
              <a:t>：</a:t>
            </a:r>
            <a:r>
              <a:rPr lang="en-US" altLang="zh-CN" sz="1400" b="1" dirty="0">
                <a:solidFill>
                  <a:srgbClr val="009051"/>
                </a:solidFill>
                <a:latin typeface="Microsoft YaHei" panose="020B0503020204020204" pitchFamily="34" charset="-122"/>
                <a:ea typeface="Microsoft YaHei" panose="020B0503020204020204" pitchFamily="34" charset="-122"/>
              </a:rPr>
              <a:t>2</a:t>
            </a:r>
            <a:r>
              <a:rPr lang="zh-CN" altLang="zh-CN" sz="1400" b="1" dirty="0">
                <a:solidFill>
                  <a:srgbClr val="009051"/>
                </a:solidFill>
                <a:latin typeface="Microsoft YaHei" panose="020B0503020204020204" pitchFamily="34" charset="-122"/>
                <a:ea typeface="Microsoft YaHei" panose="020B0503020204020204" pitchFamily="34" charset="-122"/>
              </a:rPr>
              <a:t>项突破性疗法</a:t>
            </a:r>
            <a:r>
              <a:rPr lang="zh-CN" altLang="en-US" sz="1400" b="1" dirty="0">
                <a:solidFill>
                  <a:srgbClr val="009051"/>
                </a:solidFill>
                <a:latin typeface="Microsoft YaHei" panose="020B0503020204020204" pitchFamily="34" charset="-122"/>
                <a:ea typeface="Microsoft YaHei" panose="020B0503020204020204" pitchFamily="34" charset="-122"/>
              </a:rPr>
              <a:t>、</a:t>
            </a:r>
            <a:r>
              <a:rPr lang="en-US" altLang="zh-CN" sz="1400" b="1" dirty="0">
                <a:solidFill>
                  <a:srgbClr val="009051"/>
                </a:solidFill>
                <a:latin typeface="Microsoft YaHei" panose="020B0503020204020204" pitchFamily="34" charset="-122"/>
                <a:ea typeface="Microsoft YaHei" panose="020B0503020204020204" pitchFamily="34" charset="-122"/>
              </a:rPr>
              <a:t>1</a:t>
            </a:r>
            <a:r>
              <a:rPr lang="zh-CN" altLang="zh-CN" sz="1400" b="1" dirty="0">
                <a:solidFill>
                  <a:srgbClr val="009051"/>
                </a:solidFill>
                <a:latin typeface="Microsoft YaHei" panose="020B0503020204020204" pitchFamily="34" charset="-122"/>
                <a:ea typeface="Microsoft YaHei" panose="020B0503020204020204" pitchFamily="34" charset="-122"/>
              </a:rPr>
              <a:t>项快速通道</a:t>
            </a:r>
            <a:r>
              <a:rPr lang="zh-CN" altLang="en-US" sz="1400" b="1" dirty="0">
                <a:solidFill>
                  <a:srgbClr val="009051"/>
                </a:solidFill>
                <a:latin typeface="Microsoft YaHei" panose="020B0503020204020204" pitchFamily="34" charset="-122"/>
                <a:ea typeface="Microsoft YaHei" panose="020B0503020204020204" pitchFamily="34" charset="-122"/>
              </a:rPr>
              <a:t>、</a:t>
            </a:r>
            <a:r>
              <a:rPr lang="en-US" altLang="zh-CN" sz="1400" b="1" dirty="0">
                <a:solidFill>
                  <a:srgbClr val="009051"/>
                </a:solidFill>
                <a:latin typeface="Microsoft YaHei" panose="020B0503020204020204" pitchFamily="34" charset="-122"/>
                <a:ea typeface="Microsoft YaHei" panose="020B0503020204020204" pitchFamily="34" charset="-122"/>
              </a:rPr>
              <a:t>1</a:t>
            </a:r>
            <a:r>
              <a:rPr lang="zh-CN" altLang="zh-CN" sz="1400" b="1" dirty="0">
                <a:solidFill>
                  <a:srgbClr val="009051"/>
                </a:solidFill>
                <a:latin typeface="Microsoft YaHei" panose="020B0503020204020204" pitchFamily="34" charset="-122"/>
                <a:ea typeface="Microsoft YaHei" panose="020B0503020204020204" pitchFamily="34" charset="-122"/>
              </a:rPr>
              <a:t>项优先审评</a:t>
            </a:r>
            <a:r>
              <a:rPr lang="zh-CN" altLang="en-US" sz="1400" b="1" dirty="0">
                <a:solidFill>
                  <a:srgbClr val="009051"/>
                </a:solidFill>
                <a:latin typeface="Microsoft YaHei" panose="020B0503020204020204" pitchFamily="34" charset="-122"/>
                <a:ea typeface="Microsoft YaHei" panose="020B0503020204020204" pitchFamily="34" charset="-122"/>
              </a:rPr>
              <a:t>、</a:t>
            </a:r>
            <a:r>
              <a:rPr lang="en-US" altLang="zh-CN" sz="1400" b="1" dirty="0">
                <a:solidFill>
                  <a:srgbClr val="009051"/>
                </a:solidFill>
                <a:latin typeface="Microsoft YaHei" panose="020B0503020204020204" pitchFamily="34" charset="-122"/>
                <a:ea typeface="Microsoft YaHei" panose="020B0503020204020204" pitchFamily="34" charset="-122"/>
              </a:rPr>
              <a:t>5</a:t>
            </a:r>
            <a:r>
              <a:rPr lang="zh-CN" altLang="zh-CN" sz="1400" b="1" dirty="0">
                <a:solidFill>
                  <a:srgbClr val="009051"/>
                </a:solidFill>
                <a:latin typeface="Microsoft YaHei" panose="020B0503020204020204" pitchFamily="34" charset="-122"/>
                <a:ea typeface="Microsoft YaHei" panose="020B0503020204020204" pitchFamily="34" charset="-122"/>
              </a:rPr>
              <a:t>项孤儿药</a:t>
            </a:r>
            <a:r>
              <a:rPr lang="zh-CN" altLang="zh-CN" sz="1400" b="1" dirty="0">
                <a:solidFill>
                  <a:srgbClr val="0C55A2"/>
                </a:solidFill>
                <a:latin typeface="Microsoft YaHei" panose="020B0503020204020204" pitchFamily="34" charset="-122"/>
                <a:ea typeface="Microsoft YaHei" panose="020B0503020204020204" pitchFamily="34" charset="-122"/>
              </a:rPr>
              <a:t>资格认定。</a:t>
            </a:r>
            <a:r>
              <a:rPr lang="zh-CN" altLang="en-US" sz="1400" b="1" dirty="0">
                <a:solidFill>
                  <a:srgbClr val="0C55A2"/>
                </a:solidFill>
                <a:latin typeface="Microsoft YaHei" panose="020B0503020204020204" pitchFamily="34" charset="-122"/>
                <a:ea typeface="Microsoft YaHei" panose="020B0503020204020204" pitchFamily="34" charset="-122"/>
              </a:rPr>
              <a:t>有望</a:t>
            </a:r>
            <a:r>
              <a:rPr lang="zh-CN" altLang="zh-CN" sz="1400" b="1" dirty="0">
                <a:solidFill>
                  <a:srgbClr val="0C55A2"/>
                </a:solidFill>
                <a:latin typeface="Microsoft YaHei" panose="020B0503020204020204" pitchFamily="34" charset="-122"/>
                <a:ea typeface="Microsoft YaHei" panose="020B0503020204020204" pitchFamily="34" charset="-122"/>
              </a:rPr>
              <a:t>成为</a:t>
            </a:r>
            <a:r>
              <a:rPr lang="zh-CN" altLang="en-US" sz="1400" b="1" dirty="0">
                <a:solidFill>
                  <a:srgbClr val="009051"/>
                </a:solidFill>
                <a:latin typeface="Microsoft YaHei" panose="020B0503020204020204" pitchFamily="34" charset="-122"/>
                <a:ea typeface="Microsoft YaHei" panose="020B0503020204020204" pitchFamily="34" charset="-122"/>
              </a:rPr>
              <a:t>首个</a:t>
            </a:r>
            <a:r>
              <a:rPr lang="en-US" altLang="zh-CN" sz="1400" b="1" dirty="0">
                <a:solidFill>
                  <a:srgbClr val="009051"/>
                </a:solidFill>
                <a:latin typeface="Microsoft YaHei" panose="020B0503020204020204" pitchFamily="34" charset="-122"/>
                <a:ea typeface="Microsoft YaHei" panose="020B0503020204020204" pitchFamily="34" charset="-122"/>
              </a:rPr>
              <a:t>FDA</a:t>
            </a:r>
            <a:r>
              <a:rPr lang="zh-CN" altLang="en-US" sz="1400" b="1" dirty="0">
                <a:solidFill>
                  <a:srgbClr val="009051"/>
                </a:solidFill>
                <a:latin typeface="Microsoft YaHei" panose="020B0503020204020204" pitchFamily="34" charset="-122"/>
                <a:ea typeface="Microsoft YaHei" panose="020B0503020204020204" pitchFamily="34" charset="-122"/>
              </a:rPr>
              <a:t>批准</a:t>
            </a:r>
            <a:r>
              <a:rPr lang="zh-CN" altLang="zh-CN" sz="1400" b="1" dirty="0">
                <a:solidFill>
                  <a:srgbClr val="0C55A2"/>
                </a:solidFill>
                <a:latin typeface="Microsoft YaHei" panose="020B0503020204020204" pitchFamily="34" charset="-122"/>
                <a:ea typeface="Microsoft YaHei" panose="020B0503020204020204" pitchFamily="34" charset="-122"/>
              </a:rPr>
              <a:t>用于</a:t>
            </a:r>
            <a:r>
              <a:rPr lang="zh-CN" altLang="zh-CN" sz="1400" b="1" dirty="0">
                <a:solidFill>
                  <a:srgbClr val="009051"/>
                </a:solidFill>
                <a:latin typeface="Microsoft YaHei" panose="020B0503020204020204" pitchFamily="34" charset="-122"/>
                <a:ea typeface="Microsoft YaHei" panose="020B0503020204020204" pitchFamily="34" charset="-122"/>
              </a:rPr>
              <a:t>鼻咽癌</a:t>
            </a:r>
            <a:r>
              <a:rPr lang="zh-CN" altLang="zh-CN" sz="1400" b="1" dirty="0">
                <a:solidFill>
                  <a:srgbClr val="0C55A2"/>
                </a:solidFill>
                <a:latin typeface="Microsoft YaHei" panose="020B0503020204020204" pitchFamily="34" charset="-122"/>
                <a:ea typeface="Microsoft YaHei" panose="020B0503020204020204" pitchFamily="34" charset="-122"/>
              </a:rPr>
              <a:t>治疗的肿瘤免疫</a:t>
            </a:r>
            <a:r>
              <a:rPr lang="zh-CN" altLang="zh-CN" sz="1400" b="1" dirty="0" smtClean="0">
                <a:solidFill>
                  <a:srgbClr val="0C55A2"/>
                </a:solidFill>
                <a:latin typeface="Microsoft YaHei" panose="020B0503020204020204" pitchFamily="34" charset="-122"/>
                <a:ea typeface="Microsoft YaHei" panose="020B0503020204020204" pitchFamily="34" charset="-122"/>
              </a:rPr>
              <a:t>药物</a:t>
            </a:r>
            <a:endParaRPr lang="zh-CN" altLang="zh-CN" sz="1400" b="1" dirty="0">
              <a:solidFill>
                <a:srgbClr val="0C55A2"/>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5843E8BC-AF3D-2A44-CD60-2C7A7FA1F993}"/>
              </a:ext>
            </a:extLst>
          </p:cNvPr>
          <p:cNvSpPr txBox="1"/>
          <p:nvPr/>
        </p:nvSpPr>
        <p:spPr>
          <a:xfrm>
            <a:off x="668691" y="6046839"/>
            <a:ext cx="10112380" cy="613694"/>
          </a:xfrm>
          <a:prstGeom prst="rect">
            <a:avLst/>
          </a:prstGeom>
          <a:noFill/>
        </p:spPr>
        <p:txBody>
          <a:bodyPr wrap="square" rtlCol="0">
            <a:spAutoFit/>
          </a:bodyPr>
          <a:lstStyle/>
          <a:p>
            <a:pPr algn="ctr">
              <a:lnSpc>
                <a:spcPct val="150000"/>
              </a:lnSpc>
            </a:pP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君实生物秉承“</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大人</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不华，</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君子</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务实”的企业精神，</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坚持</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以创新为驱动，致力于创新疗法的发现、开发和商业化</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a:t>
            </a:r>
            <a:endParaRPr lang="en-US" altLang="zh-CN" sz="1200" b="1" i="1" dirty="0">
              <a:ln/>
              <a:solidFill>
                <a:schemeClr val="bg1">
                  <a:lumMod val="50000"/>
                </a:schemeClr>
              </a:solidFill>
              <a:latin typeface="Microsoft YaHei" panose="020B0503020204020204" pitchFamily="34" charset="-122"/>
              <a:ea typeface="Microsoft YaHei" panose="020B0503020204020204" pitchFamily="34" charset="-122"/>
            </a:endParaRPr>
          </a:p>
          <a:p>
            <a:pPr algn="ctr">
              <a:lnSpc>
                <a:spcPct val="150000"/>
              </a:lnSpc>
            </a:pP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公司</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在研管线</a:t>
            </a:r>
            <a:r>
              <a:rPr lang="en-US" altLang="zh-CN" sz="1200" b="1" i="1" dirty="0">
                <a:ln/>
                <a:solidFill>
                  <a:schemeClr val="bg1">
                    <a:lumMod val="50000"/>
                  </a:schemeClr>
                </a:solidFill>
                <a:latin typeface="Microsoft YaHei" panose="020B0503020204020204" pitchFamily="34" charset="-122"/>
                <a:ea typeface="Microsoft YaHei" panose="020B0503020204020204" pitchFamily="34" charset="-122"/>
              </a:rPr>
              <a:t>50</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余</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项，覆盖</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恶性肿瘤</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a:t>
            </a:r>
            <a:r>
              <a:rPr lang="zh-CN" altLang="zh-CN" sz="1200" b="1" i="1" dirty="0">
                <a:ln/>
                <a:solidFill>
                  <a:schemeClr val="bg1">
                    <a:lumMod val="50000"/>
                  </a:schemeClr>
                </a:solidFill>
                <a:latin typeface="Microsoft YaHei" panose="020B0503020204020204" pitchFamily="34" charset="-122"/>
                <a:ea typeface="Microsoft YaHei" panose="020B0503020204020204" pitchFamily="34" charset="-122"/>
              </a:rPr>
              <a:t>自身免疫、慢性代谢类疾病、神经系统类疾病以及感染性疾病</a:t>
            </a:r>
            <a:r>
              <a:rPr lang="zh-CN" altLang="en-US" sz="1200" b="1" i="1" dirty="0">
                <a:ln/>
                <a:solidFill>
                  <a:schemeClr val="bg1">
                    <a:lumMod val="50000"/>
                  </a:schemeClr>
                </a:solidFill>
                <a:latin typeface="Microsoft YaHei" panose="020B0503020204020204" pitchFamily="34" charset="-122"/>
                <a:ea typeface="Microsoft YaHei" panose="020B0503020204020204" pitchFamily="34" charset="-122"/>
              </a:rPr>
              <a:t>。</a:t>
            </a:r>
            <a:endParaRPr kumimoji="1" lang="zh-CN" altLang="en-US" sz="1200" i="1" dirty="0">
              <a:solidFill>
                <a:schemeClr val="bg1">
                  <a:lumMod val="50000"/>
                </a:schemeClr>
              </a:solidFill>
            </a:endParaRPr>
          </a:p>
        </p:txBody>
      </p:sp>
      <p:grpSp>
        <p:nvGrpSpPr>
          <p:cNvPr id="12" name="组合 11">
            <a:extLst>
              <a:ext uri="{FF2B5EF4-FFF2-40B4-BE49-F238E27FC236}">
                <a16:creationId xmlns:a16="http://schemas.microsoft.com/office/drawing/2014/main" id="{175A9814-2A5E-C9DD-532D-10D7AE13847F}"/>
              </a:ext>
            </a:extLst>
          </p:cNvPr>
          <p:cNvGrpSpPr/>
          <p:nvPr/>
        </p:nvGrpSpPr>
        <p:grpSpPr>
          <a:xfrm rot="10800000">
            <a:off x="11750413" y="810355"/>
            <a:ext cx="468730" cy="1879383"/>
            <a:chOff x="11988458" y="451698"/>
            <a:chExt cx="468730" cy="1879383"/>
          </a:xfrm>
        </p:grpSpPr>
        <p:sp>
          <p:nvSpPr>
            <p:cNvPr id="13" name="同侧圆角矩形 12">
              <a:extLst>
                <a:ext uri="{FF2B5EF4-FFF2-40B4-BE49-F238E27FC236}">
                  <a16:creationId xmlns:a16="http://schemas.microsoft.com/office/drawing/2014/main" id="{4E906268-6E3B-EB80-237D-D0372201724D}"/>
                </a:ext>
              </a:extLst>
            </p:cNvPr>
            <p:cNvSpPr/>
            <p:nvPr/>
          </p:nvSpPr>
          <p:spPr>
            <a:xfrm rot="16200000">
              <a:off x="11287310" y="1161204"/>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34A1C87D-673F-3FD6-334E-9EB651AEF68E}"/>
                </a:ext>
              </a:extLst>
            </p:cNvPr>
            <p:cNvSpPr txBox="1"/>
            <p:nvPr/>
          </p:nvSpPr>
          <p:spPr>
            <a:xfrm rot="10800000">
              <a:off x="11988458" y="557290"/>
              <a:ext cx="405880" cy="1600438"/>
            </a:xfrm>
            <a:prstGeom prst="rect">
              <a:avLst/>
            </a:prstGeom>
            <a:noFill/>
          </p:spPr>
          <p:txBody>
            <a:bodyPr vert="horz" wrap="none" rtlCol="0">
              <a:spAutoFit/>
            </a:bodyPr>
            <a:lstStyle/>
            <a:p>
              <a:r>
                <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01</a:t>
              </a: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药</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品</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基</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本</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信</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息</a:t>
              </a:r>
            </a:p>
          </p:txBody>
        </p:sp>
      </p:gr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64" y="901008"/>
            <a:ext cx="2233449" cy="1577701"/>
          </a:xfrm>
          <a:prstGeom prst="rect">
            <a:avLst/>
          </a:prstGeom>
        </p:spPr>
      </p:pic>
    </p:spTree>
    <p:extLst>
      <p:ext uri="{BB962C8B-B14F-4D97-AF65-F5344CB8AC3E}">
        <p14:creationId xmlns:p14="http://schemas.microsoft.com/office/powerpoint/2010/main" val="106523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dirty="0">
                <a:latin typeface="+mn-ea"/>
                <a:ea typeface="+mn-ea"/>
              </a:rPr>
              <a:t>药品新增适应症基本信息</a:t>
            </a:r>
          </a:p>
        </p:txBody>
      </p:sp>
      <p:grpSp>
        <p:nvGrpSpPr>
          <p:cNvPr id="12" name="组合 11">
            <a:extLst>
              <a:ext uri="{FF2B5EF4-FFF2-40B4-BE49-F238E27FC236}">
                <a16:creationId xmlns:a16="http://schemas.microsoft.com/office/drawing/2014/main" id="{175A9814-2A5E-C9DD-532D-10D7AE13847F}"/>
              </a:ext>
            </a:extLst>
          </p:cNvPr>
          <p:cNvGrpSpPr/>
          <p:nvPr/>
        </p:nvGrpSpPr>
        <p:grpSpPr>
          <a:xfrm rot="10800000">
            <a:off x="11750413" y="810355"/>
            <a:ext cx="468730" cy="1879383"/>
            <a:chOff x="11988458" y="451698"/>
            <a:chExt cx="468730" cy="1879383"/>
          </a:xfrm>
        </p:grpSpPr>
        <p:sp>
          <p:nvSpPr>
            <p:cNvPr id="16" name="同侧圆角矩形 15">
              <a:extLst>
                <a:ext uri="{FF2B5EF4-FFF2-40B4-BE49-F238E27FC236}">
                  <a16:creationId xmlns:a16="http://schemas.microsoft.com/office/drawing/2014/main" id="{4E906268-6E3B-EB80-237D-D0372201724D}"/>
                </a:ext>
              </a:extLst>
            </p:cNvPr>
            <p:cNvSpPr/>
            <p:nvPr/>
          </p:nvSpPr>
          <p:spPr>
            <a:xfrm rot="16200000">
              <a:off x="11287310" y="1161204"/>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34A1C87D-673F-3FD6-334E-9EB651AEF68E}"/>
                </a:ext>
              </a:extLst>
            </p:cNvPr>
            <p:cNvSpPr txBox="1"/>
            <p:nvPr/>
          </p:nvSpPr>
          <p:spPr>
            <a:xfrm rot="10800000">
              <a:off x="11988458" y="557290"/>
              <a:ext cx="405880" cy="1600438"/>
            </a:xfrm>
            <a:prstGeom prst="rect">
              <a:avLst/>
            </a:prstGeom>
            <a:noFill/>
          </p:spPr>
          <p:txBody>
            <a:bodyPr vert="horz" wrap="none" rtlCol="0">
              <a:spAutoFit/>
            </a:bodyPr>
            <a:lstStyle/>
            <a:p>
              <a:r>
                <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01</a:t>
              </a: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药</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品</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基</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本</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信</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息</a:t>
              </a:r>
            </a:p>
          </p:txBody>
        </p:sp>
      </p:grpSp>
      <p:grpSp>
        <p:nvGrpSpPr>
          <p:cNvPr id="21" name="组合 20">
            <a:extLst>
              <a:ext uri="{FF2B5EF4-FFF2-40B4-BE49-F238E27FC236}">
                <a16:creationId xmlns:a16="http://schemas.microsoft.com/office/drawing/2014/main" id="{F67C7996-2E01-D4BA-D9BC-A63DE4C4C3C9}"/>
              </a:ext>
            </a:extLst>
          </p:cNvPr>
          <p:cNvGrpSpPr/>
          <p:nvPr/>
        </p:nvGrpSpPr>
        <p:grpSpPr>
          <a:xfrm>
            <a:off x="286733" y="1047172"/>
            <a:ext cx="11106981" cy="5556825"/>
            <a:chOff x="419225" y="1500095"/>
            <a:chExt cx="10066727" cy="4123076"/>
          </a:xfrm>
        </p:grpSpPr>
        <p:sp>
          <p:nvSpPr>
            <p:cNvPr id="22" name="圆角矩形 21">
              <a:extLst>
                <a:ext uri="{FF2B5EF4-FFF2-40B4-BE49-F238E27FC236}">
                  <a16:creationId xmlns:a16="http://schemas.microsoft.com/office/drawing/2014/main" id="{9BFFF988-A331-4B6B-7074-8144AFED6095}"/>
                </a:ext>
              </a:extLst>
            </p:cNvPr>
            <p:cNvSpPr/>
            <p:nvPr/>
          </p:nvSpPr>
          <p:spPr>
            <a:xfrm>
              <a:off x="445445" y="1500095"/>
              <a:ext cx="4756359" cy="1237777"/>
            </a:xfrm>
            <a:prstGeom prst="roundRect">
              <a:avLst>
                <a:gd name="adj" fmla="val 1751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a:solidFill>
                    <a:schemeClr val="bg1"/>
                  </a:solidFill>
                  <a:latin typeface="+mn-ea"/>
                </a:rPr>
                <a:t>新增适应症一：</a:t>
              </a:r>
              <a:endParaRPr lang="en-US" altLang="zh-CN" sz="1400" b="1" dirty="0">
                <a:solidFill>
                  <a:schemeClr val="bg1"/>
                </a:solidFill>
                <a:latin typeface="+mn-ea"/>
              </a:endParaRPr>
            </a:p>
            <a:p>
              <a:pPr>
                <a:lnSpc>
                  <a:spcPct val="150000"/>
                </a:lnSpc>
              </a:pPr>
              <a:r>
                <a:rPr lang="zh-CN" altLang="en-US" sz="1400" b="1" dirty="0">
                  <a:solidFill>
                    <a:schemeClr val="bg1"/>
                  </a:solidFill>
                  <a:latin typeface="+mn-ea"/>
                </a:rPr>
                <a:t>本品联合顺铂和吉西他滨用于局部复发或转移性鼻咽癌患者的一线治疗</a:t>
              </a:r>
              <a:r>
                <a:rPr lang="zh-CN" altLang="en-US" sz="1400" dirty="0">
                  <a:solidFill>
                    <a:schemeClr val="bg1"/>
                  </a:solidFill>
                  <a:latin typeface="+mn-ea"/>
                </a:rPr>
                <a:t>。</a:t>
              </a:r>
              <a:endParaRPr lang="en-US" altLang="zh-CN" sz="1400" dirty="0">
                <a:solidFill>
                  <a:schemeClr val="bg1"/>
                </a:solidFill>
                <a:latin typeface="+mn-ea"/>
              </a:endParaRPr>
            </a:p>
            <a:p>
              <a:pPr>
                <a:lnSpc>
                  <a:spcPct val="150000"/>
                </a:lnSpc>
              </a:pPr>
              <a:r>
                <a:rPr lang="zh-CN" altLang="en-US" sz="1400" b="1" dirty="0" smtClean="0">
                  <a:solidFill>
                    <a:schemeClr val="bg1"/>
                  </a:solidFill>
                  <a:latin typeface="Microsoft YaHei" panose="020B0503020204020204" pitchFamily="34" charset="-122"/>
                  <a:ea typeface="Microsoft YaHei" panose="020B0503020204020204" pitchFamily="34" charset="-122"/>
                </a:rPr>
                <a:t>适应症患者人数：</a:t>
              </a:r>
              <a:r>
                <a:rPr lang="en-US" altLang="zh-CN" sz="1400" b="1" dirty="0">
                  <a:solidFill>
                    <a:schemeClr val="bg1"/>
                  </a:solidFill>
                  <a:latin typeface="Microsoft YaHei" panose="020B0503020204020204" pitchFamily="34" charset="-122"/>
                  <a:ea typeface="Microsoft YaHei" panose="020B0503020204020204" pitchFamily="34" charset="-122"/>
                </a:rPr>
                <a:t>22,255</a:t>
              </a:r>
              <a:r>
                <a:rPr lang="zh-CN" altLang="en-US" sz="1400" b="1" dirty="0">
                  <a:solidFill>
                    <a:schemeClr val="bg1"/>
                  </a:solidFill>
                  <a:latin typeface="Microsoft YaHei" panose="020B0503020204020204" pitchFamily="34" charset="-122"/>
                  <a:ea typeface="Microsoft YaHei" panose="020B0503020204020204" pitchFamily="34" charset="-122"/>
                </a:rPr>
                <a:t>（同类产品</a:t>
              </a:r>
              <a:r>
                <a:rPr lang="en-US" altLang="zh-CN" sz="1400" b="1" dirty="0">
                  <a:solidFill>
                    <a:schemeClr val="bg1"/>
                  </a:solidFill>
                  <a:latin typeface="Microsoft YaHei" panose="020B0503020204020204" pitchFamily="34" charset="-122"/>
                  <a:ea typeface="Microsoft YaHei" panose="020B0503020204020204" pitchFamily="34" charset="-122"/>
                </a:rPr>
                <a:t>3</a:t>
              </a:r>
              <a:r>
                <a:rPr lang="zh-CN" altLang="en-US" sz="1400" b="1" dirty="0">
                  <a:solidFill>
                    <a:schemeClr val="bg1"/>
                  </a:solidFill>
                  <a:latin typeface="Microsoft YaHei" panose="020B0503020204020204" pitchFamily="34" charset="-122"/>
                  <a:ea typeface="Microsoft YaHei" panose="020B0503020204020204" pitchFamily="34" charset="-122"/>
                </a:rPr>
                <a:t>个）</a:t>
              </a:r>
            </a:p>
          </p:txBody>
        </p:sp>
        <p:sp>
          <p:nvSpPr>
            <p:cNvPr id="23" name="圆角矩形 22">
              <a:extLst>
                <a:ext uri="{FF2B5EF4-FFF2-40B4-BE49-F238E27FC236}">
                  <a16:creationId xmlns:a16="http://schemas.microsoft.com/office/drawing/2014/main" id="{D5E3BD97-0F3D-80F7-EEEB-5EFD41B6B0DC}"/>
                </a:ext>
              </a:extLst>
            </p:cNvPr>
            <p:cNvSpPr/>
            <p:nvPr/>
          </p:nvSpPr>
          <p:spPr>
            <a:xfrm>
              <a:off x="419225" y="2891467"/>
              <a:ext cx="4756359" cy="1900376"/>
            </a:xfrm>
            <a:prstGeom prst="roundRect">
              <a:avLst>
                <a:gd name="adj" fmla="val 5889"/>
              </a:avLst>
            </a:prstGeom>
            <a:solidFill>
              <a:schemeClr val="bg1"/>
            </a:solidFill>
            <a:ln w="19050">
              <a:solidFill>
                <a:srgbClr val="0C55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spcAft>
                  <a:spcPts val="600"/>
                </a:spcAft>
                <a:buSzPct val="150000"/>
              </a:pPr>
              <a:r>
                <a:rPr lang="zh-CN" altLang="en-US" sz="1400" b="1" dirty="0">
                  <a:solidFill>
                    <a:srgbClr val="0C55A2"/>
                  </a:solidFill>
                  <a:latin typeface="+mn-ea"/>
                </a:rPr>
                <a:t>疾病基本情况：</a:t>
              </a:r>
              <a:endParaRPr lang="en-US" altLang="zh-CN" sz="1400" b="1" dirty="0">
                <a:solidFill>
                  <a:srgbClr val="0C55A2"/>
                </a:solidFill>
                <a:latin typeface="+mn-ea"/>
              </a:endParaRPr>
            </a:p>
            <a:p>
              <a:pPr marL="171450" indent="-171450" algn="just">
                <a:lnSpc>
                  <a:spcPct val="150000"/>
                </a:lnSpc>
                <a:buFont typeface="Arial" panose="020B0604020202020204" pitchFamily="34" charset="0"/>
                <a:buChar char="•"/>
              </a:pPr>
              <a:r>
                <a:rPr lang="zh-CN" altLang="en-US" sz="1400" b="1" dirty="0">
                  <a:solidFill>
                    <a:srgbClr val="0C55A2"/>
                  </a:solidFill>
                  <a:latin typeface="微软雅黑" panose="020B0503020204020204" pitchFamily="34" charset="-122"/>
                  <a:ea typeface="微软雅黑" panose="020B0503020204020204" pitchFamily="34" charset="-122"/>
                  <a:sym typeface="+mn-ea"/>
                </a:rPr>
                <a:t>鼻咽癌</a:t>
              </a:r>
              <a:r>
                <a:rPr lang="zh-CN" altLang="en-US" sz="1400" dirty="0">
                  <a:solidFill>
                    <a:srgbClr val="0C55A2"/>
                  </a:solidFill>
                  <a:latin typeface="微软雅黑" panose="020B0503020204020204" pitchFamily="34" charset="-122"/>
                  <a:ea typeface="微软雅黑" panose="020B0503020204020204" pitchFamily="34" charset="-122"/>
                  <a:sym typeface="+mn-ea"/>
                </a:rPr>
                <a:t>是起源于鼻咽部粘膜上皮的</a:t>
              </a:r>
              <a:r>
                <a:rPr lang="zh-CN" altLang="en-US" sz="1400" b="1" dirty="0">
                  <a:solidFill>
                    <a:srgbClr val="0C55A2"/>
                  </a:solidFill>
                  <a:latin typeface="微软雅黑" panose="020B0503020204020204" pitchFamily="34" charset="-122"/>
                  <a:ea typeface="微软雅黑" panose="020B0503020204020204" pitchFamily="34" charset="-122"/>
                  <a:sym typeface="+mn-ea"/>
                </a:rPr>
                <a:t>恶性肿瘤；</a:t>
              </a:r>
              <a:r>
                <a:rPr lang="zh-CN" altLang="en-US" sz="1400" dirty="0">
                  <a:solidFill>
                    <a:srgbClr val="0C55A2"/>
                  </a:solidFill>
                  <a:latin typeface="微软雅黑" panose="020B0503020204020204" pitchFamily="34" charset="-122"/>
                  <a:ea typeface="微软雅黑" panose="020B0503020204020204" pitchFamily="34" charset="-122"/>
                  <a:sym typeface="+mn-ea"/>
                </a:rPr>
                <a:t>中国发病率</a:t>
              </a:r>
              <a:r>
                <a:rPr lang="en-US" altLang="zh-CN" sz="1400" b="1" dirty="0">
                  <a:solidFill>
                    <a:srgbClr val="0C55A2"/>
                  </a:solidFill>
                  <a:latin typeface="微软雅黑" panose="020B0503020204020204" pitchFamily="34" charset="-122"/>
                  <a:ea typeface="微软雅黑" panose="020B0503020204020204" pitchFamily="34" charset="-122"/>
                  <a:sym typeface="+mn-ea"/>
                </a:rPr>
                <a:t>4.3/10</a:t>
              </a:r>
              <a:r>
                <a:rPr lang="zh-CN" altLang="en-US" sz="1400" dirty="0">
                  <a:solidFill>
                    <a:srgbClr val="0C55A2"/>
                  </a:solidFill>
                  <a:latin typeface="微软雅黑" panose="020B0503020204020204" pitchFamily="34" charset="-122"/>
                  <a:ea typeface="微软雅黑" panose="020B0503020204020204" pitchFamily="34" charset="-122"/>
                  <a:sym typeface="+mn-ea"/>
                </a:rPr>
                <a:t>万，新发病例占全球</a:t>
              </a:r>
              <a:r>
                <a:rPr lang="en-US" altLang="zh-CN" sz="1400" b="1" dirty="0">
                  <a:solidFill>
                    <a:srgbClr val="0C55A2"/>
                  </a:solidFill>
                  <a:latin typeface="微软雅黑" panose="020B0503020204020204" pitchFamily="34" charset="-122"/>
                  <a:ea typeface="微软雅黑" panose="020B0503020204020204" pitchFamily="34" charset="-122"/>
                  <a:sym typeface="+mn-ea"/>
                </a:rPr>
                <a:t>50%</a:t>
              </a:r>
              <a:r>
                <a:rPr lang="zh-CN" altLang="en-US" sz="1400" dirty="0">
                  <a:solidFill>
                    <a:srgbClr val="0C55A2"/>
                  </a:solidFill>
                  <a:latin typeface="微软雅黑" panose="020B0503020204020204" pitchFamily="34" charset="-122"/>
                  <a:ea typeface="微软雅黑" panose="020B0503020204020204" pitchFamily="34" charset="-122"/>
                  <a:sym typeface="+mn-ea"/>
                </a:rPr>
                <a:t>，死亡率全球</a:t>
              </a:r>
              <a:r>
                <a:rPr lang="zh-CN" altLang="en-US" sz="1400" b="1" dirty="0">
                  <a:solidFill>
                    <a:srgbClr val="0C55A2"/>
                  </a:solidFill>
                  <a:latin typeface="微软雅黑" panose="020B0503020204020204" pitchFamily="34" charset="-122"/>
                  <a:ea typeface="微软雅黑" panose="020B0503020204020204" pitchFamily="34" charset="-122"/>
                  <a:sym typeface="+mn-ea"/>
                </a:rPr>
                <a:t>第一</a:t>
              </a:r>
              <a:r>
                <a:rPr lang="zh-CN" altLang="en-US" sz="1400" dirty="0">
                  <a:solidFill>
                    <a:srgbClr val="0C55A2"/>
                  </a:solidFill>
                  <a:latin typeface="微软雅黑" panose="020B0503020204020204" pitchFamily="34" charset="-122"/>
                  <a:ea typeface="微软雅黑" panose="020B0503020204020204" pitchFamily="34" charset="-122"/>
                  <a:sym typeface="+mn-ea"/>
                </a:rPr>
                <a:t>；</a:t>
              </a:r>
              <a:r>
                <a:rPr lang="zh-CN" altLang="en-US" sz="1400" b="1" dirty="0">
                  <a:solidFill>
                    <a:srgbClr val="0C55A2"/>
                  </a:solidFill>
                  <a:latin typeface="微软雅黑" panose="020B0503020204020204" pitchFamily="34" charset="-122"/>
                  <a:ea typeface="微软雅黑" panose="020B0503020204020204" pitchFamily="34" charset="-122"/>
                  <a:sym typeface="+mn-ea"/>
                </a:rPr>
                <a:t>年新发病例</a:t>
              </a:r>
              <a:r>
                <a:rPr lang="zh-CN" altLang="en-US" sz="1400" dirty="0">
                  <a:solidFill>
                    <a:srgbClr val="0C55A2"/>
                  </a:solidFill>
                  <a:latin typeface="微软雅黑" panose="020B0503020204020204" pitchFamily="34" charset="-122"/>
                  <a:ea typeface="微软雅黑" panose="020B0503020204020204" pitchFamily="34" charset="-122"/>
                  <a:sym typeface="+mn-ea"/>
                </a:rPr>
                <a:t>数和</a:t>
              </a:r>
              <a:r>
                <a:rPr lang="zh-CN" altLang="en-US" sz="1400" b="1" dirty="0">
                  <a:solidFill>
                    <a:srgbClr val="0C55A2"/>
                  </a:solidFill>
                  <a:latin typeface="微软雅黑" panose="020B0503020204020204" pitchFamily="34" charset="-122"/>
                  <a:ea typeface="微软雅黑" panose="020B0503020204020204" pitchFamily="34" charset="-122"/>
                  <a:sym typeface="+mn-ea"/>
                </a:rPr>
                <a:t>死亡病例</a:t>
              </a:r>
              <a:r>
                <a:rPr lang="zh-CN" altLang="en-US" sz="1400" dirty="0">
                  <a:solidFill>
                    <a:srgbClr val="0C55A2"/>
                  </a:solidFill>
                  <a:latin typeface="微软雅黑" panose="020B0503020204020204" pitchFamily="34" charset="-122"/>
                  <a:ea typeface="微软雅黑" panose="020B0503020204020204" pitchFamily="34" charset="-122"/>
                  <a:sym typeface="+mn-ea"/>
                </a:rPr>
                <a:t>数分别为</a:t>
              </a:r>
              <a:r>
                <a:rPr lang="en-US" altLang="zh-CN" sz="1400" b="1" dirty="0">
                  <a:solidFill>
                    <a:srgbClr val="0C55A2"/>
                  </a:solidFill>
                  <a:latin typeface="微软雅黑" panose="020B0503020204020204" pitchFamily="34" charset="-122"/>
                  <a:ea typeface="微软雅黑" panose="020B0503020204020204" pitchFamily="34" charset="-122"/>
                  <a:sym typeface="+mn-ea"/>
                </a:rPr>
                <a:t>6.24</a:t>
              </a:r>
              <a:r>
                <a:rPr lang="zh-CN" altLang="en-US" sz="1400" dirty="0">
                  <a:solidFill>
                    <a:srgbClr val="0C55A2"/>
                  </a:solidFill>
                  <a:latin typeface="微软雅黑" panose="020B0503020204020204" pitchFamily="34" charset="-122"/>
                  <a:ea typeface="微软雅黑" panose="020B0503020204020204" pitchFamily="34" charset="-122"/>
                  <a:sym typeface="+mn-ea"/>
                </a:rPr>
                <a:t>和</a:t>
              </a:r>
              <a:r>
                <a:rPr lang="en-US" altLang="zh-CN" sz="1400" b="1" dirty="0">
                  <a:solidFill>
                    <a:srgbClr val="0C55A2"/>
                  </a:solidFill>
                  <a:latin typeface="微软雅黑" panose="020B0503020204020204" pitchFamily="34" charset="-122"/>
                  <a:ea typeface="微软雅黑" panose="020B0503020204020204" pitchFamily="34" charset="-122"/>
                  <a:sym typeface="+mn-ea"/>
                </a:rPr>
                <a:t>3.48</a:t>
              </a:r>
              <a:r>
                <a:rPr lang="zh-CN" altLang="en-US" sz="1400" b="1" dirty="0">
                  <a:solidFill>
                    <a:srgbClr val="0C55A2"/>
                  </a:solidFill>
                  <a:latin typeface="微软雅黑" panose="020B0503020204020204" pitchFamily="34" charset="-122"/>
                  <a:ea typeface="微软雅黑" panose="020B0503020204020204" pitchFamily="34" charset="-122"/>
                  <a:sym typeface="+mn-ea"/>
                </a:rPr>
                <a:t>万例</a:t>
              </a:r>
              <a:r>
                <a:rPr lang="en-US" altLang="zh-CN" sz="1400" baseline="30000" dirty="0">
                  <a:solidFill>
                    <a:srgbClr val="0C55A2"/>
                  </a:solidFill>
                  <a:latin typeface="微软雅黑" panose="020B0503020204020204" pitchFamily="34" charset="-122"/>
                  <a:ea typeface="微软雅黑" panose="020B0503020204020204" pitchFamily="34" charset="-122"/>
                  <a:sym typeface="+mn-ea"/>
                </a:rPr>
                <a:t>1</a:t>
              </a:r>
              <a:r>
                <a:rPr lang="zh-CN" altLang="en-US" sz="1400" dirty="0">
                  <a:solidFill>
                    <a:srgbClr val="0C55A2"/>
                  </a:solidFill>
                  <a:latin typeface="微软雅黑" panose="020B0503020204020204" pitchFamily="34" charset="-122"/>
                  <a:ea typeface="微软雅黑" panose="020B0503020204020204" pitchFamily="34" charset="-122"/>
                  <a:sym typeface="+mn-ea"/>
                </a:rPr>
                <a:t>；</a:t>
              </a:r>
              <a:endParaRPr lang="en-US" altLang="zh-CN" sz="1400" dirty="0">
                <a:solidFill>
                  <a:srgbClr val="0C55A2"/>
                </a:solidFill>
                <a:latin typeface="微软雅黑" panose="020B0503020204020204" pitchFamily="34" charset="-122"/>
                <a:ea typeface="微软雅黑" panose="020B0503020204020204" pitchFamily="34" charset="-122"/>
                <a:sym typeface="+mn-ea"/>
              </a:endParaRPr>
            </a:p>
            <a:p>
              <a:pPr marL="172800" indent="-172800" algn="just">
                <a:lnSpc>
                  <a:spcPct val="150000"/>
                </a:lnSpc>
                <a:buFont typeface="Arial" panose="020B0604020202020204" pitchFamily="34" charset="0"/>
                <a:buChar char="•"/>
              </a:pPr>
              <a:r>
                <a:rPr lang="zh-CN" altLang="en-US" sz="1400" b="1" dirty="0">
                  <a:solidFill>
                    <a:srgbClr val="009051"/>
                  </a:solidFill>
                  <a:latin typeface="微软雅黑" panose="020B0503020204020204" pitchFamily="34" charset="-122"/>
                  <a:ea typeface="微软雅黑" panose="020B0503020204020204" pitchFamily="34" charset="-122"/>
                  <a:sym typeface="+mn-ea"/>
                </a:rPr>
                <a:t>复发或转移性鼻咽癌的治疗手段非常有限</a:t>
              </a:r>
              <a:r>
                <a:rPr lang="zh-CN" altLang="en-US" sz="1400" dirty="0">
                  <a:solidFill>
                    <a:srgbClr val="0C55A2"/>
                  </a:solidFill>
                  <a:latin typeface="微软雅黑" panose="020B0503020204020204" pitchFamily="34" charset="-122"/>
                  <a:ea typeface="微软雅黑" panose="020B0503020204020204" pitchFamily="34" charset="-122"/>
                  <a:sym typeface="+mn-ea"/>
                </a:rPr>
                <a:t>，含铂化疗是复发或转移性鼻咽癌的一线常用治疗方案，中位无进展生存期</a:t>
              </a:r>
              <a:r>
                <a:rPr lang="zh-CN" altLang="en-US" sz="1400" b="1" dirty="0">
                  <a:solidFill>
                    <a:srgbClr val="009051"/>
                  </a:solidFill>
                  <a:latin typeface="微软雅黑" panose="020B0503020204020204" pitchFamily="34" charset="-122"/>
                  <a:ea typeface="微软雅黑" panose="020B0503020204020204" pitchFamily="34" charset="-122"/>
                  <a:sym typeface="+mn-ea"/>
                </a:rPr>
                <a:t>仅为</a:t>
              </a:r>
              <a:r>
                <a:rPr lang="en-US" altLang="zh-CN" sz="1400" b="1" dirty="0">
                  <a:solidFill>
                    <a:srgbClr val="009051"/>
                  </a:solidFill>
                  <a:latin typeface="微软雅黑" panose="020B0503020204020204" pitchFamily="34" charset="-122"/>
                  <a:ea typeface="微软雅黑" panose="020B0503020204020204" pitchFamily="34" charset="-122"/>
                  <a:sym typeface="+mn-ea"/>
                </a:rPr>
                <a:t>7</a:t>
              </a:r>
              <a:r>
                <a:rPr lang="zh-CN" altLang="en-US" sz="1400" b="1" dirty="0">
                  <a:solidFill>
                    <a:srgbClr val="009051"/>
                  </a:solidFill>
                  <a:latin typeface="微软雅黑" panose="020B0503020204020204" pitchFamily="34" charset="-122"/>
                  <a:ea typeface="微软雅黑" panose="020B0503020204020204" pitchFamily="34" charset="-122"/>
                  <a:sym typeface="+mn-ea"/>
                </a:rPr>
                <a:t>个月左右</a:t>
              </a:r>
              <a:r>
                <a:rPr lang="en-US" altLang="zh-CN" sz="1400" baseline="30000" dirty="0">
                  <a:solidFill>
                    <a:srgbClr val="0C55A2"/>
                  </a:solidFill>
                  <a:latin typeface="微软雅黑" panose="020B0503020204020204" pitchFamily="34" charset="-122"/>
                  <a:ea typeface="微软雅黑" panose="020B0503020204020204" pitchFamily="34" charset="-122"/>
                  <a:sym typeface="+mn-ea"/>
                </a:rPr>
                <a:t>2</a:t>
              </a:r>
              <a:r>
                <a:rPr lang="zh-CN" altLang="en-US" sz="1400" dirty="0">
                  <a:solidFill>
                    <a:srgbClr val="0C55A2"/>
                  </a:solidFill>
                  <a:latin typeface="微软雅黑" panose="020B0503020204020204" pitchFamily="34" charset="-122"/>
                  <a:ea typeface="微软雅黑" panose="020B0503020204020204" pitchFamily="34" charset="-122"/>
                  <a:sym typeface="+mn-ea"/>
                </a:rPr>
                <a:t>；</a:t>
              </a:r>
              <a:endParaRPr lang="en-US" altLang="zh-CN" sz="1400" dirty="0">
                <a:solidFill>
                  <a:srgbClr val="0C55A2"/>
                </a:solidFill>
                <a:latin typeface="微软雅黑" panose="020B0503020204020204" pitchFamily="34" charset="-122"/>
                <a:ea typeface="微软雅黑" panose="020B0503020204020204" pitchFamily="34" charset="-122"/>
                <a:sym typeface="+mn-ea"/>
              </a:endParaRPr>
            </a:p>
          </p:txBody>
        </p:sp>
        <p:sp>
          <p:nvSpPr>
            <p:cNvPr id="25" name="圆角矩形 24">
              <a:extLst>
                <a:ext uri="{FF2B5EF4-FFF2-40B4-BE49-F238E27FC236}">
                  <a16:creationId xmlns:a16="http://schemas.microsoft.com/office/drawing/2014/main" id="{3B0F2A1A-B7C8-18C8-D105-3EA011F6E775}"/>
                </a:ext>
              </a:extLst>
            </p:cNvPr>
            <p:cNvSpPr/>
            <p:nvPr/>
          </p:nvSpPr>
          <p:spPr>
            <a:xfrm>
              <a:off x="419225" y="4913573"/>
              <a:ext cx="10066726" cy="709598"/>
            </a:xfrm>
            <a:prstGeom prst="roundRect">
              <a:avLst>
                <a:gd name="adj" fmla="val 10609"/>
              </a:avLst>
            </a:prstGeom>
            <a:solidFill>
              <a:schemeClr val="bg1"/>
            </a:solidFill>
            <a:ln w="19050">
              <a:solidFill>
                <a:srgbClr val="0C55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200000"/>
                </a:lnSpc>
                <a:spcAft>
                  <a:spcPts val="600"/>
                </a:spcAft>
                <a:buSzPct val="150000"/>
              </a:pPr>
              <a:r>
                <a:rPr lang="zh-CN" altLang="en-US" sz="1400" b="1" dirty="0">
                  <a:solidFill>
                    <a:srgbClr val="0C55A2"/>
                  </a:solidFill>
                  <a:latin typeface="+mn-ea"/>
                </a:rPr>
                <a:t>用法用量</a:t>
              </a:r>
              <a:r>
                <a:rPr lang="zh-CN" altLang="en-US" sz="1400" dirty="0">
                  <a:solidFill>
                    <a:srgbClr val="0C55A2"/>
                  </a:solidFill>
                  <a:latin typeface="+mn-ea"/>
                </a:rPr>
                <a:t>：局部复发或转移性鼻咽癌一线、不可切除的局部晚期</a:t>
              </a:r>
              <a:r>
                <a:rPr lang="en-US" altLang="zh-CN" sz="1400" dirty="0">
                  <a:solidFill>
                    <a:srgbClr val="0C55A2"/>
                  </a:solidFill>
                  <a:latin typeface="+mn-ea"/>
                </a:rPr>
                <a:t>/</a:t>
              </a:r>
              <a:r>
                <a:rPr lang="zh-CN" altLang="en-US" sz="1400" dirty="0">
                  <a:solidFill>
                    <a:srgbClr val="0C55A2"/>
                  </a:solidFill>
                  <a:latin typeface="+mn-ea"/>
                </a:rPr>
                <a:t>复发或转移性食管鳞癌一线：本品推荐剂量为固定剂量</a:t>
              </a:r>
              <a:r>
                <a:rPr lang="en-US" altLang="zh-CN" sz="1400" b="1" dirty="0">
                  <a:solidFill>
                    <a:srgbClr val="009051"/>
                  </a:solidFill>
                  <a:latin typeface="+mn-ea"/>
                </a:rPr>
                <a:t>240mg</a:t>
              </a:r>
              <a:r>
                <a:rPr lang="zh-CN" altLang="en-US" sz="1400" dirty="0">
                  <a:solidFill>
                    <a:srgbClr val="0C55A2"/>
                  </a:solidFill>
                  <a:latin typeface="+mn-ea"/>
                </a:rPr>
                <a:t>，静脉输注</a:t>
              </a:r>
              <a:r>
                <a:rPr lang="zh-CN" altLang="en-US" sz="1400" b="1" dirty="0">
                  <a:solidFill>
                    <a:srgbClr val="009051"/>
                  </a:solidFill>
                  <a:latin typeface="+mn-ea"/>
                </a:rPr>
                <a:t>每</a:t>
              </a:r>
              <a:r>
                <a:rPr lang="en-US" altLang="zh-CN" sz="1400" b="1" dirty="0">
                  <a:solidFill>
                    <a:srgbClr val="009051"/>
                  </a:solidFill>
                  <a:latin typeface="+mn-ea"/>
                </a:rPr>
                <a:t>3</a:t>
              </a:r>
              <a:r>
                <a:rPr lang="zh-CN" altLang="en-US" sz="1400" b="1" dirty="0">
                  <a:solidFill>
                    <a:srgbClr val="009051"/>
                  </a:solidFill>
                  <a:latin typeface="+mn-ea"/>
                </a:rPr>
                <a:t>周一次</a:t>
              </a:r>
              <a:r>
                <a:rPr lang="zh-CN" altLang="en-US" sz="1400" b="1" dirty="0">
                  <a:solidFill>
                    <a:srgbClr val="0C55A2"/>
                  </a:solidFill>
                  <a:latin typeface="+mn-ea"/>
                </a:rPr>
                <a:t>，</a:t>
              </a:r>
              <a:r>
                <a:rPr lang="zh-CN" altLang="en-US" sz="1400" dirty="0">
                  <a:solidFill>
                    <a:srgbClr val="0C55A2"/>
                  </a:solidFill>
                  <a:latin typeface="+mn-ea"/>
                </a:rPr>
                <a:t>至疾病进展或发生不可耐受的毒性。</a:t>
              </a:r>
              <a:endParaRPr lang="en-US" altLang="zh-CN" sz="1400" dirty="0">
                <a:solidFill>
                  <a:srgbClr val="0C55A2"/>
                </a:solidFill>
                <a:latin typeface="+mn-ea"/>
              </a:endParaRPr>
            </a:p>
          </p:txBody>
        </p:sp>
        <p:sp>
          <p:nvSpPr>
            <p:cNvPr id="26" name="圆角矩形 25">
              <a:extLst>
                <a:ext uri="{FF2B5EF4-FFF2-40B4-BE49-F238E27FC236}">
                  <a16:creationId xmlns:a16="http://schemas.microsoft.com/office/drawing/2014/main" id="{4312E56E-B026-8F62-35DB-97B2E3DA6589}"/>
                </a:ext>
              </a:extLst>
            </p:cNvPr>
            <p:cNvSpPr/>
            <p:nvPr/>
          </p:nvSpPr>
          <p:spPr>
            <a:xfrm>
              <a:off x="5527506" y="2891467"/>
              <a:ext cx="4958446" cy="1900376"/>
            </a:xfrm>
            <a:prstGeom prst="roundRect">
              <a:avLst>
                <a:gd name="adj" fmla="val 4849"/>
              </a:avLst>
            </a:prstGeom>
            <a:solidFill>
              <a:schemeClr val="bg1"/>
            </a:solidFill>
            <a:ln w="19050">
              <a:solidFill>
                <a:srgbClr val="0C55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spcAft>
                  <a:spcPts val="600"/>
                </a:spcAft>
                <a:buSzPct val="150000"/>
              </a:pPr>
              <a:r>
                <a:rPr lang="zh-CN" altLang="en-US" sz="1400" b="1" dirty="0">
                  <a:solidFill>
                    <a:srgbClr val="0C55A2"/>
                  </a:solidFill>
                  <a:latin typeface="+mn-ea"/>
                </a:rPr>
                <a:t>疾病基本情况：</a:t>
              </a:r>
              <a:endParaRPr lang="en-US" altLang="zh-CN" sz="1400" b="1" dirty="0">
                <a:solidFill>
                  <a:srgbClr val="0C55A2"/>
                </a:solidFill>
                <a:latin typeface="+mn-ea"/>
              </a:endParaRPr>
            </a:p>
            <a:p>
              <a:pPr marL="171450" indent="-171450" algn="just">
                <a:lnSpc>
                  <a:spcPct val="150000"/>
                </a:lnSpc>
                <a:buFont typeface="Arial" panose="020B0604020202020204" pitchFamily="34" charset="0"/>
                <a:buChar char="•"/>
              </a:pPr>
              <a:r>
                <a:rPr lang="zh-CN" altLang="en-US" sz="1400" b="1" dirty="0">
                  <a:solidFill>
                    <a:srgbClr val="0C55A2"/>
                  </a:solidFill>
                  <a:latin typeface="微软雅黑" panose="020B0503020204020204" pitchFamily="34" charset="-122"/>
                  <a:ea typeface="微软雅黑" panose="020B0503020204020204" pitchFamily="34" charset="-122"/>
                  <a:sym typeface="+mn-ea"/>
                </a:rPr>
                <a:t>食管癌</a:t>
              </a:r>
              <a:r>
                <a:rPr lang="zh-CN" altLang="en-US" sz="1400" dirty="0">
                  <a:solidFill>
                    <a:srgbClr val="0C55A2"/>
                  </a:solidFill>
                  <a:latin typeface="微软雅黑" panose="020B0503020204020204" pitchFamily="34" charset="-122"/>
                  <a:ea typeface="微软雅黑" panose="020B0503020204020204" pitchFamily="34" charset="-122"/>
                  <a:sym typeface="+mn-ea"/>
                </a:rPr>
                <a:t>是中国</a:t>
              </a:r>
              <a:r>
                <a:rPr lang="zh-CN" altLang="en-US" sz="1400" b="1" dirty="0">
                  <a:solidFill>
                    <a:srgbClr val="0C55A2"/>
                  </a:solidFill>
                  <a:latin typeface="微软雅黑" panose="020B0503020204020204" pitchFamily="34" charset="-122"/>
                  <a:ea typeface="微软雅黑" panose="020B0503020204020204" pitchFamily="34" charset="-122"/>
                  <a:sym typeface="+mn-ea"/>
                </a:rPr>
                <a:t>高发恶性肿瘤</a:t>
              </a:r>
              <a:r>
                <a:rPr lang="zh-CN" altLang="en-US" sz="1400" dirty="0">
                  <a:solidFill>
                    <a:srgbClr val="0C55A2"/>
                  </a:solidFill>
                  <a:latin typeface="微软雅黑" panose="020B0503020204020204" pitchFamily="34" charset="-122"/>
                  <a:ea typeface="微软雅黑" panose="020B0503020204020204" pitchFamily="34" charset="-122"/>
                  <a:sym typeface="+mn-ea"/>
                </a:rPr>
                <a:t>，发病率</a:t>
              </a:r>
              <a:r>
                <a:rPr lang="en-US" altLang="zh-CN" sz="1400" b="1" dirty="0">
                  <a:solidFill>
                    <a:srgbClr val="0C55A2"/>
                  </a:solidFill>
                  <a:latin typeface="微软雅黑" panose="020B0503020204020204" pitchFamily="34" charset="-122"/>
                  <a:ea typeface="微软雅黑" panose="020B0503020204020204" pitchFamily="34" charset="-122"/>
                  <a:sym typeface="+mn-ea"/>
                </a:rPr>
                <a:t>22.4/10</a:t>
              </a:r>
              <a:r>
                <a:rPr lang="zh-CN" altLang="en-US" sz="1400" b="1" dirty="0">
                  <a:solidFill>
                    <a:srgbClr val="0C55A2"/>
                  </a:solidFill>
                  <a:latin typeface="微软雅黑" panose="020B0503020204020204" pitchFamily="34" charset="-122"/>
                  <a:ea typeface="微软雅黑" panose="020B0503020204020204" pitchFamily="34" charset="-122"/>
                  <a:sym typeface="+mn-ea"/>
                </a:rPr>
                <a:t>万</a:t>
              </a:r>
              <a:r>
                <a:rPr lang="zh-CN" altLang="en-US" sz="1400" dirty="0">
                  <a:solidFill>
                    <a:srgbClr val="0C55A2"/>
                  </a:solidFill>
                  <a:latin typeface="微软雅黑" panose="020B0503020204020204" pitchFamily="34" charset="-122"/>
                  <a:ea typeface="微软雅黑" panose="020B0503020204020204" pitchFamily="34" charset="-122"/>
                  <a:sym typeface="+mn-ea"/>
                </a:rPr>
                <a:t>居国内所有恶性肿瘤</a:t>
              </a:r>
              <a:r>
                <a:rPr lang="zh-CN" altLang="en-US" sz="1400" b="1" dirty="0">
                  <a:solidFill>
                    <a:srgbClr val="0C55A2"/>
                  </a:solidFill>
                  <a:latin typeface="微软雅黑" panose="020B0503020204020204" pitchFamily="34" charset="-122"/>
                  <a:ea typeface="微软雅黑" panose="020B0503020204020204" pitchFamily="34" charset="-122"/>
                  <a:sym typeface="+mn-ea"/>
                </a:rPr>
                <a:t>第</a:t>
              </a:r>
              <a:r>
                <a:rPr lang="en-US" altLang="zh-CN" sz="1400" b="1" dirty="0">
                  <a:solidFill>
                    <a:srgbClr val="0C55A2"/>
                  </a:solidFill>
                  <a:latin typeface="微软雅黑" panose="020B0503020204020204" pitchFamily="34" charset="-122"/>
                  <a:ea typeface="微软雅黑" panose="020B0503020204020204" pitchFamily="34" charset="-122"/>
                  <a:sym typeface="+mn-ea"/>
                </a:rPr>
                <a:t>5</a:t>
              </a:r>
              <a:r>
                <a:rPr lang="zh-CN" altLang="en-US" sz="1400" b="1" dirty="0">
                  <a:solidFill>
                    <a:srgbClr val="0C55A2"/>
                  </a:solidFill>
                  <a:latin typeface="微软雅黑" panose="020B0503020204020204" pitchFamily="34" charset="-122"/>
                  <a:ea typeface="微软雅黑" panose="020B0503020204020204" pitchFamily="34" charset="-122"/>
                  <a:sym typeface="+mn-ea"/>
                </a:rPr>
                <a:t>位</a:t>
              </a:r>
              <a:r>
                <a:rPr lang="zh-CN" altLang="en-US" sz="1400" dirty="0">
                  <a:solidFill>
                    <a:srgbClr val="0C55A2"/>
                  </a:solidFill>
                  <a:latin typeface="微软雅黑" panose="020B0503020204020204" pitchFamily="34" charset="-122"/>
                  <a:ea typeface="微软雅黑" panose="020B0503020204020204" pitchFamily="34" charset="-122"/>
                  <a:sym typeface="+mn-ea"/>
                </a:rPr>
                <a:t>，死亡率居</a:t>
              </a:r>
              <a:r>
                <a:rPr lang="zh-CN" altLang="en-US" sz="1400" b="1" dirty="0">
                  <a:solidFill>
                    <a:srgbClr val="0C55A2"/>
                  </a:solidFill>
                  <a:latin typeface="微软雅黑" panose="020B0503020204020204" pitchFamily="34" charset="-122"/>
                  <a:ea typeface="微软雅黑" panose="020B0503020204020204" pitchFamily="34" charset="-122"/>
                  <a:sym typeface="+mn-ea"/>
                </a:rPr>
                <a:t>第</a:t>
              </a:r>
              <a:r>
                <a:rPr lang="en-US" altLang="zh-CN" sz="1400" b="1" dirty="0">
                  <a:solidFill>
                    <a:srgbClr val="0C55A2"/>
                  </a:solidFill>
                  <a:latin typeface="微软雅黑" panose="020B0503020204020204" pitchFamily="34" charset="-122"/>
                  <a:ea typeface="微软雅黑" panose="020B0503020204020204" pitchFamily="34" charset="-122"/>
                  <a:sym typeface="+mn-ea"/>
                </a:rPr>
                <a:t>4</a:t>
              </a:r>
              <a:r>
                <a:rPr lang="zh-CN" altLang="en-US" sz="1400" b="1" dirty="0">
                  <a:solidFill>
                    <a:srgbClr val="0C55A2"/>
                  </a:solidFill>
                  <a:latin typeface="微软雅黑" panose="020B0503020204020204" pitchFamily="34" charset="-122"/>
                  <a:ea typeface="微软雅黑" panose="020B0503020204020204" pitchFamily="34" charset="-122"/>
                  <a:sym typeface="+mn-ea"/>
                </a:rPr>
                <a:t>位</a:t>
              </a:r>
              <a:r>
                <a:rPr lang="zh-CN" altLang="en-US" sz="1400" dirty="0">
                  <a:solidFill>
                    <a:srgbClr val="0C55A2"/>
                  </a:solidFill>
                  <a:latin typeface="微软雅黑" panose="020B0503020204020204" pitchFamily="34" charset="-122"/>
                  <a:ea typeface="微软雅黑" panose="020B0503020204020204" pitchFamily="34" charset="-122"/>
                  <a:sym typeface="+mn-ea"/>
                </a:rPr>
                <a:t>；</a:t>
              </a:r>
              <a:r>
                <a:rPr lang="zh-CN" altLang="en-US" sz="1400" b="1" dirty="0">
                  <a:solidFill>
                    <a:srgbClr val="0C55A2"/>
                  </a:solidFill>
                  <a:latin typeface="微软雅黑" panose="020B0503020204020204" pitchFamily="34" charset="-122"/>
                  <a:ea typeface="微软雅黑" panose="020B0503020204020204" pitchFamily="34" charset="-122"/>
                  <a:sym typeface="+mn-ea"/>
                </a:rPr>
                <a:t>年新发</a:t>
              </a:r>
              <a:r>
                <a:rPr lang="zh-CN" altLang="en-US" sz="1400" dirty="0">
                  <a:solidFill>
                    <a:srgbClr val="0C55A2"/>
                  </a:solidFill>
                  <a:latin typeface="微软雅黑" panose="020B0503020204020204" pitchFamily="34" charset="-122"/>
                  <a:ea typeface="微软雅黑" panose="020B0503020204020204" pitchFamily="34" charset="-122"/>
                  <a:sym typeface="+mn-ea"/>
                </a:rPr>
                <a:t>和</a:t>
              </a:r>
              <a:r>
                <a:rPr lang="zh-CN" altLang="en-US" sz="1400" b="1" dirty="0">
                  <a:solidFill>
                    <a:srgbClr val="0C55A2"/>
                  </a:solidFill>
                  <a:latin typeface="微软雅黑" panose="020B0503020204020204" pitchFamily="34" charset="-122"/>
                  <a:ea typeface="微软雅黑" panose="020B0503020204020204" pitchFamily="34" charset="-122"/>
                  <a:sym typeface="+mn-ea"/>
                </a:rPr>
                <a:t>死亡病例</a:t>
              </a:r>
              <a:r>
                <a:rPr lang="zh-CN" altLang="en-US" sz="1400" dirty="0">
                  <a:solidFill>
                    <a:srgbClr val="0C55A2"/>
                  </a:solidFill>
                  <a:latin typeface="微软雅黑" panose="020B0503020204020204" pitchFamily="34" charset="-122"/>
                  <a:ea typeface="微软雅黑" panose="020B0503020204020204" pitchFamily="34" charset="-122"/>
                  <a:sym typeface="+mn-ea"/>
                </a:rPr>
                <a:t>数分别为</a:t>
              </a:r>
              <a:r>
                <a:rPr lang="en-US" altLang="zh-CN" sz="1400" b="1" dirty="0">
                  <a:solidFill>
                    <a:srgbClr val="0C55A2"/>
                  </a:solidFill>
                  <a:latin typeface="微软雅黑" panose="020B0503020204020204" pitchFamily="34" charset="-122"/>
                  <a:ea typeface="微软雅黑" panose="020B0503020204020204" pitchFamily="34" charset="-122"/>
                  <a:sym typeface="+mn-ea"/>
                </a:rPr>
                <a:t>32.4</a:t>
              </a:r>
              <a:r>
                <a:rPr lang="zh-CN" altLang="en-US" sz="1400" dirty="0">
                  <a:solidFill>
                    <a:srgbClr val="0C55A2"/>
                  </a:solidFill>
                  <a:latin typeface="微软雅黑" panose="020B0503020204020204" pitchFamily="34" charset="-122"/>
                  <a:ea typeface="微软雅黑" panose="020B0503020204020204" pitchFamily="34" charset="-122"/>
                  <a:sym typeface="+mn-ea"/>
                </a:rPr>
                <a:t>和</a:t>
              </a:r>
              <a:r>
                <a:rPr lang="en-US" altLang="zh-CN" sz="1400" b="1" dirty="0">
                  <a:solidFill>
                    <a:srgbClr val="0C55A2"/>
                  </a:solidFill>
                  <a:latin typeface="微软雅黑" panose="020B0503020204020204" pitchFamily="34" charset="-122"/>
                  <a:ea typeface="微软雅黑" panose="020B0503020204020204" pitchFamily="34" charset="-122"/>
                  <a:sym typeface="+mn-ea"/>
                </a:rPr>
                <a:t>30.1</a:t>
              </a:r>
              <a:r>
                <a:rPr lang="zh-CN" altLang="en-US" sz="1400" b="1" dirty="0">
                  <a:solidFill>
                    <a:srgbClr val="0C55A2"/>
                  </a:solidFill>
                  <a:latin typeface="微软雅黑" panose="020B0503020204020204" pitchFamily="34" charset="-122"/>
                  <a:ea typeface="微软雅黑" panose="020B0503020204020204" pitchFamily="34" charset="-122"/>
                  <a:sym typeface="+mn-ea"/>
                </a:rPr>
                <a:t>万</a:t>
              </a:r>
              <a:r>
                <a:rPr lang="zh-CN" altLang="en-US" sz="1400" dirty="0">
                  <a:solidFill>
                    <a:srgbClr val="0C55A2"/>
                  </a:solidFill>
                  <a:latin typeface="微软雅黑" panose="020B0503020204020204" pitchFamily="34" charset="-122"/>
                  <a:ea typeface="微软雅黑" panose="020B0503020204020204" pitchFamily="34" charset="-122"/>
                  <a:sym typeface="+mn-ea"/>
                </a:rPr>
                <a:t>例</a:t>
              </a:r>
              <a:r>
                <a:rPr lang="en-US" altLang="zh-CN" sz="1400" baseline="30000" dirty="0">
                  <a:solidFill>
                    <a:srgbClr val="0C55A2"/>
                  </a:solidFill>
                  <a:latin typeface="微软雅黑" panose="020B0503020204020204" pitchFamily="34" charset="-122"/>
                  <a:ea typeface="微软雅黑" panose="020B0503020204020204" pitchFamily="34" charset="-122"/>
                  <a:sym typeface="+mn-ea"/>
                </a:rPr>
                <a:t>1</a:t>
              </a:r>
              <a:r>
                <a:rPr lang="zh-CN" altLang="en-US" sz="1400" baseline="30000" dirty="0">
                  <a:solidFill>
                    <a:srgbClr val="0C55A2"/>
                  </a:solidFill>
                  <a:latin typeface="微软雅黑" panose="020B0503020204020204" pitchFamily="34" charset="-122"/>
                  <a:ea typeface="微软雅黑" panose="020B0503020204020204" pitchFamily="34" charset="-122"/>
                  <a:sym typeface="+mn-ea"/>
                </a:rPr>
                <a:t>；</a:t>
              </a:r>
              <a:r>
                <a:rPr lang="zh-CN" altLang="en-US" sz="1400" dirty="0">
                  <a:solidFill>
                    <a:srgbClr val="0C55A2"/>
                  </a:solidFill>
                  <a:latin typeface="微软雅黑" panose="020B0503020204020204" pitchFamily="34" charset="-122"/>
                  <a:ea typeface="微软雅黑" panose="020B0503020204020204" pitchFamily="34" charset="-122"/>
                  <a:sym typeface="+mn-ea"/>
                </a:rPr>
                <a:t>病理类型与欧美国家不同，</a:t>
              </a:r>
              <a:r>
                <a:rPr lang="en-US" altLang="zh-CN" sz="1400" dirty="0">
                  <a:solidFill>
                    <a:srgbClr val="0C55A2"/>
                  </a:solidFill>
                  <a:latin typeface="微软雅黑" panose="020B0503020204020204" pitchFamily="34" charset="-122"/>
                  <a:ea typeface="微软雅黑" panose="020B0503020204020204" pitchFamily="34" charset="-122"/>
                  <a:sym typeface="+mn-ea"/>
                </a:rPr>
                <a:t>90%</a:t>
              </a:r>
              <a:r>
                <a:rPr lang="zh-CN" altLang="en-US" sz="1400" dirty="0">
                  <a:solidFill>
                    <a:srgbClr val="0C55A2"/>
                  </a:solidFill>
                  <a:latin typeface="微软雅黑" panose="020B0503020204020204" pitchFamily="34" charset="-122"/>
                  <a:ea typeface="微软雅黑" panose="020B0503020204020204" pitchFamily="34" charset="-122"/>
                  <a:sym typeface="+mn-ea"/>
                </a:rPr>
                <a:t>以上为鳞癌；</a:t>
              </a:r>
              <a:endParaRPr lang="en-US" altLang="zh-CN" sz="1400" dirty="0">
                <a:solidFill>
                  <a:srgbClr val="0C55A2"/>
                </a:solidFill>
                <a:latin typeface="微软雅黑" panose="020B0503020204020204" pitchFamily="34" charset="-122"/>
                <a:ea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400" b="1" dirty="0">
                  <a:solidFill>
                    <a:srgbClr val="009051"/>
                  </a:solidFill>
                  <a:latin typeface="微软雅黑" panose="020B0503020204020204" pitchFamily="34" charset="-122"/>
                  <a:ea typeface="微软雅黑" panose="020B0503020204020204" pitchFamily="34" charset="-122"/>
                  <a:sym typeface="+mn-ea"/>
                </a:rPr>
                <a:t>食管癌治疗手段多年无新进展</a:t>
              </a:r>
              <a:r>
                <a:rPr lang="zh-CN" altLang="en-US" sz="1400" dirty="0">
                  <a:solidFill>
                    <a:srgbClr val="0C55A2"/>
                  </a:solidFill>
                  <a:latin typeface="微软雅黑" panose="020B0503020204020204" pitchFamily="34" charset="-122"/>
                  <a:ea typeface="微软雅黑" panose="020B0503020204020204" pitchFamily="34" charset="-122"/>
                  <a:sym typeface="+mn-ea"/>
                </a:rPr>
                <a:t>，晚期不可切除</a:t>
              </a:r>
              <a:r>
                <a:rPr lang="en-US" altLang="zh-CN" sz="1400" dirty="0">
                  <a:solidFill>
                    <a:srgbClr val="0C55A2"/>
                  </a:solidFill>
                  <a:latin typeface="微软雅黑" panose="020B0503020204020204" pitchFamily="34" charset="-122"/>
                  <a:ea typeface="微软雅黑" panose="020B0503020204020204" pitchFamily="34" charset="-122"/>
                  <a:sym typeface="+mn-ea"/>
                </a:rPr>
                <a:t>/</a:t>
              </a:r>
              <a:r>
                <a:rPr lang="zh-CN" altLang="en-US" sz="1400" dirty="0">
                  <a:solidFill>
                    <a:srgbClr val="0C55A2"/>
                  </a:solidFill>
                  <a:latin typeface="微软雅黑" panose="020B0503020204020204" pitchFamily="34" charset="-122"/>
                  <a:ea typeface="微软雅黑" panose="020B0503020204020204" pitchFamily="34" charset="-122"/>
                  <a:sym typeface="+mn-ea"/>
                </a:rPr>
                <a:t>转移性食管癌患者的一线标准治疗为铂类为基础的联合化疗，有效率仅为</a:t>
              </a:r>
              <a:r>
                <a:rPr lang="en-US" altLang="zh-CN" sz="1400" dirty="0">
                  <a:solidFill>
                    <a:srgbClr val="0C55A2"/>
                  </a:solidFill>
                  <a:latin typeface="微软雅黑" panose="020B0503020204020204" pitchFamily="34" charset="-122"/>
                  <a:ea typeface="微软雅黑" panose="020B0503020204020204" pitchFamily="34" charset="-122"/>
                  <a:sym typeface="+mn-ea"/>
                </a:rPr>
                <a:t>40-60%</a:t>
              </a:r>
              <a:r>
                <a:rPr lang="zh-CN" altLang="en-US" sz="1400" dirty="0">
                  <a:solidFill>
                    <a:srgbClr val="0C55A2"/>
                  </a:solidFill>
                  <a:latin typeface="微软雅黑" panose="020B0503020204020204" pitchFamily="34" charset="-122"/>
                  <a:ea typeface="微软雅黑" panose="020B0503020204020204" pitchFamily="34" charset="-122"/>
                  <a:sym typeface="+mn-ea"/>
                </a:rPr>
                <a:t>，中位总生存期</a:t>
              </a:r>
              <a:r>
                <a:rPr lang="zh-CN" altLang="en-US" sz="1400" b="1" dirty="0">
                  <a:solidFill>
                    <a:srgbClr val="009051"/>
                  </a:solidFill>
                  <a:latin typeface="微软雅黑" panose="020B0503020204020204" pitchFamily="34" charset="-122"/>
                  <a:ea typeface="微软雅黑" panose="020B0503020204020204" pitchFamily="34" charset="-122"/>
                  <a:sym typeface="+mn-ea"/>
                </a:rPr>
                <a:t>仅</a:t>
              </a:r>
              <a:r>
                <a:rPr lang="en-US" altLang="zh-CN" sz="1400" b="1" dirty="0">
                  <a:solidFill>
                    <a:srgbClr val="009051"/>
                  </a:solidFill>
                  <a:latin typeface="微软雅黑" panose="020B0503020204020204" pitchFamily="34" charset="-122"/>
                  <a:ea typeface="微软雅黑" panose="020B0503020204020204" pitchFamily="34" charset="-122"/>
                  <a:sym typeface="+mn-ea"/>
                </a:rPr>
                <a:t>5-10</a:t>
              </a:r>
              <a:r>
                <a:rPr lang="zh-CN" altLang="en-US" sz="1400" b="1" dirty="0">
                  <a:solidFill>
                    <a:srgbClr val="009051"/>
                  </a:solidFill>
                  <a:latin typeface="微软雅黑" panose="020B0503020204020204" pitchFamily="34" charset="-122"/>
                  <a:ea typeface="微软雅黑" panose="020B0503020204020204" pitchFamily="34" charset="-122"/>
                  <a:sym typeface="+mn-ea"/>
                </a:rPr>
                <a:t>个月</a:t>
              </a:r>
              <a:r>
                <a:rPr lang="en-US" altLang="zh-CN" sz="1400" baseline="30000" dirty="0">
                  <a:solidFill>
                    <a:srgbClr val="0C55A2"/>
                  </a:solidFill>
                  <a:latin typeface="微软雅黑" panose="020B0503020204020204" pitchFamily="34" charset="-122"/>
                  <a:ea typeface="微软雅黑" panose="020B0503020204020204" pitchFamily="34" charset="-122"/>
                  <a:sym typeface="+mn-ea"/>
                </a:rPr>
                <a:t>3</a:t>
              </a:r>
              <a:r>
                <a:rPr lang="zh-CN" altLang="en-US" sz="1400" dirty="0">
                  <a:solidFill>
                    <a:srgbClr val="0C55A2"/>
                  </a:solidFill>
                  <a:latin typeface="微软雅黑" panose="020B0503020204020204" pitchFamily="34" charset="-122"/>
                  <a:ea typeface="微软雅黑" panose="020B0503020204020204" pitchFamily="34" charset="-122"/>
                  <a:sym typeface="+mn-ea"/>
                </a:rPr>
                <a:t>。</a:t>
              </a:r>
              <a:endParaRPr lang="en-US" altLang="zh-CN" sz="1400" dirty="0">
                <a:solidFill>
                  <a:srgbClr val="0C55A2"/>
                </a:solidFill>
                <a:latin typeface="微软雅黑" panose="020B0503020204020204" pitchFamily="34" charset="-122"/>
                <a:ea typeface="微软雅黑" panose="020B0503020204020204" pitchFamily="34" charset="-122"/>
                <a:sym typeface="+mn-ea"/>
              </a:endParaRPr>
            </a:p>
          </p:txBody>
        </p:sp>
        <p:sp>
          <p:nvSpPr>
            <p:cNvPr id="27" name="圆角矩形 26">
              <a:extLst>
                <a:ext uri="{FF2B5EF4-FFF2-40B4-BE49-F238E27FC236}">
                  <a16:creationId xmlns:a16="http://schemas.microsoft.com/office/drawing/2014/main" id="{DCBC42B0-4389-7705-81E7-3DB3E6FF19C4}"/>
                </a:ext>
              </a:extLst>
            </p:cNvPr>
            <p:cNvSpPr/>
            <p:nvPr/>
          </p:nvSpPr>
          <p:spPr>
            <a:xfrm>
              <a:off x="5527504" y="1500095"/>
              <a:ext cx="4958446" cy="1237777"/>
            </a:xfrm>
            <a:prstGeom prst="roundRect">
              <a:avLst>
                <a:gd name="adj" fmla="val 1751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a:solidFill>
                    <a:schemeClr val="bg1"/>
                  </a:solidFill>
                  <a:latin typeface="+mn-ea"/>
                </a:rPr>
                <a:t>新增适应症二：</a:t>
              </a:r>
              <a:endParaRPr lang="en-US" altLang="zh-CN" sz="1400" b="1" dirty="0">
                <a:solidFill>
                  <a:schemeClr val="bg1"/>
                </a:solidFill>
                <a:latin typeface="+mn-ea"/>
              </a:endParaRPr>
            </a:p>
            <a:p>
              <a:pPr>
                <a:lnSpc>
                  <a:spcPct val="150000"/>
                </a:lnSpc>
              </a:pPr>
              <a:r>
                <a:rPr lang="zh-CN" altLang="en-US" sz="1400" b="1" dirty="0">
                  <a:latin typeface="+mn-ea"/>
                </a:rPr>
                <a:t>本品联合紫杉醇和顺铂适用于不可切除局部晚期</a:t>
              </a:r>
              <a:r>
                <a:rPr lang="en-US" altLang="zh-CN" sz="1400" b="1" dirty="0">
                  <a:latin typeface="+mn-ea"/>
                </a:rPr>
                <a:t>/</a:t>
              </a:r>
              <a:r>
                <a:rPr lang="zh-CN" altLang="en-US" sz="1400" b="1" dirty="0">
                  <a:latin typeface="+mn-ea"/>
                </a:rPr>
                <a:t>复发或转移性</a:t>
              </a:r>
              <a:r>
                <a:rPr lang="zh-CN" altLang="en-US" sz="1400" b="1" dirty="0">
                  <a:solidFill>
                    <a:schemeClr val="bg1"/>
                  </a:solidFill>
                  <a:latin typeface="+mn-ea"/>
                </a:rPr>
                <a:t>食管鳞癌的一线治疗</a:t>
              </a:r>
              <a:r>
                <a:rPr lang="zh-CN" altLang="en-US" sz="1400" dirty="0">
                  <a:solidFill>
                    <a:schemeClr val="bg1"/>
                  </a:solidFill>
                  <a:latin typeface="+mn-ea"/>
                </a:rPr>
                <a:t>。</a:t>
              </a:r>
              <a:endParaRPr lang="en-US" altLang="zh-CN" sz="1400" dirty="0">
                <a:solidFill>
                  <a:schemeClr val="bg1"/>
                </a:solidFill>
                <a:latin typeface="+mn-ea"/>
              </a:endParaRPr>
            </a:p>
            <a:p>
              <a:pPr>
                <a:lnSpc>
                  <a:spcPct val="150000"/>
                </a:lnSpc>
              </a:pPr>
              <a:r>
                <a:rPr lang="zh-CN" altLang="en-US" sz="1400" b="1" dirty="0">
                  <a:solidFill>
                    <a:schemeClr val="bg1"/>
                  </a:solidFill>
                  <a:latin typeface="+mn-ea"/>
                </a:rPr>
                <a:t>适应症患者人数</a:t>
              </a:r>
              <a:r>
                <a:rPr lang="zh-CN" altLang="en-US" sz="1400" b="1" dirty="0" smtClean="0">
                  <a:solidFill>
                    <a:schemeClr val="bg1"/>
                  </a:solidFill>
                  <a:latin typeface="+mn-ea"/>
                </a:rPr>
                <a:t>：</a:t>
              </a:r>
              <a:r>
                <a:rPr lang="en-US" altLang="zh-CN" sz="1400" b="1" dirty="0">
                  <a:solidFill>
                    <a:schemeClr val="bg1"/>
                  </a:solidFill>
                  <a:latin typeface="+mn-ea"/>
                </a:rPr>
                <a:t>149,157</a:t>
              </a:r>
              <a:r>
                <a:rPr lang="zh-CN" altLang="en-US" sz="1400" b="1" dirty="0">
                  <a:solidFill>
                    <a:schemeClr val="bg1"/>
                  </a:solidFill>
                  <a:latin typeface="+mn-ea"/>
                </a:rPr>
                <a:t>（同类产品</a:t>
              </a:r>
              <a:r>
                <a:rPr lang="en-US" altLang="zh-CN" sz="1400" b="1" dirty="0">
                  <a:solidFill>
                    <a:schemeClr val="bg1"/>
                  </a:solidFill>
                  <a:latin typeface="+mn-ea"/>
                </a:rPr>
                <a:t>5</a:t>
              </a:r>
              <a:r>
                <a:rPr lang="zh-CN" altLang="en-US" sz="1400" b="1" dirty="0">
                  <a:solidFill>
                    <a:schemeClr val="bg1"/>
                  </a:solidFill>
                  <a:latin typeface="+mn-ea"/>
                </a:rPr>
                <a:t>个）</a:t>
              </a:r>
              <a:endParaRPr lang="en-US" altLang="zh-CN" sz="1400" dirty="0">
                <a:solidFill>
                  <a:schemeClr val="bg1"/>
                </a:solidFill>
                <a:latin typeface="+mn-ea"/>
              </a:endParaRPr>
            </a:p>
          </p:txBody>
        </p:sp>
      </p:grpSp>
    </p:spTree>
    <p:extLst>
      <p:ext uri="{BB962C8B-B14F-4D97-AF65-F5344CB8AC3E}">
        <p14:creationId xmlns:p14="http://schemas.microsoft.com/office/powerpoint/2010/main" val="22397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976887-A2BA-BF88-E105-77D5190BBB51}"/>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安全性</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新增适应症安全性</a:t>
            </a:r>
          </a:p>
        </p:txBody>
      </p:sp>
      <p:sp>
        <p:nvSpPr>
          <p:cNvPr id="8" name="圆角矩形 7"/>
          <p:cNvSpPr/>
          <p:nvPr/>
        </p:nvSpPr>
        <p:spPr>
          <a:xfrm>
            <a:off x="176400" y="909679"/>
            <a:ext cx="5527714" cy="4707349"/>
          </a:xfrm>
          <a:prstGeom prst="roundRect">
            <a:avLst>
              <a:gd name="adj" fmla="val 17517"/>
            </a:avLst>
          </a:prstGeom>
          <a:noFill/>
          <a:ln w="19050">
            <a:solidFill>
              <a:srgbClr val="0C55A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600"/>
              </a:spcAft>
              <a:defRPr/>
            </a:pPr>
            <a:r>
              <a:rPr lang="zh-CN" altLang="en-US" sz="1600" b="1" dirty="0">
                <a:solidFill>
                  <a:srgbClr val="0C55A2"/>
                </a:solidFill>
                <a:latin typeface="+mn-ea"/>
                <a:sym typeface="Arial" panose="020B0604020202020204" pitchFamily="34" charset="0"/>
              </a:rPr>
              <a:t>信息汇总</a:t>
            </a:r>
            <a:endParaRPr lang="en-US" altLang="zh-CN" sz="1600" b="1" dirty="0">
              <a:solidFill>
                <a:srgbClr val="0C55A2"/>
              </a:solidFill>
              <a:latin typeface="+mn-ea"/>
              <a:sym typeface="Arial" panose="020B0604020202020204" pitchFamily="34" charset="0"/>
            </a:endParaRPr>
          </a:p>
          <a:p>
            <a:pPr lvl="0">
              <a:lnSpc>
                <a:spcPct val="150000"/>
              </a:lnSpc>
              <a:spcAft>
                <a:spcPts val="600"/>
              </a:spcAft>
              <a:defRPr/>
            </a:pPr>
            <a:r>
              <a:rPr lang="zh-CN" altLang="en-US" sz="1600" dirty="0">
                <a:solidFill>
                  <a:srgbClr val="0C55A2"/>
                </a:solidFill>
                <a:latin typeface="+mn-ea"/>
                <a:sym typeface="Arial" panose="020B0604020202020204" pitchFamily="34" charset="0"/>
              </a:rPr>
              <a:t>比对已积累丰富安全性数据的国际同类药物总体安全性数据，接受特瑞普利单抗单药治疗和联合治疗的患者中</a:t>
            </a:r>
            <a:r>
              <a:rPr lang="zh-CN" altLang="en-US" sz="1600" b="1" dirty="0">
                <a:solidFill>
                  <a:srgbClr val="009051"/>
                </a:solidFill>
                <a:latin typeface="+mn-ea"/>
                <a:sym typeface="Arial" panose="020B0604020202020204" pitchFamily="34" charset="0"/>
              </a:rPr>
              <a:t>未发现已知</a:t>
            </a:r>
            <a:r>
              <a:rPr lang="en-US" altLang="zh-CN" sz="1600" b="1" dirty="0">
                <a:solidFill>
                  <a:srgbClr val="009051"/>
                </a:solidFill>
                <a:latin typeface="+mn-ea"/>
                <a:sym typeface="Arial" panose="020B0604020202020204" pitchFamily="34" charset="0"/>
              </a:rPr>
              <a:t>PD-1</a:t>
            </a:r>
            <a:r>
              <a:rPr lang="zh-CN" altLang="en-US" sz="1600" b="1" dirty="0">
                <a:solidFill>
                  <a:srgbClr val="009051"/>
                </a:solidFill>
                <a:latin typeface="+mn-ea"/>
                <a:sym typeface="Arial" panose="020B0604020202020204" pitchFamily="34" charset="0"/>
              </a:rPr>
              <a:t>不良反应外新的安全性信号；</a:t>
            </a:r>
            <a:endParaRPr lang="en-US" altLang="zh-CN" sz="1600" b="1" dirty="0">
              <a:solidFill>
                <a:srgbClr val="009051"/>
              </a:solidFill>
              <a:latin typeface="+mn-ea"/>
              <a:sym typeface="Arial" panose="020B0604020202020204" pitchFamily="34" charset="0"/>
            </a:endParaRPr>
          </a:p>
          <a:p>
            <a:pPr lvl="0">
              <a:lnSpc>
                <a:spcPct val="150000"/>
              </a:lnSpc>
              <a:spcAft>
                <a:spcPts val="600"/>
              </a:spcAft>
              <a:defRPr/>
            </a:pPr>
            <a:r>
              <a:rPr lang="zh-CN" altLang="en-US" sz="1600" dirty="0">
                <a:solidFill>
                  <a:srgbClr val="0C55A2"/>
                </a:solidFill>
                <a:latin typeface="+mn-ea"/>
                <a:sym typeface="Arial" panose="020B0604020202020204" pitchFamily="34" charset="0"/>
              </a:rPr>
              <a:t>特瑞普利单抗注射液</a:t>
            </a:r>
            <a:r>
              <a:rPr lang="zh-CN" altLang="en-US" sz="1600" b="1" dirty="0">
                <a:solidFill>
                  <a:srgbClr val="009051"/>
                </a:solidFill>
                <a:latin typeface="+mn-ea"/>
                <a:sym typeface="Arial" panose="020B0604020202020204" pitchFamily="34" charset="0"/>
              </a:rPr>
              <a:t>上市后真实世界积累的安全性信息和同类药已知的总体安全性特征一致</a:t>
            </a:r>
            <a:r>
              <a:rPr lang="zh-CN" altLang="en-US" sz="1600" dirty="0">
                <a:solidFill>
                  <a:srgbClr val="0C55A2"/>
                </a:solidFill>
                <a:latin typeface="+mn-ea"/>
                <a:sym typeface="Arial" panose="020B0604020202020204" pitchFamily="34" charset="0"/>
              </a:rPr>
              <a:t>，未发现较同类药相比新的安全性风险，</a:t>
            </a:r>
            <a:r>
              <a:rPr lang="zh-CN" altLang="en-US" sz="1600" b="1" dirty="0">
                <a:solidFill>
                  <a:srgbClr val="009051"/>
                </a:solidFill>
                <a:latin typeface="+mn-ea"/>
                <a:sym typeface="Arial" panose="020B0604020202020204" pitchFamily="34" charset="0"/>
              </a:rPr>
              <a:t>获益</a:t>
            </a:r>
            <a:r>
              <a:rPr lang="en-US" altLang="zh-CN" sz="1600" b="1" dirty="0">
                <a:solidFill>
                  <a:srgbClr val="009051"/>
                </a:solidFill>
                <a:latin typeface="+mn-ea"/>
                <a:sym typeface="Arial" panose="020B0604020202020204" pitchFamily="34" charset="0"/>
              </a:rPr>
              <a:t>-</a:t>
            </a:r>
            <a:r>
              <a:rPr lang="zh-CN" altLang="en-US" sz="1600" b="1" dirty="0">
                <a:solidFill>
                  <a:srgbClr val="009051"/>
                </a:solidFill>
                <a:latin typeface="+mn-ea"/>
                <a:sym typeface="Arial" panose="020B0604020202020204" pitchFamily="34" charset="0"/>
              </a:rPr>
              <a:t>风险考量良好</a:t>
            </a:r>
            <a:r>
              <a:rPr lang="zh-CN" altLang="en-US" sz="1600" b="1" dirty="0">
                <a:solidFill>
                  <a:srgbClr val="0C55A2"/>
                </a:solidFill>
                <a:latin typeface="+mn-ea"/>
                <a:sym typeface="Arial" panose="020B0604020202020204" pitchFamily="34" charset="0"/>
              </a:rPr>
              <a:t>。</a:t>
            </a:r>
            <a:endParaRPr lang="en-US" altLang="zh-CN" sz="1600" b="1" dirty="0">
              <a:solidFill>
                <a:srgbClr val="0C55A2"/>
              </a:solidFill>
              <a:latin typeface="+mn-ea"/>
              <a:sym typeface="Arial" panose="020B0604020202020204" pitchFamily="34" charset="0"/>
            </a:endParaRPr>
          </a:p>
          <a:p>
            <a:pPr>
              <a:lnSpc>
                <a:spcPct val="150000"/>
              </a:lnSpc>
              <a:spcAft>
                <a:spcPts val="600"/>
              </a:spcAft>
              <a:defRPr/>
            </a:pPr>
            <a:r>
              <a:rPr lang="zh-CN" altLang="en-US" sz="1600" dirty="0">
                <a:solidFill>
                  <a:srgbClr val="0C55A2"/>
                </a:solidFill>
              </a:rPr>
              <a:t>患者发生的</a:t>
            </a:r>
            <a:r>
              <a:rPr lang="zh-CN" altLang="en-US" sz="1600" b="1" dirty="0">
                <a:solidFill>
                  <a:srgbClr val="009051"/>
                </a:solidFill>
              </a:rPr>
              <a:t>免疫相关不良反应大多数可逆</a:t>
            </a:r>
            <a:r>
              <a:rPr lang="zh-CN" altLang="en-US" sz="1600" dirty="0">
                <a:solidFill>
                  <a:srgbClr val="0C55A2"/>
                </a:solidFill>
              </a:rPr>
              <a:t>，并且可通过中断用药、使用皮质类固醇治疗和</a:t>
            </a:r>
            <a:r>
              <a:rPr lang="en-US" altLang="zh-CN" sz="1600" dirty="0">
                <a:solidFill>
                  <a:srgbClr val="0C55A2"/>
                </a:solidFill>
              </a:rPr>
              <a:t>/</a:t>
            </a:r>
            <a:r>
              <a:rPr lang="zh-CN" altLang="en-US" sz="1600" dirty="0">
                <a:solidFill>
                  <a:srgbClr val="0C55A2"/>
                </a:solidFill>
              </a:rPr>
              <a:t>或支持治疗来处理。</a:t>
            </a:r>
          </a:p>
        </p:txBody>
      </p:sp>
      <p:grpSp>
        <p:nvGrpSpPr>
          <p:cNvPr id="14" name="组合 13">
            <a:extLst>
              <a:ext uri="{FF2B5EF4-FFF2-40B4-BE49-F238E27FC236}">
                <a16:creationId xmlns:a16="http://schemas.microsoft.com/office/drawing/2014/main" id="{B9BA4380-DD3D-7A7D-008E-5644D1B4493E}"/>
              </a:ext>
            </a:extLst>
          </p:cNvPr>
          <p:cNvGrpSpPr/>
          <p:nvPr/>
        </p:nvGrpSpPr>
        <p:grpSpPr>
          <a:xfrm rot="10800000">
            <a:off x="11754343" y="1623955"/>
            <a:ext cx="460372" cy="1879383"/>
            <a:chOff x="11992886" y="449254"/>
            <a:chExt cx="460372" cy="1879383"/>
          </a:xfrm>
        </p:grpSpPr>
        <p:sp>
          <p:nvSpPr>
            <p:cNvPr id="15" name="同侧圆角矩形 14">
              <a:extLst>
                <a:ext uri="{FF2B5EF4-FFF2-40B4-BE49-F238E27FC236}">
                  <a16:creationId xmlns:a16="http://schemas.microsoft.com/office/drawing/2014/main" id="{782CD54B-2156-9479-4618-5EB863193797}"/>
                </a:ext>
              </a:extLst>
            </p:cNvPr>
            <p:cNvSpPr/>
            <p:nvPr/>
          </p:nvSpPr>
          <p:spPr>
            <a:xfrm rot="16200000">
              <a:off x="11283380" y="1158760"/>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00BC033C-5E5C-1DDE-086E-A2E242E30C9F}"/>
                </a:ext>
              </a:extLst>
            </p:cNvPr>
            <p:cNvSpPr txBox="1"/>
            <p:nvPr/>
          </p:nvSpPr>
          <p:spPr>
            <a:xfrm rot="10800000">
              <a:off x="12047222" y="588727"/>
              <a:ext cx="405880" cy="1600438"/>
            </a:xfrm>
            <a:prstGeom prst="rect">
              <a:avLst/>
            </a:prstGeom>
            <a:noFill/>
          </p:spPr>
          <p:txBody>
            <a:bodyPr vert="horz" wrap="none" rtlCol="0">
              <a:spAutoFit/>
            </a:bodyPr>
            <a:lstStyle/>
            <a:p>
              <a:r>
                <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02</a:t>
              </a: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安</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全</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性</a:t>
              </a:r>
            </a:p>
          </p:txBody>
        </p:sp>
      </p:grpSp>
      <p:sp>
        <p:nvSpPr>
          <p:cNvPr id="19" name="文本框 18">
            <a:extLst>
              <a:ext uri="{FF2B5EF4-FFF2-40B4-BE49-F238E27FC236}">
                <a16:creationId xmlns:a16="http://schemas.microsoft.com/office/drawing/2014/main" id="{D0758DBA-10BF-362F-7C9F-7F53F85FDC09}"/>
              </a:ext>
            </a:extLst>
          </p:cNvPr>
          <p:cNvSpPr txBox="1"/>
          <p:nvPr/>
        </p:nvSpPr>
        <p:spPr>
          <a:xfrm>
            <a:off x="348343" y="5761765"/>
            <a:ext cx="11138010" cy="890693"/>
          </a:xfrm>
          <a:prstGeom prst="rect">
            <a:avLst/>
          </a:prstGeom>
          <a:noFill/>
        </p:spPr>
        <p:txBody>
          <a:bodyPr wrap="square">
            <a:spAutoFit/>
          </a:bodyPr>
          <a:lstStyle/>
          <a:p>
            <a:pPr>
              <a:lnSpc>
                <a:spcPct val="150000"/>
              </a:lnSpc>
            </a:pPr>
            <a:r>
              <a:rPr lang="en-US" altLang="zh-CN" sz="1200" i="1" dirty="0">
                <a:solidFill>
                  <a:schemeClr val="bg1">
                    <a:lumMod val="50000"/>
                  </a:schemeClr>
                </a:solidFill>
                <a:latin typeface="+mn-ea"/>
              </a:rPr>
              <a:t>【</a:t>
            </a:r>
            <a:r>
              <a:rPr lang="zh-CN" altLang="en-US" sz="1200" i="1" dirty="0">
                <a:solidFill>
                  <a:schemeClr val="bg1">
                    <a:lumMod val="50000"/>
                  </a:schemeClr>
                </a:solidFill>
                <a:latin typeface="+mn-ea"/>
              </a:rPr>
              <a:t>不良反应】本品安全性总结来自2项随机双盲安慰剂对照临床研究，共计403例患者，包括鼻咽癌（n=146）和食管鳞癌（n=257）。本品给药剂量为240mg固定剂量每3周1次。本品联合化疗所有级别的不良反应发生率为79.9%，发生率高于20%的不良反应为贫血、白细胞减少症、中性粒细胞减少症、恶心、呕吐、食欲下降、血小板减少症、乏力、周围神经病变、便秘、腹泻、皮疹、骨骼肌肉痛、咳嗽（包括咳痰）、发热和天门冬氨酸氨基转移酶升高。</a:t>
            </a:r>
            <a:endParaRPr lang="en-US" altLang="zh-CN" sz="1200" i="1" dirty="0">
              <a:solidFill>
                <a:schemeClr val="bg1">
                  <a:lumMod val="50000"/>
                </a:schemeClr>
              </a:solidFill>
              <a:latin typeface="+mn-ea"/>
            </a:endParaRPr>
          </a:p>
        </p:txBody>
      </p:sp>
      <p:sp>
        <p:nvSpPr>
          <p:cNvPr id="11" name="圆角矩形 10">
            <a:extLst>
              <a:ext uri="{FF2B5EF4-FFF2-40B4-BE49-F238E27FC236}">
                <a16:creationId xmlns:a16="http://schemas.microsoft.com/office/drawing/2014/main" id="{F6750FE3-26B6-2FEB-7F10-7EEFD1F0E056}"/>
              </a:ext>
            </a:extLst>
          </p:cNvPr>
          <p:cNvSpPr/>
          <p:nvPr/>
        </p:nvSpPr>
        <p:spPr>
          <a:xfrm>
            <a:off x="5958639" y="909678"/>
            <a:ext cx="5527714" cy="4707349"/>
          </a:xfrm>
          <a:prstGeom prst="roundRect">
            <a:avLst>
              <a:gd name="adj" fmla="val 17517"/>
            </a:avLst>
          </a:prstGeom>
          <a:noFill/>
          <a:ln w="19050">
            <a:solidFill>
              <a:srgbClr val="0C55A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sz="1600" dirty="0">
              <a:solidFill>
                <a:srgbClr val="0C55A2"/>
              </a:solidFill>
              <a:latin typeface="+mn-ea"/>
            </a:endParaRPr>
          </a:p>
          <a:p>
            <a:pPr algn="ctr">
              <a:lnSpc>
                <a:spcPct val="150000"/>
              </a:lnSpc>
            </a:pPr>
            <a:r>
              <a:rPr lang="en-US" altLang="zh-CN" sz="1600" b="1" dirty="0">
                <a:solidFill>
                  <a:srgbClr val="0C55A2"/>
                </a:solidFill>
                <a:latin typeface="+mn-ea"/>
              </a:rPr>
              <a:t>PV</a:t>
            </a:r>
            <a:r>
              <a:rPr lang="zh-CN" altLang="en-US" sz="1600" b="1" dirty="0">
                <a:solidFill>
                  <a:srgbClr val="0C55A2"/>
                </a:solidFill>
                <a:latin typeface="+mn-ea"/>
              </a:rPr>
              <a:t>管理</a:t>
            </a:r>
            <a:endParaRPr lang="en-US" altLang="zh-CN" sz="1600" b="1" dirty="0">
              <a:solidFill>
                <a:srgbClr val="0C55A2"/>
              </a:solidFill>
              <a:latin typeface="+mn-ea"/>
            </a:endParaRPr>
          </a:p>
          <a:p>
            <a:pPr>
              <a:lnSpc>
                <a:spcPct val="150000"/>
              </a:lnSpc>
            </a:pPr>
            <a:r>
              <a:rPr lang="zh-CN" altLang="en-US" sz="1600" dirty="0">
                <a:solidFill>
                  <a:srgbClr val="0C55A2"/>
                </a:solidFill>
                <a:latin typeface="+mn-ea"/>
              </a:rPr>
              <a:t>君实生物有专职药物警戒（</a:t>
            </a:r>
            <a:r>
              <a:rPr lang="en-US" altLang="zh-CN" sz="1600" dirty="0">
                <a:solidFill>
                  <a:srgbClr val="0C55A2"/>
                </a:solidFill>
                <a:latin typeface="+mn-ea"/>
              </a:rPr>
              <a:t>PV</a:t>
            </a:r>
            <a:r>
              <a:rPr lang="zh-CN" altLang="en-US" sz="1600" dirty="0">
                <a:solidFill>
                  <a:srgbClr val="0C55A2"/>
                </a:solidFill>
                <a:latin typeface="+mn-ea"/>
              </a:rPr>
              <a:t>）团队，确保君实产品安全性信息报告符合法规要求。中</a:t>
            </a:r>
            <a:r>
              <a:rPr lang="zh-CN" altLang="zh-CN" sz="1600" dirty="0">
                <a:solidFill>
                  <a:srgbClr val="0C55A2"/>
                </a:solidFill>
                <a:latin typeface="+mn-ea"/>
              </a:rPr>
              <a:t>美</a:t>
            </a:r>
            <a:r>
              <a:rPr lang="zh-CN" altLang="en-US" sz="1600" dirty="0">
                <a:solidFill>
                  <a:srgbClr val="0C55A2"/>
                </a:solidFill>
                <a:latin typeface="+mn-ea"/>
              </a:rPr>
              <a:t>等国药监部门</a:t>
            </a:r>
            <a:r>
              <a:rPr lang="zh-CN" altLang="zh-CN" sz="1600" b="1" dirty="0">
                <a:solidFill>
                  <a:srgbClr val="009051"/>
                </a:solidFill>
                <a:latin typeface="+mn-ea"/>
              </a:rPr>
              <a:t>未对本品发布过</a:t>
            </a:r>
            <a:r>
              <a:rPr lang="zh-CN" altLang="zh-CN" sz="1600" dirty="0">
                <a:solidFill>
                  <a:srgbClr val="0C55A2"/>
                </a:solidFill>
                <a:latin typeface="+mn-ea"/>
              </a:rPr>
              <a:t>任何</a:t>
            </a:r>
            <a:r>
              <a:rPr lang="zh-CN" altLang="zh-CN" sz="1600" b="1" dirty="0">
                <a:solidFill>
                  <a:srgbClr val="009051"/>
                </a:solidFill>
                <a:latin typeface="+mn-ea"/>
              </a:rPr>
              <a:t>安全性警告、黑框警告或撤市信息</a:t>
            </a:r>
            <a:r>
              <a:rPr lang="zh-CN" altLang="zh-CN" sz="1600" dirty="0">
                <a:solidFill>
                  <a:srgbClr val="0C55A2"/>
                </a:solidFill>
                <a:latin typeface="+mn-ea"/>
              </a:rPr>
              <a:t>，也</a:t>
            </a:r>
            <a:r>
              <a:rPr lang="zh-CN" altLang="zh-CN" sz="1600" b="1" dirty="0">
                <a:solidFill>
                  <a:srgbClr val="009051"/>
                </a:solidFill>
                <a:latin typeface="+mn-ea"/>
              </a:rPr>
              <a:t>未发布</a:t>
            </a:r>
            <a:r>
              <a:rPr lang="zh-CN" altLang="zh-CN" sz="1600" dirty="0">
                <a:solidFill>
                  <a:srgbClr val="0C55A2"/>
                </a:solidFill>
                <a:latin typeface="+mn-ea"/>
              </a:rPr>
              <a:t>任何因安全性问题而</a:t>
            </a:r>
            <a:r>
              <a:rPr lang="zh-CN" altLang="zh-CN" sz="1600" b="1" dirty="0">
                <a:solidFill>
                  <a:srgbClr val="009051"/>
                </a:solidFill>
                <a:latin typeface="+mn-ea"/>
              </a:rPr>
              <a:t>要求暂停或中止</a:t>
            </a:r>
            <a:r>
              <a:rPr lang="zh-CN" altLang="zh-CN" sz="1600" dirty="0">
                <a:solidFill>
                  <a:srgbClr val="0C55A2"/>
                </a:solidFill>
                <a:latin typeface="+mn-ea"/>
              </a:rPr>
              <a:t>特瑞普利单抗注射液相关临床试验的信息。</a:t>
            </a:r>
            <a:endParaRPr lang="en-US" altLang="zh-CN" sz="1600" dirty="0">
              <a:solidFill>
                <a:srgbClr val="0C55A2"/>
              </a:solidFill>
              <a:latin typeface="+mn-ea"/>
            </a:endParaRPr>
          </a:p>
          <a:p>
            <a:pPr>
              <a:lnSpc>
                <a:spcPct val="150000"/>
              </a:lnSpc>
            </a:pPr>
            <a:r>
              <a:rPr lang="en-US" altLang="zh-CN" sz="1600" dirty="0">
                <a:solidFill>
                  <a:srgbClr val="0C55A2"/>
                </a:solidFill>
                <a:latin typeface="+mn-ea"/>
              </a:rPr>
              <a:t>2022</a:t>
            </a:r>
            <a:r>
              <a:rPr lang="zh-CN" altLang="zh-CN" sz="1600" dirty="0">
                <a:solidFill>
                  <a:srgbClr val="0C55A2"/>
                </a:solidFill>
                <a:latin typeface="+mn-ea"/>
              </a:rPr>
              <a:t>年</a:t>
            </a:r>
            <a:r>
              <a:rPr lang="en-US" altLang="zh-CN" sz="1600" dirty="0">
                <a:solidFill>
                  <a:srgbClr val="0C55A2"/>
                </a:solidFill>
                <a:latin typeface="+mn-ea"/>
              </a:rPr>
              <a:t>2</a:t>
            </a:r>
            <a:r>
              <a:rPr lang="zh-CN" altLang="zh-CN" sz="1600" dirty="0">
                <a:solidFill>
                  <a:srgbClr val="0C55A2"/>
                </a:solidFill>
                <a:latin typeface="+mn-ea"/>
              </a:rPr>
              <a:t>月</a:t>
            </a:r>
            <a:r>
              <a:rPr lang="en-US" altLang="zh-CN" sz="1600" dirty="0">
                <a:solidFill>
                  <a:srgbClr val="0C55A2"/>
                </a:solidFill>
                <a:latin typeface="+mn-ea"/>
              </a:rPr>
              <a:t>14</a:t>
            </a:r>
            <a:r>
              <a:rPr lang="zh-CN" altLang="zh-CN" sz="1600" dirty="0">
                <a:solidFill>
                  <a:srgbClr val="0C55A2"/>
                </a:solidFill>
                <a:latin typeface="+mn-ea"/>
              </a:rPr>
              <a:t>日，</a:t>
            </a:r>
            <a:r>
              <a:rPr lang="zh-CN" altLang="zh-CN" sz="1600" b="1" dirty="0">
                <a:solidFill>
                  <a:srgbClr val="009051"/>
                </a:solidFill>
                <a:latin typeface="+mn-ea"/>
              </a:rPr>
              <a:t>君实</a:t>
            </a:r>
            <a:r>
              <a:rPr lang="zh-CN" altLang="en-US" sz="1600" b="1" dirty="0">
                <a:solidFill>
                  <a:srgbClr val="009051"/>
                </a:solidFill>
                <a:latin typeface="+mn-ea"/>
              </a:rPr>
              <a:t>生物</a:t>
            </a:r>
            <a:r>
              <a:rPr lang="zh-CN" altLang="zh-CN" sz="1600" b="1" dirty="0">
                <a:solidFill>
                  <a:srgbClr val="009051"/>
                </a:solidFill>
                <a:latin typeface="+mn-ea"/>
              </a:rPr>
              <a:t>递交</a:t>
            </a:r>
            <a:r>
              <a:rPr lang="zh-CN" altLang="zh-CN" sz="1600" dirty="0">
                <a:solidFill>
                  <a:srgbClr val="0C55A2"/>
                </a:solidFill>
                <a:latin typeface="+mn-ea"/>
              </a:rPr>
              <a:t>第</a:t>
            </a:r>
            <a:r>
              <a:rPr lang="en-US" altLang="zh-CN" sz="1600" dirty="0">
                <a:solidFill>
                  <a:srgbClr val="0C55A2"/>
                </a:solidFill>
                <a:latin typeface="+mn-ea"/>
              </a:rPr>
              <a:t>3</a:t>
            </a:r>
            <a:r>
              <a:rPr lang="zh-CN" altLang="zh-CN" sz="1600" dirty="0">
                <a:solidFill>
                  <a:srgbClr val="0C55A2"/>
                </a:solidFill>
                <a:latin typeface="+mn-ea"/>
              </a:rPr>
              <a:t>份特瑞普利单抗注射液</a:t>
            </a:r>
            <a:r>
              <a:rPr lang="zh-CN" altLang="zh-CN" sz="1600" b="1" dirty="0">
                <a:solidFill>
                  <a:srgbClr val="009051"/>
                </a:solidFill>
                <a:latin typeface="+mn-ea"/>
              </a:rPr>
              <a:t>上市后定期安全更新报告</a:t>
            </a:r>
            <a:r>
              <a:rPr lang="zh-CN" altLang="en-US" sz="1600" dirty="0">
                <a:solidFill>
                  <a:srgbClr val="0C55A2"/>
                </a:solidFill>
                <a:latin typeface="+mn-ea"/>
              </a:rPr>
              <a:t>，</a:t>
            </a:r>
            <a:r>
              <a:rPr lang="zh-CN" altLang="zh-CN" sz="1600" dirty="0">
                <a:solidFill>
                  <a:srgbClr val="0C55A2"/>
                </a:solidFill>
                <a:latin typeface="+mn-ea"/>
              </a:rPr>
              <a:t>结论为：特瑞普利单抗注射液在多个已批准实体瘤中</a:t>
            </a:r>
            <a:r>
              <a:rPr lang="zh-CN" altLang="zh-CN" sz="1600" b="1" dirty="0">
                <a:solidFill>
                  <a:srgbClr val="009051"/>
                </a:solidFill>
                <a:latin typeface="+mn-ea"/>
              </a:rPr>
              <a:t>显示显著的疗效</a:t>
            </a:r>
            <a:r>
              <a:rPr lang="zh-CN" altLang="zh-CN" sz="1600" dirty="0">
                <a:solidFill>
                  <a:srgbClr val="0C55A2"/>
                </a:solidFill>
                <a:latin typeface="+mn-ea"/>
              </a:rPr>
              <a:t>，且</a:t>
            </a:r>
            <a:r>
              <a:rPr lang="zh-CN" altLang="zh-CN" sz="1600" b="1" dirty="0">
                <a:solidFill>
                  <a:srgbClr val="009051"/>
                </a:solidFill>
                <a:latin typeface="+mn-ea"/>
              </a:rPr>
              <a:t>有望</a:t>
            </a:r>
            <a:r>
              <a:rPr lang="zh-CN" altLang="zh-CN" sz="1600" dirty="0">
                <a:solidFill>
                  <a:srgbClr val="0C55A2"/>
                </a:solidFill>
                <a:latin typeface="+mn-ea"/>
              </a:rPr>
              <a:t>在更多瘤</a:t>
            </a:r>
            <a:r>
              <a:rPr lang="zh-CN" altLang="en-US" sz="1600" dirty="0">
                <a:solidFill>
                  <a:srgbClr val="0C55A2"/>
                </a:solidFill>
                <a:latin typeface="+mn-ea"/>
              </a:rPr>
              <a:t>种</a:t>
            </a:r>
            <a:r>
              <a:rPr lang="zh-CN" altLang="zh-CN" sz="1600" dirty="0">
                <a:solidFill>
                  <a:srgbClr val="0C55A2"/>
                </a:solidFill>
                <a:latin typeface="+mn-ea"/>
              </a:rPr>
              <a:t>以及联合治疗方案中</a:t>
            </a:r>
            <a:r>
              <a:rPr lang="zh-CN" altLang="zh-CN" sz="1600" b="1" dirty="0">
                <a:solidFill>
                  <a:srgbClr val="009051"/>
                </a:solidFill>
                <a:latin typeface="+mn-ea"/>
              </a:rPr>
              <a:t>观察到临床获益</a:t>
            </a:r>
            <a:r>
              <a:rPr lang="zh-CN" altLang="zh-CN" sz="1600" dirty="0">
                <a:solidFill>
                  <a:srgbClr val="0C55A2"/>
                </a:solidFill>
                <a:latin typeface="+mn-ea"/>
              </a:rPr>
              <a:t>。</a:t>
            </a:r>
            <a:endParaRPr lang="en-US" altLang="zh-CN" sz="1600" dirty="0">
              <a:solidFill>
                <a:srgbClr val="0C55A2"/>
              </a:solidFill>
              <a:latin typeface="+mn-ea"/>
            </a:endParaRPr>
          </a:p>
          <a:p>
            <a:pPr algn="ctr">
              <a:lnSpc>
                <a:spcPct val="150000"/>
              </a:lnSpc>
            </a:pPr>
            <a:endParaRPr lang="en-US" altLang="zh-CN" sz="1600" dirty="0">
              <a:solidFill>
                <a:srgbClr val="0C55A2"/>
              </a:solidFill>
              <a:latin typeface="+mn-ea"/>
            </a:endParaRPr>
          </a:p>
        </p:txBody>
      </p:sp>
    </p:spTree>
    <p:extLst>
      <p:ext uri="{BB962C8B-B14F-4D97-AF65-F5344CB8AC3E}">
        <p14:creationId xmlns:p14="http://schemas.microsoft.com/office/powerpoint/2010/main" val="9846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76400" y="163281"/>
            <a:ext cx="10760765" cy="504000"/>
          </a:xfrm>
        </p:spPr>
        <p:txBody>
          <a:bodyPr/>
          <a:lstStyle/>
          <a:p>
            <a:r>
              <a:rPr lang="zh-CN" altLang="en-US" dirty="0">
                <a:latin typeface="Microsoft YaHei" panose="020B0503020204020204" pitchFamily="34" charset="-122"/>
                <a:ea typeface="Microsoft YaHei" panose="020B0503020204020204" pitchFamily="34" charset="-122"/>
              </a:rPr>
              <a:t>有效性</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局部晚期</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转移性</a:t>
            </a:r>
            <a:r>
              <a:rPr lang="zh-CN" altLang="en-US" dirty="0">
                <a:solidFill>
                  <a:schemeClr val="bg1"/>
                </a:solidFill>
                <a:latin typeface="Microsoft YaHei" panose="020B0503020204020204" pitchFamily="34" charset="-122"/>
                <a:ea typeface="Microsoft YaHei" panose="020B0503020204020204" pitchFamily="34" charset="-122"/>
              </a:rPr>
              <a:t>鼻咽癌一线治疗</a:t>
            </a:r>
            <a:r>
              <a:rPr lang="zh-CN" altLang="en-US" dirty="0">
                <a:latin typeface="Microsoft YaHei" panose="020B0503020204020204" pitchFamily="34" charset="-122"/>
                <a:ea typeface="Microsoft YaHei" panose="020B0503020204020204" pitchFamily="34" charset="-122"/>
              </a:rPr>
              <a:t>最佳选择</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特瑞普利单抗</a:t>
            </a:r>
          </a:p>
        </p:txBody>
      </p:sp>
      <p:sp>
        <p:nvSpPr>
          <p:cNvPr id="8" name="Content Placeholder 2">
            <a:extLst>
              <a:ext uri="{FF2B5EF4-FFF2-40B4-BE49-F238E27FC236}">
                <a16:creationId xmlns:a16="http://schemas.microsoft.com/office/drawing/2014/main" id="{B07F6FF7-C645-4122-8F02-3CA6E89FCEB8}"/>
              </a:ext>
            </a:extLst>
          </p:cNvPr>
          <p:cNvSpPr txBox="1">
            <a:spLocks/>
          </p:cNvSpPr>
          <p:nvPr/>
        </p:nvSpPr>
        <p:spPr>
          <a:xfrm>
            <a:off x="543648" y="1719544"/>
            <a:ext cx="11009467" cy="372617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2637" marR="0" lvl="0" indent="-172637" algn="l" defTabSz="457189" rtl="0" eaLnBrk="1" fontAlgn="auto" latinLnBrk="0" hangingPunct="1">
              <a:lnSpc>
                <a:spcPct val="90000"/>
              </a:lnSpc>
              <a:spcBef>
                <a:spcPts val="788"/>
              </a:spcBef>
              <a:spcAft>
                <a:spcPts val="0"/>
              </a:spcAft>
              <a:buClrTx/>
              <a:buSzTx/>
              <a:buFont typeface="Arial"/>
              <a:buChar char="•"/>
              <a:tabLst/>
              <a:defRPr/>
            </a:pPr>
            <a:endParaRPr kumimoji="0" lang="en-US" sz="2800" b="0" i="0" u="none" strike="noStrike" kern="1200" cap="none" spc="0" normalizeH="0" baseline="0" noProof="0" dirty="0">
              <a:ln>
                <a:noFill/>
              </a:ln>
              <a:solidFill>
                <a:srgbClr val="002457"/>
              </a:solidFill>
              <a:effectLst/>
              <a:uLnTx/>
              <a:uFillTx/>
              <a:latin typeface="Calibri" panose="020F0502020204030204" pitchFamily="34" charset="0"/>
              <a:ea typeface="ＭＳ Ｐゴシック" charset="0"/>
              <a:cs typeface="Calibri" panose="020F0502020204030204" pitchFamily="34" charset="0"/>
            </a:endParaRPr>
          </a:p>
        </p:txBody>
      </p:sp>
      <p:sp>
        <p:nvSpPr>
          <p:cNvPr id="10" name="文本框 9">
            <a:extLst>
              <a:ext uri="{FF2B5EF4-FFF2-40B4-BE49-F238E27FC236}">
                <a16:creationId xmlns:a16="http://schemas.microsoft.com/office/drawing/2014/main" id="{CE992EA2-8B20-0F10-DF13-CA13B5FD7CCE}"/>
              </a:ext>
            </a:extLst>
          </p:cNvPr>
          <p:cNvSpPr txBox="1"/>
          <p:nvPr/>
        </p:nvSpPr>
        <p:spPr>
          <a:xfrm>
            <a:off x="6149383" y="1179334"/>
            <a:ext cx="5288112" cy="2264787"/>
          </a:xfrm>
          <a:prstGeom prst="rect">
            <a:avLst/>
          </a:prstGeom>
          <a:noFill/>
        </p:spPr>
        <p:txBody>
          <a:bodyPr wrap="square" rtlCol="0">
            <a:spAutoFit/>
          </a:bodyPr>
          <a:lstStyle/>
          <a:p>
            <a:pPr latinLnBrk="1">
              <a:lnSpc>
                <a:spcPct val="150000"/>
              </a:lnSpc>
            </a:pPr>
            <a:r>
              <a:rPr lang="zh-CN" altLang="en-US" sz="1600" b="1" dirty="0">
                <a:solidFill>
                  <a:srgbClr val="0C55A2"/>
                </a:solidFill>
                <a:latin typeface="Microsoft YaHei" panose="020B0503020204020204" pitchFamily="34" charset="-122"/>
                <a:ea typeface="Microsoft YaHei" panose="020B0503020204020204" pitchFamily="34" charset="-122"/>
              </a:rPr>
              <a:t>临床指南</a:t>
            </a:r>
            <a:r>
              <a:rPr lang="en-US" altLang="zh-CN" sz="1600" b="1" dirty="0">
                <a:solidFill>
                  <a:srgbClr val="0C55A2"/>
                </a:solidFill>
                <a:latin typeface="Microsoft YaHei" panose="020B0503020204020204" pitchFamily="34" charset="-122"/>
                <a:ea typeface="Microsoft YaHei" panose="020B0503020204020204" pitchFamily="34" charset="-122"/>
              </a:rPr>
              <a:t>/</a:t>
            </a:r>
            <a:r>
              <a:rPr lang="zh-CN" altLang="en-US" sz="1600" b="1" dirty="0">
                <a:solidFill>
                  <a:srgbClr val="0C55A2"/>
                </a:solidFill>
                <a:latin typeface="Microsoft YaHei" panose="020B0503020204020204" pitchFamily="34" charset="-122"/>
                <a:ea typeface="Microsoft YaHei" panose="020B0503020204020204" pitchFamily="34" charset="-122"/>
              </a:rPr>
              <a:t>诊疗规范推荐：</a:t>
            </a:r>
            <a:endParaRPr lang="en-US" altLang="zh-CN" sz="1600" b="1" dirty="0">
              <a:solidFill>
                <a:srgbClr val="0C55A2"/>
              </a:solidFill>
              <a:latin typeface="Microsoft YaHei" panose="020B0503020204020204" pitchFamily="34" charset="-122"/>
              <a:ea typeface="Microsoft YaHei" panose="020B0503020204020204" pitchFamily="34" charset="-122"/>
            </a:endParaRPr>
          </a:p>
          <a:p>
            <a:pPr latinLnBrk="1">
              <a:lnSpc>
                <a:spcPct val="150000"/>
              </a:lnSpc>
            </a:pP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CSCO</a:t>
            </a:r>
            <a:r>
              <a:rPr lang="zh-CN" altLang="zh-CN" sz="1600" b="1" dirty="0">
                <a:solidFill>
                  <a:srgbClr val="0C55A2"/>
                </a:solidFill>
                <a:latin typeface="Microsoft YaHei" panose="020B0503020204020204" pitchFamily="34" charset="-122"/>
                <a:ea typeface="Microsoft YaHei" panose="020B0503020204020204" pitchFamily="34" charset="-122"/>
              </a:rPr>
              <a:t>鼻咽癌诊疗指南</a:t>
            </a:r>
            <a:r>
              <a:rPr lang="en-US" altLang="zh-CN" sz="1600" b="1" dirty="0">
                <a:solidFill>
                  <a:srgbClr val="0C55A2"/>
                </a:solidFill>
                <a:latin typeface="Microsoft YaHei" panose="020B0503020204020204" pitchFamily="34" charset="-122"/>
                <a:ea typeface="Microsoft YaHei" panose="020B0503020204020204" pitchFamily="34" charset="-122"/>
              </a:rPr>
              <a:t>2022</a:t>
            </a:r>
            <a:r>
              <a:rPr lang="zh-CN" altLang="zh-CN" sz="1600" b="1" dirty="0">
                <a:solidFill>
                  <a:srgbClr val="0C55A2"/>
                </a:solidFill>
                <a:latin typeface="Microsoft YaHei" panose="020B0503020204020204" pitchFamily="34" charset="-122"/>
                <a:ea typeface="Microsoft YaHei" panose="020B0503020204020204" pitchFamily="34" charset="-122"/>
              </a:rPr>
              <a:t>》 （</a:t>
            </a:r>
            <a:r>
              <a:rPr lang="en-US" altLang="zh-CN" sz="1600" b="1" dirty="0">
                <a:solidFill>
                  <a:srgbClr val="0C55A2"/>
                </a:solidFill>
                <a:latin typeface="Microsoft YaHei" panose="020B0503020204020204" pitchFamily="34" charset="-122"/>
                <a:ea typeface="Microsoft YaHei" panose="020B0503020204020204" pitchFamily="34" charset="-122"/>
              </a:rPr>
              <a:t>I</a:t>
            </a:r>
            <a:r>
              <a:rPr lang="zh-CN" altLang="zh-CN" sz="1600" b="1" dirty="0">
                <a:solidFill>
                  <a:srgbClr val="0C55A2"/>
                </a:solidFill>
                <a:latin typeface="Microsoft YaHei" panose="020B0503020204020204" pitchFamily="34" charset="-122"/>
                <a:ea typeface="Microsoft YaHei" panose="020B0503020204020204" pitchFamily="34" charset="-122"/>
              </a:rPr>
              <a:t>级推荐，</a:t>
            </a:r>
            <a:r>
              <a:rPr lang="en-US" altLang="zh-CN" sz="1600" b="1" dirty="0">
                <a:solidFill>
                  <a:srgbClr val="0C55A2"/>
                </a:solidFill>
                <a:latin typeface="Microsoft YaHei" panose="020B0503020204020204" pitchFamily="34" charset="-122"/>
                <a:ea typeface="Microsoft YaHei" panose="020B0503020204020204" pitchFamily="34" charset="-122"/>
              </a:rPr>
              <a:t>1A</a:t>
            </a:r>
            <a:r>
              <a:rPr lang="zh-CN" altLang="zh-CN" sz="1600" b="1" dirty="0">
                <a:solidFill>
                  <a:srgbClr val="0C55A2"/>
                </a:solidFill>
                <a:latin typeface="Microsoft YaHei" panose="020B0503020204020204" pitchFamily="34" charset="-122"/>
                <a:ea typeface="Microsoft YaHei" panose="020B0503020204020204" pitchFamily="34" charset="-122"/>
              </a:rPr>
              <a:t>类）</a:t>
            </a:r>
            <a:endParaRPr lang="en-US" altLang="zh-CN" sz="1600" b="1" dirty="0">
              <a:solidFill>
                <a:srgbClr val="0C55A2"/>
              </a:solidFill>
              <a:latin typeface="Microsoft YaHei" panose="020B0503020204020204" pitchFamily="34" charset="-122"/>
              <a:ea typeface="Microsoft YaHei" panose="020B0503020204020204" pitchFamily="34" charset="-122"/>
            </a:endParaRPr>
          </a:p>
          <a:p>
            <a:pPr latinLnBrk="1">
              <a:lnSpc>
                <a:spcPct val="150000"/>
              </a:lnSpc>
            </a:pP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CSCO</a:t>
            </a:r>
            <a:r>
              <a:rPr lang="zh-CN" altLang="zh-CN" sz="1600" b="1" dirty="0">
                <a:solidFill>
                  <a:srgbClr val="0C55A2"/>
                </a:solidFill>
                <a:latin typeface="Microsoft YaHei" panose="020B0503020204020204" pitchFamily="34" charset="-122"/>
                <a:ea typeface="Microsoft YaHei" panose="020B0503020204020204" pitchFamily="34" charset="-122"/>
              </a:rPr>
              <a:t>头颈部肿瘤诊疗指南</a:t>
            </a:r>
            <a:r>
              <a:rPr lang="en-US" altLang="zh-CN" sz="1600" b="1" dirty="0">
                <a:solidFill>
                  <a:srgbClr val="0C55A2"/>
                </a:solidFill>
                <a:latin typeface="Microsoft YaHei" panose="020B0503020204020204" pitchFamily="34" charset="-122"/>
                <a:ea typeface="Microsoft YaHei" panose="020B0503020204020204" pitchFamily="34" charset="-122"/>
              </a:rPr>
              <a:t>2022</a:t>
            </a: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I</a:t>
            </a:r>
            <a:r>
              <a:rPr lang="zh-CN" altLang="zh-CN" sz="1600" b="1" dirty="0">
                <a:solidFill>
                  <a:srgbClr val="0C55A2"/>
                </a:solidFill>
                <a:latin typeface="Microsoft YaHei" panose="020B0503020204020204" pitchFamily="34" charset="-122"/>
                <a:ea typeface="Microsoft YaHei" panose="020B0503020204020204" pitchFamily="34" charset="-122"/>
              </a:rPr>
              <a:t>级推荐，</a:t>
            </a:r>
            <a:r>
              <a:rPr lang="en-US" altLang="zh-CN" sz="1600" b="1" dirty="0">
                <a:solidFill>
                  <a:srgbClr val="0C55A2"/>
                </a:solidFill>
                <a:latin typeface="Microsoft YaHei" panose="020B0503020204020204" pitchFamily="34" charset="-122"/>
                <a:ea typeface="Microsoft YaHei" panose="020B0503020204020204" pitchFamily="34" charset="-122"/>
              </a:rPr>
              <a:t>1A</a:t>
            </a:r>
            <a:r>
              <a:rPr lang="zh-CN" altLang="zh-CN" sz="1600" b="1" dirty="0">
                <a:solidFill>
                  <a:srgbClr val="0C55A2"/>
                </a:solidFill>
                <a:latin typeface="Microsoft YaHei" panose="020B0503020204020204" pitchFamily="34" charset="-122"/>
                <a:ea typeface="Microsoft YaHei" panose="020B0503020204020204" pitchFamily="34" charset="-122"/>
              </a:rPr>
              <a:t>类）</a:t>
            </a:r>
          </a:p>
          <a:p>
            <a:pPr latinLnBrk="1">
              <a:lnSpc>
                <a:spcPct val="150000"/>
              </a:lnSpc>
            </a:pP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CSCO</a:t>
            </a:r>
            <a:r>
              <a:rPr lang="zh-CN" altLang="zh-CN" sz="1600" b="1" dirty="0">
                <a:solidFill>
                  <a:srgbClr val="0C55A2"/>
                </a:solidFill>
                <a:latin typeface="Microsoft YaHei" panose="020B0503020204020204" pitchFamily="34" charset="-122"/>
                <a:ea typeface="Microsoft YaHei" panose="020B0503020204020204" pitchFamily="34" charset="-122"/>
              </a:rPr>
              <a:t>免疫检查点抑制剂临床应用指南</a:t>
            </a:r>
            <a:r>
              <a:rPr lang="en-US" altLang="zh-CN" sz="1600" b="1" dirty="0">
                <a:solidFill>
                  <a:srgbClr val="0C55A2"/>
                </a:solidFill>
                <a:latin typeface="Microsoft YaHei" panose="020B0503020204020204" pitchFamily="34" charset="-122"/>
                <a:ea typeface="Microsoft YaHei" panose="020B0503020204020204" pitchFamily="34" charset="-122"/>
              </a:rPr>
              <a:t>2022</a:t>
            </a: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I</a:t>
            </a:r>
            <a:r>
              <a:rPr lang="zh-CN" altLang="zh-CN" sz="1600" b="1" dirty="0">
                <a:solidFill>
                  <a:srgbClr val="0C55A2"/>
                </a:solidFill>
                <a:latin typeface="Microsoft YaHei" panose="020B0503020204020204" pitchFamily="34" charset="-122"/>
                <a:ea typeface="Microsoft YaHei" panose="020B0503020204020204" pitchFamily="34" charset="-122"/>
              </a:rPr>
              <a:t>级推荐，</a:t>
            </a:r>
            <a:r>
              <a:rPr lang="en-US" altLang="zh-CN" sz="1600" b="1" dirty="0">
                <a:solidFill>
                  <a:srgbClr val="0C55A2"/>
                </a:solidFill>
                <a:latin typeface="Microsoft YaHei" panose="020B0503020204020204" pitchFamily="34" charset="-122"/>
                <a:ea typeface="Microsoft YaHei" panose="020B0503020204020204" pitchFamily="34" charset="-122"/>
              </a:rPr>
              <a:t>1A</a:t>
            </a:r>
            <a:r>
              <a:rPr lang="zh-CN" altLang="zh-CN" sz="1600" b="1" dirty="0">
                <a:solidFill>
                  <a:srgbClr val="0C55A2"/>
                </a:solidFill>
                <a:latin typeface="Microsoft YaHei" panose="020B0503020204020204" pitchFamily="34" charset="-122"/>
                <a:ea typeface="Microsoft YaHei" panose="020B0503020204020204" pitchFamily="34" charset="-122"/>
              </a:rPr>
              <a:t>类）</a:t>
            </a:r>
          </a:p>
          <a:p>
            <a:pPr latinLnBrk="1">
              <a:lnSpc>
                <a:spcPct val="150000"/>
              </a:lnSpc>
            </a:pPr>
            <a:r>
              <a:rPr lang="en-US" altLang="zh-CN" sz="1600" b="1" dirty="0">
                <a:solidFill>
                  <a:srgbClr val="0C55A2"/>
                </a:solidFill>
                <a:latin typeface="Microsoft YaHei" panose="020B0503020204020204" pitchFamily="34" charset="-122"/>
                <a:ea typeface="Microsoft YaHei" panose="020B0503020204020204" pitchFamily="34" charset="-122"/>
              </a:rPr>
              <a:t>《</a:t>
            </a:r>
            <a:r>
              <a:rPr lang="zh-CN" altLang="zh-CN" sz="1600" b="1" dirty="0">
                <a:solidFill>
                  <a:srgbClr val="0C55A2"/>
                </a:solidFill>
                <a:latin typeface="Microsoft YaHei" panose="020B0503020204020204" pitchFamily="34" charset="-122"/>
                <a:ea typeface="Microsoft YaHei" panose="020B0503020204020204" pitchFamily="34" charset="-122"/>
              </a:rPr>
              <a:t>美国</a:t>
            </a:r>
            <a:r>
              <a:rPr lang="en-US" altLang="zh-CN" sz="1600" b="1" dirty="0">
                <a:solidFill>
                  <a:srgbClr val="0C55A2"/>
                </a:solidFill>
                <a:latin typeface="Microsoft YaHei" panose="020B0503020204020204" pitchFamily="34" charset="-122"/>
                <a:ea typeface="Microsoft YaHei" panose="020B0503020204020204" pitchFamily="34" charset="-122"/>
              </a:rPr>
              <a:t>NCCN</a:t>
            </a:r>
            <a:r>
              <a:rPr lang="zh-CN" altLang="zh-CN" sz="1600" b="1" dirty="0">
                <a:solidFill>
                  <a:srgbClr val="0C55A2"/>
                </a:solidFill>
                <a:latin typeface="Microsoft YaHei" panose="020B0503020204020204" pitchFamily="34" charset="-122"/>
                <a:ea typeface="Microsoft YaHei" panose="020B0503020204020204" pitchFamily="34" charset="-122"/>
              </a:rPr>
              <a:t>头颈肿瘤诊疗指南</a:t>
            </a:r>
            <a:r>
              <a:rPr lang="en-US" altLang="zh-CN" sz="1600" b="1" dirty="0">
                <a:solidFill>
                  <a:srgbClr val="0C55A2"/>
                </a:solidFill>
                <a:latin typeface="Microsoft YaHei" panose="020B0503020204020204" pitchFamily="34" charset="-122"/>
                <a:ea typeface="Microsoft YaHei" panose="020B0503020204020204" pitchFamily="34" charset="-122"/>
              </a:rPr>
              <a:t>2022》</a:t>
            </a:r>
            <a:r>
              <a:rPr lang="zh-CN" altLang="zh-CN" sz="1600" b="1" dirty="0">
                <a:solidFill>
                  <a:srgbClr val="0C55A2"/>
                </a:solidFill>
                <a:latin typeface="Microsoft YaHei" panose="020B0503020204020204" pitchFamily="34" charset="-122"/>
                <a:ea typeface="Microsoft YaHei" panose="020B0503020204020204" pitchFamily="34" charset="-122"/>
              </a:rPr>
              <a:t>（</a:t>
            </a:r>
            <a:r>
              <a:rPr lang="en-US" altLang="zh-CN" sz="1600" b="1" dirty="0">
                <a:solidFill>
                  <a:srgbClr val="0C55A2"/>
                </a:solidFill>
                <a:latin typeface="Microsoft YaHei" panose="020B0503020204020204" pitchFamily="34" charset="-122"/>
                <a:ea typeface="Microsoft YaHei" panose="020B0503020204020204" pitchFamily="34" charset="-122"/>
              </a:rPr>
              <a:t>2A</a:t>
            </a:r>
            <a:r>
              <a:rPr lang="zh-CN" altLang="zh-CN" sz="1600" b="1" dirty="0">
                <a:solidFill>
                  <a:srgbClr val="0C55A2"/>
                </a:solidFill>
                <a:latin typeface="Microsoft YaHei" panose="020B0503020204020204" pitchFamily="34" charset="-122"/>
                <a:ea typeface="Microsoft YaHei" panose="020B0503020204020204" pitchFamily="34" charset="-122"/>
              </a:rPr>
              <a:t>类推荐）</a:t>
            </a:r>
          </a:p>
        </p:txBody>
      </p:sp>
      <p:grpSp>
        <p:nvGrpSpPr>
          <p:cNvPr id="24" name="组合 23">
            <a:extLst>
              <a:ext uri="{FF2B5EF4-FFF2-40B4-BE49-F238E27FC236}">
                <a16:creationId xmlns:a16="http://schemas.microsoft.com/office/drawing/2014/main" id="{E371B96A-B94E-0B94-7389-9E24F68B147C}"/>
              </a:ext>
            </a:extLst>
          </p:cNvPr>
          <p:cNvGrpSpPr/>
          <p:nvPr/>
        </p:nvGrpSpPr>
        <p:grpSpPr>
          <a:xfrm rot="10800000">
            <a:off x="11754345" y="2683966"/>
            <a:ext cx="460372" cy="1879383"/>
            <a:chOff x="11731629" y="666968"/>
            <a:chExt cx="460372" cy="1879383"/>
          </a:xfrm>
        </p:grpSpPr>
        <p:sp>
          <p:nvSpPr>
            <p:cNvPr id="25" name="同侧圆角矩形 24">
              <a:extLst>
                <a:ext uri="{FF2B5EF4-FFF2-40B4-BE49-F238E27FC236}">
                  <a16:creationId xmlns:a16="http://schemas.microsoft.com/office/drawing/2014/main" id="{D2AC643F-A8A9-8536-8F7F-DFA03B8D0DF5}"/>
                </a:ext>
              </a:extLst>
            </p:cNvPr>
            <p:cNvSpPr/>
            <p:nvPr/>
          </p:nvSpPr>
          <p:spPr>
            <a:xfrm rot="16200000">
              <a:off x="11022123" y="1376474"/>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id="{025335C0-06A7-AB5D-2854-B682CFE5F898}"/>
                </a:ext>
              </a:extLst>
            </p:cNvPr>
            <p:cNvSpPr txBox="1"/>
            <p:nvPr/>
          </p:nvSpPr>
          <p:spPr>
            <a:xfrm rot="10800000">
              <a:off x="11756936" y="806441"/>
              <a:ext cx="405880" cy="1600438"/>
            </a:xfrm>
            <a:prstGeom prst="rect">
              <a:avLst/>
            </a:prstGeom>
            <a:noFill/>
          </p:spPr>
          <p:txBody>
            <a:bodyPr vert="horz" wrap="none" rtlCol="0">
              <a:spAutoFit/>
            </a:bodyPr>
            <a:lstStyle/>
            <a:p>
              <a:r>
                <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03</a:t>
              </a: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有</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效</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性</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p:txBody>
        </p:sp>
      </p:grpSp>
      <p:pic>
        <p:nvPicPr>
          <p:cNvPr id="9" name="图片 8">
            <a:extLst>
              <a:ext uri="{FF2B5EF4-FFF2-40B4-BE49-F238E27FC236}">
                <a16:creationId xmlns:a16="http://schemas.microsoft.com/office/drawing/2014/main" id="{372B0837-C26B-6F3A-AE9C-1E3C7A573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09" y="1295667"/>
            <a:ext cx="5736597" cy="4382999"/>
          </a:xfrm>
          <a:prstGeom prst="rect">
            <a:avLst/>
          </a:prstGeom>
        </p:spPr>
      </p:pic>
      <p:grpSp>
        <p:nvGrpSpPr>
          <p:cNvPr id="23" name="组合 22">
            <a:extLst>
              <a:ext uri="{FF2B5EF4-FFF2-40B4-BE49-F238E27FC236}">
                <a16:creationId xmlns:a16="http://schemas.microsoft.com/office/drawing/2014/main" id="{FDE0A62D-0B2A-B00E-30AA-F882B0793D4D}"/>
              </a:ext>
            </a:extLst>
          </p:cNvPr>
          <p:cNvGrpSpPr/>
          <p:nvPr/>
        </p:nvGrpSpPr>
        <p:grpSpPr>
          <a:xfrm>
            <a:off x="6188329" y="3857141"/>
            <a:ext cx="4023859" cy="884504"/>
            <a:chOff x="2596034" y="9656048"/>
            <a:chExt cx="4632229" cy="1018233"/>
          </a:xfrm>
        </p:grpSpPr>
        <p:sp>
          <p:nvSpPr>
            <p:cNvPr id="26" name="圆角矩形 25">
              <a:extLst>
                <a:ext uri="{FF2B5EF4-FFF2-40B4-BE49-F238E27FC236}">
                  <a16:creationId xmlns:a16="http://schemas.microsoft.com/office/drawing/2014/main" id="{0424F1AF-5FEB-FAA2-B69E-C84D1F27A4B7}"/>
                </a:ext>
              </a:extLst>
            </p:cNvPr>
            <p:cNvSpPr/>
            <p:nvPr/>
          </p:nvSpPr>
          <p:spPr>
            <a:xfrm>
              <a:off x="4241600" y="9656048"/>
              <a:ext cx="1256591" cy="1018233"/>
            </a:xfrm>
            <a:prstGeom prst="roundRect">
              <a:avLst/>
            </a:prstGeom>
            <a:solidFill>
              <a:srgbClr val="0090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21.4</a:t>
              </a:r>
              <a:endParaRPr lang="zh-CN" altLang="en-US" b="1" dirty="0"/>
            </a:p>
          </p:txBody>
        </p:sp>
        <p:sp>
          <p:nvSpPr>
            <p:cNvPr id="28" name="圆角矩形 27">
              <a:extLst>
                <a:ext uri="{FF2B5EF4-FFF2-40B4-BE49-F238E27FC236}">
                  <a16:creationId xmlns:a16="http://schemas.microsoft.com/office/drawing/2014/main" id="{0932A378-DEE5-5876-1553-6D909700B80A}"/>
                </a:ext>
              </a:extLst>
            </p:cNvPr>
            <p:cNvSpPr/>
            <p:nvPr/>
          </p:nvSpPr>
          <p:spPr>
            <a:xfrm>
              <a:off x="6263063" y="10102781"/>
              <a:ext cx="965200" cy="5715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8.2</a:t>
              </a:r>
              <a:endParaRPr lang="zh-CN" altLang="en-US" dirty="0"/>
            </a:p>
          </p:txBody>
        </p:sp>
        <p:sp>
          <p:nvSpPr>
            <p:cNvPr id="29" name="文本框 28">
              <a:extLst>
                <a:ext uri="{FF2B5EF4-FFF2-40B4-BE49-F238E27FC236}">
                  <a16:creationId xmlns:a16="http://schemas.microsoft.com/office/drawing/2014/main" id="{61628EAF-2297-1826-7B0C-C25D3B6F9A38}"/>
                </a:ext>
              </a:extLst>
            </p:cNvPr>
            <p:cNvSpPr txBox="1"/>
            <p:nvPr/>
          </p:nvSpPr>
          <p:spPr>
            <a:xfrm>
              <a:off x="5653445" y="10250032"/>
              <a:ext cx="481418" cy="354310"/>
            </a:xfrm>
            <a:prstGeom prst="rect">
              <a:avLst/>
            </a:prstGeom>
            <a:noFill/>
          </p:spPr>
          <p:txBody>
            <a:bodyPr wrap="none" rtlCol="0">
              <a:spAutoFit/>
            </a:bodyPr>
            <a:lstStyle/>
            <a:p>
              <a:r>
                <a:rPr lang="en-US" altLang="zh-CN" sz="1400" b="1" dirty="0">
                  <a:solidFill>
                    <a:srgbClr val="0C55A2"/>
                  </a:solidFill>
                </a:rPr>
                <a:t>VS</a:t>
              </a:r>
              <a:endParaRPr lang="zh-CN" altLang="en-US" sz="1400" b="1" dirty="0">
                <a:solidFill>
                  <a:srgbClr val="0C55A2"/>
                </a:solidFill>
              </a:endParaRPr>
            </a:p>
          </p:txBody>
        </p:sp>
        <p:sp>
          <p:nvSpPr>
            <p:cNvPr id="30" name="文本框 29">
              <a:extLst>
                <a:ext uri="{FF2B5EF4-FFF2-40B4-BE49-F238E27FC236}">
                  <a16:creationId xmlns:a16="http://schemas.microsoft.com/office/drawing/2014/main" id="{BE154686-96F5-411C-157B-4E486C9867A5}"/>
                </a:ext>
              </a:extLst>
            </p:cNvPr>
            <p:cNvSpPr txBox="1"/>
            <p:nvPr/>
          </p:nvSpPr>
          <p:spPr>
            <a:xfrm>
              <a:off x="2596034" y="10055161"/>
              <a:ext cx="1579041" cy="389740"/>
            </a:xfrm>
            <a:prstGeom prst="rect">
              <a:avLst/>
            </a:prstGeom>
            <a:noFill/>
          </p:spPr>
          <p:txBody>
            <a:bodyPr wrap="none" rtlCol="0">
              <a:spAutoFit/>
            </a:bodyPr>
            <a:lstStyle/>
            <a:p>
              <a:pPr algn="ctr"/>
              <a:r>
                <a:rPr lang="en-US" altLang="zh-CN" sz="1600" b="1" dirty="0">
                  <a:solidFill>
                    <a:srgbClr val="0C55A2"/>
                  </a:solidFill>
                </a:rPr>
                <a:t>mPFS</a:t>
              </a:r>
              <a:r>
                <a:rPr lang="zh-CN" altLang="en-US" sz="1600" b="1" dirty="0">
                  <a:solidFill>
                    <a:srgbClr val="0C55A2"/>
                  </a:solidFill>
                </a:rPr>
                <a:t>（月）</a:t>
              </a:r>
            </a:p>
          </p:txBody>
        </p:sp>
      </p:grpSp>
      <p:sp>
        <p:nvSpPr>
          <p:cNvPr id="31" name="文本框 30">
            <a:extLst>
              <a:ext uri="{FF2B5EF4-FFF2-40B4-BE49-F238E27FC236}">
                <a16:creationId xmlns:a16="http://schemas.microsoft.com/office/drawing/2014/main" id="{98C19750-E9C4-2EA9-84DE-3BCCC6E0AEBF}"/>
              </a:ext>
            </a:extLst>
          </p:cNvPr>
          <p:cNvSpPr txBox="1"/>
          <p:nvPr/>
        </p:nvSpPr>
        <p:spPr>
          <a:xfrm>
            <a:off x="7481771" y="6274457"/>
            <a:ext cx="3113063" cy="369332"/>
          </a:xfrm>
          <a:prstGeom prst="rect">
            <a:avLst/>
          </a:prstGeom>
          <a:noFill/>
        </p:spPr>
        <p:txBody>
          <a:bodyPr wrap="square" rtlCol="0">
            <a:spAutoFit/>
          </a:bodyPr>
          <a:lstStyle/>
          <a:p>
            <a:pPr algn="ctr"/>
            <a:r>
              <a:rPr lang="zh-CN" altLang="en-US" b="1" dirty="0">
                <a:solidFill>
                  <a:srgbClr val="009051"/>
                </a:solidFill>
              </a:rPr>
              <a:t>提升近</a:t>
            </a:r>
            <a:r>
              <a:rPr lang="en-US" altLang="zh-CN" b="1" dirty="0">
                <a:solidFill>
                  <a:srgbClr val="009051"/>
                </a:solidFill>
              </a:rPr>
              <a:t>3</a:t>
            </a:r>
            <a:r>
              <a:rPr lang="zh-CN" altLang="en-US" b="1" dirty="0">
                <a:solidFill>
                  <a:srgbClr val="009051"/>
                </a:solidFill>
              </a:rPr>
              <a:t>倍</a:t>
            </a:r>
          </a:p>
        </p:txBody>
      </p:sp>
      <p:sp>
        <p:nvSpPr>
          <p:cNvPr id="32" name="上箭头 3">
            <a:extLst>
              <a:ext uri="{FF2B5EF4-FFF2-40B4-BE49-F238E27FC236}">
                <a16:creationId xmlns:a16="http://schemas.microsoft.com/office/drawing/2014/main" id="{14CF2965-1F2E-D094-CCAB-E4561CAEDA25}"/>
              </a:ext>
            </a:extLst>
          </p:cNvPr>
          <p:cNvSpPr/>
          <p:nvPr/>
        </p:nvSpPr>
        <p:spPr>
          <a:xfrm>
            <a:off x="10398501" y="4319488"/>
            <a:ext cx="1298056" cy="160043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rgbClr val="009051"/>
          </a:solidFill>
          <a:ln>
            <a:solidFill>
              <a:srgbClr val="00905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9051"/>
              </a:solidFill>
            </a:endParaRPr>
          </a:p>
        </p:txBody>
      </p:sp>
      <p:grpSp>
        <p:nvGrpSpPr>
          <p:cNvPr id="33" name="组合 32">
            <a:extLst>
              <a:ext uri="{FF2B5EF4-FFF2-40B4-BE49-F238E27FC236}">
                <a16:creationId xmlns:a16="http://schemas.microsoft.com/office/drawing/2014/main" id="{0A9DDBF9-554E-F90D-BA8C-672A2647E819}"/>
              </a:ext>
            </a:extLst>
          </p:cNvPr>
          <p:cNvGrpSpPr/>
          <p:nvPr/>
        </p:nvGrpSpPr>
        <p:grpSpPr>
          <a:xfrm>
            <a:off x="6134466" y="5096176"/>
            <a:ext cx="4061960" cy="884504"/>
            <a:chOff x="2552172" y="9656048"/>
            <a:chExt cx="4676091" cy="1018233"/>
          </a:xfrm>
        </p:grpSpPr>
        <p:sp>
          <p:nvSpPr>
            <p:cNvPr id="34" name="圆角矩形 33">
              <a:extLst>
                <a:ext uri="{FF2B5EF4-FFF2-40B4-BE49-F238E27FC236}">
                  <a16:creationId xmlns:a16="http://schemas.microsoft.com/office/drawing/2014/main" id="{0231D909-8B4F-0249-4EC0-07BD12D731D0}"/>
                </a:ext>
              </a:extLst>
            </p:cNvPr>
            <p:cNvSpPr/>
            <p:nvPr/>
          </p:nvSpPr>
          <p:spPr>
            <a:xfrm>
              <a:off x="4241600" y="9656048"/>
              <a:ext cx="1256591" cy="1018233"/>
            </a:xfrm>
            <a:prstGeom prst="roundRect">
              <a:avLst/>
            </a:prstGeom>
            <a:solidFill>
              <a:srgbClr val="0090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18.0</a:t>
              </a:r>
              <a:endParaRPr lang="zh-CN" altLang="en-US" b="1" dirty="0"/>
            </a:p>
          </p:txBody>
        </p:sp>
        <p:sp>
          <p:nvSpPr>
            <p:cNvPr id="35" name="圆角矩形 34">
              <a:extLst>
                <a:ext uri="{FF2B5EF4-FFF2-40B4-BE49-F238E27FC236}">
                  <a16:creationId xmlns:a16="http://schemas.microsoft.com/office/drawing/2014/main" id="{B5A6C231-1B6A-863F-FD74-ADE298344F24}"/>
                </a:ext>
              </a:extLst>
            </p:cNvPr>
            <p:cNvSpPr/>
            <p:nvPr/>
          </p:nvSpPr>
          <p:spPr>
            <a:xfrm>
              <a:off x="6263063" y="10102781"/>
              <a:ext cx="965200" cy="5715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36" name="文本框 35">
              <a:extLst>
                <a:ext uri="{FF2B5EF4-FFF2-40B4-BE49-F238E27FC236}">
                  <a16:creationId xmlns:a16="http://schemas.microsoft.com/office/drawing/2014/main" id="{B0672AC9-F2AE-AA9C-EC1B-C6F52BB6A4CA}"/>
                </a:ext>
              </a:extLst>
            </p:cNvPr>
            <p:cNvSpPr txBox="1"/>
            <p:nvPr/>
          </p:nvSpPr>
          <p:spPr>
            <a:xfrm>
              <a:off x="5653445" y="10250032"/>
              <a:ext cx="481418" cy="354310"/>
            </a:xfrm>
            <a:prstGeom prst="rect">
              <a:avLst/>
            </a:prstGeom>
            <a:noFill/>
          </p:spPr>
          <p:txBody>
            <a:bodyPr wrap="none" rtlCol="0">
              <a:spAutoFit/>
            </a:bodyPr>
            <a:lstStyle/>
            <a:p>
              <a:r>
                <a:rPr lang="en-US" altLang="zh-CN" sz="1400" b="1" dirty="0">
                  <a:solidFill>
                    <a:srgbClr val="0C55A2"/>
                  </a:solidFill>
                </a:rPr>
                <a:t>VS</a:t>
              </a:r>
              <a:endParaRPr lang="zh-CN" altLang="en-US" sz="1400" b="1" dirty="0">
                <a:solidFill>
                  <a:srgbClr val="0C55A2"/>
                </a:solidFill>
              </a:endParaRPr>
            </a:p>
          </p:txBody>
        </p:sp>
        <p:sp>
          <p:nvSpPr>
            <p:cNvPr id="37" name="文本框 36">
              <a:extLst>
                <a:ext uri="{FF2B5EF4-FFF2-40B4-BE49-F238E27FC236}">
                  <a16:creationId xmlns:a16="http://schemas.microsoft.com/office/drawing/2014/main" id="{B6C2693B-37E6-518A-63D0-7EA955DF6727}"/>
                </a:ext>
              </a:extLst>
            </p:cNvPr>
            <p:cNvSpPr txBox="1"/>
            <p:nvPr/>
          </p:nvSpPr>
          <p:spPr>
            <a:xfrm>
              <a:off x="2552172" y="9936865"/>
              <a:ext cx="1698103" cy="389740"/>
            </a:xfrm>
            <a:prstGeom prst="rect">
              <a:avLst/>
            </a:prstGeom>
            <a:noFill/>
          </p:spPr>
          <p:txBody>
            <a:bodyPr wrap="none" rtlCol="0">
              <a:spAutoFit/>
            </a:bodyPr>
            <a:lstStyle/>
            <a:p>
              <a:pPr algn="ctr"/>
              <a:r>
                <a:rPr lang="en-US" altLang="zh-CN" sz="1600" b="1" dirty="0" err="1" smtClean="0">
                  <a:solidFill>
                    <a:srgbClr val="0C55A2"/>
                  </a:solidFill>
                </a:rPr>
                <a:t>mDOR</a:t>
              </a:r>
              <a:r>
                <a:rPr lang="zh-CN" altLang="en-US" sz="1600" b="1" dirty="0" smtClean="0">
                  <a:solidFill>
                    <a:srgbClr val="0C55A2"/>
                  </a:solidFill>
                </a:rPr>
                <a:t>（月）</a:t>
              </a:r>
              <a:endParaRPr lang="zh-CN" altLang="en-US" sz="1600" b="1" dirty="0">
                <a:solidFill>
                  <a:srgbClr val="0C55A2"/>
                </a:solidFill>
              </a:endParaRPr>
            </a:p>
          </p:txBody>
        </p:sp>
      </p:grpSp>
    </p:spTree>
    <p:extLst>
      <p:ext uri="{BB962C8B-B14F-4D97-AF65-F5344CB8AC3E}">
        <p14:creationId xmlns:p14="http://schemas.microsoft.com/office/powerpoint/2010/main" val="4216219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76400" y="207332"/>
            <a:ext cx="10760765" cy="504000"/>
          </a:xfrm>
        </p:spPr>
        <p:txBody>
          <a:bodyPr/>
          <a:lstStyle/>
          <a:p>
            <a:r>
              <a:rPr lang="zh-CN" altLang="en-US" dirty="0">
                <a:latin typeface="Microsoft YaHei" panose="020B0503020204020204" pitchFamily="34" charset="-122"/>
                <a:ea typeface="Microsoft YaHei" panose="020B0503020204020204" pitchFamily="34" charset="-122"/>
              </a:rPr>
              <a:t>有效性</a:t>
            </a:r>
            <a:r>
              <a:rPr lang="en-US" altLang="zh-CN"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不可切除局部晚期</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复发或转移性</a:t>
            </a:r>
            <a:r>
              <a:rPr lang="zh-CN" altLang="en-US" sz="2000" dirty="0">
                <a:solidFill>
                  <a:schemeClr val="bg1"/>
                </a:solidFill>
                <a:latin typeface="Microsoft YaHei" panose="020B0503020204020204" pitchFamily="34" charset="-122"/>
                <a:ea typeface="Microsoft YaHei" panose="020B0503020204020204" pitchFamily="34" charset="-122"/>
              </a:rPr>
              <a:t>食管鳞癌一线治疗最佳选择</a:t>
            </a:r>
            <a:r>
              <a:rPr lang="en-US" altLang="zh-CN" sz="2000" dirty="0">
                <a:solidFill>
                  <a:schemeClr val="bg1"/>
                </a:solidFill>
                <a:latin typeface="Microsoft YaHei" panose="020B0503020204020204" pitchFamily="34" charset="-122"/>
                <a:ea typeface="Microsoft YaHei" panose="020B0503020204020204" pitchFamily="34" charset="-122"/>
              </a:rPr>
              <a:t>—</a:t>
            </a:r>
            <a:r>
              <a:rPr lang="zh-CN" altLang="en-US" sz="2000" dirty="0">
                <a:solidFill>
                  <a:schemeClr val="bg1"/>
                </a:solidFill>
                <a:latin typeface="Microsoft YaHei" panose="020B0503020204020204" pitchFamily="34" charset="-122"/>
                <a:ea typeface="Microsoft YaHei" panose="020B0503020204020204" pitchFamily="34" charset="-122"/>
              </a:rPr>
              <a:t>特瑞普利单抗</a:t>
            </a:r>
          </a:p>
        </p:txBody>
      </p:sp>
      <p:sp>
        <p:nvSpPr>
          <p:cNvPr id="8" name="Content Placeholder 2">
            <a:extLst>
              <a:ext uri="{FF2B5EF4-FFF2-40B4-BE49-F238E27FC236}">
                <a16:creationId xmlns:a16="http://schemas.microsoft.com/office/drawing/2014/main" id="{B07F6FF7-C645-4122-8F02-3CA6E89FCEB8}"/>
              </a:ext>
            </a:extLst>
          </p:cNvPr>
          <p:cNvSpPr txBox="1">
            <a:spLocks/>
          </p:cNvSpPr>
          <p:nvPr/>
        </p:nvSpPr>
        <p:spPr>
          <a:xfrm>
            <a:off x="543648" y="8017809"/>
            <a:ext cx="11009467" cy="372617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2637" marR="0" lvl="0" indent="-172637" algn="l" defTabSz="457189" rtl="0" eaLnBrk="1" fontAlgn="auto" latinLnBrk="0" hangingPunct="1">
              <a:lnSpc>
                <a:spcPct val="90000"/>
              </a:lnSpc>
              <a:spcBef>
                <a:spcPts val="788"/>
              </a:spcBef>
              <a:spcAft>
                <a:spcPts val="0"/>
              </a:spcAft>
              <a:buClrTx/>
              <a:buSzTx/>
              <a:buFont typeface="Arial"/>
              <a:buChar char="•"/>
              <a:tabLst/>
              <a:defRPr/>
            </a:pPr>
            <a:endParaRPr kumimoji="0" lang="en-US" sz="2800" b="0" i="0" u="none" strike="noStrike" kern="1200" cap="none" spc="0" normalizeH="0" baseline="0" noProof="0" dirty="0">
              <a:ln>
                <a:noFill/>
              </a:ln>
              <a:solidFill>
                <a:srgbClr val="002457"/>
              </a:solidFill>
              <a:effectLst/>
              <a:uLnTx/>
              <a:uFillTx/>
              <a:latin typeface="Calibri" panose="020F0502020204030204" pitchFamily="34" charset="0"/>
              <a:ea typeface="ＭＳ Ｐゴシック" charset="0"/>
              <a:cs typeface="Calibri" panose="020F0502020204030204" pitchFamily="34" charset="0"/>
            </a:endParaRPr>
          </a:p>
        </p:txBody>
      </p:sp>
      <p:sp>
        <p:nvSpPr>
          <p:cNvPr id="19" name="文本框 18">
            <a:extLst>
              <a:ext uri="{FF2B5EF4-FFF2-40B4-BE49-F238E27FC236}">
                <a16:creationId xmlns:a16="http://schemas.microsoft.com/office/drawing/2014/main" id="{CE992EA2-8B20-0F10-DF13-CA13B5FD7CCE}"/>
              </a:ext>
            </a:extLst>
          </p:cNvPr>
          <p:cNvSpPr txBox="1"/>
          <p:nvPr/>
        </p:nvSpPr>
        <p:spPr>
          <a:xfrm>
            <a:off x="6144156" y="1399211"/>
            <a:ext cx="4916245" cy="1526123"/>
          </a:xfrm>
          <a:prstGeom prst="rect">
            <a:avLst/>
          </a:prstGeom>
          <a:noFill/>
        </p:spPr>
        <p:txBody>
          <a:bodyPr wrap="square" rtlCol="0">
            <a:spAutoFit/>
          </a:bodyPr>
          <a:lstStyle/>
          <a:p>
            <a:pPr latinLnBrk="1">
              <a:lnSpc>
                <a:spcPct val="150000"/>
              </a:lnSpc>
            </a:pPr>
            <a:r>
              <a:rPr lang="zh-CN" altLang="en-US" sz="1600" b="1" dirty="0">
                <a:solidFill>
                  <a:srgbClr val="0C55A2"/>
                </a:solidFill>
              </a:rPr>
              <a:t>临床指南</a:t>
            </a:r>
            <a:r>
              <a:rPr lang="en-US" altLang="zh-CN" sz="1600" b="1" dirty="0">
                <a:solidFill>
                  <a:srgbClr val="0C55A2"/>
                </a:solidFill>
              </a:rPr>
              <a:t>/</a:t>
            </a:r>
            <a:r>
              <a:rPr lang="zh-CN" altLang="en-US" sz="1600" b="1" dirty="0">
                <a:solidFill>
                  <a:srgbClr val="0C55A2"/>
                </a:solidFill>
              </a:rPr>
              <a:t>诊疗规范推荐：</a:t>
            </a:r>
            <a:endParaRPr lang="en-US" altLang="zh-CN" sz="1600" b="1" dirty="0">
              <a:solidFill>
                <a:srgbClr val="0C55A2"/>
              </a:solidFill>
            </a:endParaRPr>
          </a:p>
          <a:p>
            <a:pPr latinLnBrk="1">
              <a:lnSpc>
                <a:spcPct val="150000"/>
              </a:lnSpc>
            </a:pPr>
            <a:r>
              <a:rPr lang="zh-CN" altLang="zh-CN" sz="1600" b="1" dirty="0">
                <a:solidFill>
                  <a:srgbClr val="0C55A2"/>
                </a:solidFill>
              </a:rPr>
              <a:t>《</a:t>
            </a:r>
            <a:r>
              <a:rPr lang="en-US" altLang="zh-CN" sz="1600" b="1" dirty="0">
                <a:solidFill>
                  <a:srgbClr val="0C55A2"/>
                </a:solidFill>
              </a:rPr>
              <a:t>CSCO</a:t>
            </a:r>
            <a:r>
              <a:rPr lang="zh-CN" altLang="zh-CN" sz="1600" b="1" dirty="0">
                <a:solidFill>
                  <a:srgbClr val="0C55A2"/>
                </a:solidFill>
              </a:rPr>
              <a:t>食管癌诊疗指南</a:t>
            </a:r>
            <a:r>
              <a:rPr lang="en-US" altLang="zh-CN" sz="1600" b="1" dirty="0">
                <a:solidFill>
                  <a:srgbClr val="0C55A2"/>
                </a:solidFill>
              </a:rPr>
              <a:t>2022</a:t>
            </a:r>
            <a:r>
              <a:rPr lang="zh-CN" altLang="zh-CN" sz="1600" b="1" dirty="0">
                <a:solidFill>
                  <a:srgbClr val="0C55A2"/>
                </a:solidFill>
              </a:rPr>
              <a:t>》（</a:t>
            </a:r>
            <a:r>
              <a:rPr lang="en-US" altLang="zh-CN" sz="1600" b="1" dirty="0">
                <a:solidFill>
                  <a:srgbClr val="0C55A2"/>
                </a:solidFill>
              </a:rPr>
              <a:t>II</a:t>
            </a:r>
            <a:r>
              <a:rPr lang="zh-CN" altLang="zh-CN" sz="1600" b="1" dirty="0">
                <a:solidFill>
                  <a:srgbClr val="0C55A2"/>
                </a:solidFill>
              </a:rPr>
              <a:t>级推荐，</a:t>
            </a:r>
            <a:r>
              <a:rPr lang="en-US" altLang="zh-CN" sz="1600" b="1" dirty="0">
                <a:solidFill>
                  <a:srgbClr val="0C55A2"/>
                </a:solidFill>
              </a:rPr>
              <a:t>1A</a:t>
            </a:r>
            <a:r>
              <a:rPr lang="zh-CN" altLang="zh-CN" sz="1600" b="1" dirty="0">
                <a:solidFill>
                  <a:srgbClr val="0C55A2"/>
                </a:solidFill>
              </a:rPr>
              <a:t>类）</a:t>
            </a:r>
          </a:p>
          <a:p>
            <a:pPr latinLnBrk="1">
              <a:lnSpc>
                <a:spcPct val="150000"/>
              </a:lnSpc>
            </a:pPr>
            <a:r>
              <a:rPr lang="zh-CN" altLang="zh-CN" sz="1600" b="1" dirty="0">
                <a:solidFill>
                  <a:srgbClr val="0C55A2"/>
                </a:solidFill>
              </a:rPr>
              <a:t>《</a:t>
            </a:r>
            <a:r>
              <a:rPr lang="en-US" altLang="zh-CN" sz="1600" b="1" dirty="0">
                <a:solidFill>
                  <a:srgbClr val="0C55A2"/>
                </a:solidFill>
              </a:rPr>
              <a:t>CSCO</a:t>
            </a:r>
            <a:r>
              <a:rPr lang="zh-CN" altLang="zh-CN" sz="1600" b="1" dirty="0">
                <a:solidFill>
                  <a:srgbClr val="0C55A2"/>
                </a:solidFill>
              </a:rPr>
              <a:t>免疫检查点抑制剂临床应用指南</a:t>
            </a:r>
            <a:r>
              <a:rPr lang="en-US" altLang="zh-CN" sz="1600" b="1" dirty="0">
                <a:solidFill>
                  <a:srgbClr val="0C55A2"/>
                </a:solidFill>
              </a:rPr>
              <a:t>2022</a:t>
            </a:r>
            <a:r>
              <a:rPr lang="zh-CN" altLang="zh-CN" sz="1600" b="1" dirty="0">
                <a:solidFill>
                  <a:srgbClr val="0C55A2"/>
                </a:solidFill>
              </a:rPr>
              <a:t>》</a:t>
            </a:r>
            <a:endParaRPr lang="en-US" altLang="zh-CN" sz="1600" b="1" dirty="0">
              <a:solidFill>
                <a:srgbClr val="0C55A2"/>
              </a:solidFill>
            </a:endParaRPr>
          </a:p>
          <a:p>
            <a:pPr latinLnBrk="1">
              <a:lnSpc>
                <a:spcPct val="150000"/>
              </a:lnSpc>
            </a:pPr>
            <a:r>
              <a:rPr lang="zh-CN" altLang="zh-CN" sz="1600" b="1" dirty="0">
                <a:solidFill>
                  <a:srgbClr val="0C55A2"/>
                </a:solidFill>
              </a:rPr>
              <a:t>（</a:t>
            </a:r>
            <a:r>
              <a:rPr lang="en-US" altLang="zh-CN" sz="1600" b="1" dirty="0">
                <a:solidFill>
                  <a:srgbClr val="0C55A2"/>
                </a:solidFill>
              </a:rPr>
              <a:t>I</a:t>
            </a:r>
            <a:r>
              <a:rPr lang="zh-CN" altLang="zh-CN" sz="1600" b="1" dirty="0">
                <a:solidFill>
                  <a:srgbClr val="0C55A2"/>
                </a:solidFill>
              </a:rPr>
              <a:t>级推荐，</a:t>
            </a:r>
            <a:r>
              <a:rPr lang="en-US" altLang="zh-CN" sz="1600" b="1" dirty="0">
                <a:solidFill>
                  <a:srgbClr val="0C55A2"/>
                </a:solidFill>
              </a:rPr>
              <a:t>1A</a:t>
            </a:r>
            <a:r>
              <a:rPr lang="zh-CN" altLang="zh-CN" sz="1600" b="1" dirty="0">
                <a:solidFill>
                  <a:srgbClr val="0C55A2"/>
                </a:solidFill>
              </a:rPr>
              <a:t>类</a:t>
            </a:r>
            <a:r>
              <a:rPr lang="zh-CN" altLang="zh-CN" sz="1600" dirty="0">
                <a:solidFill>
                  <a:srgbClr val="0C55A2"/>
                </a:solidFill>
              </a:rPr>
              <a:t>）</a:t>
            </a:r>
          </a:p>
        </p:txBody>
      </p:sp>
      <p:grpSp>
        <p:nvGrpSpPr>
          <p:cNvPr id="29" name="组合 28"/>
          <p:cNvGrpSpPr/>
          <p:nvPr/>
        </p:nvGrpSpPr>
        <p:grpSpPr>
          <a:xfrm>
            <a:off x="5997507" y="3643461"/>
            <a:ext cx="4008287" cy="887554"/>
            <a:chOff x="2268555" y="9841709"/>
            <a:chExt cx="4614304" cy="1021744"/>
          </a:xfrm>
        </p:grpSpPr>
        <p:sp>
          <p:nvSpPr>
            <p:cNvPr id="30" name="圆角矩形 29"/>
            <p:cNvSpPr/>
            <p:nvPr/>
          </p:nvSpPr>
          <p:spPr>
            <a:xfrm>
              <a:off x="3765583" y="9850543"/>
              <a:ext cx="1319778" cy="1012910"/>
            </a:xfrm>
            <a:prstGeom prst="roundRect">
              <a:avLst/>
            </a:prstGeom>
            <a:solidFill>
              <a:srgbClr val="0090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17.0</a:t>
              </a:r>
              <a:endParaRPr lang="zh-CN" altLang="en-US" sz="2400" b="1" dirty="0"/>
            </a:p>
          </p:txBody>
        </p:sp>
        <p:sp>
          <p:nvSpPr>
            <p:cNvPr id="31" name="圆角矩形 30"/>
            <p:cNvSpPr/>
            <p:nvPr/>
          </p:nvSpPr>
          <p:spPr>
            <a:xfrm>
              <a:off x="5917659" y="9841709"/>
              <a:ext cx="965200" cy="571495"/>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a:t>
              </a:r>
              <a:endParaRPr lang="zh-CN" altLang="en-US" dirty="0"/>
            </a:p>
          </p:txBody>
        </p:sp>
        <p:sp>
          <p:nvSpPr>
            <p:cNvPr id="32" name="文本框 31"/>
            <p:cNvSpPr txBox="1"/>
            <p:nvPr/>
          </p:nvSpPr>
          <p:spPr>
            <a:xfrm>
              <a:off x="5240129" y="10056869"/>
              <a:ext cx="481418" cy="354311"/>
            </a:xfrm>
            <a:prstGeom prst="rect">
              <a:avLst/>
            </a:prstGeom>
            <a:noFill/>
          </p:spPr>
          <p:txBody>
            <a:bodyPr wrap="none" rtlCol="0">
              <a:spAutoFit/>
            </a:bodyPr>
            <a:lstStyle/>
            <a:p>
              <a:r>
                <a:rPr lang="en-US" altLang="zh-CN" sz="1400" b="1" dirty="0">
                  <a:solidFill>
                    <a:srgbClr val="0C55A2"/>
                  </a:solidFill>
                </a:rPr>
                <a:t>VS</a:t>
              </a:r>
              <a:endParaRPr lang="zh-CN" altLang="en-US" sz="1400" b="1" dirty="0">
                <a:solidFill>
                  <a:srgbClr val="0C55A2"/>
                </a:solidFill>
              </a:endParaRPr>
            </a:p>
          </p:txBody>
        </p:sp>
        <p:sp>
          <p:nvSpPr>
            <p:cNvPr id="33" name="文本框 32"/>
            <p:cNvSpPr txBox="1"/>
            <p:nvPr/>
          </p:nvSpPr>
          <p:spPr>
            <a:xfrm>
              <a:off x="2268555" y="10055053"/>
              <a:ext cx="1648277" cy="425171"/>
            </a:xfrm>
            <a:prstGeom prst="rect">
              <a:avLst/>
            </a:prstGeom>
            <a:noFill/>
          </p:spPr>
          <p:txBody>
            <a:bodyPr wrap="none" rtlCol="0">
              <a:spAutoFit/>
            </a:bodyPr>
            <a:lstStyle/>
            <a:p>
              <a:pPr algn="ctr"/>
              <a:r>
                <a:rPr lang="en-US" altLang="zh-CN" b="1" dirty="0">
                  <a:solidFill>
                    <a:srgbClr val="0C55A2"/>
                  </a:solidFill>
                </a:rPr>
                <a:t>mOS</a:t>
              </a:r>
              <a:r>
                <a:rPr lang="zh-CN" altLang="en-US" b="1" dirty="0">
                  <a:solidFill>
                    <a:srgbClr val="0C55A2"/>
                  </a:solidFill>
                </a:rPr>
                <a:t>（月）</a:t>
              </a:r>
            </a:p>
          </p:txBody>
        </p:sp>
      </p:grpSp>
      <p:sp>
        <p:nvSpPr>
          <p:cNvPr id="35" name="文本框 34"/>
          <p:cNvSpPr txBox="1"/>
          <p:nvPr/>
        </p:nvSpPr>
        <p:spPr>
          <a:xfrm>
            <a:off x="8977462" y="4268697"/>
            <a:ext cx="1250662" cy="369332"/>
          </a:xfrm>
          <a:prstGeom prst="rect">
            <a:avLst/>
          </a:prstGeom>
          <a:noFill/>
        </p:spPr>
        <p:txBody>
          <a:bodyPr wrap="none" rtlCol="0">
            <a:spAutoFit/>
          </a:bodyPr>
          <a:lstStyle/>
          <a:p>
            <a:pPr lvl="0" algn="ctr">
              <a:defRPr/>
            </a:pPr>
            <a:r>
              <a:rPr lang="zh-CN" altLang="en-US" b="1" dirty="0">
                <a:solidFill>
                  <a:srgbClr val="009051"/>
                </a:solidFill>
              </a:rPr>
              <a:t>提升</a:t>
            </a:r>
            <a:r>
              <a:rPr lang="en-US" altLang="zh-CN" b="1" dirty="0">
                <a:solidFill>
                  <a:srgbClr val="009051"/>
                </a:solidFill>
              </a:rPr>
              <a:t>6</a:t>
            </a:r>
            <a:r>
              <a:rPr lang="zh-CN" altLang="en-US" b="1" dirty="0">
                <a:solidFill>
                  <a:srgbClr val="009051"/>
                </a:solidFill>
              </a:rPr>
              <a:t>个月</a:t>
            </a:r>
            <a:endParaRPr lang="en-US" altLang="zh-CN" b="1" dirty="0">
              <a:solidFill>
                <a:srgbClr val="009051"/>
              </a:solidFill>
            </a:endParaRPr>
          </a:p>
        </p:txBody>
      </p:sp>
      <p:sp>
        <p:nvSpPr>
          <p:cNvPr id="26" name="上箭头 3">
            <a:extLst>
              <a:ext uri="{FF2B5EF4-FFF2-40B4-BE49-F238E27FC236}">
                <a16:creationId xmlns:a16="http://schemas.microsoft.com/office/drawing/2014/main" id="{85A430F2-DBF7-869C-2386-5B441957398E}"/>
              </a:ext>
            </a:extLst>
          </p:cNvPr>
          <p:cNvSpPr/>
          <p:nvPr/>
        </p:nvSpPr>
        <p:spPr>
          <a:xfrm>
            <a:off x="10242716" y="3532741"/>
            <a:ext cx="1067641" cy="1083315"/>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rgbClr val="009051"/>
          </a:solidFill>
          <a:ln>
            <a:solidFill>
              <a:srgbClr val="00905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9051"/>
              </a:solidFill>
            </a:endParaRPr>
          </a:p>
        </p:txBody>
      </p:sp>
      <p:pic>
        <p:nvPicPr>
          <p:cNvPr id="7" name="图片 6" descr="表格&#10;&#10;描述已自动生成">
            <a:extLst>
              <a:ext uri="{FF2B5EF4-FFF2-40B4-BE49-F238E27FC236}">
                <a16:creationId xmlns:a16="http://schemas.microsoft.com/office/drawing/2014/main" id="{5467791C-AF57-76B4-FA0F-4FD404E5B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84" y="1468785"/>
            <a:ext cx="5490061" cy="4546189"/>
          </a:xfrm>
          <a:prstGeom prst="rect">
            <a:avLst/>
          </a:prstGeom>
        </p:spPr>
      </p:pic>
      <p:sp>
        <p:nvSpPr>
          <p:cNvPr id="36" name="同侧圆角矩形 35">
            <a:extLst>
              <a:ext uri="{FF2B5EF4-FFF2-40B4-BE49-F238E27FC236}">
                <a16:creationId xmlns:a16="http://schemas.microsoft.com/office/drawing/2014/main" id="{78793719-0898-C134-6314-3FE2BC4D1BAC}"/>
              </a:ext>
            </a:extLst>
          </p:cNvPr>
          <p:cNvSpPr/>
          <p:nvPr/>
        </p:nvSpPr>
        <p:spPr>
          <a:xfrm rot="5400000">
            <a:off x="11044840" y="3393471"/>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a:extLst>
              <a:ext uri="{FF2B5EF4-FFF2-40B4-BE49-F238E27FC236}">
                <a16:creationId xmlns:a16="http://schemas.microsoft.com/office/drawing/2014/main" id="{956204A6-42DA-48C0-02A2-633830AADC0D}"/>
              </a:ext>
            </a:extLst>
          </p:cNvPr>
          <p:cNvSpPr txBox="1"/>
          <p:nvPr/>
        </p:nvSpPr>
        <p:spPr>
          <a:xfrm>
            <a:off x="11783530" y="2823438"/>
            <a:ext cx="405880" cy="1600438"/>
          </a:xfrm>
          <a:prstGeom prst="rect">
            <a:avLst/>
          </a:prstGeom>
          <a:noFill/>
        </p:spPr>
        <p:txBody>
          <a:bodyPr vert="horz" wrap="none" rtlCol="0">
            <a:spAutoFit/>
          </a:bodyPr>
          <a:lstStyle/>
          <a:p>
            <a:r>
              <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03</a:t>
            </a: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有</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效</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性</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15" name="圆角矩形 14">
            <a:extLst>
              <a:ext uri="{FF2B5EF4-FFF2-40B4-BE49-F238E27FC236}">
                <a16:creationId xmlns:a16="http://schemas.microsoft.com/office/drawing/2014/main" id="{2DBBFBD0-D8B9-AD08-3290-E55F3891DE34}"/>
              </a:ext>
            </a:extLst>
          </p:cNvPr>
          <p:cNvSpPr/>
          <p:nvPr/>
        </p:nvSpPr>
        <p:spPr>
          <a:xfrm>
            <a:off x="7291571" y="4905631"/>
            <a:ext cx="1091558" cy="884504"/>
          </a:xfrm>
          <a:prstGeom prst="roundRect">
            <a:avLst/>
          </a:prstGeom>
          <a:solidFill>
            <a:srgbClr val="0090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0.58</a:t>
            </a:r>
            <a:endParaRPr lang="zh-CN" altLang="en-US" sz="2400" b="1" dirty="0"/>
          </a:p>
        </p:txBody>
      </p:sp>
      <p:sp>
        <p:nvSpPr>
          <p:cNvPr id="16" name="文本框 15">
            <a:extLst>
              <a:ext uri="{FF2B5EF4-FFF2-40B4-BE49-F238E27FC236}">
                <a16:creationId xmlns:a16="http://schemas.microsoft.com/office/drawing/2014/main" id="{BEC7F670-38EE-6E75-9D46-1BA8C79E730C}"/>
              </a:ext>
            </a:extLst>
          </p:cNvPr>
          <p:cNvSpPr txBox="1"/>
          <p:nvPr/>
        </p:nvSpPr>
        <p:spPr>
          <a:xfrm>
            <a:off x="6197964" y="5163217"/>
            <a:ext cx="535724" cy="369332"/>
          </a:xfrm>
          <a:prstGeom prst="rect">
            <a:avLst/>
          </a:prstGeom>
          <a:noFill/>
        </p:spPr>
        <p:txBody>
          <a:bodyPr wrap="none" rtlCol="0">
            <a:spAutoFit/>
          </a:bodyPr>
          <a:lstStyle/>
          <a:p>
            <a:pPr algn="ctr"/>
            <a:r>
              <a:rPr lang="en-US" altLang="zh-CN" b="1" dirty="0">
                <a:solidFill>
                  <a:srgbClr val="0C55A2"/>
                </a:solidFill>
              </a:rPr>
              <a:t>HR</a:t>
            </a:r>
            <a:endParaRPr lang="zh-CN" altLang="en-US" b="1" dirty="0">
              <a:solidFill>
                <a:srgbClr val="0C55A2"/>
              </a:solidFill>
            </a:endParaRPr>
          </a:p>
        </p:txBody>
      </p:sp>
      <p:sp>
        <p:nvSpPr>
          <p:cNvPr id="20" name="圆角矩形 19">
            <a:extLst>
              <a:ext uri="{FF2B5EF4-FFF2-40B4-BE49-F238E27FC236}">
                <a16:creationId xmlns:a16="http://schemas.microsoft.com/office/drawing/2014/main" id="{89D5F1FE-C09C-12FC-BA0C-3689BD05244B}"/>
              </a:ext>
            </a:extLst>
          </p:cNvPr>
          <p:cNvSpPr/>
          <p:nvPr/>
        </p:nvSpPr>
        <p:spPr>
          <a:xfrm>
            <a:off x="9169127" y="4947655"/>
            <a:ext cx="1091558" cy="884504"/>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42%</a:t>
            </a:r>
            <a:endParaRPr lang="zh-CN" altLang="en-US" sz="2400" b="1" dirty="0"/>
          </a:p>
        </p:txBody>
      </p:sp>
      <p:sp>
        <p:nvSpPr>
          <p:cNvPr id="21" name="文本框 20">
            <a:extLst>
              <a:ext uri="{FF2B5EF4-FFF2-40B4-BE49-F238E27FC236}">
                <a16:creationId xmlns:a16="http://schemas.microsoft.com/office/drawing/2014/main" id="{817EE0C3-C528-2D77-3666-A133BDE236B1}"/>
              </a:ext>
            </a:extLst>
          </p:cNvPr>
          <p:cNvSpPr txBox="1"/>
          <p:nvPr/>
        </p:nvSpPr>
        <p:spPr>
          <a:xfrm>
            <a:off x="8439092" y="5223463"/>
            <a:ext cx="697627" cy="400110"/>
          </a:xfrm>
          <a:prstGeom prst="rect">
            <a:avLst/>
          </a:prstGeom>
          <a:noFill/>
        </p:spPr>
        <p:txBody>
          <a:bodyPr wrap="none" rtlCol="0">
            <a:spAutoFit/>
          </a:bodyPr>
          <a:lstStyle/>
          <a:p>
            <a:r>
              <a:rPr lang="zh-CN" altLang="en-US" sz="2000" b="1" dirty="0">
                <a:solidFill>
                  <a:srgbClr val="0C55A2"/>
                </a:solidFill>
              </a:rPr>
              <a:t>降低</a:t>
            </a:r>
          </a:p>
        </p:txBody>
      </p:sp>
      <p:sp>
        <p:nvSpPr>
          <p:cNvPr id="22" name="文本框 21">
            <a:extLst>
              <a:ext uri="{FF2B5EF4-FFF2-40B4-BE49-F238E27FC236}">
                <a16:creationId xmlns:a16="http://schemas.microsoft.com/office/drawing/2014/main" id="{EE6E6A26-AF8A-C152-371A-21861D378131}"/>
              </a:ext>
            </a:extLst>
          </p:cNvPr>
          <p:cNvSpPr txBox="1"/>
          <p:nvPr/>
        </p:nvSpPr>
        <p:spPr>
          <a:xfrm>
            <a:off x="9167358" y="5905004"/>
            <a:ext cx="1210588" cy="400110"/>
          </a:xfrm>
          <a:prstGeom prst="rect">
            <a:avLst/>
          </a:prstGeom>
          <a:noFill/>
        </p:spPr>
        <p:txBody>
          <a:bodyPr wrap="none" rtlCol="0">
            <a:spAutoFit/>
          </a:bodyPr>
          <a:lstStyle/>
          <a:p>
            <a:r>
              <a:rPr lang="zh-CN" altLang="en-US" sz="2000" b="1" dirty="0">
                <a:solidFill>
                  <a:srgbClr val="0C55A2"/>
                </a:solidFill>
              </a:rPr>
              <a:t>死亡风险</a:t>
            </a:r>
          </a:p>
        </p:txBody>
      </p:sp>
      <p:pic>
        <p:nvPicPr>
          <p:cNvPr id="6" name="图形 5" descr="箭头: 向右旋转 纯色填充">
            <a:extLst>
              <a:ext uri="{FF2B5EF4-FFF2-40B4-BE49-F238E27FC236}">
                <a16:creationId xmlns:a16="http://schemas.microsoft.com/office/drawing/2014/main" id="{9AF2C71E-5F82-2EFF-AB0C-C22052430F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4943472">
            <a:off x="10235807" y="4999606"/>
            <a:ext cx="1296073" cy="1018861"/>
          </a:xfrm>
          <a:prstGeom prst="rect">
            <a:avLst/>
          </a:prstGeom>
        </p:spPr>
      </p:pic>
    </p:spTree>
    <p:extLst>
      <p:ext uri="{BB962C8B-B14F-4D97-AF65-F5344CB8AC3E}">
        <p14:creationId xmlns:p14="http://schemas.microsoft.com/office/powerpoint/2010/main" val="347359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99EAC-EBAE-9A46-78F6-FC700869433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创新性</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结构与应用</a:t>
            </a:r>
            <a:endParaRPr kumimoji="1" lang="zh-CN" altLang="en-US" dirty="0"/>
          </a:p>
        </p:txBody>
      </p:sp>
      <p:sp>
        <p:nvSpPr>
          <p:cNvPr id="3" name="六边形 2">
            <a:extLst>
              <a:ext uri="{FF2B5EF4-FFF2-40B4-BE49-F238E27FC236}">
                <a16:creationId xmlns:a16="http://schemas.microsoft.com/office/drawing/2014/main" id="{94FFD25D-ABEE-3E9A-0195-A12433D26143}"/>
              </a:ext>
            </a:extLst>
          </p:cNvPr>
          <p:cNvSpPr/>
          <p:nvPr/>
        </p:nvSpPr>
        <p:spPr>
          <a:xfrm rot="5400000">
            <a:off x="3816805" y="1847081"/>
            <a:ext cx="3863666" cy="3329991"/>
          </a:xfrm>
          <a:prstGeom prst="hexag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rtlCol="0" anchor="ctr"/>
          <a:lstStyle/>
          <a:p>
            <a:pPr algn="ctr"/>
            <a:endParaRPr lang="zh-CN" altLang="en-US" sz="1799"/>
          </a:p>
        </p:txBody>
      </p:sp>
      <p:sp>
        <p:nvSpPr>
          <p:cNvPr id="4" name="Freeform 6">
            <a:extLst>
              <a:ext uri="{FF2B5EF4-FFF2-40B4-BE49-F238E27FC236}">
                <a16:creationId xmlns:a16="http://schemas.microsoft.com/office/drawing/2014/main" id="{E262BEE0-5A46-4718-F546-4731B913EE52}"/>
              </a:ext>
            </a:extLst>
          </p:cNvPr>
          <p:cNvSpPr/>
          <p:nvPr/>
        </p:nvSpPr>
        <p:spPr bwMode="auto">
          <a:xfrm>
            <a:off x="6460431" y="2725278"/>
            <a:ext cx="1374930" cy="158704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5" name="Freeform 7">
            <a:extLst>
              <a:ext uri="{FF2B5EF4-FFF2-40B4-BE49-F238E27FC236}">
                <a16:creationId xmlns:a16="http://schemas.microsoft.com/office/drawing/2014/main" id="{90BC7169-FC91-5B17-E01B-9630D78A0E70}"/>
              </a:ext>
            </a:extLst>
          </p:cNvPr>
          <p:cNvSpPr/>
          <p:nvPr/>
        </p:nvSpPr>
        <p:spPr bwMode="auto">
          <a:xfrm>
            <a:off x="3609077" y="2725278"/>
            <a:ext cx="1373345" cy="158704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6" name="Freeform 8">
            <a:extLst>
              <a:ext uri="{FF2B5EF4-FFF2-40B4-BE49-F238E27FC236}">
                <a16:creationId xmlns:a16="http://schemas.microsoft.com/office/drawing/2014/main" id="{5D657C25-21F5-B15C-C367-EEBD887592A8}"/>
              </a:ext>
            </a:extLst>
          </p:cNvPr>
          <p:cNvSpPr/>
          <p:nvPr/>
        </p:nvSpPr>
        <p:spPr bwMode="auto">
          <a:xfrm>
            <a:off x="4321123" y="1485796"/>
            <a:ext cx="1373345" cy="158862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7" name="Freeform 9">
            <a:extLst>
              <a:ext uri="{FF2B5EF4-FFF2-40B4-BE49-F238E27FC236}">
                <a16:creationId xmlns:a16="http://schemas.microsoft.com/office/drawing/2014/main" id="{C1C1F6AD-B332-AD1A-D275-1FEDD7FFBB31}"/>
              </a:ext>
            </a:extLst>
          </p:cNvPr>
          <p:cNvSpPr/>
          <p:nvPr/>
        </p:nvSpPr>
        <p:spPr bwMode="auto">
          <a:xfrm>
            <a:off x="5749971" y="1485796"/>
            <a:ext cx="1373345" cy="158862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8" name="Freeform 10">
            <a:extLst>
              <a:ext uri="{FF2B5EF4-FFF2-40B4-BE49-F238E27FC236}">
                <a16:creationId xmlns:a16="http://schemas.microsoft.com/office/drawing/2014/main" id="{DB5BC3B4-0E95-323C-5804-EF930F9D2EF6}"/>
              </a:ext>
            </a:extLst>
          </p:cNvPr>
          <p:cNvSpPr/>
          <p:nvPr/>
        </p:nvSpPr>
        <p:spPr bwMode="auto">
          <a:xfrm>
            <a:off x="4321123" y="3956820"/>
            <a:ext cx="1373345" cy="1588629"/>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9" name="Freeform 11">
            <a:extLst>
              <a:ext uri="{FF2B5EF4-FFF2-40B4-BE49-F238E27FC236}">
                <a16:creationId xmlns:a16="http://schemas.microsoft.com/office/drawing/2014/main" id="{19DAE808-2496-678D-F28D-C88CF0187DB6}"/>
              </a:ext>
            </a:extLst>
          </p:cNvPr>
          <p:cNvSpPr/>
          <p:nvPr/>
        </p:nvSpPr>
        <p:spPr bwMode="auto">
          <a:xfrm>
            <a:off x="5749971" y="3956820"/>
            <a:ext cx="1373345" cy="1588629"/>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10" name="Freeform 13">
            <a:extLst>
              <a:ext uri="{FF2B5EF4-FFF2-40B4-BE49-F238E27FC236}">
                <a16:creationId xmlns:a16="http://schemas.microsoft.com/office/drawing/2014/main" id="{EAA8A38F-46FB-797D-E15D-E9663EB8D5E9}"/>
              </a:ext>
            </a:extLst>
          </p:cNvPr>
          <p:cNvSpPr>
            <a:spLocks noEditPoints="1"/>
          </p:cNvSpPr>
          <p:nvPr/>
        </p:nvSpPr>
        <p:spPr bwMode="auto">
          <a:xfrm>
            <a:off x="4015055" y="3218846"/>
            <a:ext cx="612138" cy="604664"/>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11" name="Freeform 14">
            <a:extLst>
              <a:ext uri="{FF2B5EF4-FFF2-40B4-BE49-F238E27FC236}">
                <a16:creationId xmlns:a16="http://schemas.microsoft.com/office/drawing/2014/main" id="{78991AD1-710E-FCB4-B0C7-96114EC4BFEB}"/>
              </a:ext>
            </a:extLst>
          </p:cNvPr>
          <p:cNvSpPr>
            <a:spLocks noEditPoints="1"/>
          </p:cNvSpPr>
          <p:nvPr/>
        </p:nvSpPr>
        <p:spPr bwMode="auto">
          <a:xfrm>
            <a:off x="4809564" y="1915886"/>
            <a:ext cx="439280" cy="599902"/>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12" name="Freeform 15">
            <a:extLst>
              <a:ext uri="{FF2B5EF4-FFF2-40B4-BE49-F238E27FC236}">
                <a16:creationId xmlns:a16="http://schemas.microsoft.com/office/drawing/2014/main" id="{86CF7FC7-D62D-389F-90C3-4C30A8FFF154}"/>
              </a:ext>
            </a:extLst>
          </p:cNvPr>
          <p:cNvSpPr>
            <a:spLocks noEditPoints="1"/>
          </p:cNvSpPr>
          <p:nvPr/>
        </p:nvSpPr>
        <p:spPr bwMode="auto">
          <a:xfrm>
            <a:off x="6089342" y="1982542"/>
            <a:ext cx="697773" cy="59831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soli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13" name="Freeform 17">
            <a:extLst>
              <a:ext uri="{FF2B5EF4-FFF2-40B4-BE49-F238E27FC236}">
                <a16:creationId xmlns:a16="http://schemas.microsoft.com/office/drawing/2014/main" id="{F934436C-BF29-C050-68B3-807702A8C5E1}"/>
              </a:ext>
            </a:extLst>
          </p:cNvPr>
          <p:cNvSpPr>
            <a:spLocks noEditPoints="1"/>
          </p:cNvSpPr>
          <p:nvPr/>
        </p:nvSpPr>
        <p:spPr bwMode="auto">
          <a:xfrm>
            <a:off x="6824581" y="3215672"/>
            <a:ext cx="612138" cy="614186"/>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solidFill>
          <a:ln>
            <a:noFill/>
          </a:ln>
        </p:spPr>
        <p:txBody>
          <a:bodyPr vert="horz" wrap="square" lIns="91357" tIns="45678" rIns="91357" bIns="45678" numCol="1" anchor="t" anchorCtr="0" compatLnSpc="1"/>
          <a:lstStyle/>
          <a:p>
            <a:pPr defTabSz="1217956">
              <a:defRPr/>
            </a:pPr>
            <a:endParaRPr lang="zh-CN" altLang="en-US" sz="2399" kern="0">
              <a:solidFill>
                <a:sysClr val="windowText" lastClr="000000"/>
              </a:solidFill>
            </a:endParaRPr>
          </a:p>
        </p:txBody>
      </p:sp>
      <p:sp>
        <p:nvSpPr>
          <p:cNvPr id="14" name="TextBox 52">
            <a:extLst>
              <a:ext uri="{FF2B5EF4-FFF2-40B4-BE49-F238E27FC236}">
                <a16:creationId xmlns:a16="http://schemas.microsoft.com/office/drawing/2014/main" id="{014B1D16-EC8F-9BDE-C2D6-0E914A232185}"/>
              </a:ext>
            </a:extLst>
          </p:cNvPr>
          <p:cNvSpPr txBox="1"/>
          <p:nvPr/>
        </p:nvSpPr>
        <p:spPr>
          <a:xfrm>
            <a:off x="1587095" y="1152630"/>
            <a:ext cx="1995268" cy="458823"/>
          </a:xfrm>
          <a:prstGeom prst="rect">
            <a:avLst/>
          </a:prstGeom>
          <a:noFill/>
        </p:spPr>
        <p:txBody>
          <a:bodyPr wrap="square" lIns="91357" tIns="45678" rIns="91357" bIns="45678" rtlCol="0">
            <a:spAutoFit/>
          </a:bodyPr>
          <a:lstStyle/>
          <a:p>
            <a:pPr lvl="0" algn="ctr" defTabSz="609585">
              <a:lnSpc>
                <a:spcPct val="150000"/>
              </a:lnSpc>
              <a:defRPr/>
            </a:pPr>
            <a:r>
              <a:rPr lang="zh-CN" altLang="en-US"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rPr>
              <a:t>独特的结合位点</a:t>
            </a:r>
            <a:endParaRPr lang="en-US" altLang="zh-CN"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5" name="TextBox 53">
            <a:extLst>
              <a:ext uri="{FF2B5EF4-FFF2-40B4-BE49-F238E27FC236}">
                <a16:creationId xmlns:a16="http://schemas.microsoft.com/office/drawing/2014/main" id="{32339483-7957-835B-16E6-5BEB46B5B1EB}"/>
              </a:ext>
            </a:extLst>
          </p:cNvPr>
          <p:cNvSpPr txBox="1"/>
          <p:nvPr/>
        </p:nvSpPr>
        <p:spPr>
          <a:xfrm>
            <a:off x="394745" y="1676698"/>
            <a:ext cx="3329992" cy="834183"/>
          </a:xfrm>
          <a:prstGeom prst="rect">
            <a:avLst/>
          </a:prstGeom>
          <a:noFill/>
        </p:spPr>
        <p:txBody>
          <a:bodyPr wrap="square" lIns="91357" tIns="45678" rIns="91357" bIns="45678" rtlCol="0">
            <a:spAutoFit/>
          </a:bodyPr>
          <a:lstStyle/>
          <a:p>
            <a:pPr lvl="0" algn="just" defTabSz="609600">
              <a:lnSpc>
                <a:spcPts val="2040"/>
              </a:lnSpc>
              <a:spcBef>
                <a:spcPts val="600"/>
              </a:spcBef>
              <a:buClr>
                <a:srgbClr val="005696"/>
              </a:buClr>
              <a:defRPr/>
            </a:pPr>
            <a:r>
              <a:rPr lang="zh-CN" altLang="en-US"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全新</a:t>
            </a:r>
            <a:r>
              <a:rPr lang="en-US" altLang="zh-CN" sz="1200" b="1"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CDR</a:t>
            </a:r>
            <a:r>
              <a:rPr lang="zh-CN" altLang="en-US" sz="1200" b="1"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序列</a:t>
            </a:r>
            <a:r>
              <a:rPr lang="zh-CN" altLang="en-US"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，独特结合位点，主要结合</a:t>
            </a:r>
            <a:r>
              <a:rPr lang="en-US" altLang="zh-CN" sz="1200" b="1"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PD-1FG</a:t>
            </a:r>
            <a:r>
              <a:rPr lang="zh-CN" altLang="en-US" sz="1200" b="1"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环；完全自主知识产权</a:t>
            </a:r>
            <a:r>
              <a:rPr lang="zh-CN" altLang="en-US"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：特瑞普利单抗属于</a:t>
            </a:r>
            <a:r>
              <a:rPr lang="en-US" altLang="zh-CN"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IgG4/Kappa</a:t>
            </a:r>
            <a:r>
              <a:rPr lang="zh-CN" altLang="en-US"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亚型，获</a:t>
            </a:r>
            <a:r>
              <a:rPr lang="zh-CN" altLang="en-US" sz="1200" b="1"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中国专利</a:t>
            </a:r>
            <a:r>
              <a:rPr lang="zh-CN" altLang="en-US" sz="1200" dirty="0">
                <a:solidFill>
                  <a:srgbClr val="1D65B9"/>
                </a:solidFill>
                <a:latin typeface="Microsoft YaHei" panose="020B0503020204020204" pitchFamily="34" charset="-122"/>
                <a:ea typeface="Microsoft YaHei" panose="020B0503020204020204" pitchFamily="34" charset="-122"/>
                <a:sym typeface="微软雅黑" panose="020B0503020204020204" pitchFamily="34" charset="-122"/>
              </a:rPr>
              <a:t>授权</a:t>
            </a:r>
          </a:p>
        </p:txBody>
      </p:sp>
      <p:sp>
        <p:nvSpPr>
          <p:cNvPr id="16" name="TextBox 54">
            <a:extLst>
              <a:ext uri="{FF2B5EF4-FFF2-40B4-BE49-F238E27FC236}">
                <a16:creationId xmlns:a16="http://schemas.microsoft.com/office/drawing/2014/main" id="{0379E8FD-8F52-A989-4BF7-7F275A6292A8}"/>
              </a:ext>
            </a:extLst>
          </p:cNvPr>
          <p:cNvSpPr txBox="1"/>
          <p:nvPr/>
        </p:nvSpPr>
        <p:spPr>
          <a:xfrm>
            <a:off x="7913715" y="1166379"/>
            <a:ext cx="1995268" cy="396499"/>
          </a:xfrm>
          <a:prstGeom prst="rect">
            <a:avLst/>
          </a:prstGeom>
          <a:noFill/>
        </p:spPr>
        <p:txBody>
          <a:bodyPr wrap="square" lIns="91357" tIns="45678" rIns="91357" bIns="45678" rtlCol="0">
            <a:spAutoFit/>
          </a:bodyPr>
          <a:lstStyle/>
          <a:p>
            <a:pPr defTabSz="609585">
              <a:lnSpc>
                <a:spcPct val="120000"/>
              </a:lnSpc>
              <a:spcBef>
                <a:spcPts val="1200"/>
              </a:spcBef>
              <a:defRPr/>
            </a:pPr>
            <a:r>
              <a:rPr lang="zh-CN" altLang="en-US" b="1" dirty="0">
                <a:solidFill>
                  <a:srgbClr val="009051"/>
                </a:solidFill>
                <a:latin typeface="微软雅黑" panose="020B0503020204020204" pitchFamily="34" charset="-122"/>
                <a:ea typeface="微软雅黑" panose="020B0503020204020204" pitchFamily="34" charset="-122"/>
              </a:rPr>
              <a:t>使用便利</a:t>
            </a:r>
            <a:endParaRPr lang="en-US" altLang="zh-CN" b="1" dirty="0">
              <a:solidFill>
                <a:srgbClr val="009051"/>
              </a:solidFill>
              <a:latin typeface="微软雅黑" panose="020B0503020204020204" pitchFamily="34" charset="-122"/>
              <a:ea typeface="微软雅黑" panose="020B0503020204020204" pitchFamily="34" charset="-122"/>
            </a:endParaRPr>
          </a:p>
        </p:txBody>
      </p:sp>
      <p:sp>
        <p:nvSpPr>
          <p:cNvPr id="17" name="TextBox 55">
            <a:extLst>
              <a:ext uri="{FF2B5EF4-FFF2-40B4-BE49-F238E27FC236}">
                <a16:creationId xmlns:a16="http://schemas.microsoft.com/office/drawing/2014/main" id="{50FA6875-66A0-B024-7410-EED5EF89634D}"/>
              </a:ext>
            </a:extLst>
          </p:cNvPr>
          <p:cNvSpPr txBox="1"/>
          <p:nvPr/>
        </p:nvSpPr>
        <p:spPr>
          <a:xfrm>
            <a:off x="7911286" y="1585336"/>
            <a:ext cx="3256215" cy="723190"/>
          </a:xfrm>
          <a:prstGeom prst="rect">
            <a:avLst/>
          </a:prstGeom>
          <a:noFill/>
        </p:spPr>
        <p:txBody>
          <a:bodyPr wrap="square" lIns="91357" tIns="45678" rIns="91357" bIns="45678" rtlCol="0">
            <a:spAutoFit/>
          </a:bodyPr>
          <a:lstStyle/>
          <a:p>
            <a:pPr>
              <a:spcBef>
                <a:spcPts val="600"/>
              </a:spcBef>
              <a:buClrTx/>
            </a:pPr>
            <a:r>
              <a:rPr lang="zh-CN" altLang="en-US" sz="1200" dirty="0">
                <a:solidFill>
                  <a:srgbClr val="1D65B9"/>
                </a:solidFill>
                <a:latin typeface="+mn-ea"/>
              </a:rPr>
              <a:t>使用前</a:t>
            </a:r>
            <a:r>
              <a:rPr lang="zh-CN" altLang="en-US" sz="1200" b="1" dirty="0">
                <a:solidFill>
                  <a:srgbClr val="009051"/>
                </a:solidFill>
                <a:latin typeface="+mn-ea"/>
              </a:rPr>
              <a:t>患者无需基因检测，双通道备案流程简便；</a:t>
            </a:r>
            <a:r>
              <a:rPr lang="zh-CN" altLang="en-US" sz="1200" dirty="0">
                <a:solidFill>
                  <a:srgbClr val="1D65B9"/>
                </a:solidFill>
                <a:latin typeface="+mn-ea"/>
              </a:rPr>
              <a:t>配合化疗使用，</a:t>
            </a:r>
            <a:r>
              <a:rPr lang="zh-CN" altLang="en-US" sz="1200" b="1" dirty="0">
                <a:solidFill>
                  <a:srgbClr val="1D65B9"/>
                </a:solidFill>
                <a:latin typeface="+mn-ea"/>
              </a:rPr>
              <a:t>患者依从性强</a:t>
            </a:r>
            <a:r>
              <a:rPr lang="zh-CN" altLang="en-US" sz="1200" dirty="0">
                <a:solidFill>
                  <a:srgbClr val="1D65B9"/>
                </a:solidFill>
                <a:latin typeface="+mn-ea"/>
              </a:rPr>
              <a:t>；</a:t>
            </a:r>
            <a:endParaRPr lang="en-US" altLang="zh-CN" sz="1200" dirty="0">
              <a:solidFill>
                <a:srgbClr val="1D65B9"/>
              </a:solidFill>
              <a:latin typeface="+mn-ea"/>
            </a:endParaRPr>
          </a:p>
          <a:p>
            <a:pPr>
              <a:spcBef>
                <a:spcPts val="600"/>
              </a:spcBef>
              <a:buClrTx/>
            </a:pPr>
            <a:r>
              <a:rPr lang="zh-CN" altLang="en-US" sz="1200" dirty="0">
                <a:solidFill>
                  <a:srgbClr val="1D65B9"/>
                </a:solidFill>
                <a:latin typeface="+mn-ea"/>
              </a:rPr>
              <a:t>为方便患者使用，每瓶药品</a:t>
            </a:r>
            <a:r>
              <a:rPr lang="zh-CN" altLang="en-US" sz="1200" b="1" dirty="0">
                <a:solidFill>
                  <a:srgbClr val="009051"/>
                </a:solidFill>
                <a:latin typeface="+mn-ea"/>
              </a:rPr>
              <a:t>赠送输液器</a:t>
            </a:r>
            <a:endParaRPr lang="en-US" altLang="zh-CN" sz="1200" b="1" dirty="0">
              <a:solidFill>
                <a:srgbClr val="009051"/>
              </a:solidFill>
              <a:latin typeface="+mn-ea"/>
            </a:endParaRPr>
          </a:p>
        </p:txBody>
      </p:sp>
      <p:sp>
        <p:nvSpPr>
          <p:cNvPr id="18" name="TextBox 56">
            <a:extLst>
              <a:ext uri="{FF2B5EF4-FFF2-40B4-BE49-F238E27FC236}">
                <a16:creationId xmlns:a16="http://schemas.microsoft.com/office/drawing/2014/main" id="{C4CEC93C-DB06-B096-9BE7-A081AF74A6FD}"/>
              </a:ext>
            </a:extLst>
          </p:cNvPr>
          <p:cNvSpPr txBox="1"/>
          <p:nvPr/>
        </p:nvSpPr>
        <p:spPr>
          <a:xfrm>
            <a:off x="1313233" y="2676903"/>
            <a:ext cx="1995268" cy="458823"/>
          </a:xfrm>
          <a:prstGeom prst="rect">
            <a:avLst/>
          </a:prstGeom>
          <a:noFill/>
        </p:spPr>
        <p:txBody>
          <a:bodyPr wrap="square" lIns="91357" tIns="45678" rIns="91357" bIns="45678" rtlCol="0">
            <a:spAutoFit/>
          </a:bodyPr>
          <a:lstStyle/>
          <a:p>
            <a:pPr lvl="0" algn="r" defTabSz="609585">
              <a:lnSpc>
                <a:spcPct val="150000"/>
              </a:lnSpc>
              <a:defRPr/>
            </a:pPr>
            <a:r>
              <a:rPr lang="zh-CN" altLang="en-US"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rPr>
              <a:t>高亲和力</a:t>
            </a:r>
            <a:endParaRPr lang="en-US" altLang="zh-CN"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19" name="TextBox 57">
            <a:extLst>
              <a:ext uri="{FF2B5EF4-FFF2-40B4-BE49-F238E27FC236}">
                <a16:creationId xmlns:a16="http://schemas.microsoft.com/office/drawing/2014/main" id="{4CB5CFF2-5469-1C51-426E-1E34EDDF363D}"/>
              </a:ext>
            </a:extLst>
          </p:cNvPr>
          <p:cNvSpPr txBox="1"/>
          <p:nvPr/>
        </p:nvSpPr>
        <p:spPr>
          <a:xfrm>
            <a:off x="186760" y="3113791"/>
            <a:ext cx="3329992" cy="1167607"/>
          </a:xfrm>
          <a:prstGeom prst="rect">
            <a:avLst/>
          </a:prstGeom>
          <a:noFill/>
        </p:spPr>
        <p:txBody>
          <a:bodyPr wrap="square" lIns="91357" tIns="45678" rIns="91357" bIns="45678" rtlCol="0">
            <a:spAutoFit/>
          </a:bodyPr>
          <a:lstStyle/>
          <a:p>
            <a:pPr lvl="0" algn="just" defTabSz="609600">
              <a:lnSpc>
                <a:spcPct val="150000"/>
              </a:lnSpc>
              <a:spcBef>
                <a:spcPts val="600"/>
              </a:spcBef>
              <a:buClr>
                <a:srgbClr val="005696"/>
              </a:buClr>
              <a:defRPr/>
            </a:pP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1200" dirty="0" err="1">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Biacore</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 T200</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测定的</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JS001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对</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结合亲和力约为</a:t>
            </a:r>
            <a:r>
              <a:rPr lang="en-US" altLang="zh-CN"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0.3nm</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具有</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高结合亲和力</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，牢固结合特异抗原</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受体，</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更好地与</a:t>
            </a:r>
            <a:r>
              <a:rPr lang="en-US" altLang="zh-CN"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PD-L1</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PD-L2</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在肿瘤细胞上的结合竞争，缓慢解离</a:t>
            </a:r>
          </a:p>
        </p:txBody>
      </p:sp>
      <p:sp>
        <p:nvSpPr>
          <p:cNvPr id="20" name="TextBox 58">
            <a:extLst>
              <a:ext uri="{FF2B5EF4-FFF2-40B4-BE49-F238E27FC236}">
                <a16:creationId xmlns:a16="http://schemas.microsoft.com/office/drawing/2014/main" id="{741A0FF4-93BF-2B14-6B44-6FBFFE06BB04}"/>
              </a:ext>
            </a:extLst>
          </p:cNvPr>
          <p:cNvSpPr txBox="1"/>
          <p:nvPr/>
        </p:nvSpPr>
        <p:spPr>
          <a:xfrm>
            <a:off x="7980524" y="2672339"/>
            <a:ext cx="1995268" cy="396499"/>
          </a:xfrm>
          <a:prstGeom prst="rect">
            <a:avLst/>
          </a:prstGeom>
          <a:noFill/>
        </p:spPr>
        <p:txBody>
          <a:bodyPr wrap="square" lIns="91357" tIns="45678" rIns="91357" bIns="45678" rtlCol="0">
            <a:spAutoFit/>
          </a:bodyPr>
          <a:lstStyle/>
          <a:p>
            <a:pPr defTabSz="609585">
              <a:lnSpc>
                <a:spcPct val="120000"/>
              </a:lnSpc>
              <a:spcBef>
                <a:spcPts val="1200"/>
              </a:spcBef>
              <a:defRPr/>
            </a:pPr>
            <a:r>
              <a:rPr lang="zh-CN" altLang="en-US" b="1" dirty="0">
                <a:solidFill>
                  <a:srgbClr val="009051"/>
                </a:solidFill>
                <a:latin typeface="微软雅黑" panose="020B0503020204020204" pitchFamily="34" charset="-122"/>
                <a:ea typeface="微软雅黑" panose="020B0503020204020204" pitchFamily="34" charset="-122"/>
              </a:rPr>
              <a:t>存储保障</a:t>
            </a:r>
            <a:endParaRPr lang="en-US" altLang="zh-CN" b="1" dirty="0">
              <a:solidFill>
                <a:srgbClr val="009051"/>
              </a:solidFill>
              <a:latin typeface="微软雅黑" panose="020B0503020204020204" pitchFamily="34" charset="-122"/>
              <a:ea typeface="微软雅黑" panose="020B0503020204020204" pitchFamily="34" charset="-122"/>
            </a:endParaRPr>
          </a:p>
        </p:txBody>
      </p:sp>
      <p:sp>
        <p:nvSpPr>
          <p:cNvPr id="21" name="TextBox 59">
            <a:extLst>
              <a:ext uri="{FF2B5EF4-FFF2-40B4-BE49-F238E27FC236}">
                <a16:creationId xmlns:a16="http://schemas.microsoft.com/office/drawing/2014/main" id="{98179017-47D0-3A3D-41D9-0709927E1803}"/>
              </a:ext>
            </a:extLst>
          </p:cNvPr>
          <p:cNvSpPr txBox="1"/>
          <p:nvPr/>
        </p:nvSpPr>
        <p:spPr>
          <a:xfrm>
            <a:off x="8010020" y="3176379"/>
            <a:ext cx="3171745" cy="890608"/>
          </a:xfrm>
          <a:prstGeom prst="rect">
            <a:avLst/>
          </a:prstGeom>
          <a:noFill/>
        </p:spPr>
        <p:txBody>
          <a:bodyPr wrap="square" lIns="91357" tIns="45678" rIns="91357" bIns="45678" rtlCol="0">
            <a:spAutoFit/>
          </a:bodyPr>
          <a:lstStyle/>
          <a:p>
            <a:pPr>
              <a:lnSpc>
                <a:spcPct val="150000"/>
              </a:lnSpc>
              <a:spcBef>
                <a:spcPts val="600"/>
              </a:spcBef>
              <a:defRPr/>
            </a:pPr>
            <a:r>
              <a:rPr lang="zh-CN" altLang="en-US" sz="1200" dirty="0">
                <a:solidFill>
                  <a:srgbClr val="1D65B9"/>
                </a:solidFill>
                <a:latin typeface="+mn-ea"/>
              </a:rPr>
              <a:t>第三方专业物流，创新采用</a:t>
            </a:r>
            <a:r>
              <a:rPr lang="zh-CN" altLang="en-US" sz="1200" b="1" dirty="0">
                <a:solidFill>
                  <a:srgbClr val="009051"/>
                </a:solidFill>
                <a:latin typeface="+mn-ea"/>
              </a:rPr>
              <a:t>冷包</a:t>
            </a:r>
            <a:r>
              <a:rPr lang="en-US" altLang="zh-CN" sz="1200" b="1" dirty="0">
                <a:solidFill>
                  <a:srgbClr val="009051"/>
                </a:solidFill>
                <a:latin typeface="+mn-ea"/>
              </a:rPr>
              <a:t>+</a:t>
            </a:r>
            <a:r>
              <a:rPr lang="zh-CN" altLang="en-US" sz="1200" b="1" dirty="0">
                <a:solidFill>
                  <a:srgbClr val="009051"/>
                </a:solidFill>
                <a:latin typeface="+mn-ea"/>
              </a:rPr>
              <a:t>冷藏车</a:t>
            </a:r>
            <a:r>
              <a:rPr lang="zh-CN" altLang="en-US" sz="1200" dirty="0">
                <a:solidFill>
                  <a:srgbClr val="1D65B9"/>
                </a:solidFill>
                <a:latin typeface="+mn-ea"/>
              </a:rPr>
              <a:t>运输，相较于同类产品运输冷包</a:t>
            </a:r>
            <a:r>
              <a:rPr lang="en-US" altLang="zh-CN" sz="1200" dirty="0">
                <a:solidFill>
                  <a:srgbClr val="1D65B9"/>
                </a:solidFill>
                <a:latin typeface="+mn-ea"/>
              </a:rPr>
              <a:t>+</a:t>
            </a:r>
            <a:r>
              <a:rPr lang="zh-CN" altLang="en-US" sz="1200" dirty="0">
                <a:solidFill>
                  <a:srgbClr val="1D65B9"/>
                </a:solidFill>
                <a:latin typeface="+mn-ea"/>
              </a:rPr>
              <a:t>常温车</a:t>
            </a:r>
            <a:r>
              <a:rPr lang="zh-CN" altLang="en-US" sz="1200" b="1" dirty="0">
                <a:solidFill>
                  <a:srgbClr val="009051"/>
                </a:solidFill>
                <a:latin typeface="+mn-ea"/>
              </a:rPr>
              <a:t>更具稳定性</a:t>
            </a:r>
            <a:endParaRPr lang="en-US" altLang="zh-CN" sz="1200" b="1" dirty="0">
              <a:solidFill>
                <a:srgbClr val="009051"/>
              </a:solidFill>
              <a:latin typeface="+mn-ea"/>
            </a:endParaRPr>
          </a:p>
        </p:txBody>
      </p:sp>
      <p:sp>
        <p:nvSpPr>
          <p:cNvPr id="22" name="TextBox 60">
            <a:extLst>
              <a:ext uri="{FF2B5EF4-FFF2-40B4-BE49-F238E27FC236}">
                <a16:creationId xmlns:a16="http://schemas.microsoft.com/office/drawing/2014/main" id="{E3CF3FB6-74BA-8426-86CD-C749A9761B9E}"/>
              </a:ext>
            </a:extLst>
          </p:cNvPr>
          <p:cNvSpPr txBox="1"/>
          <p:nvPr/>
        </p:nvSpPr>
        <p:spPr>
          <a:xfrm>
            <a:off x="835120" y="4546664"/>
            <a:ext cx="2869627" cy="458823"/>
          </a:xfrm>
          <a:prstGeom prst="rect">
            <a:avLst/>
          </a:prstGeom>
          <a:noFill/>
        </p:spPr>
        <p:txBody>
          <a:bodyPr wrap="square" lIns="91357" tIns="45678" rIns="91357" bIns="45678" rtlCol="0">
            <a:spAutoFit/>
          </a:bodyPr>
          <a:lstStyle/>
          <a:p>
            <a:pPr lvl="0" algn="ctr" defTabSz="609585">
              <a:lnSpc>
                <a:spcPct val="150000"/>
              </a:lnSpc>
              <a:defRPr/>
            </a:pPr>
            <a:r>
              <a:rPr lang="zh-CN" altLang="en-US"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rPr>
              <a:t>强劲诱导</a:t>
            </a:r>
            <a:r>
              <a:rPr lang="en-US" altLang="zh-CN"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rPr>
              <a:t>PD-1</a:t>
            </a:r>
            <a:r>
              <a:rPr lang="zh-CN" altLang="en-US"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rPr>
              <a:t>受体内吞</a:t>
            </a:r>
            <a:endParaRPr lang="en-US" altLang="zh-CN" b="1" dirty="0">
              <a:solidFill>
                <a:srgbClr val="009051"/>
              </a:solidFill>
              <a:latin typeface="Microsoft YaHei" panose="020B0503020204020204" pitchFamily="34" charset="-122"/>
              <a:ea typeface="Microsoft YaHei" panose="020B0503020204020204" pitchFamily="34" charset="-122"/>
              <a:sym typeface="微软雅黑" panose="020B0503020204020204" pitchFamily="34" charset="-122"/>
            </a:endParaRPr>
          </a:p>
        </p:txBody>
      </p:sp>
      <p:sp>
        <p:nvSpPr>
          <p:cNvPr id="23" name="TextBox 61">
            <a:extLst>
              <a:ext uri="{FF2B5EF4-FFF2-40B4-BE49-F238E27FC236}">
                <a16:creationId xmlns:a16="http://schemas.microsoft.com/office/drawing/2014/main" id="{F06BB19E-2491-FFE2-A0DA-743FF5FD2F75}"/>
              </a:ext>
            </a:extLst>
          </p:cNvPr>
          <p:cNvSpPr txBox="1"/>
          <p:nvPr/>
        </p:nvSpPr>
        <p:spPr>
          <a:xfrm>
            <a:off x="309328" y="5064292"/>
            <a:ext cx="3505675" cy="1444606"/>
          </a:xfrm>
          <a:prstGeom prst="rect">
            <a:avLst/>
          </a:prstGeom>
          <a:noFill/>
        </p:spPr>
        <p:txBody>
          <a:bodyPr wrap="square" lIns="91357" tIns="45678" rIns="91357" bIns="45678" rtlCol="0">
            <a:spAutoFit/>
          </a:bodyPr>
          <a:lstStyle/>
          <a:p>
            <a:pPr lvl="0" algn="just" defTabSz="609600">
              <a:lnSpc>
                <a:spcPct val="150000"/>
              </a:lnSpc>
              <a:spcBef>
                <a:spcPts val="600"/>
              </a:spcBef>
              <a:buClr>
                <a:srgbClr val="005696"/>
              </a:buClr>
              <a:defRPr/>
            </a:pP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JS001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结合特异抗原</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受体后，阻断</a:t>
            </a:r>
            <a:r>
              <a:rPr lang="en-US" altLang="zh-CN"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和其配体的相互作用，同时</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诱导</a:t>
            </a:r>
            <a:r>
              <a:rPr lang="en-US" altLang="zh-CN"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受体的内吞和降低</a:t>
            </a:r>
            <a:r>
              <a:rPr lang="en-US" altLang="zh-CN"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b="1" dirty="0">
                <a:solidFill>
                  <a:srgbClr val="1D65B9"/>
                </a:solidFill>
                <a:latin typeface="微软雅黑" panose="020B0503020204020204" pitchFamily="34" charset="-122"/>
                <a:ea typeface="微软雅黑" panose="020B0503020204020204" pitchFamily="34" charset="-122"/>
                <a:sym typeface="微软雅黑" panose="020B0503020204020204" pitchFamily="34" charset="-122"/>
              </a:rPr>
              <a:t>在细胞膜表面的表达；</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在</a:t>
            </a:r>
            <a:r>
              <a:rPr lang="en-US" altLang="zh-CN"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JS001</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内吞的同时细胞表面</a:t>
            </a:r>
            <a:r>
              <a:rPr lang="en-US" altLang="zh-CN"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PD-1</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表达也有所下降，可改善</a:t>
            </a:r>
            <a:r>
              <a:rPr lang="en-US" altLang="zh-CN"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T</a:t>
            </a:r>
            <a:r>
              <a:rPr lang="zh-CN" altLang="en-US" sz="1200"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细胞对抗原的反应活性，增强疗效</a:t>
            </a:r>
            <a:endParaRPr lang="zh-CN" altLang="en-US" sz="1200" kern="0" dirty="0">
              <a:solidFill>
                <a:srgbClr val="009051"/>
              </a:solidFill>
              <a:latin typeface="微软雅黑" panose="020B0503020204020204" pitchFamily="34" charset="-122"/>
              <a:ea typeface="微软雅黑" panose="020B0503020204020204" pitchFamily="34" charset="-122"/>
            </a:endParaRPr>
          </a:p>
        </p:txBody>
      </p:sp>
      <p:sp>
        <p:nvSpPr>
          <p:cNvPr id="24" name="TextBox 62">
            <a:extLst>
              <a:ext uri="{FF2B5EF4-FFF2-40B4-BE49-F238E27FC236}">
                <a16:creationId xmlns:a16="http://schemas.microsoft.com/office/drawing/2014/main" id="{A6DB0BC0-B1F8-562F-1B67-3FB1DD2071A2}"/>
              </a:ext>
            </a:extLst>
          </p:cNvPr>
          <p:cNvSpPr txBox="1"/>
          <p:nvPr/>
        </p:nvSpPr>
        <p:spPr>
          <a:xfrm>
            <a:off x="7764539" y="4519351"/>
            <a:ext cx="3256215" cy="396499"/>
          </a:xfrm>
          <a:prstGeom prst="rect">
            <a:avLst/>
          </a:prstGeom>
          <a:noFill/>
        </p:spPr>
        <p:txBody>
          <a:bodyPr wrap="square" lIns="91357" tIns="45678" rIns="91357" bIns="45678" rtlCol="0">
            <a:spAutoFit/>
          </a:bodyPr>
          <a:lstStyle/>
          <a:p>
            <a:pPr lvl="0" algn="ctr" defTabSz="609585">
              <a:lnSpc>
                <a:spcPct val="120000"/>
              </a:lnSpc>
              <a:spcBef>
                <a:spcPts val="1200"/>
              </a:spcBef>
              <a:defRPr/>
            </a:pPr>
            <a:r>
              <a:rPr lang="zh-CN" altLang="en-US"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rPr>
              <a:t>多规格，长效期，工艺稳定</a:t>
            </a:r>
            <a:endParaRPr lang="en-US" altLang="zh-CN" b="1" dirty="0">
              <a:solidFill>
                <a:srgbClr val="00905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63">
            <a:extLst>
              <a:ext uri="{FF2B5EF4-FFF2-40B4-BE49-F238E27FC236}">
                <a16:creationId xmlns:a16="http://schemas.microsoft.com/office/drawing/2014/main" id="{841D2C2F-3784-0FFB-EEF8-9FEB527EB178}"/>
              </a:ext>
            </a:extLst>
          </p:cNvPr>
          <p:cNvSpPr txBox="1"/>
          <p:nvPr/>
        </p:nvSpPr>
        <p:spPr>
          <a:xfrm>
            <a:off x="7792529" y="4943040"/>
            <a:ext cx="3462976" cy="1538798"/>
          </a:xfrm>
          <a:prstGeom prst="rect">
            <a:avLst/>
          </a:prstGeom>
          <a:noFill/>
        </p:spPr>
        <p:txBody>
          <a:bodyPr wrap="square" lIns="91357" tIns="45678" rIns="91357" bIns="45678" rtlCol="0">
            <a:spAutoFit/>
          </a:bodyPr>
          <a:lstStyle/>
          <a:p>
            <a:pPr>
              <a:lnSpc>
                <a:spcPct val="150000"/>
              </a:lnSpc>
              <a:spcBef>
                <a:spcPts val="600"/>
              </a:spcBef>
            </a:pPr>
            <a:r>
              <a:rPr lang="zh-CN" altLang="en-US" sz="1200" dirty="0">
                <a:solidFill>
                  <a:srgbClr val="1D65B9"/>
                </a:solidFill>
                <a:latin typeface="+mn-ea"/>
              </a:rPr>
              <a:t>国产</a:t>
            </a:r>
            <a:r>
              <a:rPr lang="zh-CN" altLang="en-US" sz="1200" b="1" dirty="0">
                <a:solidFill>
                  <a:srgbClr val="1D65B9"/>
                </a:solidFill>
                <a:latin typeface="+mn-ea"/>
              </a:rPr>
              <a:t>唯一多规格</a:t>
            </a:r>
            <a:r>
              <a:rPr lang="en-US" altLang="zh-CN" sz="1200" b="1" dirty="0">
                <a:solidFill>
                  <a:srgbClr val="1D65B9"/>
                </a:solidFill>
                <a:latin typeface="+mn-ea"/>
              </a:rPr>
              <a:t>PD-1</a:t>
            </a:r>
            <a:r>
              <a:rPr lang="zh-CN" altLang="en-US" sz="1200" b="1" dirty="0">
                <a:solidFill>
                  <a:srgbClr val="1D65B9"/>
                </a:solidFill>
                <a:latin typeface="+mn-ea"/>
              </a:rPr>
              <a:t>单抗</a:t>
            </a:r>
            <a:r>
              <a:rPr lang="zh-CN" altLang="en-US" sz="1200" dirty="0">
                <a:solidFill>
                  <a:srgbClr val="1D65B9"/>
                </a:solidFill>
                <a:latin typeface="+mn-ea"/>
              </a:rPr>
              <a:t>，可</a:t>
            </a:r>
            <a:r>
              <a:rPr lang="zh-CN" altLang="en-US" sz="1200" b="1" dirty="0">
                <a:solidFill>
                  <a:srgbClr val="009051"/>
                </a:solidFill>
                <a:latin typeface="+mn-ea"/>
              </a:rPr>
              <a:t>根据</a:t>
            </a:r>
            <a:r>
              <a:rPr lang="zh-CN" altLang="en-US" sz="1200" dirty="0">
                <a:solidFill>
                  <a:srgbClr val="1D65B9"/>
                </a:solidFill>
                <a:latin typeface="+mn-ea"/>
              </a:rPr>
              <a:t>患者</a:t>
            </a:r>
            <a:r>
              <a:rPr lang="zh-CN" altLang="en-US" sz="1200" b="1" dirty="0">
                <a:solidFill>
                  <a:srgbClr val="009051"/>
                </a:solidFill>
                <a:latin typeface="+mn-ea"/>
              </a:rPr>
              <a:t>体重灵活调节用药剂量</a:t>
            </a:r>
            <a:endParaRPr lang="en-US" altLang="zh-CN" sz="1200" b="1" dirty="0">
              <a:solidFill>
                <a:srgbClr val="009051"/>
              </a:solidFill>
              <a:latin typeface="+mn-ea"/>
            </a:endParaRPr>
          </a:p>
          <a:p>
            <a:pPr>
              <a:spcBef>
                <a:spcPts val="600"/>
              </a:spcBef>
            </a:pPr>
            <a:r>
              <a:rPr lang="zh-CN" altLang="en-US" sz="1200" dirty="0">
                <a:solidFill>
                  <a:srgbClr val="1D65B9"/>
                </a:solidFill>
                <a:latin typeface="+mn-ea"/>
              </a:rPr>
              <a:t>有效期</a:t>
            </a:r>
            <a:r>
              <a:rPr lang="en-US" altLang="zh-CN" sz="1200" b="1" dirty="0">
                <a:solidFill>
                  <a:srgbClr val="1D65B9"/>
                </a:solidFill>
                <a:latin typeface="+mn-ea"/>
              </a:rPr>
              <a:t>36</a:t>
            </a:r>
            <a:r>
              <a:rPr lang="zh-CN" altLang="en-US" sz="1200" b="1" dirty="0">
                <a:solidFill>
                  <a:srgbClr val="1D65B9"/>
                </a:solidFill>
                <a:latin typeface="+mn-ea"/>
              </a:rPr>
              <a:t>个月</a:t>
            </a:r>
            <a:r>
              <a:rPr lang="zh-CN" altLang="en-US" sz="1200" dirty="0">
                <a:solidFill>
                  <a:srgbClr val="1D65B9"/>
                </a:solidFill>
                <a:latin typeface="+mn-ea"/>
              </a:rPr>
              <a:t>，</a:t>
            </a:r>
            <a:r>
              <a:rPr lang="zh-CN" altLang="en-US" sz="1200" b="1" dirty="0">
                <a:solidFill>
                  <a:srgbClr val="009051"/>
                </a:solidFill>
                <a:latin typeface="+mn-ea"/>
              </a:rPr>
              <a:t>稳定性高、安全性好</a:t>
            </a:r>
            <a:r>
              <a:rPr lang="zh-CN" altLang="en-US" sz="1200" dirty="0">
                <a:solidFill>
                  <a:srgbClr val="1D65B9"/>
                </a:solidFill>
                <a:latin typeface="+mn-ea"/>
              </a:rPr>
              <a:t>，</a:t>
            </a:r>
            <a:r>
              <a:rPr lang="zh-CN" altLang="en-US" sz="1200" b="1" dirty="0">
                <a:solidFill>
                  <a:srgbClr val="1D65B9"/>
                </a:solidFill>
                <a:latin typeface="+mn-ea"/>
              </a:rPr>
              <a:t>肝肾不良反应</a:t>
            </a:r>
            <a:r>
              <a:rPr lang="zh-CN" altLang="en-US" sz="1200" dirty="0">
                <a:solidFill>
                  <a:srgbClr val="1D65B9"/>
                </a:solidFill>
                <a:latin typeface="+mn-ea"/>
              </a:rPr>
              <a:t>较其他</a:t>
            </a:r>
            <a:r>
              <a:rPr lang="en-US" altLang="zh-CN" sz="1200" dirty="0">
                <a:solidFill>
                  <a:srgbClr val="1D65B9"/>
                </a:solidFill>
                <a:latin typeface="+mn-ea"/>
              </a:rPr>
              <a:t>PD-1</a:t>
            </a:r>
            <a:r>
              <a:rPr lang="zh-CN" altLang="en-US" sz="1200" dirty="0">
                <a:solidFill>
                  <a:srgbClr val="1D65B9"/>
                </a:solidFill>
                <a:latin typeface="+mn-ea"/>
              </a:rPr>
              <a:t>单抗</a:t>
            </a:r>
            <a:r>
              <a:rPr lang="zh-CN" altLang="en-US" sz="1200" b="1" dirty="0">
                <a:solidFill>
                  <a:srgbClr val="1D65B9"/>
                </a:solidFill>
                <a:latin typeface="+mn-ea"/>
              </a:rPr>
              <a:t>较轻</a:t>
            </a:r>
            <a:endParaRPr lang="en-US" altLang="zh-CN" sz="1200" dirty="0">
              <a:solidFill>
                <a:srgbClr val="1D65B9"/>
              </a:solidFill>
              <a:latin typeface="+mn-ea"/>
            </a:endParaRPr>
          </a:p>
          <a:p>
            <a:pPr>
              <a:spcBef>
                <a:spcPts val="600"/>
              </a:spcBef>
            </a:pPr>
            <a:r>
              <a:rPr lang="zh-CN" altLang="en-US" sz="1200" dirty="0">
                <a:solidFill>
                  <a:srgbClr val="1D65B9"/>
                </a:solidFill>
                <a:latin typeface="+mn-ea"/>
              </a:rPr>
              <a:t>剂型为</a:t>
            </a:r>
            <a:r>
              <a:rPr lang="zh-CN" altLang="en-US" sz="1200" b="1" dirty="0">
                <a:solidFill>
                  <a:srgbClr val="009051"/>
                </a:solidFill>
                <a:latin typeface="+mn-ea"/>
              </a:rPr>
              <a:t>注射液</a:t>
            </a:r>
            <a:r>
              <a:rPr lang="zh-CN" altLang="en-US" sz="1200" dirty="0">
                <a:solidFill>
                  <a:srgbClr val="1D65B9"/>
                </a:solidFill>
                <a:latin typeface="+mn-ea"/>
              </a:rPr>
              <a:t>，较同类部分产品冻干粉针剂，</a:t>
            </a:r>
            <a:r>
              <a:rPr lang="zh-CN" altLang="en-US" sz="1200" b="1" dirty="0">
                <a:solidFill>
                  <a:srgbClr val="009051"/>
                </a:solidFill>
                <a:latin typeface="+mn-ea"/>
              </a:rPr>
              <a:t>工艺和质量技术要求更高</a:t>
            </a:r>
          </a:p>
        </p:txBody>
      </p:sp>
      <p:grpSp>
        <p:nvGrpSpPr>
          <p:cNvPr id="26" name="组合 25">
            <a:extLst>
              <a:ext uri="{FF2B5EF4-FFF2-40B4-BE49-F238E27FC236}">
                <a16:creationId xmlns:a16="http://schemas.microsoft.com/office/drawing/2014/main" id="{1265A1BF-EFA3-B5FA-9E2B-6D6D71E4FC5A}"/>
              </a:ext>
            </a:extLst>
          </p:cNvPr>
          <p:cNvGrpSpPr/>
          <p:nvPr/>
        </p:nvGrpSpPr>
        <p:grpSpPr>
          <a:xfrm>
            <a:off x="6100876" y="4437976"/>
            <a:ext cx="674703" cy="626316"/>
            <a:chOff x="5928340" y="670992"/>
            <a:chExt cx="506444" cy="470018"/>
          </a:xfrm>
          <a:solidFill>
            <a:schemeClr val="bg1"/>
          </a:solidFill>
        </p:grpSpPr>
        <p:sp>
          <p:nvSpPr>
            <p:cNvPr id="27" name="Freeform 36">
              <a:extLst>
                <a:ext uri="{FF2B5EF4-FFF2-40B4-BE49-F238E27FC236}">
                  <a16:creationId xmlns:a16="http://schemas.microsoft.com/office/drawing/2014/main" id="{5EC2953B-2935-C03E-CCF8-89466F190C1B}"/>
                </a:ext>
              </a:extLst>
            </p:cNvPr>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3" tIns="34277" rIns="68553" bIns="34277" numCol="1" anchor="t" anchorCtr="0" compatLnSpc="1"/>
            <a:lstStyle/>
            <a:p>
              <a:endParaRPr lang="zh-CN" altLang="en-US" sz="1799"/>
            </a:p>
          </p:txBody>
        </p:sp>
        <p:sp>
          <p:nvSpPr>
            <p:cNvPr id="28" name="Freeform 37">
              <a:extLst>
                <a:ext uri="{FF2B5EF4-FFF2-40B4-BE49-F238E27FC236}">
                  <a16:creationId xmlns:a16="http://schemas.microsoft.com/office/drawing/2014/main" id="{8236AD34-1646-B6F5-41C4-948AE66E6B73}"/>
                </a:ext>
              </a:extLst>
            </p:cNvPr>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3" tIns="34277" rIns="68553" bIns="34277" numCol="1" anchor="t" anchorCtr="0" compatLnSpc="1"/>
            <a:lstStyle/>
            <a:p>
              <a:endParaRPr lang="zh-CN" altLang="en-US" sz="1799"/>
            </a:p>
          </p:txBody>
        </p:sp>
        <p:sp>
          <p:nvSpPr>
            <p:cNvPr id="29" name="Freeform 38">
              <a:extLst>
                <a:ext uri="{FF2B5EF4-FFF2-40B4-BE49-F238E27FC236}">
                  <a16:creationId xmlns:a16="http://schemas.microsoft.com/office/drawing/2014/main" id="{9E892A53-35E5-2382-2A32-460C613B7787}"/>
                </a:ext>
              </a:extLst>
            </p:cNvPr>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3" tIns="34277" rIns="68553" bIns="34277" numCol="1" anchor="t" anchorCtr="0" compatLnSpc="1"/>
            <a:lstStyle/>
            <a:p>
              <a:endParaRPr lang="zh-CN" altLang="en-US" sz="1799"/>
            </a:p>
          </p:txBody>
        </p:sp>
      </p:grpSp>
      <p:grpSp>
        <p:nvGrpSpPr>
          <p:cNvPr id="30" name="组合 29">
            <a:extLst>
              <a:ext uri="{FF2B5EF4-FFF2-40B4-BE49-F238E27FC236}">
                <a16:creationId xmlns:a16="http://schemas.microsoft.com/office/drawing/2014/main" id="{8D8235A8-202A-FFA1-C3BA-F63F97FB7BA0}"/>
              </a:ext>
            </a:extLst>
          </p:cNvPr>
          <p:cNvGrpSpPr/>
          <p:nvPr/>
        </p:nvGrpSpPr>
        <p:grpSpPr>
          <a:xfrm>
            <a:off x="4679861" y="4428518"/>
            <a:ext cx="570683" cy="624132"/>
            <a:chOff x="697828" y="4453123"/>
            <a:chExt cx="229831" cy="251300"/>
          </a:xfrm>
        </p:grpSpPr>
        <p:sp>
          <p:nvSpPr>
            <p:cNvPr id="31" name="Freeform 665">
              <a:extLst>
                <a:ext uri="{FF2B5EF4-FFF2-40B4-BE49-F238E27FC236}">
                  <a16:creationId xmlns:a16="http://schemas.microsoft.com/office/drawing/2014/main" id="{87B465A3-7E9B-FF71-C94E-B51C762037C4}"/>
                </a:ext>
              </a:extLst>
            </p:cNvPr>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bg1"/>
            </a:solidFill>
            <a:ln>
              <a:noFill/>
            </a:ln>
          </p:spPr>
          <p:txBody>
            <a:bodyPr vert="horz" wrap="square" lIns="68553" tIns="34277" rIns="68553" bIns="34277" numCol="1" anchor="t" anchorCtr="0" compatLnSpc="1"/>
            <a:lstStyle/>
            <a:p>
              <a:endParaRPr lang="zh-CN" altLang="en-US" sz="1799"/>
            </a:p>
          </p:txBody>
        </p:sp>
        <p:sp>
          <p:nvSpPr>
            <p:cNvPr id="32" name="Rectangle 666">
              <a:extLst>
                <a:ext uri="{FF2B5EF4-FFF2-40B4-BE49-F238E27FC236}">
                  <a16:creationId xmlns:a16="http://schemas.microsoft.com/office/drawing/2014/main" id="{619F9778-4F93-935C-38DE-9D63DAB4CD04}"/>
                </a:ext>
              </a:extLst>
            </p:cNvPr>
            <p:cNvSpPr>
              <a:spLocks noChangeArrowheads="1"/>
            </p:cNvSpPr>
            <p:nvPr/>
          </p:nvSpPr>
          <p:spPr bwMode="auto">
            <a:xfrm>
              <a:off x="718073" y="4643682"/>
              <a:ext cx="33343" cy="60741"/>
            </a:xfrm>
            <a:prstGeom prst="rect">
              <a:avLst/>
            </a:prstGeom>
            <a:solidFill>
              <a:schemeClr val="bg1"/>
            </a:solidFill>
            <a:ln>
              <a:noFill/>
            </a:ln>
          </p:spPr>
          <p:txBody>
            <a:bodyPr vert="horz" wrap="square" lIns="68553" tIns="34277" rIns="68553" bIns="34277" numCol="1" anchor="t" anchorCtr="0" compatLnSpc="1"/>
            <a:lstStyle/>
            <a:p>
              <a:endParaRPr lang="zh-CN" altLang="en-US" sz="1799"/>
            </a:p>
          </p:txBody>
        </p:sp>
        <p:sp>
          <p:nvSpPr>
            <p:cNvPr id="33" name="Rectangle 667">
              <a:extLst>
                <a:ext uri="{FF2B5EF4-FFF2-40B4-BE49-F238E27FC236}">
                  <a16:creationId xmlns:a16="http://schemas.microsoft.com/office/drawing/2014/main" id="{9BAE60CC-5132-1EB3-F02B-F945B19B9ECC}"/>
                </a:ext>
              </a:extLst>
            </p:cNvPr>
            <p:cNvSpPr>
              <a:spLocks noChangeArrowheads="1"/>
            </p:cNvSpPr>
            <p:nvPr/>
          </p:nvSpPr>
          <p:spPr bwMode="auto">
            <a:xfrm>
              <a:off x="772851" y="4613906"/>
              <a:ext cx="33343" cy="90515"/>
            </a:xfrm>
            <a:prstGeom prst="rect">
              <a:avLst/>
            </a:prstGeom>
            <a:solidFill>
              <a:schemeClr val="bg1"/>
            </a:solidFill>
            <a:ln>
              <a:noFill/>
            </a:ln>
          </p:spPr>
          <p:txBody>
            <a:bodyPr vert="horz" wrap="square" lIns="68553" tIns="34277" rIns="68553" bIns="34277" numCol="1" anchor="t" anchorCtr="0" compatLnSpc="1"/>
            <a:lstStyle/>
            <a:p>
              <a:endParaRPr lang="zh-CN" altLang="en-US" sz="1799"/>
            </a:p>
          </p:txBody>
        </p:sp>
        <p:sp>
          <p:nvSpPr>
            <p:cNvPr id="34" name="Rectangle 668">
              <a:extLst>
                <a:ext uri="{FF2B5EF4-FFF2-40B4-BE49-F238E27FC236}">
                  <a16:creationId xmlns:a16="http://schemas.microsoft.com/office/drawing/2014/main" id="{99CEFF88-E0AA-9453-4B65-F2E0D7677C48}"/>
                </a:ext>
              </a:extLst>
            </p:cNvPr>
            <p:cNvSpPr>
              <a:spLocks noChangeArrowheads="1"/>
            </p:cNvSpPr>
            <p:nvPr/>
          </p:nvSpPr>
          <p:spPr bwMode="auto">
            <a:xfrm>
              <a:off x="828820" y="4584131"/>
              <a:ext cx="33343" cy="120291"/>
            </a:xfrm>
            <a:prstGeom prst="rect">
              <a:avLst/>
            </a:prstGeom>
            <a:solidFill>
              <a:schemeClr val="bg1"/>
            </a:solidFill>
            <a:ln>
              <a:noFill/>
            </a:ln>
          </p:spPr>
          <p:txBody>
            <a:bodyPr vert="horz" wrap="square" lIns="68553" tIns="34277" rIns="68553" bIns="34277" numCol="1" anchor="t" anchorCtr="0" compatLnSpc="1"/>
            <a:lstStyle/>
            <a:p>
              <a:endParaRPr lang="zh-CN" altLang="en-US" sz="1799"/>
            </a:p>
          </p:txBody>
        </p:sp>
        <p:sp>
          <p:nvSpPr>
            <p:cNvPr id="35" name="Rectangle 669">
              <a:extLst>
                <a:ext uri="{FF2B5EF4-FFF2-40B4-BE49-F238E27FC236}">
                  <a16:creationId xmlns:a16="http://schemas.microsoft.com/office/drawing/2014/main" id="{D6342B7A-46F8-D32B-2B27-4C485683709F}"/>
                </a:ext>
              </a:extLst>
            </p:cNvPr>
            <p:cNvSpPr>
              <a:spLocks noChangeArrowheads="1"/>
            </p:cNvSpPr>
            <p:nvPr/>
          </p:nvSpPr>
          <p:spPr bwMode="auto">
            <a:xfrm>
              <a:off x="883598" y="4554357"/>
              <a:ext cx="33343" cy="150065"/>
            </a:xfrm>
            <a:prstGeom prst="rect">
              <a:avLst/>
            </a:prstGeom>
            <a:solidFill>
              <a:schemeClr val="bg1"/>
            </a:solidFill>
            <a:ln>
              <a:noFill/>
            </a:ln>
          </p:spPr>
          <p:txBody>
            <a:bodyPr vert="horz" wrap="square" lIns="68553" tIns="34277" rIns="68553" bIns="34277" numCol="1" anchor="t" anchorCtr="0" compatLnSpc="1"/>
            <a:lstStyle/>
            <a:p>
              <a:endParaRPr lang="zh-CN" altLang="en-US" sz="1799"/>
            </a:p>
          </p:txBody>
        </p:sp>
      </p:grpSp>
      <p:sp>
        <p:nvSpPr>
          <p:cNvPr id="36" name="同侧圆角矩形 35">
            <a:extLst>
              <a:ext uri="{FF2B5EF4-FFF2-40B4-BE49-F238E27FC236}">
                <a16:creationId xmlns:a16="http://schemas.microsoft.com/office/drawing/2014/main" id="{BA62A6B8-895B-EE73-EA76-B8620A13958F}"/>
              </a:ext>
            </a:extLst>
          </p:cNvPr>
          <p:cNvSpPr/>
          <p:nvPr/>
        </p:nvSpPr>
        <p:spPr>
          <a:xfrm rot="5400000">
            <a:off x="11047430" y="5254126"/>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a:extLst>
              <a:ext uri="{FF2B5EF4-FFF2-40B4-BE49-F238E27FC236}">
                <a16:creationId xmlns:a16="http://schemas.microsoft.com/office/drawing/2014/main" id="{52F35116-CED0-C235-2E80-DD0C21EC1B37}"/>
              </a:ext>
            </a:extLst>
          </p:cNvPr>
          <p:cNvSpPr txBox="1"/>
          <p:nvPr/>
        </p:nvSpPr>
        <p:spPr>
          <a:xfrm>
            <a:off x="11786120" y="4684093"/>
            <a:ext cx="405880" cy="1600438"/>
          </a:xfrm>
          <a:prstGeom prst="rect">
            <a:avLst/>
          </a:prstGeom>
          <a:noFill/>
        </p:spPr>
        <p:txBody>
          <a:bodyPr vert="horz" wrap="none" rtlCol="0">
            <a:spAutoFit/>
          </a:bodyPr>
          <a:lstStyle/>
          <a:p>
            <a:r>
              <a:rPr lang="en-US" altLang="zh-CN" sz="1400" b="1" dirty="0" smtClean="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04</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创</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新</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性</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6061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公平性</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特瑞普利单抗弥补医保目录空白</a:t>
            </a:r>
          </a:p>
        </p:txBody>
      </p:sp>
      <p:grpSp>
        <p:nvGrpSpPr>
          <p:cNvPr id="13" name="组合 12"/>
          <p:cNvGrpSpPr/>
          <p:nvPr/>
        </p:nvGrpSpPr>
        <p:grpSpPr>
          <a:xfrm>
            <a:off x="250726" y="1342094"/>
            <a:ext cx="11371006" cy="4940712"/>
            <a:chOff x="354811" y="1346169"/>
            <a:chExt cx="10198174" cy="4704862"/>
          </a:xfrm>
        </p:grpSpPr>
        <p:sp>
          <p:nvSpPr>
            <p:cNvPr id="2" name="同侧圆角矩形 1"/>
            <p:cNvSpPr/>
            <p:nvPr/>
          </p:nvSpPr>
          <p:spPr>
            <a:xfrm>
              <a:off x="354811" y="1346169"/>
              <a:ext cx="3316942" cy="92523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填补空白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354811" y="2349053"/>
              <a:ext cx="3316942" cy="35158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285750" lvl="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特瑞普利单抗</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填补</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国家医保目录内无鼻咽癌一线治疗及食管鳞癌一线免疫治疗</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空白</a:t>
              </a:r>
              <a:endParaRPr lang="en-US" altLang="zh-CN"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lvl="0" indent="-285750" eaLnBrk="0" fontAlgn="base" hangingPunct="0">
                <a:lnSpc>
                  <a:spcPct val="150000"/>
                </a:lnSpc>
                <a:spcBef>
                  <a:spcPts val="1800"/>
                </a:spcBef>
                <a:spcAft>
                  <a:spcPct val="0"/>
                </a:spcAft>
                <a:buFont typeface="Arial" panose="020B0604020202020204" pitchFamily="34" charset="0"/>
                <a:buChar char="•"/>
                <a:defRPr/>
              </a:pP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无需基因检测</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，双通道备案便利，</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患者使用便利</a:t>
              </a:r>
              <a:endParaRPr lang="en-US" altLang="zh-CN"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lvl="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有望显著</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提高五年生存率</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，助力</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实现健康中国</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行动目标，减轻公共卫生负担</a:t>
              </a:r>
            </a:p>
          </p:txBody>
        </p:sp>
        <p:sp>
          <p:nvSpPr>
            <p:cNvPr id="42" name="同侧圆角矩形 41"/>
            <p:cNvSpPr/>
            <p:nvPr/>
          </p:nvSpPr>
          <p:spPr>
            <a:xfrm>
              <a:off x="3795427" y="1346169"/>
              <a:ext cx="3316942" cy="92523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临床管理难度低</a:t>
              </a:r>
            </a:p>
          </p:txBody>
        </p:sp>
        <p:sp>
          <p:nvSpPr>
            <p:cNvPr id="43" name="矩形 42"/>
            <p:cNvSpPr/>
            <p:nvPr/>
          </p:nvSpPr>
          <p:spPr>
            <a:xfrm>
              <a:off x="3795427" y="2349053"/>
              <a:ext cx="3316942" cy="35158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三周方案，配合化疗，患者</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rPr>
                <a:t>依从性高，临床使用便利</a:t>
              </a:r>
              <a:r>
                <a:rPr lang="zh-CN" altLang="en-US" sz="1600" dirty="0">
                  <a:solidFill>
                    <a:srgbClr val="009051"/>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dirty="0">
                <a:solidFill>
                  <a:srgbClr val="009051"/>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国家卫建委对抗肿瘤药物进行分级管理</a:t>
              </a:r>
              <a:r>
                <a:rPr lang="zh-CN" altLang="en-US" sz="1400" b="1"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医保局针对国谈药进行三定五定管理</a:t>
              </a:r>
              <a:r>
                <a:rPr lang="zh-CN" altLang="en-US" sz="16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rPr>
                <a:t>严格处方管理权限</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rPr>
                <a:t>说明书适应症范围确切，本品上市三年销售数据稳定，医保后增长缓慢，</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rPr>
                <a:t>管控严格，满足实际临床需求</a:t>
              </a:r>
              <a:endParaRPr lang="en-US" altLang="zh-CN"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4" name="同侧圆角矩形 43"/>
            <p:cNvSpPr/>
            <p:nvPr/>
          </p:nvSpPr>
          <p:spPr>
            <a:xfrm>
              <a:off x="7236043" y="1346169"/>
              <a:ext cx="3316942" cy="92523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“保基本”</a:t>
              </a:r>
            </a:p>
          </p:txBody>
        </p:sp>
        <p:sp>
          <p:nvSpPr>
            <p:cNvPr id="45" name="矩形 44"/>
            <p:cNvSpPr/>
            <p:nvPr/>
          </p:nvSpPr>
          <p:spPr>
            <a:xfrm>
              <a:off x="7236043" y="2349053"/>
              <a:ext cx="3316942" cy="35158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关注</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中国本土特有瘤种及患者</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en-US" altLang="zh-CN"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目前已是市场上</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价格最低</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的同类抗</a:t>
              </a:r>
              <a:r>
                <a:rPr lang="en-US" altLang="zh-CN"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PD-1</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单抗，有效</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减少患者和基金支出</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；两次国谈</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降价</a:t>
              </a:r>
              <a:r>
                <a:rPr lang="en-US" altLang="zh-CN"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74%</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，患者自付费用低，</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目录外年费用</a:t>
              </a:r>
              <a:r>
                <a:rPr lang="en-US" altLang="zh-CN"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3.3</a:t>
              </a: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万元，与同领域化疗药品费用相近或更低；</a:t>
              </a:r>
              <a:endParaRPr lang="en-US" altLang="zh-CN"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285750" indent="-285750" eaLnBrk="0" fontAlgn="base" hangingPunct="0">
                <a:lnSpc>
                  <a:spcPct val="150000"/>
                </a:lnSpc>
                <a:spcBef>
                  <a:spcPts val="1800"/>
                </a:spcBef>
                <a:spcAft>
                  <a:spcPct val="0"/>
                </a:spcAft>
                <a:buFont typeface="Arial" panose="020B0604020202020204" pitchFamily="34" charset="0"/>
                <a:buChar char="•"/>
                <a:defRPr/>
              </a:pPr>
              <a:r>
                <a:rPr lang="zh-CN" altLang="en-US" sz="1400" dirty="0">
                  <a:solidFill>
                    <a:srgbClr val="1D65B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在全国各省均有销售，实现</a:t>
              </a:r>
              <a:r>
                <a:rPr lang="zh-CN" altLang="en-US" sz="1600" b="1" dirty="0">
                  <a:solidFill>
                    <a:srgbClr val="00905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全国广覆盖</a:t>
              </a: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75" y="1598326"/>
              <a:ext cx="452400" cy="4524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910" y="1598326"/>
              <a:ext cx="452400" cy="4524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6091" y="1582584"/>
              <a:ext cx="452400" cy="452400"/>
            </a:xfrm>
            <a:prstGeom prst="rect">
              <a:avLst/>
            </a:prstGeom>
          </p:spPr>
        </p:pic>
        <p:sp>
          <p:nvSpPr>
            <p:cNvPr id="46" name="同侧圆角矩形 45"/>
            <p:cNvSpPr/>
            <p:nvPr/>
          </p:nvSpPr>
          <p:spPr>
            <a:xfrm flipV="1">
              <a:off x="354811" y="5864898"/>
              <a:ext cx="3316942" cy="18613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endParaRPr lang="en-US" alt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同侧圆角矩形 46"/>
            <p:cNvSpPr/>
            <p:nvPr/>
          </p:nvSpPr>
          <p:spPr>
            <a:xfrm flipV="1">
              <a:off x="3795427" y="5864898"/>
              <a:ext cx="3316942" cy="18613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endParaRPr lang="en-US" alt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同侧圆角矩形 47"/>
            <p:cNvSpPr/>
            <p:nvPr/>
          </p:nvSpPr>
          <p:spPr>
            <a:xfrm flipV="1">
              <a:off x="7236043" y="5864898"/>
              <a:ext cx="3316942" cy="18613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defTabSz="293202">
                <a:spcBef>
                  <a:spcPts val="600"/>
                </a:spcBef>
                <a:defRPr/>
              </a:pPr>
              <a:endParaRPr lang="en-US" alt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a:extLst>
              <a:ext uri="{FF2B5EF4-FFF2-40B4-BE49-F238E27FC236}">
                <a16:creationId xmlns:a16="http://schemas.microsoft.com/office/drawing/2014/main" id="{D92BE8B9-85F8-5A52-673B-2A8679B205A2}"/>
              </a:ext>
            </a:extLst>
          </p:cNvPr>
          <p:cNvGrpSpPr/>
          <p:nvPr/>
        </p:nvGrpSpPr>
        <p:grpSpPr>
          <a:xfrm rot="10800000">
            <a:off x="11750130" y="4999918"/>
            <a:ext cx="460372" cy="1879383"/>
            <a:chOff x="11997099" y="1276567"/>
            <a:chExt cx="460372" cy="1879383"/>
          </a:xfrm>
        </p:grpSpPr>
        <p:sp>
          <p:nvSpPr>
            <p:cNvPr id="21" name="同侧圆角矩形 20">
              <a:extLst>
                <a:ext uri="{FF2B5EF4-FFF2-40B4-BE49-F238E27FC236}">
                  <a16:creationId xmlns:a16="http://schemas.microsoft.com/office/drawing/2014/main" id="{9A22031C-0808-56C6-A021-E521F82A05CA}"/>
                </a:ext>
              </a:extLst>
            </p:cNvPr>
            <p:cNvSpPr/>
            <p:nvPr/>
          </p:nvSpPr>
          <p:spPr>
            <a:xfrm rot="16200000">
              <a:off x="11287593" y="1986073"/>
              <a:ext cx="1879383" cy="460372"/>
            </a:xfrm>
            <a:prstGeom prst="round2SameRect">
              <a:avLst>
                <a:gd name="adj1" fmla="val 35288"/>
                <a:gd name="adj2" fmla="val 0"/>
              </a:avLst>
            </a:prstGeom>
            <a:gradFill flip="none" rotWithShape="1">
              <a:gsLst>
                <a:gs pos="0">
                  <a:srgbClr val="083D69"/>
                </a:gs>
                <a:gs pos="100000">
                  <a:srgbClr val="005696"/>
                </a:gs>
              </a:gsLst>
              <a:lin ang="13500000" scaled="1"/>
              <a:tileRect/>
            </a:gradFill>
            <a:ln>
              <a:noFill/>
            </a:ln>
            <a:effectLst>
              <a:outerShdw blurRad="88900" dist="63500" dir="3600000" algn="tl" rotWithShape="0">
                <a:srgbClr val="005696">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defRPr/>
              </a:pP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A462FD22-375A-28C7-BC99-B45F97E15239}"/>
                </a:ext>
              </a:extLst>
            </p:cNvPr>
            <p:cNvSpPr txBox="1"/>
            <p:nvPr/>
          </p:nvSpPr>
          <p:spPr>
            <a:xfrm rot="10800000">
              <a:off x="12022406" y="1416040"/>
              <a:ext cx="405880" cy="1600438"/>
            </a:xfrm>
            <a:prstGeom prst="rect">
              <a:avLst/>
            </a:prstGeom>
            <a:noFill/>
          </p:spPr>
          <p:txBody>
            <a:bodyPr vert="horz" wrap="none" rtlCol="0">
              <a:spAutoFit/>
            </a:bodyPr>
            <a:lstStyle/>
            <a:p>
              <a:r>
                <a:rPr lang="en-US" altLang="zh-CN" sz="1400" b="1" dirty="0" smtClean="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05</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公</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平</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a:p>
              <a:r>
                <a:rPr lang="zh-CN" altLang="en-US"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rPr>
                <a:t>性</a:t>
              </a:r>
              <a:endParaRPr lang="en-US" altLang="zh-CN" sz="1400" b="1" dirty="0">
                <a:solidFill>
                  <a:schemeClr val="bg1"/>
                </a:solidFill>
                <a:latin typeface="Microsoft YaHei" panose="020B0503020204020204" pitchFamily="34" charset="-122"/>
                <a:ea typeface="Microsoft YaHei"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07898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209800"/>
            <a:ext cx="12192000" cy="2438400"/>
          </a:xfrm>
          <a:prstGeom prst="rect">
            <a:avLst/>
          </a:prstGeom>
          <a:solidFill>
            <a:srgbClr val="053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68502" y="2875002"/>
            <a:ext cx="6864996" cy="1107996"/>
          </a:xfrm>
          <a:prstGeom prst="rect">
            <a:avLst/>
          </a:prstGeom>
          <a:noFill/>
        </p:spPr>
        <p:txBody>
          <a:bodyPr wrap="square">
            <a:spAutoFit/>
          </a:bodyPr>
          <a:lstStyle/>
          <a:p>
            <a:pPr algn="ctr">
              <a:defRPr/>
            </a:pPr>
            <a:r>
              <a:rPr lang="zh-CN" altLang="en-US" sz="66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谢谢！</a:t>
            </a:r>
          </a:p>
        </p:txBody>
      </p:sp>
      <p:sp>
        <p:nvSpPr>
          <p:cNvPr id="9" name="文本框 8">
            <a:extLst>
              <a:ext uri="{FF2B5EF4-FFF2-40B4-BE49-F238E27FC236}">
                <a16:creationId xmlns:a16="http://schemas.microsoft.com/office/drawing/2014/main" id="{99A45B0B-1F20-2FDB-CDDB-A01ED89A35C2}"/>
              </a:ext>
            </a:extLst>
          </p:cNvPr>
          <p:cNvSpPr txBox="1"/>
          <p:nvPr/>
        </p:nvSpPr>
        <p:spPr>
          <a:xfrm>
            <a:off x="7978485" y="6368058"/>
            <a:ext cx="4213515" cy="377411"/>
          </a:xfrm>
          <a:prstGeom prst="rect">
            <a:avLst/>
          </a:prstGeom>
          <a:noFill/>
        </p:spPr>
        <p:txBody>
          <a:bodyPr wrap="square" rtlCol="0">
            <a:spAutoFit/>
          </a:bodyPr>
          <a:lstStyle/>
          <a:p>
            <a:pPr algn="r">
              <a:lnSpc>
                <a:spcPct val="150000"/>
              </a:lnSpc>
            </a:pPr>
            <a:r>
              <a:rPr lang="zh-CN" altLang="en-US" sz="1400" dirty="0">
                <a:solidFill>
                  <a:schemeClr val="bg1">
                    <a:lumMod val="75000"/>
                  </a:schemeClr>
                </a:solidFill>
                <a:latin typeface="+mn-ea"/>
              </a:rPr>
              <a:t>上海君实生物医药科技股份有限公司</a:t>
            </a:r>
          </a:p>
        </p:txBody>
      </p:sp>
      <p:sp>
        <p:nvSpPr>
          <p:cNvPr id="10" name="矩形 9"/>
          <p:cNvSpPr/>
          <p:nvPr/>
        </p:nvSpPr>
        <p:spPr>
          <a:xfrm>
            <a:off x="0" y="4594860"/>
            <a:ext cx="12192000" cy="70485"/>
          </a:xfrm>
          <a:prstGeom prst="rect">
            <a:avLst/>
          </a:prstGeom>
          <a:solidFill>
            <a:srgbClr val="F1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38" y="2005994"/>
            <a:ext cx="4733840" cy="3343968"/>
          </a:xfrm>
          <a:prstGeom prst="rect">
            <a:avLst/>
          </a:prstGeom>
        </p:spPr>
      </p:pic>
    </p:spTree>
    <p:custDataLst>
      <p:tags r:id="rId1"/>
    </p:custDataLst>
    <p:extLst>
      <p:ext uri="{BB962C8B-B14F-4D97-AF65-F5344CB8AC3E}">
        <p14:creationId xmlns:p14="http://schemas.microsoft.com/office/powerpoint/2010/main" val="16438722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ISLIDE.ICON" val="#40546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0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CC IBD">
  <a:themeElements>
    <a:clrScheme name="自定义 1">
      <a:dk1>
        <a:sysClr val="windowText" lastClr="000000"/>
      </a:dk1>
      <a:lt1>
        <a:sysClr val="window" lastClr="FFFFFF"/>
      </a:lt1>
      <a:dk2>
        <a:srgbClr val="1F497D"/>
      </a:dk2>
      <a:lt2>
        <a:srgbClr val="EEECE1"/>
      </a:lt2>
      <a:accent1>
        <a:srgbClr val="CBAA7B"/>
      </a:accent1>
      <a:accent2>
        <a:srgbClr val="BEC0C2"/>
      </a:accent2>
      <a:accent3>
        <a:srgbClr val="C7674B"/>
      </a:accent3>
      <a:accent4>
        <a:srgbClr val="8A90A5"/>
      </a:accent4>
      <a:accent5>
        <a:srgbClr val="DF9753"/>
      </a:accent5>
      <a:accent6>
        <a:srgbClr val="DEC9AC"/>
      </a:accent6>
      <a:hlink>
        <a:srgbClr val="0000FF"/>
      </a:hlink>
      <a:folHlink>
        <a:srgbClr val="800080"/>
      </a:folHlink>
    </a:clrScheme>
    <a:fontScheme name="IBD">
      <a:majorFont>
        <a:latin typeface="Arial"/>
        <a:ea typeface="楷体_GB2312"/>
        <a:cs typeface=""/>
      </a:majorFont>
      <a:minorFont>
        <a:latin typeface="Arial"/>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sz="1400" dirty="0" err="1" smtClean="0"/>
        </a:defPPr>
      </a:lstStyle>
      <a:style>
        <a:lnRef idx="2">
          <a:schemeClr val="accent6"/>
        </a:lnRef>
        <a:fillRef idx="1">
          <a:schemeClr val="lt1"/>
        </a:fillRef>
        <a:effectRef idx="0">
          <a:schemeClr val="accent6"/>
        </a:effectRef>
        <a:fontRef idx="minor">
          <a:schemeClr val="dk1"/>
        </a:fontRef>
      </a:style>
    </a:spDef>
    <a:lnDef>
      <a:spPr>
        <a:ln w="12700">
          <a:solidFill>
            <a:srgbClr val="000000"/>
          </a:solidFill>
        </a:ln>
      </a:spPr>
      <a:bodyPr/>
      <a:lstStyle/>
      <a:style>
        <a:lnRef idx="1">
          <a:schemeClr val="dk1"/>
        </a:lnRef>
        <a:fillRef idx="0">
          <a:schemeClr val="dk1"/>
        </a:fillRef>
        <a:effectRef idx="0">
          <a:schemeClr val="dk1"/>
        </a:effectRef>
        <a:fontRef idx="minor">
          <a:schemeClr val="tx1"/>
        </a:fontRef>
      </a:style>
    </a:lnDef>
    <a:txDef>
      <a:spPr>
        <a:noFill/>
      </a:spPr>
      <a:bodyPr wrap="square" lIns="72000" tIns="18000" rIns="72000" bIns="18000" rtlCol="0">
        <a:noAutofit/>
      </a:bodyPr>
      <a:lstStyle>
        <a:defPPr>
          <a:defRPr sz="1400" dirty="0" smtClean="0">
            <a:latin typeface="Arial" panose="020B0604020202020204" pitchFamily="34" charset="0"/>
            <a:cs typeface="Arial" panose="020B0604020202020204" pitchFamily="34" charset="0"/>
          </a:defRPr>
        </a:defPPr>
      </a:lstStyle>
    </a:txDef>
  </a:objectDefaults>
  <a:extraClrSchemeLst/>
  <a:custClrLst>
    <a:custClr name="次要文本色">
      <a:srgbClr val="DECEA6"/>
    </a:custClr>
    <a:custClr name="主要文本色">
      <a:srgbClr val="ECECEC"/>
    </a:custClr>
    <a:custClr name="其他文本色">
      <a:srgbClr val="E7B17E"/>
    </a:custClr>
    <a:custClr name="标题/核心色">
      <a:srgbClr val="9B3519"/>
    </a:custClr>
    <a:custClr>
      <a:srgbClr val="FFFFFF"/>
    </a:custClr>
    <a:custClr>
      <a:srgbClr val="FFFFFF"/>
    </a:custClr>
    <a:custClr>
      <a:srgbClr val="FFFFFF"/>
    </a:custClr>
    <a:custClr>
      <a:srgbClr val="FFFFFF"/>
    </a:custClr>
    <a:custClr>
      <a:srgbClr val="FFFFFF"/>
    </a:custClr>
    <a:custClr>
      <a:srgbClr val="FFFFFF"/>
    </a:custClr>
    <a:custClr name="图表色1">
      <a:srgbClr val="CBAA7B"/>
    </a:custClr>
    <a:custClr name="图表色2">
      <a:srgbClr val="BEC0C2"/>
    </a:custClr>
    <a:custClr name="图表色3">
      <a:srgbClr val="C7674B"/>
    </a:custClr>
    <a:custClr name="图表色4">
      <a:srgbClr val="8A90A5"/>
    </a:custClr>
    <a:custClr name="图表色5">
      <a:srgbClr val="DF9753"/>
    </a:custClr>
    <a:custClr name="图表色6">
      <a:srgbClr val="DEC9AC"/>
    </a:custClr>
    <a:custClr name="图表色7">
      <a:srgbClr val="E5E6E7"/>
    </a:custClr>
    <a:custClr name="图表色8">
      <a:srgbClr val="D58D78"/>
    </a:custClr>
    <a:custClr name="图表色9">
      <a:srgbClr val="B1B5C3"/>
    </a:custClr>
    <a:custClr name="图表色10">
      <a:srgbClr val="E7B17E"/>
    </a:custClr>
    <a:custClr name="补充文本色1">
      <a:srgbClr val="B4A28D"/>
    </a:custClr>
    <a:custClr name="补充文本色2">
      <a:srgbClr val="CDC1B3"/>
    </a:custClr>
    <a:custClr name="补充文本色3">
      <a:srgbClr val="D8BF9A"/>
    </a:custClr>
    <a:custClr name="补充文本色4">
      <a:srgbClr val="D8D9DA"/>
    </a:custClr>
    <a:custClr name="补充文本色5">
      <a:srgbClr val="E5B9AD"/>
    </a:custClr>
    <a:custClr name="补充文本色6">
      <a:srgbClr val="DFD8E6"/>
    </a:custClr>
    <a:custClr name="补充文本色7">
      <a:srgbClr val="636B87"/>
    </a:custClr>
    <a:custClr name="补充文本色8">
      <a:srgbClr val="CFB77B"/>
    </a:custClr>
    <a:custClr name="补充文本色9">
      <a:srgbClr val="B9411E"/>
    </a:custClr>
    <a:custClr name="补充文本色10">
      <a:srgbClr val="D77D28"/>
    </a:custClr>
    <a:custClr name="线条色1">
      <a:srgbClr val="731E00"/>
    </a:custClr>
    <a:custClr name="线条色2">
      <a:srgbClr val="BD8C46"/>
    </a:custClr>
    <a:custClr name="线条色3">
      <a:srgbClr val="3C4669"/>
    </a:custClr>
    <a:custClr name="线条色4">
      <a:srgbClr val="7F7F7F"/>
    </a:custClr>
    <a:custClr name="线条色5">
      <a:srgbClr val="0070C0"/>
    </a:custClr>
    <a:custClr name="线条色6">
      <a:srgbClr val="9B69FF"/>
    </a:custClr>
    <a:custClr name="线条色7">
      <a:srgbClr val="D77D28"/>
    </a:custClr>
    <a:custClr name="线条色8">
      <a:srgbClr val="826441"/>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4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1ixjjpsj">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5_自定义设计方案">
  <a:themeElements>
    <a:clrScheme name="自定义 9">
      <a:dk1>
        <a:srgbClr val="0C0C0C"/>
      </a:dk1>
      <a:lt1>
        <a:srgbClr val="FFFFFF"/>
      </a:lt1>
      <a:dk2>
        <a:srgbClr val="737070"/>
      </a:dk2>
      <a:lt2>
        <a:srgbClr val="E6E4E4"/>
      </a:lt2>
      <a:accent1>
        <a:srgbClr val="005696"/>
      </a:accent1>
      <a:accent2>
        <a:srgbClr val="575353"/>
      </a:accent2>
      <a:accent3>
        <a:srgbClr val="DCDCDC"/>
      </a:accent3>
      <a:accent4>
        <a:srgbClr val="FFBE00"/>
      </a:accent4>
      <a:accent5>
        <a:srgbClr val="5B9BD4"/>
      </a:accent5>
      <a:accent6>
        <a:srgbClr val="6EAC46"/>
      </a:accent6>
      <a:hlink>
        <a:srgbClr val="0563C1"/>
      </a:hlink>
      <a:folHlink>
        <a:srgbClr val="954D72"/>
      </a:folHlink>
    </a:clrScheme>
    <a:fontScheme name="1ixjjpsj">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16207</TotalTime>
  <Words>2164</Words>
  <Application>Microsoft Office PowerPoint</Application>
  <PresentationFormat>宽屏</PresentationFormat>
  <Paragraphs>184</Paragraphs>
  <Slides>9</Slides>
  <Notes>8</Notes>
  <HiddenSlides>0</HiddenSlides>
  <MMClips>0</MMClips>
  <ScaleCrop>false</ScaleCrop>
  <HeadingPairs>
    <vt:vector size="8" baseType="variant">
      <vt:variant>
        <vt:lpstr>已用的字体</vt:lpstr>
      </vt:variant>
      <vt:variant>
        <vt:i4>12</vt:i4>
      </vt:variant>
      <vt:variant>
        <vt:lpstr>主题</vt:lpstr>
      </vt:variant>
      <vt:variant>
        <vt:i4>9</vt:i4>
      </vt:variant>
      <vt:variant>
        <vt:lpstr>嵌入 OLE 服务器</vt:lpstr>
      </vt:variant>
      <vt:variant>
        <vt:i4>1</vt:i4>
      </vt:variant>
      <vt:variant>
        <vt:lpstr>幻灯片标题</vt:lpstr>
      </vt:variant>
      <vt:variant>
        <vt:i4>9</vt:i4>
      </vt:variant>
    </vt:vector>
  </HeadingPairs>
  <TitlesOfParts>
    <vt:vector size="31" baseType="lpstr">
      <vt:lpstr>Malgun Gothic</vt:lpstr>
      <vt:lpstr>MHeiHK</vt:lpstr>
      <vt:lpstr>ＭＳ Ｐゴシック</vt:lpstr>
      <vt:lpstr>等线</vt:lpstr>
      <vt:lpstr>楷体_GB2312</vt:lpstr>
      <vt:lpstr>Microsoft YaHei</vt:lpstr>
      <vt:lpstr>Microsoft YaHei</vt:lpstr>
      <vt:lpstr>Arial</vt:lpstr>
      <vt:lpstr>Arial Black</vt:lpstr>
      <vt:lpstr>Calibri</vt:lpstr>
      <vt:lpstr>Times New Roman</vt:lpstr>
      <vt:lpstr>Wingdings</vt:lpstr>
      <vt:lpstr>10_自定义设计方案</vt:lpstr>
      <vt:lpstr>CICC IBD</vt:lpstr>
      <vt:lpstr>11_自定义设计方案</vt:lpstr>
      <vt:lpstr>12_自定义设计方案</vt:lpstr>
      <vt:lpstr>13_自定义设计方案</vt:lpstr>
      <vt:lpstr>14_自定义设计方案</vt:lpstr>
      <vt:lpstr>6_自定义设计方案</vt:lpstr>
      <vt:lpstr>24_自定义设计方案</vt:lpstr>
      <vt:lpstr>25_自定义设计方案</vt:lpstr>
      <vt:lpstr>think-cell 幻灯片</vt:lpstr>
      <vt:lpstr>PowerPoint 演示文稿</vt:lpstr>
      <vt:lpstr>药品基本信息</vt:lpstr>
      <vt:lpstr>药品新增适应症基本信息</vt:lpstr>
      <vt:lpstr>安全性--新增适应症安全性</vt:lpstr>
      <vt:lpstr>有效性--局部晚期/转移性鼻咽癌一线治疗最佳选择—特瑞普利单抗</vt:lpstr>
      <vt:lpstr>有效性--不可切除局部晚期/复发或转移性食管鳞癌一线治疗最佳选择—特瑞普利单抗</vt:lpstr>
      <vt:lpstr>创新性--结构与应用</vt:lpstr>
      <vt:lpstr>公平性--特瑞普利单抗弥补医保目录空白</vt:lpstr>
      <vt:lpstr>PowerPoint 演示文稿</vt:lpstr>
    </vt:vector>
  </TitlesOfParts>
  <Company>junshipharma.com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 Wen</dc:creator>
  <cp:lastModifiedBy>Lingyan Tao</cp:lastModifiedBy>
  <cp:revision>1276</cp:revision>
  <cp:lastPrinted>2021-03-30T07:45:03Z</cp:lastPrinted>
  <dcterms:created xsi:type="dcterms:W3CDTF">2020-10-28T02:07:00Z</dcterms:created>
  <dcterms:modified xsi:type="dcterms:W3CDTF">2022-07-14T05:29:18Z</dcterms:modified>
</cp:coreProperties>
</file>