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media/image2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5" r:id="rId8"/>
    <p:sldId id="263" r:id="rId9"/>
    <p:sldId id="264" r:id="rId10"/>
    <p:sldId id="26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Liangkun CHINA 1" initials="YLC1" lastIdx="3" clrIdx="0">
    <p:extLst>
      <p:ext uri="{19B8F6BF-5375-455C-9EA6-DF929625EA0E}">
        <p15:presenceInfo xmlns:p15="http://schemas.microsoft.com/office/powerpoint/2012/main" userId="S::liangkun.yang@servier.com::02ad6b9f-ee37-4a8e-9ea2-f24e6d1c14a8" providerId="AD"/>
      </p:ext>
    </p:extLst>
  </p:cmAuthor>
  <p:cmAuthor id="2" name="HAN Bing CHINA 1" initials="HBC1" lastIdx="4" clrIdx="1">
    <p:extLst>
      <p:ext uri="{19B8F6BF-5375-455C-9EA6-DF929625EA0E}">
        <p15:presenceInfo xmlns:p15="http://schemas.microsoft.com/office/powerpoint/2012/main" userId="S::bing.han@servier.com::414fc25d-8111-4249-a7a8-07498130e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8FA0D-64B1-4CC2-A091-7D99EAD29FB4}" v="76" dt="2022-07-13T02:29:37.14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Liangkun CHINA 1" userId="02ad6b9f-ee37-4a8e-9ea2-f24e6d1c14a8" providerId="ADAL" clId="{C0CE0147-9ABC-4F48-B7B5-113AD912514F}"/>
    <pc:docChg chg="custSel delSld modSld">
      <pc:chgData name="YANG Liangkun CHINA 1" userId="02ad6b9f-ee37-4a8e-9ea2-f24e6d1c14a8" providerId="ADAL" clId="{C0CE0147-9ABC-4F48-B7B5-113AD912514F}" dt="2022-07-13T02:39:11.691" v="11" actId="20577"/>
      <pc:docMkLst>
        <pc:docMk/>
      </pc:docMkLst>
      <pc:sldChg chg="modSp mod">
        <pc:chgData name="YANG Liangkun CHINA 1" userId="02ad6b9f-ee37-4a8e-9ea2-f24e6d1c14a8" providerId="ADAL" clId="{C0CE0147-9ABC-4F48-B7B5-113AD912514F}" dt="2022-07-13T02:38:50.165" v="4" actId="20577"/>
        <pc:sldMkLst>
          <pc:docMk/>
          <pc:sldMk cId="4269103671" sldId="257"/>
        </pc:sldMkLst>
        <pc:spChg chg="mod">
          <ac:chgData name="YANG Liangkun CHINA 1" userId="02ad6b9f-ee37-4a8e-9ea2-f24e6d1c14a8" providerId="ADAL" clId="{C0CE0147-9ABC-4F48-B7B5-113AD912514F}" dt="2022-07-13T02:38:50.165" v="4" actId="20577"/>
          <ac:spMkLst>
            <pc:docMk/>
            <pc:sldMk cId="4269103671" sldId="257"/>
            <ac:spMk id="5" creationId="{5DB31460-101E-4089-8F32-F3B051A9BE7A}"/>
          </ac:spMkLst>
        </pc:spChg>
      </pc:sldChg>
      <pc:sldChg chg="del">
        <pc:chgData name="YANG Liangkun CHINA 1" userId="02ad6b9f-ee37-4a8e-9ea2-f24e6d1c14a8" providerId="ADAL" clId="{C0CE0147-9ABC-4F48-B7B5-113AD912514F}" dt="2022-07-13T02:39:02.827" v="5" actId="47"/>
        <pc:sldMkLst>
          <pc:docMk/>
          <pc:sldMk cId="3206083415" sldId="262"/>
        </pc:sldMkLst>
      </pc:sldChg>
      <pc:sldChg chg="modSp mod">
        <pc:chgData name="YANG Liangkun CHINA 1" userId="02ad6b9f-ee37-4a8e-9ea2-f24e6d1c14a8" providerId="ADAL" clId="{C0CE0147-9ABC-4F48-B7B5-113AD912514F}" dt="2022-07-13T02:39:07.969" v="9" actId="20577"/>
        <pc:sldMkLst>
          <pc:docMk/>
          <pc:sldMk cId="450897978" sldId="263"/>
        </pc:sldMkLst>
        <pc:spChg chg="mod">
          <ac:chgData name="YANG Liangkun CHINA 1" userId="02ad6b9f-ee37-4a8e-9ea2-f24e6d1c14a8" providerId="ADAL" clId="{C0CE0147-9ABC-4F48-B7B5-113AD912514F}" dt="2022-07-13T02:39:07.969" v="9" actId="20577"/>
          <ac:spMkLst>
            <pc:docMk/>
            <pc:sldMk cId="450897978" sldId="263"/>
            <ac:spMk id="2" creationId="{01E8549A-6AA2-4A42-8BC5-97DA0C98CDFB}"/>
          </ac:spMkLst>
        </pc:spChg>
      </pc:sldChg>
      <pc:sldChg chg="modSp mod">
        <pc:chgData name="YANG Liangkun CHINA 1" userId="02ad6b9f-ee37-4a8e-9ea2-f24e6d1c14a8" providerId="ADAL" clId="{C0CE0147-9ABC-4F48-B7B5-113AD912514F}" dt="2022-07-13T02:39:11.691" v="11" actId="20577"/>
        <pc:sldMkLst>
          <pc:docMk/>
          <pc:sldMk cId="3343249276" sldId="264"/>
        </pc:sldMkLst>
        <pc:spChg chg="mod">
          <ac:chgData name="YANG Liangkun CHINA 1" userId="02ad6b9f-ee37-4a8e-9ea2-f24e6d1c14a8" providerId="ADAL" clId="{C0CE0147-9ABC-4F48-B7B5-113AD912514F}" dt="2022-07-13T02:39:11.691" v="11" actId="20577"/>
          <ac:spMkLst>
            <pc:docMk/>
            <pc:sldMk cId="3343249276" sldId="264"/>
            <ac:spMk id="5" creationId="{3718237B-D85D-4820-9E11-233BED0B28A8}"/>
          </ac:spMkLst>
        </pc:spChg>
      </pc:sldChg>
    </pc:docChg>
  </pc:docChgLst>
  <pc:docChgLst>
    <pc:chgData name="YANG Liangkun CHINA 1" userId="02ad6b9f-ee37-4a8e-9ea2-f24e6d1c14a8" providerId="ADAL" clId="{3F48FA0D-64B1-4CC2-A091-7D99EAD29FB4}"/>
    <pc:docChg chg="undo redo custSel addSld delSld modSld modMainMaster addSection delSection modSection">
      <pc:chgData name="YANG Liangkun CHINA 1" userId="02ad6b9f-ee37-4a8e-9ea2-f24e6d1c14a8" providerId="ADAL" clId="{3F48FA0D-64B1-4CC2-A091-7D99EAD29FB4}" dt="2022-07-13T02:38:24.280" v="8522" actId="20577"/>
      <pc:docMkLst>
        <pc:docMk/>
      </pc:docMkLst>
      <pc:sldChg chg="modSp mod">
        <pc:chgData name="YANG Liangkun CHINA 1" userId="02ad6b9f-ee37-4a8e-9ea2-f24e6d1c14a8" providerId="ADAL" clId="{3F48FA0D-64B1-4CC2-A091-7D99EAD29FB4}" dt="2022-07-11T07:13:27.912" v="5118" actId="403"/>
        <pc:sldMkLst>
          <pc:docMk/>
          <pc:sldMk cId="4269103671" sldId="257"/>
        </pc:sldMkLst>
        <pc:spChg chg="mod">
          <ac:chgData name="YANG Liangkun CHINA 1" userId="02ad6b9f-ee37-4a8e-9ea2-f24e6d1c14a8" providerId="ADAL" clId="{3F48FA0D-64B1-4CC2-A091-7D99EAD29FB4}" dt="2022-07-11T07:13:27.912" v="5118" actId="403"/>
          <ac:spMkLst>
            <pc:docMk/>
            <pc:sldMk cId="4269103671" sldId="257"/>
            <ac:spMk id="5" creationId="{5DB31460-101E-4089-8F32-F3B051A9BE7A}"/>
          </ac:spMkLst>
        </pc:spChg>
      </pc:sldChg>
      <pc:sldChg chg="addSp delSp modSp mod">
        <pc:chgData name="YANG Liangkun CHINA 1" userId="02ad6b9f-ee37-4a8e-9ea2-f24e6d1c14a8" providerId="ADAL" clId="{3F48FA0D-64B1-4CC2-A091-7D99EAD29FB4}" dt="2022-07-13T02:37:59.056" v="8508" actId="20577"/>
        <pc:sldMkLst>
          <pc:docMk/>
          <pc:sldMk cId="1314201034" sldId="258"/>
        </pc:sldMkLst>
        <pc:spChg chg="add del mod ord">
          <ac:chgData name="YANG Liangkun CHINA 1" userId="02ad6b9f-ee37-4a8e-9ea2-f24e6d1c14a8" providerId="ADAL" clId="{3F48FA0D-64B1-4CC2-A091-7D99EAD29FB4}" dt="2022-07-11T10:02:48.139" v="6718" actId="478"/>
          <ac:spMkLst>
            <pc:docMk/>
            <pc:sldMk cId="1314201034" sldId="258"/>
            <ac:spMk id="3" creationId="{F2EED710-995C-4AC3-AD94-FDDA36896C7A}"/>
          </ac:spMkLst>
        </pc:spChg>
        <pc:spChg chg="add del mod ord">
          <ac:chgData name="YANG Liangkun CHINA 1" userId="02ad6b9f-ee37-4a8e-9ea2-f24e6d1c14a8" providerId="ADAL" clId="{3F48FA0D-64B1-4CC2-A091-7D99EAD29FB4}" dt="2022-07-11T09:41:54.292" v="6368" actId="11529"/>
          <ac:spMkLst>
            <pc:docMk/>
            <pc:sldMk cId="1314201034" sldId="258"/>
            <ac:spMk id="4" creationId="{E91A69F1-C463-4008-8578-EF32213496A5}"/>
          </ac:spMkLst>
        </pc:spChg>
        <pc:spChg chg="mod">
          <ac:chgData name="YANG Liangkun CHINA 1" userId="02ad6b9f-ee37-4a8e-9ea2-f24e6d1c14a8" providerId="ADAL" clId="{3F48FA0D-64B1-4CC2-A091-7D99EAD29FB4}" dt="2022-07-13T02:37:59.056" v="8508" actId="20577"/>
          <ac:spMkLst>
            <pc:docMk/>
            <pc:sldMk cId="1314201034" sldId="258"/>
            <ac:spMk id="5" creationId="{116477E5-48FB-4C8A-9C56-77F94B798C18}"/>
          </ac:spMkLst>
        </pc:spChg>
        <pc:spChg chg="mod">
          <ac:chgData name="YANG Liangkun CHINA 1" userId="02ad6b9f-ee37-4a8e-9ea2-f24e6d1c14a8" providerId="ADAL" clId="{3F48FA0D-64B1-4CC2-A091-7D99EAD29FB4}" dt="2022-07-11T09:52:32.156" v="6559" actId="1076"/>
          <ac:spMkLst>
            <pc:docMk/>
            <pc:sldMk cId="1314201034" sldId="258"/>
            <ac:spMk id="6" creationId="{1FE1785C-90EE-4493-A78A-A931FAA27794}"/>
          </ac:spMkLst>
        </pc:spChg>
        <pc:spChg chg="mod">
          <ac:chgData name="YANG Liangkun CHINA 1" userId="02ad6b9f-ee37-4a8e-9ea2-f24e6d1c14a8" providerId="ADAL" clId="{3F48FA0D-64B1-4CC2-A091-7D99EAD29FB4}" dt="2022-07-11T13:42:06.036" v="7612" actId="1076"/>
          <ac:spMkLst>
            <pc:docMk/>
            <pc:sldMk cId="1314201034" sldId="258"/>
            <ac:spMk id="7" creationId="{E9ED04F4-114F-4229-851B-7711767930A8}"/>
          </ac:spMkLst>
        </pc:spChg>
        <pc:spChg chg="add del mod">
          <ac:chgData name="YANG Liangkun CHINA 1" userId="02ad6b9f-ee37-4a8e-9ea2-f24e6d1c14a8" providerId="ADAL" clId="{3F48FA0D-64B1-4CC2-A091-7D99EAD29FB4}" dt="2022-07-11T10:02:48.139" v="6718" actId="478"/>
          <ac:spMkLst>
            <pc:docMk/>
            <pc:sldMk cId="1314201034" sldId="258"/>
            <ac:spMk id="9" creationId="{C7AB53A2-0DEB-4D33-B574-2BD7CEB2B8C6}"/>
          </ac:spMkLst>
        </pc:spChg>
        <pc:spChg chg="add del mod">
          <ac:chgData name="YANG Liangkun CHINA 1" userId="02ad6b9f-ee37-4a8e-9ea2-f24e6d1c14a8" providerId="ADAL" clId="{3F48FA0D-64B1-4CC2-A091-7D99EAD29FB4}" dt="2022-07-11T09:43:22.945" v="6393" actId="11529"/>
          <ac:spMkLst>
            <pc:docMk/>
            <pc:sldMk cId="1314201034" sldId="258"/>
            <ac:spMk id="10" creationId="{42D9E9FD-8505-4FC3-AC54-67635262C568}"/>
          </ac:spMkLst>
        </pc:spChg>
        <pc:spChg chg="add del mod">
          <ac:chgData name="YANG Liangkun CHINA 1" userId="02ad6b9f-ee37-4a8e-9ea2-f24e6d1c14a8" providerId="ADAL" clId="{3F48FA0D-64B1-4CC2-A091-7D99EAD29FB4}" dt="2022-07-11T10:02:48.139" v="6718" actId="478"/>
          <ac:spMkLst>
            <pc:docMk/>
            <pc:sldMk cId="1314201034" sldId="258"/>
            <ac:spMk id="11" creationId="{BF03650F-83DE-4CFA-A341-6829D33A3091}"/>
          </ac:spMkLst>
        </pc:spChg>
        <pc:spChg chg="add del mod">
          <ac:chgData name="YANG Liangkun CHINA 1" userId="02ad6b9f-ee37-4a8e-9ea2-f24e6d1c14a8" providerId="ADAL" clId="{3F48FA0D-64B1-4CC2-A091-7D99EAD29FB4}" dt="2022-07-11T10:02:48.139" v="6718" actId="478"/>
          <ac:spMkLst>
            <pc:docMk/>
            <pc:sldMk cId="1314201034" sldId="258"/>
            <ac:spMk id="13" creationId="{E2DC3C39-F55C-462D-9959-1B0AAB77BA05}"/>
          </ac:spMkLst>
        </pc:spChg>
        <pc:spChg chg="add del mod">
          <ac:chgData name="YANG Liangkun CHINA 1" userId="02ad6b9f-ee37-4a8e-9ea2-f24e6d1c14a8" providerId="ADAL" clId="{3F48FA0D-64B1-4CC2-A091-7D99EAD29FB4}" dt="2022-07-11T10:02:48.139" v="6718" actId="478"/>
          <ac:spMkLst>
            <pc:docMk/>
            <pc:sldMk cId="1314201034" sldId="258"/>
            <ac:spMk id="14" creationId="{F7CDEC3A-59BE-42BA-8E94-72D6CB07AAE6}"/>
          </ac:spMkLst>
        </pc:spChg>
        <pc:spChg chg="add del mod">
          <ac:chgData name="YANG Liangkun CHINA 1" userId="02ad6b9f-ee37-4a8e-9ea2-f24e6d1c14a8" providerId="ADAL" clId="{3F48FA0D-64B1-4CC2-A091-7D99EAD29FB4}" dt="2022-07-11T10:02:48.139" v="6718" actId="478"/>
          <ac:spMkLst>
            <pc:docMk/>
            <pc:sldMk cId="1314201034" sldId="258"/>
            <ac:spMk id="15" creationId="{A7843F3C-6426-435D-8E4A-58DEAD8AF011}"/>
          </ac:spMkLst>
        </pc:spChg>
        <pc:spChg chg="add mod">
          <ac:chgData name="YANG Liangkun CHINA 1" userId="02ad6b9f-ee37-4a8e-9ea2-f24e6d1c14a8" providerId="ADAL" clId="{3F48FA0D-64B1-4CC2-A091-7D99EAD29FB4}" dt="2022-07-11T13:42:06.036" v="7612" actId="1076"/>
          <ac:spMkLst>
            <pc:docMk/>
            <pc:sldMk cId="1314201034" sldId="258"/>
            <ac:spMk id="16" creationId="{BD9D3E8D-2B39-488D-900E-32AFC0D096AE}"/>
          </ac:spMkLst>
        </pc:spChg>
        <pc:spChg chg="add mod">
          <ac:chgData name="YANG Liangkun CHINA 1" userId="02ad6b9f-ee37-4a8e-9ea2-f24e6d1c14a8" providerId="ADAL" clId="{3F48FA0D-64B1-4CC2-A091-7D99EAD29FB4}" dt="2022-07-11T13:42:06.036" v="7612" actId="1076"/>
          <ac:spMkLst>
            <pc:docMk/>
            <pc:sldMk cId="1314201034" sldId="258"/>
            <ac:spMk id="17" creationId="{667775CA-809A-4E91-9FBE-A3F8883344BC}"/>
          </ac:spMkLst>
        </pc:spChg>
        <pc:spChg chg="add del mod">
          <ac:chgData name="YANG Liangkun CHINA 1" userId="02ad6b9f-ee37-4a8e-9ea2-f24e6d1c14a8" providerId="ADAL" clId="{3F48FA0D-64B1-4CC2-A091-7D99EAD29FB4}" dt="2022-07-11T10:02:41.464" v="6716" actId="478"/>
          <ac:spMkLst>
            <pc:docMk/>
            <pc:sldMk cId="1314201034" sldId="258"/>
            <ac:spMk id="19" creationId="{75FE2177-16A5-4C3E-9070-5BD1A48D50A2}"/>
          </ac:spMkLst>
        </pc:spChg>
        <pc:spChg chg="add del mod">
          <ac:chgData name="YANG Liangkun CHINA 1" userId="02ad6b9f-ee37-4a8e-9ea2-f24e6d1c14a8" providerId="ADAL" clId="{3F48FA0D-64B1-4CC2-A091-7D99EAD29FB4}" dt="2022-07-11T10:02:41.464" v="6716" actId="478"/>
          <ac:spMkLst>
            <pc:docMk/>
            <pc:sldMk cId="1314201034" sldId="258"/>
            <ac:spMk id="20" creationId="{CB607199-DFA7-4110-A04A-B1237A475ECC}"/>
          </ac:spMkLst>
        </pc:spChg>
        <pc:spChg chg="add del mod">
          <ac:chgData name="YANG Liangkun CHINA 1" userId="02ad6b9f-ee37-4a8e-9ea2-f24e6d1c14a8" providerId="ADAL" clId="{3F48FA0D-64B1-4CC2-A091-7D99EAD29FB4}" dt="2022-07-11T10:02:41.464" v="6716" actId="478"/>
          <ac:spMkLst>
            <pc:docMk/>
            <pc:sldMk cId="1314201034" sldId="258"/>
            <ac:spMk id="21" creationId="{6114E9F7-4AEE-4B08-B1C6-4AA5AB5F892B}"/>
          </ac:spMkLst>
        </pc:spChg>
        <pc:spChg chg="add mod">
          <ac:chgData name="YANG Liangkun CHINA 1" userId="02ad6b9f-ee37-4a8e-9ea2-f24e6d1c14a8" providerId="ADAL" clId="{3F48FA0D-64B1-4CC2-A091-7D99EAD29FB4}" dt="2022-07-12T09:44:10.880" v="8359"/>
          <ac:spMkLst>
            <pc:docMk/>
            <pc:sldMk cId="1314201034" sldId="258"/>
            <ac:spMk id="22" creationId="{43BCC743-400C-49EA-BAF7-262BAB04290C}"/>
          </ac:spMkLst>
        </pc:spChg>
        <pc:spChg chg="add mod">
          <ac:chgData name="YANG Liangkun CHINA 1" userId="02ad6b9f-ee37-4a8e-9ea2-f24e6d1c14a8" providerId="ADAL" clId="{3F48FA0D-64B1-4CC2-A091-7D99EAD29FB4}" dt="2022-07-11T13:42:16.947" v="7614" actId="1076"/>
          <ac:spMkLst>
            <pc:docMk/>
            <pc:sldMk cId="1314201034" sldId="258"/>
            <ac:spMk id="24" creationId="{1ABA1F8B-6BB7-44D4-8E73-A9F413269A16}"/>
          </ac:spMkLst>
        </pc:spChg>
        <pc:picChg chg="add mod">
          <ac:chgData name="YANG Liangkun CHINA 1" userId="02ad6b9f-ee37-4a8e-9ea2-f24e6d1c14a8" providerId="ADAL" clId="{3F48FA0D-64B1-4CC2-A091-7D99EAD29FB4}" dt="2022-07-11T13:42:19.497" v="7615" actId="1076"/>
          <ac:picMkLst>
            <pc:docMk/>
            <pc:sldMk cId="1314201034" sldId="258"/>
            <ac:picMk id="23" creationId="{93DEEC7E-C4BF-4C78-9299-DF7181EC4FD6}"/>
          </ac:picMkLst>
        </pc:picChg>
      </pc:sldChg>
      <pc:sldChg chg="addSp delSp modSp mod delCm">
        <pc:chgData name="YANG Liangkun CHINA 1" userId="02ad6b9f-ee37-4a8e-9ea2-f24e6d1c14a8" providerId="ADAL" clId="{3F48FA0D-64B1-4CC2-A091-7D99EAD29FB4}" dt="2022-07-13T02:38:02.249" v="8510" actId="20577"/>
        <pc:sldMkLst>
          <pc:docMk/>
          <pc:sldMk cId="3522326856" sldId="259"/>
        </pc:sldMkLst>
        <pc:spChg chg="add mod ord">
          <ac:chgData name="YANG Liangkun CHINA 1" userId="02ad6b9f-ee37-4a8e-9ea2-f24e6d1c14a8" providerId="ADAL" clId="{3F48FA0D-64B1-4CC2-A091-7D99EAD29FB4}" dt="2022-07-11T09:57:33.651" v="6613" actId="14100"/>
          <ac:spMkLst>
            <pc:docMk/>
            <pc:sldMk cId="3522326856" sldId="259"/>
            <ac:spMk id="2" creationId="{C3C7E616-50C0-4B7A-ACFE-32C1026C328E}"/>
          </ac:spMkLst>
        </pc:spChg>
        <pc:spChg chg="add mod">
          <ac:chgData name="YANG Liangkun CHINA 1" userId="02ad6b9f-ee37-4a8e-9ea2-f24e6d1c14a8" providerId="ADAL" clId="{3F48FA0D-64B1-4CC2-A091-7D99EAD29FB4}" dt="2022-07-08T09:36:19.569" v="4835" actId="478"/>
          <ac:spMkLst>
            <pc:docMk/>
            <pc:sldMk cId="3522326856" sldId="259"/>
            <ac:spMk id="3" creationId="{92842BF3-DD86-4CAE-B253-F8AA5876CF93}"/>
          </ac:spMkLst>
        </pc:spChg>
        <pc:spChg chg="add mod">
          <ac:chgData name="YANG Liangkun CHINA 1" userId="02ad6b9f-ee37-4a8e-9ea2-f24e6d1c14a8" providerId="ADAL" clId="{3F48FA0D-64B1-4CC2-A091-7D99EAD29FB4}" dt="2022-07-11T09:50:06.364" v="6517" actId="14100"/>
          <ac:spMkLst>
            <pc:docMk/>
            <pc:sldMk cId="3522326856" sldId="259"/>
            <ac:spMk id="4" creationId="{B89EA96D-67AF-4244-B394-B3A2C1E2EE0E}"/>
          </ac:spMkLst>
        </pc:spChg>
        <pc:spChg chg="mod">
          <ac:chgData name="YANG Liangkun CHINA 1" userId="02ad6b9f-ee37-4a8e-9ea2-f24e6d1c14a8" providerId="ADAL" clId="{3F48FA0D-64B1-4CC2-A091-7D99EAD29FB4}" dt="2022-07-13T02:38:02.249" v="8510" actId="20577"/>
          <ac:spMkLst>
            <pc:docMk/>
            <pc:sldMk cId="3522326856" sldId="259"/>
            <ac:spMk id="5" creationId="{116477E5-48FB-4C8A-9C56-77F94B798C18}"/>
          </ac:spMkLst>
        </pc:spChg>
        <pc:spChg chg="mod ord">
          <ac:chgData name="YANG Liangkun CHINA 1" userId="02ad6b9f-ee37-4a8e-9ea2-f24e6d1c14a8" providerId="ADAL" clId="{3F48FA0D-64B1-4CC2-A091-7D99EAD29FB4}" dt="2022-07-13T01:55:48.226" v="8480" actId="20577"/>
          <ac:spMkLst>
            <pc:docMk/>
            <pc:sldMk cId="3522326856" sldId="259"/>
            <ac:spMk id="7" creationId="{E9ED04F4-114F-4229-851B-7711767930A8}"/>
          </ac:spMkLst>
        </pc:spChg>
        <pc:spChg chg="del">
          <ac:chgData name="YANG Liangkun CHINA 1" userId="02ad6b9f-ee37-4a8e-9ea2-f24e6d1c14a8" providerId="ADAL" clId="{3F48FA0D-64B1-4CC2-A091-7D99EAD29FB4}" dt="2022-07-08T09:36:19.569" v="4835" actId="478"/>
          <ac:spMkLst>
            <pc:docMk/>
            <pc:sldMk cId="3522326856" sldId="259"/>
            <ac:spMk id="8" creationId="{4C8DFF6F-5B5F-4FE2-8827-A23D818CF1A9}"/>
          </ac:spMkLst>
        </pc:spChg>
        <pc:spChg chg="add del mod">
          <ac:chgData name="YANG Liangkun CHINA 1" userId="02ad6b9f-ee37-4a8e-9ea2-f24e6d1c14a8" providerId="ADAL" clId="{3F48FA0D-64B1-4CC2-A091-7D99EAD29FB4}" dt="2022-07-11T09:48:34.255" v="6479" actId="21"/>
          <ac:spMkLst>
            <pc:docMk/>
            <pc:sldMk cId="3522326856" sldId="259"/>
            <ac:spMk id="8" creationId="{70CFB8DF-E672-478E-87F5-DF5EC5B2E8E9}"/>
          </ac:spMkLst>
        </pc:spChg>
      </pc:sldChg>
      <pc:sldChg chg="addSp delSp modSp mod delCm">
        <pc:chgData name="YANG Liangkun CHINA 1" userId="02ad6b9f-ee37-4a8e-9ea2-f24e6d1c14a8" providerId="ADAL" clId="{3F48FA0D-64B1-4CC2-A091-7D99EAD29FB4}" dt="2022-07-13T02:38:05.409" v="8512" actId="20577"/>
        <pc:sldMkLst>
          <pc:docMk/>
          <pc:sldMk cId="2618187917" sldId="260"/>
        </pc:sldMkLst>
        <pc:spChg chg="add mod">
          <ac:chgData name="YANG Liangkun CHINA 1" userId="02ad6b9f-ee37-4a8e-9ea2-f24e6d1c14a8" providerId="ADAL" clId="{3F48FA0D-64B1-4CC2-A091-7D99EAD29FB4}" dt="2022-07-08T09:36:23.849" v="4836" actId="478"/>
          <ac:spMkLst>
            <pc:docMk/>
            <pc:sldMk cId="2618187917" sldId="260"/>
            <ac:spMk id="3" creationId="{54A4B2F6-4ED9-42F2-BB3D-78A00E3F9DE7}"/>
          </ac:spMkLst>
        </pc:spChg>
        <pc:spChg chg="mod">
          <ac:chgData name="YANG Liangkun CHINA 1" userId="02ad6b9f-ee37-4a8e-9ea2-f24e6d1c14a8" providerId="ADAL" clId="{3F48FA0D-64B1-4CC2-A091-7D99EAD29FB4}" dt="2022-07-13T02:38:05.409" v="8512" actId="20577"/>
          <ac:spMkLst>
            <pc:docMk/>
            <pc:sldMk cId="2618187917" sldId="260"/>
            <ac:spMk id="5" creationId="{116477E5-48FB-4C8A-9C56-77F94B798C18}"/>
          </ac:spMkLst>
        </pc:spChg>
        <pc:spChg chg="mod">
          <ac:chgData name="YANG Liangkun CHINA 1" userId="02ad6b9f-ee37-4a8e-9ea2-f24e6d1c14a8" providerId="ADAL" clId="{3F48FA0D-64B1-4CC2-A091-7D99EAD29FB4}" dt="2022-07-11T08:26:46.967" v="5411" actId="20577"/>
          <ac:spMkLst>
            <pc:docMk/>
            <pc:sldMk cId="2618187917" sldId="260"/>
            <ac:spMk id="7" creationId="{E9ED04F4-114F-4229-851B-7711767930A8}"/>
          </ac:spMkLst>
        </pc:spChg>
        <pc:spChg chg="del">
          <ac:chgData name="YANG Liangkun CHINA 1" userId="02ad6b9f-ee37-4a8e-9ea2-f24e6d1c14a8" providerId="ADAL" clId="{3F48FA0D-64B1-4CC2-A091-7D99EAD29FB4}" dt="2022-07-08T09:36:23.849" v="4836" actId="478"/>
          <ac:spMkLst>
            <pc:docMk/>
            <pc:sldMk cId="2618187917" sldId="260"/>
            <ac:spMk id="8" creationId="{4C8DFF6F-5B5F-4FE2-8827-A23D818CF1A9}"/>
          </ac:spMkLst>
        </pc:spChg>
      </pc:sldChg>
      <pc:sldChg chg="addSp delSp modSp mod">
        <pc:chgData name="YANG Liangkun CHINA 1" userId="02ad6b9f-ee37-4a8e-9ea2-f24e6d1c14a8" providerId="ADAL" clId="{3F48FA0D-64B1-4CC2-A091-7D99EAD29FB4}" dt="2022-07-13T02:38:08.555" v="8514" actId="20577"/>
        <pc:sldMkLst>
          <pc:docMk/>
          <pc:sldMk cId="1658325688" sldId="261"/>
        </pc:sldMkLst>
        <pc:spChg chg="add mod">
          <ac:chgData name="YANG Liangkun CHINA 1" userId="02ad6b9f-ee37-4a8e-9ea2-f24e6d1c14a8" providerId="ADAL" clId="{3F48FA0D-64B1-4CC2-A091-7D99EAD29FB4}" dt="2022-07-12T09:42:17.717" v="8331" actId="1076"/>
          <ac:spMkLst>
            <pc:docMk/>
            <pc:sldMk cId="1658325688" sldId="261"/>
            <ac:spMk id="2" creationId="{0CAE3464-7ED0-49BE-ACA2-C769E106842A}"/>
          </ac:spMkLst>
        </pc:spChg>
        <pc:spChg chg="mod">
          <ac:chgData name="YANG Liangkun CHINA 1" userId="02ad6b9f-ee37-4a8e-9ea2-f24e6d1c14a8" providerId="ADAL" clId="{3F48FA0D-64B1-4CC2-A091-7D99EAD29FB4}" dt="2022-07-13T02:38:08.555" v="8514" actId="20577"/>
          <ac:spMkLst>
            <pc:docMk/>
            <pc:sldMk cId="1658325688" sldId="261"/>
            <ac:spMk id="5" creationId="{116477E5-48FB-4C8A-9C56-77F94B798C18}"/>
          </ac:spMkLst>
        </pc:spChg>
        <pc:spChg chg="mod">
          <ac:chgData name="YANG Liangkun CHINA 1" userId="02ad6b9f-ee37-4a8e-9ea2-f24e6d1c14a8" providerId="ADAL" clId="{3F48FA0D-64B1-4CC2-A091-7D99EAD29FB4}" dt="2022-07-12T09:42:10.842" v="8329" actId="20577"/>
          <ac:spMkLst>
            <pc:docMk/>
            <pc:sldMk cId="1658325688" sldId="261"/>
            <ac:spMk id="7" creationId="{E9ED04F4-114F-4229-851B-7711767930A8}"/>
          </ac:spMkLst>
        </pc:spChg>
        <pc:spChg chg="add mod ord">
          <ac:chgData name="YANG Liangkun CHINA 1" userId="02ad6b9f-ee37-4a8e-9ea2-f24e6d1c14a8" providerId="ADAL" clId="{3F48FA0D-64B1-4CC2-A091-7D99EAD29FB4}" dt="2022-07-12T09:42:14.226" v="8330" actId="14100"/>
          <ac:spMkLst>
            <pc:docMk/>
            <pc:sldMk cId="1658325688" sldId="261"/>
            <ac:spMk id="9" creationId="{40CB89D7-9FB5-4E06-A9F9-6A4903740FE6}"/>
          </ac:spMkLst>
        </pc:spChg>
        <pc:spChg chg="add mod">
          <ac:chgData name="YANG Liangkun CHINA 1" userId="02ad6b9f-ee37-4a8e-9ea2-f24e6d1c14a8" providerId="ADAL" clId="{3F48FA0D-64B1-4CC2-A091-7D99EAD29FB4}" dt="2022-07-11T13:19:05.445" v="7144" actId="14100"/>
          <ac:spMkLst>
            <pc:docMk/>
            <pc:sldMk cId="1658325688" sldId="261"/>
            <ac:spMk id="11" creationId="{AC1A4D2E-CFFE-446C-849E-3FE4589E6FF3}"/>
          </ac:spMkLst>
        </pc:spChg>
        <pc:graphicFrameChg chg="add del mod modGraphic">
          <ac:chgData name="YANG Liangkun CHINA 1" userId="02ad6b9f-ee37-4a8e-9ea2-f24e6d1c14a8" providerId="ADAL" clId="{3F48FA0D-64B1-4CC2-A091-7D99EAD29FB4}" dt="2022-07-08T08:14:22.861" v="3289"/>
          <ac:graphicFrameMkLst>
            <pc:docMk/>
            <pc:sldMk cId="1658325688" sldId="261"/>
            <ac:graphicFrameMk id="9" creationId="{101EB436-816E-4299-90A8-EA64A6D706E6}"/>
          </ac:graphicFrameMkLst>
        </pc:graphicFrameChg>
        <pc:graphicFrameChg chg="add mod modGraphic">
          <ac:chgData name="YANG Liangkun CHINA 1" userId="02ad6b9f-ee37-4a8e-9ea2-f24e6d1c14a8" providerId="ADAL" clId="{3F48FA0D-64B1-4CC2-A091-7D99EAD29FB4}" dt="2022-07-13T01:57:26.709" v="8503" actId="20577"/>
          <ac:graphicFrameMkLst>
            <pc:docMk/>
            <pc:sldMk cId="1658325688" sldId="261"/>
            <ac:graphicFrameMk id="10" creationId="{983C80DE-919F-474E-9746-4C876C7F9884}"/>
          </ac:graphicFrameMkLst>
        </pc:graphicFrameChg>
      </pc:sldChg>
      <pc:sldChg chg="addSp delSp modSp mod">
        <pc:chgData name="YANG Liangkun CHINA 1" userId="02ad6b9f-ee37-4a8e-9ea2-f24e6d1c14a8" providerId="ADAL" clId="{3F48FA0D-64B1-4CC2-A091-7D99EAD29FB4}" dt="2022-07-13T02:38:15.844" v="8518" actId="20577"/>
        <pc:sldMkLst>
          <pc:docMk/>
          <pc:sldMk cId="3206083415" sldId="262"/>
        </pc:sldMkLst>
        <pc:spChg chg="mod">
          <ac:chgData name="YANG Liangkun CHINA 1" userId="02ad6b9f-ee37-4a8e-9ea2-f24e6d1c14a8" providerId="ADAL" clId="{3F48FA0D-64B1-4CC2-A091-7D99EAD29FB4}" dt="2022-07-13T02:38:15.844" v="8518" actId="20577"/>
          <ac:spMkLst>
            <pc:docMk/>
            <pc:sldMk cId="3206083415" sldId="262"/>
            <ac:spMk id="5" creationId="{116477E5-48FB-4C8A-9C56-77F94B798C18}"/>
          </ac:spMkLst>
        </pc:spChg>
        <pc:spChg chg="mod">
          <ac:chgData name="YANG Liangkun CHINA 1" userId="02ad6b9f-ee37-4a8e-9ea2-f24e6d1c14a8" providerId="ADAL" clId="{3F48FA0D-64B1-4CC2-A091-7D99EAD29FB4}" dt="2022-07-12T09:33:33.717" v="8146" actId="20577"/>
          <ac:spMkLst>
            <pc:docMk/>
            <pc:sldMk cId="3206083415" sldId="262"/>
            <ac:spMk id="7" creationId="{E9ED04F4-114F-4229-851B-7711767930A8}"/>
          </ac:spMkLst>
        </pc:spChg>
        <pc:spChg chg="add mod">
          <ac:chgData name="YANG Liangkun CHINA 1" userId="02ad6b9f-ee37-4a8e-9ea2-f24e6d1c14a8" providerId="ADAL" clId="{3F48FA0D-64B1-4CC2-A091-7D99EAD29FB4}" dt="2022-07-11T13:46:24.888" v="7651" actId="1076"/>
          <ac:spMkLst>
            <pc:docMk/>
            <pc:sldMk cId="3206083415" sldId="262"/>
            <ac:spMk id="9" creationId="{B031058C-1F74-41C9-B912-7FFD2847A1B6}"/>
          </ac:spMkLst>
        </pc:spChg>
        <pc:spChg chg="add del mod">
          <ac:chgData name="YANG Liangkun CHINA 1" userId="02ad6b9f-ee37-4a8e-9ea2-f24e6d1c14a8" providerId="ADAL" clId="{3F48FA0D-64B1-4CC2-A091-7D99EAD29FB4}" dt="2022-07-11T13:26:35.222" v="7332"/>
          <ac:spMkLst>
            <pc:docMk/>
            <pc:sldMk cId="3206083415" sldId="262"/>
            <ac:spMk id="10" creationId="{177444E7-29B8-4643-A629-3D7D6FC6E023}"/>
          </ac:spMkLst>
        </pc:spChg>
        <pc:spChg chg="add del mod">
          <ac:chgData name="YANG Liangkun CHINA 1" userId="02ad6b9f-ee37-4a8e-9ea2-f24e6d1c14a8" providerId="ADAL" clId="{3F48FA0D-64B1-4CC2-A091-7D99EAD29FB4}" dt="2022-07-11T13:26:34.119" v="7330"/>
          <ac:spMkLst>
            <pc:docMk/>
            <pc:sldMk cId="3206083415" sldId="262"/>
            <ac:spMk id="11" creationId="{3E6E007E-B5F5-4BC1-A1DA-D6117EFDCD59}"/>
          </ac:spMkLst>
        </pc:spChg>
        <pc:spChg chg="add mod">
          <ac:chgData name="YANG Liangkun CHINA 1" userId="02ad6b9f-ee37-4a8e-9ea2-f24e6d1c14a8" providerId="ADAL" clId="{3F48FA0D-64B1-4CC2-A091-7D99EAD29FB4}" dt="2022-07-11T13:46:24.888" v="7651" actId="1076"/>
          <ac:spMkLst>
            <pc:docMk/>
            <pc:sldMk cId="3206083415" sldId="262"/>
            <ac:spMk id="12" creationId="{4F327123-7EFD-420E-A405-2094F93A401A}"/>
          </ac:spMkLst>
        </pc:spChg>
        <pc:spChg chg="add mod">
          <ac:chgData name="YANG Liangkun CHINA 1" userId="02ad6b9f-ee37-4a8e-9ea2-f24e6d1c14a8" providerId="ADAL" clId="{3F48FA0D-64B1-4CC2-A091-7D99EAD29FB4}" dt="2022-07-11T13:46:24.888" v="7651" actId="1076"/>
          <ac:spMkLst>
            <pc:docMk/>
            <pc:sldMk cId="3206083415" sldId="262"/>
            <ac:spMk id="13" creationId="{FBD216DB-226D-46D5-9F66-75D95EACA43A}"/>
          </ac:spMkLst>
        </pc:spChg>
      </pc:sldChg>
      <pc:sldChg chg="addSp delSp modSp mod">
        <pc:chgData name="YANG Liangkun CHINA 1" userId="02ad6b9f-ee37-4a8e-9ea2-f24e6d1c14a8" providerId="ADAL" clId="{3F48FA0D-64B1-4CC2-A091-7D99EAD29FB4}" dt="2022-07-13T02:38:19.831" v="8520" actId="20577"/>
        <pc:sldMkLst>
          <pc:docMk/>
          <pc:sldMk cId="450897978" sldId="263"/>
        </pc:sldMkLst>
        <pc:spChg chg="mod">
          <ac:chgData name="YANG Liangkun CHINA 1" userId="02ad6b9f-ee37-4a8e-9ea2-f24e6d1c14a8" providerId="ADAL" clId="{3F48FA0D-64B1-4CC2-A091-7D99EAD29FB4}" dt="2022-07-13T02:38:19.831" v="8520" actId="20577"/>
          <ac:spMkLst>
            <pc:docMk/>
            <pc:sldMk cId="450897978" sldId="263"/>
            <ac:spMk id="2" creationId="{01E8549A-6AA2-4A42-8BC5-97DA0C98CDFB}"/>
          </ac:spMkLst>
        </pc:spChg>
        <pc:spChg chg="add mod">
          <ac:chgData name="YANG Liangkun CHINA 1" userId="02ad6b9f-ee37-4a8e-9ea2-f24e6d1c14a8" providerId="ADAL" clId="{3F48FA0D-64B1-4CC2-A091-7D99EAD29FB4}" dt="2022-07-08T09:36:32.425" v="4837" actId="478"/>
          <ac:spMkLst>
            <pc:docMk/>
            <pc:sldMk cId="450897978" sldId="263"/>
            <ac:spMk id="4" creationId="{14DC2A80-382C-484C-B078-AC6859783F9F}"/>
          </ac:spMkLst>
        </pc:spChg>
        <pc:spChg chg="mod">
          <ac:chgData name="YANG Liangkun CHINA 1" userId="02ad6b9f-ee37-4a8e-9ea2-f24e6d1c14a8" providerId="ADAL" clId="{3F48FA0D-64B1-4CC2-A091-7D99EAD29FB4}" dt="2022-07-12T10:07:44.136" v="8417" actId="20577"/>
          <ac:spMkLst>
            <pc:docMk/>
            <pc:sldMk cId="450897978" sldId="263"/>
            <ac:spMk id="7" creationId="{E9ED04F4-114F-4229-851B-7711767930A8}"/>
          </ac:spMkLst>
        </pc:spChg>
        <pc:spChg chg="del">
          <ac:chgData name="YANG Liangkun CHINA 1" userId="02ad6b9f-ee37-4a8e-9ea2-f24e6d1c14a8" providerId="ADAL" clId="{3F48FA0D-64B1-4CC2-A091-7D99EAD29FB4}" dt="2022-07-08T09:36:32.425" v="4837" actId="478"/>
          <ac:spMkLst>
            <pc:docMk/>
            <pc:sldMk cId="450897978" sldId="263"/>
            <ac:spMk id="8" creationId="{4C8DFF6F-5B5F-4FE2-8827-A23D818CF1A9}"/>
          </ac:spMkLst>
        </pc:spChg>
        <pc:spChg chg="add del">
          <ac:chgData name="YANG Liangkun CHINA 1" userId="02ad6b9f-ee37-4a8e-9ea2-f24e6d1c14a8" providerId="ADAL" clId="{3F48FA0D-64B1-4CC2-A091-7D99EAD29FB4}" dt="2022-07-11T13:30:36.760" v="7469" actId="22"/>
          <ac:spMkLst>
            <pc:docMk/>
            <pc:sldMk cId="450897978" sldId="263"/>
            <ac:spMk id="8" creationId="{CA0AD7AE-0B99-4467-8931-9EB75D79B226}"/>
          </ac:spMkLst>
        </pc:spChg>
        <pc:spChg chg="add mod">
          <ac:chgData name="YANG Liangkun CHINA 1" userId="02ad6b9f-ee37-4a8e-9ea2-f24e6d1c14a8" providerId="ADAL" clId="{3F48FA0D-64B1-4CC2-A091-7D99EAD29FB4}" dt="2022-07-11T13:35:20.737" v="7544" actId="1076"/>
          <ac:spMkLst>
            <pc:docMk/>
            <pc:sldMk cId="450897978" sldId="263"/>
            <ac:spMk id="9" creationId="{B503EAFF-1D37-4944-82F6-FDA6CF1559BA}"/>
          </ac:spMkLst>
        </pc:spChg>
        <pc:spChg chg="add mod">
          <ac:chgData name="YANG Liangkun CHINA 1" userId="02ad6b9f-ee37-4a8e-9ea2-f24e6d1c14a8" providerId="ADAL" clId="{3F48FA0D-64B1-4CC2-A091-7D99EAD29FB4}" dt="2022-07-11T13:31:32.916" v="7489" actId="1076"/>
          <ac:spMkLst>
            <pc:docMk/>
            <pc:sldMk cId="450897978" sldId="263"/>
            <ac:spMk id="10" creationId="{F0E07AFE-F841-4ADC-951B-B1CE7919FE18}"/>
          </ac:spMkLst>
        </pc:spChg>
        <pc:spChg chg="add mod">
          <ac:chgData name="YANG Liangkun CHINA 1" userId="02ad6b9f-ee37-4a8e-9ea2-f24e6d1c14a8" providerId="ADAL" clId="{3F48FA0D-64B1-4CC2-A091-7D99EAD29FB4}" dt="2022-07-11T13:44:55.493" v="7638" actId="14100"/>
          <ac:spMkLst>
            <pc:docMk/>
            <pc:sldMk cId="450897978" sldId="263"/>
            <ac:spMk id="11" creationId="{9ABEFB30-A990-451C-9418-0B8E488AA1E5}"/>
          </ac:spMkLst>
        </pc:spChg>
      </pc:sldChg>
      <pc:sldChg chg="modSp mod">
        <pc:chgData name="YANG Liangkun CHINA 1" userId="02ad6b9f-ee37-4a8e-9ea2-f24e6d1c14a8" providerId="ADAL" clId="{3F48FA0D-64B1-4CC2-A091-7D99EAD29FB4}" dt="2022-07-13T02:38:24.280" v="8522" actId="20577"/>
        <pc:sldMkLst>
          <pc:docMk/>
          <pc:sldMk cId="3343249276" sldId="264"/>
        </pc:sldMkLst>
        <pc:spChg chg="mod">
          <ac:chgData name="YANG Liangkun CHINA 1" userId="02ad6b9f-ee37-4a8e-9ea2-f24e6d1c14a8" providerId="ADAL" clId="{3F48FA0D-64B1-4CC2-A091-7D99EAD29FB4}" dt="2022-07-12T10:11:36.983" v="8446" actId="20577"/>
          <ac:spMkLst>
            <pc:docMk/>
            <pc:sldMk cId="3343249276" sldId="264"/>
            <ac:spMk id="4" creationId="{A76A5E23-6B0C-464D-A3C2-784684F3DA84}"/>
          </ac:spMkLst>
        </pc:spChg>
        <pc:spChg chg="mod">
          <ac:chgData name="YANG Liangkun CHINA 1" userId="02ad6b9f-ee37-4a8e-9ea2-f24e6d1c14a8" providerId="ADAL" clId="{3F48FA0D-64B1-4CC2-A091-7D99EAD29FB4}" dt="2022-07-13T02:38:24.280" v="8522" actId="20577"/>
          <ac:spMkLst>
            <pc:docMk/>
            <pc:sldMk cId="3343249276" sldId="264"/>
            <ac:spMk id="5" creationId="{3718237B-D85D-4820-9E11-233BED0B28A8}"/>
          </ac:spMkLst>
        </pc:spChg>
      </pc:sldChg>
      <pc:sldChg chg="addSp delSp modSp new mod">
        <pc:chgData name="YANG Liangkun CHINA 1" userId="02ad6b9f-ee37-4a8e-9ea2-f24e6d1c14a8" providerId="ADAL" clId="{3F48FA0D-64B1-4CC2-A091-7D99EAD29FB4}" dt="2022-07-13T02:38:12.233" v="8516" actId="20577"/>
        <pc:sldMkLst>
          <pc:docMk/>
          <pc:sldMk cId="710230386" sldId="265"/>
        </pc:sldMkLst>
        <pc:spChg chg="mod">
          <ac:chgData name="YANG Liangkun CHINA 1" userId="02ad6b9f-ee37-4a8e-9ea2-f24e6d1c14a8" providerId="ADAL" clId="{3F48FA0D-64B1-4CC2-A091-7D99EAD29FB4}" dt="2022-07-08T08:14:49.235" v="3316" actId="20577"/>
          <ac:spMkLst>
            <pc:docMk/>
            <pc:sldMk cId="710230386" sldId="265"/>
            <ac:spMk id="3" creationId="{2FF59E23-33D3-4528-98B5-07639D1C50B2}"/>
          </ac:spMkLst>
        </pc:spChg>
        <pc:spChg chg="del">
          <ac:chgData name="YANG Liangkun CHINA 1" userId="02ad6b9f-ee37-4a8e-9ea2-f24e6d1c14a8" providerId="ADAL" clId="{3F48FA0D-64B1-4CC2-A091-7D99EAD29FB4}" dt="2022-07-08T07:58:07.240" v="2523" actId="3680"/>
          <ac:spMkLst>
            <pc:docMk/>
            <pc:sldMk cId="710230386" sldId="265"/>
            <ac:spMk id="4" creationId="{9FE4363C-8D4A-41CE-8583-E388FEFF293F}"/>
          </ac:spMkLst>
        </pc:spChg>
        <pc:spChg chg="mod">
          <ac:chgData name="YANG Liangkun CHINA 1" userId="02ad6b9f-ee37-4a8e-9ea2-f24e6d1c14a8" providerId="ADAL" clId="{3F48FA0D-64B1-4CC2-A091-7D99EAD29FB4}" dt="2022-07-13T02:38:12.233" v="8516" actId="20577"/>
          <ac:spMkLst>
            <pc:docMk/>
            <pc:sldMk cId="710230386" sldId="265"/>
            <ac:spMk id="5" creationId="{238BA31F-878B-4E90-8ED7-1EB1A6525E00}"/>
          </ac:spMkLst>
        </pc:spChg>
        <pc:spChg chg="add mod">
          <ac:chgData name="YANG Liangkun CHINA 1" userId="02ad6b9f-ee37-4a8e-9ea2-f24e6d1c14a8" providerId="ADAL" clId="{3F48FA0D-64B1-4CC2-A091-7D99EAD29FB4}" dt="2022-07-11T13:26:45.288" v="7337" actId="1076"/>
          <ac:spMkLst>
            <pc:docMk/>
            <pc:sldMk cId="710230386" sldId="265"/>
            <ac:spMk id="7" creationId="{4C60031E-2813-4D8E-97E3-1A1719C4395C}"/>
          </ac:spMkLst>
        </pc:spChg>
        <pc:spChg chg="add del mod">
          <ac:chgData name="YANG Liangkun CHINA 1" userId="02ad6b9f-ee37-4a8e-9ea2-f24e6d1c14a8" providerId="ADAL" clId="{3F48FA0D-64B1-4CC2-A091-7D99EAD29FB4}" dt="2022-07-08T08:14:28.271" v="3291" actId="21"/>
          <ac:spMkLst>
            <pc:docMk/>
            <pc:sldMk cId="710230386" sldId="265"/>
            <ac:spMk id="8" creationId="{58345C20-7969-43F9-B0F7-EE7EF25954E5}"/>
          </ac:spMkLst>
        </pc:spChg>
        <pc:spChg chg="add mod ord">
          <ac:chgData name="YANG Liangkun CHINA 1" userId="02ad6b9f-ee37-4a8e-9ea2-f24e6d1c14a8" providerId="ADAL" clId="{3F48FA0D-64B1-4CC2-A091-7D99EAD29FB4}" dt="2022-07-11T13:24:35.325" v="7309" actId="14100"/>
          <ac:spMkLst>
            <pc:docMk/>
            <pc:sldMk cId="710230386" sldId="265"/>
            <ac:spMk id="8" creationId="{9D473CBE-CDFF-4B96-8E37-E6EFFDF68F7F}"/>
          </ac:spMkLst>
        </pc:spChg>
        <pc:spChg chg="add del mod">
          <ac:chgData name="YANG Liangkun CHINA 1" userId="02ad6b9f-ee37-4a8e-9ea2-f24e6d1c14a8" providerId="ADAL" clId="{3F48FA0D-64B1-4CC2-A091-7D99EAD29FB4}" dt="2022-07-11T13:22:38.206" v="7165"/>
          <ac:spMkLst>
            <pc:docMk/>
            <pc:sldMk cId="710230386" sldId="265"/>
            <ac:spMk id="9" creationId="{A6416496-90C9-4FA6-B5BE-A2F1A1E518E6}"/>
          </ac:spMkLst>
        </pc:spChg>
        <pc:spChg chg="add mod">
          <ac:chgData name="YANG Liangkun CHINA 1" userId="02ad6b9f-ee37-4a8e-9ea2-f24e6d1c14a8" providerId="ADAL" clId="{3F48FA0D-64B1-4CC2-A091-7D99EAD29FB4}" dt="2022-07-11T13:24:25.817" v="7308" actId="1076"/>
          <ac:spMkLst>
            <pc:docMk/>
            <pc:sldMk cId="710230386" sldId="265"/>
            <ac:spMk id="10" creationId="{FA885E79-CF16-4CEF-AB45-249794F8C4E5}"/>
          </ac:spMkLst>
        </pc:spChg>
        <pc:graphicFrameChg chg="add del mod ord modGraphic">
          <ac:chgData name="YANG Liangkun CHINA 1" userId="02ad6b9f-ee37-4a8e-9ea2-f24e6d1c14a8" providerId="ADAL" clId="{3F48FA0D-64B1-4CC2-A091-7D99EAD29FB4}" dt="2022-07-12T09:45:31.994" v="8370"/>
          <ac:graphicFrameMkLst>
            <pc:docMk/>
            <pc:sldMk cId="710230386" sldId="265"/>
            <ac:graphicFrameMk id="6" creationId="{A290061E-94DA-40E9-AA67-B41B2D2BB9D3}"/>
          </ac:graphicFrameMkLst>
        </pc:graphicFrameChg>
      </pc:sldChg>
      <pc:sldChg chg="addSp delSp modSp new del mod">
        <pc:chgData name="YANG Liangkun CHINA 1" userId="02ad6b9f-ee37-4a8e-9ea2-f24e6d1c14a8" providerId="ADAL" clId="{3F48FA0D-64B1-4CC2-A091-7D99EAD29FB4}" dt="2022-07-08T07:57:19.363" v="2521" actId="2696"/>
        <pc:sldMkLst>
          <pc:docMk/>
          <pc:sldMk cId="1898872686" sldId="265"/>
        </pc:sldMkLst>
        <pc:spChg chg="del">
          <ac:chgData name="YANG Liangkun CHINA 1" userId="02ad6b9f-ee37-4a8e-9ea2-f24e6d1c14a8" providerId="ADAL" clId="{3F48FA0D-64B1-4CC2-A091-7D99EAD29FB4}" dt="2022-07-08T07:38:08.508" v="1733" actId="3680"/>
          <ac:spMkLst>
            <pc:docMk/>
            <pc:sldMk cId="1898872686" sldId="265"/>
            <ac:spMk id="4" creationId="{C1FC539F-0735-4CA3-B5D9-87829D72EF7E}"/>
          </ac:spMkLst>
        </pc:spChg>
        <pc:graphicFrameChg chg="add mod ord modGraphic">
          <ac:chgData name="YANG Liangkun CHINA 1" userId="02ad6b9f-ee37-4a8e-9ea2-f24e6d1c14a8" providerId="ADAL" clId="{3F48FA0D-64B1-4CC2-A091-7D99EAD29FB4}" dt="2022-07-08T07:52:13.183" v="2395" actId="6549"/>
          <ac:graphicFrameMkLst>
            <pc:docMk/>
            <pc:sldMk cId="1898872686" sldId="265"/>
            <ac:graphicFrameMk id="6" creationId="{23B9F815-11D5-4FAA-AFEA-3075E77A4655}"/>
          </ac:graphicFrameMkLst>
        </pc:graphicFrameChg>
      </pc:sldChg>
      <pc:sldChg chg="addSp delSp modSp new mod modClrScheme chgLayout">
        <pc:chgData name="YANG Liangkun CHINA 1" userId="02ad6b9f-ee37-4a8e-9ea2-f24e6d1c14a8" providerId="ADAL" clId="{3F48FA0D-64B1-4CC2-A091-7D99EAD29FB4}" dt="2022-07-11T13:39:19.946" v="7589" actId="20577"/>
        <pc:sldMkLst>
          <pc:docMk/>
          <pc:sldMk cId="1233559998" sldId="266"/>
        </pc:sldMkLst>
        <pc:spChg chg="del">
          <ac:chgData name="YANG Liangkun CHINA 1" userId="02ad6b9f-ee37-4a8e-9ea2-f24e6d1c14a8" providerId="ADAL" clId="{3F48FA0D-64B1-4CC2-A091-7D99EAD29FB4}" dt="2022-07-11T07:14:13.415" v="5120" actId="700"/>
          <ac:spMkLst>
            <pc:docMk/>
            <pc:sldMk cId="1233559998" sldId="266"/>
            <ac:spMk id="2" creationId="{CBAD1BDC-095B-41CC-AEDB-D282F1367959}"/>
          </ac:spMkLst>
        </pc:spChg>
        <pc:spChg chg="del mod ord">
          <ac:chgData name="YANG Liangkun CHINA 1" userId="02ad6b9f-ee37-4a8e-9ea2-f24e6d1c14a8" providerId="ADAL" clId="{3F48FA0D-64B1-4CC2-A091-7D99EAD29FB4}" dt="2022-07-11T07:14:13.415" v="5120" actId="700"/>
          <ac:spMkLst>
            <pc:docMk/>
            <pc:sldMk cId="1233559998" sldId="266"/>
            <ac:spMk id="3" creationId="{43F53E3E-DA72-4A3C-BA71-4971CBFF66D4}"/>
          </ac:spMkLst>
        </pc:spChg>
        <pc:spChg chg="del mod ord">
          <ac:chgData name="YANG Liangkun CHINA 1" userId="02ad6b9f-ee37-4a8e-9ea2-f24e6d1c14a8" providerId="ADAL" clId="{3F48FA0D-64B1-4CC2-A091-7D99EAD29FB4}" dt="2022-07-11T07:14:13.415" v="5120" actId="700"/>
          <ac:spMkLst>
            <pc:docMk/>
            <pc:sldMk cId="1233559998" sldId="266"/>
            <ac:spMk id="4" creationId="{FFAD1F23-F1BB-47EC-8D26-BDE3FBB70FDB}"/>
          </ac:spMkLst>
        </pc:spChg>
        <pc:spChg chg="mod ord">
          <ac:chgData name="YANG Liangkun CHINA 1" userId="02ad6b9f-ee37-4a8e-9ea2-f24e6d1c14a8" providerId="ADAL" clId="{3F48FA0D-64B1-4CC2-A091-7D99EAD29FB4}" dt="2022-07-11T07:14:13.415" v="5120" actId="700"/>
          <ac:spMkLst>
            <pc:docMk/>
            <pc:sldMk cId="1233559998" sldId="266"/>
            <ac:spMk id="5" creationId="{5FE9D993-26BF-4675-8DA4-23854D82B37F}"/>
          </ac:spMkLst>
        </pc:spChg>
        <pc:spChg chg="add mod ord">
          <ac:chgData name="YANG Liangkun CHINA 1" userId="02ad6b9f-ee37-4a8e-9ea2-f24e6d1c14a8" providerId="ADAL" clId="{3F48FA0D-64B1-4CC2-A091-7D99EAD29FB4}" dt="2022-07-11T13:39:19.946" v="7589" actId="20577"/>
          <ac:spMkLst>
            <pc:docMk/>
            <pc:sldMk cId="1233559998" sldId="266"/>
            <ac:spMk id="6" creationId="{E6FC3D5B-0E9A-4FEA-BE89-756BB6F38867}"/>
          </ac:spMkLst>
        </pc:spChg>
        <pc:spChg chg="add mod ord">
          <ac:chgData name="YANG Liangkun CHINA 1" userId="02ad6b9f-ee37-4a8e-9ea2-f24e6d1c14a8" providerId="ADAL" clId="{3F48FA0D-64B1-4CC2-A091-7D99EAD29FB4}" dt="2022-07-11T07:14:13.415" v="5120" actId="700"/>
          <ac:spMkLst>
            <pc:docMk/>
            <pc:sldMk cId="1233559998" sldId="266"/>
            <ac:spMk id="7" creationId="{2D02F251-D1BD-4C20-A69A-C0CC34D2CA1F}"/>
          </ac:spMkLst>
        </pc:spChg>
      </pc:sldChg>
      <pc:sldChg chg="addSp delSp modSp new del mod">
        <pc:chgData name="YANG Liangkun CHINA 1" userId="02ad6b9f-ee37-4a8e-9ea2-f24e6d1c14a8" providerId="ADAL" clId="{3F48FA0D-64B1-4CC2-A091-7D99EAD29FB4}" dt="2022-07-08T08:28:32.462" v="4232" actId="47"/>
        <pc:sldMkLst>
          <pc:docMk/>
          <pc:sldMk cId="1610850213" sldId="266"/>
        </pc:sldMkLst>
        <pc:spChg chg="del">
          <ac:chgData name="YANG Liangkun CHINA 1" userId="02ad6b9f-ee37-4a8e-9ea2-f24e6d1c14a8" providerId="ADAL" clId="{3F48FA0D-64B1-4CC2-A091-7D99EAD29FB4}" dt="2022-07-08T08:16:48.245" v="3321" actId="3680"/>
          <ac:spMkLst>
            <pc:docMk/>
            <pc:sldMk cId="1610850213" sldId="266"/>
            <ac:spMk id="4" creationId="{C31D5A0A-8BE6-43A9-921B-E89982559C8F}"/>
          </ac:spMkLst>
        </pc:spChg>
        <pc:spChg chg="add del mod">
          <ac:chgData name="YANG Liangkun CHINA 1" userId="02ad6b9f-ee37-4a8e-9ea2-f24e6d1c14a8" providerId="ADAL" clId="{3F48FA0D-64B1-4CC2-A091-7D99EAD29FB4}" dt="2022-07-08T08:25:24.582" v="4139" actId="21"/>
          <ac:spMkLst>
            <pc:docMk/>
            <pc:sldMk cId="1610850213" sldId="266"/>
            <ac:spMk id="8" creationId="{DB00B492-DC28-4318-A184-35A9FAA3A8CB}"/>
          </ac:spMkLst>
        </pc:spChg>
        <pc:spChg chg="add mod">
          <ac:chgData name="YANG Liangkun CHINA 1" userId="02ad6b9f-ee37-4a8e-9ea2-f24e6d1c14a8" providerId="ADAL" clId="{3F48FA0D-64B1-4CC2-A091-7D99EAD29FB4}" dt="2022-07-08T08:26:43.029" v="4193" actId="21"/>
          <ac:spMkLst>
            <pc:docMk/>
            <pc:sldMk cId="1610850213" sldId="266"/>
            <ac:spMk id="10" creationId="{173CC9EB-1070-4265-ABEC-7EF4DBCA10BB}"/>
          </ac:spMkLst>
        </pc:spChg>
        <pc:graphicFrameChg chg="add del mod ord modGraphic">
          <ac:chgData name="YANG Liangkun CHINA 1" userId="02ad6b9f-ee37-4a8e-9ea2-f24e6d1c14a8" providerId="ADAL" clId="{3F48FA0D-64B1-4CC2-A091-7D99EAD29FB4}" dt="2022-07-08T08:26:43.029" v="4193" actId="21"/>
          <ac:graphicFrameMkLst>
            <pc:docMk/>
            <pc:sldMk cId="1610850213" sldId="266"/>
            <ac:graphicFrameMk id="6" creationId="{F11F986B-0C99-4B45-9F33-B72048EF0599}"/>
          </ac:graphicFrameMkLst>
        </pc:graphicFrameChg>
      </pc:sldChg>
      <pc:sldMasterChg chg="addSp delSp modSp mod modSldLayout">
        <pc:chgData name="YANG Liangkun CHINA 1" userId="02ad6b9f-ee37-4a8e-9ea2-f24e6d1c14a8" providerId="ADAL" clId="{3F48FA0D-64B1-4CC2-A091-7D99EAD29FB4}" dt="2022-07-11T07:09:06.012" v="5112" actId="478"/>
        <pc:sldMasterMkLst>
          <pc:docMk/>
          <pc:sldMasterMk cId="116834838" sldId="2147483672"/>
        </pc:sldMasterMkLst>
        <pc:spChg chg="add del">
          <ac:chgData name="YANG Liangkun CHINA 1" userId="02ad6b9f-ee37-4a8e-9ea2-f24e6d1c14a8" providerId="ADAL" clId="{3F48FA0D-64B1-4CC2-A091-7D99EAD29FB4}" dt="2022-07-11T07:04:27.154" v="5063" actId="478"/>
          <ac:spMkLst>
            <pc:docMk/>
            <pc:sldMasterMk cId="116834838" sldId="2147483672"/>
            <ac:spMk id="6" creationId="{BA986D0F-72D2-7847-B862-42B586882DC0}"/>
          </ac:spMkLst>
        </pc:spChg>
        <pc:spChg chg="del">
          <ac:chgData name="YANG Liangkun CHINA 1" userId="02ad6b9f-ee37-4a8e-9ea2-f24e6d1c14a8" providerId="ADAL" clId="{3F48FA0D-64B1-4CC2-A091-7D99EAD29FB4}" dt="2022-07-11T07:04:34.421" v="5066" actId="478"/>
          <ac:spMkLst>
            <pc:docMk/>
            <pc:sldMasterMk cId="116834838" sldId="2147483672"/>
            <ac:spMk id="11" creationId="{BB8C3EEF-EC6F-B742-B76F-6846DEE25381}"/>
          </ac:spMkLst>
        </pc:spChg>
        <pc:spChg chg="del">
          <ac:chgData name="YANG Liangkun CHINA 1" userId="02ad6b9f-ee37-4a8e-9ea2-f24e6d1c14a8" providerId="ADAL" clId="{3F48FA0D-64B1-4CC2-A091-7D99EAD29FB4}" dt="2022-07-11T07:04:30.908" v="5064" actId="478"/>
          <ac:spMkLst>
            <pc:docMk/>
            <pc:sldMasterMk cId="116834838" sldId="2147483672"/>
            <ac:spMk id="12" creationId="{744031AE-A0D6-6C4D-82BA-EC8C7951443C}"/>
          </ac:spMkLst>
        </pc:spChg>
        <pc:spChg chg="del">
          <ac:chgData name="YANG Liangkun CHINA 1" userId="02ad6b9f-ee37-4a8e-9ea2-f24e6d1c14a8" providerId="ADAL" clId="{3F48FA0D-64B1-4CC2-A091-7D99EAD29FB4}" dt="2022-07-11T07:04:32.850" v="5065" actId="478"/>
          <ac:spMkLst>
            <pc:docMk/>
            <pc:sldMasterMk cId="116834838" sldId="2147483672"/>
            <ac:spMk id="13" creationId="{18FA651C-D7FA-7843-A7CB-37578B77A730}"/>
          </ac:spMkLst>
        </pc:spChg>
        <pc:spChg chg="del">
          <ac:chgData name="YANG Liangkun CHINA 1" userId="02ad6b9f-ee37-4a8e-9ea2-f24e6d1c14a8" providerId="ADAL" clId="{3F48FA0D-64B1-4CC2-A091-7D99EAD29FB4}" dt="2022-07-11T07:04:15.372" v="5061" actId="478"/>
          <ac:spMkLst>
            <pc:docMk/>
            <pc:sldMasterMk cId="116834838" sldId="2147483672"/>
            <ac:spMk id="25" creationId="{967081EC-B588-614C-AD5C-D2935CD20660}"/>
          </ac:spMkLst>
        </pc:spChg>
        <pc:grpChg chg="del">
          <ac:chgData name="YANG Liangkun CHINA 1" userId="02ad6b9f-ee37-4a8e-9ea2-f24e6d1c14a8" providerId="ADAL" clId="{3F48FA0D-64B1-4CC2-A091-7D99EAD29FB4}" dt="2022-07-11T07:04:35.345" v="5067" actId="478"/>
          <ac:grpSpMkLst>
            <pc:docMk/>
            <pc:sldMasterMk cId="116834838" sldId="2147483672"/>
            <ac:grpSpMk id="14" creationId="{886305ED-9FC6-1143-8705-4520DF341CC6}"/>
          </ac:grpSpMkLst>
        </pc:grpChg>
        <pc:grpChg chg="del">
          <ac:chgData name="YANG Liangkun CHINA 1" userId="02ad6b9f-ee37-4a8e-9ea2-f24e6d1c14a8" providerId="ADAL" clId="{3F48FA0D-64B1-4CC2-A091-7D99EAD29FB4}" dt="2022-07-11T07:06:14.224" v="5093" actId="478"/>
          <ac:grpSpMkLst>
            <pc:docMk/>
            <pc:sldMasterMk cId="116834838" sldId="2147483672"/>
            <ac:grpSpMk id="59" creationId="{2FA6E659-1C07-D447-B65D-FE1B60DA01FA}"/>
          </ac:grpSpMkLst>
        </pc:grpChg>
        <pc:picChg chg="add mod">
          <ac:chgData name="YANG Liangkun CHINA 1" userId="02ad6b9f-ee37-4a8e-9ea2-f24e6d1c14a8" providerId="ADAL" clId="{3F48FA0D-64B1-4CC2-A091-7D99EAD29FB4}" dt="2022-07-11T07:06:24.488" v="5094" actId="1076"/>
          <ac:picMkLst>
            <pc:docMk/>
            <pc:sldMasterMk cId="116834838" sldId="2147483672"/>
            <ac:picMk id="7" creationId="{29B93DC6-BBEE-4791-8D6B-5B8ABBFB2A25}"/>
          </ac:picMkLst>
        </pc:picChg>
        <pc:sldLayoutChg chg="addSp delSp modSp mod">
          <pc:chgData name="YANG Liangkun CHINA 1" userId="02ad6b9f-ee37-4a8e-9ea2-f24e6d1c14a8" providerId="ADAL" clId="{3F48FA0D-64B1-4CC2-A091-7D99EAD29FB4}" dt="2022-07-11T07:08:32.742" v="5111" actId="1076"/>
          <pc:sldLayoutMkLst>
            <pc:docMk/>
            <pc:sldMasterMk cId="116834838" sldId="2147483672"/>
            <pc:sldLayoutMk cId="2983476563" sldId="2147483673"/>
          </pc:sldLayoutMkLst>
          <pc:picChg chg="add mod">
            <ac:chgData name="YANG Liangkun CHINA 1" userId="02ad6b9f-ee37-4a8e-9ea2-f24e6d1c14a8" providerId="ADAL" clId="{3F48FA0D-64B1-4CC2-A091-7D99EAD29FB4}" dt="2022-07-11T07:08:32.742" v="5111" actId="1076"/>
            <ac:picMkLst>
              <pc:docMk/>
              <pc:sldMasterMk cId="116834838" sldId="2147483672"/>
              <pc:sldLayoutMk cId="2983476563" sldId="2147483673"/>
              <ac:picMk id="4" creationId="{BC059AB4-D469-43EA-ACEC-6E54A67F005E}"/>
            </ac:picMkLst>
          </pc:picChg>
          <pc:picChg chg="del mod">
            <ac:chgData name="YANG Liangkun CHINA 1" userId="02ad6b9f-ee37-4a8e-9ea2-f24e6d1c14a8" providerId="ADAL" clId="{3F48FA0D-64B1-4CC2-A091-7D99EAD29FB4}" dt="2022-07-11T07:07:43.424" v="5102" actId="478"/>
            <ac:picMkLst>
              <pc:docMk/>
              <pc:sldMasterMk cId="116834838" sldId="2147483672"/>
              <pc:sldLayoutMk cId="2983476563" sldId="2147483673"/>
              <ac:picMk id="12" creationId="{91822827-8E33-8141-95C4-334F9EF8ABDC}"/>
            </ac:picMkLst>
          </pc:picChg>
          <pc:picChg chg="del">
            <ac:chgData name="YANG Liangkun CHINA 1" userId="02ad6b9f-ee37-4a8e-9ea2-f24e6d1c14a8" providerId="ADAL" clId="{3F48FA0D-64B1-4CC2-A091-7D99EAD29FB4}" dt="2022-07-11T07:07:20.080" v="5095" actId="478"/>
            <ac:picMkLst>
              <pc:docMk/>
              <pc:sldMasterMk cId="116834838" sldId="2147483672"/>
              <pc:sldLayoutMk cId="2983476563" sldId="2147483673"/>
              <ac:picMk id="16" creationId="{E38777BE-4BB0-6446-9337-6A93DA828C39}"/>
            </ac:picMkLst>
          </pc:picChg>
        </pc:sldLayoutChg>
        <pc:sldLayoutChg chg="delSp mod">
          <pc:chgData name="YANG Liangkun CHINA 1" userId="02ad6b9f-ee37-4a8e-9ea2-f24e6d1c14a8" providerId="ADAL" clId="{3F48FA0D-64B1-4CC2-A091-7D99EAD29FB4}" dt="2022-07-11T07:07:23.361" v="5096" actId="478"/>
          <pc:sldLayoutMkLst>
            <pc:docMk/>
            <pc:sldMasterMk cId="116834838" sldId="2147483672"/>
            <pc:sldLayoutMk cId="3950960503" sldId="2147483675"/>
          </pc:sldLayoutMkLst>
          <pc:picChg chg="del">
            <ac:chgData name="YANG Liangkun CHINA 1" userId="02ad6b9f-ee37-4a8e-9ea2-f24e6d1c14a8" providerId="ADAL" clId="{3F48FA0D-64B1-4CC2-A091-7D99EAD29FB4}" dt="2022-07-11T07:07:23.361" v="5096" actId="478"/>
            <ac:picMkLst>
              <pc:docMk/>
              <pc:sldMasterMk cId="116834838" sldId="2147483672"/>
              <pc:sldLayoutMk cId="3950960503" sldId="2147483675"/>
              <ac:picMk id="11" creationId="{2D2C3214-C8C2-453C-AE71-DF94FF593A32}"/>
            </ac:picMkLst>
          </pc:picChg>
        </pc:sldLayoutChg>
        <pc:sldLayoutChg chg="addSp delSp modSp mod">
          <pc:chgData name="YANG Liangkun CHINA 1" userId="02ad6b9f-ee37-4a8e-9ea2-f24e6d1c14a8" providerId="ADAL" clId="{3F48FA0D-64B1-4CC2-A091-7D99EAD29FB4}" dt="2022-07-11T07:08:30.278" v="5109" actId="167"/>
          <pc:sldLayoutMkLst>
            <pc:docMk/>
            <pc:sldMasterMk cId="116834838" sldId="2147483672"/>
            <pc:sldLayoutMk cId="219741221" sldId="2147483677"/>
          </pc:sldLayoutMkLst>
          <pc:spChg chg="add del ord">
            <ac:chgData name="YANG Liangkun CHINA 1" userId="02ad6b9f-ee37-4a8e-9ea2-f24e6d1c14a8" providerId="ADAL" clId="{3F48FA0D-64B1-4CC2-A091-7D99EAD29FB4}" dt="2022-07-11T07:08:30.278" v="5109" actId="167"/>
            <ac:spMkLst>
              <pc:docMk/>
              <pc:sldMasterMk cId="116834838" sldId="2147483672"/>
              <pc:sldLayoutMk cId="219741221" sldId="2147483677"/>
              <ac:spMk id="14" creationId="{DAF78DFC-F56B-FE4C-BED7-A29396F61210}"/>
            </ac:spMkLst>
          </pc:spChg>
          <pc:picChg chg="add del mod">
            <ac:chgData name="YANG Liangkun CHINA 1" userId="02ad6b9f-ee37-4a8e-9ea2-f24e6d1c14a8" providerId="ADAL" clId="{3F48FA0D-64B1-4CC2-A091-7D99EAD29FB4}" dt="2022-07-11T07:08:05.316" v="5105"/>
            <ac:picMkLst>
              <pc:docMk/>
              <pc:sldMasterMk cId="116834838" sldId="2147483672"/>
              <pc:sldLayoutMk cId="219741221" sldId="2147483677"/>
              <ac:picMk id="45" creationId="{9FD58DCB-173B-44AA-A41F-7E86A0FB0207}"/>
            </ac:picMkLst>
          </pc:picChg>
        </pc:sldLayoutChg>
        <pc:sldLayoutChg chg="delSp mod">
          <pc:chgData name="YANG Liangkun CHINA 1" userId="02ad6b9f-ee37-4a8e-9ea2-f24e6d1c14a8" providerId="ADAL" clId="{3F48FA0D-64B1-4CC2-A091-7D99EAD29FB4}" dt="2022-07-11T07:09:06.012" v="5112" actId="478"/>
          <pc:sldLayoutMkLst>
            <pc:docMk/>
            <pc:sldMasterMk cId="116834838" sldId="2147483672"/>
            <pc:sldLayoutMk cId="462948457" sldId="2147483678"/>
          </pc:sldLayoutMkLst>
          <pc:picChg chg="del">
            <ac:chgData name="YANG Liangkun CHINA 1" userId="02ad6b9f-ee37-4a8e-9ea2-f24e6d1c14a8" providerId="ADAL" clId="{3F48FA0D-64B1-4CC2-A091-7D99EAD29FB4}" dt="2022-07-11T07:09:06.012" v="5112" actId="478"/>
            <ac:picMkLst>
              <pc:docMk/>
              <pc:sldMasterMk cId="116834838" sldId="2147483672"/>
              <pc:sldLayoutMk cId="462948457" sldId="2147483678"/>
              <ac:picMk id="11" creationId="{E38777BE-4BB0-6446-9337-6A93DA828C39}"/>
            </ac:picMkLst>
          </pc:picChg>
        </pc:sldLayoutChg>
      </pc:sldMasterChg>
    </pc:docChg>
  </pc:docChgLst>
  <pc:docChgLst>
    <pc:chgData name="HAN Bing CHINA 1" userId="414fc25d-8111-4249-a7a8-07498130e1f2" providerId="ADAL" clId="{A78259DA-9C6A-4B4E-AB32-61D7751D9815}"/>
    <pc:docChg chg="undo custSel modSld">
      <pc:chgData name="HAN Bing CHINA 1" userId="414fc25d-8111-4249-a7a8-07498130e1f2" providerId="ADAL" clId="{A78259DA-9C6A-4B4E-AB32-61D7751D9815}" dt="2022-07-07T08:18:08.480" v="431" actId="20577"/>
      <pc:docMkLst>
        <pc:docMk/>
      </pc:docMkLst>
      <pc:sldChg chg="modSp mod addCm delCm modCm">
        <pc:chgData name="HAN Bing CHINA 1" userId="414fc25d-8111-4249-a7a8-07498130e1f2" providerId="ADAL" clId="{A78259DA-9C6A-4B4E-AB32-61D7751D9815}" dt="2022-07-07T03:45:44.867" v="180" actId="20577"/>
        <pc:sldMkLst>
          <pc:docMk/>
          <pc:sldMk cId="3522326856" sldId="259"/>
        </pc:sldMkLst>
        <pc:spChg chg="mod">
          <ac:chgData name="HAN Bing CHINA 1" userId="414fc25d-8111-4249-a7a8-07498130e1f2" providerId="ADAL" clId="{A78259DA-9C6A-4B4E-AB32-61D7751D9815}" dt="2022-07-06T09:36:51.301" v="170" actId="1076"/>
          <ac:spMkLst>
            <pc:docMk/>
            <pc:sldMk cId="3522326856" sldId="259"/>
            <ac:spMk id="6" creationId="{1FE1785C-90EE-4493-A78A-A931FAA27794}"/>
          </ac:spMkLst>
        </pc:spChg>
        <pc:spChg chg="mod">
          <ac:chgData name="HAN Bing CHINA 1" userId="414fc25d-8111-4249-a7a8-07498130e1f2" providerId="ADAL" clId="{A78259DA-9C6A-4B4E-AB32-61D7751D9815}" dt="2022-07-07T03:45:44.867" v="180" actId="20577"/>
          <ac:spMkLst>
            <pc:docMk/>
            <pc:sldMk cId="3522326856" sldId="259"/>
            <ac:spMk id="7" creationId="{E9ED04F4-114F-4229-851B-7711767930A8}"/>
          </ac:spMkLst>
        </pc:spChg>
      </pc:sldChg>
      <pc:sldChg chg="modSp mod">
        <pc:chgData name="HAN Bing CHINA 1" userId="414fc25d-8111-4249-a7a8-07498130e1f2" providerId="ADAL" clId="{A78259DA-9C6A-4B4E-AB32-61D7751D9815}" dt="2022-07-07T06:28:29.434" v="410" actId="14100"/>
        <pc:sldMkLst>
          <pc:docMk/>
          <pc:sldMk cId="2618187917" sldId="260"/>
        </pc:sldMkLst>
        <pc:spChg chg="mod">
          <ac:chgData name="HAN Bing CHINA 1" userId="414fc25d-8111-4249-a7a8-07498130e1f2" providerId="ADAL" clId="{A78259DA-9C6A-4B4E-AB32-61D7751D9815}" dt="2022-07-07T06:28:29.434" v="410" actId="14100"/>
          <ac:spMkLst>
            <pc:docMk/>
            <pc:sldMk cId="2618187917" sldId="260"/>
            <ac:spMk id="7" creationId="{E9ED04F4-114F-4229-851B-7711767930A8}"/>
          </ac:spMkLst>
        </pc:spChg>
        <pc:spChg chg="mod">
          <ac:chgData name="HAN Bing CHINA 1" userId="414fc25d-8111-4249-a7a8-07498130e1f2" providerId="ADAL" clId="{A78259DA-9C6A-4B4E-AB32-61D7751D9815}" dt="2022-07-06T08:40:28.732" v="166" actId="1076"/>
          <ac:spMkLst>
            <pc:docMk/>
            <pc:sldMk cId="2618187917" sldId="260"/>
            <ac:spMk id="8" creationId="{4C8DFF6F-5B5F-4FE2-8827-A23D818CF1A9}"/>
          </ac:spMkLst>
        </pc:spChg>
      </pc:sldChg>
      <pc:sldChg chg="modSp mod addCm delCm modCm">
        <pc:chgData name="HAN Bing CHINA 1" userId="414fc25d-8111-4249-a7a8-07498130e1f2" providerId="ADAL" clId="{A78259DA-9C6A-4B4E-AB32-61D7751D9815}" dt="2022-07-07T05:57:36.542" v="381"/>
        <pc:sldMkLst>
          <pc:docMk/>
          <pc:sldMk cId="1658325688" sldId="261"/>
        </pc:sldMkLst>
        <pc:spChg chg="mod">
          <ac:chgData name="HAN Bing CHINA 1" userId="414fc25d-8111-4249-a7a8-07498130e1f2" providerId="ADAL" clId="{A78259DA-9C6A-4B4E-AB32-61D7751D9815}" dt="2022-07-07T05:57:36.542" v="381"/>
          <ac:spMkLst>
            <pc:docMk/>
            <pc:sldMk cId="1658325688" sldId="261"/>
            <ac:spMk id="7" creationId="{E9ED04F4-114F-4229-851B-7711767930A8}"/>
          </ac:spMkLst>
        </pc:spChg>
      </pc:sldChg>
      <pc:sldChg chg="addSp delSp modSp mod">
        <pc:chgData name="HAN Bing CHINA 1" userId="414fc25d-8111-4249-a7a8-07498130e1f2" providerId="ADAL" clId="{A78259DA-9C6A-4B4E-AB32-61D7751D9815}" dt="2022-07-07T08:18:08.480" v="431" actId="20577"/>
        <pc:sldMkLst>
          <pc:docMk/>
          <pc:sldMk cId="450897978" sldId="263"/>
        </pc:sldMkLst>
        <pc:spChg chg="add del mod">
          <ac:chgData name="HAN Bing CHINA 1" userId="414fc25d-8111-4249-a7a8-07498130e1f2" providerId="ADAL" clId="{A78259DA-9C6A-4B4E-AB32-61D7751D9815}" dt="2022-07-07T06:02:52.101" v="402" actId="478"/>
          <ac:spMkLst>
            <pc:docMk/>
            <pc:sldMk cId="450897978" sldId="263"/>
            <ac:spMk id="2" creationId="{B389063A-3D0D-4CE8-9C50-3D4DA5D04593}"/>
          </ac:spMkLst>
        </pc:spChg>
        <pc:spChg chg="add del mod">
          <ac:chgData name="HAN Bing CHINA 1" userId="414fc25d-8111-4249-a7a8-07498130e1f2" providerId="ADAL" clId="{A78259DA-9C6A-4B4E-AB32-61D7751D9815}" dt="2022-07-07T06:02:46.954" v="400" actId="47"/>
          <ac:spMkLst>
            <pc:docMk/>
            <pc:sldMk cId="450897978" sldId="263"/>
            <ac:spMk id="3" creationId="{F13F0689-8A02-487B-B830-9F03C6432CD3}"/>
          </ac:spMkLst>
        </pc:spChg>
        <pc:spChg chg="mod">
          <ac:chgData name="HAN Bing CHINA 1" userId="414fc25d-8111-4249-a7a8-07498130e1f2" providerId="ADAL" clId="{A78259DA-9C6A-4B4E-AB32-61D7751D9815}" dt="2022-07-07T08:18:08.480" v="431" actId="20577"/>
          <ac:spMkLst>
            <pc:docMk/>
            <pc:sldMk cId="450897978" sldId="263"/>
            <ac:spMk id="7" creationId="{E9ED04F4-114F-4229-851B-7711767930A8}"/>
          </ac:spMkLst>
        </pc:spChg>
        <pc:spChg chg="mod">
          <ac:chgData name="HAN Bing CHINA 1" userId="414fc25d-8111-4249-a7a8-07498130e1f2" providerId="ADAL" clId="{A78259DA-9C6A-4B4E-AB32-61D7751D9815}" dt="2022-07-07T06:29:23.342" v="429" actId="1076"/>
          <ac:spMkLst>
            <pc:docMk/>
            <pc:sldMk cId="450897978" sldId="263"/>
            <ac:spMk id="8" creationId="{4C8DFF6F-5B5F-4FE2-8827-A23D818CF1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031E2-77DD-4A74-B1B3-68FD3A101C47}"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63C2-6143-45A4-BEEB-ADECA8645396}" type="slidenum">
              <a:rPr lang="zh-CN" altLang="en-US" smtClean="0"/>
              <a:t>‹#›</a:t>
            </a:fld>
            <a:endParaRPr lang="zh-CN" altLang="en-US"/>
          </a:p>
        </p:txBody>
      </p:sp>
    </p:spTree>
    <p:extLst>
      <p:ext uri="{BB962C8B-B14F-4D97-AF65-F5344CB8AC3E}">
        <p14:creationId xmlns:p14="http://schemas.microsoft.com/office/powerpoint/2010/main" val="102162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tif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tif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tif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tif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tiff"/><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image" Target="../media/image5.tiff"/><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43E34-EA80-A441-B08C-DF53003518B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203723" cy="6858000"/>
          </a:xfrm>
          <a:prstGeom prst="rect">
            <a:avLst/>
          </a:prstGeom>
        </p:spPr>
      </p:pic>
      <p:pic>
        <p:nvPicPr>
          <p:cNvPr id="10" name="Picture 9">
            <a:extLst>
              <a:ext uri="{FF2B5EF4-FFF2-40B4-BE49-F238E27FC236}">
                <a16:creationId xmlns:a16="http://schemas.microsoft.com/office/drawing/2014/main" id="{7BEF23CC-3235-B04F-90DF-E5AA44538A80}"/>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7199" y="6088341"/>
            <a:ext cx="1189660" cy="391787"/>
          </a:xfrm>
          <a:prstGeom prst="rect">
            <a:avLst/>
          </a:prstGeom>
        </p:spPr>
      </p:pic>
      <p:sp>
        <p:nvSpPr>
          <p:cNvPr id="31" name="Rectangle 16">
            <a:extLst>
              <a:ext uri="{FF2B5EF4-FFF2-40B4-BE49-F238E27FC236}">
                <a16:creationId xmlns:a16="http://schemas.microsoft.com/office/drawing/2014/main" id="{12614042-0C21-1C47-B7D3-5B33A4F98865}"/>
              </a:ext>
            </a:extLst>
          </p:cNvPr>
          <p:cNvSpPr/>
          <p:nvPr userDrawn="1"/>
        </p:nvSpPr>
        <p:spPr>
          <a:xfrm>
            <a:off x="8454887" y="5204922"/>
            <a:ext cx="3748836" cy="1662223"/>
          </a:xfrm>
          <a:custGeom>
            <a:avLst/>
            <a:gdLst>
              <a:gd name="connsiteX0" fmla="*/ 0 w 3432313"/>
              <a:gd name="connsiteY0" fmla="*/ 0 h 1199322"/>
              <a:gd name="connsiteX1" fmla="*/ 3432313 w 3432313"/>
              <a:gd name="connsiteY1" fmla="*/ 0 h 1199322"/>
              <a:gd name="connsiteX2" fmla="*/ 3432313 w 3432313"/>
              <a:gd name="connsiteY2" fmla="*/ 1199322 h 1199322"/>
              <a:gd name="connsiteX3" fmla="*/ 0 w 3432313"/>
              <a:gd name="connsiteY3" fmla="*/ 1199322 h 1199322"/>
              <a:gd name="connsiteX4" fmla="*/ 0 w 3432313"/>
              <a:gd name="connsiteY4" fmla="*/ 0 h 1199322"/>
              <a:gd name="connsiteX0" fmla="*/ 1842052 w 3432313"/>
              <a:gd name="connsiteY0" fmla="*/ 662609 h 1199322"/>
              <a:gd name="connsiteX1" fmla="*/ 3432313 w 3432313"/>
              <a:gd name="connsiteY1" fmla="*/ 0 h 1199322"/>
              <a:gd name="connsiteX2" fmla="*/ 3432313 w 3432313"/>
              <a:gd name="connsiteY2" fmla="*/ 1199322 h 1199322"/>
              <a:gd name="connsiteX3" fmla="*/ 0 w 3432313"/>
              <a:gd name="connsiteY3" fmla="*/ 1199322 h 1199322"/>
              <a:gd name="connsiteX4" fmla="*/ 1842052 w 3432313"/>
              <a:gd name="connsiteY4" fmla="*/ 662609 h 1199322"/>
              <a:gd name="connsiteX0" fmla="*/ 1152939 w 3432313"/>
              <a:gd name="connsiteY0" fmla="*/ 291548 h 1199322"/>
              <a:gd name="connsiteX1" fmla="*/ 3432313 w 3432313"/>
              <a:gd name="connsiteY1" fmla="*/ 0 h 1199322"/>
              <a:gd name="connsiteX2" fmla="*/ 3432313 w 3432313"/>
              <a:gd name="connsiteY2" fmla="*/ 1199322 h 1199322"/>
              <a:gd name="connsiteX3" fmla="*/ 0 w 3432313"/>
              <a:gd name="connsiteY3" fmla="*/ 1199322 h 1199322"/>
              <a:gd name="connsiteX4" fmla="*/ 1152939 w 3432313"/>
              <a:gd name="connsiteY4" fmla="*/ 291548 h 1199322"/>
              <a:gd name="connsiteX0" fmla="*/ 1172408 w 3432313"/>
              <a:gd name="connsiteY0" fmla="*/ 526809 h 1199322"/>
              <a:gd name="connsiteX1" fmla="*/ 3432313 w 3432313"/>
              <a:gd name="connsiteY1" fmla="*/ 0 h 1199322"/>
              <a:gd name="connsiteX2" fmla="*/ 3432313 w 3432313"/>
              <a:gd name="connsiteY2" fmla="*/ 1199322 h 1199322"/>
              <a:gd name="connsiteX3" fmla="*/ 0 w 3432313"/>
              <a:gd name="connsiteY3" fmla="*/ 1199322 h 1199322"/>
              <a:gd name="connsiteX4" fmla="*/ 1172408 w 3432313"/>
              <a:gd name="connsiteY4" fmla="*/ 526809 h 1199322"/>
              <a:gd name="connsiteX0" fmla="*/ 886854 w 3432313"/>
              <a:gd name="connsiteY0" fmla="*/ 511466 h 1199322"/>
              <a:gd name="connsiteX1" fmla="*/ 3432313 w 3432313"/>
              <a:gd name="connsiteY1" fmla="*/ 0 h 1199322"/>
              <a:gd name="connsiteX2" fmla="*/ 3432313 w 3432313"/>
              <a:gd name="connsiteY2" fmla="*/ 1199322 h 1199322"/>
              <a:gd name="connsiteX3" fmla="*/ 0 w 3432313"/>
              <a:gd name="connsiteY3" fmla="*/ 1199322 h 1199322"/>
              <a:gd name="connsiteX4" fmla="*/ 886854 w 3432313"/>
              <a:gd name="connsiteY4" fmla="*/ 511466 h 119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13" h="1199322">
                <a:moveTo>
                  <a:pt x="886854" y="511466"/>
                </a:moveTo>
                <a:lnTo>
                  <a:pt x="3432313" y="0"/>
                </a:lnTo>
                <a:lnTo>
                  <a:pt x="3432313" y="1199322"/>
                </a:lnTo>
                <a:lnTo>
                  <a:pt x="0" y="1199322"/>
                </a:lnTo>
                <a:lnTo>
                  <a:pt x="886854" y="511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Freeform 32">
            <a:extLst>
              <a:ext uri="{FF2B5EF4-FFF2-40B4-BE49-F238E27FC236}">
                <a16:creationId xmlns:a16="http://schemas.microsoft.com/office/drawing/2014/main" id="{D31F7C50-588E-354F-83D4-A4CB69840CD1}"/>
              </a:ext>
            </a:extLst>
          </p:cNvPr>
          <p:cNvSpPr/>
          <p:nvPr userDrawn="1"/>
        </p:nvSpPr>
        <p:spPr>
          <a:xfrm>
            <a:off x="0" y="1"/>
            <a:ext cx="6455664" cy="3669031"/>
          </a:xfrm>
          <a:custGeom>
            <a:avLst/>
            <a:gdLst>
              <a:gd name="connsiteX0" fmla="*/ 0 w 5522026"/>
              <a:gd name="connsiteY0" fmla="*/ 0 h 3210147"/>
              <a:gd name="connsiteX1" fmla="*/ 5522026 w 5522026"/>
              <a:gd name="connsiteY1" fmla="*/ 0 h 3210147"/>
              <a:gd name="connsiteX2" fmla="*/ 4554376 w 5522026"/>
              <a:gd name="connsiteY2" fmla="*/ 2411974 h 3210147"/>
              <a:gd name="connsiteX3" fmla="*/ 0 w 5522026"/>
              <a:gd name="connsiteY3" fmla="*/ 3210147 h 3210147"/>
              <a:gd name="connsiteX0" fmla="*/ 0 w 5522026"/>
              <a:gd name="connsiteY0" fmla="*/ 0 h 3210147"/>
              <a:gd name="connsiteX1" fmla="*/ 5522026 w 5522026"/>
              <a:gd name="connsiteY1" fmla="*/ 0 h 3210147"/>
              <a:gd name="connsiteX2" fmla="*/ 4034185 w 5522026"/>
              <a:gd name="connsiteY2" fmla="*/ 2262452 h 3210147"/>
              <a:gd name="connsiteX3" fmla="*/ 0 w 5522026"/>
              <a:gd name="connsiteY3" fmla="*/ 3210147 h 3210147"/>
              <a:gd name="connsiteX4" fmla="*/ 0 w 5522026"/>
              <a:gd name="connsiteY4" fmla="*/ 0 h 3210147"/>
              <a:gd name="connsiteX0" fmla="*/ 0 w 5522026"/>
              <a:gd name="connsiteY0" fmla="*/ 0 h 3210147"/>
              <a:gd name="connsiteX1" fmla="*/ 5522026 w 5522026"/>
              <a:gd name="connsiteY1" fmla="*/ 0 h 3210147"/>
              <a:gd name="connsiteX2" fmla="*/ 4244262 w 5522026"/>
              <a:gd name="connsiteY2" fmla="*/ 2392039 h 3210147"/>
              <a:gd name="connsiteX3" fmla="*/ 0 w 5522026"/>
              <a:gd name="connsiteY3" fmla="*/ 3210147 h 3210147"/>
              <a:gd name="connsiteX4" fmla="*/ 0 w 5522026"/>
              <a:gd name="connsiteY4" fmla="*/ 0 h 32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2026" h="3210147">
                <a:moveTo>
                  <a:pt x="0" y="0"/>
                </a:moveTo>
                <a:lnTo>
                  <a:pt x="5522026" y="0"/>
                </a:lnTo>
                <a:lnTo>
                  <a:pt x="4244262" y="2392039"/>
                </a:lnTo>
                <a:lnTo>
                  <a:pt x="0" y="32101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201" y="847531"/>
            <a:ext cx="4650103" cy="779463"/>
          </a:xfrm>
        </p:spPr>
        <p:txBody>
          <a:bodyPr anchor="b"/>
          <a:lstStyle/>
          <a:p>
            <a:r>
              <a:rPr lang="en-GB" dirty="0"/>
              <a:t>Click to edit Master title style</a:t>
            </a:r>
          </a:p>
        </p:txBody>
      </p:sp>
      <p:sp>
        <p:nvSpPr>
          <p:cNvPr id="15" name="Content Placeholder 14">
            <a:extLst>
              <a:ext uri="{FF2B5EF4-FFF2-40B4-BE49-F238E27FC236}">
                <a16:creationId xmlns:a16="http://schemas.microsoft.com/office/drawing/2014/main" id="{232FCCFC-E1E5-D744-BD71-B7098054A1A0}"/>
              </a:ext>
            </a:extLst>
          </p:cNvPr>
          <p:cNvSpPr>
            <a:spLocks noGrp="1"/>
          </p:cNvSpPr>
          <p:nvPr>
            <p:ph sz="quarter" idx="10"/>
          </p:nvPr>
        </p:nvSpPr>
        <p:spPr>
          <a:xfrm>
            <a:off x="457199" y="1852466"/>
            <a:ext cx="4650103" cy="674687"/>
          </a:xfrm>
        </p:spPr>
        <p:txBody>
          <a:bodyPr/>
          <a:lstStyle>
            <a:lvl1pPr>
              <a:defRPr sz="1600"/>
            </a:lvl1pPr>
          </a:lstStyle>
          <a:p>
            <a:pPr lvl="0"/>
            <a:r>
              <a:rPr lang="en-GB" dirty="0"/>
              <a:t>Click to edit Master text styles</a:t>
            </a:r>
          </a:p>
        </p:txBody>
      </p:sp>
      <p:sp>
        <p:nvSpPr>
          <p:cNvPr id="20" name="Rectangle 19">
            <a:extLst>
              <a:ext uri="{FF2B5EF4-FFF2-40B4-BE49-F238E27FC236}">
                <a16:creationId xmlns:a16="http://schemas.microsoft.com/office/drawing/2014/main" id="{E8C5C16D-CA33-4741-A1B7-A498BB999B84}"/>
              </a:ext>
            </a:extLst>
          </p:cNvPr>
          <p:cNvSpPr/>
          <p:nvPr userDrawn="1"/>
        </p:nvSpPr>
        <p:spPr>
          <a:xfrm>
            <a:off x="0" y="0"/>
            <a:ext cx="12192000" cy="144000"/>
          </a:xfrm>
          <a:prstGeom prst="rect">
            <a:avLst/>
          </a:prstGeom>
          <a:gradFill flip="none" rotWithShape="1">
            <a:gsLst>
              <a:gs pos="10000">
                <a:schemeClr val="accent5"/>
              </a:gs>
              <a:gs pos="91000">
                <a:schemeClr val="accent6"/>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pic>
        <p:nvPicPr>
          <p:cNvPr id="4" name="图片 3" descr="徽标&#10;&#10;描述已自动生成">
            <a:extLst>
              <a:ext uri="{FF2B5EF4-FFF2-40B4-BE49-F238E27FC236}">
                <a16:creationId xmlns:a16="http://schemas.microsoft.com/office/drawing/2014/main" id="{BC059AB4-D469-43EA-ACEC-6E54A67F00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01746" y="5787145"/>
            <a:ext cx="2130575" cy="1080000"/>
          </a:xfrm>
          <a:prstGeom prst="rect">
            <a:avLst/>
          </a:prstGeom>
        </p:spPr>
      </p:pic>
    </p:spTree>
    <p:extLst>
      <p:ext uri="{BB962C8B-B14F-4D97-AF65-F5344CB8AC3E}">
        <p14:creationId xmlns:p14="http://schemas.microsoft.com/office/powerpoint/2010/main" val="298347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dirty="0"/>
          </a:p>
        </p:txBody>
      </p:sp>
      <p:sp>
        <p:nvSpPr>
          <p:cNvPr id="7" name="Content Placeholder 2">
            <a:extLst>
              <a:ext uri="{FF2B5EF4-FFF2-40B4-BE49-F238E27FC236}">
                <a16:creationId xmlns:a16="http://schemas.microsoft.com/office/drawing/2014/main" id="{5C60FF92-9564-C045-AD86-724E4344C417}"/>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6">
            <a:extLst>
              <a:ext uri="{FF2B5EF4-FFF2-40B4-BE49-F238E27FC236}">
                <a16:creationId xmlns:a16="http://schemas.microsoft.com/office/drawing/2014/main" id="{27B3F0D9-1CA1-41F7-B1E7-71AB93108E68}"/>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29103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3636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Picture Placeholder 6">
            <a:extLst>
              <a:ext uri="{FF2B5EF4-FFF2-40B4-BE49-F238E27FC236}">
                <a16:creationId xmlns:a16="http://schemas.microsoft.com/office/drawing/2014/main" id="{4A80345A-E027-F94A-9D28-E6FAF5F772CC}"/>
              </a:ext>
            </a:extLst>
          </p:cNvPr>
          <p:cNvSpPr>
            <a:spLocks noGrp="1"/>
          </p:cNvSpPr>
          <p:nvPr>
            <p:ph type="pic" sz="quarter" idx="13"/>
          </p:nvPr>
        </p:nvSpPr>
        <p:spPr>
          <a:xfrm>
            <a:off x="4309201" y="1381582"/>
            <a:ext cx="7620041" cy="4501695"/>
          </a:xfrm>
          <a:prstGeom prst="roundRect">
            <a:avLst>
              <a:gd name="adj" fmla="val 5460"/>
            </a:avLst>
          </a:prstGeom>
          <a:solidFill>
            <a:schemeClr val="bg1">
              <a:lumMod val="95000"/>
            </a:schemeClr>
          </a:solidFill>
          <a:ln w="25400">
            <a:gradFill>
              <a:gsLst>
                <a:gs pos="0">
                  <a:schemeClr val="accent5"/>
                </a:gs>
                <a:gs pos="100000">
                  <a:schemeClr val="accent6"/>
                </a:gs>
              </a:gsLst>
              <a:lin ang="1200000" scaled="0"/>
            </a:gradFill>
          </a:ln>
        </p:spPr>
        <p:txBody>
          <a:bodyPr anchor="ctr"/>
          <a:lstStyle>
            <a:lvl1pPr algn="ctr">
              <a:defRPr/>
            </a:lvl1pPr>
          </a:lstStyle>
          <a:p>
            <a:endParaRPr lang="en-GB" dirty="0"/>
          </a:p>
        </p:txBody>
      </p:sp>
      <p:sp>
        <p:nvSpPr>
          <p:cNvPr id="8" name="Text Placeholder 6">
            <a:extLst>
              <a:ext uri="{FF2B5EF4-FFF2-40B4-BE49-F238E27FC236}">
                <a16:creationId xmlns:a16="http://schemas.microsoft.com/office/drawing/2014/main" id="{C7D77DEE-59F4-4E9B-B768-F0401C933C89}"/>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77141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al content and right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Content Placeholder 2">
            <a:extLst>
              <a:ext uri="{FF2B5EF4-FFF2-40B4-BE49-F238E27FC236}">
                <a16:creationId xmlns:a16="http://schemas.microsoft.com/office/drawing/2014/main" id="{4EEDCC3E-F7D2-754D-A0CC-18B4BC403E51}"/>
              </a:ext>
            </a:extLst>
          </p:cNvPr>
          <p:cNvSpPr>
            <a:spLocks noGrp="1"/>
          </p:cNvSpPr>
          <p:nvPr>
            <p:ph idx="13"/>
          </p:nvPr>
        </p:nvSpPr>
        <p:spPr>
          <a:xfrm>
            <a:off x="3325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8">
            <a:extLst>
              <a:ext uri="{FF2B5EF4-FFF2-40B4-BE49-F238E27FC236}">
                <a16:creationId xmlns:a16="http://schemas.microsoft.com/office/drawing/2014/main" id="{0719C402-CA3A-244A-BE56-192248FB8C9D}"/>
              </a:ext>
            </a:extLst>
          </p:cNvPr>
          <p:cNvSpPr>
            <a:spLocks noGrp="1"/>
          </p:cNvSpPr>
          <p:nvPr>
            <p:ph type="title"/>
          </p:nvPr>
        </p:nvSpPr>
        <p:spPr/>
        <p:txBody>
          <a:bodyPr/>
          <a:lstStyle/>
          <a:p>
            <a:r>
              <a:rPr lang="en-GB"/>
              <a:t>Click to edit Master title style</a:t>
            </a:r>
          </a:p>
        </p:txBody>
      </p:sp>
      <p:sp>
        <p:nvSpPr>
          <p:cNvPr id="12" name="Picture Placeholder 6">
            <a:extLst>
              <a:ext uri="{FF2B5EF4-FFF2-40B4-BE49-F238E27FC236}">
                <a16:creationId xmlns:a16="http://schemas.microsoft.com/office/drawing/2014/main" id="{24F8FB92-20EC-C348-8179-6F050272691C}"/>
              </a:ext>
            </a:extLst>
          </p:cNvPr>
          <p:cNvSpPr>
            <a:spLocks noGrp="1"/>
          </p:cNvSpPr>
          <p:nvPr>
            <p:ph type="pic" sz="quarter" idx="17"/>
          </p:nvPr>
        </p:nvSpPr>
        <p:spPr>
          <a:xfrm>
            <a:off x="6193201" y="1381582"/>
            <a:ext cx="5736041" cy="4501695"/>
          </a:xfrm>
          <a:prstGeom prst="roundRect">
            <a:avLst>
              <a:gd name="adj" fmla="val 5460"/>
            </a:avLst>
          </a:prstGeom>
          <a:solidFill>
            <a:schemeClr val="bg1">
              <a:lumMod val="95000"/>
            </a:schemeClr>
          </a:solidFill>
          <a:ln w="25400">
            <a:gradFill>
              <a:gsLst>
                <a:gs pos="0">
                  <a:schemeClr val="accent5"/>
                </a:gs>
                <a:gs pos="100000">
                  <a:schemeClr val="accent6"/>
                </a:gs>
              </a:gsLst>
              <a:lin ang="1200000" scaled="0"/>
            </a:gradFill>
          </a:ln>
        </p:spPr>
        <p:txBody>
          <a:bodyPr anchor="ctr"/>
          <a:lstStyle>
            <a:lvl1pPr algn="ctr">
              <a:defRPr/>
            </a:lvl1pPr>
          </a:lstStyle>
          <a:p>
            <a:endParaRPr lang="en-GB" dirty="0"/>
          </a:p>
        </p:txBody>
      </p:sp>
      <p:sp>
        <p:nvSpPr>
          <p:cNvPr id="8" name="Text Placeholder 6">
            <a:extLst>
              <a:ext uri="{FF2B5EF4-FFF2-40B4-BE49-F238E27FC236}">
                <a16:creationId xmlns:a16="http://schemas.microsoft.com/office/drawing/2014/main" id="{9B5B8351-EAFD-4D02-8CFA-FFEEE785C7E2}"/>
              </a:ext>
            </a:extLst>
          </p:cNvPr>
          <p:cNvSpPr>
            <a:spLocks noGrp="1"/>
          </p:cNvSpPr>
          <p:nvPr>
            <p:ph type="body" sz="quarter" idx="18"/>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72101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lef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309200" y="1381581"/>
            <a:ext cx="7452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Picture Placeholder 6">
            <a:extLst>
              <a:ext uri="{FF2B5EF4-FFF2-40B4-BE49-F238E27FC236}">
                <a16:creationId xmlns:a16="http://schemas.microsoft.com/office/drawing/2014/main" id="{4A80345A-E027-F94A-9D28-E6FAF5F772CC}"/>
              </a:ext>
            </a:extLst>
          </p:cNvPr>
          <p:cNvSpPr>
            <a:spLocks noGrp="1"/>
          </p:cNvSpPr>
          <p:nvPr>
            <p:ph type="pic" sz="quarter" idx="13"/>
          </p:nvPr>
        </p:nvSpPr>
        <p:spPr>
          <a:xfrm>
            <a:off x="457200" y="1381582"/>
            <a:ext cx="3636000" cy="4501695"/>
          </a:xfrm>
          <a:prstGeom prst="roundRect">
            <a:avLst>
              <a:gd name="adj" fmla="val 7417"/>
            </a:avLst>
          </a:prstGeom>
          <a:solidFill>
            <a:schemeClr val="bg1">
              <a:lumMod val="95000"/>
            </a:schemeClr>
          </a:solidFill>
          <a:ln w="25400">
            <a:gradFill>
              <a:gsLst>
                <a:gs pos="0">
                  <a:schemeClr val="accent5"/>
                </a:gs>
                <a:gs pos="100000">
                  <a:schemeClr val="accent6"/>
                </a:gs>
              </a:gsLst>
              <a:lin ang="1200000" scaled="0"/>
            </a:gradFill>
          </a:ln>
        </p:spPr>
        <p:txBody>
          <a:bodyPr vert="horz" lIns="0" tIns="0" rIns="0" bIns="0" rtlCol="0" anchor="ctr">
            <a:noAutofit/>
          </a:bodyPr>
          <a:lstStyle>
            <a:lvl1pPr algn="ctr">
              <a:defRPr lang="en-GB" dirty="0"/>
            </a:lvl1pPr>
          </a:lstStyle>
          <a:p>
            <a:pPr lvl="0" algn="ctr"/>
            <a:endParaRPr lang="en-GB" dirty="0"/>
          </a:p>
        </p:txBody>
      </p:sp>
      <p:sp>
        <p:nvSpPr>
          <p:cNvPr id="8" name="Text Placeholder 6">
            <a:extLst>
              <a:ext uri="{FF2B5EF4-FFF2-40B4-BE49-F238E27FC236}">
                <a16:creationId xmlns:a16="http://schemas.microsoft.com/office/drawing/2014/main" id="{62EC7AC6-D511-4846-9D5C-F5774CFFC742}"/>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04804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al content and lef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309200" y="1381581"/>
            <a:ext cx="36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Picture Placeholder 6">
            <a:extLst>
              <a:ext uri="{FF2B5EF4-FFF2-40B4-BE49-F238E27FC236}">
                <a16:creationId xmlns:a16="http://schemas.microsoft.com/office/drawing/2014/main" id="{4A80345A-E027-F94A-9D28-E6FAF5F772CC}"/>
              </a:ext>
            </a:extLst>
          </p:cNvPr>
          <p:cNvSpPr>
            <a:spLocks noGrp="1"/>
          </p:cNvSpPr>
          <p:nvPr>
            <p:ph type="pic" sz="quarter" idx="13"/>
          </p:nvPr>
        </p:nvSpPr>
        <p:spPr>
          <a:xfrm>
            <a:off x="457200" y="1381582"/>
            <a:ext cx="3636000" cy="4501695"/>
          </a:xfrm>
          <a:prstGeom prst="roundRect">
            <a:avLst>
              <a:gd name="adj" fmla="val 7128"/>
            </a:avLst>
          </a:prstGeom>
          <a:solidFill>
            <a:schemeClr val="bg1">
              <a:lumMod val="95000"/>
            </a:schemeClr>
          </a:solidFill>
          <a:ln w="25400">
            <a:gradFill>
              <a:gsLst>
                <a:gs pos="0">
                  <a:schemeClr val="accent5"/>
                </a:gs>
                <a:gs pos="100000">
                  <a:schemeClr val="accent6"/>
                </a:gs>
              </a:gsLst>
              <a:lin ang="1200000" scaled="0"/>
            </a:gradFill>
          </a:ln>
        </p:spPr>
        <p:txBody>
          <a:bodyPr vert="horz" lIns="0" tIns="0" rIns="0" bIns="0" rtlCol="0" anchor="ctr">
            <a:noAutofit/>
          </a:bodyPr>
          <a:lstStyle>
            <a:lvl1pPr algn="ctr">
              <a:defRPr lang="en-GB" dirty="0"/>
            </a:lvl1pPr>
          </a:lstStyle>
          <a:p>
            <a:pPr lvl="0" algn="ctr"/>
            <a:endParaRPr lang="en-GB" dirty="0"/>
          </a:p>
        </p:txBody>
      </p:sp>
      <p:sp>
        <p:nvSpPr>
          <p:cNvPr id="8" name="Content Placeholder 2">
            <a:extLst>
              <a:ext uri="{FF2B5EF4-FFF2-40B4-BE49-F238E27FC236}">
                <a16:creationId xmlns:a16="http://schemas.microsoft.com/office/drawing/2014/main" id="{621ADD91-01B7-EC4F-9AED-911FFB79BDDE}"/>
              </a:ext>
            </a:extLst>
          </p:cNvPr>
          <p:cNvSpPr>
            <a:spLocks noGrp="1"/>
          </p:cNvSpPr>
          <p:nvPr>
            <p:ph idx="14"/>
          </p:nvPr>
        </p:nvSpPr>
        <p:spPr>
          <a:xfrm>
            <a:off x="8161200" y="1381581"/>
            <a:ext cx="36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6">
            <a:extLst>
              <a:ext uri="{FF2B5EF4-FFF2-40B4-BE49-F238E27FC236}">
                <a16:creationId xmlns:a16="http://schemas.microsoft.com/office/drawing/2014/main" id="{D79EBDC4-31B2-4701-AF86-E52EBB5B1E7E}"/>
              </a:ext>
            </a:extLst>
          </p:cNvPr>
          <p:cNvSpPr>
            <a:spLocks noGrp="1"/>
          </p:cNvSpPr>
          <p:nvPr>
            <p:ph type="body" sz="quarter" idx="15"/>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722391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244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Content Placeholder 2">
            <a:extLst>
              <a:ext uri="{FF2B5EF4-FFF2-40B4-BE49-F238E27FC236}">
                <a16:creationId xmlns:a16="http://schemas.microsoft.com/office/drawing/2014/main" id="{84D51204-9F22-8345-B59C-8BD0ED874BBB}"/>
              </a:ext>
            </a:extLst>
          </p:cNvPr>
          <p:cNvSpPr>
            <a:spLocks noGrp="1"/>
          </p:cNvSpPr>
          <p:nvPr>
            <p:ph idx="13"/>
          </p:nvPr>
        </p:nvSpPr>
        <p:spPr>
          <a:xfrm>
            <a:off x="3230493" y="1381581"/>
            <a:ext cx="8530707"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6">
            <a:extLst>
              <a:ext uri="{FF2B5EF4-FFF2-40B4-BE49-F238E27FC236}">
                <a16:creationId xmlns:a16="http://schemas.microsoft.com/office/drawing/2014/main" id="{F572EE56-9C9E-4831-B58A-02F9EBD363E0}"/>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84562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36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Content Placeholder 2">
            <a:extLst>
              <a:ext uri="{FF2B5EF4-FFF2-40B4-BE49-F238E27FC236}">
                <a16:creationId xmlns:a16="http://schemas.microsoft.com/office/drawing/2014/main" id="{4EEDCC3E-F7D2-754D-A0CC-18B4BC403E51}"/>
              </a:ext>
            </a:extLst>
          </p:cNvPr>
          <p:cNvSpPr>
            <a:spLocks noGrp="1"/>
          </p:cNvSpPr>
          <p:nvPr>
            <p:ph idx="13"/>
          </p:nvPr>
        </p:nvSpPr>
        <p:spPr>
          <a:xfrm>
            <a:off x="4309200" y="1381581"/>
            <a:ext cx="36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a:extLst>
              <a:ext uri="{FF2B5EF4-FFF2-40B4-BE49-F238E27FC236}">
                <a16:creationId xmlns:a16="http://schemas.microsoft.com/office/drawing/2014/main" id="{8D96F883-F7CE-584C-A378-3F2CD76C653B}"/>
              </a:ext>
            </a:extLst>
          </p:cNvPr>
          <p:cNvSpPr>
            <a:spLocks noGrp="1"/>
          </p:cNvSpPr>
          <p:nvPr>
            <p:ph idx="14"/>
          </p:nvPr>
        </p:nvSpPr>
        <p:spPr>
          <a:xfrm>
            <a:off x="8161200" y="1381581"/>
            <a:ext cx="36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8">
            <a:extLst>
              <a:ext uri="{FF2B5EF4-FFF2-40B4-BE49-F238E27FC236}">
                <a16:creationId xmlns:a16="http://schemas.microsoft.com/office/drawing/2014/main" id="{0719C402-CA3A-244A-BE56-192248FB8C9D}"/>
              </a:ext>
            </a:extLst>
          </p:cNvPr>
          <p:cNvSpPr>
            <a:spLocks noGrp="1"/>
          </p:cNvSpPr>
          <p:nvPr>
            <p:ph type="title"/>
          </p:nvPr>
        </p:nvSpPr>
        <p:spPr/>
        <p:txBody>
          <a:bodyPr/>
          <a:lstStyle/>
          <a:p>
            <a:r>
              <a:rPr lang="en-GB"/>
              <a:t>Click to edit Master title style</a:t>
            </a:r>
          </a:p>
        </p:txBody>
      </p:sp>
      <p:sp>
        <p:nvSpPr>
          <p:cNvPr id="10" name="Text Placeholder 6">
            <a:extLst>
              <a:ext uri="{FF2B5EF4-FFF2-40B4-BE49-F238E27FC236}">
                <a16:creationId xmlns:a16="http://schemas.microsoft.com/office/drawing/2014/main" id="{4AB9E13A-7663-4210-865E-8B8A0BCD7F3C}"/>
              </a:ext>
            </a:extLst>
          </p:cNvPr>
          <p:cNvSpPr>
            <a:spLocks noGrp="1"/>
          </p:cNvSpPr>
          <p:nvPr>
            <p:ph type="body" sz="quarter" idx="15"/>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8077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Content Placeholder 2">
            <a:extLst>
              <a:ext uri="{FF2B5EF4-FFF2-40B4-BE49-F238E27FC236}">
                <a16:creationId xmlns:a16="http://schemas.microsoft.com/office/drawing/2014/main" id="{4EEDCC3E-F7D2-754D-A0CC-18B4BC403E51}"/>
              </a:ext>
            </a:extLst>
          </p:cNvPr>
          <p:cNvSpPr>
            <a:spLocks noGrp="1"/>
          </p:cNvSpPr>
          <p:nvPr>
            <p:ph idx="13"/>
          </p:nvPr>
        </p:nvSpPr>
        <p:spPr>
          <a:xfrm>
            <a:off x="3325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a:extLst>
              <a:ext uri="{FF2B5EF4-FFF2-40B4-BE49-F238E27FC236}">
                <a16:creationId xmlns:a16="http://schemas.microsoft.com/office/drawing/2014/main" id="{8D96F883-F7CE-584C-A378-3F2CD76C653B}"/>
              </a:ext>
            </a:extLst>
          </p:cNvPr>
          <p:cNvSpPr>
            <a:spLocks noGrp="1"/>
          </p:cNvSpPr>
          <p:nvPr>
            <p:ph idx="14"/>
          </p:nvPr>
        </p:nvSpPr>
        <p:spPr>
          <a:xfrm>
            <a:off x="6193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itle 8">
            <a:extLst>
              <a:ext uri="{FF2B5EF4-FFF2-40B4-BE49-F238E27FC236}">
                <a16:creationId xmlns:a16="http://schemas.microsoft.com/office/drawing/2014/main" id="{0719C402-CA3A-244A-BE56-192248FB8C9D}"/>
              </a:ext>
            </a:extLst>
          </p:cNvPr>
          <p:cNvSpPr>
            <a:spLocks noGrp="1"/>
          </p:cNvSpPr>
          <p:nvPr>
            <p:ph type="title"/>
          </p:nvPr>
        </p:nvSpPr>
        <p:spPr/>
        <p:txBody>
          <a:bodyPr/>
          <a:lstStyle/>
          <a:p>
            <a:r>
              <a:rPr lang="en-GB"/>
              <a:t>Click to edit Master title style</a:t>
            </a:r>
          </a:p>
        </p:txBody>
      </p:sp>
      <p:sp>
        <p:nvSpPr>
          <p:cNvPr id="10" name="Content Placeholder 2">
            <a:extLst>
              <a:ext uri="{FF2B5EF4-FFF2-40B4-BE49-F238E27FC236}">
                <a16:creationId xmlns:a16="http://schemas.microsoft.com/office/drawing/2014/main" id="{4BF81367-8162-6E4E-880E-458FC93D2C42}"/>
              </a:ext>
            </a:extLst>
          </p:cNvPr>
          <p:cNvSpPr>
            <a:spLocks noGrp="1"/>
          </p:cNvSpPr>
          <p:nvPr>
            <p:ph idx="15"/>
          </p:nvPr>
        </p:nvSpPr>
        <p:spPr>
          <a:xfrm>
            <a:off x="9061200" y="1381581"/>
            <a:ext cx="270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6">
            <a:extLst>
              <a:ext uri="{FF2B5EF4-FFF2-40B4-BE49-F238E27FC236}">
                <a16:creationId xmlns:a16="http://schemas.microsoft.com/office/drawing/2014/main" id="{D22397C2-DF05-42ED-B696-E8243F8E214D}"/>
              </a:ext>
            </a:extLst>
          </p:cNvPr>
          <p:cNvSpPr>
            <a:spLocks noGrp="1"/>
          </p:cNvSpPr>
          <p:nvPr>
            <p:ph type="body" sz="quarter" idx="16"/>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2455586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o Content + highlight panel">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4255949-86FA-0043-9B91-CFF05E8272BB}"/>
              </a:ext>
            </a:extLst>
          </p:cNvPr>
          <p:cNvSpPr>
            <a:spLocks noGrp="1"/>
          </p:cNvSpPr>
          <p:nvPr>
            <p:ph idx="1"/>
          </p:nvPr>
        </p:nvSpPr>
        <p:spPr>
          <a:xfrm rot="5400000">
            <a:off x="1059782" y="465401"/>
            <a:ext cx="750804" cy="2889632"/>
          </a:xfrm>
          <a:prstGeom prst="round2SameRect">
            <a:avLst/>
          </a:prstGeom>
          <a:gradFill flip="none" rotWithShape="1">
            <a:gsLst>
              <a:gs pos="10000">
                <a:schemeClr val="accent5"/>
              </a:gs>
              <a:gs pos="91000">
                <a:schemeClr val="accent6"/>
              </a:gs>
            </a:gsLst>
            <a:lin ang="18000000" scaled="0"/>
            <a:tileRect/>
          </a:gradFill>
        </p:spPr>
        <p:txBody>
          <a:bodyPr vert="vert270" wrap="square" lIns="144000" tIns="144000" rIns="144000" bIns="468000" anchor="t">
            <a:spAutoFit/>
          </a:bodyPr>
          <a:lstStyle>
            <a:lvl1pPr>
              <a:defRPr b="1" cap="all" baseline="0">
                <a:solidFill>
                  <a:schemeClr val="bg1"/>
                </a:solidFill>
              </a:defRPr>
            </a:lvl1pPr>
          </a:lstStyle>
          <a:p>
            <a:pPr lvl="0"/>
            <a:r>
              <a:rPr lang="en-GB" dirty="0"/>
              <a:t>Click to edit Master text styles</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Content Placeholder 2">
            <a:extLst>
              <a:ext uri="{FF2B5EF4-FFF2-40B4-BE49-F238E27FC236}">
                <a16:creationId xmlns:a16="http://schemas.microsoft.com/office/drawing/2014/main" id="{4EEDCC3E-F7D2-754D-A0CC-18B4BC403E51}"/>
              </a:ext>
            </a:extLst>
          </p:cNvPr>
          <p:cNvSpPr>
            <a:spLocks noGrp="1"/>
          </p:cNvSpPr>
          <p:nvPr>
            <p:ph idx="13"/>
          </p:nvPr>
        </p:nvSpPr>
        <p:spPr>
          <a:xfrm>
            <a:off x="3230493" y="1381581"/>
            <a:ext cx="414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2">
            <a:extLst>
              <a:ext uri="{FF2B5EF4-FFF2-40B4-BE49-F238E27FC236}">
                <a16:creationId xmlns:a16="http://schemas.microsoft.com/office/drawing/2014/main" id="{8D96F883-F7CE-584C-A378-3F2CD76C653B}"/>
              </a:ext>
            </a:extLst>
          </p:cNvPr>
          <p:cNvSpPr>
            <a:spLocks noGrp="1"/>
          </p:cNvSpPr>
          <p:nvPr>
            <p:ph idx="14"/>
          </p:nvPr>
        </p:nvSpPr>
        <p:spPr>
          <a:xfrm>
            <a:off x="7621200" y="1381581"/>
            <a:ext cx="4140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18">
            <a:extLst>
              <a:ext uri="{FF2B5EF4-FFF2-40B4-BE49-F238E27FC236}">
                <a16:creationId xmlns:a16="http://schemas.microsoft.com/office/drawing/2014/main" id="{E4BA9437-C4A6-F747-B80B-3CC3A0182F28}"/>
              </a:ext>
            </a:extLst>
          </p:cNvPr>
          <p:cNvSpPr>
            <a:spLocks noGrp="1"/>
          </p:cNvSpPr>
          <p:nvPr>
            <p:ph type="title"/>
          </p:nvPr>
        </p:nvSpPr>
        <p:spPr/>
        <p:txBody>
          <a:bodyPr/>
          <a:lstStyle/>
          <a:p>
            <a:r>
              <a:rPr lang="en-GB"/>
              <a:t>Click to edit Master title style</a:t>
            </a:r>
          </a:p>
        </p:txBody>
      </p:sp>
      <p:sp>
        <p:nvSpPr>
          <p:cNvPr id="9" name="Text Placeholder 6">
            <a:extLst>
              <a:ext uri="{FF2B5EF4-FFF2-40B4-BE49-F238E27FC236}">
                <a16:creationId xmlns:a16="http://schemas.microsoft.com/office/drawing/2014/main" id="{DEBDBAEB-BEC3-43BD-AF59-269A4DBE3DBA}"/>
              </a:ext>
            </a:extLst>
          </p:cNvPr>
          <p:cNvSpPr>
            <a:spLocks noGrp="1"/>
          </p:cNvSpPr>
          <p:nvPr>
            <p:ph type="body" sz="quarter" idx="15"/>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70886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7" name="Text Placeholder 6">
            <a:extLst>
              <a:ext uri="{FF2B5EF4-FFF2-40B4-BE49-F238E27FC236}">
                <a16:creationId xmlns:a16="http://schemas.microsoft.com/office/drawing/2014/main" id="{D627C431-BCFC-4F78-BE29-018D91A2C28D}"/>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24639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A58603B-835C-47B9-AA36-F5F488595EDF}"/>
              </a:ext>
            </a:extLst>
          </p:cNvPr>
          <p:cNvGrpSpPr/>
          <p:nvPr userDrawn="1"/>
        </p:nvGrpSpPr>
        <p:grpSpPr>
          <a:xfrm>
            <a:off x="3757368" y="159994"/>
            <a:ext cx="3802899" cy="3797923"/>
            <a:chOff x="4840456" y="2630787"/>
            <a:chExt cx="919233" cy="918030"/>
          </a:xfrm>
        </p:grpSpPr>
        <p:sp>
          <p:nvSpPr>
            <p:cNvPr id="26" name="Freeform 16">
              <a:extLst>
                <a:ext uri="{FF2B5EF4-FFF2-40B4-BE49-F238E27FC236}">
                  <a16:creationId xmlns:a16="http://schemas.microsoft.com/office/drawing/2014/main" id="{F92F1F5B-03C4-4482-B2A8-ABFFCC9327DD}"/>
                </a:ext>
              </a:extLst>
            </p:cNvPr>
            <p:cNvSpPr>
              <a:spLocks/>
            </p:cNvSpPr>
            <p:nvPr/>
          </p:nvSpPr>
          <p:spPr bwMode="auto">
            <a:xfrm>
              <a:off x="4840456" y="2630787"/>
              <a:ext cx="919233" cy="918030"/>
            </a:xfrm>
            <a:custGeom>
              <a:avLst/>
              <a:gdLst>
                <a:gd name="T0" fmla="*/ 22 w 458"/>
                <a:gd name="T1" fmla="*/ 174 h 458"/>
                <a:gd name="T2" fmla="*/ 22 w 458"/>
                <a:gd name="T3" fmla="*/ 174 h 458"/>
                <a:gd name="T4" fmla="*/ 0 w 458"/>
                <a:gd name="T5" fmla="*/ 229 h 458"/>
                <a:gd name="T6" fmla="*/ 23 w 458"/>
                <a:gd name="T7" fmla="*/ 286 h 458"/>
                <a:gd name="T8" fmla="*/ 23 w 458"/>
                <a:gd name="T9" fmla="*/ 286 h 458"/>
                <a:gd name="T10" fmla="*/ 23 w 458"/>
                <a:gd name="T11" fmla="*/ 286 h 458"/>
                <a:gd name="T12" fmla="*/ 24 w 458"/>
                <a:gd name="T13" fmla="*/ 288 h 458"/>
                <a:gd name="T14" fmla="*/ 170 w 458"/>
                <a:gd name="T15" fmla="*/ 434 h 458"/>
                <a:gd name="T16" fmla="*/ 229 w 458"/>
                <a:gd name="T17" fmla="*/ 458 h 458"/>
                <a:gd name="T18" fmla="*/ 284 w 458"/>
                <a:gd name="T19" fmla="*/ 436 h 458"/>
                <a:gd name="T20" fmla="*/ 284 w 458"/>
                <a:gd name="T21" fmla="*/ 436 h 458"/>
                <a:gd name="T22" fmla="*/ 435 w 458"/>
                <a:gd name="T23" fmla="*/ 286 h 458"/>
                <a:gd name="T24" fmla="*/ 434 w 458"/>
                <a:gd name="T25" fmla="*/ 286 h 458"/>
                <a:gd name="T26" fmla="*/ 458 w 458"/>
                <a:gd name="T27" fmla="*/ 229 h 458"/>
                <a:gd name="T28" fmla="*/ 376 w 458"/>
                <a:gd name="T29" fmla="*/ 147 h 458"/>
                <a:gd name="T30" fmla="*/ 294 w 458"/>
                <a:gd name="T31" fmla="*/ 229 h 458"/>
                <a:gd name="T32" fmla="*/ 294 w 458"/>
                <a:gd name="T33" fmla="*/ 229 h 458"/>
                <a:gd name="T34" fmla="*/ 229 w 458"/>
                <a:gd name="T35" fmla="*/ 295 h 458"/>
                <a:gd name="T36" fmla="*/ 229 w 458"/>
                <a:gd name="T37" fmla="*/ 295 h 458"/>
                <a:gd name="T38" fmla="*/ 229 w 458"/>
                <a:gd name="T39" fmla="*/ 295 h 458"/>
                <a:gd name="T40" fmla="*/ 163 w 458"/>
                <a:gd name="T41" fmla="*/ 229 h 458"/>
                <a:gd name="T42" fmla="*/ 163 w 458"/>
                <a:gd name="T43" fmla="*/ 229 h 458"/>
                <a:gd name="T44" fmla="*/ 229 w 458"/>
                <a:gd name="T45" fmla="*/ 164 h 458"/>
                <a:gd name="T46" fmla="*/ 311 w 458"/>
                <a:gd name="T47" fmla="*/ 82 h 458"/>
                <a:gd name="T48" fmla="*/ 229 w 458"/>
                <a:gd name="T49" fmla="*/ 0 h 458"/>
                <a:gd name="T50" fmla="*/ 172 w 458"/>
                <a:gd name="T51" fmla="*/ 24 h 458"/>
                <a:gd name="T52" fmla="*/ 172 w 458"/>
                <a:gd name="T53" fmla="*/ 24 h 458"/>
                <a:gd name="T54" fmla="*/ 22 w 458"/>
                <a:gd name="T55" fmla="*/ 17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8" h="458">
                  <a:moveTo>
                    <a:pt x="22" y="174"/>
                  </a:moveTo>
                  <a:cubicBezTo>
                    <a:pt x="22" y="174"/>
                    <a:pt x="22" y="174"/>
                    <a:pt x="22" y="174"/>
                  </a:cubicBezTo>
                  <a:cubicBezTo>
                    <a:pt x="8" y="188"/>
                    <a:pt x="0" y="208"/>
                    <a:pt x="0" y="229"/>
                  </a:cubicBezTo>
                  <a:cubicBezTo>
                    <a:pt x="0" y="251"/>
                    <a:pt x="9" y="271"/>
                    <a:pt x="23" y="286"/>
                  </a:cubicBezTo>
                  <a:cubicBezTo>
                    <a:pt x="23" y="286"/>
                    <a:pt x="23" y="286"/>
                    <a:pt x="23" y="286"/>
                  </a:cubicBezTo>
                  <a:cubicBezTo>
                    <a:pt x="23" y="286"/>
                    <a:pt x="23" y="286"/>
                    <a:pt x="23" y="286"/>
                  </a:cubicBezTo>
                  <a:cubicBezTo>
                    <a:pt x="24" y="287"/>
                    <a:pt x="24" y="287"/>
                    <a:pt x="24" y="288"/>
                  </a:cubicBezTo>
                  <a:cubicBezTo>
                    <a:pt x="170" y="434"/>
                    <a:pt x="170" y="434"/>
                    <a:pt x="170" y="434"/>
                  </a:cubicBezTo>
                  <a:cubicBezTo>
                    <a:pt x="185" y="449"/>
                    <a:pt x="206" y="458"/>
                    <a:pt x="229" y="458"/>
                  </a:cubicBezTo>
                  <a:cubicBezTo>
                    <a:pt x="250" y="458"/>
                    <a:pt x="270" y="450"/>
                    <a:pt x="284" y="436"/>
                  </a:cubicBezTo>
                  <a:cubicBezTo>
                    <a:pt x="284" y="436"/>
                    <a:pt x="284" y="436"/>
                    <a:pt x="284" y="436"/>
                  </a:cubicBezTo>
                  <a:cubicBezTo>
                    <a:pt x="435" y="286"/>
                    <a:pt x="435" y="286"/>
                    <a:pt x="435" y="286"/>
                  </a:cubicBezTo>
                  <a:cubicBezTo>
                    <a:pt x="434" y="286"/>
                    <a:pt x="434" y="286"/>
                    <a:pt x="434" y="286"/>
                  </a:cubicBezTo>
                  <a:cubicBezTo>
                    <a:pt x="449" y="272"/>
                    <a:pt x="458" y="251"/>
                    <a:pt x="458" y="229"/>
                  </a:cubicBezTo>
                  <a:cubicBezTo>
                    <a:pt x="458" y="184"/>
                    <a:pt x="421" y="147"/>
                    <a:pt x="376" y="147"/>
                  </a:cubicBezTo>
                  <a:cubicBezTo>
                    <a:pt x="331" y="147"/>
                    <a:pt x="294" y="184"/>
                    <a:pt x="294" y="229"/>
                  </a:cubicBezTo>
                  <a:cubicBezTo>
                    <a:pt x="294" y="229"/>
                    <a:pt x="294" y="229"/>
                    <a:pt x="294" y="229"/>
                  </a:cubicBezTo>
                  <a:cubicBezTo>
                    <a:pt x="294" y="265"/>
                    <a:pt x="265" y="295"/>
                    <a:pt x="229" y="295"/>
                  </a:cubicBezTo>
                  <a:cubicBezTo>
                    <a:pt x="229" y="295"/>
                    <a:pt x="229" y="295"/>
                    <a:pt x="229" y="295"/>
                  </a:cubicBezTo>
                  <a:cubicBezTo>
                    <a:pt x="229" y="295"/>
                    <a:pt x="229" y="295"/>
                    <a:pt x="229" y="295"/>
                  </a:cubicBezTo>
                  <a:cubicBezTo>
                    <a:pt x="193" y="295"/>
                    <a:pt x="163" y="265"/>
                    <a:pt x="163" y="229"/>
                  </a:cubicBezTo>
                  <a:cubicBezTo>
                    <a:pt x="163" y="229"/>
                    <a:pt x="163" y="229"/>
                    <a:pt x="163" y="229"/>
                  </a:cubicBezTo>
                  <a:cubicBezTo>
                    <a:pt x="163" y="193"/>
                    <a:pt x="193" y="164"/>
                    <a:pt x="229" y="164"/>
                  </a:cubicBezTo>
                  <a:cubicBezTo>
                    <a:pt x="274" y="164"/>
                    <a:pt x="311" y="127"/>
                    <a:pt x="311" y="82"/>
                  </a:cubicBezTo>
                  <a:cubicBezTo>
                    <a:pt x="311" y="37"/>
                    <a:pt x="274" y="0"/>
                    <a:pt x="229" y="0"/>
                  </a:cubicBezTo>
                  <a:cubicBezTo>
                    <a:pt x="207" y="0"/>
                    <a:pt x="186" y="9"/>
                    <a:pt x="172" y="24"/>
                  </a:cubicBezTo>
                  <a:cubicBezTo>
                    <a:pt x="172" y="24"/>
                    <a:pt x="172" y="24"/>
                    <a:pt x="172" y="24"/>
                  </a:cubicBezTo>
                  <a:lnTo>
                    <a:pt x="22" y="174"/>
                  </a:lnTo>
                  <a:close/>
                </a:path>
              </a:pathLst>
            </a:custGeom>
            <a:solidFill>
              <a:srgbClr val="39A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7" name="Oval 17">
              <a:extLst>
                <a:ext uri="{FF2B5EF4-FFF2-40B4-BE49-F238E27FC236}">
                  <a16:creationId xmlns:a16="http://schemas.microsoft.com/office/drawing/2014/main" id="{06C97D56-9869-4A37-B604-28F740E3CB5C}"/>
                </a:ext>
              </a:extLst>
            </p:cNvPr>
            <p:cNvSpPr>
              <a:spLocks noChangeArrowheads="1"/>
            </p:cNvSpPr>
            <p:nvPr/>
          </p:nvSpPr>
          <p:spPr bwMode="auto">
            <a:xfrm>
              <a:off x="5233898" y="3025431"/>
              <a:ext cx="132350" cy="131147"/>
            </a:xfrm>
            <a:prstGeom prst="ellipse">
              <a:avLst/>
            </a:prstGeom>
            <a:solidFill>
              <a:srgbClr val="777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201" y="4103859"/>
            <a:ext cx="4650103" cy="779463"/>
          </a:xfrm>
        </p:spPr>
        <p:txBody>
          <a:bodyPr anchor="b"/>
          <a:lstStyle/>
          <a:p>
            <a:r>
              <a:rPr lang="en-GB" dirty="0"/>
              <a:t>Click to edit Master title style</a:t>
            </a:r>
          </a:p>
        </p:txBody>
      </p:sp>
      <p:sp>
        <p:nvSpPr>
          <p:cNvPr id="22" name="Freeform: Shape 21">
            <a:extLst>
              <a:ext uri="{FF2B5EF4-FFF2-40B4-BE49-F238E27FC236}">
                <a16:creationId xmlns:a16="http://schemas.microsoft.com/office/drawing/2014/main" id="{823BE019-95CC-4A11-978A-8ABBC2F4C87C}"/>
              </a:ext>
            </a:extLst>
          </p:cNvPr>
          <p:cNvSpPr>
            <a:spLocks/>
          </p:cNvSpPr>
          <p:nvPr/>
        </p:nvSpPr>
        <p:spPr bwMode="auto">
          <a:xfrm>
            <a:off x="5545987" y="2"/>
            <a:ext cx="6646013" cy="6585945"/>
          </a:xfrm>
          <a:custGeom>
            <a:avLst/>
            <a:gdLst>
              <a:gd name="connsiteX0" fmla="*/ 1091865 w 4984510"/>
              <a:gd name="connsiteY0" fmla="*/ 0 h 4939459"/>
              <a:gd name="connsiteX1" fmla="*/ 4415458 w 4984510"/>
              <a:gd name="connsiteY1" fmla="*/ 0 h 4939459"/>
              <a:gd name="connsiteX2" fmla="*/ 4367744 w 4984510"/>
              <a:gd name="connsiteY2" fmla="*/ 87351 h 4939459"/>
              <a:gd name="connsiteX3" fmla="*/ 3368630 w 4984510"/>
              <a:gd name="connsiteY3" fmla="*/ 620327 h 4939459"/>
              <a:gd name="connsiteX4" fmla="*/ 2397759 w 4984510"/>
              <a:gd name="connsiteY4" fmla="*/ 1575237 h 4939459"/>
              <a:gd name="connsiteX5" fmla="*/ 3368630 w 4984510"/>
              <a:gd name="connsiteY5" fmla="*/ 2544838 h 4939459"/>
              <a:gd name="connsiteX6" fmla="*/ 4324792 w 4984510"/>
              <a:gd name="connsiteY6" fmla="*/ 1575237 h 4939459"/>
              <a:gd name="connsiteX7" fmla="*/ 4957936 w 4984510"/>
              <a:gd name="connsiteY7" fmla="*/ 516827 h 4939459"/>
              <a:gd name="connsiteX8" fmla="*/ 4984510 w 4984510"/>
              <a:gd name="connsiteY8" fmla="*/ 503967 h 4939459"/>
              <a:gd name="connsiteX9" fmla="*/ 4984510 w 4984510"/>
              <a:gd name="connsiteY9" fmla="*/ 3815830 h 4939459"/>
              <a:gd name="connsiteX10" fmla="*/ 4910871 w 4984510"/>
              <a:gd name="connsiteY10" fmla="*/ 3888886 h 4939459"/>
              <a:gd name="connsiteX11" fmla="*/ 4177690 w 4984510"/>
              <a:gd name="connsiteY11" fmla="*/ 4616259 h 4939459"/>
              <a:gd name="connsiteX12" fmla="*/ 3368630 w 4984510"/>
              <a:gd name="connsiteY12" fmla="*/ 4939459 h 4939459"/>
              <a:gd name="connsiteX13" fmla="*/ 2500730 w 4984510"/>
              <a:gd name="connsiteY13" fmla="*/ 4586877 h 4939459"/>
              <a:gd name="connsiteX14" fmla="*/ 353044 w 4984510"/>
              <a:gd name="connsiteY14" fmla="*/ 2442002 h 4939459"/>
              <a:gd name="connsiteX15" fmla="*/ 338334 w 4984510"/>
              <a:gd name="connsiteY15" fmla="*/ 2412620 h 4939459"/>
              <a:gd name="connsiteX16" fmla="*/ 0 w 4984510"/>
              <a:gd name="connsiteY16" fmla="*/ 1575237 h 4939459"/>
              <a:gd name="connsiteX17" fmla="*/ 323624 w 4984510"/>
              <a:gd name="connsiteY17" fmla="*/ 767236 h 4939459"/>
              <a:gd name="connsiteX0" fmla="*/ 1091865 w 4984510"/>
              <a:gd name="connsiteY0" fmla="*/ 0 h 4939459"/>
              <a:gd name="connsiteX1" fmla="*/ 4415458 w 4984510"/>
              <a:gd name="connsiteY1" fmla="*/ 0 h 4939459"/>
              <a:gd name="connsiteX2" fmla="*/ 4367744 w 4984510"/>
              <a:gd name="connsiteY2" fmla="*/ 87351 h 4939459"/>
              <a:gd name="connsiteX3" fmla="*/ 3368630 w 4984510"/>
              <a:gd name="connsiteY3" fmla="*/ 620327 h 4939459"/>
              <a:gd name="connsiteX4" fmla="*/ 2397759 w 4984510"/>
              <a:gd name="connsiteY4" fmla="*/ 1575237 h 4939459"/>
              <a:gd name="connsiteX5" fmla="*/ 3368630 w 4984510"/>
              <a:gd name="connsiteY5" fmla="*/ 2544838 h 4939459"/>
              <a:gd name="connsiteX6" fmla="*/ 4324792 w 4984510"/>
              <a:gd name="connsiteY6" fmla="*/ 1575237 h 4939459"/>
              <a:gd name="connsiteX7" fmla="*/ 4957936 w 4984510"/>
              <a:gd name="connsiteY7" fmla="*/ 516827 h 4939459"/>
              <a:gd name="connsiteX8" fmla="*/ 4984510 w 4984510"/>
              <a:gd name="connsiteY8" fmla="*/ 503967 h 4939459"/>
              <a:gd name="connsiteX9" fmla="*/ 4984510 w 4984510"/>
              <a:gd name="connsiteY9" fmla="*/ 3815830 h 4939459"/>
              <a:gd name="connsiteX10" fmla="*/ 4910871 w 4984510"/>
              <a:gd name="connsiteY10" fmla="*/ 3888886 h 4939459"/>
              <a:gd name="connsiteX11" fmla="*/ 4177690 w 4984510"/>
              <a:gd name="connsiteY11" fmla="*/ 4616259 h 4939459"/>
              <a:gd name="connsiteX12" fmla="*/ 3368630 w 4984510"/>
              <a:gd name="connsiteY12" fmla="*/ 4939459 h 4939459"/>
              <a:gd name="connsiteX13" fmla="*/ 2500730 w 4984510"/>
              <a:gd name="connsiteY13" fmla="*/ 4586877 h 4939459"/>
              <a:gd name="connsiteX14" fmla="*/ 338334 w 4984510"/>
              <a:gd name="connsiteY14" fmla="*/ 2412620 h 4939459"/>
              <a:gd name="connsiteX15" fmla="*/ 0 w 4984510"/>
              <a:gd name="connsiteY15" fmla="*/ 1575237 h 4939459"/>
              <a:gd name="connsiteX16" fmla="*/ 323624 w 4984510"/>
              <a:gd name="connsiteY16" fmla="*/ 767236 h 4939459"/>
              <a:gd name="connsiteX17" fmla="*/ 1091865 w 4984510"/>
              <a:gd name="connsiteY17" fmla="*/ 0 h 49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4510" h="4939459">
                <a:moveTo>
                  <a:pt x="1091865" y="0"/>
                </a:moveTo>
                <a:lnTo>
                  <a:pt x="4415458" y="0"/>
                </a:lnTo>
                <a:lnTo>
                  <a:pt x="4367744" y="87351"/>
                </a:lnTo>
                <a:cubicBezTo>
                  <a:pt x="4150108" y="407997"/>
                  <a:pt x="3782354" y="620327"/>
                  <a:pt x="3368630" y="620327"/>
                </a:cubicBezTo>
                <a:cubicBezTo>
                  <a:pt x="2839064" y="620327"/>
                  <a:pt x="2397759" y="1046364"/>
                  <a:pt x="2397759" y="1575237"/>
                </a:cubicBezTo>
                <a:cubicBezTo>
                  <a:pt x="2397759" y="2104110"/>
                  <a:pt x="2839064" y="2544838"/>
                  <a:pt x="3368630" y="2544838"/>
                </a:cubicBezTo>
                <a:cubicBezTo>
                  <a:pt x="3898196" y="2544838"/>
                  <a:pt x="4324792" y="2104110"/>
                  <a:pt x="4324792" y="1575237"/>
                </a:cubicBezTo>
                <a:cubicBezTo>
                  <a:pt x="4324792" y="1120737"/>
                  <a:pt x="4582047" y="721786"/>
                  <a:pt x="4957936" y="516827"/>
                </a:cubicBezTo>
                <a:lnTo>
                  <a:pt x="4984510" y="503967"/>
                </a:lnTo>
                <a:lnTo>
                  <a:pt x="4984510" y="3815830"/>
                </a:lnTo>
                <a:lnTo>
                  <a:pt x="4910871" y="3888886"/>
                </a:lnTo>
                <a:lnTo>
                  <a:pt x="4177690" y="4616259"/>
                </a:lnTo>
                <a:cubicBezTo>
                  <a:pt x="3971747" y="4821932"/>
                  <a:pt x="3677544" y="4939459"/>
                  <a:pt x="3368630" y="4939459"/>
                </a:cubicBezTo>
                <a:cubicBezTo>
                  <a:pt x="3030296" y="4939459"/>
                  <a:pt x="2721382" y="4807241"/>
                  <a:pt x="2500730" y="4586877"/>
                </a:cubicBezTo>
                <a:lnTo>
                  <a:pt x="338334" y="2412620"/>
                </a:lnTo>
                <a:cubicBezTo>
                  <a:pt x="132392" y="2192256"/>
                  <a:pt x="0" y="1898437"/>
                  <a:pt x="0" y="1575237"/>
                </a:cubicBezTo>
                <a:cubicBezTo>
                  <a:pt x="0" y="1266728"/>
                  <a:pt x="117682" y="972909"/>
                  <a:pt x="323624" y="767236"/>
                </a:cubicBezTo>
                <a:lnTo>
                  <a:pt x="1091865" y="0"/>
                </a:lnTo>
                <a:close/>
              </a:path>
            </a:pathLst>
          </a:custGeom>
          <a:solidFill>
            <a:schemeClr val="bg1"/>
          </a:solidFill>
          <a:ln>
            <a:solidFill>
              <a:schemeClr val="tx2"/>
            </a:solidFill>
          </a:ln>
          <a:effectLst>
            <a:outerShdw blurRad="152400" dist="317500" dir="5400000" sx="99000" sy="99000" rotWithShape="0">
              <a:schemeClr val="tx2">
                <a:lumMod val="50000"/>
                <a:alpha val="15000"/>
              </a:schemeClr>
            </a:outerShdw>
          </a:effectLst>
        </p:spPr>
        <p:txBody>
          <a:bodyPr vert="horz" wrap="square" lIns="121920" tIns="60960" rIns="121920" bIns="60960" numCol="1" anchor="t" anchorCtr="0" compatLnSpc="1">
            <a:prstTxWarp prst="textNoShape">
              <a:avLst/>
            </a:prstTxWarp>
            <a:noAutofit/>
          </a:bodyPr>
          <a:lstStyle/>
          <a:p>
            <a:endParaRPr lang="en-GB" sz="2400"/>
          </a:p>
        </p:txBody>
      </p:sp>
      <p:sp>
        <p:nvSpPr>
          <p:cNvPr id="14" name="Oval 17">
            <a:extLst>
              <a:ext uri="{FF2B5EF4-FFF2-40B4-BE49-F238E27FC236}">
                <a16:creationId xmlns:a16="http://schemas.microsoft.com/office/drawing/2014/main" id="{FB34A8FA-9095-4D43-9B1C-8109C701CD16}"/>
              </a:ext>
            </a:extLst>
          </p:cNvPr>
          <p:cNvSpPr>
            <a:spLocks noChangeArrowheads="1"/>
          </p:cNvSpPr>
          <p:nvPr/>
        </p:nvSpPr>
        <p:spPr bwMode="auto">
          <a:xfrm>
            <a:off x="9390815" y="1471269"/>
            <a:ext cx="1293365" cy="1281612"/>
          </a:xfrm>
          <a:prstGeom prst="ellipse">
            <a:avLst/>
          </a:prstGeom>
          <a:solidFill>
            <a:schemeClr val="bg1"/>
          </a:solidFill>
          <a:ln w="19050">
            <a:solidFill>
              <a:schemeClr val="accent2"/>
            </a:solidFill>
            <a:round/>
            <a:headEnd/>
            <a:tailEnd/>
          </a:ln>
          <a:effectLst>
            <a:outerShdw blurRad="152400" dist="114300" dir="5400000" sx="96000" sy="96000" rotWithShape="0">
              <a:schemeClr val="accent2">
                <a:alpha val="15000"/>
              </a:schemeClr>
            </a:outerShdw>
          </a:effectLst>
        </p:spPr>
        <p:txBody>
          <a:bodyPr vert="horz" wrap="square" lIns="121920" tIns="60960" rIns="121920" bIns="60960" numCol="1" anchor="t" anchorCtr="0" compatLnSpc="1">
            <a:prstTxWarp prst="textNoShape">
              <a:avLst/>
            </a:prstTxWarp>
          </a:bodyPr>
          <a:lstStyle/>
          <a:p>
            <a:endParaRPr lang="en-GB" sz="2400"/>
          </a:p>
        </p:txBody>
      </p:sp>
      <p:sp>
        <p:nvSpPr>
          <p:cNvPr id="19" name="Content Placeholder 14">
            <a:extLst>
              <a:ext uri="{FF2B5EF4-FFF2-40B4-BE49-F238E27FC236}">
                <a16:creationId xmlns:a16="http://schemas.microsoft.com/office/drawing/2014/main" id="{7206B311-9066-4D86-9C98-502FED4CF650}"/>
              </a:ext>
            </a:extLst>
          </p:cNvPr>
          <p:cNvSpPr>
            <a:spLocks noGrp="1"/>
          </p:cNvSpPr>
          <p:nvPr userDrawn="1">
            <p:ph sz="quarter" idx="10"/>
          </p:nvPr>
        </p:nvSpPr>
        <p:spPr>
          <a:xfrm>
            <a:off x="457199" y="5108794"/>
            <a:ext cx="4650103" cy="674687"/>
          </a:xfrm>
        </p:spPr>
        <p:txBody>
          <a:bodyPr/>
          <a:lstStyle>
            <a:lvl1pPr>
              <a:defRPr sz="1600"/>
            </a:lvl1pPr>
          </a:lstStyle>
          <a:p>
            <a:pPr lvl="0"/>
            <a:r>
              <a:rPr lang="en-GB" dirty="0"/>
              <a:t>Click to edit Master text styles</a:t>
            </a:r>
          </a:p>
        </p:txBody>
      </p:sp>
    </p:spTree>
    <p:extLst>
      <p:ext uri="{BB962C8B-B14F-4D97-AF65-F5344CB8AC3E}">
        <p14:creationId xmlns:p14="http://schemas.microsoft.com/office/powerpoint/2010/main" val="2695331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grey backgroun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43C875-3502-4141-A1C6-D8DCAC1E7973}"/>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0" y="0"/>
            <a:ext cx="12192000" cy="6720840"/>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2"/>
            <a:ext cx="11304000" cy="4489796"/>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1" name="Picture 10" descr="A picture containing drawing&#10;&#10;Description automatically generated">
            <a:extLst>
              <a:ext uri="{FF2B5EF4-FFF2-40B4-BE49-F238E27FC236}">
                <a16:creationId xmlns:a16="http://schemas.microsoft.com/office/drawing/2014/main" id="{AC8D323E-5CEB-C848-8EBB-15F3222080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5" name="Text Placeholder 6">
            <a:extLst>
              <a:ext uri="{FF2B5EF4-FFF2-40B4-BE49-F238E27FC236}">
                <a16:creationId xmlns:a16="http://schemas.microsoft.com/office/drawing/2014/main" id="{3ADC9927-E175-4F77-A8DB-D7F49C584635}"/>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813785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ntent_grey backgroun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43C875-3502-4141-A1C6-D8DCAC1E7973}"/>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0" y="0"/>
            <a:ext cx="12192000" cy="6720840"/>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5508000" cy="4498939"/>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1" name="Picture 10" descr="A picture containing drawing&#10;&#10;Description automatically generated">
            <a:extLst>
              <a:ext uri="{FF2B5EF4-FFF2-40B4-BE49-F238E27FC236}">
                <a16:creationId xmlns:a16="http://schemas.microsoft.com/office/drawing/2014/main" id="{AC8D323E-5CEB-C848-8EBB-15F3222080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5" name="Content Placeholder 2">
            <a:extLst>
              <a:ext uri="{FF2B5EF4-FFF2-40B4-BE49-F238E27FC236}">
                <a16:creationId xmlns:a16="http://schemas.microsoft.com/office/drawing/2014/main" id="{A0F17D90-E565-E748-B6BA-0BF188E612FA}"/>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6">
            <a:extLst>
              <a:ext uri="{FF2B5EF4-FFF2-40B4-BE49-F238E27FC236}">
                <a16:creationId xmlns:a16="http://schemas.microsoft.com/office/drawing/2014/main" id="{1649396A-11FA-4D26-A3CE-C96CB933D82C}"/>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855243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in Content_Lipo">
    <p:spTree>
      <p:nvGrpSpPr>
        <p:cNvPr id="1" name=""/>
        <p:cNvGrpSpPr/>
        <p:nvPr/>
      </p:nvGrpSpPr>
      <p:grpSpPr>
        <a:xfrm>
          <a:off x="0" y="0"/>
          <a:ext cx="0" cy="0"/>
          <a:chOff x="0" y="0"/>
          <a:chExt cx="0" cy="0"/>
        </a:xfrm>
      </p:grpSpPr>
      <p:pic>
        <p:nvPicPr>
          <p:cNvPr id="11" name="Picture 10" descr="A picture containing sitting, green, looking, dark&#10;&#10;Description automatically generated">
            <a:extLst>
              <a:ext uri="{FF2B5EF4-FFF2-40B4-BE49-F238E27FC236}">
                <a16:creationId xmlns:a16="http://schemas.microsoft.com/office/drawing/2014/main" id="{4D8B5A13-B99F-F84F-B3B0-2A82A59905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pic>
        <p:nvPicPr>
          <p:cNvPr id="9" name="Picture 8" descr="A picture containing sitting, green, looking, dark&#10;&#10;Description automatically generated">
            <a:extLst>
              <a:ext uri="{FF2B5EF4-FFF2-40B4-BE49-F238E27FC236}">
                <a16:creationId xmlns:a16="http://schemas.microsoft.com/office/drawing/2014/main" id="{1E1138F2-584D-8A4E-ADAD-2F17AD432D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a:p>
        </p:txBody>
      </p:sp>
      <p:sp>
        <p:nvSpPr>
          <p:cNvPr id="7" name="Content Placeholder 2">
            <a:extLst>
              <a:ext uri="{FF2B5EF4-FFF2-40B4-BE49-F238E27FC236}">
                <a16:creationId xmlns:a16="http://schemas.microsoft.com/office/drawing/2014/main" id="{5C60FF92-9564-C045-AD86-724E4344C417}"/>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6">
            <a:extLst>
              <a:ext uri="{FF2B5EF4-FFF2-40B4-BE49-F238E27FC236}">
                <a16:creationId xmlns:a16="http://schemas.microsoft.com/office/drawing/2014/main" id="{66741231-46B0-4094-9C3D-EA97A562C573}"/>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05764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Lipo">
    <p:spTree>
      <p:nvGrpSpPr>
        <p:cNvPr id="1" name=""/>
        <p:cNvGrpSpPr/>
        <p:nvPr/>
      </p:nvGrpSpPr>
      <p:grpSpPr>
        <a:xfrm>
          <a:off x="0" y="0"/>
          <a:ext cx="0" cy="0"/>
          <a:chOff x="0" y="0"/>
          <a:chExt cx="0" cy="0"/>
        </a:xfrm>
      </p:grpSpPr>
      <p:pic>
        <p:nvPicPr>
          <p:cNvPr id="16" name="Picture 15" descr="A picture containing sitting, green, looking, dark&#10;&#10;Description automatically generated">
            <a:extLst>
              <a:ext uri="{FF2B5EF4-FFF2-40B4-BE49-F238E27FC236}">
                <a16:creationId xmlns:a16="http://schemas.microsoft.com/office/drawing/2014/main" id="{ADB08A06-EDE6-8F49-BB9A-AD7DECECFE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pic>
        <p:nvPicPr>
          <p:cNvPr id="13" name="Picture 12" descr="A picture containing sitting, green, looking, dark&#10;&#10;Description automatically generated">
            <a:extLst>
              <a:ext uri="{FF2B5EF4-FFF2-40B4-BE49-F238E27FC236}">
                <a16:creationId xmlns:a16="http://schemas.microsoft.com/office/drawing/2014/main" id="{48D5D6AB-43F3-6144-973E-BCE186A5AB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199" y="1381581"/>
            <a:ext cx="11304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dirty="0"/>
          </a:p>
        </p:txBody>
      </p:sp>
      <p:sp>
        <p:nvSpPr>
          <p:cNvPr id="8" name="Text Placeholder 6">
            <a:extLst>
              <a:ext uri="{FF2B5EF4-FFF2-40B4-BE49-F238E27FC236}">
                <a16:creationId xmlns:a16="http://schemas.microsoft.com/office/drawing/2014/main" id="{EE235D77-1DDD-458F-B592-961696E2060B}"/>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225808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_Lipo">
    <p:spTree>
      <p:nvGrpSpPr>
        <p:cNvPr id="1" name=""/>
        <p:cNvGrpSpPr/>
        <p:nvPr/>
      </p:nvGrpSpPr>
      <p:grpSpPr>
        <a:xfrm>
          <a:off x="0" y="0"/>
          <a:ext cx="0" cy="0"/>
          <a:chOff x="0" y="0"/>
          <a:chExt cx="0" cy="0"/>
        </a:xfrm>
      </p:grpSpPr>
      <p:pic>
        <p:nvPicPr>
          <p:cNvPr id="16" name="Picture 15" descr="A picture containing sitting, green, looking, dark&#10;&#10;Description automatically generated">
            <a:extLst>
              <a:ext uri="{FF2B5EF4-FFF2-40B4-BE49-F238E27FC236}">
                <a16:creationId xmlns:a16="http://schemas.microsoft.com/office/drawing/2014/main" id="{ADB08A06-EDE6-8F49-BB9A-AD7DECECFE29}"/>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pic>
        <p:nvPicPr>
          <p:cNvPr id="13" name="Picture 12" descr="A picture containing sitting, green, looking, dark&#10;&#10;Description automatically generated">
            <a:extLst>
              <a:ext uri="{FF2B5EF4-FFF2-40B4-BE49-F238E27FC236}">
                <a16:creationId xmlns:a16="http://schemas.microsoft.com/office/drawing/2014/main" id="{48D5D6AB-43F3-6144-973E-BCE186A5AB7E}"/>
              </a:ext>
            </a:extLst>
          </p:cNvPr>
          <p:cNvPicPr>
            <a:picLocks noChangeAspect="1"/>
          </p:cNvPicPr>
          <p:nvPr userDrawn="1"/>
        </p:nvPicPr>
        <p:blipFill rotWithShape="1">
          <a:blip r:embed="rId3" cstate="screen">
            <a:grayscl/>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199" y="1381581"/>
            <a:ext cx="11304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dirty="0"/>
          </a:p>
        </p:txBody>
      </p:sp>
      <p:sp>
        <p:nvSpPr>
          <p:cNvPr id="8" name="Text Placeholder 6">
            <a:extLst>
              <a:ext uri="{FF2B5EF4-FFF2-40B4-BE49-F238E27FC236}">
                <a16:creationId xmlns:a16="http://schemas.microsoft.com/office/drawing/2014/main" id="{1E6BBF07-082F-4971-9326-E81086B25F3C}"/>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2207999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DA pop-up">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7ED7DB-C35B-1745-8A7F-B3D244A97A82}"/>
              </a:ext>
            </a:extLst>
          </p:cNvPr>
          <p:cNvSpPr/>
          <p:nvPr userDrawn="1"/>
        </p:nvSpPr>
        <p:spPr>
          <a:xfrm>
            <a:off x="0" y="0"/>
            <a:ext cx="12192000"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9" name="Rectangle 18">
            <a:extLst>
              <a:ext uri="{FF2B5EF4-FFF2-40B4-BE49-F238E27FC236}">
                <a16:creationId xmlns:a16="http://schemas.microsoft.com/office/drawing/2014/main" id="{0F6BA008-2943-284F-96E2-8CEFD2BA17CB}"/>
              </a:ext>
            </a:extLst>
          </p:cNvPr>
          <p:cNvSpPr/>
          <p:nvPr userDrawn="1"/>
        </p:nvSpPr>
        <p:spPr>
          <a:xfrm>
            <a:off x="192506" y="218173"/>
            <a:ext cx="11781321" cy="6442511"/>
          </a:xfrm>
          <a:prstGeom prst="rect">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20" name="CLOSE">
            <a:extLst>
              <a:ext uri="{FF2B5EF4-FFF2-40B4-BE49-F238E27FC236}">
                <a16:creationId xmlns:a16="http://schemas.microsoft.com/office/drawing/2014/main" id="{B8391280-5E7F-6448-9620-99A5F44C8C01}"/>
              </a:ext>
            </a:extLst>
          </p:cNvPr>
          <p:cNvGrpSpPr>
            <a:grpSpLocks noChangeAspect="1"/>
          </p:cNvGrpSpPr>
          <p:nvPr userDrawn="1"/>
        </p:nvGrpSpPr>
        <p:grpSpPr bwMode="auto">
          <a:xfrm>
            <a:off x="11450942" y="118709"/>
            <a:ext cx="614751" cy="615180"/>
            <a:chOff x="5232" y="68"/>
            <a:chExt cx="425" cy="419"/>
          </a:xfrm>
          <a:effectLst/>
        </p:grpSpPr>
        <p:sp>
          <p:nvSpPr>
            <p:cNvPr id="21" name="Oval 5">
              <a:extLst>
                <a:ext uri="{FF2B5EF4-FFF2-40B4-BE49-F238E27FC236}">
                  <a16:creationId xmlns:a16="http://schemas.microsoft.com/office/drawing/2014/main" id="{A651C1EA-CEAD-4446-9F94-2EB7E7BF2E0C}"/>
                </a:ext>
              </a:extLst>
            </p:cNvPr>
            <p:cNvSpPr>
              <a:spLocks noChangeArrowheads="1"/>
            </p:cNvSpPr>
            <p:nvPr/>
          </p:nvSpPr>
          <p:spPr bwMode="auto">
            <a:xfrm>
              <a:off x="5232" y="68"/>
              <a:ext cx="425" cy="419"/>
            </a:xfrm>
            <a:prstGeom prst="ellipse">
              <a:avLst/>
            </a:prstGeom>
            <a:solidFill>
              <a:schemeClr val="bg1"/>
            </a:solidFill>
            <a:ln w="1270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400" dirty="0"/>
            </a:p>
          </p:txBody>
        </p:sp>
        <p:sp>
          <p:nvSpPr>
            <p:cNvPr id="22" name="Freeform 6">
              <a:extLst>
                <a:ext uri="{FF2B5EF4-FFF2-40B4-BE49-F238E27FC236}">
                  <a16:creationId xmlns:a16="http://schemas.microsoft.com/office/drawing/2014/main" id="{9C70B6BF-4C4B-DB41-A17F-6A358AF2B9F5}"/>
                </a:ext>
              </a:extLst>
            </p:cNvPr>
            <p:cNvSpPr>
              <a:spLocks/>
            </p:cNvSpPr>
            <p:nvPr/>
          </p:nvSpPr>
          <p:spPr bwMode="auto">
            <a:xfrm>
              <a:off x="5364" y="200"/>
              <a:ext cx="154" cy="155"/>
            </a:xfrm>
            <a:custGeom>
              <a:avLst/>
              <a:gdLst>
                <a:gd name="T0" fmla="*/ 154 w 154"/>
                <a:gd name="T1" fmla="*/ 4 h 155"/>
                <a:gd name="T2" fmla="*/ 150 w 154"/>
                <a:gd name="T3" fmla="*/ 0 h 155"/>
                <a:gd name="T4" fmla="*/ 78 w 154"/>
                <a:gd name="T5" fmla="*/ 73 h 155"/>
                <a:gd name="T6" fmla="*/ 4 w 154"/>
                <a:gd name="T7" fmla="*/ 0 h 155"/>
                <a:gd name="T8" fmla="*/ 0 w 154"/>
                <a:gd name="T9" fmla="*/ 4 h 155"/>
                <a:gd name="T10" fmla="*/ 74 w 154"/>
                <a:gd name="T11" fmla="*/ 77 h 155"/>
                <a:gd name="T12" fmla="*/ 0 w 154"/>
                <a:gd name="T13" fmla="*/ 151 h 155"/>
                <a:gd name="T14" fmla="*/ 4 w 154"/>
                <a:gd name="T15" fmla="*/ 155 h 155"/>
                <a:gd name="T16" fmla="*/ 78 w 154"/>
                <a:gd name="T17" fmla="*/ 82 h 155"/>
                <a:gd name="T18" fmla="*/ 150 w 154"/>
                <a:gd name="T19" fmla="*/ 155 h 155"/>
                <a:gd name="T20" fmla="*/ 154 w 154"/>
                <a:gd name="T21" fmla="*/ 151 h 155"/>
                <a:gd name="T22" fmla="*/ 80 w 154"/>
                <a:gd name="T23" fmla="*/ 77 h 155"/>
                <a:gd name="T24" fmla="*/ 154 w 154"/>
                <a:gd name="T25"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54" y="4"/>
                  </a:moveTo>
                  <a:lnTo>
                    <a:pt x="150" y="0"/>
                  </a:lnTo>
                  <a:lnTo>
                    <a:pt x="78" y="73"/>
                  </a:lnTo>
                  <a:lnTo>
                    <a:pt x="4" y="0"/>
                  </a:lnTo>
                  <a:lnTo>
                    <a:pt x="0" y="4"/>
                  </a:lnTo>
                  <a:lnTo>
                    <a:pt x="74" y="77"/>
                  </a:lnTo>
                  <a:lnTo>
                    <a:pt x="0" y="151"/>
                  </a:lnTo>
                  <a:lnTo>
                    <a:pt x="4" y="155"/>
                  </a:lnTo>
                  <a:lnTo>
                    <a:pt x="78" y="82"/>
                  </a:lnTo>
                  <a:lnTo>
                    <a:pt x="150" y="155"/>
                  </a:lnTo>
                  <a:lnTo>
                    <a:pt x="154" y="151"/>
                  </a:lnTo>
                  <a:lnTo>
                    <a:pt x="80" y="77"/>
                  </a:lnTo>
                  <a:lnTo>
                    <a:pt x="154"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a:xfrm>
            <a:off x="914128" y="658782"/>
            <a:ext cx="10113099" cy="779463"/>
          </a:xfrm>
        </p:spPr>
        <p:txBody>
          <a:bodyPr/>
          <a:lstStyle>
            <a:lvl1pPr>
              <a:defRPr sz="2400" b="0"/>
            </a:lvl1p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914127" y="1438243"/>
            <a:ext cx="10327523" cy="4433135"/>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6">
            <a:extLst>
              <a:ext uri="{FF2B5EF4-FFF2-40B4-BE49-F238E27FC236}">
                <a16:creationId xmlns:a16="http://schemas.microsoft.com/office/drawing/2014/main" id="{DBF9FE33-FD89-402A-AAD0-B8203A8BD24D}"/>
              </a:ext>
            </a:extLst>
          </p:cNvPr>
          <p:cNvSpPr>
            <a:spLocks noGrp="1"/>
          </p:cNvSpPr>
          <p:nvPr>
            <p:ph type="body" sz="quarter" idx="13"/>
          </p:nvPr>
        </p:nvSpPr>
        <p:spPr>
          <a:xfrm>
            <a:off x="914127" y="5665696"/>
            <a:ext cx="10327523" cy="20568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832310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B_temp_pop-up">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43C875-3502-4141-A1C6-D8DCAC1E7973}"/>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0" y="0"/>
            <a:ext cx="12192000" cy="6720840"/>
          </a:xfrm>
          <a:prstGeom prst="rect">
            <a:avLst/>
          </a:prstGeom>
        </p:spPr>
      </p:pic>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1" name="Picture 10" descr="A picture containing drawing&#10;&#10;Description automatically generated">
            <a:extLst>
              <a:ext uri="{FF2B5EF4-FFF2-40B4-BE49-F238E27FC236}">
                <a16:creationId xmlns:a16="http://schemas.microsoft.com/office/drawing/2014/main" id="{AC8D323E-5CEB-C848-8EBB-15F3222080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4" name="Rectangle 3">
            <a:extLst>
              <a:ext uri="{FF2B5EF4-FFF2-40B4-BE49-F238E27FC236}">
                <a16:creationId xmlns:a16="http://schemas.microsoft.com/office/drawing/2014/main" id="{A4E0432F-C763-0C45-BB5F-E05796D3848E}"/>
              </a:ext>
            </a:extLst>
          </p:cNvPr>
          <p:cNvSpPr/>
          <p:nvPr userDrawn="1"/>
        </p:nvSpPr>
        <p:spPr>
          <a:xfrm>
            <a:off x="0" y="0"/>
            <a:ext cx="12192000" cy="6858000"/>
          </a:xfrm>
          <a:prstGeom prst="rect">
            <a:avLst/>
          </a:prstGeom>
          <a:solidFill>
            <a:schemeClr val="bg1">
              <a:lumMod val="95000"/>
              <a:alpha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7" name="Rectangle 6">
            <a:extLst>
              <a:ext uri="{FF2B5EF4-FFF2-40B4-BE49-F238E27FC236}">
                <a16:creationId xmlns:a16="http://schemas.microsoft.com/office/drawing/2014/main" id="{DB2A223D-CAC7-3C4D-BB10-49C3A3C4A640}"/>
              </a:ext>
            </a:extLst>
          </p:cNvPr>
          <p:cNvSpPr/>
          <p:nvPr userDrawn="1"/>
        </p:nvSpPr>
        <p:spPr>
          <a:xfrm>
            <a:off x="295923" y="307759"/>
            <a:ext cx="11611992" cy="6178859"/>
          </a:xfrm>
          <a:prstGeom prst="rect">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 name="Title 1">
            <a:extLst>
              <a:ext uri="{FF2B5EF4-FFF2-40B4-BE49-F238E27FC236}">
                <a16:creationId xmlns:a16="http://schemas.microsoft.com/office/drawing/2014/main" id="{01AF81FB-8832-7A4F-B4BB-1A0DB7E60249}"/>
              </a:ext>
            </a:extLst>
          </p:cNvPr>
          <p:cNvSpPr>
            <a:spLocks noGrp="1"/>
          </p:cNvSpPr>
          <p:nvPr>
            <p:ph type="title" hasCustomPrompt="1"/>
          </p:nvPr>
        </p:nvSpPr>
        <p:spPr>
          <a:xfrm>
            <a:off x="914128" y="658782"/>
            <a:ext cx="10113099" cy="779463"/>
          </a:xfrm>
        </p:spPr>
        <p:txBody>
          <a:bodyPr/>
          <a:lstStyle>
            <a:lvl1pPr>
              <a:defRPr sz="2400" b="0" cap="none"/>
            </a:lvl1p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914127" y="1438243"/>
            <a:ext cx="10327523" cy="4433135"/>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6">
            <a:extLst>
              <a:ext uri="{FF2B5EF4-FFF2-40B4-BE49-F238E27FC236}">
                <a16:creationId xmlns:a16="http://schemas.microsoft.com/office/drawing/2014/main" id="{DBF9FE33-FD89-402A-AAD0-B8203A8BD24D}"/>
              </a:ext>
            </a:extLst>
          </p:cNvPr>
          <p:cNvSpPr>
            <a:spLocks noGrp="1"/>
          </p:cNvSpPr>
          <p:nvPr>
            <p:ph type="body" sz="quarter" idx="13"/>
          </p:nvPr>
        </p:nvSpPr>
        <p:spPr>
          <a:xfrm>
            <a:off x="914127" y="5665696"/>
            <a:ext cx="10327523" cy="205683"/>
          </a:xfrm>
        </p:spPr>
        <p:txBody>
          <a:bodyPr anchor="b"/>
          <a:lstStyle>
            <a:lvl1pPr>
              <a:defRPr lang="en-GB" sz="800" dirty="0"/>
            </a:lvl1pPr>
          </a:lstStyle>
          <a:p>
            <a:pPr lvl="0"/>
            <a:endParaRPr lang="en-GB" dirty="0"/>
          </a:p>
        </p:txBody>
      </p:sp>
      <p:grpSp>
        <p:nvGrpSpPr>
          <p:cNvPr id="15" name="CLOSE">
            <a:extLst>
              <a:ext uri="{FF2B5EF4-FFF2-40B4-BE49-F238E27FC236}">
                <a16:creationId xmlns:a16="http://schemas.microsoft.com/office/drawing/2014/main" id="{B37CF665-6AC5-E548-BBEB-0306874B2440}"/>
              </a:ext>
            </a:extLst>
          </p:cNvPr>
          <p:cNvGrpSpPr>
            <a:grpSpLocks noChangeAspect="1"/>
          </p:cNvGrpSpPr>
          <p:nvPr userDrawn="1"/>
        </p:nvGrpSpPr>
        <p:grpSpPr bwMode="auto">
          <a:xfrm>
            <a:off x="11450942" y="118709"/>
            <a:ext cx="614751" cy="615180"/>
            <a:chOff x="5232" y="68"/>
            <a:chExt cx="425" cy="419"/>
          </a:xfrm>
          <a:effectLst/>
        </p:grpSpPr>
        <p:sp>
          <p:nvSpPr>
            <p:cNvPr id="16" name="Oval 5">
              <a:extLst>
                <a:ext uri="{FF2B5EF4-FFF2-40B4-BE49-F238E27FC236}">
                  <a16:creationId xmlns:a16="http://schemas.microsoft.com/office/drawing/2014/main" id="{FF6D1624-DACD-F544-A407-7470D3B68746}"/>
                </a:ext>
              </a:extLst>
            </p:cNvPr>
            <p:cNvSpPr>
              <a:spLocks noChangeArrowheads="1"/>
            </p:cNvSpPr>
            <p:nvPr/>
          </p:nvSpPr>
          <p:spPr bwMode="auto">
            <a:xfrm>
              <a:off x="5232" y="68"/>
              <a:ext cx="425" cy="419"/>
            </a:xfrm>
            <a:prstGeom prst="ellipse">
              <a:avLst/>
            </a:prstGeom>
            <a:solidFill>
              <a:schemeClr val="bg1"/>
            </a:solidFill>
            <a:ln w="1270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400" dirty="0"/>
            </a:p>
          </p:txBody>
        </p:sp>
        <p:sp>
          <p:nvSpPr>
            <p:cNvPr id="19" name="Freeform 6">
              <a:extLst>
                <a:ext uri="{FF2B5EF4-FFF2-40B4-BE49-F238E27FC236}">
                  <a16:creationId xmlns:a16="http://schemas.microsoft.com/office/drawing/2014/main" id="{7B865779-B81D-6346-B4FA-69780CE9A362}"/>
                </a:ext>
              </a:extLst>
            </p:cNvPr>
            <p:cNvSpPr>
              <a:spLocks/>
            </p:cNvSpPr>
            <p:nvPr/>
          </p:nvSpPr>
          <p:spPr bwMode="auto">
            <a:xfrm>
              <a:off x="5364" y="200"/>
              <a:ext cx="154" cy="155"/>
            </a:xfrm>
            <a:custGeom>
              <a:avLst/>
              <a:gdLst>
                <a:gd name="T0" fmla="*/ 154 w 154"/>
                <a:gd name="T1" fmla="*/ 4 h 155"/>
                <a:gd name="T2" fmla="*/ 150 w 154"/>
                <a:gd name="T3" fmla="*/ 0 h 155"/>
                <a:gd name="T4" fmla="*/ 78 w 154"/>
                <a:gd name="T5" fmla="*/ 73 h 155"/>
                <a:gd name="T6" fmla="*/ 4 w 154"/>
                <a:gd name="T7" fmla="*/ 0 h 155"/>
                <a:gd name="T8" fmla="*/ 0 w 154"/>
                <a:gd name="T9" fmla="*/ 4 h 155"/>
                <a:gd name="T10" fmla="*/ 74 w 154"/>
                <a:gd name="T11" fmla="*/ 77 h 155"/>
                <a:gd name="T12" fmla="*/ 0 w 154"/>
                <a:gd name="T13" fmla="*/ 151 h 155"/>
                <a:gd name="T14" fmla="*/ 4 w 154"/>
                <a:gd name="T15" fmla="*/ 155 h 155"/>
                <a:gd name="T16" fmla="*/ 78 w 154"/>
                <a:gd name="T17" fmla="*/ 82 h 155"/>
                <a:gd name="T18" fmla="*/ 150 w 154"/>
                <a:gd name="T19" fmla="*/ 155 h 155"/>
                <a:gd name="T20" fmla="*/ 154 w 154"/>
                <a:gd name="T21" fmla="*/ 151 h 155"/>
                <a:gd name="T22" fmla="*/ 80 w 154"/>
                <a:gd name="T23" fmla="*/ 77 h 155"/>
                <a:gd name="T24" fmla="*/ 154 w 154"/>
                <a:gd name="T25"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54" y="4"/>
                  </a:moveTo>
                  <a:lnTo>
                    <a:pt x="150" y="0"/>
                  </a:lnTo>
                  <a:lnTo>
                    <a:pt x="78" y="73"/>
                  </a:lnTo>
                  <a:lnTo>
                    <a:pt x="4" y="0"/>
                  </a:lnTo>
                  <a:lnTo>
                    <a:pt x="0" y="4"/>
                  </a:lnTo>
                  <a:lnTo>
                    <a:pt x="74" y="77"/>
                  </a:lnTo>
                  <a:lnTo>
                    <a:pt x="0" y="151"/>
                  </a:lnTo>
                  <a:lnTo>
                    <a:pt x="4" y="155"/>
                  </a:lnTo>
                  <a:lnTo>
                    <a:pt x="78" y="82"/>
                  </a:lnTo>
                  <a:lnTo>
                    <a:pt x="150" y="155"/>
                  </a:lnTo>
                  <a:lnTo>
                    <a:pt x="154" y="151"/>
                  </a:lnTo>
                  <a:lnTo>
                    <a:pt x="80" y="77"/>
                  </a:lnTo>
                  <a:lnTo>
                    <a:pt x="154"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grpSp>
        <p:nvGrpSpPr>
          <p:cNvPr id="23" name="Group 22">
            <a:extLst>
              <a:ext uri="{FF2B5EF4-FFF2-40B4-BE49-F238E27FC236}">
                <a16:creationId xmlns:a16="http://schemas.microsoft.com/office/drawing/2014/main" id="{9BF8870D-0B02-3F4F-A3E0-0B9CA4B77AB0}"/>
              </a:ext>
            </a:extLst>
          </p:cNvPr>
          <p:cNvGrpSpPr/>
          <p:nvPr/>
        </p:nvGrpSpPr>
        <p:grpSpPr>
          <a:xfrm flipH="1">
            <a:off x="8955736" y="-236574"/>
            <a:ext cx="2720184" cy="6470523"/>
            <a:chOff x="3892352" y="1163549"/>
            <a:chExt cx="1419081" cy="3375578"/>
          </a:xfrm>
          <a:solidFill>
            <a:schemeClr val="bg1">
              <a:lumMod val="85000"/>
              <a:alpha val="39000"/>
            </a:schemeClr>
          </a:solidFill>
        </p:grpSpPr>
        <p:sp>
          <p:nvSpPr>
            <p:cNvPr id="26" name="Freeform 9">
              <a:extLst>
                <a:ext uri="{FF2B5EF4-FFF2-40B4-BE49-F238E27FC236}">
                  <a16:creationId xmlns:a16="http://schemas.microsoft.com/office/drawing/2014/main" id="{DC7C9FC0-A63F-9545-A85E-A681BCB67152}"/>
                </a:ext>
              </a:extLst>
            </p:cNvPr>
            <p:cNvSpPr>
              <a:spLocks/>
            </p:cNvSpPr>
            <p:nvPr/>
          </p:nvSpPr>
          <p:spPr bwMode="auto">
            <a:xfrm flipH="1">
              <a:off x="4840883" y="2676739"/>
              <a:ext cx="396253" cy="621622"/>
            </a:xfrm>
            <a:custGeom>
              <a:avLst/>
              <a:gdLst>
                <a:gd name="T0" fmla="*/ 108 w 164"/>
                <a:gd name="T1" fmla="*/ 178 h 257"/>
                <a:gd name="T2" fmla="*/ 130 w 164"/>
                <a:gd name="T3" fmla="*/ 235 h 257"/>
                <a:gd name="T4" fmla="*/ 121 w 164"/>
                <a:gd name="T5" fmla="*/ 174 h 257"/>
                <a:gd name="T6" fmla="*/ 128 w 164"/>
                <a:gd name="T7" fmla="*/ 143 h 257"/>
                <a:gd name="T8" fmla="*/ 148 w 164"/>
                <a:gd name="T9" fmla="*/ 110 h 257"/>
                <a:gd name="T10" fmla="*/ 119 w 164"/>
                <a:gd name="T11" fmla="*/ 88 h 257"/>
                <a:gd name="T12" fmla="*/ 49 w 164"/>
                <a:gd name="T13" fmla="*/ 33 h 257"/>
                <a:gd name="T14" fmla="*/ 21 w 164"/>
                <a:gd name="T15" fmla="*/ 177 h 257"/>
                <a:gd name="T16" fmla="*/ 92 w 164"/>
                <a:gd name="T17" fmla="*/ 190 h 257"/>
                <a:gd name="T18" fmla="*/ 108 w 164"/>
                <a:gd name="T19" fmla="*/ 17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57">
                  <a:moveTo>
                    <a:pt x="108" y="178"/>
                  </a:moveTo>
                  <a:cubicBezTo>
                    <a:pt x="108" y="178"/>
                    <a:pt x="118" y="257"/>
                    <a:pt x="130" y="235"/>
                  </a:cubicBezTo>
                  <a:cubicBezTo>
                    <a:pt x="130" y="235"/>
                    <a:pt x="123" y="194"/>
                    <a:pt x="121" y="174"/>
                  </a:cubicBezTo>
                  <a:cubicBezTo>
                    <a:pt x="121" y="154"/>
                    <a:pt x="114" y="144"/>
                    <a:pt x="128" y="143"/>
                  </a:cubicBezTo>
                  <a:cubicBezTo>
                    <a:pt x="143" y="142"/>
                    <a:pt x="164" y="132"/>
                    <a:pt x="148" y="110"/>
                  </a:cubicBezTo>
                  <a:cubicBezTo>
                    <a:pt x="132" y="89"/>
                    <a:pt x="121" y="127"/>
                    <a:pt x="119" y="88"/>
                  </a:cubicBezTo>
                  <a:cubicBezTo>
                    <a:pt x="119" y="53"/>
                    <a:pt x="89" y="0"/>
                    <a:pt x="49" y="33"/>
                  </a:cubicBezTo>
                  <a:cubicBezTo>
                    <a:pt x="10" y="67"/>
                    <a:pt x="0" y="147"/>
                    <a:pt x="21" y="177"/>
                  </a:cubicBezTo>
                  <a:cubicBezTo>
                    <a:pt x="42" y="206"/>
                    <a:pt x="56" y="220"/>
                    <a:pt x="92" y="190"/>
                  </a:cubicBezTo>
                  <a:cubicBezTo>
                    <a:pt x="92" y="190"/>
                    <a:pt x="107" y="157"/>
                    <a:pt x="108"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sp>
          <p:nvSpPr>
            <p:cNvPr id="27" name="Freeform 10">
              <a:extLst>
                <a:ext uri="{FF2B5EF4-FFF2-40B4-BE49-F238E27FC236}">
                  <a16:creationId xmlns:a16="http://schemas.microsoft.com/office/drawing/2014/main" id="{5105E805-68CC-5D41-9648-9D05640291C3}"/>
                </a:ext>
              </a:extLst>
            </p:cNvPr>
            <p:cNvSpPr>
              <a:spLocks/>
            </p:cNvSpPr>
            <p:nvPr/>
          </p:nvSpPr>
          <p:spPr bwMode="auto">
            <a:xfrm flipH="1">
              <a:off x="3986179" y="2676739"/>
              <a:ext cx="396253" cy="621622"/>
            </a:xfrm>
            <a:custGeom>
              <a:avLst/>
              <a:gdLst>
                <a:gd name="T0" fmla="*/ 57 w 164"/>
                <a:gd name="T1" fmla="*/ 178 h 257"/>
                <a:gd name="T2" fmla="*/ 34 w 164"/>
                <a:gd name="T3" fmla="*/ 235 h 257"/>
                <a:gd name="T4" fmla="*/ 43 w 164"/>
                <a:gd name="T5" fmla="*/ 174 h 257"/>
                <a:gd name="T6" fmla="*/ 36 w 164"/>
                <a:gd name="T7" fmla="*/ 143 h 257"/>
                <a:gd name="T8" fmla="*/ 16 w 164"/>
                <a:gd name="T9" fmla="*/ 110 h 257"/>
                <a:gd name="T10" fmla="*/ 45 w 164"/>
                <a:gd name="T11" fmla="*/ 88 h 257"/>
                <a:gd name="T12" fmla="*/ 115 w 164"/>
                <a:gd name="T13" fmla="*/ 33 h 257"/>
                <a:gd name="T14" fmla="*/ 144 w 164"/>
                <a:gd name="T15" fmla="*/ 177 h 257"/>
                <a:gd name="T16" fmla="*/ 73 w 164"/>
                <a:gd name="T17" fmla="*/ 190 h 257"/>
                <a:gd name="T18" fmla="*/ 57 w 164"/>
                <a:gd name="T19" fmla="*/ 17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57">
                  <a:moveTo>
                    <a:pt x="57" y="178"/>
                  </a:moveTo>
                  <a:cubicBezTo>
                    <a:pt x="57" y="178"/>
                    <a:pt x="47" y="257"/>
                    <a:pt x="34" y="235"/>
                  </a:cubicBezTo>
                  <a:cubicBezTo>
                    <a:pt x="34" y="235"/>
                    <a:pt x="42" y="194"/>
                    <a:pt x="43" y="174"/>
                  </a:cubicBezTo>
                  <a:cubicBezTo>
                    <a:pt x="44" y="154"/>
                    <a:pt x="51" y="144"/>
                    <a:pt x="36" y="143"/>
                  </a:cubicBezTo>
                  <a:cubicBezTo>
                    <a:pt x="21" y="142"/>
                    <a:pt x="0" y="132"/>
                    <a:pt x="16" y="110"/>
                  </a:cubicBezTo>
                  <a:cubicBezTo>
                    <a:pt x="32" y="89"/>
                    <a:pt x="44" y="127"/>
                    <a:pt x="45" y="88"/>
                  </a:cubicBezTo>
                  <a:cubicBezTo>
                    <a:pt x="46" y="53"/>
                    <a:pt x="76" y="0"/>
                    <a:pt x="115" y="33"/>
                  </a:cubicBezTo>
                  <a:cubicBezTo>
                    <a:pt x="154" y="67"/>
                    <a:pt x="164" y="147"/>
                    <a:pt x="144" y="177"/>
                  </a:cubicBezTo>
                  <a:cubicBezTo>
                    <a:pt x="123" y="206"/>
                    <a:pt x="108" y="220"/>
                    <a:pt x="73" y="190"/>
                  </a:cubicBezTo>
                  <a:cubicBezTo>
                    <a:pt x="73" y="190"/>
                    <a:pt x="58" y="157"/>
                    <a:pt x="57"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8" name="Freeform 11">
              <a:extLst>
                <a:ext uri="{FF2B5EF4-FFF2-40B4-BE49-F238E27FC236}">
                  <a16:creationId xmlns:a16="http://schemas.microsoft.com/office/drawing/2014/main" id="{5A3B818A-A371-3148-BC9E-EA1E26D24D2E}"/>
                </a:ext>
              </a:extLst>
            </p:cNvPr>
            <p:cNvSpPr>
              <a:spLocks/>
            </p:cNvSpPr>
            <p:nvPr/>
          </p:nvSpPr>
          <p:spPr bwMode="auto">
            <a:xfrm flipH="1">
              <a:off x="4048093" y="2339924"/>
              <a:ext cx="978250" cy="762787"/>
            </a:xfrm>
            <a:custGeom>
              <a:avLst/>
              <a:gdLst>
                <a:gd name="T0" fmla="*/ 204 w 403"/>
                <a:gd name="T1" fmla="*/ 214 h 315"/>
                <a:gd name="T2" fmla="*/ 185 w 403"/>
                <a:gd name="T3" fmla="*/ 201 h 315"/>
                <a:gd name="T4" fmla="*/ 173 w 403"/>
                <a:gd name="T5" fmla="*/ 188 h 315"/>
                <a:gd name="T6" fmla="*/ 108 w 403"/>
                <a:gd name="T7" fmla="*/ 156 h 315"/>
                <a:gd name="T8" fmla="*/ 53 w 403"/>
                <a:gd name="T9" fmla="*/ 77 h 315"/>
                <a:gd name="T10" fmla="*/ 60 w 403"/>
                <a:gd name="T11" fmla="*/ 40 h 315"/>
                <a:gd name="T12" fmla="*/ 167 w 403"/>
                <a:gd name="T13" fmla="*/ 43 h 315"/>
                <a:gd name="T14" fmla="*/ 265 w 403"/>
                <a:gd name="T15" fmla="*/ 21 h 315"/>
                <a:gd name="T16" fmla="*/ 398 w 403"/>
                <a:gd name="T17" fmla="*/ 61 h 315"/>
                <a:gd name="T18" fmla="*/ 397 w 403"/>
                <a:gd name="T19" fmla="*/ 207 h 315"/>
                <a:gd name="T20" fmla="*/ 330 w 403"/>
                <a:gd name="T21" fmla="*/ 268 h 315"/>
                <a:gd name="T22" fmla="*/ 271 w 403"/>
                <a:gd name="T23" fmla="*/ 231 h 315"/>
                <a:gd name="T24" fmla="*/ 226 w 403"/>
                <a:gd name="T25" fmla="*/ 209 h 315"/>
                <a:gd name="T26" fmla="*/ 204 w 403"/>
                <a:gd name="T27" fmla="*/ 2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315">
                  <a:moveTo>
                    <a:pt x="204" y="214"/>
                  </a:moveTo>
                  <a:cubicBezTo>
                    <a:pt x="204" y="214"/>
                    <a:pt x="188" y="273"/>
                    <a:pt x="185" y="201"/>
                  </a:cubicBezTo>
                  <a:cubicBezTo>
                    <a:pt x="185" y="201"/>
                    <a:pt x="182" y="188"/>
                    <a:pt x="173" y="188"/>
                  </a:cubicBezTo>
                  <a:cubicBezTo>
                    <a:pt x="164" y="188"/>
                    <a:pt x="129" y="195"/>
                    <a:pt x="108" y="156"/>
                  </a:cubicBezTo>
                  <a:cubicBezTo>
                    <a:pt x="88" y="118"/>
                    <a:pt x="61" y="79"/>
                    <a:pt x="53" y="77"/>
                  </a:cubicBezTo>
                  <a:cubicBezTo>
                    <a:pt x="46" y="76"/>
                    <a:pt x="0" y="58"/>
                    <a:pt x="60" y="40"/>
                  </a:cubicBezTo>
                  <a:cubicBezTo>
                    <a:pt x="119" y="22"/>
                    <a:pt x="140" y="43"/>
                    <a:pt x="167" y="43"/>
                  </a:cubicBezTo>
                  <a:cubicBezTo>
                    <a:pt x="194" y="43"/>
                    <a:pt x="234" y="41"/>
                    <a:pt x="265" y="21"/>
                  </a:cubicBezTo>
                  <a:cubicBezTo>
                    <a:pt x="297" y="0"/>
                    <a:pt x="394" y="18"/>
                    <a:pt x="398" y="61"/>
                  </a:cubicBezTo>
                  <a:cubicBezTo>
                    <a:pt x="403" y="104"/>
                    <a:pt x="397" y="176"/>
                    <a:pt x="397" y="207"/>
                  </a:cubicBezTo>
                  <a:cubicBezTo>
                    <a:pt x="397" y="238"/>
                    <a:pt x="398" y="315"/>
                    <a:pt x="330" y="268"/>
                  </a:cubicBezTo>
                  <a:cubicBezTo>
                    <a:pt x="330" y="268"/>
                    <a:pt x="304" y="234"/>
                    <a:pt x="271" y="231"/>
                  </a:cubicBezTo>
                  <a:cubicBezTo>
                    <a:pt x="238" y="228"/>
                    <a:pt x="226" y="209"/>
                    <a:pt x="226" y="209"/>
                  </a:cubicBezTo>
                  <a:cubicBezTo>
                    <a:pt x="226" y="209"/>
                    <a:pt x="210" y="182"/>
                    <a:pt x="204"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29" name="Freeform 12">
              <a:extLst>
                <a:ext uri="{FF2B5EF4-FFF2-40B4-BE49-F238E27FC236}">
                  <a16:creationId xmlns:a16="http://schemas.microsoft.com/office/drawing/2014/main" id="{42451341-B89A-264E-8CCB-D20716DE597D}"/>
                </a:ext>
              </a:extLst>
            </p:cNvPr>
            <p:cNvSpPr>
              <a:spLocks noEditPoints="1"/>
            </p:cNvSpPr>
            <p:nvPr/>
          </p:nvSpPr>
          <p:spPr bwMode="auto">
            <a:xfrm flipH="1">
              <a:off x="4114961" y="3147289"/>
              <a:ext cx="1025305" cy="1032734"/>
            </a:xfrm>
            <a:custGeom>
              <a:avLst/>
              <a:gdLst>
                <a:gd name="T0" fmla="*/ 389 w 423"/>
                <a:gd name="T1" fmla="*/ 104 h 427"/>
                <a:gd name="T2" fmla="*/ 277 w 423"/>
                <a:gd name="T3" fmla="*/ 74 h 427"/>
                <a:gd name="T4" fmla="*/ 343 w 423"/>
                <a:gd name="T5" fmla="*/ 159 h 427"/>
                <a:gd name="T6" fmla="*/ 333 w 423"/>
                <a:gd name="T7" fmla="*/ 167 h 427"/>
                <a:gd name="T8" fmla="*/ 270 w 423"/>
                <a:gd name="T9" fmla="*/ 136 h 427"/>
                <a:gd name="T10" fmla="*/ 224 w 423"/>
                <a:gd name="T11" fmla="*/ 33 h 427"/>
                <a:gd name="T12" fmla="*/ 270 w 423"/>
                <a:gd name="T13" fmla="*/ 64 h 427"/>
                <a:gd name="T14" fmla="*/ 182 w 423"/>
                <a:gd name="T15" fmla="*/ 19 h 427"/>
                <a:gd name="T16" fmla="*/ 226 w 423"/>
                <a:gd name="T17" fmla="*/ 121 h 427"/>
                <a:gd name="T18" fmla="*/ 160 w 423"/>
                <a:gd name="T19" fmla="*/ 16 h 427"/>
                <a:gd name="T20" fmla="*/ 80 w 423"/>
                <a:gd name="T21" fmla="*/ 63 h 427"/>
                <a:gd name="T22" fmla="*/ 48 w 423"/>
                <a:gd name="T23" fmla="*/ 118 h 427"/>
                <a:gd name="T24" fmla="*/ 165 w 423"/>
                <a:gd name="T25" fmla="*/ 63 h 427"/>
                <a:gd name="T26" fmla="*/ 124 w 423"/>
                <a:gd name="T27" fmla="*/ 73 h 427"/>
                <a:gd name="T28" fmla="*/ 40 w 423"/>
                <a:gd name="T29" fmla="*/ 132 h 427"/>
                <a:gd name="T30" fmla="*/ 28 w 423"/>
                <a:gd name="T31" fmla="*/ 155 h 427"/>
                <a:gd name="T32" fmla="*/ 107 w 423"/>
                <a:gd name="T33" fmla="*/ 151 h 427"/>
                <a:gd name="T34" fmla="*/ 275 w 423"/>
                <a:gd name="T35" fmla="*/ 232 h 427"/>
                <a:gd name="T36" fmla="*/ 266 w 423"/>
                <a:gd name="T37" fmla="*/ 231 h 427"/>
                <a:gd name="T38" fmla="*/ 128 w 423"/>
                <a:gd name="T39" fmla="*/ 191 h 427"/>
                <a:gd name="T40" fmla="*/ 118 w 423"/>
                <a:gd name="T41" fmla="*/ 171 h 427"/>
                <a:gd name="T42" fmla="*/ 26 w 423"/>
                <a:gd name="T43" fmla="*/ 164 h 427"/>
                <a:gd name="T44" fmla="*/ 22 w 423"/>
                <a:gd name="T45" fmla="*/ 205 h 427"/>
                <a:gd name="T46" fmla="*/ 21 w 423"/>
                <a:gd name="T47" fmla="*/ 244 h 427"/>
                <a:gd name="T48" fmla="*/ 24 w 423"/>
                <a:gd name="T49" fmla="*/ 258 h 427"/>
                <a:gd name="T50" fmla="*/ 49 w 423"/>
                <a:gd name="T51" fmla="*/ 360 h 427"/>
                <a:gd name="T52" fmla="*/ 174 w 423"/>
                <a:gd name="T53" fmla="*/ 406 h 427"/>
                <a:gd name="T54" fmla="*/ 101 w 423"/>
                <a:gd name="T55" fmla="*/ 341 h 427"/>
                <a:gd name="T56" fmla="*/ 73 w 423"/>
                <a:gd name="T57" fmla="*/ 297 h 427"/>
                <a:gd name="T58" fmla="*/ 178 w 423"/>
                <a:gd name="T59" fmla="*/ 323 h 427"/>
                <a:gd name="T60" fmla="*/ 212 w 423"/>
                <a:gd name="T61" fmla="*/ 368 h 427"/>
                <a:gd name="T62" fmla="*/ 233 w 423"/>
                <a:gd name="T63" fmla="*/ 391 h 427"/>
                <a:gd name="T64" fmla="*/ 229 w 423"/>
                <a:gd name="T65" fmla="*/ 421 h 427"/>
                <a:gd name="T66" fmla="*/ 234 w 423"/>
                <a:gd name="T67" fmla="*/ 349 h 427"/>
                <a:gd name="T68" fmla="*/ 254 w 423"/>
                <a:gd name="T69" fmla="*/ 349 h 427"/>
                <a:gd name="T70" fmla="*/ 374 w 423"/>
                <a:gd name="T71" fmla="*/ 330 h 427"/>
                <a:gd name="T72" fmla="*/ 398 w 423"/>
                <a:gd name="T73" fmla="*/ 268 h 427"/>
                <a:gd name="T74" fmla="*/ 308 w 423"/>
                <a:gd name="T75" fmla="*/ 334 h 427"/>
                <a:gd name="T76" fmla="*/ 286 w 423"/>
                <a:gd name="T77" fmla="*/ 329 h 427"/>
                <a:gd name="T78" fmla="*/ 361 w 423"/>
                <a:gd name="T79" fmla="*/ 245 h 427"/>
                <a:gd name="T80" fmla="*/ 411 w 423"/>
                <a:gd name="T81" fmla="*/ 216 h 427"/>
                <a:gd name="T82" fmla="*/ 336 w 423"/>
                <a:gd name="T83" fmla="*/ 247 h 427"/>
                <a:gd name="T84" fmla="*/ 310 w 423"/>
                <a:gd name="T85" fmla="*/ 213 h 427"/>
                <a:gd name="T86" fmla="*/ 200 w 423"/>
                <a:gd name="T87" fmla="*/ 147 h 427"/>
                <a:gd name="T88" fmla="*/ 140 w 423"/>
                <a:gd name="T89" fmla="*/ 97 h 427"/>
                <a:gd name="T90" fmla="*/ 257 w 423"/>
                <a:gd name="T91" fmla="*/ 166 h 427"/>
                <a:gd name="T92" fmla="*/ 325 w 423"/>
                <a:gd name="T93" fmla="*/ 201 h 427"/>
                <a:gd name="T94" fmla="*/ 395 w 423"/>
                <a:gd name="T95" fmla="*/ 209 h 427"/>
                <a:gd name="T96" fmla="*/ 313 w 423"/>
                <a:gd name="T97" fmla="*/ 94 h 427"/>
                <a:gd name="T98" fmla="*/ 352 w 423"/>
                <a:gd name="T99" fmla="*/ 99 h 427"/>
                <a:gd name="T100" fmla="*/ 135 w 423"/>
                <a:gd name="T101" fmla="*/ 368 h 427"/>
                <a:gd name="T102" fmla="*/ 218 w 423"/>
                <a:gd name="T103" fmla="*/ 243 h 427"/>
                <a:gd name="T104" fmla="*/ 225 w 423"/>
                <a:gd name="T105" fmla="*/ 250 h 427"/>
                <a:gd name="T106" fmla="*/ 56 w 423"/>
                <a:gd name="T107" fmla="*/ 338 h 427"/>
                <a:gd name="T108" fmla="*/ 300 w 423"/>
                <a:gd name="T109" fmla="*/ 284 h 427"/>
                <a:gd name="T110" fmla="*/ 130 w 423"/>
                <a:gd name="T111" fmla="*/ 280 h 427"/>
                <a:gd name="T112" fmla="*/ 72 w 423"/>
                <a:gd name="T113" fmla="*/ 252 h 427"/>
                <a:gd name="T114" fmla="*/ 56 w 423"/>
                <a:gd name="T115" fmla="*/ 244 h 427"/>
                <a:gd name="T116" fmla="*/ 76 w 423"/>
                <a:gd name="T117" fmla="*/ 235 h 427"/>
                <a:gd name="T118" fmla="*/ 123 w 423"/>
                <a:gd name="T119" fmla="*/ 263 h 427"/>
                <a:gd name="T120" fmla="*/ 304 w 423"/>
                <a:gd name="T121" fmla="*/ 281 h 427"/>
                <a:gd name="T122" fmla="*/ 390 w 423"/>
                <a:gd name="T123" fmla="*/ 14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427">
                  <a:moveTo>
                    <a:pt x="422" y="160"/>
                  </a:moveTo>
                  <a:cubicBezTo>
                    <a:pt x="421" y="154"/>
                    <a:pt x="420" y="147"/>
                    <a:pt x="419" y="141"/>
                  </a:cubicBezTo>
                  <a:cubicBezTo>
                    <a:pt x="418" y="131"/>
                    <a:pt x="416" y="121"/>
                    <a:pt x="411" y="113"/>
                  </a:cubicBezTo>
                  <a:cubicBezTo>
                    <a:pt x="410" y="111"/>
                    <a:pt x="408" y="109"/>
                    <a:pt x="407" y="108"/>
                  </a:cubicBezTo>
                  <a:cubicBezTo>
                    <a:pt x="405" y="107"/>
                    <a:pt x="404" y="107"/>
                    <a:pt x="403" y="109"/>
                  </a:cubicBezTo>
                  <a:cubicBezTo>
                    <a:pt x="403" y="111"/>
                    <a:pt x="403" y="114"/>
                    <a:pt x="403" y="116"/>
                  </a:cubicBezTo>
                  <a:cubicBezTo>
                    <a:pt x="403" y="118"/>
                    <a:pt x="403" y="120"/>
                    <a:pt x="403" y="123"/>
                  </a:cubicBezTo>
                  <a:cubicBezTo>
                    <a:pt x="403" y="123"/>
                    <a:pt x="403" y="123"/>
                    <a:pt x="402" y="123"/>
                  </a:cubicBezTo>
                  <a:cubicBezTo>
                    <a:pt x="401" y="121"/>
                    <a:pt x="400" y="120"/>
                    <a:pt x="399" y="118"/>
                  </a:cubicBezTo>
                  <a:cubicBezTo>
                    <a:pt x="397" y="113"/>
                    <a:pt x="393" y="108"/>
                    <a:pt x="389" y="104"/>
                  </a:cubicBezTo>
                  <a:cubicBezTo>
                    <a:pt x="395" y="104"/>
                    <a:pt x="398" y="105"/>
                    <a:pt x="399" y="105"/>
                  </a:cubicBezTo>
                  <a:cubicBezTo>
                    <a:pt x="404" y="104"/>
                    <a:pt x="411" y="94"/>
                    <a:pt x="407" y="86"/>
                  </a:cubicBezTo>
                  <a:cubicBezTo>
                    <a:pt x="403" y="78"/>
                    <a:pt x="384" y="62"/>
                    <a:pt x="383" y="60"/>
                  </a:cubicBezTo>
                  <a:cubicBezTo>
                    <a:pt x="382" y="59"/>
                    <a:pt x="378" y="49"/>
                    <a:pt x="371" y="46"/>
                  </a:cubicBezTo>
                  <a:cubicBezTo>
                    <a:pt x="363" y="42"/>
                    <a:pt x="319" y="23"/>
                    <a:pt x="315" y="22"/>
                  </a:cubicBezTo>
                  <a:cubicBezTo>
                    <a:pt x="312" y="21"/>
                    <a:pt x="293" y="21"/>
                    <a:pt x="290" y="21"/>
                  </a:cubicBezTo>
                  <a:cubicBezTo>
                    <a:pt x="289" y="21"/>
                    <a:pt x="293" y="29"/>
                    <a:pt x="300" y="39"/>
                  </a:cubicBezTo>
                  <a:cubicBezTo>
                    <a:pt x="297" y="41"/>
                    <a:pt x="294" y="44"/>
                    <a:pt x="291" y="48"/>
                  </a:cubicBezTo>
                  <a:cubicBezTo>
                    <a:pt x="287" y="55"/>
                    <a:pt x="283" y="62"/>
                    <a:pt x="279" y="69"/>
                  </a:cubicBezTo>
                  <a:cubicBezTo>
                    <a:pt x="278" y="71"/>
                    <a:pt x="277" y="73"/>
                    <a:pt x="277" y="74"/>
                  </a:cubicBezTo>
                  <a:cubicBezTo>
                    <a:pt x="277" y="85"/>
                    <a:pt x="277" y="96"/>
                    <a:pt x="277" y="106"/>
                  </a:cubicBezTo>
                  <a:cubicBezTo>
                    <a:pt x="277" y="109"/>
                    <a:pt x="278" y="110"/>
                    <a:pt x="280" y="110"/>
                  </a:cubicBezTo>
                  <a:cubicBezTo>
                    <a:pt x="281" y="111"/>
                    <a:pt x="283" y="111"/>
                    <a:pt x="285" y="112"/>
                  </a:cubicBezTo>
                  <a:cubicBezTo>
                    <a:pt x="300" y="116"/>
                    <a:pt x="315" y="121"/>
                    <a:pt x="330" y="125"/>
                  </a:cubicBezTo>
                  <a:cubicBezTo>
                    <a:pt x="335" y="127"/>
                    <a:pt x="340" y="126"/>
                    <a:pt x="345" y="124"/>
                  </a:cubicBezTo>
                  <a:cubicBezTo>
                    <a:pt x="346" y="123"/>
                    <a:pt x="347" y="123"/>
                    <a:pt x="348" y="123"/>
                  </a:cubicBezTo>
                  <a:cubicBezTo>
                    <a:pt x="348" y="123"/>
                    <a:pt x="348" y="123"/>
                    <a:pt x="348" y="124"/>
                  </a:cubicBezTo>
                  <a:cubicBezTo>
                    <a:pt x="347" y="125"/>
                    <a:pt x="346" y="126"/>
                    <a:pt x="344" y="127"/>
                  </a:cubicBezTo>
                  <a:cubicBezTo>
                    <a:pt x="342" y="129"/>
                    <a:pt x="340" y="132"/>
                    <a:pt x="340" y="135"/>
                  </a:cubicBezTo>
                  <a:cubicBezTo>
                    <a:pt x="339" y="143"/>
                    <a:pt x="340" y="151"/>
                    <a:pt x="343" y="159"/>
                  </a:cubicBezTo>
                  <a:cubicBezTo>
                    <a:pt x="344" y="160"/>
                    <a:pt x="345" y="161"/>
                    <a:pt x="346" y="161"/>
                  </a:cubicBezTo>
                  <a:cubicBezTo>
                    <a:pt x="351" y="162"/>
                    <a:pt x="356" y="164"/>
                    <a:pt x="361" y="165"/>
                  </a:cubicBezTo>
                  <a:cubicBezTo>
                    <a:pt x="364" y="166"/>
                    <a:pt x="367" y="165"/>
                    <a:pt x="369" y="162"/>
                  </a:cubicBezTo>
                  <a:cubicBezTo>
                    <a:pt x="369" y="161"/>
                    <a:pt x="370" y="161"/>
                    <a:pt x="371" y="161"/>
                  </a:cubicBezTo>
                  <a:cubicBezTo>
                    <a:pt x="371" y="161"/>
                    <a:pt x="371" y="161"/>
                    <a:pt x="371" y="161"/>
                  </a:cubicBezTo>
                  <a:cubicBezTo>
                    <a:pt x="370" y="168"/>
                    <a:pt x="365" y="174"/>
                    <a:pt x="361" y="179"/>
                  </a:cubicBezTo>
                  <a:cubicBezTo>
                    <a:pt x="360" y="177"/>
                    <a:pt x="361" y="176"/>
                    <a:pt x="360" y="174"/>
                  </a:cubicBezTo>
                  <a:cubicBezTo>
                    <a:pt x="360" y="170"/>
                    <a:pt x="359" y="169"/>
                    <a:pt x="355" y="168"/>
                  </a:cubicBezTo>
                  <a:cubicBezTo>
                    <a:pt x="352" y="167"/>
                    <a:pt x="348" y="166"/>
                    <a:pt x="345" y="165"/>
                  </a:cubicBezTo>
                  <a:cubicBezTo>
                    <a:pt x="340" y="164"/>
                    <a:pt x="337" y="165"/>
                    <a:pt x="333" y="167"/>
                  </a:cubicBezTo>
                  <a:cubicBezTo>
                    <a:pt x="331" y="168"/>
                    <a:pt x="329" y="170"/>
                    <a:pt x="327" y="171"/>
                  </a:cubicBezTo>
                  <a:cubicBezTo>
                    <a:pt x="328" y="168"/>
                    <a:pt x="330" y="166"/>
                    <a:pt x="331" y="164"/>
                  </a:cubicBezTo>
                  <a:cubicBezTo>
                    <a:pt x="336" y="159"/>
                    <a:pt x="338" y="153"/>
                    <a:pt x="337" y="147"/>
                  </a:cubicBezTo>
                  <a:cubicBezTo>
                    <a:pt x="337" y="144"/>
                    <a:pt x="336" y="141"/>
                    <a:pt x="335" y="139"/>
                  </a:cubicBezTo>
                  <a:cubicBezTo>
                    <a:pt x="334" y="134"/>
                    <a:pt x="331" y="131"/>
                    <a:pt x="327" y="130"/>
                  </a:cubicBezTo>
                  <a:cubicBezTo>
                    <a:pt x="311" y="123"/>
                    <a:pt x="293" y="119"/>
                    <a:pt x="276" y="114"/>
                  </a:cubicBezTo>
                  <a:cubicBezTo>
                    <a:pt x="273" y="113"/>
                    <a:pt x="271" y="114"/>
                    <a:pt x="270" y="117"/>
                  </a:cubicBezTo>
                  <a:cubicBezTo>
                    <a:pt x="268" y="119"/>
                    <a:pt x="267" y="122"/>
                    <a:pt x="265" y="125"/>
                  </a:cubicBezTo>
                  <a:cubicBezTo>
                    <a:pt x="263" y="129"/>
                    <a:pt x="264" y="130"/>
                    <a:pt x="266" y="132"/>
                  </a:cubicBezTo>
                  <a:cubicBezTo>
                    <a:pt x="267" y="134"/>
                    <a:pt x="269" y="135"/>
                    <a:pt x="270" y="136"/>
                  </a:cubicBezTo>
                  <a:cubicBezTo>
                    <a:pt x="262" y="134"/>
                    <a:pt x="254" y="132"/>
                    <a:pt x="247" y="129"/>
                  </a:cubicBezTo>
                  <a:cubicBezTo>
                    <a:pt x="249" y="129"/>
                    <a:pt x="251" y="129"/>
                    <a:pt x="253" y="129"/>
                  </a:cubicBezTo>
                  <a:cubicBezTo>
                    <a:pt x="257" y="128"/>
                    <a:pt x="260" y="127"/>
                    <a:pt x="262" y="123"/>
                  </a:cubicBezTo>
                  <a:cubicBezTo>
                    <a:pt x="263" y="121"/>
                    <a:pt x="264" y="119"/>
                    <a:pt x="265" y="117"/>
                  </a:cubicBezTo>
                  <a:cubicBezTo>
                    <a:pt x="274" y="104"/>
                    <a:pt x="274" y="89"/>
                    <a:pt x="271" y="74"/>
                  </a:cubicBezTo>
                  <a:cubicBezTo>
                    <a:pt x="271" y="70"/>
                    <a:pt x="269" y="68"/>
                    <a:pt x="266" y="67"/>
                  </a:cubicBezTo>
                  <a:cubicBezTo>
                    <a:pt x="261" y="65"/>
                    <a:pt x="256" y="64"/>
                    <a:pt x="252" y="63"/>
                  </a:cubicBezTo>
                  <a:cubicBezTo>
                    <a:pt x="250" y="63"/>
                    <a:pt x="249" y="62"/>
                    <a:pt x="249" y="60"/>
                  </a:cubicBezTo>
                  <a:cubicBezTo>
                    <a:pt x="249" y="53"/>
                    <a:pt x="245" y="47"/>
                    <a:pt x="241" y="41"/>
                  </a:cubicBezTo>
                  <a:cubicBezTo>
                    <a:pt x="237" y="35"/>
                    <a:pt x="231" y="33"/>
                    <a:pt x="224" y="33"/>
                  </a:cubicBezTo>
                  <a:cubicBezTo>
                    <a:pt x="222" y="33"/>
                    <a:pt x="219" y="33"/>
                    <a:pt x="216" y="34"/>
                  </a:cubicBezTo>
                  <a:cubicBezTo>
                    <a:pt x="214" y="34"/>
                    <a:pt x="213" y="33"/>
                    <a:pt x="213" y="31"/>
                  </a:cubicBezTo>
                  <a:cubicBezTo>
                    <a:pt x="218" y="30"/>
                    <a:pt x="224" y="30"/>
                    <a:pt x="229" y="29"/>
                  </a:cubicBezTo>
                  <a:cubicBezTo>
                    <a:pt x="232" y="29"/>
                    <a:pt x="233" y="28"/>
                    <a:pt x="234" y="25"/>
                  </a:cubicBezTo>
                  <a:cubicBezTo>
                    <a:pt x="234" y="23"/>
                    <a:pt x="234" y="21"/>
                    <a:pt x="235" y="18"/>
                  </a:cubicBezTo>
                  <a:cubicBezTo>
                    <a:pt x="235" y="19"/>
                    <a:pt x="236" y="20"/>
                    <a:pt x="236" y="21"/>
                  </a:cubicBezTo>
                  <a:cubicBezTo>
                    <a:pt x="235" y="26"/>
                    <a:pt x="236" y="30"/>
                    <a:pt x="239" y="34"/>
                  </a:cubicBezTo>
                  <a:cubicBezTo>
                    <a:pt x="244" y="42"/>
                    <a:pt x="249" y="49"/>
                    <a:pt x="254" y="57"/>
                  </a:cubicBezTo>
                  <a:cubicBezTo>
                    <a:pt x="255" y="58"/>
                    <a:pt x="257" y="59"/>
                    <a:pt x="258" y="60"/>
                  </a:cubicBezTo>
                  <a:cubicBezTo>
                    <a:pt x="262" y="62"/>
                    <a:pt x="266" y="63"/>
                    <a:pt x="270" y="64"/>
                  </a:cubicBezTo>
                  <a:cubicBezTo>
                    <a:pt x="274" y="65"/>
                    <a:pt x="277" y="64"/>
                    <a:pt x="279" y="61"/>
                  </a:cubicBezTo>
                  <a:cubicBezTo>
                    <a:pt x="282" y="57"/>
                    <a:pt x="284" y="52"/>
                    <a:pt x="287" y="48"/>
                  </a:cubicBezTo>
                  <a:cubicBezTo>
                    <a:pt x="288" y="45"/>
                    <a:pt x="289" y="42"/>
                    <a:pt x="288" y="39"/>
                  </a:cubicBezTo>
                  <a:cubicBezTo>
                    <a:pt x="284" y="27"/>
                    <a:pt x="276" y="20"/>
                    <a:pt x="265" y="16"/>
                  </a:cubicBezTo>
                  <a:cubicBezTo>
                    <a:pt x="264" y="15"/>
                    <a:pt x="262" y="16"/>
                    <a:pt x="260" y="15"/>
                  </a:cubicBezTo>
                  <a:cubicBezTo>
                    <a:pt x="261" y="14"/>
                    <a:pt x="262" y="13"/>
                    <a:pt x="263" y="12"/>
                  </a:cubicBezTo>
                  <a:cubicBezTo>
                    <a:pt x="259" y="11"/>
                    <a:pt x="256" y="8"/>
                    <a:pt x="253" y="7"/>
                  </a:cubicBezTo>
                  <a:cubicBezTo>
                    <a:pt x="246" y="6"/>
                    <a:pt x="239" y="4"/>
                    <a:pt x="232" y="3"/>
                  </a:cubicBezTo>
                  <a:cubicBezTo>
                    <a:pt x="220" y="0"/>
                    <a:pt x="209" y="2"/>
                    <a:pt x="197" y="6"/>
                  </a:cubicBezTo>
                  <a:cubicBezTo>
                    <a:pt x="191" y="8"/>
                    <a:pt x="186" y="13"/>
                    <a:pt x="182" y="19"/>
                  </a:cubicBezTo>
                  <a:cubicBezTo>
                    <a:pt x="180" y="23"/>
                    <a:pt x="181" y="27"/>
                    <a:pt x="184" y="29"/>
                  </a:cubicBezTo>
                  <a:cubicBezTo>
                    <a:pt x="188" y="27"/>
                    <a:pt x="190" y="24"/>
                    <a:pt x="194" y="23"/>
                  </a:cubicBezTo>
                  <a:cubicBezTo>
                    <a:pt x="193" y="25"/>
                    <a:pt x="192" y="27"/>
                    <a:pt x="191" y="29"/>
                  </a:cubicBezTo>
                  <a:cubicBezTo>
                    <a:pt x="188" y="32"/>
                    <a:pt x="187" y="36"/>
                    <a:pt x="189" y="40"/>
                  </a:cubicBezTo>
                  <a:cubicBezTo>
                    <a:pt x="194" y="48"/>
                    <a:pt x="198" y="56"/>
                    <a:pt x="205" y="61"/>
                  </a:cubicBezTo>
                  <a:cubicBezTo>
                    <a:pt x="209" y="64"/>
                    <a:pt x="213" y="67"/>
                    <a:pt x="217" y="70"/>
                  </a:cubicBezTo>
                  <a:cubicBezTo>
                    <a:pt x="219" y="72"/>
                    <a:pt x="221" y="75"/>
                    <a:pt x="225" y="74"/>
                  </a:cubicBezTo>
                  <a:cubicBezTo>
                    <a:pt x="223" y="88"/>
                    <a:pt x="224" y="91"/>
                    <a:pt x="234" y="104"/>
                  </a:cubicBezTo>
                  <a:cubicBezTo>
                    <a:pt x="231" y="109"/>
                    <a:pt x="228" y="113"/>
                    <a:pt x="227" y="119"/>
                  </a:cubicBezTo>
                  <a:cubicBezTo>
                    <a:pt x="227" y="120"/>
                    <a:pt x="226" y="120"/>
                    <a:pt x="226" y="121"/>
                  </a:cubicBezTo>
                  <a:cubicBezTo>
                    <a:pt x="226" y="121"/>
                    <a:pt x="225" y="121"/>
                    <a:pt x="225" y="121"/>
                  </a:cubicBezTo>
                  <a:cubicBezTo>
                    <a:pt x="225" y="120"/>
                    <a:pt x="226" y="119"/>
                    <a:pt x="226" y="119"/>
                  </a:cubicBezTo>
                  <a:cubicBezTo>
                    <a:pt x="227" y="116"/>
                    <a:pt x="227" y="112"/>
                    <a:pt x="227" y="109"/>
                  </a:cubicBezTo>
                  <a:cubicBezTo>
                    <a:pt x="227" y="107"/>
                    <a:pt x="227" y="105"/>
                    <a:pt x="226" y="103"/>
                  </a:cubicBezTo>
                  <a:cubicBezTo>
                    <a:pt x="224" y="95"/>
                    <a:pt x="222" y="86"/>
                    <a:pt x="213" y="82"/>
                  </a:cubicBezTo>
                  <a:cubicBezTo>
                    <a:pt x="215" y="80"/>
                    <a:pt x="215" y="77"/>
                    <a:pt x="213" y="76"/>
                  </a:cubicBezTo>
                  <a:cubicBezTo>
                    <a:pt x="211" y="73"/>
                    <a:pt x="208" y="70"/>
                    <a:pt x="205" y="68"/>
                  </a:cubicBezTo>
                  <a:cubicBezTo>
                    <a:pt x="203" y="66"/>
                    <a:pt x="201" y="65"/>
                    <a:pt x="199" y="62"/>
                  </a:cubicBezTo>
                  <a:cubicBezTo>
                    <a:pt x="191" y="47"/>
                    <a:pt x="181" y="35"/>
                    <a:pt x="171" y="22"/>
                  </a:cubicBezTo>
                  <a:cubicBezTo>
                    <a:pt x="168" y="18"/>
                    <a:pt x="164" y="16"/>
                    <a:pt x="160" y="16"/>
                  </a:cubicBezTo>
                  <a:cubicBezTo>
                    <a:pt x="148" y="15"/>
                    <a:pt x="137" y="19"/>
                    <a:pt x="128" y="26"/>
                  </a:cubicBezTo>
                  <a:cubicBezTo>
                    <a:pt x="127" y="26"/>
                    <a:pt x="127" y="27"/>
                    <a:pt x="127" y="27"/>
                  </a:cubicBezTo>
                  <a:cubicBezTo>
                    <a:pt x="131" y="31"/>
                    <a:pt x="136" y="34"/>
                    <a:pt x="141" y="37"/>
                  </a:cubicBezTo>
                  <a:cubicBezTo>
                    <a:pt x="139" y="38"/>
                    <a:pt x="137" y="38"/>
                    <a:pt x="136" y="39"/>
                  </a:cubicBezTo>
                  <a:cubicBezTo>
                    <a:pt x="133" y="37"/>
                    <a:pt x="131" y="35"/>
                    <a:pt x="129" y="34"/>
                  </a:cubicBezTo>
                  <a:cubicBezTo>
                    <a:pt x="123" y="31"/>
                    <a:pt x="116" y="31"/>
                    <a:pt x="110" y="34"/>
                  </a:cubicBezTo>
                  <a:cubicBezTo>
                    <a:pt x="102" y="38"/>
                    <a:pt x="94" y="43"/>
                    <a:pt x="86" y="48"/>
                  </a:cubicBezTo>
                  <a:cubicBezTo>
                    <a:pt x="82" y="51"/>
                    <a:pt x="78" y="54"/>
                    <a:pt x="73" y="57"/>
                  </a:cubicBezTo>
                  <a:cubicBezTo>
                    <a:pt x="71" y="60"/>
                    <a:pt x="70" y="62"/>
                    <a:pt x="72" y="64"/>
                  </a:cubicBezTo>
                  <a:cubicBezTo>
                    <a:pt x="75" y="64"/>
                    <a:pt x="77" y="63"/>
                    <a:pt x="80" y="63"/>
                  </a:cubicBezTo>
                  <a:cubicBezTo>
                    <a:pt x="80" y="63"/>
                    <a:pt x="81" y="63"/>
                    <a:pt x="81" y="64"/>
                  </a:cubicBezTo>
                  <a:cubicBezTo>
                    <a:pt x="75" y="66"/>
                    <a:pt x="72" y="70"/>
                    <a:pt x="69" y="75"/>
                  </a:cubicBezTo>
                  <a:cubicBezTo>
                    <a:pt x="65" y="72"/>
                    <a:pt x="65" y="72"/>
                    <a:pt x="61" y="73"/>
                  </a:cubicBezTo>
                  <a:cubicBezTo>
                    <a:pt x="47" y="77"/>
                    <a:pt x="37" y="88"/>
                    <a:pt x="29" y="101"/>
                  </a:cubicBezTo>
                  <a:cubicBezTo>
                    <a:pt x="26" y="106"/>
                    <a:pt x="29" y="110"/>
                    <a:pt x="34" y="110"/>
                  </a:cubicBezTo>
                  <a:cubicBezTo>
                    <a:pt x="36" y="110"/>
                    <a:pt x="38" y="109"/>
                    <a:pt x="39" y="107"/>
                  </a:cubicBezTo>
                  <a:cubicBezTo>
                    <a:pt x="40" y="104"/>
                    <a:pt x="42" y="101"/>
                    <a:pt x="44" y="99"/>
                  </a:cubicBezTo>
                  <a:cubicBezTo>
                    <a:pt x="44" y="99"/>
                    <a:pt x="44" y="99"/>
                    <a:pt x="44" y="99"/>
                  </a:cubicBezTo>
                  <a:cubicBezTo>
                    <a:pt x="44" y="100"/>
                    <a:pt x="43" y="101"/>
                    <a:pt x="42" y="103"/>
                  </a:cubicBezTo>
                  <a:cubicBezTo>
                    <a:pt x="40" y="109"/>
                    <a:pt x="41" y="115"/>
                    <a:pt x="48" y="118"/>
                  </a:cubicBezTo>
                  <a:cubicBezTo>
                    <a:pt x="53" y="120"/>
                    <a:pt x="58" y="120"/>
                    <a:pt x="63" y="119"/>
                  </a:cubicBezTo>
                  <a:cubicBezTo>
                    <a:pt x="65" y="118"/>
                    <a:pt x="66" y="117"/>
                    <a:pt x="67" y="115"/>
                  </a:cubicBezTo>
                  <a:cubicBezTo>
                    <a:pt x="69" y="102"/>
                    <a:pt x="74" y="91"/>
                    <a:pt x="81" y="80"/>
                  </a:cubicBezTo>
                  <a:cubicBezTo>
                    <a:pt x="85" y="74"/>
                    <a:pt x="90" y="69"/>
                    <a:pt x="96" y="64"/>
                  </a:cubicBezTo>
                  <a:cubicBezTo>
                    <a:pt x="95" y="62"/>
                    <a:pt x="94" y="61"/>
                    <a:pt x="93" y="59"/>
                  </a:cubicBezTo>
                  <a:cubicBezTo>
                    <a:pt x="97" y="60"/>
                    <a:pt x="101" y="62"/>
                    <a:pt x="104" y="63"/>
                  </a:cubicBezTo>
                  <a:cubicBezTo>
                    <a:pt x="119" y="66"/>
                    <a:pt x="135" y="67"/>
                    <a:pt x="150" y="65"/>
                  </a:cubicBezTo>
                  <a:cubicBezTo>
                    <a:pt x="156" y="64"/>
                    <a:pt x="158" y="62"/>
                    <a:pt x="159" y="56"/>
                  </a:cubicBezTo>
                  <a:cubicBezTo>
                    <a:pt x="160" y="56"/>
                    <a:pt x="160" y="55"/>
                    <a:pt x="161" y="55"/>
                  </a:cubicBezTo>
                  <a:cubicBezTo>
                    <a:pt x="161" y="59"/>
                    <a:pt x="163" y="61"/>
                    <a:pt x="165" y="63"/>
                  </a:cubicBezTo>
                  <a:cubicBezTo>
                    <a:pt x="169" y="70"/>
                    <a:pt x="173" y="76"/>
                    <a:pt x="177" y="82"/>
                  </a:cubicBezTo>
                  <a:cubicBezTo>
                    <a:pt x="179" y="85"/>
                    <a:pt x="180" y="87"/>
                    <a:pt x="183" y="88"/>
                  </a:cubicBezTo>
                  <a:cubicBezTo>
                    <a:pt x="185" y="88"/>
                    <a:pt x="187" y="89"/>
                    <a:pt x="190" y="90"/>
                  </a:cubicBezTo>
                  <a:cubicBezTo>
                    <a:pt x="186" y="90"/>
                    <a:pt x="183" y="90"/>
                    <a:pt x="180" y="91"/>
                  </a:cubicBezTo>
                  <a:cubicBezTo>
                    <a:pt x="177" y="91"/>
                    <a:pt x="174" y="93"/>
                    <a:pt x="172" y="95"/>
                  </a:cubicBezTo>
                  <a:cubicBezTo>
                    <a:pt x="172" y="94"/>
                    <a:pt x="172" y="92"/>
                    <a:pt x="172" y="91"/>
                  </a:cubicBezTo>
                  <a:cubicBezTo>
                    <a:pt x="172" y="86"/>
                    <a:pt x="171" y="81"/>
                    <a:pt x="169" y="76"/>
                  </a:cubicBezTo>
                  <a:cubicBezTo>
                    <a:pt x="167" y="71"/>
                    <a:pt x="163" y="68"/>
                    <a:pt x="158" y="68"/>
                  </a:cubicBezTo>
                  <a:cubicBezTo>
                    <a:pt x="147" y="68"/>
                    <a:pt x="135" y="68"/>
                    <a:pt x="124" y="74"/>
                  </a:cubicBezTo>
                  <a:cubicBezTo>
                    <a:pt x="124" y="74"/>
                    <a:pt x="124" y="74"/>
                    <a:pt x="124" y="73"/>
                  </a:cubicBezTo>
                  <a:cubicBezTo>
                    <a:pt x="124" y="72"/>
                    <a:pt x="124" y="71"/>
                    <a:pt x="125" y="70"/>
                  </a:cubicBezTo>
                  <a:cubicBezTo>
                    <a:pt x="122" y="70"/>
                    <a:pt x="120" y="69"/>
                    <a:pt x="118" y="69"/>
                  </a:cubicBezTo>
                  <a:cubicBezTo>
                    <a:pt x="114" y="68"/>
                    <a:pt x="110" y="68"/>
                    <a:pt x="106" y="67"/>
                  </a:cubicBezTo>
                  <a:cubicBezTo>
                    <a:pt x="103" y="66"/>
                    <a:pt x="102" y="67"/>
                    <a:pt x="100" y="68"/>
                  </a:cubicBezTo>
                  <a:cubicBezTo>
                    <a:pt x="89" y="77"/>
                    <a:pt x="81" y="88"/>
                    <a:pt x="76" y="101"/>
                  </a:cubicBezTo>
                  <a:cubicBezTo>
                    <a:pt x="73" y="110"/>
                    <a:pt x="71" y="119"/>
                    <a:pt x="71" y="129"/>
                  </a:cubicBezTo>
                  <a:cubicBezTo>
                    <a:pt x="71" y="130"/>
                    <a:pt x="72" y="132"/>
                    <a:pt x="72" y="133"/>
                  </a:cubicBezTo>
                  <a:cubicBezTo>
                    <a:pt x="70" y="132"/>
                    <a:pt x="70" y="131"/>
                    <a:pt x="69" y="130"/>
                  </a:cubicBezTo>
                  <a:cubicBezTo>
                    <a:pt x="67" y="128"/>
                    <a:pt x="65" y="126"/>
                    <a:pt x="62" y="126"/>
                  </a:cubicBezTo>
                  <a:cubicBezTo>
                    <a:pt x="54" y="124"/>
                    <a:pt x="46" y="125"/>
                    <a:pt x="40" y="132"/>
                  </a:cubicBezTo>
                  <a:cubicBezTo>
                    <a:pt x="40" y="132"/>
                    <a:pt x="39" y="133"/>
                    <a:pt x="39" y="133"/>
                  </a:cubicBezTo>
                  <a:cubicBezTo>
                    <a:pt x="39" y="133"/>
                    <a:pt x="39" y="133"/>
                    <a:pt x="39" y="132"/>
                  </a:cubicBezTo>
                  <a:cubicBezTo>
                    <a:pt x="40" y="130"/>
                    <a:pt x="42" y="127"/>
                    <a:pt x="43" y="124"/>
                  </a:cubicBezTo>
                  <a:cubicBezTo>
                    <a:pt x="44" y="123"/>
                    <a:pt x="44" y="121"/>
                    <a:pt x="43" y="120"/>
                  </a:cubicBezTo>
                  <a:cubicBezTo>
                    <a:pt x="36" y="110"/>
                    <a:pt x="23" y="115"/>
                    <a:pt x="19" y="122"/>
                  </a:cubicBezTo>
                  <a:cubicBezTo>
                    <a:pt x="17" y="127"/>
                    <a:pt x="16" y="132"/>
                    <a:pt x="15" y="138"/>
                  </a:cubicBezTo>
                  <a:cubicBezTo>
                    <a:pt x="14" y="140"/>
                    <a:pt x="14" y="142"/>
                    <a:pt x="14" y="144"/>
                  </a:cubicBezTo>
                  <a:cubicBezTo>
                    <a:pt x="15" y="150"/>
                    <a:pt x="20" y="155"/>
                    <a:pt x="24" y="155"/>
                  </a:cubicBezTo>
                  <a:cubicBezTo>
                    <a:pt x="25" y="153"/>
                    <a:pt x="26" y="151"/>
                    <a:pt x="26" y="149"/>
                  </a:cubicBezTo>
                  <a:cubicBezTo>
                    <a:pt x="27" y="151"/>
                    <a:pt x="28" y="153"/>
                    <a:pt x="28" y="155"/>
                  </a:cubicBezTo>
                  <a:cubicBezTo>
                    <a:pt x="28" y="158"/>
                    <a:pt x="29" y="159"/>
                    <a:pt x="32" y="159"/>
                  </a:cubicBezTo>
                  <a:cubicBezTo>
                    <a:pt x="40" y="160"/>
                    <a:pt x="47" y="162"/>
                    <a:pt x="55" y="163"/>
                  </a:cubicBezTo>
                  <a:cubicBezTo>
                    <a:pt x="56" y="163"/>
                    <a:pt x="58" y="163"/>
                    <a:pt x="59" y="162"/>
                  </a:cubicBezTo>
                  <a:cubicBezTo>
                    <a:pt x="69" y="157"/>
                    <a:pt x="79" y="152"/>
                    <a:pt x="89" y="147"/>
                  </a:cubicBezTo>
                  <a:cubicBezTo>
                    <a:pt x="93" y="145"/>
                    <a:pt x="95" y="142"/>
                    <a:pt x="96" y="138"/>
                  </a:cubicBezTo>
                  <a:cubicBezTo>
                    <a:pt x="98" y="132"/>
                    <a:pt x="99" y="126"/>
                    <a:pt x="101" y="120"/>
                  </a:cubicBezTo>
                  <a:cubicBezTo>
                    <a:pt x="101" y="119"/>
                    <a:pt x="102" y="118"/>
                    <a:pt x="102" y="117"/>
                  </a:cubicBezTo>
                  <a:cubicBezTo>
                    <a:pt x="102" y="118"/>
                    <a:pt x="102" y="119"/>
                    <a:pt x="102" y="120"/>
                  </a:cubicBezTo>
                  <a:cubicBezTo>
                    <a:pt x="102" y="123"/>
                    <a:pt x="102" y="127"/>
                    <a:pt x="102" y="130"/>
                  </a:cubicBezTo>
                  <a:cubicBezTo>
                    <a:pt x="102" y="138"/>
                    <a:pt x="103" y="145"/>
                    <a:pt x="107" y="151"/>
                  </a:cubicBezTo>
                  <a:cubicBezTo>
                    <a:pt x="113" y="160"/>
                    <a:pt x="120" y="169"/>
                    <a:pt x="128" y="175"/>
                  </a:cubicBezTo>
                  <a:cubicBezTo>
                    <a:pt x="130" y="177"/>
                    <a:pt x="133" y="179"/>
                    <a:pt x="136" y="180"/>
                  </a:cubicBezTo>
                  <a:cubicBezTo>
                    <a:pt x="148" y="183"/>
                    <a:pt x="159" y="186"/>
                    <a:pt x="171" y="189"/>
                  </a:cubicBezTo>
                  <a:cubicBezTo>
                    <a:pt x="180" y="191"/>
                    <a:pt x="189" y="194"/>
                    <a:pt x="199" y="192"/>
                  </a:cubicBezTo>
                  <a:cubicBezTo>
                    <a:pt x="199" y="192"/>
                    <a:pt x="201" y="193"/>
                    <a:pt x="201" y="194"/>
                  </a:cubicBezTo>
                  <a:cubicBezTo>
                    <a:pt x="203" y="195"/>
                    <a:pt x="205" y="197"/>
                    <a:pt x="206" y="198"/>
                  </a:cubicBezTo>
                  <a:cubicBezTo>
                    <a:pt x="207" y="199"/>
                    <a:pt x="208" y="199"/>
                    <a:pt x="209" y="200"/>
                  </a:cubicBezTo>
                  <a:cubicBezTo>
                    <a:pt x="216" y="207"/>
                    <a:pt x="223" y="210"/>
                    <a:pt x="232" y="212"/>
                  </a:cubicBezTo>
                  <a:cubicBezTo>
                    <a:pt x="239" y="213"/>
                    <a:pt x="245" y="215"/>
                    <a:pt x="250" y="218"/>
                  </a:cubicBezTo>
                  <a:cubicBezTo>
                    <a:pt x="258" y="223"/>
                    <a:pt x="267" y="227"/>
                    <a:pt x="275" y="232"/>
                  </a:cubicBezTo>
                  <a:cubicBezTo>
                    <a:pt x="281" y="236"/>
                    <a:pt x="288" y="237"/>
                    <a:pt x="295" y="235"/>
                  </a:cubicBezTo>
                  <a:cubicBezTo>
                    <a:pt x="296" y="234"/>
                    <a:pt x="297" y="234"/>
                    <a:pt x="299" y="234"/>
                  </a:cubicBezTo>
                  <a:cubicBezTo>
                    <a:pt x="299" y="235"/>
                    <a:pt x="299" y="235"/>
                    <a:pt x="299" y="235"/>
                  </a:cubicBezTo>
                  <a:cubicBezTo>
                    <a:pt x="298" y="235"/>
                    <a:pt x="297" y="236"/>
                    <a:pt x="297" y="236"/>
                  </a:cubicBezTo>
                  <a:cubicBezTo>
                    <a:pt x="294" y="237"/>
                    <a:pt x="292" y="238"/>
                    <a:pt x="289" y="239"/>
                  </a:cubicBezTo>
                  <a:cubicBezTo>
                    <a:pt x="285" y="241"/>
                    <a:pt x="283" y="244"/>
                    <a:pt x="283" y="249"/>
                  </a:cubicBezTo>
                  <a:cubicBezTo>
                    <a:pt x="283" y="250"/>
                    <a:pt x="283" y="252"/>
                    <a:pt x="283" y="253"/>
                  </a:cubicBezTo>
                  <a:cubicBezTo>
                    <a:pt x="283" y="253"/>
                    <a:pt x="283" y="253"/>
                    <a:pt x="282" y="253"/>
                  </a:cubicBezTo>
                  <a:cubicBezTo>
                    <a:pt x="282" y="252"/>
                    <a:pt x="282" y="251"/>
                    <a:pt x="281" y="250"/>
                  </a:cubicBezTo>
                  <a:cubicBezTo>
                    <a:pt x="278" y="242"/>
                    <a:pt x="274" y="235"/>
                    <a:pt x="266" y="231"/>
                  </a:cubicBezTo>
                  <a:cubicBezTo>
                    <a:pt x="261" y="228"/>
                    <a:pt x="256" y="225"/>
                    <a:pt x="251" y="223"/>
                  </a:cubicBezTo>
                  <a:cubicBezTo>
                    <a:pt x="234" y="216"/>
                    <a:pt x="218" y="210"/>
                    <a:pt x="201" y="204"/>
                  </a:cubicBezTo>
                  <a:cubicBezTo>
                    <a:pt x="200" y="203"/>
                    <a:pt x="198" y="204"/>
                    <a:pt x="197" y="205"/>
                  </a:cubicBezTo>
                  <a:cubicBezTo>
                    <a:pt x="195" y="206"/>
                    <a:pt x="194" y="208"/>
                    <a:pt x="192" y="209"/>
                  </a:cubicBezTo>
                  <a:cubicBezTo>
                    <a:pt x="192" y="208"/>
                    <a:pt x="192" y="207"/>
                    <a:pt x="192" y="206"/>
                  </a:cubicBezTo>
                  <a:cubicBezTo>
                    <a:pt x="192" y="203"/>
                    <a:pt x="191" y="200"/>
                    <a:pt x="188" y="199"/>
                  </a:cubicBezTo>
                  <a:cubicBezTo>
                    <a:pt x="187" y="198"/>
                    <a:pt x="186" y="198"/>
                    <a:pt x="185" y="198"/>
                  </a:cubicBezTo>
                  <a:cubicBezTo>
                    <a:pt x="174" y="195"/>
                    <a:pt x="164" y="192"/>
                    <a:pt x="153" y="189"/>
                  </a:cubicBezTo>
                  <a:cubicBezTo>
                    <a:pt x="148" y="188"/>
                    <a:pt x="143" y="187"/>
                    <a:pt x="138" y="186"/>
                  </a:cubicBezTo>
                  <a:cubicBezTo>
                    <a:pt x="132" y="185"/>
                    <a:pt x="130" y="186"/>
                    <a:pt x="128" y="191"/>
                  </a:cubicBezTo>
                  <a:cubicBezTo>
                    <a:pt x="127" y="192"/>
                    <a:pt x="127" y="193"/>
                    <a:pt x="126" y="194"/>
                  </a:cubicBezTo>
                  <a:cubicBezTo>
                    <a:pt x="125" y="197"/>
                    <a:pt x="126" y="200"/>
                    <a:pt x="128" y="202"/>
                  </a:cubicBezTo>
                  <a:cubicBezTo>
                    <a:pt x="129" y="204"/>
                    <a:pt x="130" y="205"/>
                    <a:pt x="131" y="207"/>
                  </a:cubicBezTo>
                  <a:cubicBezTo>
                    <a:pt x="131" y="207"/>
                    <a:pt x="131" y="208"/>
                    <a:pt x="131" y="208"/>
                  </a:cubicBezTo>
                  <a:cubicBezTo>
                    <a:pt x="118" y="201"/>
                    <a:pt x="105" y="205"/>
                    <a:pt x="91" y="207"/>
                  </a:cubicBezTo>
                  <a:cubicBezTo>
                    <a:pt x="91" y="204"/>
                    <a:pt x="92" y="204"/>
                    <a:pt x="94" y="204"/>
                  </a:cubicBezTo>
                  <a:cubicBezTo>
                    <a:pt x="101" y="202"/>
                    <a:pt x="107" y="200"/>
                    <a:pt x="114" y="199"/>
                  </a:cubicBezTo>
                  <a:cubicBezTo>
                    <a:pt x="120" y="197"/>
                    <a:pt x="123" y="194"/>
                    <a:pt x="125" y="188"/>
                  </a:cubicBezTo>
                  <a:cubicBezTo>
                    <a:pt x="127" y="184"/>
                    <a:pt x="126" y="180"/>
                    <a:pt x="123" y="177"/>
                  </a:cubicBezTo>
                  <a:cubicBezTo>
                    <a:pt x="121" y="175"/>
                    <a:pt x="119" y="173"/>
                    <a:pt x="118" y="171"/>
                  </a:cubicBezTo>
                  <a:cubicBezTo>
                    <a:pt x="113" y="166"/>
                    <a:pt x="109" y="162"/>
                    <a:pt x="105" y="157"/>
                  </a:cubicBezTo>
                  <a:cubicBezTo>
                    <a:pt x="101" y="152"/>
                    <a:pt x="96" y="152"/>
                    <a:pt x="90" y="153"/>
                  </a:cubicBezTo>
                  <a:cubicBezTo>
                    <a:pt x="80" y="155"/>
                    <a:pt x="71" y="161"/>
                    <a:pt x="63" y="167"/>
                  </a:cubicBezTo>
                  <a:cubicBezTo>
                    <a:pt x="60" y="169"/>
                    <a:pt x="58" y="173"/>
                    <a:pt x="58" y="177"/>
                  </a:cubicBezTo>
                  <a:cubicBezTo>
                    <a:pt x="58" y="178"/>
                    <a:pt x="58" y="179"/>
                    <a:pt x="58" y="180"/>
                  </a:cubicBezTo>
                  <a:cubicBezTo>
                    <a:pt x="58" y="180"/>
                    <a:pt x="58" y="180"/>
                    <a:pt x="58" y="180"/>
                  </a:cubicBezTo>
                  <a:cubicBezTo>
                    <a:pt x="57" y="178"/>
                    <a:pt x="57" y="176"/>
                    <a:pt x="57" y="175"/>
                  </a:cubicBezTo>
                  <a:cubicBezTo>
                    <a:pt x="56" y="170"/>
                    <a:pt x="54" y="167"/>
                    <a:pt x="50" y="166"/>
                  </a:cubicBezTo>
                  <a:cubicBezTo>
                    <a:pt x="49" y="166"/>
                    <a:pt x="48" y="166"/>
                    <a:pt x="47" y="166"/>
                  </a:cubicBezTo>
                  <a:cubicBezTo>
                    <a:pt x="40" y="163"/>
                    <a:pt x="33" y="163"/>
                    <a:pt x="26" y="164"/>
                  </a:cubicBezTo>
                  <a:cubicBezTo>
                    <a:pt x="25" y="164"/>
                    <a:pt x="23" y="163"/>
                    <a:pt x="22" y="163"/>
                  </a:cubicBezTo>
                  <a:cubicBezTo>
                    <a:pt x="19" y="158"/>
                    <a:pt x="14" y="156"/>
                    <a:pt x="9" y="153"/>
                  </a:cubicBezTo>
                  <a:cubicBezTo>
                    <a:pt x="7" y="152"/>
                    <a:pt x="6" y="153"/>
                    <a:pt x="5" y="155"/>
                  </a:cubicBezTo>
                  <a:cubicBezTo>
                    <a:pt x="1" y="164"/>
                    <a:pt x="0" y="174"/>
                    <a:pt x="0" y="183"/>
                  </a:cubicBezTo>
                  <a:cubicBezTo>
                    <a:pt x="0" y="187"/>
                    <a:pt x="2" y="190"/>
                    <a:pt x="5" y="192"/>
                  </a:cubicBezTo>
                  <a:cubicBezTo>
                    <a:pt x="10" y="194"/>
                    <a:pt x="14" y="195"/>
                    <a:pt x="19" y="196"/>
                  </a:cubicBezTo>
                  <a:cubicBezTo>
                    <a:pt x="19" y="194"/>
                    <a:pt x="20" y="192"/>
                    <a:pt x="21" y="190"/>
                  </a:cubicBezTo>
                  <a:cubicBezTo>
                    <a:pt x="21" y="190"/>
                    <a:pt x="21" y="190"/>
                    <a:pt x="21" y="190"/>
                  </a:cubicBezTo>
                  <a:cubicBezTo>
                    <a:pt x="22" y="191"/>
                    <a:pt x="22" y="192"/>
                    <a:pt x="22" y="192"/>
                  </a:cubicBezTo>
                  <a:cubicBezTo>
                    <a:pt x="22" y="197"/>
                    <a:pt x="22" y="201"/>
                    <a:pt x="22" y="205"/>
                  </a:cubicBezTo>
                  <a:cubicBezTo>
                    <a:pt x="22" y="206"/>
                    <a:pt x="21" y="207"/>
                    <a:pt x="20" y="207"/>
                  </a:cubicBezTo>
                  <a:cubicBezTo>
                    <a:pt x="20" y="207"/>
                    <a:pt x="20" y="206"/>
                    <a:pt x="19" y="206"/>
                  </a:cubicBezTo>
                  <a:cubicBezTo>
                    <a:pt x="18" y="205"/>
                    <a:pt x="17" y="204"/>
                    <a:pt x="16" y="203"/>
                  </a:cubicBezTo>
                  <a:cubicBezTo>
                    <a:pt x="14" y="203"/>
                    <a:pt x="12" y="202"/>
                    <a:pt x="11" y="202"/>
                  </a:cubicBezTo>
                  <a:cubicBezTo>
                    <a:pt x="7" y="202"/>
                    <a:pt x="5" y="203"/>
                    <a:pt x="5" y="207"/>
                  </a:cubicBezTo>
                  <a:cubicBezTo>
                    <a:pt x="3" y="221"/>
                    <a:pt x="6" y="234"/>
                    <a:pt x="12" y="247"/>
                  </a:cubicBezTo>
                  <a:cubicBezTo>
                    <a:pt x="13" y="248"/>
                    <a:pt x="14" y="250"/>
                    <a:pt x="15" y="250"/>
                  </a:cubicBezTo>
                  <a:cubicBezTo>
                    <a:pt x="18" y="252"/>
                    <a:pt x="20" y="251"/>
                    <a:pt x="22" y="249"/>
                  </a:cubicBezTo>
                  <a:cubicBezTo>
                    <a:pt x="24" y="248"/>
                    <a:pt x="22" y="246"/>
                    <a:pt x="22" y="245"/>
                  </a:cubicBezTo>
                  <a:cubicBezTo>
                    <a:pt x="22" y="245"/>
                    <a:pt x="21" y="244"/>
                    <a:pt x="21" y="244"/>
                  </a:cubicBezTo>
                  <a:cubicBezTo>
                    <a:pt x="21" y="243"/>
                    <a:pt x="22" y="242"/>
                    <a:pt x="22" y="241"/>
                  </a:cubicBezTo>
                  <a:cubicBezTo>
                    <a:pt x="22" y="241"/>
                    <a:pt x="22" y="241"/>
                    <a:pt x="22" y="241"/>
                  </a:cubicBezTo>
                  <a:cubicBezTo>
                    <a:pt x="26" y="246"/>
                    <a:pt x="29" y="250"/>
                    <a:pt x="33" y="254"/>
                  </a:cubicBezTo>
                  <a:cubicBezTo>
                    <a:pt x="35" y="253"/>
                    <a:pt x="37" y="253"/>
                    <a:pt x="38" y="253"/>
                  </a:cubicBezTo>
                  <a:cubicBezTo>
                    <a:pt x="39" y="255"/>
                    <a:pt x="39" y="256"/>
                    <a:pt x="40" y="258"/>
                  </a:cubicBezTo>
                  <a:cubicBezTo>
                    <a:pt x="40" y="258"/>
                    <a:pt x="40" y="258"/>
                    <a:pt x="40" y="259"/>
                  </a:cubicBezTo>
                  <a:cubicBezTo>
                    <a:pt x="44" y="261"/>
                    <a:pt x="48" y="262"/>
                    <a:pt x="52" y="263"/>
                  </a:cubicBezTo>
                  <a:cubicBezTo>
                    <a:pt x="51" y="265"/>
                    <a:pt x="48" y="265"/>
                    <a:pt x="45" y="264"/>
                  </a:cubicBezTo>
                  <a:cubicBezTo>
                    <a:pt x="40" y="262"/>
                    <a:pt x="35" y="261"/>
                    <a:pt x="30" y="259"/>
                  </a:cubicBezTo>
                  <a:cubicBezTo>
                    <a:pt x="28" y="258"/>
                    <a:pt x="26" y="258"/>
                    <a:pt x="24" y="258"/>
                  </a:cubicBezTo>
                  <a:cubicBezTo>
                    <a:pt x="23" y="259"/>
                    <a:pt x="22" y="260"/>
                    <a:pt x="20" y="262"/>
                  </a:cubicBezTo>
                  <a:cubicBezTo>
                    <a:pt x="16" y="267"/>
                    <a:pt x="12" y="274"/>
                    <a:pt x="12" y="280"/>
                  </a:cubicBezTo>
                  <a:cubicBezTo>
                    <a:pt x="11" y="287"/>
                    <a:pt x="12" y="293"/>
                    <a:pt x="12" y="300"/>
                  </a:cubicBezTo>
                  <a:cubicBezTo>
                    <a:pt x="13" y="310"/>
                    <a:pt x="16" y="320"/>
                    <a:pt x="20" y="330"/>
                  </a:cubicBezTo>
                  <a:cubicBezTo>
                    <a:pt x="23" y="336"/>
                    <a:pt x="26" y="342"/>
                    <a:pt x="29" y="348"/>
                  </a:cubicBezTo>
                  <a:cubicBezTo>
                    <a:pt x="33" y="357"/>
                    <a:pt x="38" y="365"/>
                    <a:pt x="45" y="372"/>
                  </a:cubicBezTo>
                  <a:cubicBezTo>
                    <a:pt x="47" y="373"/>
                    <a:pt x="49" y="374"/>
                    <a:pt x="51" y="375"/>
                  </a:cubicBezTo>
                  <a:cubicBezTo>
                    <a:pt x="52" y="376"/>
                    <a:pt x="54" y="374"/>
                    <a:pt x="54" y="373"/>
                  </a:cubicBezTo>
                  <a:cubicBezTo>
                    <a:pt x="53" y="370"/>
                    <a:pt x="53" y="368"/>
                    <a:pt x="52" y="366"/>
                  </a:cubicBezTo>
                  <a:cubicBezTo>
                    <a:pt x="51" y="364"/>
                    <a:pt x="50" y="362"/>
                    <a:pt x="49" y="360"/>
                  </a:cubicBezTo>
                  <a:cubicBezTo>
                    <a:pt x="49" y="360"/>
                    <a:pt x="50" y="359"/>
                    <a:pt x="50" y="359"/>
                  </a:cubicBezTo>
                  <a:cubicBezTo>
                    <a:pt x="52" y="360"/>
                    <a:pt x="53" y="361"/>
                    <a:pt x="55" y="363"/>
                  </a:cubicBezTo>
                  <a:cubicBezTo>
                    <a:pt x="59" y="367"/>
                    <a:pt x="64" y="370"/>
                    <a:pt x="69" y="373"/>
                  </a:cubicBezTo>
                  <a:cubicBezTo>
                    <a:pt x="64" y="374"/>
                    <a:pt x="60" y="375"/>
                    <a:pt x="59" y="376"/>
                  </a:cubicBezTo>
                  <a:cubicBezTo>
                    <a:pt x="55" y="377"/>
                    <a:pt x="51" y="389"/>
                    <a:pt x="57" y="396"/>
                  </a:cubicBezTo>
                  <a:cubicBezTo>
                    <a:pt x="63" y="402"/>
                    <a:pt x="87" y="411"/>
                    <a:pt x="88" y="413"/>
                  </a:cubicBezTo>
                  <a:cubicBezTo>
                    <a:pt x="90" y="414"/>
                    <a:pt x="96" y="421"/>
                    <a:pt x="105" y="422"/>
                  </a:cubicBezTo>
                  <a:cubicBezTo>
                    <a:pt x="113" y="423"/>
                    <a:pt x="161" y="427"/>
                    <a:pt x="165" y="427"/>
                  </a:cubicBezTo>
                  <a:cubicBezTo>
                    <a:pt x="169" y="427"/>
                    <a:pt x="187" y="421"/>
                    <a:pt x="189" y="421"/>
                  </a:cubicBezTo>
                  <a:cubicBezTo>
                    <a:pt x="191" y="420"/>
                    <a:pt x="184" y="414"/>
                    <a:pt x="174" y="406"/>
                  </a:cubicBezTo>
                  <a:cubicBezTo>
                    <a:pt x="176" y="403"/>
                    <a:pt x="178" y="399"/>
                    <a:pt x="179" y="395"/>
                  </a:cubicBezTo>
                  <a:cubicBezTo>
                    <a:pt x="181" y="387"/>
                    <a:pt x="183" y="379"/>
                    <a:pt x="184" y="371"/>
                  </a:cubicBezTo>
                  <a:cubicBezTo>
                    <a:pt x="185" y="369"/>
                    <a:pt x="185" y="367"/>
                    <a:pt x="184" y="365"/>
                  </a:cubicBezTo>
                  <a:cubicBezTo>
                    <a:pt x="181" y="355"/>
                    <a:pt x="178" y="345"/>
                    <a:pt x="175" y="335"/>
                  </a:cubicBezTo>
                  <a:cubicBezTo>
                    <a:pt x="174" y="333"/>
                    <a:pt x="173" y="332"/>
                    <a:pt x="171" y="332"/>
                  </a:cubicBezTo>
                  <a:cubicBezTo>
                    <a:pt x="169" y="332"/>
                    <a:pt x="167" y="332"/>
                    <a:pt x="165" y="332"/>
                  </a:cubicBezTo>
                  <a:cubicBezTo>
                    <a:pt x="149" y="333"/>
                    <a:pt x="134" y="334"/>
                    <a:pt x="118" y="334"/>
                  </a:cubicBezTo>
                  <a:cubicBezTo>
                    <a:pt x="113" y="334"/>
                    <a:pt x="108" y="336"/>
                    <a:pt x="104" y="340"/>
                  </a:cubicBezTo>
                  <a:cubicBezTo>
                    <a:pt x="103" y="341"/>
                    <a:pt x="102" y="341"/>
                    <a:pt x="102" y="342"/>
                  </a:cubicBezTo>
                  <a:cubicBezTo>
                    <a:pt x="102" y="342"/>
                    <a:pt x="102" y="342"/>
                    <a:pt x="101" y="341"/>
                  </a:cubicBezTo>
                  <a:cubicBezTo>
                    <a:pt x="102" y="340"/>
                    <a:pt x="103" y="339"/>
                    <a:pt x="104" y="337"/>
                  </a:cubicBezTo>
                  <a:cubicBezTo>
                    <a:pt x="106" y="334"/>
                    <a:pt x="106" y="331"/>
                    <a:pt x="106" y="328"/>
                  </a:cubicBezTo>
                  <a:cubicBezTo>
                    <a:pt x="104" y="320"/>
                    <a:pt x="100" y="313"/>
                    <a:pt x="95" y="307"/>
                  </a:cubicBezTo>
                  <a:cubicBezTo>
                    <a:pt x="94" y="306"/>
                    <a:pt x="93" y="305"/>
                    <a:pt x="92" y="305"/>
                  </a:cubicBezTo>
                  <a:cubicBezTo>
                    <a:pt x="86" y="305"/>
                    <a:pt x="81" y="306"/>
                    <a:pt x="76" y="306"/>
                  </a:cubicBezTo>
                  <a:cubicBezTo>
                    <a:pt x="73" y="307"/>
                    <a:pt x="71" y="308"/>
                    <a:pt x="70" y="311"/>
                  </a:cubicBezTo>
                  <a:cubicBezTo>
                    <a:pt x="69" y="312"/>
                    <a:pt x="69" y="313"/>
                    <a:pt x="68" y="314"/>
                  </a:cubicBezTo>
                  <a:cubicBezTo>
                    <a:pt x="68" y="313"/>
                    <a:pt x="68" y="313"/>
                    <a:pt x="68" y="313"/>
                  </a:cubicBezTo>
                  <a:cubicBezTo>
                    <a:pt x="66" y="306"/>
                    <a:pt x="69" y="300"/>
                    <a:pt x="72" y="293"/>
                  </a:cubicBezTo>
                  <a:cubicBezTo>
                    <a:pt x="73" y="294"/>
                    <a:pt x="73" y="296"/>
                    <a:pt x="73" y="297"/>
                  </a:cubicBezTo>
                  <a:cubicBezTo>
                    <a:pt x="75" y="301"/>
                    <a:pt x="77" y="302"/>
                    <a:pt x="81" y="302"/>
                  </a:cubicBezTo>
                  <a:cubicBezTo>
                    <a:pt x="84" y="302"/>
                    <a:pt x="88" y="301"/>
                    <a:pt x="92" y="301"/>
                  </a:cubicBezTo>
                  <a:cubicBezTo>
                    <a:pt x="96" y="301"/>
                    <a:pt x="99" y="299"/>
                    <a:pt x="102" y="295"/>
                  </a:cubicBezTo>
                  <a:cubicBezTo>
                    <a:pt x="103" y="293"/>
                    <a:pt x="105" y="292"/>
                    <a:pt x="107" y="290"/>
                  </a:cubicBezTo>
                  <a:cubicBezTo>
                    <a:pt x="106" y="293"/>
                    <a:pt x="106" y="295"/>
                    <a:pt x="104" y="298"/>
                  </a:cubicBezTo>
                  <a:cubicBezTo>
                    <a:pt x="101" y="304"/>
                    <a:pt x="102" y="310"/>
                    <a:pt x="105" y="316"/>
                  </a:cubicBezTo>
                  <a:cubicBezTo>
                    <a:pt x="106" y="318"/>
                    <a:pt x="107" y="321"/>
                    <a:pt x="109" y="323"/>
                  </a:cubicBezTo>
                  <a:cubicBezTo>
                    <a:pt x="111" y="327"/>
                    <a:pt x="115" y="329"/>
                    <a:pt x="119" y="329"/>
                  </a:cubicBezTo>
                  <a:cubicBezTo>
                    <a:pt x="137" y="330"/>
                    <a:pt x="155" y="329"/>
                    <a:pt x="173" y="328"/>
                  </a:cubicBezTo>
                  <a:cubicBezTo>
                    <a:pt x="176" y="328"/>
                    <a:pt x="177" y="326"/>
                    <a:pt x="178" y="323"/>
                  </a:cubicBezTo>
                  <a:cubicBezTo>
                    <a:pt x="179" y="320"/>
                    <a:pt x="179" y="317"/>
                    <a:pt x="180" y="313"/>
                  </a:cubicBezTo>
                  <a:cubicBezTo>
                    <a:pt x="180" y="310"/>
                    <a:pt x="180" y="308"/>
                    <a:pt x="176" y="307"/>
                  </a:cubicBezTo>
                  <a:cubicBezTo>
                    <a:pt x="175" y="306"/>
                    <a:pt x="173" y="306"/>
                    <a:pt x="171" y="305"/>
                  </a:cubicBezTo>
                  <a:cubicBezTo>
                    <a:pt x="180" y="304"/>
                    <a:pt x="188" y="304"/>
                    <a:pt x="195" y="304"/>
                  </a:cubicBezTo>
                  <a:cubicBezTo>
                    <a:pt x="194" y="304"/>
                    <a:pt x="191" y="305"/>
                    <a:pt x="189" y="306"/>
                  </a:cubicBezTo>
                  <a:cubicBezTo>
                    <a:pt x="186" y="308"/>
                    <a:pt x="184" y="310"/>
                    <a:pt x="183" y="314"/>
                  </a:cubicBezTo>
                  <a:cubicBezTo>
                    <a:pt x="183" y="316"/>
                    <a:pt x="183" y="319"/>
                    <a:pt x="182" y="321"/>
                  </a:cubicBezTo>
                  <a:cubicBezTo>
                    <a:pt x="178" y="337"/>
                    <a:pt x="183" y="351"/>
                    <a:pt x="190" y="364"/>
                  </a:cubicBezTo>
                  <a:cubicBezTo>
                    <a:pt x="192" y="368"/>
                    <a:pt x="194" y="369"/>
                    <a:pt x="198" y="369"/>
                  </a:cubicBezTo>
                  <a:cubicBezTo>
                    <a:pt x="203" y="369"/>
                    <a:pt x="207" y="368"/>
                    <a:pt x="212" y="368"/>
                  </a:cubicBezTo>
                  <a:cubicBezTo>
                    <a:pt x="214" y="368"/>
                    <a:pt x="215" y="368"/>
                    <a:pt x="215" y="370"/>
                  </a:cubicBezTo>
                  <a:cubicBezTo>
                    <a:pt x="218" y="377"/>
                    <a:pt x="223" y="381"/>
                    <a:pt x="229" y="385"/>
                  </a:cubicBezTo>
                  <a:cubicBezTo>
                    <a:pt x="235" y="390"/>
                    <a:pt x="241" y="391"/>
                    <a:pt x="248" y="388"/>
                  </a:cubicBezTo>
                  <a:cubicBezTo>
                    <a:pt x="250" y="387"/>
                    <a:pt x="252" y="386"/>
                    <a:pt x="255" y="385"/>
                  </a:cubicBezTo>
                  <a:cubicBezTo>
                    <a:pt x="257" y="384"/>
                    <a:pt x="258" y="384"/>
                    <a:pt x="259" y="386"/>
                  </a:cubicBezTo>
                  <a:cubicBezTo>
                    <a:pt x="254" y="388"/>
                    <a:pt x="249" y="391"/>
                    <a:pt x="245" y="393"/>
                  </a:cubicBezTo>
                  <a:cubicBezTo>
                    <a:pt x="242" y="394"/>
                    <a:pt x="241" y="396"/>
                    <a:pt x="241" y="398"/>
                  </a:cubicBezTo>
                  <a:cubicBezTo>
                    <a:pt x="241" y="401"/>
                    <a:pt x="242" y="403"/>
                    <a:pt x="242" y="405"/>
                  </a:cubicBezTo>
                  <a:cubicBezTo>
                    <a:pt x="242" y="405"/>
                    <a:pt x="241" y="404"/>
                    <a:pt x="241" y="403"/>
                  </a:cubicBezTo>
                  <a:cubicBezTo>
                    <a:pt x="239" y="398"/>
                    <a:pt x="237" y="394"/>
                    <a:pt x="233" y="391"/>
                  </a:cubicBezTo>
                  <a:cubicBezTo>
                    <a:pt x="226" y="386"/>
                    <a:pt x="219" y="380"/>
                    <a:pt x="212" y="375"/>
                  </a:cubicBezTo>
                  <a:cubicBezTo>
                    <a:pt x="211" y="374"/>
                    <a:pt x="209" y="373"/>
                    <a:pt x="207" y="373"/>
                  </a:cubicBezTo>
                  <a:cubicBezTo>
                    <a:pt x="202" y="373"/>
                    <a:pt x="198" y="373"/>
                    <a:pt x="194" y="373"/>
                  </a:cubicBezTo>
                  <a:cubicBezTo>
                    <a:pt x="190" y="373"/>
                    <a:pt x="188" y="375"/>
                    <a:pt x="187" y="379"/>
                  </a:cubicBezTo>
                  <a:cubicBezTo>
                    <a:pt x="185" y="384"/>
                    <a:pt x="184" y="389"/>
                    <a:pt x="184" y="394"/>
                  </a:cubicBezTo>
                  <a:cubicBezTo>
                    <a:pt x="183" y="397"/>
                    <a:pt x="184" y="400"/>
                    <a:pt x="186" y="403"/>
                  </a:cubicBezTo>
                  <a:cubicBezTo>
                    <a:pt x="193" y="413"/>
                    <a:pt x="203" y="417"/>
                    <a:pt x="215" y="417"/>
                  </a:cubicBezTo>
                  <a:cubicBezTo>
                    <a:pt x="216" y="417"/>
                    <a:pt x="217" y="416"/>
                    <a:pt x="219" y="416"/>
                  </a:cubicBezTo>
                  <a:cubicBezTo>
                    <a:pt x="218" y="417"/>
                    <a:pt x="218" y="418"/>
                    <a:pt x="217" y="420"/>
                  </a:cubicBezTo>
                  <a:cubicBezTo>
                    <a:pt x="221" y="420"/>
                    <a:pt x="225" y="422"/>
                    <a:pt x="229" y="421"/>
                  </a:cubicBezTo>
                  <a:cubicBezTo>
                    <a:pt x="236" y="420"/>
                    <a:pt x="243" y="420"/>
                    <a:pt x="250" y="419"/>
                  </a:cubicBezTo>
                  <a:cubicBezTo>
                    <a:pt x="262" y="417"/>
                    <a:pt x="272" y="412"/>
                    <a:pt x="282" y="405"/>
                  </a:cubicBezTo>
                  <a:cubicBezTo>
                    <a:pt x="287" y="401"/>
                    <a:pt x="291" y="395"/>
                    <a:pt x="292" y="388"/>
                  </a:cubicBezTo>
                  <a:cubicBezTo>
                    <a:pt x="293" y="383"/>
                    <a:pt x="291" y="380"/>
                    <a:pt x="287" y="379"/>
                  </a:cubicBezTo>
                  <a:cubicBezTo>
                    <a:pt x="284" y="382"/>
                    <a:pt x="283" y="385"/>
                    <a:pt x="279" y="388"/>
                  </a:cubicBezTo>
                  <a:cubicBezTo>
                    <a:pt x="279" y="385"/>
                    <a:pt x="280" y="383"/>
                    <a:pt x="281" y="381"/>
                  </a:cubicBezTo>
                  <a:cubicBezTo>
                    <a:pt x="283" y="377"/>
                    <a:pt x="282" y="373"/>
                    <a:pt x="278" y="370"/>
                  </a:cubicBezTo>
                  <a:cubicBezTo>
                    <a:pt x="272" y="364"/>
                    <a:pt x="265" y="358"/>
                    <a:pt x="257" y="355"/>
                  </a:cubicBezTo>
                  <a:cubicBezTo>
                    <a:pt x="252" y="353"/>
                    <a:pt x="247" y="352"/>
                    <a:pt x="243" y="350"/>
                  </a:cubicBezTo>
                  <a:cubicBezTo>
                    <a:pt x="240" y="349"/>
                    <a:pt x="237" y="347"/>
                    <a:pt x="234" y="349"/>
                  </a:cubicBezTo>
                  <a:cubicBezTo>
                    <a:pt x="232" y="335"/>
                    <a:pt x="230" y="333"/>
                    <a:pt x="216" y="323"/>
                  </a:cubicBezTo>
                  <a:cubicBezTo>
                    <a:pt x="217" y="318"/>
                    <a:pt x="218" y="313"/>
                    <a:pt x="217" y="307"/>
                  </a:cubicBezTo>
                  <a:cubicBezTo>
                    <a:pt x="217" y="306"/>
                    <a:pt x="218" y="306"/>
                    <a:pt x="218" y="305"/>
                  </a:cubicBezTo>
                  <a:cubicBezTo>
                    <a:pt x="218" y="305"/>
                    <a:pt x="219" y="305"/>
                    <a:pt x="219" y="305"/>
                  </a:cubicBezTo>
                  <a:cubicBezTo>
                    <a:pt x="219" y="306"/>
                    <a:pt x="219" y="306"/>
                    <a:pt x="219" y="307"/>
                  </a:cubicBezTo>
                  <a:cubicBezTo>
                    <a:pt x="219" y="310"/>
                    <a:pt x="219" y="314"/>
                    <a:pt x="221" y="317"/>
                  </a:cubicBezTo>
                  <a:cubicBezTo>
                    <a:pt x="222" y="319"/>
                    <a:pt x="222" y="321"/>
                    <a:pt x="223" y="322"/>
                  </a:cubicBezTo>
                  <a:cubicBezTo>
                    <a:pt x="228" y="329"/>
                    <a:pt x="233" y="337"/>
                    <a:pt x="242" y="338"/>
                  </a:cubicBezTo>
                  <a:cubicBezTo>
                    <a:pt x="242" y="340"/>
                    <a:pt x="242" y="343"/>
                    <a:pt x="244" y="344"/>
                  </a:cubicBezTo>
                  <a:cubicBezTo>
                    <a:pt x="248" y="346"/>
                    <a:pt x="251" y="348"/>
                    <a:pt x="254" y="349"/>
                  </a:cubicBezTo>
                  <a:cubicBezTo>
                    <a:pt x="257" y="350"/>
                    <a:pt x="260" y="350"/>
                    <a:pt x="262" y="353"/>
                  </a:cubicBezTo>
                  <a:cubicBezTo>
                    <a:pt x="275" y="364"/>
                    <a:pt x="288" y="372"/>
                    <a:pt x="302" y="381"/>
                  </a:cubicBezTo>
                  <a:cubicBezTo>
                    <a:pt x="306" y="384"/>
                    <a:pt x="310" y="385"/>
                    <a:pt x="315" y="384"/>
                  </a:cubicBezTo>
                  <a:cubicBezTo>
                    <a:pt x="326" y="381"/>
                    <a:pt x="335" y="374"/>
                    <a:pt x="341" y="364"/>
                  </a:cubicBezTo>
                  <a:cubicBezTo>
                    <a:pt x="342" y="364"/>
                    <a:pt x="342" y="363"/>
                    <a:pt x="342" y="362"/>
                  </a:cubicBezTo>
                  <a:cubicBezTo>
                    <a:pt x="336" y="360"/>
                    <a:pt x="331" y="359"/>
                    <a:pt x="326" y="358"/>
                  </a:cubicBezTo>
                  <a:cubicBezTo>
                    <a:pt x="327" y="356"/>
                    <a:pt x="328" y="355"/>
                    <a:pt x="329" y="354"/>
                  </a:cubicBezTo>
                  <a:cubicBezTo>
                    <a:pt x="332" y="355"/>
                    <a:pt x="335" y="357"/>
                    <a:pt x="338" y="357"/>
                  </a:cubicBezTo>
                  <a:cubicBezTo>
                    <a:pt x="345" y="358"/>
                    <a:pt x="351" y="356"/>
                    <a:pt x="355" y="351"/>
                  </a:cubicBezTo>
                  <a:cubicBezTo>
                    <a:pt x="361" y="344"/>
                    <a:pt x="368" y="337"/>
                    <a:pt x="374" y="330"/>
                  </a:cubicBezTo>
                  <a:cubicBezTo>
                    <a:pt x="377" y="326"/>
                    <a:pt x="380" y="321"/>
                    <a:pt x="383" y="317"/>
                  </a:cubicBezTo>
                  <a:cubicBezTo>
                    <a:pt x="385" y="314"/>
                    <a:pt x="384" y="312"/>
                    <a:pt x="382" y="310"/>
                  </a:cubicBezTo>
                  <a:cubicBezTo>
                    <a:pt x="380" y="311"/>
                    <a:pt x="377" y="312"/>
                    <a:pt x="375" y="314"/>
                  </a:cubicBezTo>
                  <a:cubicBezTo>
                    <a:pt x="374" y="314"/>
                    <a:pt x="374" y="313"/>
                    <a:pt x="374" y="313"/>
                  </a:cubicBezTo>
                  <a:cubicBezTo>
                    <a:pt x="378" y="309"/>
                    <a:pt x="380" y="304"/>
                    <a:pt x="382" y="298"/>
                  </a:cubicBezTo>
                  <a:cubicBezTo>
                    <a:pt x="386" y="300"/>
                    <a:pt x="386" y="300"/>
                    <a:pt x="389" y="298"/>
                  </a:cubicBezTo>
                  <a:cubicBezTo>
                    <a:pt x="402" y="289"/>
                    <a:pt x="408" y="276"/>
                    <a:pt x="411" y="261"/>
                  </a:cubicBezTo>
                  <a:cubicBezTo>
                    <a:pt x="413" y="256"/>
                    <a:pt x="409" y="253"/>
                    <a:pt x="403" y="254"/>
                  </a:cubicBezTo>
                  <a:cubicBezTo>
                    <a:pt x="401" y="255"/>
                    <a:pt x="400" y="256"/>
                    <a:pt x="400" y="259"/>
                  </a:cubicBezTo>
                  <a:cubicBezTo>
                    <a:pt x="400" y="262"/>
                    <a:pt x="399" y="265"/>
                    <a:pt x="398" y="268"/>
                  </a:cubicBezTo>
                  <a:cubicBezTo>
                    <a:pt x="398" y="268"/>
                    <a:pt x="398" y="268"/>
                    <a:pt x="397" y="268"/>
                  </a:cubicBezTo>
                  <a:cubicBezTo>
                    <a:pt x="398" y="267"/>
                    <a:pt x="398" y="265"/>
                    <a:pt x="398" y="264"/>
                  </a:cubicBezTo>
                  <a:cubicBezTo>
                    <a:pt x="398" y="257"/>
                    <a:pt x="395" y="252"/>
                    <a:pt x="388" y="252"/>
                  </a:cubicBezTo>
                  <a:cubicBezTo>
                    <a:pt x="383" y="251"/>
                    <a:pt x="378" y="253"/>
                    <a:pt x="373" y="256"/>
                  </a:cubicBezTo>
                  <a:cubicBezTo>
                    <a:pt x="371" y="257"/>
                    <a:pt x="371" y="258"/>
                    <a:pt x="371" y="260"/>
                  </a:cubicBezTo>
                  <a:cubicBezTo>
                    <a:pt x="373" y="273"/>
                    <a:pt x="372" y="285"/>
                    <a:pt x="368" y="298"/>
                  </a:cubicBezTo>
                  <a:cubicBezTo>
                    <a:pt x="366" y="305"/>
                    <a:pt x="363" y="311"/>
                    <a:pt x="359" y="318"/>
                  </a:cubicBezTo>
                  <a:cubicBezTo>
                    <a:pt x="361" y="319"/>
                    <a:pt x="362" y="320"/>
                    <a:pt x="364" y="322"/>
                  </a:cubicBezTo>
                  <a:cubicBezTo>
                    <a:pt x="359" y="322"/>
                    <a:pt x="356" y="321"/>
                    <a:pt x="352" y="322"/>
                  </a:cubicBezTo>
                  <a:cubicBezTo>
                    <a:pt x="337" y="323"/>
                    <a:pt x="322" y="327"/>
                    <a:pt x="308" y="334"/>
                  </a:cubicBezTo>
                  <a:cubicBezTo>
                    <a:pt x="302" y="337"/>
                    <a:pt x="301" y="339"/>
                    <a:pt x="302" y="345"/>
                  </a:cubicBezTo>
                  <a:cubicBezTo>
                    <a:pt x="302" y="346"/>
                    <a:pt x="301" y="346"/>
                    <a:pt x="300" y="347"/>
                  </a:cubicBezTo>
                  <a:cubicBezTo>
                    <a:pt x="300" y="343"/>
                    <a:pt x="297" y="342"/>
                    <a:pt x="295" y="340"/>
                  </a:cubicBezTo>
                  <a:cubicBezTo>
                    <a:pt x="289" y="335"/>
                    <a:pt x="283" y="331"/>
                    <a:pt x="277" y="326"/>
                  </a:cubicBezTo>
                  <a:cubicBezTo>
                    <a:pt x="274" y="324"/>
                    <a:pt x="272" y="323"/>
                    <a:pt x="269" y="323"/>
                  </a:cubicBezTo>
                  <a:cubicBezTo>
                    <a:pt x="267" y="323"/>
                    <a:pt x="265" y="323"/>
                    <a:pt x="262" y="322"/>
                  </a:cubicBezTo>
                  <a:cubicBezTo>
                    <a:pt x="266" y="321"/>
                    <a:pt x="269" y="321"/>
                    <a:pt x="272" y="319"/>
                  </a:cubicBezTo>
                  <a:cubicBezTo>
                    <a:pt x="274" y="318"/>
                    <a:pt x="276" y="315"/>
                    <a:pt x="278" y="313"/>
                  </a:cubicBezTo>
                  <a:cubicBezTo>
                    <a:pt x="278" y="314"/>
                    <a:pt x="279" y="315"/>
                    <a:pt x="279" y="316"/>
                  </a:cubicBezTo>
                  <a:cubicBezTo>
                    <a:pt x="281" y="321"/>
                    <a:pt x="283" y="326"/>
                    <a:pt x="286" y="329"/>
                  </a:cubicBezTo>
                  <a:cubicBezTo>
                    <a:pt x="290" y="333"/>
                    <a:pt x="294" y="335"/>
                    <a:pt x="299" y="333"/>
                  </a:cubicBezTo>
                  <a:cubicBezTo>
                    <a:pt x="310" y="330"/>
                    <a:pt x="321" y="326"/>
                    <a:pt x="330" y="318"/>
                  </a:cubicBezTo>
                  <a:cubicBezTo>
                    <a:pt x="330" y="318"/>
                    <a:pt x="330" y="318"/>
                    <a:pt x="330" y="318"/>
                  </a:cubicBezTo>
                  <a:cubicBezTo>
                    <a:pt x="330" y="319"/>
                    <a:pt x="330" y="320"/>
                    <a:pt x="330" y="321"/>
                  </a:cubicBezTo>
                  <a:cubicBezTo>
                    <a:pt x="333" y="321"/>
                    <a:pt x="335" y="320"/>
                    <a:pt x="337" y="320"/>
                  </a:cubicBezTo>
                  <a:cubicBezTo>
                    <a:pt x="341" y="319"/>
                    <a:pt x="345" y="318"/>
                    <a:pt x="349" y="318"/>
                  </a:cubicBezTo>
                  <a:cubicBezTo>
                    <a:pt x="352" y="318"/>
                    <a:pt x="353" y="317"/>
                    <a:pt x="355" y="315"/>
                  </a:cubicBezTo>
                  <a:cubicBezTo>
                    <a:pt x="362" y="303"/>
                    <a:pt x="366" y="290"/>
                    <a:pt x="366" y="276"/>
                  </a:cubicBezTo>
                  <a:cubicBezTo>
                    <a:pt x="366" y="267"/>
                    <a:pt x="366" y="257"/>
                    <a:pt x="362" y="248"/>
                  </a:cubicBezTo>
                  <a:cubicBezTo>
                    <a:pt x="361" y="247"/>
                    <a:pt x="361" y="246"/>
                    <a:pt x="361" y="245"/>
                  </a:cubicBezTo>
                  <a:cubicBezTo>
                    <a:pt x="362" y="245"/>
                    <a:pt x="363" y="246"/>
                    <a:pt x="364" y="247"/>
                  </a:cubicBezTo>
                  <a:cubicBezTo>
                    <a:pt x="367" y="248"/>
                    <a:pt x="369" y="249"/>
                    <a:pt x="372" y="249"/>
                  </a:cubicBezTo>
                  <a:cubicBezTo>
                    <a:pt x="380" y="247"/>
                    <a:pt x="387" y="244"/>
                    <a:pt x="391" y="235"/>
                  </a:cubicBezTo>
                  <a:cubicBezTo>
                    <a:pt x="391" y="235"/>
                    <a:pt x="391" y="235"/>
                    <a:pt x="391" y="234"/>
                  </a:cubicBezTo>
                  <a:cubicBezTo>
                    <a:pt x="391" y="234"/>
                    <a:pt x="392" y="235"/>
                    <a:pt x="392" y="235"/>
                  </a:cubicBezTo>
                  <a:cubicBezTo>
                    <a:pt x="391" y="238"/>
                    <a:pt x="391" y="241"/>
                    <a:pt x="390" y="244"/>
                  </a:cubicBezTo>
                  <a:cubicBezTo>
                    <a:pt x="390" y="245"/>
                    <a:pt x="390" y="247"/>
                    <a:pt x="392" y="248"/>
                  </a:cubicBezTo>
                  <a:cubicBezTo>
                    <a:pt x="401" y="255"/>
                    <a:pt x="413" y="246"/>
                    <a:pt x="413" y="238"/>
                  </a:cubicBezTo>
                  <a:cubicBezTo>
                    <a:pt x="414" y="233"/>
                    <a:pt x="414" y="227"/>
                    <a:pt x="413" y="222"/>
                  </a:cubicBezTo>
                  <a:cubicBezTo>
                    <a:pt x="413" y="220"/>
                    <a:pt x="412" y="218"/>
                    <a:pt x="411" y="216"/>
                  </a:cubicBezTo>
                  <a:cubicBezTo>
                    <a:pt x="411" y="215"/>
                    <a:pt x="411" y="215"/>
                    <a:pt x="411" y="215"/>
                  </a:cubicBezTo>
                  <a:cubicBezTo>
                    <a:pt x="404" y="225"/>
                    <a:pt x="390" y="231"/>
                    <a:pt x="380" y="227"/>
                  </a:cubicBezTo>
                  <a:cubicBezTo>
                    <a:pt x="380" y="225"/>
                    <a:pt x="380" y="223"/>
                    <a:pt x="380" y="221"/>
                  </a:cubicBezTo>
                  <a:cubicBezTo>
                    <a:pt x="380" y="221"/>
                    <a:pt x="380" y="221"/>
                    <a:pt x="380" y="221"/>
                  </a:cubicBezTo>
                  <a:cubicBezTo>
                    <a:pt x="379" y="222"/>
                    <a:pt x="379" y="223"/>
                    <a:pt x="378" y="224"/>
                  </a:cubicBezTo>
                  <a:cubicBezTo>
                    <a:pt x="376" y="228"/>
                    <a:pt x="372" y="230"/>
                    <a:pt x="368" y="229"/>
                  </a:cubicBezTo>
                  <a:cubicBezTo>
                    <a:pt x="364" y="229"/>
                    <a:pt x="360" y="229"/>
                    <a:pt x="356" y="228"/>
                  </a:cubicBezTo>
                  <a:cubicBezTo>
                    <a:pt x="354" y="227"/>
                    <a:pt x="353" y="226"/>
                    <a:pt x="351" y="225"/>
                  </a:cubicBezTo>
                  <a:cubicBezTo>
                    <a:pt x="347" y="229"/>
                    <a:pt x="344" y="233"/>
                    <a:pt x="340" y="237"/>
                  </a:cubicBezTo>
                  <a:cubicBezTo>
                    <a:pt x="337" y="240"/>
                    <a:pt x="335" y="243"/>
                    <a:pt x="336" y="247"/>
                  </a:cubicBezTo>
                  <a:cubicBezTo>
                    <a:pt x="336" y="254"/>
                    <a:pt x="337" y="260"/>
                    <a:pt x="337" y="266"/>
                  </a:cubicBezTo>
                  <a:cubicBezTo>
                    <a:pt x="337" y="267"/>
                    <a:pt x="337" y="268"/>
                    <a:pt x="337" y="269"/>
                  </a:cubicBezTo>
                  <a:cubicBezTo>
                    <a:pt x="336" y="269"/>
                    <a:pt x="336" y="268"/>
                    <a:pt x="336" y="267"/>
                  </a:cubicBezTo>
                  <a:cubicBezTo>
                    <a:pt x="335" y="264"/>
                    <a:pt x="334" y="260"/>
                    <a:pt x="333" y="257"/>
                  </a:cubicBezTo>
                  <a:cubicBezTo>
                    <a:pt x="331" y="251"/>
                    <a:pt x="328" y="246"/>
                    <a:pt x="324" y="242"/>
                  </a:cubicBezTo>
                  <a:cubicBezTo>
                    <a:pt x="325" y="238"/>
                    <a:pt x="325" y="234"/>
                    <a:pt x="326" y="231"/>
                  </a:cubicBezTo>
                  <a:cubicBezTo>
                    <a:pt x="328" y="224"/>
                    <a:pt x="326" y="220"/>
                    <a:pt x="322" y="215"/>
                  </a:cubicBezTo>
                  <a:cubicBezTo>
                    <a:pt x="320" y="213"/>
                    <a:pt x="317" y="211"/>
                    <a:pt x="315" y="210"/>
                  </a:cubicBezTo>
                  <a:cubicBezTo>
                    <a:pt x="314" y="209"/>
                    <a:pt x="312" y="208"/>
                    <a:pt x="311" y="208"/>
                  </a:cubicBezTo>
                  <a:cubicBezTo>
                    <a:pt x="311" y="210"/>
                    <a:pt x="310" y="211"/>
                    <a:pt x="310" y="213"/>
                  </a:cubicBezTo>
                  <a:cubicBezTo>
                    <a:pt x="310" y="213"/>
                    <a:pt x="310" y="213"/>
                    <a:pt x="309" y="213"/>
                  </a:cubicBezTo>
                  <a:cubicBezTo>
                    <a:pt x="309" y="211"/>
                    <a:pt x="307" y="209"/>
                    <a:pt x="307" y="206"/>
                  </a:cubicBezTo>
                  <a:cubicBezTo>
                    <a:pt x="305" y="201"/>
                    <a:pt x="303" y="196"/>
                    <a:pt x="299" y="192"/>
                  </a:cubicBezTo>
                  <a:cubicBezTo>
                    <a:pt x="291" y="183"/>
                    <a:pt x="281" y="177"/>
                    <a:pt x="270" y="174"/>
                  </a:cubicBezTo>
                  <a:cubicBezTo>
                    <a:pt x="263" y="172"/>
                    <a:pt x="256" y="173"/>
                    <a:pt x="251" y="179"/>
                  </a:cubicBezTo>
                  <a:cubicBezTo>
                    <a:pt x="250" y="179"/>
                    <a:pt x="250" y="179"/>
                    <a:pt x="250" y="180"/>
                  </a:cubicBezTo>
                  <a:cubicBezTo>
                    <a:pt x="250" y="179"/>
                    <a:pt x="249" y="179"/>
                    <a:pt x="249" y="179"/>
                  </a:cubicBezTo>
                  <a:cubicBezTo>
                    <a:pt x="249" y="179"/>
                    <a:pt x="249" y="179"/>
                    <a:pt x="249" y="178"/>
                  </a:cubicBezTo>
                  <a:cubicBezTo>
                    <a:pt x="250" y="172"/>
                    <a:pt x="247" y="169"/>
                    <a:pt x="242" y="166"/>
                  </a:cubicBezTo>
                  <a:cubicBezTo>
                    <a:pt x="228" y="160"/>
                    <a:pt x="215" y="152"/>
                    <a:pt x="200" y="147"/>
                  </a:cubicBezTo>
                  <a:cubicBezTo>
                    <a:pt x="188" y="143"/>
                    <a:pt x="177" y="137"/>
                    <a:pt x="164" y="137"/>
                  </a:cubicBezTo>
                  <a:cubicBezTo>
                    <a:pt x="158" y="137"/>
                    <a:pt x="152" y="138"/>
                    <a:pt x="146" y="143"/>
                  </a:cubicBezTo>
                  <a:cubicBezTo>
                    <a:pt x="144" y="145"/>
                    <a:pt x="142" y="147"/>
                    <a:pt x="139" y="149"/>
                  </a:cubicBezTo>
                  <a:cubicBezTo>
                    <a:pt x="139" y="149"/>
                    <a:pt x="138" y="149"/>
                    <a:pt x="138" y="150"/>
                  </a:cubicBezTo>
                  <a:cubicBezTo>
                    <a:pt x="138" y="148"/>
                    <a:pt x="138" y="148"/>
                    <a:pt x="139" y="147"/>
                  </a:cubicBezTo>
                  <a:cubicBezTo>
                    <a:pt x="141" y="143"/>
                    <a:pt x="143" y="140"/>
                    <a:pt x="146" y="136"/>
                  </a:cubicBezTo>
                  <a:cubicBezTo>
                    <a:pt x="147" y="134"/>
                    <a:pt x="147" y="132"/>
                    <a:pt x="145" y="130"/>
                  </a:cubicBezTo>
                  <a:cubicBezTo>
                    <a:pt x="143" y="126"/>
                    <a:pt x="141" y="123"/>
                    <a:pt x="138" y="119"/>
                  </a:cubicBezTo>
                  <a:cubicBezTo>
                    <a:pt x="136" y="117"/>
                    <a:pt x="135" y="114"/>
                    <a:pt x="136" y="111"/>
                  </a:cubicBezTo>
                  <a:cubicBezTo>
                    <a:pt x="138" y="107"/>
                    <a:pt x="139" y="102"/>
                    <a:pt x="140" y="97"/>
                  </a:cubicBezTo>
                  <a:cubicBezTo>
                    <a:pt x="140" y="97"/>
                    <a:pt x="140" y="97"/>
                    <a:pt x="141" y="97"/>
                  </a:cubicBezTo>
                  <a:cubicBezTo>
                    <a:pt x="141" y="98"/>
                    <a:pt x="141" y="100"/>
                    <a:pt x="141" y="101"/>
                  </a:cubicBezTo>
                  <a:cubicBezTo>
                    <a:pt x="141" y="104"/>
                    <a:pt x="140" y="107"/>
                    <a:pt x="141" y="111"/>
                  </a:cubicBezTo>
                  <a:cubicBezTo>
                    <a:pt x="143" y="123"/>
                    <a:pt x="151" y="131"/>
                    <a:pt x="162" y="133"/>
                  </a:cubicBezTo>
                  <a:cubicBezTo>
                    <a:pt x="165" y="133"/>
                    <a:pt x="168" y="133"/>
                    <a:pt x="172" y="134"/>
                  </a:cubicBezTo>
                  <a:cubicBezTo>
                    <a:pt x="177" y="134"/>
                    <a:pt x="183" y="135"/>
                    <a:pt x="187" y="129"/>
                  </a:cubicBezTo>
                  <a:cubicBezTo>
                    <a:pt x="187" y="134"/>
                    <a:pt x="189" y="136"/>
                    <a:pt x="192" y="137"/>
                  </a:cubicBezTo>
                  <a:cubicBezTo>
                    <a:pt x="196" y="139"/>
                    <a:pt x="201" y="142"/>
                    <a:pt x="206" y="144"/>
                  </a:cubicBezTo>
                  <a:cubicBezTo>
                    <a:pt x="218" y="150"/>
                    <a:pt x="230" y="155"/>
                    <a:pt x="242" y="160"/>
                  </a:cubicBezTo>
                  <a:cubicBezTo>
                    <a:pt x="247" y="163"/>
                    <a:pt x="252" y="165"/>
                    <a:pt x="257" y="166"/>
                  </a:cubicBezTo>
                  <a:cubicBezTo>
                    <a:pt x="264" y="168"/>
                    <a:pt x="270" y="169"/>
                    <a:pt x="277" y="170"/>
                  </a:cubicBezTo>
                  <a:cubicBezTo>
                    <a:pt x="277" y="168"/>
                    <a:pt x="278" y="166"/>
                    <a:pt x="278" y="164"/>
                  </a:cubicBezTo>
                  <a:cubicBezTo>
                    <a:pt x="279" y="166"/>
                    <a:pt x="279" y="167"/>
                    <a:pt x="280" y="168"/>
                  </a:cubicBezTo>
                  <a:cubicBezTo>
                    <a:pt x="283" y="174"/>
                    <a:pt x="286" y="176"/>
                    <a:pt x="292" y="175"/>
                  </a:cubicBezTo>
                  <a:cubicBezTo>
                    <a:pt x="295" y="174"/>
                    <a:pt x="298" y="173"/>
                    <a:pt x="302" y="173"/>
                  </a:cubicBezTo>
                  <a:cubicBezTo>
                    <a:pt x="300" y="174"/>
                    <a:pt x="300" y="174"/>
                    <a:pt x="299" y="175"/>
                  </a:cubicBezTo>
                  <a:cubicBezTo>
                    <a:pt x="296" y="178"/>
                    <a:pt x="296" y="179"/>
                    <a:pt x="298" y="183"/>
                  </a:cubicBezTo>
                  <a:cubicBezTo>
                    <a:pt x="300" y="186"/>
                    <a:pt x="301" y="189"/>
                    <a:pt x="303" y="192"/>
                  </a:cubicBezTo>
                  <a:cubicBezTo>
                    <a:pt x="306" y="196"/>
                    <a:pt x="310" y="199"/>
                    <a:pt x="315" y="200"/>
                  </a:cubicBezTo>
                  <a:cubicBezTo>
                    <a:pt x="318" y="200"/>
                    <a:pt x="321" y="200"/>
                    <a:pt x="325" y="201"/>
                  </a:cubicBezTo>
                  <a:cubicBezTo>
                    <a:pt x="323" y="202"/>
                    <a:pt x="322" y="202"/>
                    <a:pt x="321" y="203"/>
                  </a:cubicBezTo>
                  <a:cubicBezTo>
                    <a:pt x="325" y="208"/>
                    <a:pt x="330" y="212"/>
                    <a:pt x="334" y="217"/>
                  </a:cubicBezTo>
                  <a:cubicBezTo>
                    <a:pt x="336" y="218"/>
                    <a:pt x="338" y="219"/>
                    <a:pt x="340" y="219"/>
                  </a:cubicBezTo>
                  <a:cubicBezTo>
                    <a:pt x="343" y="218"/>
                    <a:pt x="346" y="218"/>
                    <a:pt x="349" y="218"/>
                  </a:cubicBezTo>
                  <a:cubicBezTo>
                    <a:pt x="348" y="221"/>
                    <a:pt x="348" y="222"/>
                    <a:pt x="350" y="224"/>
                  </a:cubicBezTo>
                  <a:cubicBezTo>
                    <a:pt x="350" y="225"/>
                    <a:pt x="351" y="225"/>
                    <a:pt x="351" y="225"/>
                  </a:cubicBezTo>
                  <a:cubicBezTo>
                    <a:pt x="355" y="221"/>
                    <a:pt x="359" y="217"/>
                    <a:pt x="363" y="213"/>
                  </a:cubicBezTo>
                  <a:cubicBezTo>
                    <a:pt x="364" y="212"/>
                    <a:pt x="365" y="211"/>
                    <a:pt x="367" y="211"/>
                  </a:cubicBezTo>
                  <a:cubicBezTo>
                    <a:pt x="374" y="210"/>
                    <a:pt x="382" y="208"/>
                    <a:pt x="390" y="207"/>
                  </a:cubicBezTo>
                  <a:cubicBezTo>
                    <a:pt x="392" y="207"/>
                    <a:pt x="394" y="207"/>
                    <a:pt x="395" y="209"/>
                  </a:cubicBezTo>
                  <a:cubicBezTo>
                    <a:pt x="396" y="212"/>
                    <a:pt x="397" y="213"/>
                    <a:pt x="398" y="215"/>
                  </a:cubicBezTo>
                  <a:cubicBezTo>
                    <a:pt x="398" y="213"/>
                    <a:pt x="398" y="211"/>
                    <a:pt x="398" y="209"/>
                  </a:cubicBezTo>
                  <a:cubicBezTo>
                    <a:pt x="402" y="208"/>
                    <a:pt x="408" y="211"/>
                    <a:pt x="411" y="215"/>
                  </a:cubicBezTo>
                  <a:cubicBezTo>
                    <a:pt x="412" y="213"/>
                    <a:pt x="413" y="212"/>
                    <a:pt x="414" y="210"/>
                  </a:cubicBezTo>
                  <a:cubicBezTo>
                    <a:pt x="416" y="204"/>
                    <a:pt x="418" y="198"/>
                    <a:pt x="420" y="191"/>
                  </a:cubicBezTo>
                  <a:cubicBezTo>
                    <a:pt x="422" y="181"/>
                    <a:pt x="423" y="171"/>
                    <a:pt x="422" y="160"/>
                  </a:cubicBezTo>
                  <a:close/>
                  <a:moveTo>
                    <a:pt x="325" y="88"/>
                  </a:moveTo>
                  <a:cubicBezTo>
                    <a:pt x="322" y="88"/>
                    <a:pt x="319" y="88"/>
                    <a:pt x="317" y="91"/>
                  </a:cubicBezTo>
                  <a:cubicBezTo>
                    <a:pt x="316" y="92"/>
                    <a:pt x="315" y="94"/>
                    <a:pt x="314" y="95"/>
                  </a:cubicBezTo>
                  <a:cubicBezTo>
                    <a:pt x="314" y="95"/>
                    <a:pt x="313" y="95"/>
                    <a:pt x="313" y="94"/>
                  </a:cubicBezTo>
                  <a:cubicBezTo>
                    <a:pt x="315" y="89"/>
                    <a:pt x="314" y="85"/>
                    <a:pt x="312" y="79"/>
                  </a:cubicBezTo>
                  <a:cubicBezTo>
                    <a:pt x="313" y="80"/>
                    <a:pt x="313" y="80"/>
                    <a:pt x="314" y="80"/>
                  </a:cubicBezTo>
                  <a:cubicBezTo>
                    <a:pt x="317" y="83"/>
                    <a:pt x="321" y="84"/>
                    <a:pt x="325" y="85"/>
                  </a:cubicBezTo>
                  <a:cubicBezTo>
                    <a:pt x="328" y="85"/>
                    <a:pt x="330" y="85"/>
                    <a:pt x="332" y="86"/>
                  </a:cubicBezTo>
                  <a:cubicBezTo>
                    <a:pt x="333" y="88"/>
                    <a:pt x="334" y="89"/>
                    <a:pt x="335" y="91"/>
                  </a:cubicBezTo>
                  <a:cubicBezTo>
                    <a:pt x="332" y="89"/>
                    <a:pt x="329" y="88"/>
                    <a:pt x="325" y="88"/>
                  </a:cubicBezTo>
                  <a:close/>
                  <a:moveTo>
                    <a:pt x="352" y="99"/>
                  </a:moveTo>
                  <a:cubicBezTo>
                    <a:pt x="352" y="99"/>
                    <a:pt x="352" y="99"/>
                    <a:pt x="351" y="99"/>
                  </a:cubicBezTo>
                  <a:cubicBezTo>
                    <a:pt x="353" y="99"/>
                    <a:pt x="356" y="100"/>
                    <a:pt x="358" y="100"/>
                  </a:cubicBezTo>
                  <a:cubicBezTo>
                    <a:pt x="356" y="102"/>
                    <a:pt x="354" y="101"/>
                    <a:pt x="352" y="99"/>
                  </a:cubicBezTo>
                  <a:close/>
                  <a:moveTo>
                    <a:pt x="135" y="368"/>
                  </a:moveTo>
                  <a:cubicBezTo>
                    <a:pt x="138" y="367"/>
                    <a:pt x="140" y="365"/>
                    <a:pt x="141" y="362"/>
                  </a:cubicBezTo>
                  <a:cubicBezTo>
                    <a:pt x="142" y="361"/>
                    <a:pt x="142" y="359"/>
                    <a:pt x="143" y="358"/>
                  </a:cubicBezTo>
                  <a:cubicBezTo>
                    <a:pt x="143" y="358"/>
                    <a:pt x="143" y="358"/>
                    <a:pt x="144" y="358"/>
                  </a:cubicBezTo>
                  <a:cubicBezTo>
                    <a:pt x="144" y="363"/>
                    <a:pt x="146" y="368"/>
                    <a:pt x="150" y="372"/>
                  </a:cubicBezTo>
                  <a:cubicBezTo>
                    <a:pt x="149" y="371"/>
                    <a:pt x="148" y="372"/>
                    <a:pt x="148" y="371"/>
                  </a:cubicBezTo>
                  <a:cubicBezTo>
                    <a:pt x="144" y="370"/>
                    <a:pt x="140" y="370"/>
                    <a:pt x="136" y="371"/>
                  </a:cubicBezTo>
                  <a:cubicBezTo>
                    <a:pt x="133" y="371"/>
                    <a:pt x="131" y="372"/>
                    <a:pt x="129" y="372"/>
                  </a:cubicBezTo>
                  <a:cubicBezTo>
                    <a:pt x="127" y="371"/>
                    <a:pt x="125" y="370"/>
                    <a:pt x="124" y="369"/>
                  </a:cubicBezTo>
                  <a:cubicBezTo>
                    <a:pt x="127" y="369"/>
                    <a:pt x="131" y="368"/>
                    <a:pt x="135" y="368"/>
                  </a:cubicBezTo>
                  <a:close/>
                  <a:moveTo>
                    <a:pt x="105" y="365"/>
                  </a:moveTo>
                  <a:cubicBezTo>
                    <a:pt x="106" y="366"/>
                    <a:pt x="106" y="366"/>
                    <a:pt x="106" y="366"/>
                  </a:cubicBezTo>
                  <a:cubicBezTo>
                    <a:pt x="104" y="366"/>
                    <a:pt x="102" y="366"/>
                    <a:pt x="100" y="367"/>
                  </a:cubicBezTo>
                  <a:cubicBezTo>
                    <a:pt x="101" y="365"/>
                    <a:pt x="103" y="364"/>
                    <a:pt x="105" y="365"/>
                  </a:cubicBezTo>
                  <a:close/>
                  <a:moveTo>
                    <a:pt x="145" y="227"/>
                  </a:moveTo>
                  <a:cubicBezTo>
                    <a:pt x="144" y="225"/>
                    <a:pt x="143" y="223"/>
                    <a:pt x="142" y="221"/>
                  </a:cubicBezTo>
                  <a:cubicBezTo>
                    <a:pt x="143" y="221"/>
                    <a:pt x="143" y="220"/>
                    <a:pt x="143" y="220"/>
                  </a:cubicBezTo>
                  <a:cubicBezTo>
                    <a:pt x="144" y="221"/>
                    <a:pt x="144" y="221"/>
                    <a:pt x="144" y="221"/>
                  </a:cubicBezTo>
                  <a:cubicBezTo>
                    <a:pt x="149" y="228"/>
                    <a:pt x="156" y="232"/>
                    <a:pt x="163" y="234"/>
                  </a:cubicBezTo>
                  <a:cubicBezTo>
                    <a:pt x="181" y="240"/>
                    <a:pt x="199" y="243"/>
                    <a:pt x="218" y="243"/>
                  </a:cubicBezTo>
                  <a:cubicBezTo>
                    <a:pt x="218" y="243"/>
                    <a:pt x="219" y="243"/>
                    <a:pt x="219" y="243"/>
                  </a:cubicBezTo>
                  <a:cubicBezTo>
                    <a:pt x="218" y="238"/>
                    <a:pt x="218" y="238"/>
                    <a:pt x="219" y="236"/>
                  </a:cubicBezTo>
                  <a:cubicBezTo>
                    <a:pt x="219" y="237"/>
                    <a:pt x="220" y="238"/>
                    <a:pt x="220" y="238"/>
                  </a:cubicBezTo>
                  <a:cubicBezTo>
                    <a:pt x="223" y="243"/>
                    <a:pt x="227" y="246"/>
                    <a:pt x="231" y="248"/>
                  </a:cubicBezTo>
                  <a:cubicBezTo>
                    <a:pt x="239" y="251"/>
                    <a:pt x="247" y="255"/>
                    <a:pt x="254" y="258"/>
                  </a:cubicBezTo>
                  <a:cubicBezTo>
                    <a:pt x="258" y="260"/>
                    <a:pt x="262" y="261"/>
                    <a:pt x="266" y="260"/>
                  </a:cubicBezTo>
                  <a:cubicBezTo>
                    <a:pt x="264" y="263"/>
                    <a:pt x="263" y="267"/>
                    <a:pt x="261" y="270"/>
                  </a:cubicBezTo>
                  <a:cubicBezTo>
                    <a:pt x="261" y="270"/>
                    <a:pt x="261" y="270"/>
                    <a:pt x="260" y="269"/>
                  </a:cubicBezTo>
                  <a:cubicBezTo>
                    <a:pt x="259" y="266"/>
                    <a:pt x="256" y="264"/>
                    <a:pt x="252" y="262"/>
                  </a:cubicBezTo>
                  <a:cubicBezTo>
                    <a:pt x="243" y="258"/>
                    <a:pt x="235" y="254"/>
                    <a:pt x="225" y="250"/>
                  </a:cubicBezTo>
                  <a:cubicBezTo>
                    <a:pt x="220" y="249"/>
                    <a:pt x="215" y="248"/>
                    <a:pt x="210" y="247"/>
                  </a:cubicBezTo>
                  <a:cubicBezTo>
                    <a:pt x="196" y="246"/>
                    <a:pt x="183" y="243"/>
                    <a:pt x="170" y="239"/>
                  </a:cubicBezTo>
                  <a:cubicBezTo>
                    <a:pt x="160" y="237"/>
                    <a:pt x="151" y="236"/>
                    <a:pt x="142" y="238"/>
                  </a:cubicBezTo>
                  <a:cubicBezTo>
                    <a:pt x="141" y="239"/>
                    <a:pt x="141" y="239"/>
                    <a:pt x="140" y="238"/>
                  </a:cubicBezTo>
                  <a:cubicBezTo>
                    <a:pt x="141" y="237"/>
                    <a:pt x="142" y="236"/>
                    <a:pt x="143" y="235"/>
                  </a:cubicBezTo>
                  <a:cubicBezTo>
                    <a:pt x="146" y="232"/>
                    <a:pt x="146" y="231"/>
                    <a:pt x="145" y="227"/>
                  </a:cubicBezTo>
                  <a:close/>
                  <a:moveTo>
                    <a:pt x="59" y="350"/>
                  </a:moveTo>
                  <a:cubicBezTo>
                    <a:pt x="59" y="350"/>
                    <a:pt x="59" y="350"/>
                    <a:pt x="59" y="350"/>
                  </a:cubicBezTo>
                  <a:cubicBezTo>
                    <a:pt x="59" y="348"/>
                    <a:pt x="59" y="346"/>
                    <a:pt x="59" y="343"/>
                  </a:cubicBezTo>
                  <a:cubicBezTo>
                    <a:pt x="59" y="341"/>
                    <a:pt x="58" y="340"/>
                    <a:pt x="56" y="338"/>
                  </a:cubicBezTo>
                  <a:cubicBezTo>
                    <a:pt x="50" y="335"/>
                    <a:pt x="45" y="329"/>
                    <a:pt x="41" y="323"/>
                  </a:cubicBezTo>
                  <a:cubicBezTo>
                    <a:pt x="40" y="321"/>
                    <a:pt x="39" y="320"/>
                    <a:pt x="38" y="319"/>
                  </a:cubicBezTo>
                  <a:cubicBezTo>
                    <a:pt x="37" y="317"/>
                    <a:pt x="37" y="315"/>
                    <a:pt x="38" y="314"/>
                  </a:cubicBezTo>
                  <a:cubicBezTo>
                    <a:pt x="39" y="313"/>
                    <a:pt x="40" y="312"/>
                    <a:pt x="40" y="311"/>
                  </a:cubicBezTo>
                  <a:cubicBezTo>
                    <a:pt x="45" y="325"/>
                    <a:pt x="53" y="334"/>
                    <a:pt x="65" y="341"/>
                  </a:cubicBezTo>
                  <a:cubicBezTo>
                    <a:pt x="63" y="344"/>
                    <a:pt x="61" y="347"/>
                    <a:pt x="59" y="350"/>
                  </a:cubicBezTo>
                  <a:close/>
                  <a:moveTo>
                    <a:pt x="307" y="301"/>
                  </a:moveTo>
                  <a:cubicBezTo>
                    <a:pt x="306" y="299"/>
                    <a:pt x="306" y="298"/>
                    <a:pt x="305" y="297"/>
                  </a:cubicBezTo>
                  <a:cubicBezTo>
                    <a:pt x="304" y="294"/>
                    <a:pt x="303" y="291"/>
                    <a:pt x="302" y="288"/>
                  </a:cubicBezTo>
                  <a:cubicBezTo>
                    <a:pt x="301" y="286"/>
                    <a:pt x="301" y="285"/>
                    <a:pt x="300" y="284"/>
                  </a:cubicBezTo>
                  <a:cubicBezTo>
                    <a:pt x="295" y="287"/>
                    <a:pt x="290" y="290"/>
                    <a:pt x="283" y="292"/>
                  </a:cubicBezTo>
                  <a:cubicBezTo>
                    <a:pt x="254" y="300"/>
                    <a:pt x="227" y="296"/>
                    <a:pt x="201" y="281"/>
                  </a:cubicBezTo>
                  <a:cubicBezTo>
                    <a:pt x="194" y="277"/>
                    <a:pt x="187" y="275"/>
                    <a:pt x="180" y="273"/>
                  </a:cubicBezTo>
                  <a:cubicBezTo>
                    <a:pt x="178" y="273"/>
                    <a:pt x="176" y="273"/>
                    <a:pt x="174" y="272"/>
                  </a:cubicBezTo>
                  <a:cubicBezTo>
                    <a:pt x="174" y="272"/>
                    <a:pt x="174" y="272"/>
                    <a:pt x="174" y="272"/>
                  </a:cubicBezTo>
                  <a:cubicBezTo>
                    <a:pt x="167" y="273"/>
                    <a:pt x="161" y="274"/>
                    <a:pt x="154" y="275"/>
                  </a:cubicBezTo>
                  <a:cubicBezTo>
                    <a:pt x="154" y="277"/>
                    <a:pt x="155" y="278"/>
                    <a:pt x="155" y="280"/>
                  </a:cubicBezTo>
                  <a:cubicBezTo>
                    <a:pt x="154" y="279"/>
                    <a:pt x="153" y="278"/>
                    <a:pt x="152" y="277"/>
                  </a:cubicBezTo>
                  <a:cubicBezTo>
                    <a:pt x="147" y="273"/>
                    <a:pt x="144" y="272"/>
                    <a:pt x="138" y="275"/>
                  </a:cubicBezTo>
                  <a:cubicBezTo>
                    <a:pt x="135" y="277"/>
                    <a:pt x="133" y="278"/>
                    <a:pt x="130" y="280"/>
                  </a:cubicBezTo>
                  <a:cubicBezTo>
                    <a:pt x="131" y="279"/>
                    <a:pt x="131" y="278"/>
                    <a:pt x="131" y="277"/>
                  </a:cubicBezTo>
                  <a:cubicBezTo>
                    <a:pt x="133" y="274"/>
                    <a:pt x="133" y="272"/>
                    <a:pt x="130" y="269"/>
                  </a:cubicBezTo>
                  <a:cubicBezTo>
                    <a:pt x="128" y="267"/>
                    <a:pt x="125" y="265"/>
                    <a:pt x="123" y="263"/>
                  </a:cubicBezTo>
                  <a:cubicBezTo>
                    <a:pt x="118" y="262"/>
                    <a:pt x="113" y="262"/>
                    <a:pt x="107" y="262"/>
                  </a:cubicBezTo>
                  <a:cubicBezTo>
                    <a:pt x="105" y="262"/>
                    <a:pt x="102" y="261"/>
                    <a:pt x="99" y="261"/>
                  </a:cubicBezTo>
                  <a:cubicBezTo>
                    <a:pt x="99" y="261"/>
                    <a:pt x="98" y="261"/>
                    <a:pt x="98" y="261"/>
                  </a:cubicBezTo>
                  <a:cubicBezTo>
                    <a:pt x="98" y="261"/>
                    <a:pt x="98" y="261"/>
                    <a:pt x="98" y="261"/>
                  </a:cubicBezTo>
                  <a:cubicBezTo>
                    <a:pt x="96" y="260"/>
                    <a:pt x="94" y="260"/>
                    <a:pt x="91" y="259"/>
                  </a:cubicBezTo>
                  <a:cubicBezTo>
                    <a:pt x="85" y="258"/>
                    <a:pt x="81" y="254"/>
                    <a:pt x="78" y="249"/>
                  </a:cubicBezTo>
                  <a:cubicBezTo>
                    <a:pt x="76" y="250"/>
                    <a:pt x="74" y="251"/>
                    <a:pt x="72" y="252"/>
                  </a:cubicBezTo>
                  <a:cubicBezTo>
                    <a:pt x="71" y="252"/>
                    <a:pt x="71" y="252"/>
                    <a:pt x="70" y="253"/>
                  </a:cubicBezTo>
                  <a:cubicBezTo>
                    <a:pt x="71" y="251"/>
                    <a:pt x="71" y="250"/>
                    <a:pt x="70" y="249"/>
                  </a:cubicBezTo>
                  <a:cubicBezTo>
                    <a:pt x="70" y="249"/>
                    <a:pt x="70" y="249"/>
                    <a:pt x="70" y="249"/>
                  </a:cubicBezTo>
                  <a:cubicBezTo>
                    <a:pt x="70" y="248"/>
                    <a:pt x="69" y="248"/>
                    <a:pt x="69" y="247"/>
                  </a:cubicBezTo>
                  <a:cubicBezTo>
                    <a:pt x="69" y="247"/>
                    <a:pt x="68" y="247"/>
                    <a:pt x="68" y="246"/>
                  </a:cubicBezTo>
                  <a:cubicBezTo>
                    <a:pt x="67" y="246"/>
                    <a:pt x="66" y="246"/>
                    <a:pt x="65" y="246"/>
                  </a:cubicBezTo>
                  <a:cubicBezTo>
                    <a:pt x="64" y="246"/>
                    <a:pt x="64" y="246"/>
                    <a:pt x="64" y="246"/>
                  </a:cubicBezTo>
                  <a:cubicBezTo>
                    <a:pt x="61" y="246"/>
                    <a:pt x="58" y="246"/>
                    <a:pt x="55" y="247"/>
                  </a:cubicBezTo>
                  <a:cubicBezTo>
                    <a:pt x="55" y="246"/>
                    <a:pt x="55" y="246"/>
                    <a:pt x="55" y="246"/>
                  </a:cubicBezTo>
                  <a:cubicBezTo>
                    <a:pt x="54" y="245"/>
                    <a:pt x="55" y="244"/>
                    <a:pt x="56" y="244"/>
                  </a:cubicBezTo>
                  <a:cubicBezTo>
                    <a:pt x="60" y="242"/>
                    <a:pt x="63" y="241"/>
                    <a:pt x="66" y="240"/>
                  </a:cubicBezTo>
                  <a:cubicBezTo>
                    <a:pt x="73" y="237"/>
                    <a:pt x="74" y="230"/>
                    <a:pt x="69" y="225"/>
                  </a:cubicBezTo>
                  <a:cubicBezTo>
                    <a:pt x="66" y="221"/>
                    <a:pt x="63" y="218"/>
                    <a:pt x="60" y="215"/>
                  </a:cubicBezTo>
                  <a:cubicBezTo>
                    <a:pt x="61" y="215"/>
                    <a:pt x="62" y="215"/>
                    <a:pt x="63" y="215"/>
                  </a:cubicBezTo>
                  <a:cubicBezTo>
                    <a:pt x="69" y="220"/>
                    <a:pt x="75" y="224"/>
                    <a:pt x="81" y="228"/>
                  </a:cubicBezTo>
                  <a:cubicBezTo>
                    <a:pt x="85" y="231"/>
                    <a:pt x="86" y="231"/>
                    <a:pt x="90" y="228"/>
                  </a:cubicBezTo>
                  <a:cubicBezTo>
                    <a:pt x="91" y="226"/>
                    <a:pt x="93" y="226"/>
                    <a:pt x="94" y="229"/>
                  </a:cubicBezTo>
                  <a:cubicBezTo>
                    <a:pt x="90" y="231"/>
                    <a:pt x="87" y="235"/>
                    <a:pt x="85" y="240"/>
                  </a:cubicBezTo>
                  <a:cubicBezTo>
                    <a:pt x="84" y="237"/>
                    <a:pt x="83" y="235"/>
                    <a:pt x="80" y="233"/>
                  </a:cubicBezTo>
                  <a:cubicBezTo>
                    <a:pt x="78" y="233"/>
                    <a:pt x="77" y="233"/>
                    <a:pt x="76" y="235"/>
                  </a:cubicBezTo>
                  <a:cubicBezTo>
                    <a:pt x="76" y="238"/>
                    <a:pt x="75" y="240"/>
                    <a:pt x="76" y="242"/>
                  </a:cubicBezTo>
                  <a:cubicBezTo>
                    <a:pt x="76" y="245"/>
                    <a:pt x="77" y="247"/>
                    <a:pt x="78" y="249"/>
                  </a:cubicBezTo>
                  <a:cubicBezTo>
                    <a:pt x="78" y="249"/>
                    <a:pt x="78" y="249"/>
                    <a:pt x="78" y="249"/>
                  </a:cubicBezTo>
                  <a:cubicBezTo>
                    <a:pt x="81" y="248"/>
                    <a:pt x="83" y="248"/>
                    <a:pt x="85" y="249"/>
                  </a:cubicBezTo>
                  <a:cubicBezTo>
                    <a:pt x="91" y="252"/>
                    <a:pt x="96" y="255"/>
                    <a:pt x="102" y="258"/>
                  </a:cubicBezTo>
                  <a:cubicBezTo>
                    <a:pt x="101" y="258"/>
                    <a:pt x="100" y="259"/>
                    <a:pt x="98" y="261"/>
                  </a:cubicBezTo>
                  <a:cubicBezTo>
                    <a:pt x="98" y="261"/>
                    <a:pt x="99" y="261"/>
                    <a:pt x="99" y="261"/>
                  </a:cubicBezTo>
                  <a:cubicBezTo>
                    <a:pt x="102" y="260"/>
                    <a:pt x="106" y="259"/>
                    <a:pt x="109" y="259"/>
                  </a:cubicBezTo>
                  <a:cubicBezTo>
                    <a:pt x="114" y="258"/>
                    <a:pt x="118" y="259"/>
                    <a:pt x="123" y="263"/>
                  </a:cubicBezTo>
                  <a:cubicBezTo>
                    <a:pt x="123" y="263"/>
                    <a:pt x="123" y="263"/>
                    <a:pt x="123" y="263"/>
                  </a:cubicBezTo>
                  <a:cubicBezTo>
                    <a:pt x="123" y="263"/>
                    <a:pt x="124" y="263"/>
                    <a:pt x="124" y="263"/>
                  </a:cubicBezTo>
                  <a:cubicBezTo>
                    <a:pt x="141" y="266"/>
                    <a:pt x="157" y="269"/>
                    <a:pt x="174" y="272"/>
                  </a:cubicBezTo>
                  <a:cubicBezTo>
                    <a:pt x="180" y="272"/>
                    <a:pt x="185" y="272"/>
                    <a:pt x="190" y="273"/>
                  </a:cubicBezTo>
                  <a:cubicBezTo>
                    <a:pt x="203" y="274"/>
                    <a:pt x="216" y="275"/>
                    <a:pt x="229" y="276"/>
                  </a:cubicBezTo>
                  <a:cubicBezTo>
                    <a:pt x="235" y="277"/>
                    <a:pt x="240" y="278"/>
                    <a:pt x="246" y="279"/>
                  </a:cubicBezTo>
                  <a:cubicBezTo>
                    <a:pt x="249" y="279"/>
                    <a:pt x="251" y="280"/>
                    <a:pt x="252" y="284"/>
                  </a:cubicBezTo>
                  <a:cubicBezTo>
                    <a:pt x="255" y="278"/>
                    <a:pt x="260" y="277"/>
                    <a:pt x="265" y="276"/>
                  </a:cubicBezTo>
                  <a:cubicBezTo>
                    <a:pt x="269" y="275"/>
                    <a:pt x="272" y="274"/>
                    <a:pt x="275" y="273"/>
                  </a:cubicBezTo>
                  <a:cubicBezTo>
                    <a:pt x="285" y="272"/>
                    <a:pt x="294" y="276"/>
                    <a:pt x="300" y="284"/>
                  </a:cubicBezTo>
                  <a:cubicBezTo>
                    <a:pt x="301" y="283"/>
                    <a:pt x="303" y="282"/>
                    <a:pt x="304" y="281"/>
                  </a:cubicBezTo>
                  <a:cubicBezTo>
                    <a:pt x="305" y="282"/>
                    <a:pt x="306" y="284"/>
                    <a:pt x="306" y="286"/>
                  </a:cubicBezTo>
                  <a:cubicBezTo>
                    <a:pt x="306" y="291"/>
                    <a:pt x="307" y="296"/>
                    <a:pt x="307" y="301"/>
                  </a:cubicBezTo>
                  <a:cubicBezTo>
                    <a:pt x="307" y="301"/>
                    <a:pt x="307" y="301"/>
                    <a:pt x="307" y="301"/>
                  </a:cubicBezTo>
                  <a:close/>
                  <a:moveTo>
                    <a:pt x="399" y="170"/>
                  </a:moveTo>
                  <a:cubicBezTo>
                    <a:pt x="398" y="170"/>
                    <a:pt x="398" y="171"/>
                    <a:pt x="396" y="172"/>
                  </a:cubicBezTo>
                  <a:cubicBezTo>
                    <a:pt x="397" y="157"/>
                    <a:pt x="391" y="146"/>
                    <a:pt x="383" y="135"/>
                  </a:cubicBezTo>
                  <a:cubicBezTo>
                    <a:pt x="386" y="133"/>
                    <a:pt x="388" y="131"/>
                    <a:pt x="391" y="129"/>
                  </a:cubicBezTo>
                  <a:cubicBezTo>
                    <a:pt x="391" y="129"/>
                    <a:pt x="391" y="129"/>
                    <a:pt x="391" y="129"/>
                  </a:cubicBezTo>
                  <a:cubicBezTo>
                    <a:pt x="391" y="131"/>
                    <a:pt x="390" y="133"/>
                    <a:pt x="389" y="135"/>
                  </a:cubicBezTo>
                  <a:cubicBezTo>
                    <a:pt x="388" y="137"/>
                    <a:pt x="388" y="139"/>
                    <a:pt x="390" y="141"/>
                  </a:cubicBezTo>
                  <a:cubicBezTo>
                    <a:pt x="395" y="147"/>
                    <a:pt x="398" y="153"/>
                    <a:pt x="399" y="161"/>
                  </a:cubicBezTo>
                  <a:cubicBezTo>
                    <a:pt x="400" y="162"/>
                    <a:pt x="400" y="164"/>
                    <a:pt x="401" y="165"/>
                  </a:cubicBezTo>
                  <a:cubicBezTo>
                    <a:pt x="402" y="167"/>
                    <a:pt x="401" y="169"/>
                    <a:pt x="399"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0" name="Freeform 13">
              <a:extLst>
                <a:ext uri="{FF2B5EF4-FFF2-40B4-BE49-F238E27FC236}">
                  <a16:creationId xmlns:a16="http://schemas.microsoft.com/office/drawing/2014/main" id="{A4744454-E8FB-6C4D-ADA8-14F79FCEECDD}"/>
                </a:ext>
              </a:extLst>
            </p:cNvPr>
            <p:cNvSpPr>
              <a:spLocks/>
            </p:cNvSpPr>
            <p:nvPr/>
          </p:nvSpPr>
          <p:spPr bwMode="auto">
            <a:xfrm flipH="1">
              <a:off x="4270986" y="2032828"/>
              <a:ext cx="886616" cy="1141703"/>
            </a:xfrm>
            <a:custGeom>
              <a:avLst/>
              <a:gdLst>
                <a:gd name="T0" fmla="*/ 277 w 366"/>
                <a:gd name="T1" fmla="*/ 388 h 472"/>
                <a:gd name="T2" fmla="*/ 101 w 366"/>
                <a:gd name="T3" fmla="*/ 413 h 472"/>
                <a:gd name="T4" fmla="*/ 25 w 366"/>
                <a:gd name="T5" fmla="*/ 205 h 472"/>
                <a:gd name="T6" fmla="*/ 183 w 366"/>
                <a:gd name="T7" fmla="*/ 127 h 472"/>
                <a:gd name="T8" fmla="*/ 200 w 366"/>
                <a:gd name="T9" fmla="*/ 105 h 472"/>
                <a:gd name="T10" fmla="*/ 200 w 366"/>
                <a:gd name="T11" fmla="*/ 17 h 472"/>
                <a:gd name="T12" fmla="*/ 216 w 366"/>
                <a:gd name="T13" fmla="*/ 0 h 472"/>
                <a:gd name="T14" fmla="*/ 231 w 366"/>
                <a:gd name="T15" fmla="*/ 15 h 472"/>
                <a:gd name="T16" fmla="*/ 231 w 366"/>
                <a:gd name="T17" fmla="*/ 113 h 472"/>
                <a:gd name="T18" fmla="*/ 193 w 366"/>
                <a:gd name="T19" fmla="*/ 170 h 472"/>
                <a:gd name="T20" fmla="*/ 159 w 366"/>
                <a:gd name="T21" fmla="*/ 247 h 472"/>
                <a:gd name="T22" fmla="*/ 160 w 366"/>
                <a:gd name="T23" fmla="*/ 253 h 472"/>
                <a:gd name="T24" fmla="*/ 166 w 366"/>
                <a:gd name="T25" fmla="*/ 294 h 472"/>
                <a:gd name="T26" fmla="*/ 210 w 366"/>
                <a:gd name="T27" fmla="*/ 332 h 472"/>
                <a:gd name="T28" fmla="*/ 261 w 366"/>
                <a:gd name="T29" fmla="*/ 348 h 472"/>
                <a:gd name="T30" fmla="*/ 290 w 366"/>
                <a:gd name="T31" fmla="*/ 341 h 472"/>
                <a:gd name="T32" fmla="*/ 332 w 366"/>
                <a:gd name="T33" fmla="*/ 332 h 472"/>
                <a:gd name="T34" fmla="*/ 365 w 366"/>
                <a:gd name="T35" fmla="*/ 400 h 472"/>
                <a:gd name="T36" fmla="*/ 365 w 366"/>
                <a:gd name="T37" fmla="*/ 456 h 472"/>
                <a:gd name="T38" fmla="*/ 347 w 366"/>
                <a:gd name="T39" fmla="*/ 472 h 472"/>
                <a:gd name="T40" fmla="*/ 331 w 366"/>
                <a:gd name="T41" fmla="*/ 452 h 472"/>
                <a:gd name="T42" fmla="*/ 331 w 366"/>
                <a:gd name="T43" fmla="*/ 400 h 472"/>
                <a:gd name="T44" fmla="*/ 317 w 366"/>
                <a:gd name="T45" fmla="*/ 378 h 472"/>
                <a:gd name="T46" fmla="*/ 294 w 366"/>
                <a:gd name="T47" fmla="*/ 393 h 472"/>
                <a:gd name="T48" fmla="*/ 277 w 366"/>
                <a:gd name="T49" fmla="*/ 38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6" h="472">
                  <a:moveTo>
                    <a:pt x="277" y="388"/>
                  </a:moveTo>
                  <a:cubicBezTo>
                    <a:pt x="277" y="388"/>
                    <a:pt x="201" y="462"/>
                    <a:pt x="101" y="413"/>
                  </a:cubicBezTo>
                  <a:cubicBezTo>
                    <a:pt x="0" y="363"/>
                    <a:pt x="12" y="235"/>
                    <a:pt x="25" y="205"/>
                  </a:cubicBezTo>
                  <a:cubicBezTo>
                    <a:pt x="37" y="176"/>
                    <a:pt x="87" y="94"/>
                    <a:pt x="183" y="127"/>
                  </a:cubicBezTo>
                  <a:cubicBezTo>
                    <a:pt x="183" y="127"/>
                    <a:pt x="198" y="133"/>
                    <a:pt x="200" y="105"/>
                  </a:cubicBezTo>
                  <a:cubicBezTo>
                    <a:pt x="201" y="77"/>
                    <a:pt x="200" y="17"/>
                    <a:pt x="200" y="17"/>
                  </a:cubicBezTo>
                  <a:cubicBezTo>
                    <a:pt x="200" y="17"/>
                    <a:pt x="197" y="0"/>
                    <a:pt x="216" y="0"/>
                  </a:cubicBezTo>
                  <a:cubicBezTo>
                    <a:pt x="235" y="0"/>
                    <a:pt x="231" y="15"/>
                    <a:pt x="231" y="15"/>
                  </a:cubicBezTo>
                  <a:cubicBezTo>
                    <a:pt x="231" y="113"/>
                    <a:pt x="231" y="113"/>
                    <a:pt x="231" y="113"/>
                  </a:cubicBezTo>
                  <a:cubicBezTo>
                    <a:pt x="231" y="113"/>
                    <a:pt x="240" y="168"/>
                    <a:pt x="193" y="170"/>
                  </a:cubicBezTo>
                  <a:cubicBezTo>
                    <a:pt x="149" y="171"/>
                    <a:pt x="153" y="212"/>
                    <a:pt x="159" y="247"/>
                  </a:cubicBezTo>
                  <a:cubicBezTo>
                    <a:pt x="160" y="249"/>
                    <a:pt x="160" y="251"/>
                    <a:pt x="160" y="253"/>
                  </a:cubicBezTo>
                  <a:cubicBezTo>
                    <a:pt x="167" y="289"/>
                    <a:pt x="166" y="279"/>
                    <a:pt x="166" y="294"/>
                  </a:cubicBezTo>
                  <a:cubicBezTo>
                    <a:pt x="166" y="310"/>
                    <a:pt x="208" y="301"/>
                    <a:pt x="210" y="332"/>
                  </a:cubicBezTo>
                  <a:cubicBezTo>
                    <a:pt x="213" y="362"/>
                    <a:pt x="250" y="325"/>
                    <a:pt x="261" y="348"/>
                  </a:cubicBezTo>
                  <a:cubicBezTo>
                    <a:pt x="273" y="371"/>
                    <a:pt x="290" y="341"/>
                    <a:pt x="290" y="341"/>
                  </a:cubicBezTo>
                  <a:cubicBezTo>
                    <a:pt x="290" y="341"/>
                    <a:pt x="298" y="323"/>
                    <a:pt x="332" y="332"/>
                  </a:cubicBezTo>
                  <a:cubicBezTo>
                    <a:pt x="366" y="341"/>
                    <a:pt x="365" y="400"/>
                    <a:pt x="365" y="400"/>
                  </a:cubicBezTo>
                  <a:cubicBezTo>
                    <a:pt x="365" y="456"/>
                    <a:pt x="365" y="456"/>
                    <a:pt x="365" y="456"/>
                  </a:cubicBezTo>
                  <a:cubicBezTo>
                    <a:pt x="365" y="456"/>
                    <a:pt x="364" y="472"/>
                    <a:pt x="347" y="472"/>
                  </a:cubicBezTo>
                  <a:cubicBezTo>
                    <a:pt x="331" y="472"/>
                    <a:pt x="331" y="452"/>
                    <a:pt x="331" y="452"/>
                  </a:cubicBezTo>
                  <a:cubicBezTo>
                    <a:pt x="331" y="400"/>
                    <a:pt x="331" y="400"/>
                    <a:pt x="331" y="400"/>
                  </a:cubicBezTo>
                  <a:cubicBezTo>
                    <a:pt x="331" y="400"/>
                    <a:pt x="332" y="377"/>
                    <a:pt x="317" y="378"/>
                  </a:cubicBezTo>
                  <a:cubicBezTo>
                    <a:pt x="302" y="379"/>
                    <a:pt x="311" y="390"/>
                    <a:pt x="294" y="393"/>
                  </a:cubicBezTo>
                  <a:cubicBezTo>
                    <a:pt x="277" y="397"/>
                    <a:pt x="285" y="379"/>
                    <a:pt x="277" y="3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1" name="Freeform 14">
              <a:extLst>
                <a:ext uri="{FF2B5EF4-FFF2-40B4-BE49-F238E27FC236}">
                  <a16:creationId xmlns:a16="http://schemas.microsoft.com/office/drawing/2014/main" id="{79C622EE-C25D-FF47-91D7-7732687B12B4}"/>
                </a:ext>
              </a:extLst>
            </p:cNvPr>
            <p:cNvSpPr>
              <a:spLocks/>
            </p:cNvSpPr>
            <p:nvPr/>
          </p:nvSpPr>
          <p:spPr bwMode="auto">
            <a:xfrm flipH="1">
              <a:off x="4654856" y="3008601"/>
              <a:ext cx="42102" cy="86680"/>
            </a:xfrm>
            <a:custGeom>
              <a:avLst/>
              <a:gdLst>
                <a:gd name="T0" fmla="*/ 14 w 17"/>
                <a:gd name="T1" fmla="*/ 20 h 36"/>
                <a:gd name="T2" fmla="*/ 13 w 17"/>
                <a:gd name="T3" fmla="*/ 1 h 36"/>
                <a:gd name="T4" fmla="*/ 2 w 17"/>
                <a:gd name="T5" fmla="*/ 17 h 36"/>
                <a:gd name="T6" fmla="*/ 4 w 17"/>
                <a:gd name="T7" fmla="*/ 35 h 36"/>
                <a:gd name="T8" fmla="*/ 14 w 17"/>
                <a:gd name="T9" fmla="*/ 20 h 36"/>
              </a:gdLst>
              <a:ahLst/>
              <a:cxnLst>
                <a:cxn ang="0">
                  <a:pos x="T0" y="T1"/>
                </a:cxn>
                <a:cxn ang="0">
                  <a:pos x="T2" y="T3"/>
                </a:cxn>
                <a:cxn ang="0">
                  <a:pos x="T4" y="T5"/>
                </a:cxn>
                <a:cxn ang="0">
                  <a:pos x="T6" y="T7"/>
                </a:cxn>
                <a:cxn ang="0">
                  <a:pos x="T8" y="T9"/>
                </a:cxn>
              </a:cxnLst>
              <a:rect l="0" t="0" r="r" b="b"/>
              <a:pathLst>
                <a:path w="17" h="36">
                  <a:moveTo>
                    <a:pt x="14" y="20"/>
                  </a:moveTo>
                  <a:cubicBezTo>
                    <a:pt x="17" y="11"/>
                    <a:pt x="16" y="2"/>
                    <a:pt x="13" y="1"/>
                  </a:cubicBezTo>
                  <a:cubicBezTo>
                    <a:pt x="10" y="0"/>
                    <a:pt x="5" y="7"/>
                    <a:pt x="2" y="17"/>
                  </a:cubicBezTo>
                  <a:cubicBezTo>
                    <a:pt x="0" y="26"/>
                    <a:pt x="0" y="34"/>
                    <a:pt x="4" y="35"/>
                  </a:cubicBezTo>
                  <a:cubicBezTo>
                    <a:pt x="7" y="36"/>
                    <a:pt x="12" y="29"/>
                    <a:pt x="1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2" name="Freeform 15">
              <a:extLst>
                <a:ext uri="{FF2B5EF4-FFF2-40B4-BE49-F238E27FC236}">
                  <a16:creationId xmlns:a16="http://schemas.microsoft.com/office/drawing/2014/main" id="{D1827DA1-2FB2-F247-A553-E76E7990E42E}"/>
                </a:ext>
              </a:extLst>
            </p:cNvPr>
            <p:cNvSpPr>
              <a:spLocks/>
            </p:cNvSpPr>
            <p:nvPr/>
          </p:nvSpPr>
          <p:spPr bwMode="auto">
            <a:xfrm flipH="1">
              <a:off x="4659809" y="2973929"/>
              <a:ext cx="235275" cy="361581"/>
            </a:xfrm>
            <a:custGeom>
              <a:avLst/>
              <a:gdLst>
                <a:gd name="T0" fmla="*/ 76 w 97"/>
                <a:gd name="T1" fmla="*/ 43 h 149"/>
                <a:gd name="T2" fmla="*/ 85 w 97"/>
                <a:gd name="T3" fmla="*/ 16 h 149"/>
                <a:gd name="T4" fmla="*/ 26 w 97"/>
                <a:gd name="T5" fmla="*/ 26 h 149"/>
                <a:gd name="T6" fmla="*/ 45 w 97"/>
                <a:gd name="T7" fmla="*/ 137 h 149"/>
                <a:gd name="T8" fmla="*/ 97 w 97"/>
                <a:gd name="T9" fmla="*/ 137 h 149"/>
                <a:gd name="T10" fmla="*/ 97 w 97"/>
                <a:gd name="T11" fmla="*/ 111 h 149"/>
                <a:gd name="T12" fmla="*/ 75 w 97"/>
                <a:gd name="T13" fmla="*/ 116 h 149"/>
                <a:gd name="T14" fmla="*/ 59 w 97"/>
                <a:gd name="T15" fmla="*/ 109 h 149"/>
                <a:gd name="T16" fmla="*/ 46 w 97"/>
                <a:gd name="T17" fmla="*/ 94 h 149"/>
                <a:gd name="T18" fmla="*/ 41 w 97"/>
                <a:gd name="T19" fmla="*/ 79 h 149"/>
                <a:gd name="T20" fmla="*/ 44 w 97"/>
                <a:gd name="T21" fmla="*/ 64 h 149"/>
                <a:gd name="T22" fmla="*/ 44 w 97"/>
                <a:gd name="T23" fmla="*/ 56 h 149"/>
                <a:gd name="T24" fmla="*/ 55 w 97"/>
                <a:gd name="T25" fmla="*/ 44 h 149"/>
                <a:gd name="T26" fmla="*/ 76 w 97"/>
                <a:gd name="T27" fmla="*/ 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49">
                  <a:moveTo>
                    <a:pt x="76" y="43"/>
                  </a:moveTo>
                  <a:cubicBezTo>
                    <a:pt x="76" y="43"/>
                    <a:pt x="78" y="28"/>
                    <a:pt x="85" y="16"/>
                  </a:cubicBezTo>
                  <a:cubicBezTo>
                    <a:pt x="85" y="16"/>
                    <a:pt x="47" y="0"/>
                    <a:pt x="26" y="26"/>
                  </a:cubicBezTo>
                  <a:cubicBezTo>
                    <a:pt x="5" y="53"/>
                    <a:pt x="0" y="118"/>
                    <a:pt x="45" y="137"/>
                  </a:cubicBezTo>
                  <a:cubicBezTo>
                    <a:pt x="74" y="149"/>
                    <a:pt x="97" y="137"/>
                    <a:pt x="97" y="137"/>
                  </a:cubicBezTo>
                  <a:cubicBezTo>
                    <a:pt x="97" y="111"/>
                    <a:pt x="97" y="111"/>
                    <a:pt x="97" y="111"/>
                  </a:cubicBezTo>
                  <a:cubicBezTo>
                    <a:pt x="97" y="111"/>
                    <a:pt x="85" y="111"/>
                    <a:pt x="75" y="116"/>
                  </a:cubicBezTo>
                  <a:cubicBezTo>
                    <a:pt x="75" y="116"/>
                    <a:pt x="66" y="109"/>
                    <a:pt x="59" y="109"/>
                  </a:cubicBezTo>
                  <a:cubicBezTo>
                    <a:pt x="59" y="109"/>
                    <a:pt x="52" y="96"/>
                    <a:pt x="46" y="94"/>
                  </a:cubicBezTo>
                  <a:cubicBezTo>
                    <a:pt x="46" y="94"/>
                    <a:pt x="46" y="83"/>
                    <a:pt x="41" y="79"/>
                  </a:cubicBezTo>
                  <a:cubicBezTo>
                    <a:pt x="41" y="79"/>
                    <a:pt x="40" y="69"/>
                    <a:pt x="44" y="64"/>
                  </a:cubicBezTo>
                  <a:cubicBezTo>
                    <a:pt x="44" y="64"/>
                    <a:pt x="45" y="59"/>
                    <a:pt x="44" y="56"/>
                  </a:cubicBezTo>
                  <a:cubicBezTo>
                    <a:pt x="44" y="56"/>
                    <a:pt x="52" y="51"/>
                    <a:pt x="55" y="44"/>
                  </a:cubicBezTo>
                  <a:lnTo>
                    <a:pt x="7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3" name="Freeform 17">
              <a:extLst>
                <a:ext uri="{FF2B5EF4-FFF2-40B4-BE49-F238E27FC236}">
                  <a16:creationId xmlns:a16="http://schemas.microsoft.com/office/drawing/2014/main" id="{9E8853AD-D555-474C-9669-F06F0AD6B017}"/>
                </a:ext>
              </a:extLst>
            </p:cNvPr>
            <p:cNvSpPr>
              <a:spLocks/>
            </p:cNvSpPr>
            <p:nvPr/>
          </p:nvSpPr>
          <p:spPr bwMode="auto">
            <a:xfrm flipH="1">
              <a:off x="4669715" y="2926874"/>
              <a:ext cx="56961" cy="76774"/>
            </a:xfrm>
            <a:custGeom>
              <a:avLst/>
              <a:gdLst>
                <a:gd name="T0" fmla="*/ 11 w 24"/>
                <a:gd name="T1" fmla="*/ 30 h 32"/>
                <a:gd name="T2" fmla="*/ 23 w 24"/>
                <a:gd name="T3" fmla="*/ 32 h 32"/>
                <a:gd name="T4" fmla="*/ 11 w 24"/>
                <a:gd name="T5" fmla="*/ 2 h 32"/>
                <a:gd name="T6" fmla="*/ 11 w 24"/>
                <a:gd name="T7" fmla="*/ 30 h 32"/>
              </a:gdLst>
              <a:ahLst/>
              <a:cxnLst>
                <a:cxn ang="0">
                  <a:pos x="T0" y="T1"/>
                </a:cxn>
                <a:cxn ang="0">
                  <a:pos x="T2" y="T3"/>
                </a:cxn>
                <a:cxn ang="0">
                  <a:pos x="T4" y="T5"/>
                </a:cxn>
                <a:cxn ang="0">
                  <a:pos x="T6" y="T7"/>
                </a:cxn>
              </a:cxnLst>
              <a:rect l="0" t="0" r="r" b="b"/>
              <a:pathLst>
                <a:path w="24" h="32">
                  <a:moveTo>
                    <a:pt x="11" y="30"/>
                  </a:moveTo>
                  <a:cubicBezTo>
                    <a:pt x="23" y="32"/>
                    <a:pt x="23" y="32"/>
                    <a:pt x="23" y="32"/>
                  </a:cubicBezTo>
                  <a:cubicBezTo>
                    <a:pt x="23" y="32"/>
                    <a:pt x="24" y="0"/>
                    <a:pt x="11" y="2"/>
                  </a:cubicBezTo>
                  <a:cubicBezTo>
                    <a:pt x="0" y="3"/>
                    <a:pt x="11" y="30"/>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4" name="Freeform 18">
              <a:extLst>
                <a:ext uri="{FF2B5EF4-FFF2-40B4-BE49-F238E27FC236}">
                  <a16:creationId xmlns:a16="http://schemas.microsoft.com/office/drawing/2014/main" id="{C4B52F67-D990-B64D-8D67-4CDF0251C983}"/>
                </a:ext>
              </a:extLst>
            </p:cNvPr>
            <p:cNvSpPr>
              <a:spLocks/>
            </p:cNvSpPr>
            <p:nvPr/>
          </p:nvSpPr>
          <p:spPr bwMode="auto">
            <a:xfrm flipH="1">
              <a:off x="4620184" y="2956592"/>
              <a:ext cx="29719" cy="54485"/>
            </a:xfrm>
            <a:custGeom>
              <a:avLst/>
              <a:gdLst>
                <a:gd name="T0" fmla="*/ 1 w 12"/>
                <a:gd name="T1" fmla="*/ 21 h 22"/>
                <a:gd name="T2" fmla="*/ 12 w 12"/>
                <a:gd name="T3" fmla="*/ 19 h 22"/>
                <a:gd name="T4" fmla="*/ 12 w 12"/>
                <a:gd name="T5" fmla="*/ 4 h 22"/>
                <a:gd name="T6" fmla="*/ 6 w 12"/>
                <a:gd name="T7" fmla="*/ 0 h 22"/>
                <a:gd name="T8" fmla="*/ 0 w 12"/>
                <a:gd name="T9" fmla="*/ 7 h 22"/>
                <a:gd name="T10" fmla="*/ 1 w 12"/>
                <a:gd name="T11" fmla="*/ 21 h 22"/>
              </a:gdLst>
              <a:ahLst/>
              <a:cxnLst>
                <a:cxn ang="0">
                  <a:pos x="T0" y="T1"/>
                </a:cxn>
                <a:cxn ang="0">
                  <a:pos x="T2" y="T3"/>
                </a:cxn>
                <a:cxn ang="0">
                  <a:pos x="T4" y="T5"/>
                </a:cxn>
                <a:cxn ang="0">
                  <a:pos x="T6" y="T7"/>
                </a:cxn>
                <a:cxn ang="0">
                  <a:pos x="T8" y="T9"/>
                </a:cxn>
                <a:cxn ang="0">
                  <a:pos x="T10" y="T11"/>
                </a:cxn>
              </a:cxnLst>
              <a:rect l="0" t="0" r="r" b="b"/>
              <a:pathLst>
                <a:path w="12" h="22">
                  <a:moveTo>
                    <a:pt x="1" y="21"/>
                  </a:moveTo>
                  <a:cubicBezTo>
                    <a:pt x="1" y="21"/>
                    <a:pt x="10" y="22"/>
                    <a:pt x="12" y="19"/>
                  </a:cubicBezTo>
                  <a:cubicBezTo>
                    <a:pt x="12" y="4"/>
                    <a:pt x="12" y="4"/>
                    <a:pt x="12" y="4"/>
                  </a:cubicBezTo>
                  <a:cubicBezTo>
                    <a:pt x="12" y="4"/>
                    <a:pt x="11" y="0"/>
                    <a:pt x="6" y="0"/>
                  </a:cubicBezTo>
                  <a:cubicBezTo>
                    <a:pt x="0" y="0"/>
                    <a:pt x="0" y="7"/>
                    <a:pt x="0" y="7"/>
                  </a:cubicBezTo>
                  <a:lnTo>
                    <a:pt x="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5" name="Freeform 19">
              <a:extLst>
                <a:ext uri="{FF2B5EF4-FFF2-40B4-BE49-F238E27FC236}">
                  <a16:creationId xmlns:a16="http://schemas.microsoft.com/office/drawing/2014/main" id="{02D0CCCB-81AA-FC4C-8913-1F4CD9430785}"/>
                </a:ext>
              </a:extLst>
            </p:cNvPr>
            <p:cNvSpPr>
              <a:spLocks/>
            </p:cNvSpPr>
            <p:nvPr/>
          </p:nvSpPr>
          <p:spPr bwMode="auto">
            <a:xfrm flipH="1">
              <a:off x="4513691" y="3110140"/>
              <a:ext cx="91634" cy="104016"/>
            </a:xfrm>
            <a:custGeom>
              <a:avLst/>
              <a:gdLst>
                <a:gd name="T0" fmla="*/ 0 w 38"/>
                <a:gd name="T1" fmla="*/ 16 h 43"/>
                <a:gd name="T2" fmla="*/ 10 w 38"/>
                <a:gd name="T3" fmla="*/ 43 h 43"/>
                <a:gd name="T4" fmla="*/ 21 w 38"/>
                <a:gd name="T5" fmla="*/ 29 h 43"/>
                <a:gd name="T6" fmla="*/ 36 w 38"/>
                <a:gd name="T7" fmla="*/ 20 h 43"/>
                <a:gd name="T8" fmla="*/ 37 w 38"/>
                <a:gd name="T9" fmla="*/ 5 h 43"/>
                <a:gd name="T10" fmla="*/ 29 w 38"/>
                <a:gd name="T11" fmla="*/ 2 h 43"/>
                <a:gd name="T12" fmla="*/ 16 w 38"/>
                <a:gd name="T13" fmla="*/ 4 h 43"/>
                <a:gd name="T14" fmla="*/ 7 w 38"/>
                <a:gd name="T15" fmla="*/ 9 h 43"/>
                <a:gd name="T16" fmla="*/ 0 w 38"/>
                <a:gd name="T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0" y="16"/>
                  </a:moveTo>
                  <a:cubicBezTo>
                    <a:pt x="10" y="43"/>
                    <a:pt x="10" y="43"/>
                    <a:pt x="10" y="43"/>
                  </a:cubicBezTo>
                  <a:cubicBezTo>
                    <a:pt x="10" y="43"/>
                    <a:pt x="20" y="36"/>
                    <a:pt x="21" y="29"/>
                  </a:cubicBezTo>
                  <a:cubicBezTo>
                    <a:pt x="21" y="29"/>
                    <a:pt x="35" y="30"/>
                    <a:pt x="36" y="20"/>
                  </a:cubicBezTo>
                  <a:cubicBezTo>
                    <a:pt x="36" y="20"/>
                    <a:pt x="38" y="13"/>
                    <a:pt x="37" y="5"/>
                  </a:cubicBezTo>
                  <a:cubicBezTo>
                    <a:pt x="37" y="5"/>
                    <a:pt x="35" y="0"/>
                    <a:pt x="29" y="2"/>
                  </a:cubicBezTo>
                  <a:cubicBezTo>
                    <a:pt x="24" y="5"/>
                    <a:pt x="16" y="4"/>
                    <a:pt x="16" y="4"/>
                  </a:cubicBezTo>
                  <a:cubicBezTo>
                    <a:pt x="16" y="4"/>
                    <a:pt x="10" y="4"/>
                    <a:pt x="7" y="9"/>
                  </a:cubicBezTo>
                  <a:cubicBezTo>
                    <a:pt x="4" y="14"/>
                    <a:pt x="0" y="16"/>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6" name="Freeform 20">
              <a:extLst>
                <a:ext uri="{FF2B5EF4-FFF2-40B4-BE49-F238E27FC236}">
                  <a16:creationId xmlns:a16="http://schemas.microsoft.com/office/drawing/2014/main" id="{234560C8-F83D-A84E-9B4C-5CE2A1B42710}"/>
                </a:ext>
              </a:extLst>
            </p:cNvPr>
            <p:cNvSpPr>
              <a:spLocks/>
            </p:cNvSpPr>
            <p:nvPr/>
          </p:nvSpPr>
          <p:spPr bwMode="auto">
            <a:xfrm flipH="1">
              <a:off x="4568175" y="3147289"/>
              <a:ext cx="59438" cy="148595"/>
            </a:xfrm>
            <a:custGeom>
              <a:avLst/>
              <a:gdLst>
                <a:gd name="T0" fmla="*/ 5 w 25"/>
                <a:gd name="T1" fmla="*/ 3 h 62"/>
                <a:gd name="T2" fmla="*/ 24 w 25"/>
                <a:gd name="T3" fmla="*/ 52 h 62"/>
                <a:gd name="T4" fmla="*/ 20 w 25"/>
                <a:gd name="T5" fmla="*/ 62 h 62"/>
                <a:gd name="T6" fmla="*/ 0 w 25"/>
                <a:gd name="T7" fmla="*/ 4 h 62"/>
                <a:gd name="T8" fmla="*/ 5 w 25"/>
                <a:gd name="T9" fmla="*/ 3 h 62"/>
              </a:gdLst>
              <a:ahLst/>
              <a:cxnLst>
                <a:cxn ang="0">
                  <a:pos x="T0" y="T1"/>
                </a:cxn>
                <a:cxn ang="0">
                  <a:pos x="T2" y="T3"/>
                </a:cxn>
                <a:cxn ang="0">
                  <a:pos x="T4" y="T5"/>
                </a:cxn>
                <a:cxn ang="0">
                  <a:pos x="T6" y="T7"/>
                </a:cxn>
                <a:cxn ang="0">
                  <a:pos x="T8" y="T9"/>
                </a:cxn>
              </a:cxnLst>
              <a:rect l="0" t="0" r="r" b="b"/>
              <a:pathLst>
                <a:path w="25" h="62">
                  <a:moveTo>
                    <a:pt x="5" y="3"/>
                  </a:moveTo>
                  <a:cubicBezTo>
                    <a:pt x="5" y="3"/>
                    <a:pt x="23" y="48"/>
                    <a:pt x="24" y="52"/>
                  </a:cubicBezTo>
                  <a:cubicBezTo>
                    <a:pt x="25" y="56"/>
                    <a:pt x="24" y="60"/>
                    <a:pt x="20" y="62"/>
                  </a:cubicBezTo>
                  <a:cubicBezTo>
                    <a:pt x="0" y="4"/>
                    <a:pt x="0" y="4"/>
                    <a:pt x="0" y="4"/>
                  </a:cubicBezTo>
                  <a:cubicBezTo>
                    <a:pt x="0" y="4"/>
                    <a:pt x="1" y="0"/>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7" name="Freeform 21">
              <a:extLst>
                <a:ext uri="{FF2B5EF4-FFF2-40B4-BE49-F238E27FC236}">
                  <a16:creationId xmlns:a16="http://schemas.microsoft.com/office/drawing/2014/main" id="{724F5E94-6FC9-0E4C-97BD-BB29F8914A33}"/>
                </a:ext>
              </a:extLst>
            </p:cNvPr>
            <p:cNvSpPr>
              <a:spLocks/>
            </p:cNvSpPr>
            <p:nvPr/>
          </p:nvSpPr>
          <p:spPr bwMode="auto">
            <a:xfrm flipH="1">
              <a:off x="4585511" y="3149766"/>
              <a:ext cx="81727" cy="163454"/>
            </a:xfrm>
            <a:custGeom>
              <a:avLst/>
              <a:gdLst>
                <a:gd name="T0" fmla="*/ 10 w 33"/>
                <a:gd name="T1" fmla="*/ 2 h 68"/>
                <a:gd name="T2" fmla="*/ 32 w 33"/>
                <a:gd name="T3" fmla="*/ 63 h 68"/>
                <a:gd name="T4" fmla="*/ 20 w 33"/>
                <a:gd name="T5" fmla="*/ 67 h 68"/>
                <a:gd name="T6" fmla="*/ 16 w 33"/>
                <a:gd name="T7" fmla="*/ 56 h 68"/>
                <a:gd name="T8" fmla="*/ 8 w 33"/>
                <a:gd name="T9" fmla="*/ 56 h 68"/>
                <a:gd name="T10" fmla="*/ 3 w 33"/>
                <a:gd name="T11" fmla="*/ 7 h 68"/>
                <a:gd name="T12" fmla="*/ 10 w 33"/>
                <a:gd name="T13" fmla="*/ 2 h 68"/>
              </a:gdLst>
              <a:ahLst/>
              <a:cxnLst>
                <a:cxn ang="0">
                  <a:pos x="T0" y="T1"/>
                </a:cxn>
                <a:cxn ang="0">
                  <a:pos x="T2" y="T3"/>
                </a:cxn>
                <a:cxn ang="0">
                  <a:pos x="T4" y="T5"/>
                </a:cxn>
                <a:cxn ang="0">
                  <a:pos x="T6" y="T7"/>
                </a:cxn>
                <a:cxn ang="0">
                  <a:pos x="T8" y="T9"/>
                </a:cxn>
                <a:cxn ang="0">
                  <a:pos x="T10" y="T11"/>
                </a:cxn>
                <a:cxn ang="0">
                  <a:pos x="T12" y="T13"/>
                </a:cxn>
              </a:cxnLst>
              <a:rect l="0" t="0" r="r" b="b"/>
              <a:pathLst>
                <a:path w="33" h="68">
                  <a:moveTo>
                    <a:pt x="10" y="2"/>
                  </a:moveTo>
                  <a:cubicBezTo>
                    <a:pt x="32" y="63"/>
                    <a:pt x="32" y="63"/>
                    <a:pt x="32" y="63"/>
                  </a:cubicBezTo>
                  <a:cubicBezTo>
                    <a:pt x="32" y="63"/>
                    <a:pt x="33" y="68"/>
                    <a:pt x="20" y="67"/>
                  </a:cubicBezTo>
                  <a:cubicBezTo>
                    <a:pt x="20" y="67"/>
                    <a:pt x="18" y="55"/>
                    <a:pt x="16" y="56"/>
                  </a:cubicBezTo>
                  <a:cubicBezTo>
                    <a:pt x="13" y="56"/>
                    <a:pt x="8" y="63"/>
                    <a:pt x="8" y="56"/>
                  </a:cubicBezTo>
                  <a:cubicBezTo>
                    <a:pt x="8" y="48"/>
                    <a:pt x="6" y="17"/>
                    <a:pt x="3" y="7"/>
                  </a:cubicBezTo>
                  <a:cubicBezTo>
                    <a:pt x="3" y="7"/>
                    <a:pt x="0"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Oval 22">
              <a:extLst>
                <a:ext uri="{FF2B5EF4-FFF2-40B4-BE49-F238E27FC236}">
                  <a16:creationId xmlns:a16="http://schemas.microsoft.com/office/drawing/2014/main" id="{23252EC9-3E31-5E41-8903-4A119DFC04D7}"/>
                </a:ext>
              </a:extLst>
            </p:cNvPr>
            <p:cNvSpPr>
              <a:spLocks noChangeArrowheads="1"/>
            </p:cNvSpPr>
            <p:nvPr/>
          </p:nvSpPr>
          <p:spPr bwMode="auto">
            <a:xfrm flipH="1">
              <a:off x="4486448" y="3110140"/>
              <a:ext cx="22289" cy="59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9" name="Freeform 23">
              <a:extLst>
                <a:ext uri="{FF2B5EF4-FFF2-40B4-BE49-F238E27FC236}">
                  <a16:creationId xmlns:a16="http://schemas.microsoft.com/office/drawing/2014/main" id="{394BC38D-B03B-284C-BDD4-222D55DF0B75}"/>
                </a:ext>
              </a:extLst>
            </p:cNvPr>
            <p:cNvSpPr>
              <a:spLocks/>
            </p:cNvSpPr>
            <p:nvPr/>
          </p:nvSpPr>
          <p:spPr bwMode="auto">
            <a:xfrm flipH="1">
              <a:off x="3944361" y="2998694"/>
              <a:ext cx="1275439" cy="1461182"/>
            </a:xfrm>
            <a:custGeom>
              <a:avLst/>
              <a:gdLst>
                <a:gd name="T0" fmla="*/ 85 w 526"/>
                <a:gd name="T1" fmla="*/ 423 h 604"/>
                <a:gd name="T2" fmla="*/ 122 w 526"/>
                <a:gd name="T3" fmla="*/ 437 h 604"/>
                <a:gd name="T4" fmla="*/ 114 w 526"/>
                <a:gd name="T5" fmla="*/ 322 h 604"/>
                <a:gd name="T6" fmla="*/ 81 w 526"/>
                <a:gd name="T7" fmla="*/ 233 h 604"/>
                <a:gd name="T8" fmla="*/ 96 w 526"/>
                <a:gd name="T9" fmla="*/ 111 h 604"/>
                <a:gd name="T10" fmla="*/ 159 w 526"/>
                <a:gd name="T11" fmla="*/ 137 h 604"/>
                <a:gd name="T12" fmla="*/ 225 w 526"/>
                <a:gd name="T13" fmla="*/ 148 h 604"/>
                <a:gd name="T14" fmla="*/ 293 w 526"/>
                <a:gd name="T15" fmla="*/ 153 h 604"/>
                <a:gd name="T16" fmla="*/ 365 w 526"/>
                <a:gd name="T17" fmla="*/ 123 h 604"/>
                <a:gd name="T18" fmla="*/ 415 w 526"/>
                <a:gd name="T19" fmla="*/ 104 h 604"/>
                <a:gd name="T20" fmla="*/ 419 w 526"/>
                <a:gd name="T21" fmla="*/ 157 h 604"/>
                <a:gd name="T22" fmla="*/ 425 w 526"/>
                <a:gd name="T23" fmla="*/ 270 h 604"/>
                <a:gd name="T24" fmla="*/ 424 w 526"/>
                <a:gd name="T25" fmla="*/ 334 h 604"/>
                <a:gd name="T26" fmla="*/ 407 w 526"/>
                <a:gd name="T27" fmla="*/ 384 h 604"/>
                <a:gd name="T28" fmla="*/ 377 w 526"/>
                <a:gd name="T29" fmla="*/ 422 h 604"/>
                <a:gd name="T30" fmla="*/ 311 w 526"/>
                <a:gd name="T31" fmla="*/ 411 h 604"/>
                <a:gd name="T32" fmla="*/ 207 w 526"/>
                <a:gd name="T33" fmla="*/ 503 h 604"/>
                <a:gd name="T34" fmla="*/ 251 w 526"/>
                <a:gd name="T35" fmla="*/ 590 h 604"/>
                <a:gd name="T36" fmla="*/ 296 w 526"/>
                <a:gd name="T37" fmla="*/ 578 h 604"/>
                <a:gd name="T38" fmla="*/ 314 w 526"/>
                <a:gd name="T39" fmla="*/ 474 h 604"/>
                <a:gd name="T40" fmla="*/ 374 w 526"/>
                <a:gd name="T41" fmla="*/ 497 h 604"/>
                <a:gd name="T42" fmla="*/ 475 w 526"/>
                <a:gd name="T43" fmla="*/ 459 h 604"/>
                <a:gd name="T44" fmla="*/ 498 w 526"/>
                <a:gd name="T45" fmla="*/ 347 h 604"/>
                <a:gd name="T46" fmla="*/ 505 w 526"/>
                <a:gd name="T47" fmla="*/ 270 h 604"/>
                <a:gd name="T48" fmla="*/ 505 w 526"/>
                <a:gd name="T49" fmla="*/ 175 h 604"/>
                <a:gd name="T50" fmla="*/ 499 w 526"/>
                <a:gd name="T51" fmla="*/ 83 h 604"/>
                <a:gd name="T52" fmla="*/ 437 w 526"/>
                <a:gd name="T53" fmla="*/ 9 h 604"/>
                <a:gd name="T54" fmla="*/ 373 w 526"/>
                <a:gd name="T55" fmla="*/ 36 h 604"/>
                <a:gd name="T56" fmla="*/ 288 w 526"/>
                <a:gd name="T57" fmla="*/ 81 h 604"/>
                <a:gd name="T58" fmla="*/ 188 w 526"/>
                <a:gd name="T59" fmla="*/ 82 h 604"/>
                <a:gd name="T60" fmla="*/ 127 w 526"/>
                <a:gd name="T61" fmla="*/ 38 h 604"/>
                <a:gd name="T62" fmla="*/ 15 w 526"/>
                <a:gd name="T63" fmla="*/ 160 h 604"/>
                <a:gd name="T64" fmla="*/ 18 w 526"/>
                <a:gd name="T65" fmla="*/ 237 h 604"/>
                <a:gd name="T66" fmla="*/ 11 w 526"/>
                <a:gd name="T67" fmla="*/ 36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6" h="604">
                  <a:moveTo>
                    <a:pt x="63" y="414"/>
                  </a:moveTo>
                  <a:cubicBezTo>
                    <a:pt x="63" y="414"/>
                    <a:pt x="81" y="394"/>
                    <a:pt x="85" y="423"/>
                  </a:cubicBezTo>
                  <a:cubicBezTo>
                    <a:pt x="89" y="452"/>
                    <a:pt x="127" y="477"/>
                    <a:pt x="132" y="465"/>
                  </a:cubicBezTo>
                  <a:cubicBezTo>
                    <a:pt x="136" y="452"/>
                    <a:pt x="136" y="444"/>
                    <a:pt x="122" y="437"/>
                  </a:cubicBezTo>
                  <a:cubicBezTo>
                    <a:pt x="108" y="430"/>
                    <a:pt x="87" y="411"/>
                    <a:pt x="97" y="389"/>
                  </a:cubicBezTo>
                  <a:cubicBezTo>
                    <a:pt x="107" y="367"/>
                    <a:pt x="138" y="362"/>
                    <a:pt x="114" y="322"/>
                  </a:cubicBezTo>
                  <a:cubicBezTo>
                    <a:pt x="89" y="282"/>
                    <a:pt x="79" y="286"/>
                    <a:pt x="86" y="274"/>
                  </a:cubicBezTo>
                  <a:cubicBezTo>
                    <a:pt x="86" y="274"/>
                    <a:pt x="100" y="249"/>
                    <a:pt x="81" y="233"/>
                  </a:cubicBezTo>
                  <a:cubicBezTo>
                    <a:pt x="81" y="233"/>
                    <a:pt x="110" y="196"/>
                    <a:pt x="71" y="167"/>
                  </a:cubicBezTo>
                  <a:cubicBezTo>
                    <a:pt x="71" y="167"/>
                    <a:pt x="97" y="141"/>
                    <a:pt x="96" y="111"/>
                  </a:cubicBezTo>
                  <a:cubicBezTo>
                    <a:pt x="96" y="111"/>
                    <a:pt x="105" y="103"/>
                    <a:pt x="111" y="116"/>
                  </a:cubicBezTo>
                  <a:cubicBezTo>
                    <a:pt x="111" y="116"/>
                    <a:pt x="121" y="160"/>
                    <a:pt x="159" y="137"/>
                  </a:cubicBezTo>
                  <a:cubicBezTo>
                    <a:pt x="159" y="137"/>
                    <a:pt x="168" y="133"/>
                    <a:pt x="172" y="141"/>
                  </a:cubicBezTo>
                  <a:cubicBezTo>
                    <a:pt x="177" y="149"/>
                    <a:pt x="199" y="164"/>
                    <a:pt x="225" y="148"/>
                  </a:cubicBezTo>
                  <a:cubicBezTo>
                    <a:pt x="225" y="148"/>
                    <a:pt x="229" y="142"/>
                    <a:pt x="237" y="146"/>
                  </a:cubicBezTo>
                  <a:cubicBezTo>
                    <a:pt x="246" y="150"/>
                    <a:pt x="274" y="172"/>
                    <a:pt x="293" y="153"/>
                  </a:cubicBezTo>
                  <a:cubicBezTo>
                    <a:pt x="313" y="134"/>
                    <a:pt x="301" y="133"/>
                    <a:pt x="313" y="134"/>
                  </a:cubicBezTo>
                  <a:cubicBezTo>
                    <a:pt x="323" y="135"/>
                    <a:pt x="343" y="146"/>
                    <a:pt x="365" y="123"/>
                  </a:cubicBezTo>
                  <a:cubicBezTo>
                    <a:pt x="365" y="123"/>
                    <a:pt x="366" y="118"/>
                    <a:pt x="374" y="120"/>
                  </a:cubicBezTo>
                  <a:cubicBezTo>
                    <a:pt x="382" y="123"/>
                    <a:pt x="392" y="131"/>
                    <a:pt x="415" y="104"/>
                  </a:cubicBezTo>
                  <a:cubicBezTo>
                    <a:pt x="415" y="104"/>
                    <a:pt x="433" y="98"/>
                    <a:pt x="424" y="113"/>
                  </a:cubicBezTo>
                  <a:cubicBezTo>
                    <a:pt x="414" y="128"/>
                    <a:pt x="415" y="145"/>
                    <a:pt x="419" y="157"/>
                  </a:cubicBezTo>
                  <a:cubicBezTo>
                    <a:pt x="424" y="170"/>
                    <a:pt x="436" y="178"/>
                    <a:pt x="424" y="190"/>
                  </a:cubicBezTo>
                  <a:cubicBezTo>
                    <a:pt x="411" y="203"/>
                    <a:pt x="410" y="257"/>
                    <a:pt x="425" y="270"/>
                  </a:cubicBezTo>
                  <a:cubicBezTo>
                    <a:pt x="425" y="270"/>
                    <a:pt x="433" y="277"/>
                    <a:pt x="422" y="284"/>
                  </a:cubicBezTo>
                  <a:cubicBezTo>
                    <a:pt x="411" y="290"/>
                    <a:pt x="413" y="315"/>
                    <a:pt x="424" y="334"/>
                  </a:cubicBezTo>
                  <a:cubicBezTo>
                    <a:pt x="424" y="334"/>
                    <a:pt x="429" y="344"/>
                    <a:pt x="415" y="348"/>
                  </a:cubicBezTo>
                  <a:cubicBezTo>
                    <a:pt x="402" y="352"/>
                    <a:pt x="406" y="377"/>
                    <a:pt x="407" y="384"/>
                  </a:cubicBezTo>
                  <a:cubicBezTo>
                    <a:pt x="409" y="390"/>
                    <a:pt x="388" y="404"/>
                    <a:pt x="387" y="421"/>
                  </a:cubicBezTo>
                  <a:cubicBezTo>
                    <a:pt x="385" y="437"/>
                    <a:pt x="377" y="422"/>
                    <a:pt x="377" y="422"/>
                  </a:cubicBezTo>
                  <a:cubicBezTo>
                    <a:pt x="377" y="422"/>
                    <a:pt x="356" y="400"/>
                    <a:pt x="332" y="415"/>
                  </a:cubicBezTo>
                  <a:cubicBezTo>
                    <a:pt x="307" y="430"/>
                    <a:pt x="317" y="414"/>
                    <a:pt x="311" y="411"/>
                  </a:cubicBezTo>
                  <a:cubicBezTo>
                    <a:pt x="306" y="408"/>
                    <a:pt x="276" y="377"/>
                    <a:pt x="237" y="400"/>
                  </a:cubicBezTo>
                  <a:cubicBezTo>
                    <a:pt x="199" y="423"/>
                    <a:pt x="196" y="454"/>
                    <a:pt x="207" y="503"/>
                  </a:cubicBezTo>
                  <a:cubicBezTo>
                    <a:pt x="218" y="552"/>
                    <a:pt x="229" y="543"/>
                    <a:pt x="226" y="587"/>
                  </a:cubicBezTo>
                  <a:cubicBezTo>
                    <a:pt x="226" y="587"/>
                    <a:pt x="223" y="604"/>
                    <a:pt x="251" y="590"/>
                  </a:cubicBezTo>
                  <a:cubicBezTo>
                    <a:pt x="278" y="576"/>
                    <a:pt x="281" y="590"/>
                    <a:pt x="281" y="590"/>
                  </a:cubicBezTo>
                  <a:cubicBezTo>
                    <a:pt x="281" y="590"/>
                    <a:pt x="295" y="602"/>
                    <a:pt x="296" y="578"/>
                  </a:cubicBezTo>
                  <a:cubicBezTo>
                    <a:pt x="298" y="553"/>
                    <a:pt x="299" y="521"/>
                    <a:pt x="304" y="512"/>
                  </a:cubicBezTo>
                  <a:cubicBezTo>
                    <a:pt x="310" y="504"/>
                    <a:pt x="313" y="488"/>
                    <a:pt x="314" y="474"/>
                  </a:cubicBezTo>
                  <a:cubicBezTo>
                    <a:pt x="315" y="460"/>
                    <a:pt x="322" y="471"/>
                    <a:pt x="325" y="481"/>
                  </a:cubicBezTo>
                  <a:cubicBezTo>
                    <a:pt x="328" y="491"/>
                    <a:pt x="334" y="518"/>
                    <a:pt x="374" y="497"/>
                  </a:cubicBezTo>
                  <a:cubicBezTo>
                    <a:pt x="374" y="497"/>
                    <a:pt x="382" y="491"/>
                    <a:pt x="394" y="499"/>
                  </a:cubicBezTo>
                  <a:cubicBezTo>
                    <a:pt x="404" y="507"/>
                    <a:pt x="459" y="528"/>
                    <a:pt x="475" y="459"/>
                  </a:cubicBezTo>
                  <a:cubicBezTo>
                    <a:pt x="475" y="459"/>
                    <a:pt x="473" y="428"/>
                    <a:pt x="483" y="412"/>
                  </a:cubicBezTo>
                  <a:cubicBezTo>
                    <a:pt x="492" y="397"/>
                    <a:pt x="510" y="363"/>
                    <a:pt x="498" y="347"/>
                  </a:cubicBezTo>
                  <a:cubicBezTo>
                    <a:pt x="485" y="330"/>
                    <a:pt x="492" y="304"/>
                    <a:pt x="492" y="304"/>
                  </a:cubicBezTo>
                  <a:cubicBezTo>
                    <a:pt x="492" y="304"/>
                    <a:pt x="514" y="279"/>
                    <a:pt x="505" y="270"/>
                  </a:cubicBezTo>
                  <a:cubicBezTo>
                    <a:pt x="505" y="270"/>
                    <a:pt x="524" y="229"/>
                    <a:pt x="503" y="219"/>
                  </a:cubicBezTo>
                  <a:cubicBezTo>
                    <a:pt x="483" y="209"/>
                    <a:pt x="520" y="183"/>
                    <a:pt x="505" y="175"/>
                  </a:cubicBezTo>
                  <a:cubicBezTo>
                    <a:pt x="489" y="167"/>
                    <a:pt x="518" y="163"/>
                    <a:pt x="502" y="135"/>
                  </a:cubicBezTo>
                  <a:cubicBezTo>
                    <a:pt x="485" y="108"/>
                    <a:pt x="526" y="127"/>
                    <a:pt x="499" y="83"/>
                  </a:cubicBezTo>
                  <a:cubicBezTo>
                    <a:pt x="499" y="83"/>
                    <a:pt x="492" y="60"/>
                    <a:pt x="492" y="38"/>
                  </a:cubicBezTo>
                  <a:cubicBezTo>
                    <a:pt x="492" y="38"/>
                    <a:pt x="495" y="0"/>
                    <a:pt x="437" y="9"/>
                  </a:cubicBezTo>
                  <a:cubicBezTo>
                    <a:pt x="437" y="9"/>
                    <a:pt x="429" y="21"/>
                    <a:pt x="415" y="21"/>
                  </a:cubicBezTo>
                  <a:cubicBezTo>
                    <a:pt x="402" y="21"/>
                    <a:pt x="391" y="26"/>
                    <a:pt x="373" y="36"/>
                  </a:cubicBezTo>
                  <a:cubicBezTo>
                    <a:pt x="355" y="47"/>
                    <a:pt x="349" y="56"/>
                    <a:pt x="329" y="61"/>
                  </a:cubicBezTo>
                  <a:cubicBezTo>
                    <a:pt x="308" y="67"/>
                    <a:pt x="293" y="67"/>
                    <a:pt x="288" y="81"/>
                  </a:cubicBezTo>
                  <a:cubicBezTo>
                    <a:pt x="282" y="94"/>
                    <a:pt x="263" y="91"/>
                    <a:pt x="236" y="90"/>
                  </a:cubicBezTo>
                  <a:cubicBezTo>
                    <a:pt x="208" y="89"/>
                    <a:pt x="190" y="89"/>
                    <a:pt x="188" y="82"/>
                  </a:cubicBezTo>
                  <a:cubicBezTo>
                    <a:pt x="185" y="75"/>
                    <a:pt x="174" y="61"/>
                    <a:pt x="160" y="63"/>
                  </a:cubicBezTo>
                  <a:cubicBezTo>
                    <a:pt x="147" y="64"/>
                    <a:pt x="151" y="45"/>
                    <a:pt x="127" y="38"/>
                  </a:cubicBezTo>
                  <a:cubicBezTo>
                    <a:pt x="104" y="31"/>
                    <a:pt x="81" y="12"/>
                    <a:pt x="45" y="35"/>
                  </a:cubicBezTo>
                  <a:cubicBezTo>
                    <a:pt x="10" y="59"/>
                    <a:pt x="0" y="139"/>
                    <a:pt x="15" y="160"/>
                  </a:cubicBezTo>
                  <a:cubicBezTo>
                    <a:pt x="30" y="181"/>
                    <a:pt x="25" y="190"/>
                    <a:pt x="21" y="200"/>
                  </a:cubicBezTo>
                  <a:cubicBezTo>
                    <a:pt x="16" y="209"/>
                    <a:pt x="14" y="212"/>
                    <a:pt x="18" y="237"/>
                  </a:cubicBezTo>
                  <a:cubicBezTo>
                    <a:pt x="22" y="261"/>
                    <a:pt x="14" y="264"/>
                    <a:pt x="14" y="264"/>
                  </a:cubicBezTo>
                  <a:cubicBezTo>
                    <a:pt x="14" y="264"/>
                    <a:pt x="3" y="311"/>
                    <a:pt x="11" y="366"/>
                  </a:cubicBezTo>
                  <a:cubicBezTo>
                    <a:pt x="14" y="385"/>
                    <a:pt x="47" y="426"/>
                    <a:pt x="63"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4">
              <a:extLst>
                <a:ext uri="{FF2B5EF4-FFF2-40B4-BE49-F238E27FC236}">
                  <a16:creationId xmlns:a16="http://schemas.microsoft.com/office/drawing/2014/main" id="{D08E9A5E-745A-884C-9EF8-C40F4279D030}"/>
                </a:ext>
              </a:extLst>
            </p:cNvPr>
            <p:cNvSpPr>
              <a:spLocks/>
            </p:cNvSpPr>
            <p:nvPr/>
          </p:nvSpPr>
          <p:spPr bwMode="auto">
            <a:xfrm flipH="1">
              <a:off x="3892352" y="1163549"/>
              <a:ext cx="1419081" cy="1641972"/>
            </a:xfrm>
            <a:custGeom>
              <a:avLst/>
              <a:gdLst>
                <a:gd name="T0" fmla="*/ 276 w 585"/>
                <a:gd name="T1" fmla="*/ 378 h 679"/>
                <a:gd name="T2" fmla="*/ 268 w 585"/>
                <a:gd name="T3" fmla="*/ 515 h 679"/>
                <a:gd name="T4" fmla="*/ 212 w 585"/>
                <a:gd name="T5" fmla="*/ 615 h 679"/>
                <a:gd name="T6" fmla="*/ 52 w 585"/>
                <a:gd name="T7" fmla="*/ 672 h 679"/>
                <a:gd name="T8" fmla="*/ 17 w 585"/>
                <a:gd name="T9" fmla="*/ 502 h 679"/>
                <a:gd name="T10" fmla="*/ 141 w 585"/>
                <a:gd name="T11" fmla="*/ 200 h 679"/>
                <a:gd name="T12" fmla="*/ 240 w 585"/>
                <a:gd name="T13" fmla="*/ 157 h 679"/>
                <a:gd name="T14" fmla="*/ 257 w 585"/>
                <a:gd name="T15" fmla="*/ 297 h 679"/>
                <a:gd name="T16" fmla="*/ 264 w 585"/>
                <a:gd name="T17" fmla="*/ 314 h 679"/>
                <a:gd name="T18" fmla="*/ 275 w 585"/>
                <a:gd name="T19" fmla="*/ 307 h 679"/>
                <a:gd name="T20" fmla="*/ 275 w 585"/>
                <a:gd name="T21" fmla="*/ 17 h 679"/>
                <a:gd name="T22" fmla="*/ 291 w 585"/>
                <a:gd name="T23" fmla="*/ 0 h 679"/>
                <a:gd name="T24" fmla="*/ 291 w 585"/>
                <a:gd name="T25" fmla="*/ 0 h 679"/>
                <a:gd name="T26" fmla="*/ 307 w 585"/>
                <a:gd name="T27" fmla="*/ 17 h 679"/>
                <a:gd name="T28" fmla="*/ 307 w 585"/>
                <a:gd name="T29" fmla="*/ 307 h 679"/>
                <a:gd name="T30" fmla="*/ 318 w 585"/>
                <a:gd name="T31" fmla="*/ 314 h 679"/>
                <a:gd name="T32" fmla="*/ 327 w 585"/>
                <a:gd name="T33" fmla="*/ 297 h 679"/>
                <a:gd name="T34" fmla="*/ 345 w 585"/>
                <a:gd name="T35" fmla="*/ 157 h 679"/>
                <a:gd name="T36" fmla="*/ 443 w 585"/>
                <a:gd name="T37" fmla="*/ 200 h 679"/>
                <a:gd name="T38" fmla="*/ 567 w 585"/>
                <a:gd name="T39" fmla="*/ 502 h 679"/>
                <a:gd name="T40" fmla="*/ 533 w 585"/>
                <a:gd name="T41" fmla="*/ 672 h 679"/>
                <a:gd name="T42" fmla="*/ 372 w 585"/>
                <a:gd name="T43" fmla="*/ 615 h 679"/>
                <a:gd name="T44" fmla="*/ 317 w 585"/>
                <a:gd name="T45" fmla="*/ 515 h 679"/>
                <a:gd name="T46" fmla="*/ 310 w 585"/>
                <a:gd name="T47" fmla="*/ 374 h 679"/>
                <a:gd name="T48" fmla="*/ 292 w 585"/>
                <a:gd name="T49" fmla="*/ 363 h 679"/>
                <a:gd name="T50" fmla="*/ 276 w 585"/>
                <a:gd name="T51" fmla="*/ 3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679">
                  <a:moveTo>
                    <a:pt x="276" y="378"/>
                  </a:moveTo>
                  <a:cubicBezTo>
                    <a:pt x="286" y="411"/>
                    <a:pt x="271" y="499"/>
                    <a:pt x="268" y="515"/>
                  </a:cubicBezTo>
                  <a:cubicBezTo>
                    <a:pt x="264" y="530"/>
                    <a:pt x="280" y="611"/>
                    <a:pt x="212" y="615"/>
                  </a:cubicBezTo>
                  <a:cubicBezTo>
                    <a:pt x="145" y="618"/>
                    <a:pt x="79" y="665"/>
                    <a:pt x="52" y="672"/>
                  </a:cubicBezTo>
                  <a:cubicBezTo>
                    <a:pt x="24" y="679"/>
                    <a:pt x="0" y="651"/>
                    <a:pt x="17" y="502"/>
                  </a:cubicBezTo>
                  <a:cubicBezTo>
                    <a:pt x="34" y="354"/>
                    <a:pt x="109" y="253"/>
                    <a:pt x="141" y="200"/>
                  </a:cubicBezTo>
                  <a:cubicBezTo>
                    <a:pt x="174" y="146"/>
                    <a:pt x="214" y="139"/>
                    <a:pt x="240" y="157"/>
                  </a:cubicBezTo>
                  <a:cubicBezTo>
                    <a:pt x="266" y="174"/>
                    <a:pt x="257" y="297"/>
                    <a:pt x="257" y="297"/>
                  </a:cubicBezTo>
                  <a:cubicBezTo>
                    <a:pt x="257" y="297"/>
                    <a:pt x="256" y="311"/>
                    <a:pt x="264" y="314"/>
                  </a:cubicBezTo>
                  <a:cubicBezTo>
                    <a:pt x="273" y="316"/>
                    <a:pt x="275" y="307"/>
                    <a:pt x="275" y="307"/>
                  </a:cubicBezTo>
                  <a:cubicBezTo>
                    <a:pt x="275" y="17"/>
                    <a:pt x="275" y="17"/>
                    <a:pt x="275" y="17"/>
                  </a:cubicBezTo>
                  <a:cubicBezTo>
                    <a:pt x="275" y="7"/>
                    <a:pt x="282" y="0"/>
                    <a:pt x="291" y="0"/>
                  </a:cubicBezTo>
                  <a:cubicBezTo>
                    <a:pt x="291" y="0"/>
                    <a:pt x="291" y="0"/>
                    <a:pt x="291" y="0"/>
                  </a:cubicBezTo>
                  <a:cubicBezTo>
                    <a:pt x="300" y="0"/>
                    <a:pt x="307" y="7"/>
                    <a:pt x="307" y="17"/>
                  </a:cubicBezTo>
                  <a:cubicBezTo>
                    <a:pt x="307" y="307"/>
                    <a:pt x="307" y="307"/>
                    <a:pt x="307" y="307"/>
                  </a:cubicBezTo>
                  <a:cubicBezTo>
                    <a:pt x="307" y="307"/>
                    <a:pt x="307" y="314"/>
                    <a:pt x="318" y="314"/>
                  </a:cubicBezTo>
                  <a:cubicBezTo>
                    <a:pt x="328" y="314"/>
                    <a:pt x="327" y="297"/>
                    <a:pt x="327" y="297"/>
                  </a:cubicBezTo>
                  <a:cubicBezTo>
                    <a:pt x="327" y="297"/>
                    <a:pt x="319" y="174"/>
                    <a:pt x="345" y="157"/>
                  </a:cubicBezTo>
                  <a:cubicBezTo>
                    <a:pt x="370" y="139"/>
                    <a:pt x="410" y="146"/>
                    <a:pt x="443" y="200"/>
                  </a:cubicBezTo>
                  <a:cubicBezTo>
                    <a:pt x="476" y="253"/>
                    <a:pt x="550" y="354"/>
                    <a:pt x="567" y="502"/>
                  </a:cubicBezTo>
                  <a:cubicBezTo>
                    <a:pt x="585" y="651"/>
                    <a:pt x="560" y="679"/>
                    <a:pt x="533" y="672"/>
                  </a:cubicBezTo>
                  <a:cubicBezTo>
                    <a:pt x="505" y="665"/>
                    <a:pt x="440" y="618"/>
                    <a:pt x="372" y="615"/>
                  </a:cubicBezTo>
                  <a:cubicBezTo>
                    <a:pt x="305" y="611"/>
                    <a:pt x="320" y="530"/>
                    <a:pt x="317" y="515"/>
                  </a:cubicBezTo>
                  <a:cubicBezTo>
                    <a:pt x="313" y="499"/>
                    <a:pt x="301" y="407"/>
                    <a:pt x="310" y="374"/>
                  </a:cubicBezTo>
                  <a:cubicBezTo>
                    <a:pt x="310" y="374"/>
                    <a:pt x="314" y="363"/>
                    <a:pt x="292" y="363"/>
                  </a:cubicBezTo>
                  <a:cubicBezTo>
                    <a:pt x="283" y="363"/>
                    <a:pt x="272" y="363"/>
                    <a:pt x="276"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1" name="Freeform 25">
              <a:extLst>
                <a:ext uri="{FF2B5EF4-FFF2-40B4-BE49-F238E27FC236}">
                  <a16:creationId xmlns:a16="http://schemas.microsoft.com/office/drawing/2014/main" id="{2385590A-2C0C-0445-B4AF-A1A8EF14354D}"/>
                </a:ext>
              </a:extLst>
            </p:cNvPr>
            <p:cNvSpPr>
              <a:spLocks noEditPoints="1"/>
            </p:cNvSpPr>
            <p:nvPr/>
          </p:nvSpPr>
          <p:spPr bwMode="auto">
            <a:xfrm flipH="1">
              <a:off x="4048093" y="2498425"/>
              <a:ext cx="205556" cy="282330"/>
            </a:xfrm>
            <a:custGeom>
              <a:avLst/>
              <a:gdLst>
                <a:gd name="T0" fmla="*/ 80 w 85"/>
                <a:gd name="T1" fmla="*/ 56 h 117"/>
                <a:gd name="T2" fmla="*/ 16 w 85"/>
                <a:gd name="T3" fmla="*/ 17 h 117"/>
                <a:gd name="T4" fmla="*/ 10 w 85"/>
                <a:gd name="T5" fmla="*/ 45 h 117"/>
                <a:gd name="T6" fmla="*/ 13 w 85"/>
                <a:gd name="T7" fmla="*/ 69 h 117"/>
                <a:gd name="T8" fmla="*/ 0 w 85"/>
                <a:gd name="T9" fmla="*/ 104 h 117"/>
                <a:gd name="T10" fmla="*/ 17 w 85"/>
                <a:gd name="T11" fmla="*/ 104 h 117"/>
                <a:gd name="T12" fmla="*/ 38 w 85"/>
                <a:gd name="T13" fmla="*/ 79 h 117"/>
                <a:gd name="T14" fmla="*/ 51 w 85"/>
                <a:gd name="T15" fmla="*/ 94 h 117"/>
                <a:gd name="T16" fmla="*/ 74 w 85"/>
                <a:gd name="T17" fmla="*/ 95 h 117"/>
                <a:gd name="T18" fmla="*/ 80 w 85"/>
                <a:gd name="T19" fmla="*/ 56 h 117"/>
                <a:gd name="T20" fmla="*/ 17 w 85"/>
                <a:gd name="T21" fmla="*/ 46 h 117"/>
                <a:gd name="T22" fmla="*/ 20 w 85"/>
                <a:gd name="T23" fmla="*/ 47 h 117"/>
                <a:gd name="T24" fmla="*/ 21 w 85"/>
                <a:gd name="T25" fmla="*/ 49 h 117"/>
                <a:gd name="T26" fmla="*/ 17 w 85"/>
                <a:gd name="T27" fmla="*/ 46 h 117"/>
                <a:gd name="T28" fmla="*/ 30 w 85"/>
                <a:gd name="T29" fmla="*/ 63 h 117"/>
                <a:gd name="T30" fmla="*/ 22 w 85"/>
                <a:gd name="T31" fmla="*/ 65 h 117"/>
                <a:gd name="T32" fmla="*/ 27 w 85"/>
                <a:gd name="T33" fmla="*/ 52 h 117"/>
                <a:gd name="T34" fmla="*/ 30 w 85"/>
                <a:gd name="T35" fmla="*/ 63 h 117"/>
                <a:gd name="T36" fmla="*/ 45 w 85"/>
                <a:gd name="T37" fmla="*/ 68 h 117"/>
                <a:gd name="T38" fmla="*/ 35 w 85"/>
                <a:gd name="T39" fmla="*/ 66 h 117"/>
                <a:gd name="T40" fmla="*/ 38 w 85"/>
                <a:gd name="T41" fmla="*/ 58 h 117"/>
                <a:gd name="T42" fmla="*/ 39 w 85"/>
                <a:gd name="T43" fmla="*/ 61 h 117"/>
                <a:gd name="T44" fmla="*/ 38 w 85"/>
                <a:gd name="T45" fmla="*/ 64 h 117"/>
                <a:gd name="T46" fmla="*/ 42 w 85"/>
                <a:gd name="T47" fmla="*/ 68 h 117"/>
                <a:gd name="T48" fmla="*/ 45 w 85"/>
                <a:gd name="T49" fmla="*/ 68 h 117"/>
                <a:gd name="T50" fmla="*/ 51 w 85"/>
                <a:gd name="T51" fmla="*/ 77 h 117"/>
                <a:gd name="T52" fmla="*/ 48 w 85"/>
                <a:gd name="T53" fmla="*/ 75 h 117"/>
                <a:gd name="T54" fmla="*/ 50 w 85"/>
                <a:gd name="T55" fmla="*/ 73 h 117"/>
                <a:gd name="T56" fmla="*/ 51 w 85"/>
                <a:gd name="T57" fmla="*/ 75 h 117"/>
                <a:gd name="T58" fmla="*/ 51 w 85"/>
                <a:gd name="T59" fmla="*/ 77 h 117"/>
                <a:gd name="T60" fmla="*/ 71 w 85"/>
                <a:gd name="T61" fmla="*/ 72 h 117"/>
                <a:gd name="T62" fmla="*/ 67 w 85"/>
                <a:gd name="T63" fmla="*/ 84 h 117"/>
                <a:gd name="T64" fmla="*/ 67 w 85"/>
                <a:gd name="T65" fmla="*/ 85 h 117"/>
                <a:gd name="T66" fmla="*/ 66 w 85"/>
                <a:gd name="T67" fmla="*/ 85 h 117"/>
                <a:gd name="T68" fmla="*/ 65 w 85"/>
                <a:gd name="T69" fmla="*/ 84 h 117"/>
                <a:gd name="T70" fmla="*/ 70 w 85"/>
                <a:gd name="T71" fmla="*/ 72 h 117"/>
                <a:gd name="T72" fmla="*/ 65 w 85"/>
                <a:gd name="T73" fmla="*/ 62 h 117"/>
                <a:gd name="T74" fmla="*/ 58 w 85"/>
                <a:gd name="T75" fmla="*/ 51 h 117"/>
                <a:gd name="T76" fmla="*/ 47 w 85"/>
                <a:gd name="T77" fmla="*/ 42 h 117"/>
                <a:gd name="T78" fmla="*/ 34 w 85"/>
                <a:gd name="T79" fmla="*/ 37 h 117"/>
                <a:gd name="T80" fmla="*/ 14 w 85"/>
                <a:gd name="T81" fmla="*/ 29 h 117"/>
                <a:gd name="T82" fmla="*/ 15 w 85"/>
                <a:gd name="T83" fmla="*/ 28 h 117"/>
                <a:gd name="T84" fmla="*/ 16 w 85"/>
                <a:gd name="T85" fmla="*/ 28 h 117"/>
                <a:gd name="T86" fmla="*/ 34 w 85"/>
                <a:gd name="T87" fmla="*/ 35 h 117"/>
                <a:gd name="T88" fmla="*/ 35 w 85"/>
                <a:gd name="T89" fmla="*/ 35 h 117"/>
                <a:gd name="T90" fmla="*/ 47 w 85"/>
                <a:gd name="T91" fmla="*/ 39 h 117"/>
                <a:gd name="T92" fmla="*/ 48 w 85"/>
                <a:gd name="T93" fmla="*/ 39 h 117"/>
                <a:gd name="T94" fmla="*/ 49 w 85"/>
                <a:gd name="T95" fmla="*/ 40 h 117"/>
                <a:gd name="T96" fmla="*/ 59 w 85"/>
                <a:gd name="T97" fmla="*/ 49 h 117"/>
                <a:gd name="T98" fmla="*/ 59 w 85"/>
                <a:gd name="T99" fmla="*/ 50 h 117"/>
                <a:gd name="T100" fmla="*/ 60 w 85"/>
                <a:gd name="T101" fmla="*/ 50 h 117"/>
                <a:gd name="T102" fmla="*/ 65 w 85"/>
                <a:gd name="T103" fmla="*/ 60 h 117"/>
                <a:gd name="T104" fmla="*/ 71 w 85"/>
                <a:gd name="T105"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17">
                  <a:moveTo>
                    <a:pt x="80" y="56"/>
                  </a:moveTo>
                  <a:cubicBezTo>
                    <a:pt x="77" y="44"/>
                    <a:pt x="62" y="0"/>
                    <a:pt x="16" y="17"/>
                  </a:cubicBezTo>
                  <a:cubicBezTo>
                    <a:pt x="16" y="17"/>
                    <a:pt x="0" y="23"/>
                    <a:pt x="10" y="45"/>
                  </a:cubicBezTo>
                  <a:cubicBezTo>
                    <a:pt x="10" y="45"/>
                    <a:pt x="8" y="57"/>
                    <a:pt x="13" y="69"/>
                  </a:cubicBezTo>
                  <a:cubicBezTo>
                    <a:pt x="22" y="87"/>
                    <a:pt x="0" y="104"/>
                    <a:pt x="0" y="104"/>
                  </a:cubicBezTo>
                  <a:cubicBezTo>
                    <a:pt x="0" y="104"/>
                    <a:pt x="8" y="117"/>
                    <a:pt x="17" y="104"/>
                  </a:cubicBezTo>
                  <a:cubicBezTo>
                    <a:pt x="26" y="90"/>
                    <a:pt x="31" y="78"/>
                    <a:pt x="38" y="79"/>
                  </a:cubicBezTo>
                  <a:cubicBezTo>
                    <a:pt x="46" y="80"/>
                    <a:pt x="49" y="91"/>
                    <a:pt x="51" y="94"/>
                  </a:cubicBezTo>
                  <a:cubicBezTo>
                    <a:pt x="52" y="97"/>
                    <a:pt x="62" y="106"/>
                    <a:pt x="74" y="95"/>
                  </a:cubicBezTo>
                  <a:cubicBezTo>
                    <a:pt x="85" y="85"/>
                    <a:pt x="83" y="67"/>
                    <a:pt x="80" y="56"/>
                  </a:cubicBezTo>
                  <a:close/>
                  <a:moveTo>
                    <a:pt x="17" y="46"/>
                  </a:moveTo>
                  <a:cubicBezTo>
                    <a:pt x="17" y="45"/>
                    <a:pt x="20" y="47"/>
                    <a:pt x="20" y="47"/>
                  </a:cubicBezTo>
                  <a:cubicBezTo>
                    <a:pt x="24" y="48"/>
                    <a:pt x="21" y="49"/>
                    <a:pt x="21" y="49"/>
                  </a:cubicBezTo>
                  <a:cubicBezTo>
                    <a:pt x="17" y="51"/>
                    <a:pt x="17" y="46"/>
                    <a:pt x="17" y="46"/>
                  </a:cubicBezTo>
                  <a:close/>
                  <a:moveTo>
                    <a:pt x="30" y="63"/>
                  </a:moveTo>
                  <a:cubicBezTo>
                    <a:pt x="30" y="63"/>
                    <a:pt x="27" y="77"/>
                    <a:pt x="22" y="65"/>
                  </a:cubicBezTo>
                  <a:cubicBezTo>
                    <a:pt x="22" y="65"/>
                    <a:pt x="19" y="59"/>
                    <a:pt x="27" y="52"/>
                  </a:cubicBezTo>
                  <a:cubicBezTo>
                    <a:pt x="36" y="46"/>
                    <a:pt x="30" y="63"/>
                    <a:pt x="30" y="63"/>
                  </a:cubicBezTo>
                  <a:close/>
                  <a:moveTo>
                    <a:pt x="45" y="68"/>
                  </a:moveTo>
                  <a:cubicBezTo>
                    <a:pt x="40" y="76"/>
                    <a:pt x="34" y="72"/>
                    <a:pt x="35" y="66"/>
                  </a:cubicBezTo>
                  <a:cubicBezTo>
                    <a:pt x="35" y="60"/>
                    <a:pt x="36" y="58"/>
                    <a:pt x="38" y="58"/>
                  </a:cubicBezTo>
                  <a:cubicBezTo>
                    <a:pt x="40" y="59"/>
                    <a:pt x="39" y="61"/>
                    <a:pt x="39" y="61"/>
                  </a:cubicBezTo>
                  <a:cubicBezTo>
                    <a:pt x="38" y="64"/>
                    <a:pt x="38" y="64"/>
                    <a:pt x="38" y="64"/>
                  </a:cubicBezTo>
                  <a:cubicBezTo>
                    <a:pt x="36" y="70"/>
                    <a:pt x="42" y="68"/>
                    <a:pt x="42" y="68"/>
                  </a:cubicBezTo>
                  <a:cubicBezTo>
                    <a:pt x="46" y="67"/>
                    <a:pt x="45" y="68"/>
                    <a:pt x="45" y="68"/>
                  </a:cubicBezTo>
                  <a:close/>
                  <a:moveTo>
                    <a:pt x="51" y="77"/>
                  </a:moveTo>
                  <a:cubicBezTo>
                    <a:pt x="49" y="78"/>
                    <a:pt x="48" y="76"/>
                    <a:pt x="48" y="75"/>
                  </a:cubicBezTo>
                  <a:cubicBezTo>
                    <a:pt x="48" y="74"/>
                    <a:pt x="49" y="73"/>
                    <a:pt x="50" y="73"/>
                  </a:cubicBezTo>
                  <a:cubicBezTo>
                    <a:pt x="51" y="73"/>
                    <a:pt x="51" y="74"/>
                    <a:pt x="51" y="75"/>
                  </a:cubicBezTo>
                  <a:cubicBezTo>
                    <a:pt x="52" y="77"/>
                    <a:pt x="52" y="77"/>
                    <a:pt x="51" y="77"/>
                  </a:cubicBezTo>
                  <a:close/>
                  <a:moveTo>
                    <a:pt x="71" y="72"/>
                  </a:moveTo>
                  <a:cubicBezTo>
                    <a:pt x="67" y="84"/>
                    <a:pt x="67" y="84"/>
                    <a:pt x="67" y="84"/>
                  </a:cubicBezTo>
                  <a:cubicBezTo>
                    <a:pt x="67" y="85"/>
                    <a:pt x="67" y="85"/>
                    <a:pt x="67" y="85"/>
                  </a:cubicBezTo>
                  <a:cubicBezTo>
                    <a:pt x="66" y="85"/>
                    <a:pt x="66" y="85"/>
                    <a:pt x="66" y="85"/>
                  </a:cubicBezTo>
                  <a:cubicBezTo>
                    <a:pt x="65" y="85"/>
                    <a:pt x="65" y="84"/>
                    <a:pt x="65" y="84"/>
                  </a:cubicBezTo>
                  <a:cubicBezTo>
                    <a:pt x="70" y="72"/>
                    <a:pt x="70" y="72"/>
                    <a:pt x="70" y="72"/>
                  </a:cubicBezTo>
                  <a:cubicBezTo>
                    <a:pt x="71" y="64"/>
                    <a:pt x="65" y="62"/>
                    <a:pt x="65" y="62"/>
                  </a:cubicBezTo>
                  <a:cubicBezTo>
                    <a:pt x="59" y="62"/>
                    <a:pt x="58" y="54"/>
                    <a:pt x="58" y="51"/>
                  </a:cubicBezTo>
                  <a:cubicBezTo>
                    <a:pt x="52" y="51"/>
                    <a:pt x="48" y="44"/>
                    <a:pt x="47" y="42"/>
                  </a:cubicBezTo>
                  <a:cubicBezTo>
                    <a:pt x="40" y="44"/>
                    <a:pt x="35" y="39"/>
                    <a:pt x="34" y="37"/>
                  </a:cubicBezTo>
                  <a:cubicBezTo>
                    <a:pt x="20" y="39"/>
                    <a:pt x="15" y="30"/>
                    <a:pt x="14" y="29"/>
                  </a:cubicBezTo>
                  <a:cubicBezTo>
                    <a:pt x="14" y="29"/>
                    <a:pt x="14" y="28"/>
                    <a:pt x="15" y="28"/>
                  </a:cubicBezTo>
                  <a:cubicBezTo>
                    <a:pt x="15" y="28"/>
                    <a:pt x="16" y="28"/>
                    <a:pt x="16" y="28"/>
                  </a:cubicBezTo>
                  <a:cubicBezTo>
                    <a:pt x="16" y="29"/>
                    <a:pt x="21" y="38"/>
                    <a:pt x="34" y="35"/>
                  </a:cubicBezTo>
                  <a:cubicBezTo>
                    <a:pt x="34" y="35"/>
                    <a:pt x="35" y="35"/>
                    <a:pt x="35" y="35"/>
                  </a:cubicBezTo>
                  <a:cubicBezTo>
                    <a:pt x="35" y="35"/>
                    <a:pt x="40" y="43"/>
                    <a:pt x="47" y="39"/>
                  </a:cubicBezTo>
                  <a:cubicBezTo>
                    <a:pt x="48" y="39"/>
                    <a:pt x="48" y="39"/>
                    <a:pt x="48" y="39"/>
                  </a:cubicBezTo>
                  <a:cubicBezTo>
                    <a:pt x="48" y="39"/>
                    <a:pt x="49" y="40"/>
                    <a:pt x="49" y="40"/>
                  </a:cubicBezTo>
                  <a:cubicBezTo>
                    <a:pt x="49" y="40"/>
                    <a:pt x="52" y="50"/>
                    <a:pt x="59" y="49"/>
                  </a:cubicBezTo>
                  <a:cubicBezTo>
                    <a:pt x="59" y="49"/>
                    <a:pt x="59" y="49"/>
                    <a:pt x="59" y="50"/>
                  </a:cubicBezTo>
                  <a:cubicBezTo>
                    <a:pt x="60" y="50"/>
                    <a:pt x="60" y="50"/>
                    <a:pt x="60" y="50"/>
                  </a:cubicBezTo>
                  <a:cubicBezTo>
                    <a:pt x="60" y="50"/>
                    <a:pt x="60" y="60"/>
                    <a:pt x="65" y="60"/>
                  </a:cubicBezTo>
                  <a:cubicBezTo>
                    <a:pt x="65" y="60"/>
                    <a:pt x="74" y="62"/>
                    <a:pt x="71"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2" name="Freeform 26">
              <a:extLst>
                <a:ext uri="{FF2B5EF4-FFF2-40B4-BE49-F238E27FC236}">
                  <a16:creationId xmlns:a16="http://schemas.microsoft.com/office/drawing/2014/main" id="{E8716A06-10B6-274B-912E-18209EB89859}"/>
                </a:ext>
              </a:extLst>
            </p:cNvPr>
            <p:cNvSpPr>
              <a:spLocks/>
            </p:cNvSpPr>
            <p:nvPr/>
          </p:nvSpPr>
          <p:spPr bwMode="auto">
            <a:xfrm flipH="1">
              <a:off x="4483972" y="1968437"/>
              <a:ext cx="17336" cy="32196"/>
            </a:xfrm>
            <a:custGeom>
              <a:avLst/>
              <a:gdLst>
                <a:gd name="T0" fmla="*/ 4 w 7"/>
                <a:gd name="T1" fmla="*/ 13 h 13"/>
                <a:gd name="T2" fmla="*/ 1 w 7"/>
                <a:gd name="T3" fmla="*/ 0 h 13"/>
                <a:gd name="T4" fmla="*/ 6 w 7"/>
                <a:gd name="T5" fmla="*/ 4 h 13"/>
                <a:gd name="T6" fmla="*/ 5 w 7"/>
                <a:gd name="T7" fmla="*/ 12 h 13"/>
                <a:gd name="T8" fmla="*/ 4 w 7"/>
                <a:gd name="T9" fmla="*/ 13 h 13"/>
              </a:gdLst>
              <a:ahLst/>
              <a:cxnLst>
                <a:cxn ang="0">
                  <a:pos x="T0" y="T1"/>
                </a:cxn>
                <a:cxn ang="0">
                  <a:pos x="T2" y="T3"/>
                </a:cxn>
                <a:cxn ang="0">
                  <a:pos x="T4" y="T5"/>
                </a:cxn>
                <a:cxn ang="0">
                  <a:pos x="T6" y="T7"/>
                </a:cxn>
                <a:cxn ang="0">
                  <a:pos x="T8" y="T9"/>
                </a:cxn>
              </a:cxnLst>
              <a:rect l="0" t="0" r="r" b="b"/>
              <a:pathLst>
                <a:path w="7" h="13">
                  <a:moveTo>
                    <a:pt x="4" y="13"/>
                  </a:moveTo>
                  <a:cubicBezTo>
                    <a:pt x="1" y="9"/>
                    <a:pt x="0" y="5"/>
                    <a:pt x="1" y="0"/>
                  </a:cubicBezTo>
                  <a:cubicBezTo>
                    <a:pt x="3" y="0"/>
                    <a:pt x="5" y="2"/>
                    <a:pt x="6" y="4"/>
                  </a:cubicBezTo>
                  <a:cubicBezTo>
                    <a:pt x="7" y="6"/>
                    <a:pt x="7" y="9"/>
                    <a:pt x="5" y="12"/>
                  </a:cubicBezTo>
                  <a:cubicBezTo>
                    <a:pt x="5" y="13"/>
                    <a:pt x="4"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3" name="Freeform 27">
              <a:extLst>
                <a:ext uri="{FF2B5EF4-FFF2-40B4-BE49-F238E27FC236}">
                  <a16:creationId xmlns:a16="http://schemas.microsoft.com/office/drawing/2014/main" id="{D22BBD51-E95A-FC47-9E26-227143AB5B16}"/>
                </a:ext>
              </a:extLst>
            </p:cNvPr>
            <p:cNvSpPr>
              <a:spLocks noEditPoints="1"/>
            </p:cNvSpPr>
            <p:nvPr/>
          </p:nvSpPr>
          <p:spPr bwMode="auto">
            <a:xfrm flipH="1">
              <a:off x="4535980" y="1842132"/>
              <a:ext cx="91634" cy="116399"/>
            </a:xfrm>
            <a:custGeom>
              <a:avLst/>
              <a:gdLst>
                <a:gd name="T0" fmla="*/ 21 w 38"/>
                <a:gd name="T1" fmla="*/ 48 h 48"/>
                <a:gd name="T2" fmla="*/ 18 w 38"/>
                <a:gd name="T3" fmla="*/ 45 h 48"/>
                <a:gd name="T4" fmla="*/ 19 w 38"/>
                <a:gd name="T5" fmla="*/ 35 h 48"/>
                <a:gd name="T6" fmla="*/ 15 w 38"/>
                <a:gd name="T7" fmla="*/ 31 h 48"/>
                <a:gd name="T8" fmla="*/ 15 w 38"/>
                <a:gd name="T9" fmla="*/ 31 h 48"/>
                <a:gd name="T10" fmla="*/ 10 w 38"/>
                <a:gd name="T11" fmla="*/ 34 h 48"/>
                <a:gd name="T12" fmla="*/ 0 w 38"/>
                <a:gd name="T13" fmla="*/ 40 h 48"/>
                <a:gd name="T14" fmla="*/ 11 w 38"/>
                <a:gd name="T15" fmla="*/ 16 h 48"/>
                <a:gd name="T16" fmla="*/ 27 w 38"/>
                <a:gd name="T17" fmla="*/ 4 h 48"/>
                <a:gd name="T18" fmla="*/ 33 w 38"/>
                <a:gd name="T19" fmla="*/ 1 h 48"/>
                <a:gd name="T20" fmla="*/ 33 w 38"/>
                <a:gd name="T21" fmla="*/ 1 h 48"/>
                <a:gd name="T22" fmla="*/ 25 w 38"/>
                <a:gd name="T23" fmla="*/ 26 h 48"/>
                <a:gd name="T24" fmla="*/ 28 w 38"/>
                <a:gd name="T25" fmla="*/ 31 h 48"/>
                <a:gd name="T26" fmla="*/ 28 w 38"/>
                <a:gd name="T27" fmla="*/ 31 h 48"/>
                <a:gd name="T28" fmla="*/ 31 w 38"/>
                <a:gd name="T29" fmla="*/ 29 h 48"/>
                <a:gd name="T30" fmla="*/ 30 w 38"/>
                <a:gd name="T31" fmla="*/ 32 h 48"/>
                <a:gd name="T32" fmla="*/ 30 w 38"/>
                <a:gd name="T33" fmla="*/ 32 h 48"/>
                <a:gd name="T34" fmla="*/ 27 w 38"/>
                <a:gd name="T35" fmla="*/ 31 h 48"/>
                <a:gd name="T36" fmla="*/ 27 w 38"/>
                <a:gd name="T37" fmla="*/ 31 h 48"/>
                <a:gd name="T38" fmla="*/ 27 w 38"/>
                <a:gd name="T39" fmla="*/ 31 h 48"/>
                <a:gd name="T40" fmla="*/ 25 w 38"/>
                <a:gd name="T41" fmla="*/ 32 h 48"/>
                <a:gd name="T42" fmla="*/ 21 w 38"/>
                <a:gd name="T43" fmla="*/ 48 h 48"/>
                <a:gd name="T44" fmla="*/ 28 w 38"/>
                <a:gd name="T45" fmla="*/ 28 h 48"/>
                <a:gd name="T46" fmla="*/ 28 w 38"/>
                <a:gd name="T47" fmla="*/ 26 h 48"/>
                <a:gd name="T48" fmla="*/ 34 w 38"/>
                <a:gd name="T49" fmla="*/ 3 h 48"/>
                <a:gd name="T50" fmla="*/ 35 w 38"/>
                <a:gd name="T51" fmla="*/ 3 h 48"/>
                <a:gd name="T52" fmla="*/ 35 w 38"/>
                <a:gd name="T53" fmla="*/ 5 h 48"/>
                <a:gd name="T54" fmla="*/ 36 w 38"/>
                <a:gd name="T55" fmla="*/ 6 h 48"/>
                <a:gd name="T56" fmla="*/ 37 w 38"/>
                <a:gd name="T57" fmla="*/ 5 h 48"/>
                <a:gd name="T58" fmla="*/ 36 w 38"/>
                <a:gd name="T59" fmla="*/ 8 h 48"/>
                <a:gd name="T60" fmla="*/ 31 w 38"/>
                <a:gd name="T61" fmla="*/ 26 h 48"/>
                <a:gd name="T62" fmla="*/ 31 w 38"/>
                <a:gd name="T63" fmla="*/ 26 h 48"/>
                <a:gd name="T64" fmla="*/ 30 w 38"/>
                <a:gd name="T65" fmla="*/ 26 h 48"/>
                <a:gd name="T66" fmla="*/ 29 w 38"/>
                <a:gd name="T67" fmla="*/ 27 h 48"/>
                <a:gd name="T68" fmla="*/ 28 w 38"/>
                <a:gd name="T69" fmla="*/ 28 h 48"/>
                <a:gd name="T70" fmla="*/ 38 w 38"/>
                <a:gd name="T71" fmla="*/ 4 h 48"/>
                <a:gd name="T72" fmla="*/ 36 w 38"/>
                <a:gd name="T73" fmla="*/ 0 h 48"/>
                <a:gd name="T74" fmla="*/ 36 w 38"/>
                <a:gd name="T75" fmla="*/ 0 h 48"/>
                <a:gd name="T76" fmla="*/ 35 w 38"/>
                <a:gd name="T77" fmla="*/ 0 h 48"/>
                <a:gd name="T78" fmla="*/ 35 w 38"/>
                <a:gd name="T79" fmla="*/ 0 h 48"/>
                <a:gd name="T80" fmla="*/ 36 w 38"/>
                <a:gd name="T81" fmla="*/ 0 h 48"/>
                <a:gd name="T82" fmla="*/ 38 w 38"/>
                <a:gd name="T8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8">
                  <a:moveTo>
                    <a:pt x="21" y="48"/>
                  </a:moveTo>
                  <a:cubicBezTo>
                    <a:pt x="20" y="47"/>
                    <a:pt x="19" y="45"/>
                    <a:pt x="18" y="45"/>
                  </a:cubicBezTo>
                  <a:cubicBezTo>
                    <a:pt x="19" y="44"/>
                    <a:pt x="21" y="40"/>
                    <a:pt x="19" y="35"/>
                  </a:cubicBezTo>
                  <a:cubicBezTo>
                    <a:pt x="18" y="32"/>
                    <a:pt x="16" y="31"/>
                    <a:pt x="15" y="31"/>
                  </a:cubicBezTo>
                  <a:cubicBezTo>
                    <a:pt x="15" y="31"/>
                    <a:pt x="15" y="31"/>
                    <a:pt x="15" y="31"/>
                  </a:cubicBezTo>
                  <a:cubicBezTo>
                    <a:pt x="12" y="31"/>
                    <a:pt x="10" y="34"/>
                    <a:pt x="10" y="34"/>
                  </a:cubicBezTo>
                  <a:cubicBezTo>
                    <a:pt x="8" y="36"/>
                    <a:pt x="3" y="39"/>
                    <a:pt x="0" y="40"/>
                  </a:cubicBezTo>
                  <a:cubicBezTo>
                    <a:pt x="1" y="36"/>
                    <a:pt x="2" y="27"/>
                    <a:pt x="11" y="16"/>
                  </a:cubicBezTo>
                  <a:cubicBezTo>
                    <a:pt x="12" y="16"/>
                    <a:pt x="19" y="8"/>
                    <a:pt x="27" y="4"/>
                  </a:cubicBezTo>
                  <a:cubicBezTo>
                    <a:pt x="29" y="3"/>
                    <a:pt x="31" y="2"/>
                    <a:pt x="33" y="1"/>
                  </a:cubicBezTo>
                  <a:cubicBezTo>
                    <a:pt x="33" y="1"/>
                    <a:pt x="33" y="1"/>
                    <a:pt x="33" y="1"/>
                  </a:cubicBezTo>
                  <a:cubicBezTo>
                    <a:pt x="29" y="4"/>
                    <a:pt x="23" y="17"/>
                    <a:pt x="25" y="26"/>
                  </a:cubicBezTo>
                  <a:cubicBezTo>
                    <a:pt x="25" y="29"/>
                    <a:pt x="26" y="31"/>
                    <a:pt x="28" y="31"/>
                  </a:cubicBezTo>
                  <a:cubicBezTo>
                    <a:pt x="28" y="31"/>
                    <a:pt x="28" y="31"/>
                    <a:pt x="28" y="31"/>
                  </a:cubicBezTo>
                  <a:cubicBezTo>
                    <a:pt x="29" y="31"/>
                    <a:pt x="30" y="30"/>
                    <a:pt x="31" y="29"/>
                  </a:cubicBezTo>
                  <a:cubicBezTo>
                    <a:pt x="31" y="31"/>
                    <a:pt x="30" y="32"/>
                    <a:pt x="30" y="32"/>
                  </a:cubicBezTo>
                  <a:cubicBezTo>
                    <a:pt x="30" y="32"/>
                    <a:pt x="30" y="32"/>
                    <a:pt x="30" y="32"/>
                  </a:cubicBezTo>
                  <a:cubicBezTo>
                    <a:pt x="29" y="32"/>
                    <a:pt x="28" y="32"/>
                    <a:pt x="27" y="31"/>
                  </a:cubicBezTo>
                  <a:cubicBezTo>
                    <a:pt x="27" y="31"/>
                    <a:pt x="27" y="31"/>
                    <a:pt x="27" y="31"/>
                  </a:cubicBezTo>
                  <a:cubicBezTo>
                    <a:pt x="27" y="31"/>
                    <a:pt x="27" y="31"/>
                    <a:pt x="27" y="31"/>
                  </a:cubicBezTo>
                  <a:cubicBezTo>
                    <a:pt x="26" y="31"/>
                    <a:pt x="25" y="31"/>
                    <a:pt x="25" y="32"/>
                  </a:cubicBezTo>
                  <a:cubicBezTo>
                    <a:pt x="24" y="34"/>
                    <a:pt x="21" y="42"/>
                    <a:pt x="21" y="48"/>
                  </a:cubicBezTo>
                  <a:close/>
                  <a:moveTo>
                    <a:pt x="28" y="28"/>
                  </a:moveTo>
                  <a:cubicBezTo>
                    <a:pt x="28" y="28"/>
                    <a:pt x="28" y="27"/>
                    <a:pt x="28" y="26"/>
                  </a:cubicBezTo>
                  <a:cubicBezTo>
                    <a:pt x="26" y="18"/>
                    <a:pt x="31" y="6"/>
                    <a:pt x="34" y="3"/>
                  </a:cubicBezTo>
                  <a:cubicBezTo>
                    <a:pt x="34" y="3"/>
                    <a:pt x="35" y="3"/>
                    <a:pt x="35" y="3"/>
                  </a:cubicBezTo>
                  <a:cubicBezTo>
                    <a:pt x="35" y="3"/>
                    <a:pt x="35" y="4"/>
                    <a:pt x="35" y="5"/>
                  </a:cubicBezTo>
                  <a:cubicBezTo>
                    <a:pt x="35" y="5"/>
                    <a:pt x="36" y="6"/>
                    <a:pt x="36" y="6"/>
                  </a:cubicBezTo>
                  <a:cubicBezTo>
                    <a:pt x="37" y="6"/>
                    <a:pt x="37" y="5"/>
                    <a:pt x="37" y="5"/>
                  </a:cubicBezTo>
                  <a:cubicBezTo>
                    <a:pt x="37" y="6"/>
                    <a:pt x="36" y="7"/>
                    <a:pt x="36" y="8"/>
                  </a:cubicBezTo>
                  <a:cubicBezTo>
                    <a:pt x="32" y="15"/>
                    <a:pt x="31" y="17"/>
                    <a:pt x="31" y="26"/>
                  </a:cubicBezTo>
                  <a:cubicBezTo>
                    <a:pt x="31" y="26"/>
                    <a:pt x="31" y="26"/>
                    <a:pt x="31" y="26"/>
                  </a:cubicBezTo>
                  <a:cubicBezTo>
                    <a:pt x="30" y="26"/>
                    <a:pt x="30" y="26"/>
                    <a:pt x="30" y="26"/>
                  </a:cubicBezTo>
                  <a:cubicBezTo>
                    <a:pt x="29" y="26"/>
                    <a:pt x="29" y="27"/>
                    <a:pt x="29" y="27"/>
                  </a:cubicBezTo>
                  <a:cubicBezTo>
                    <a:pt x="29" y="27"/>
                    <a:pt x="28" y="28"/>
                    <a:pt x="28" y="28"/>
                  </a:cubicBezTo>
                  <a:close/>
                  <a:moveTo>
                    <a:pt x="38" y="4"/>
                  </a:moveTo>
                  <a:cubicBezTo>
                    <a:pt x="37" y="2"/>
                    <a:pt x="37" y="1"/>
                    <a:pt x="36" y="0"/>
                  </a:cubicBezTo>
                  <a:cubicBezTo>
                    <a:pt x="36" y="0"/>
                    <a:pt x="36" y="0"/>
                    <a:pt x="36" y="0"/>
                  </a:cubicBezTo>
                  <a:cubicBezTo>
                    <a:pt x="35" y="0"/>
                    <a:pt x="35" y="0"/>
                    <a:pt x="35" y="0"/>
                  </a:cubicBezTo>
                  <a:cubicBezTo>
                    <a:pt x="35" y="0"/>
                    <a:pt x="35" y="0"/>
                    <a:pt x="35" y="0"/>
                  </a:cubicBezTo>
                  <a:cubicBezTo>
                    <a:pt x="35" y="0"/>
                    <a:pt x="36" y="0"/>
                    <a:pt x="36" y="0"/>
                  </a:cubicBezTo>
                  <a:cubicBezTo>
                    <a:pt x="37" y="1"/>
                    <a:pt x="38" y="2"/>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4" name="Freeform 28">
              <a:extLst>
                <a:ext uri="{FF2B5EF4-FFF2-40B4-BE49-F238E27FC236}">
                  <a16:creationId xmlns:a16="http://schemas.microsoft.com/office/drawing/2014/main" id="{5EE0BBBE-5D8D-D545-8291-BE220306838B}"/>
                </a:ext>
              </a:extLst>
            </p:cNvPr>
            <p:cNvSpPr>
              <a:spLocks/>
            </p:cNvSpPr>
            <p:nvPr/>
          </p:nvSpPr>
          <p:spPr bwMode="auto">
            <a:xfrm flipH="1">
              <a:off x="4570652" y="1923859"/>
              <a:ext cx="111446" cy="200603"/>
            </a:xfrm>
            <a:custGeom>
              <a:avLst/>
              <a:gdLst>
                <a:gd name="T0" fmla="*/ 5 w 46"/>
                <a:gd name="T1" fmla="*/ 81 h 82"/>
                <a:gd name="T2" fmla="*/ 4 w 46"/>
                <a:gd name="T3" fmla="*/ 73 h 82"/>
                <a:gd name="T4" fmla="*/ 1 w 46"/>
                <a:gd name="T5" fmla="*/ 56 h 82"/>
                <a:gd name="T6" fmla="*/ 6 w 46"/>
                <a:gd name="T7" fmla="*/ 29 h 82"/>
                <a:gd name="T8" fmla="*/ 34 w 46"/>
                <a:gd name="T9" fmla="*/ 1 h 82"/>
                <a:gd name="T10" fmla="*/ 38 w 46"/>
                <a:gd name="T11" fmla="*/ 2 h 82"/>
                <a:gd name="T12" fmla="*/ 38 w 46"/>
                <a:gd name="T13" fmla="*/ 12 h 82"/>
                <a:gd name="T14" fmla="*/ 40 w 46"/>
                <a:gd name="T15" fmla="*/ 16 h 82"/>
                <a:gd name="T16" fmla="*/ 37 w 46"/>
                <a:gd name="T17" fmla="*/ 17 h 82"/>
                <a:gd name="T18" fmla="*/ 36 w 46"/>
                <a:gd name="T19" fmla="*/ 18 h 82"/>
                <a:gd name="T20" fmla="*/ 40 w 46"/>
                <a:gd name="T21" fmla="*/ 19 h 82"/>
                <a:gd name="T22" fmla="*/ 44 w 46"/>
                <a:gd name="T23" fmla="*/ 26 h 82"/>
                <a:gd name="T24" fmla="*/ 37 w 46"/>
                <a:gd name="T25" fmla="*/ 27 h 82"/>
                <a:gd name="T26" fmla="*/ 37 w 46"/>
                <a:gd name="T27" fmla="*/ 28 h 82"/>
                <a:gd name="T28" fmla="*/ 37 w 46"/>
                <a:gd name="T29" fmla="*/ 29 h 82"/>
                <a:gd name="T30" fmla="*/ 43 w 46"/>
                <a:gd name="T31" fmla="*/ 28 h 82"/>
                <a:gd name="T32" fmla="*/ 45 w 46"/>
                <a:gd name="T33" fmla="*/ 35 h 82"/>
                <a:gd name="T34" fmla="*/ 42 w 46"/>
                <a:gd name="T35" fmla="*/ 35 h 82"/>
                <a:gd name="T36" fmla="*/ 41 w 46"/>
                <a:gd name="T37" fmla="*/ 37 h 82"/>
                <a:gd name="T38" fmla="*/ 44 w 46"/>
                <a:gd name="T39" fmla="*/ 37 h 82"/>
                <a:gd name="T40" fmla="*/ 46 w 46"/>
                <a:gd name="T41" fmla="*/ 40 h 82"/>
                <a:gd name="T42" fmla="*/ 42 w 46"/>
                <a:gd name="T43" fmla="*/ 44 h 82"/>
                <a:gd name="T44" fmla="*/ 41 w 46"/>
                <a:gd name="T45" fmla="*/ 46 h 82"/>
                <a:gd name="T46" fmla="*/ 38 w 46"/>
                <a:gd name="T47" fmla="*/ 51 h 82"/>
                <a:gd name="T48" fmla="*/ 35 w 46"/>
                <a:gd name="T49" fmla="*/ 51 h 82"/>
                <a:gd name="T50" fmla="*/ 33 w 46"/>
                <a:gd name="T51" fmla="*/ 53 h 82"/>
                <a:gd name="T52" fmla="*/ 27 w 46"/>
                <a:gd name="T53" fmla="*/ 60 h 82"/>
                <a:gd name="T54" fmla="*/ 26 w 46"/>
                <a:gd name="T55" fmla="*/ 61 h 82"/>
                <a:gd name="T56" fmla="*/ 19 w 46"/>
                <a:gd name="T57" fmla="*/ 64 h 82"/>
                <a:gd name="T58" fmla="*/ 18 w 46"/>
                <a:gd name="T59" fmla="*/ 64 h 82"/>
                <a:gd name="T60" fmla="*/ 11 w 46"/>
                <a:gd name="T61" fmla="*/ 69 h 82"/>
                <a:gd name="T62" fmla="*/ 10 w 46"/>
                <a:gd name="T63" fmla="*/ 71 h 82"/>
                <a:gd name="T64" fmla="*/ 9 w 46"/>
                <a:gd name="T65" fmla="*/ 72 h 82"/>
                <a:gd name="T66" fmla="*/ 9 w 46"/>
                <a:gd name="T67" fmla="*/ 75 h 82"/>
                <a:gd name="T68" fmla="*/ 7 w 46"/>
                <a:gd name="T69" fmla="*/ 75 h 82"/>
                <a:gd name="T70" fmla="*/ 5 w 46"/>
                <a:gd name="T71" fmla="*/ 76 h 82"/>
                <a:gd name="T72" fmla="*/ 9 w 46"/>
                <a:gd name="T73" fmla="*/ 79 h 82"/>
                <a:gd name="T74" fmla="*/ 8 w 46"/>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82">
                  <a:moveTo>
                    <a:pt x="5" y="82"/>
                  </a:moveTo>
                  <a:cubicBezTo>
                    <a:pt x="5" y="82"/>
                    <a:pt x="5" y="81"/>
                    <a:pt x="5" y="81"/>
                  </a:cubicBezTo>
                  <a:cubicBezTo>
                    <a:pt x="4" y="80"/>
                    <a:pt x="4" y="79"/>
                    <a:pt x="4" y="78"/>
                  </a:cubicBezTo>
                  <a:cubicBezTo>
                    <a:pt x="4" y="76"/>
                    <a:pt x="4" y="75"/>
                    <a:pt x="4" y="73"/>
                  </a:cubicBezTo>
                  <a:cubicBezTo>
                    <a:pt x="3" y="72"/>
                    <a:pt x="0" y="61"/>
                    <a:pt x="1" y="57"/>
                  </a:cubicBezTo>
                  <a:cubicBezTo>
                    <a:pt x="1" y="56"/>
                    <a:pt x="1" y="56"/>
                    <a:pt x="1" y="56"/>
                  </a:cubicBezTo>
                  <a:cubicBezTo>
                    <a:pt x="1" y="51"/>
                    <a:pt x="1" y="41"/>
                    <a:pt x="4" y="34"/>
                  </a:cubicBezTo>
                  <a:cubicBezTo>
                    <a:pt x="5" y="32"/>
                    <a:pt x="5" y="30"/>
                    <a:pt x="6" y="29"/>
                  </a:cubicBezTo>
                  <a:cubicBezTo>
                    <a:pt x="6" y="25"/>
                    <a:pt x="7" y="22"/>
                    <a:pt x="22" y="9"/>
                  </a:cubicBezTo>
                  <a:cubicBezTo>
                    <a:pt x="23" y="9"/>
                    <a:pt x="31" y="6"/>
                    <a:pt x="34" y="1"/>
                  </a:cubicBezTo>
                  <a:cubicBezTo>
                    <a:pt x="34" y="1"/>
                    <a:pt x="35" y="0"/>
                    <a:pt x="36" y="0"/>
                  </a:cubicBezTo>
                  <a:cubicBezTo>
                    <a:pt x="37" y="0"/>
                    <a:pt x="38" y="1"/>
                    <a:pt x="38" y="2"/>
                  </a:cubicBezTo>
                  <a:cubicBezTo>
                    <a:pt x="40" y="7"/>
                    <a:pt x="38" y="10"/>
                    <a:pt x="38" y="10"/>
                  </a:cubicBezTo>
                  <a:cubicBezTo>
                    <a:pt x="37" y="11"/>
                    <a:pt x="37" y="12"/>
                    <a:pt x="38" y="12"/>
                  </a:cubicBezTo>
                  <a:cubicBezTo>
                    <a:pt x="39" y="13"/>
                    <a:pt x="40" y="15"/>
                    <a:pt x="41" y="16"/>
                  </a:cubicBezTo>
                  <a:cubicBezTo>
                    <a:pt x="40" y="16"/>
                    <a:pt x="40" y="16"/>
                    <a:pt x="40" y="16"/>
                  </a:cubicBezTo>
                  <a:cubicBezTo>
                    <a:pt x="38" y="16"/>
                    <a:pt x="37" y="16"/>
                    <a:pt x="37" y="17"/>
                  </a:cubicBezTo>
                  <a:cubicBezTo>
                    <a:pt x="37" y="17"/>
                    <a:pt x="37" y="17"/>
                    <a:pt x="37" y="17"/>
                  </a:cubicBezTo>
                  <a:cubicBezTo>
                    <a:pt x="36" y="17"/>
                    <a:pt x="36" y="17"/>
                    <a:pt x="36" y="17"/>
                  </a:cubicBezTo>
                  <a:cubicBezTo>
                    <a:pt x="36" y="18"/>
                    <a:pt x="36" y="18"/>
                    <a:pt x="36" y="18"/>
                  </a:cubicBezTo>
                  <a:cubicBezTo>
                    <a:pt x="36" y="19"/>
                    <a:pt x="37" y="19"/>
                    <a:pt x="38" y="19"/>
                  </a:cubicBezTo>
                  <a:cubicBezTo>
                    <a:pt x="38" y="19"/>
                    <a:pt x="39" y="19"/>
                    <a:pt x="40" y="19"/>
                  </a:cubicBezTo>
                  <a:cubicBezTo>
                    <a:pt x="41" y="19"/>
                    <a:pt x="42" y="19"/>
                    <a:pt x="43" y="20"/>
                  </a:cubicBezTo>
                  <a:cubicBezTo>
                    <a:pt x="44" y="21"/>
                    <a:pt x="44" y="23"/>
                    <a:pt x="44" y="26"/>
                  </a:cubicBezTo>
                  <a:cubicBezTo>
                    <a:pt x="44" y="26"/>
                    <a:pt x="44" y="26"/>
                    <a:pt x="43" y="26"/>
                  </a:cubicBezTo>
                  <a:cubicBezTo>
                    <a:pt x="41" y="26"/>
                    <a:pt x="38" y="27"/>
                    <a:pt x="37" y="27"/>
                  </a:cubicBezTo>
                  <a:cubicBezTo>
                    <a:pt x="37" y="27"/>
                    <a:pt x="37" y="27"/>
                    <a:pt x="37" y="27"/>
                  </a:cubicBezTo>
                  <a:cubicBezTo>
                    <a:pt x="37" y="28"/>
                    <a:pt x="37" y="28"/>
                    <a:pt x="37" y="28"/>
                  </a:cubicBezTo>
                  <a:cubicBezTo>
                    <a:pt x="37" y="28"/>
                    <a:pt x="37" y="28"/>
                    <a:pt x="37" y="29"/>
                  </a:cubicBezTo>
                  <a:cubicBezTo>
                    <a:pt x="37" y="29"/>
                    <a:pt x="37" y="29"/>
                    <a:pt x="37" y="29"/>
                  </a:cubicBezTo>
                  <a:cubicBezTo>
                    <a:pt x="38" y="30"/>
                    <a:pt x="38" y="30"/>
                    <a:pt x="38" y="30"/>
                  </a:cubicBezTo>
                  <a:cubicBezTo>
                    <a:pt x="39" y="29"/>
                    <a:pt x="42" y="28"/>
                    <a:pt x="43" y="28"/>
                  </a:cubicBezTo>
                  <a:cubicBezTo>
                    <a:pt x="44" y="28"/>
                    <a:pt x="45" y="29"/>
                    <a:pt x="45" y="29"/>
                  </a:cubicBezTo>
                  <a:cubicBezTo>
                    <a:pt x="46" y="30"/>
                    <a:pt x="46" y="32"/>
                    <a:pt x="45" y="35"/>
                  </a:cubicBezTo>
                  <a:cubicBezTo>
                    <a:pt x="45" y="35"/>
                    <a:pt x="45" y="35"/>
                    <a:pt x="44" y="35"/>
                  </a:cubicBezTo>
                  <a:cubicBezTo>
                    <a:pt x="43" y="35"/>
                    <a:pt x="42" y="35"/>
                    <a:pt x="42" y="35"/>
                  </a:cubicBezTo>
                  <a:cubicBezTo>
                    <a:pt x="41" y="35"/>
                    <a:pt x="41" y="36"/>
                    <a:pt x="41" y="37"/>
                  </a:cubicBezTo>
                  <a:cubicBezTo>
                    <a:pt x="41" y="37"/>
                    <a:pt x="41" y="37"/>
                    <a:pt x="41" y="37"/>
                  </a:cubicBezTo>
                  <a:cubicBezTo>
                    <a:pt x="42" y="38"/>
                    <a:pt x="42" y="38"/>
                    <a:pt x="42" y="38"/>
                  </a:cubicBezTo>
                  <a:cubicBezTo>
                    <a:pt x="43" y="37"/>
                    <a:pt x="44" y="37"/>
                    <a:pt x="44" y="37"/>
                  </a:cubicBezTo>
                  <a:cubicBezTo>
                    <a:pt x="45" y="37"/>
                    <a:pt x="45" y="37"/>
                    <a:pt x="45" y="37"/>
                  </a:cubicBezTo>
                  <a:cubicBezTo>
                    <a:pt x="46" y="38"/>
                    <a:pt x="46" y="39"/>
                    <a:pt x="46" y="40"/>
                  </a:cubicBezTo>
                  <a:cubicBezTo>
                    <a:pt x="46" y="44"/>
                    <a:pt x="43" y="44"/>
                    <a:pt x="42" y="44"/>
                  </a:cubicBezTo>
                  <a:cubicBezTo>
                    <a:pt x="42" y="44"/>
                    <a:pt x="42" y="44"/>
                    <a:pt x="42" y="44"/>
                  </a:cubicBezTo>
                  <a:cubicBezTo>
                    <a:pt x="41" y="45"/>
                    <a:pt x="41" y="45"/>
                    <a:pt x="41" y="45"/>
                  </a:cubicBezTo>
                  <a:cubicBezTo>
                    <a:pt x="41" y="45"/>
                    <a:pt x="41" y="46"/>
                    <a:pt x="41" y="46"/>
                  </a:cubicBezTo>
                  <a:cubicBezTo>
                    <a:pt x="41" y="47"/>
                    <a:pt x="41" y="49"/>
                    <a:pt x="40" y="51"/>
                  </a:cubicBezTo>
                  <a:cubicBezTo>
                    <a:pt x="40" y="51"/>
                    <a:pt x="39" y="51"/>
                    <a:pt x="38" y="51"/>
                  </a:cubicBezTo>
                  <a:cubicBezTo>
                    <a:pt x="37" y="51"/>
                    <a:pt x="36" y="51"/>
                    <a:pt x="35" y="51"/>
                  </a:cubicBezTo>
                  <a:cubicBezTo>
                    <a:pt x="35" y="51"/>
                    <a:pt x="35" y="51"/>
                    <a:pt x="35" y="51"/>
                  </a:cubicBezTo>
                  <a:cubicBezTo>
                    <a:pt x="34" y="51"/>
                    <a:pt x="34" y="51"/>
                    <a:pt x="34" y="51"/>
                  </a:cubicBezTo>
                  <a:cubicBezTo>
                    <a:pt x="34" y="52"/>
                    <a:pt x="33" y="52"/>
                    <a:pt x="33" y="53"/>
                  </a:cubicBezTo>
                  <a:cubicBezTo>
                    <a:pt x="33" y="53"/>
                    <a:pt x="34" y="55"/>
                    <a:pt x="32" y="57"/>
                  </a:cubicBezTo>
                  <a:cubicBezTo>
                    <a:pt x="31" y="59"/>
                    <a:pt x="29" y="60"/>
                    <a:pt x="27" y="60"/>
                  </a:cubicBezTo>
                  <a:cubicBezTo>
                    <a:pt x="27" y="60"/>
                    <a:pt x="27" y="60"/>
                    <a:pt x="27" y="60"/>
                  </a:cubicBezTo>
                  <a:cubicBezTo>
                    <a:pt x="26" y="61"/>
                    <a:pt x="26" y="61"/>
                    <a:pt x="26" y="61"/>
                  </a:cubicBezTo>
                  <a:cubicBezTo>
                    <a:pt x="26" y="61"/>
                    <a:pt x="24" y="64"/>
                    <a:pt x="21" y="64"/>
                  </a:cubicBezTo>
                  <a:cubicBezTo>
                    <a:pt x="20" y="64"/>
                    <a:pt x="20" y="64"/>
                    <a:pt x="19" y="64"/>
                  </a:cubicBezTo>
                  <a:cubicBezTo>
                    <a:pt x="19" y="64"/>
                    <a:pt x="19" y="64"/>
                    <a:pt x="19" y="64"/>
                  </a:cubicBezTo>
                  <a:cubicBezTo>
                    <a:pt x="19" y="64"/>
                    <a:pt x="18" y="64"/>
                    <a:pt x="18" y="64"/>
                  </a:cubicBezTo>
                  <a:cubicBezTo>
                    <a:pt x="18" y="65"/>
                    <a:pt x="16" y="68"/>
                    <a:pt x="13" y="68"/>
                  </a:cubicBezTo>
                  <a:cubicBezTo>
                    <a:pt x="12" y="68"/>
                    <a:pt x="11" y="68"/>
                    <a:pt x="11" y="69"/>
                  </a:cubicBezTo>
                  <a:cubicBezTo>
                    <a:pt x="11" y="70"/>
                    <a:pt x="11" y="71"/>
                    <a:pt x="11" y="71"/>
                  </a:cubicBezTo>
                  <a:cubicBezTo>
                    <a:pt x="10" y="71"/>
                    <a:pt x="10" y="71"/>
                    <a:pt x="10" y="71"/>
                  </a:cubicBezTo>
                  <a:cubicBezTo>
                    <a:pt x="10" y="71"/>
                    <a:pt x="9" y="72"/>
                    <a:pt x="9" y="72"/>
                  </a:cubicBezTo>
                  <a:cubicBezTo>
                    <a:pt x="9" y="72"/>
                    <a:pt x="9" y="72"/>
                    <a:pt x="9" y="72"/>
                  </a:cubicBezTo>
                  <a:cubicBezTo>
                    <a:pt x="9" y="73"/>
                    <a:pt x="9" y="73"/>
                    <a:pt x="9" y="73"/>
                  </a:cubicBezTo>
                  <a:cubicBezTo>
                    <a:pt x="9" y="74"/>
                    <a:pt x="10" y="75"/>
                    <a:pt x="9" y="75"/>
                  </a:cubicBezTo>
                  <a:cubicBezTo>
                    <a:pt x="9" y="75"/>
                    <a:pt x="9" y="75"/>
                    <a:pt x="8" y="75"/>
                  </a:cubicBezTo>
                  <a:cubicBezTo>
                    <a:pt x="7" y="75"/>
                    <a:pt x="7" y="75"/>
                    <a:pt x="7" y="75"/>
                  </a:cubicBezTo>
                  <a:cubicBezTo>
                    <a:pt x="7" y="75"/>
                    <a:pt x="7" y="75"/>
                    <a:pt x="7" y="75"/>
                  </a:cubicBezTo>
                  <a:cubicBezTo>
                    <a:pt x="6" y="75"/>
                    <a:pt x="5" y="76"/>
                    <a:pt x="5" y="76"/>
                  </a:cubicBezTo>
                  <a:cubicBezTo>
                    <a:pt x="5" y="77"/>
                    <a:pt x="5" y="78"/>
                    <a:pt x="6" y="78"/>
                  </a:cubicBezTo>
                  <a:cubicBezTo>
                    <a:pt x="8" y="78"/>
                    <a:pt x="9" y="79"/>
                    <a:pt x="9" y="79"/>
                  </a:cubicBezTo>
                  <a:cubicBezTo>
                    <a:pt x="9" y="79"/>
                    <a:pt x="9" y="79"/>
                    <a:pt x="9" y="79"/>
                  </a:cubicBezTo>
                  <a:cubicBezTo>
                    <a:pt x="9" y="79"/>
                    <a:pt x="9" y="79"/>
                    <a:pt x="8" y="80"/>
                  </a:cubicBezTo>
                  <a:cubicBezTo>
                    <a:pt x="8" y="80"/>
                    <a:pt x="6" y="81"/>
                    <a:pt x="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29">
              <a:extLst>
                <a:ext uri="{FF2B5EF4-FFF2-40B4-BE49-F238E27FC236}">
                  <a16:creationId xmlns:a16="http://schemas.microsoft.com/office/drawing/2014/main" id="{D2E74098-8542-0947-B782-0E3576360B62}"/>
                </a:ext>
              </a:extLst>
            </p:cNvPr>
            <p:cNvSpPr>
              <a:spLocks/>
            </p:cNvSpPr>
            <p:nvPr/>
          </p:nvSpPr>
          <p:spPr bwMode="auto">
            <a:xfrm flipH="1">
              <a:off x="4439393" y="1923859"/>
              <a:ext cx="32196" cy="7430"/>
            </a:xfrm>
            <a:custGeom>
              <a:avLst/>
              <a:gdLst>
                <a:gd name="T0" fmla="*/ 10 w 14"/>
                <a:gd name="T1" fmla="*/ 3 h 3"/>
                <a:gd name="T2" fmla="*/ 0 w 14"/>
                <a:gd name="T3" fmla="*/ 1 h 3"/>
                <a:gd name="T4" fmla="*/ 5 w 14"/>
                <a:gd name="T5" fmla="*/ 0 h 3"/>
                <a:gd name="T6" fmla="*/ 5 w 14"/>
                <a:gd name="T7" fmla="*/ 0 h 3"/>
                <a:gd name="T8" fmla="*/ 14 w 14"/>
                <a:gd name="T9" fmla="*/ 2 h 3"/>
                <a:gd name="T10" fmla="*/ 13 w 14"/>
                <a:gd name="T11" fmla="*/ 2 h 3"/>
                <a:gd name="T12" fmla="*/ 10 w 1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0" y="3"/>
                  </a:moveTo>
                  <a:cubicBezTo>
                    <a:pt x="7" y="3"/>
                    <a:pt x="3" y="2"/>
                    <a:pt x="0" y="1"/>
                  </a:cubicBezTo>
                  <a:cubicBezTo>
                    <a:pt x="2" y="0"/>
                    <a:pt x="3" y="0"/>
                    <a:pt x="5" y="0"/>
                  </a:cubicBezTo>
                  <a:cubicBezTo>
                    <a:pt x="5" y="0"/>
                    <a:pt x="5" y="0"/>
                    <a:pt x="5" y="0"/>
                  </a:cubicBezTo>
                  <a:cubicBezTo>
                    <a:pt x="9" y="0"/>
                    <a:pt x="12" y="1"/>
                    <a:pt x="14" y="2"/>
                  </a:cubicBezTo>
                  <a:cubicBezTo>
                    <a:pt x="13" y="2"/>
                    <a:pt x="13" y="2"/>
                    <a:pt x="13" y="2"/>
                  </a:cubicBezTo>
                  <a:cubicBezTo>
                    <a:pt x="12" y="3"/>
                    <a:pt x="11"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6" name="Freeform 30">
              <a:extLst>
                <a:ext uri="{FF2B5EF4-FFF2-40B4-BE49-F238E27FC236}">
                  <a16:creationId xmlns:a16="http://schemas.microsoft.com/office/drawing/2014/main" id="{8AA76F13-96ED-094D-8002-7676E9506677}"/>
                </a:ext>
              </a:extLst>
            </p:cNvPr>
            <p:cNvSpPr>
              <a:spLocks noEditPoints="1"/>
            </p:cNvSpPr>
            <p:nvPr/>
          </p:nvSpPr>
          <p:spPr bwMode="auto">
            <a:xfrm flipH="1">
              <a:off x="4270986" y="1755451"/>
              <a:ext cx="396253" cy="624098"/>
            </a:xfrm>
            <a:custGeom>
              <a:avLst/>
              <a:gdLst>
                <a:gd name="T0" fmla="*/ 4 w 163"/>
                <a:gd name="T1" fmla="*/ 164 h 258"/>
                <a:gd name="T2" fmla="*/ 18 w 163"/>
                <a:gd name="T3" fmla="*/ 181 h 258"/>
                <a:gd name="T4" fmla="*/ 14 w 163"/>
                <a:gd name="T5" fmla="*/ 141 h 258"/>
                <a:gd name="T6" fmla="*/ 28 w 163"/>
                <a:gd name="T7" fmla="*/ 140 h 258"/>
                <a:gd name="T8" fmla="*/ 22 w 163"/>
                <a:gd name="T9" fmla="*/ 156 h 258"/>
                <a:gd name="T10" fmla="*/ 35 w 163"/>
                <a:gd name="T11" fmla="*/ 158 h 258"/>
                <a:gd name="T12" fmla="*/ 35 w 163"/>
                <a:gd name="T13" fmla="*/ 141 h 258"/>
                <a:gd name="T14" fmla="*/ 32 w 163"/>
                <a:gd name="T15" fmla="*/ 133 h 258"/>
                <a:gd name="T16" fmla="*/ 62 w 163"/>
                <a:gd name="T17" fmla="*/ 130 h 258"/>
                <a:gd name="T18" fmla="*/ 58 w 163"/>
                <a:gd name="T19" fmla="*/ 144 h 258"/>
                <a:gd name="T20" fmla="*/ 67 w 163"/>
                <a:gd name="T21" fmla="*/ 154 h 258"/>
                <a:gd name="T22" fmla="*/ 75 w 163"/>
                <a:gd name="T23" fmla="*/ 142 h 258"/>
                <a:gd name="T24" fmla="*/ 90 w 163"/>
                <a:gd name="T25" fmla="*/ 144 h 258"/>
                <a:gd name="T26" fmla="*/ 69 w 163"/>
                <a:gd name="T27" fmla="*/ 123 h 258"/>
                <a:gd name="T28" fmla="*/ 91 w 163"/>
                <a:gd name="T29" fmla="*/ 109 h 258"/>
                <a:gd name="T30" fmla="*/ 77 w 163"/>
                <a:gd name="T31" fmla="*/ 113 h 258"/>
                <a:gd name="T32" fmla="*/ 72 w 163"/>
                <a:gd name="T33" fmla="*/ 116 h 258"/>
                <a:gd name="T34" fmla="*/ 70 w 163"/>
                <a:gd name="T35" fmla="*/ 85 h 258"/>
                <a:gd name="T36" fmla="*/ 98 w 163"/>
                <a:gd name="T37" fmla="*/ 71 h 258"/>
                <a:gd name="T38" fmla="*/ 67 w 163"/>
                <a:gd name="T39" fmla="*/ 87 h 258"/>
                <a:gd name="T40" fmla="*/ 42 w 163"/>
                <a:gd name="T41" fmla="*/ 106 h 258"/>
                <a:gd name="T42" fmla="*/ 54 w 163"/>
                <a:gd name="T43" fmla="*/ 46 h 258"/>
                <a:gd name="T44" fmla="*/ 13 w 163"/>
                <a:gd name="T45" fmla="*/ 11 h 258"/>
                <a:gd name="T46" fmla="*/ 20 w 163"/>
                <a:gd name="T47" fmla="*/ 10 h 258"/>
                <a:gd name="T48" fmla="*/ 40 w 163"/>
                <a:gd name="T49" fmla="*/ 18 h 258"/>
                <a:gd name="T50" fmla="*/ 79 w 163"/>
                <a:gd name="T51" fmla="*/ 2 h 258"/>
                <a:gd name="T52" fmla="*/ 100 w 163"/>
                <a:gd name="T53" fmla="*/ 12 h 258"/>
                <a:gd name="T54" fmla="*/ 110 w 163"/>
                <a:gd name="T55" fmla="*/ 5 h 258"/>
                <a:gd name="T56" fmla="*/ 117 w 163"/>
                <a:gd name="T57" fmla="*/ 23 h 258"/>
                <a:gd name="T58" fmla="*/ 108 w 163"/>
                <a:gd name="T59" fmla="*/ 67 h 258"/>
                <a:gd name="T60" fmla="*/ 140 w 163"/>
                <a:gd name="T61" fmla="*/ 58 h 258"/>
                <a:gd name="T62" fmla="*/ 152 w 163"/>
                <a:gd name="T63" fmla="*/ 63 h 258"/>
                <a:gd name="T64" fmla="*/ 95 w 163"/>
                <a:gd name="T65" fmla="*/ 139 h 258"/>
                <a:gd name="T66" fmla="*/ 63 w 163"/>
                <a:gd name="T67" fmla="*/ 166 h 258"/>
                <a:gd name="T68" fmla="*/ 58 w 163"/>
                <a:gd name="T69" fmla="*/ 177 h 258"/>
                <a:gd name="T70" fmla="*/ 47 w 163"/>
                <a:gd name="T71" fmla="*/ 186 h 258"/>
                <a:gd name="T72" fmla="*/ 67 w 163"/>
                <a:gd name="T73" fmla="*/ 183 h 258"/>
                <a:gd name="T74" fmla="*/ 68 w 163"/>
                <a:gd name="T75" fmla="*/ 188 h 258"/>
                <a:gd name="T76" fmla="*/ 54 w 163"/>
                <a:gd name="T77" fmla="*/ 232 h 258"/>
                <a:gd name="T78" fmla="*/ 69 w 163"/>
                <a:gd name="T79" fmla="*/ 223 h 258"/>
                <a:gd name="T80" fmla="*/ 71 w 163"/>
                <a:gd name="T81" fmla="*/ 242 h 258"/>
                <a:gd name="T82" fmla="*/ 77 w 163"/>
                <a:gd name="T83" fmla="*/ 234 h 258"/>
                <a:gd name="T84" fmla="*/ 90 w 163"/>
                <a:gd name="T85" fmla="*/ 207 h 258"/>
                <a:gd name="T86" fmla="*/ 97 w 163"/>
                <a:gd name="T87" fmla="*/ 220 h 258"/>
                <a:gd name="T88" fmla="*/ 96 w 163"/>
                <a:gd name="T89" fmla="*/ 170 h 258"/>
                <a:gd name="T90" fmla="*/ 113 w 163"/>
                <a:gd name="T91" fmla="*/ 195 h 258"/>
                <a:gd name="T92" fmla="*/ 116 w 163"/>
                <a:gd name="T93" fmla="*/ 187 h 258"/>
                <a:gd name="T94" fmla="*/ 103 w 163"/>
                <a:gd name="T95" fmla="*/ 144 h 258"/>
                <a:gd name="T96" fmla="*/ 120 w 163"/>
                <a:gd name="T97" fmla="*/ 155 h 258"/>
                <a:gd name="T98" fmla="*/ 129 w 163"/>
                <a:gd name="T99" fmla="*/ 155 h 258"/>
                <a:gd name="T100" fmla="*/ 1 w 163"/>
                <a:gd name="T101" fmla="*/ 162 h 258"/>
                <a:gd name="T102" fmla="*/ 5 w 163"/>
                <a:gd name="T103" fmla="*/ 146 h 258"/>
                <a:gd name="T104" fmla="*/ 101 w 163"/>
                <a:gd name="T105" fmla="*/ 136 h 258"/>
                <a:gd name="T106" fmla="*/ 160 w 163"/>
                <a:gd name="T107" fmla="*/ 76 h 258"/>
                <a:gd name="T108" fmla="*/ 148 w 163"/>
                <a:gd name="T109" fmla="*/ 85 h 258"/>
                <a:gd name="T110" fmla="*/ 157 w 163"/>
                <a:gd name="T111" fmla="*/ 91 h 258"/>
                <a:gd name="T112" fmla="*/ 157 w 163"/>
                <a:gd name="T113" fmla="*/ 104 h 258"/>
                <a:gd name="T114" fmla="*/ 144 w 163"/>
                <a:gd name="T115" fmla="*/ 97 h 258"/>
                <a:gd name="T116" fmla="*/ 117 w 163"/>
                <a:gd name="T117" fmla="*/ 109 h 258"/>
                <a:gd name="T118" fmla="*/ 103 w 163"/>
                <a:gd name="T119"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258">
                  <a:moveTo>
                    <a:pt x="85" y="258"/>
                  </a:moveTo>
                  <a:cubicBezTo>
                    <a:pt x="71" y="258"/>
                    <a:pt x="57" y="245"/>
                    <a:pt x="56" y="244"/>
                  </a:cubicBezTo>
                  <a:cubicBezTo>
                    <a:pt x="38" y="222"/>
                    <a:pt x="38" y="222"/>
                    <a:pt x="38" y="221"/>
                  </a:cubicBezTo>
                  <a:cubicBezTo>
                    <a:pt x="38" y="221"/>
                    <a:pt x="38" y="221"/>
                    <a:pt x="38" y="221"/>
                  </a:cubicBezTo>
                  <a:cubicBezTo>
                    <a:pt x="38" y="221"/>
                    <a:pt x="31" y="217"/>
                    <a:pt x="22" y="199"/>
                  </a:cubicBezTo>
                  <a:cubicBezTo>
                    <a:pt x="18" y="191"/>
                    <a:pt x="14" y="186"/>
                    <a:pt x="10" y="181"/>
                  </a:cubicBezTo>
                  <a:cubicBezTo>
                    <a:pt x="6" y="176"/>
                    <a:pt x="2" y="172"/>
                    <a:pt x="1" y="165"/>
                  </a:cubicBezTo>
                  <a:cubicBezTo>
                    <a:pt x="1" y="165"/>
                    <a:pt x="2" y="165"/>
                    <a:pt x="2" y="165"/>
                  </a:cubicBezTo>
                  <a:cubicBezTo>
                    <a:pt x="3" y="165"/>
                    <a:pt x="4" y="165"/>
                    <a:pt x="4" y="164"/>
                  </a:cubicBezTo>
                  <a:cubicBezTo>
                    <a:pt x="4" y="162"/>
                    <a:pt x="4" y="160"/>
                    <a:pt x="4" y="159"/>
                  </a:cubicBezTo>
                  <a:cubicBezTo>
                    <a:pt x="4" y="162"/>
                    <a:pt x="5" y="164"/>
                    <a:pt x="6" y="166"/>
                  </a:cubicBezTo>
                  <a:cubicBezTo>
                    <a:pt x="7" y="168"/>
                    <a:pt x="8" y="170"/>
                    <a:pt x="8" y="172"/>
                  </a:cubicBezTo>
                  <a:cubicBezTo>
                    <a:pt x="8" y="173"/>
                    <a:pt x="8" y="173"/>
                    <a:pt x="8" y="173"/>
                  </a:cubicBezTo>
                  <a:cubicBezTo>
                    <a:pt x="8" y="176"/>
                    <a:pt x="9" y="179"/>
                    <a:pt x="11" y="181"/>
                  </a:cubicBezTo>
                  <a:cubicBezTo>
                    <a:pt x="12" y="181"/>
                    <a:pt x="13" y="182"/>
                    <a:pt x="15" y="182"/>
                  </a:cubicBezTo>
                  <a:cubicBezTo>
                    <a:pt x="15" y="182"/>
                    <a:pt x="16" y="182"/>
                    <a:pt x="17" y="181"/>
                  </a:cubicBezTo>
                  <a:cubicBezTo>
                    <a:pt x="18" y="181"/>
                    <a:pt x="18" y="181"/>
                    <a:pt x="18" y="181"/>
                  </a:cubicBezTo>
                  <a:cubicBezTo>
                    <a:pt x="18" y="181"/>
                    <a:pt x="18" y="181"/>
                    <a:pt x="18" y="181"/>
                  </a:cubicBezTo>
                  <a:cubicBezTo>
                    <a:pt x="18" y="181"/>
                    <a:pt x="18" y="180"/>
                    <a:pt x="18" y="180"/>
                  </a:cubicBezTo>
                  <a:cubicBezTo>
                    <a:pt x="18" y="179"/>
                    <a:pt x="18" y="179"/>
                    <a:pt x="17" y="179"/>
                  </a:cubicBezTo>
                  <a:cubicBezTo>
                    <a:pt x="16" y="179"/>
                    <a:pt x="15" y="179"/>
                    <a:pt x="15" y="179"/>
                  </a:cubicBezTo>
                  <a:cubicBezTo>
                    <a:pt x="14" y="179"/>
                    <a:pt x="13" y="179"/>
                    <a:pt x="13" y="178"/>
                  </a:cubicBezTo>
                  <a:cubicBezTo>
                    <a:pt x="11" y="177"/>
                    <a:pt x="11" y="175"/>
                    <a:pt x="11" y="172"/>
                  </a:cubicBezTo>
                  <a:cubicBezTo>
                    <a:pt x="10" y="169"/>
                    <a:pt x="9" y="167"/>
                    <a:pt x="8" y="165"/>
                  </a:cubicBezTo>
                  <a:cubicBezTo>
                    <a:pt x="7" y="162"/>
                    <a:pt x="6" y="160"/>
                    <a:pt x="7" y="158"/>
                  </a:cubicBezTo>
                  <a:cubicBezTo>
                    <a:pt x="8" y="156"/>
                    <a:pt x="8" y="154"/>
                    <a:pt x="8" y="152"/>
                  </a:cubicBezTo>
                  <a:cubicBezTo>
                    <a:pt x="8" y="148"/>
                    <a:pt x="8" y="144"/>
                    <a:pt x="14" y="141"/>
                  </a:cubicBezTo>
                  <a:cubicBezTo>
                    <a:pt x="23" y="137"/>
                    <a:pt x="25" y="133"/>
                    <a:pt x="25" y="131"/>
                  </a:cubicBezTo>
                  <a:cubicBezTo>
                    <a:pt x="26" y="131"/>
                    <a:pt x="27" y="130"/>
                    <a:pt x="28" y="129"/>
                  </a:cubicBezTo>
                  <a:cubicBezTo>
                    <a:pt x="30" y="127"/>
                    <a:pt x="30" y="125"/>
                    <a:pt x="30" y="124"/>
                  </a:cubicBezTo>
                  <a:cubicBezTo>
                    <a:pt x="31" y="124"/>
                    <a:pt x="31" y="124"/>
                    <a:pt x="32" y="124"/>
                  </a:cubicBezTo>
                  <a:cubicBezTo>
                    <a:pt x="32" y="124"/>
                    <a:pt x="32" y="124"/>
                    <a:pt x="33" y="124"/>
                  </a:cubicBezTo>
                  <a:cubicBezTo>
                    <a:pt x="30" y="127"/>
                    <a:pt x="28" y="129"/>
                    <a:pt x="28" y="131"/>
                  </a:cubicBezTo>
                  <a:cubicBezTo>
                    <a:pt x="28" y="133"/>
                    <a:pt x="29" y="134"/>
                    <a:pt x="29" y="134"/>
                  </a:cubicBezTo>
                  <a:cubicBezTo>
                    <a:pt x="30" y="136"/>
                    <a:pt x="31" y="137"/>
                    <a:pt x="31" y="137"/>
                  </a:cubicBezTo>
                  <a:cubicBezTo>
                    <a:pt x="31" y="138"/>
                    <a:pt x="30" y="139"/>
                    <a:pt x="28" y="140"/>
                  </a:cubicBezTo>
                  <a:cubicBezTo>
                    <a:pt x="23" y="142"/>
                    <a:pt x="21" y="144"/>
                    <a:pt x="20" y="146"/>
                  </a:cubicBezTo>
                  <a:cubicBezTo>
                    <a:pt x="20" y="147"/>
                    <a:pt x="20" y="147"/>
                    <a:pt x="20" y="147"/>
                  </a:cubicBezTo>
                  <a:cubicBezTo>
                    <a:pt x="20" y="148"/>
                    <a:pt x="21" y="151"/>
                    <a:pt x="19" y="155"/>
                  </a:cubicBezTo>
                  <a:cubicBezTo>
                    <a:pt x="16" y="159"/>
                    <a:pt x="18" y="168"/>
                    <a:pt x="18" y="169"/>
                  </a:cubicBezTo>
                  <a:cubicBezTo>
                    <a:pt x="18" y="169"/>
                    <a:pt x="18" y="170"/>
                    <a:pt x="19" y="170"/>
                  </a:cubicBezTo>
                  <a:cubicBezTo>
                    <a:pt x="19" y="170"/>
                    <a:pt x="19" y="170"/>
                    <a:pt x="19" y="170"/>
                  </a:cubicBezTo>
                  <a:cubicBezTo>
                    <a:pt x="20" y="169"/>
                    <a:pt x="20" y="169"/>
                    <a:pt x="20" y="169"/>
                  </a:cubicBezTo>
                  <a:cubicBezTo>
                    <a:pt x="20" y="169"/>
                    <a:pt x="20" y="169"/>
                    <a:pt x="20" y="168"/>
                  </a:cubicBezTo>
                  <a:cubicBezTo>
                    <a:pt x="20" y="168"/>
                    <a:pt x="19" y="160"/>
                    <a:pt x="22" y="156"/>
                  </a:cubicBezTo>
                  <a:cubicBezTo>
                    <a:pt x="25" y="152"/>
                    <a:pt x="23" y="146"/>
                    <a:pt x="23" y="146"/>
                  </a:cubicBezTo>
                  <a:cubicBezTo>
                    <a:pt x="23" y="146"/>
                    <a:pt x="23" y="145"/>
                    <a:pt x="27" y="143"/>
                  </a:cubicBezTo>
                  <a:cubicBezTo>
                    <a:pt x="27" y="144"/>
                    <a:pt x="28" y="146"/>
                    <a:pt x="29" y="147"/>
                  </a:cubicBezTo>
                  <a:cubicBezTo>
                    <a:pt x="29" y="147"/>
                    <a:pt x="29" y="147"/>
                    <a:pt x="28" y="148"/>
                  </a:cubicBezTo>
                  <a:cubicBezTo>
                    <a:pt x="28" y="149"/>
                    <a:pt x="28" y="150"/>
                    <a:pt x="28" y="151"/>
                  </a:cubicBezTo>
                  <a:cubicBezTo>
                    <a:pt x="28" y="154"/>
                    <a:pt x="32" y="157"/>
                    <a:pt x="33" y="159"/>
                  </a:cubicBezTo>
                  <a:cubicBezTo>
                    <a:pt x="33" y="159"/>
                    <a:pt x="33" y="159"/>
                    <a:pt x="33" y="159"/>
                  </a:cubicBezTo>
                  <a:cubicBezTo>
                    <a:pt x="34" y="159"/>
                    <a:pt x="34" y="159"/>
                    <a:pt x="34" y="159"/>
                  </a:cubicBezTo>
                  <a:cubicBezTo>
                    <a:pt x="34" y="159"/>
                    <a:pt x="35" y="159"/>
                    <a:pt x="35" y="158"/>
                  </a:cubicBezTo>
                  <a:cubicBezTo>
                    <a:pt x="35" y="158"/>
                    <a:pt x="35" y="158"/>
                    <a:pt x="35" y="158"/>
                  </a:cubicBezTo>
                  <a:cubicBezTo>
                    <a:pt x="35" y="157"/>
                    <a:pt x="35" y="157"/>
                    <a:pt x="35" y="157"/>
                  </a:cubicBezTo>
                  <a:cubicBezTo>
                    <a:pt x="35" y="157"/>
                    <a:pt x="35" y="157"/>
                    <a:pt x="35" y="156"/>
                  </a:cubicBezTo>
                  <a:cubicBezTo>
                    <a:pt x="33" y="155"/>
                    <a:pt x="30" y="152"/>
                    <a:pt x="30" y="151"/>
                  </a:cubicBezTo>
                  <a:cubicBezTo>
                    <a:pt x="30" y="151"/>
                    <a:pt x="31" y="150"/>
                    <a:pt x="31" y="149"/>
                  </a:cubicBezTo>
                  <a:cubicBezTo>
                    <a:pt x="31" y="148"/>
                    <a:pt x="32" y="146"/>
                    <a:pt x="31" y="145"/>
                  </a:cubicBezTo>
                  <a:cubicBezTo>
                    <a:pt x="30" y="144"/>
                    <a:pt x="30" y="143"/>
                    <a:pt x="30" y="141"/>
                  </a:cubicBezTo>
                  <a:cubicBezTo>
                    <a:pt x="31" y="141"/>
                    <a:pt x="32" y="140"/>
                    <a:pt x="33" y="139"/>
                  </a:cubicBezTo>
                  <a:cubicBezTo>
                    <a:pt x="34" y="140"/>
                    <a:pt x="35" y="141"/>
                    <a:pt x="35" y="141"/>
                  </a:cubicBezTo>
                  <a:cubicBezTo>
                    <a:pt x="35" y="142"/>
                    <a:pt x="35" y="142"/>
                    <a:pt x="35" y="142"/>
                  </a:cubicBezTo>
                  <a:cubicBezTo>
                    <a:pt x="35" y="145"/>
                    <a:pt x="35" y="149"/>
                    <a:pt x="38" y="150"/>
                  </a:cubicBezTo>
                  <a:cubicBezTo>
                    <a:pt x="38" y="150"/>
                    <a:pt x="38" y="150"/>
                    <a:pt x="38" y="150"/>
                  </a:cubicBezTo>
                  <a:cubicBezTo>
                    <a:pt x="39" y="150"/>
                    <a:pt x="39" y="149"/>
                    <a:pt x="39" y="149"/>
                  </a:cubicBezTo>
                  <a:cubicBezTo>
                    <a:pt x="40" y="148"/>
                    <a:pt x="39" y="148"/>
                    <a:pt x="39" y="147"/>
                  </a:cubicBezTo>
                  <a:cubicBezTo>
                    <a:pt x="38" y="147"/>
                    <a:pt x="38" y="146"/>
                    <a:pt x="38" y="142"/>
                  </a:cubicBezTo>
                  <a:cubicBezTo>
                    <a:pt x="38" y="141"/>
                    <a:pt x="38" y="141"/>
                    <a:pt x="38" y="141"/>
                  </a:cubicBezTo>
                  <a:cubicBezTo>
                    <a:pt x="37" y="138"/>
                    <a:pt x="34" y="137"/>
                    <a:pt x="33" y="136"/>
                  </a:cubicBezTo>
                  <a:cubicBezTo>
                    <a:pt x="34" y="135"/>
                    <a:pt x="33" y="134"/>
                    <a:pt x="32" y="133"/>
                  </a:cubicBezTo>
                  <a:cubicBezTo>
                    <a:pt x="31" y="133"/>
                    <a:pt x="31" y="133"/>
                    <a:pt x="31" y="133"/>
                  </a:cubicBezTo>
                  <a:cubicBezTo>
                    <a:pt x="31" y="132"/>
                    <a:pt x="31" y="132"/>
                    <a:pt x="31" y="131"/>
                  </a:cubicBezTo>
                  <a:cubicBezTo>
                    <a:pt x="31" y="131"/>
                    <a:pt x="31" y="129"/>
                    <a:pt x="36" y="125"/>
                  </a:cubicBezTo>
                  <a:cubicBezTo>
                    <a:pt x="40" y="121"/>
                    <a:pt x="45" y="120"/>
                    <a:pt x="48" y="120"/>
                  </a:cubicBezTo>
                  <a:cubicBezTo>
                    <a:pt x="50" y="120"/>
                    <a:pt x="51" y="120"/>
                    <a:pt x="52" y="121"/>
                  </a:cubicBezTo>
                  <a:cubicBezTo>
                    <a:pt x="52" y="121"/>
                    <a:pt x="52" y="121"/>
                    <a:pt x="52" y="122"/>
                  </a:cubicBezTo>
                  <a:cubicBezTo>
                    <a:pt x="53" y="126"/>
                    <a:pt x="56" y="129"/>
                    <a:pt x="60" y="129"/>
                  </a:cubicBezTo>
                  <a:cubicBezTo>
                    <a:pt x="61" y="130"/>
                    <a:pt x="61" y="130"/>
                    <a:pt x="62" y="130"/>
                  </a:cubicBezTo>
                  <a:cubicBezTo>
                    <a:pt x="62" y="130"/>
                    <a:pt x="62" y="130"/>
                    <a:pt x="62" y="130"/>
                  </a:cubicBezTo>
                  <a:cubicBezTo>
                    <a:pt x="62" y="130"/>
                    <a:pt x="64" y="130"/>
                    <a:pt x="65" y="133"/>
                  </a:cubicBezTo>
                  <a:cubicBezTo>
                    <a:pt x="66" y="135"/>
                    <a:pt x="66" y="137"/>
                    <a:pt x="64" y="140"/>
                  </a:cubicBezTo>
                  <a:cubicBezTo>
                    <a:pt x="64" y="140"/>
                    <a:pt x="63" y="140"/>
                    <a:pt x="63" y="140"/>
                  </a:cubicBezTo>
                  <a:cubicBezTo>
                    <a:pt x="60" y="140"/>
                    <a:pt x="58" y="140"/>
                    <a:pt x="56" y="143"/>
                  </a:cubicBezTo>
                  <a:cubicBezTo>
                    <a:pt x="56" y="143"/>
                    <a:pt x="56" y="143"/>
                    <a:pt x="56" y="143"/>
                  </a:cubicBezTo>
                  <a:cubicBezTo>
                    <a:pt x="56" y="144"/>
                    <a:pt x="56" y="144"/>
                    <a:pt x="56" y="144"/>
                  </a:cubicBezTo>
                  <a:cubicBezTo>
                    <a:pt x="56" y="144"/>
                    <a:pt x="56" y="145"/>
                    <a:pt x="56" y="145"/>
                  </a:cubicBezTo>
                  <a:cubicBezTo>
                    <a:pt x="57" y="145"/>
                    <a:pt x="57" y="145"/>
                    <a:pt x="57" y="145"/>
                  </a:cubicBezTo>
                  <a:cubicBezTo>
                    <a:pt x="58" y="145"/>
                    <a:pt x="58" y="145"/>
                    <a:pt x="58" y="144"/>
                  </a:cubicBezTo>
                  <a:cubicBezTo>
                    <a:pt x="59" y="143"/>
                    <a:pt x="61" y="142"/>
                    <a:pt x="63" y="142"/>
                  </a:cubicBezTo>
                  <a:cubicBezTo>
                    <a:pt x="63" y="142"/>
                    <a:pt x="63" y="142"/>
                    <a:pt x="64" y="142"/>
                  </a:cubicBezTo>
                  <a:cubicBezTo>
                    <a:pt x="63" y="144"/>
                    <a:pt x="63" y="146"/>
                    <a:pt x="64" y="147"/>
                  </a:cubicBezTo>
                  <a:cubicBezTo>
                    <a:pt x="65" y="150"/>
                    <a:pt x="65" y="152"/>
                    <a:pt x="65" y="152"/>
                  </a:cubicBezTo>
                  <a:cubicBezTo>
                    <a:pt x="65" y="153"/>
                    <a:pt x="65" y="153"/>
                    <a:pt x="65" y="153"/>
                  </a:cubicBezTo>
                  <a:cubicBezTo>
                    <a:pt x="65" y="153"/>
                    <a:pt x="65" y="153"/>
                    <a:pt x="65" y="153"/>
                  </a:cubicBezTo>
                  <a:cubicBezTo>
                    <a:pt x="65" y="154"/>
                    <a:pt x="65" y="154"/>
                    <a:pt x="65" y="154"/>
                  </a:cubicBezTo>
                  <a:cubicBezTo>
                    <a:pt x="66" y="154"/>
                    <a:pt x="66" y="154"/>
                    <a:pt x="66" y="154"/>
                  </a:cubicBezTo>
                  <a:cubicBezTo>
                    <a:pt x="67" y="154"/>
                    <a:pt x="67" y="154"/>
                    <a:pt x="67" y="154"/>
                  </a:cubicBezTo>
                  <a:cubicBezTo>
                    <a:pt x="67" y="153"/>
                    <a:pt x="68" y="152"/>
                    <a:pt x="67" y="151"/>
                  </a:cubicBezTo>
                  <a:cubicBezTo>
                    <a:pt x="70" y="153"/>
                    <a:pt x="71" y="155"/>
                    <a:pt x="71" y="155"/>
                  </a:cubicBezTo>
                  <a:cubicBezTo>
                    <a:pt x="71" y="156"/>
                    <a:pt x="72" y="157"/>
                    <a:pt x="73" y="157"/>
                  </a:cubicBezTo>
                  <a:cubicBezTo>
                    <a:pt x="74" y="157"/>
                    <a:pt x="74" y="156"/>
                    <a:pt x="74" y="155"/>
                  </a:cubicBezTo>
                  <a:cubicBezTo>
                    <a:pt x="74" y="153"/>
                    <a:pt x="69" y="149"/>
                    <a:pt x="67" y="147"/>
                  </a:cubicBezTo>
                  <a:cubicBezTo>
                    <a:pt x="65" y="146"/>
                    <a:pt x="66" y="142"/>
                    <a:pt x="67" y="141"/>
                  </a:cubicBezTo>
                  <a:cubicBezTo>
                    <a:pt x="68" y="139"/>
                    <a:pt x="68" y="137"/>
                    <a:pt x="68" y="135"/>
                  </a:cubicBezTo>
                  <a:cubicBezTo>
                    <a:pt x="70" y="137"/>
                    <a:pt x="73" y="139"/>
                    <a:pt x="74" y="140"/>
                  </a:cubicBezTo>
                  <a:cubicBezTo>
                    <a:pt x="74" y="141"/>
                    <a:pt x="75" y="142"/>
                    <a:pt x="75" y="142"/>
                  </a:cubicBezTo>
                  <a:cubicBezTo>
                    <a:pt x="75" y="144"/>
                    <a:pt x="76" y="147"/>
                    <a:pt x="82" y="150"/>
                  </a:cubicBezTo>
                  <a:cubicBezTo>
                    <a:pt x="82" y="150"/>
                    <a:pt x="82" y="150"/>
                    <a:pt x="82" y="150"/>
                  </a:cubicBezTo>
                  <a:cubicBezTo>
                    <a:pt x="83" y="150"/>
                    <a:pt x="83" y="149"/>
                    <a:pt x="84" y="149"/>
                  </a:cubicBezTo>
                  <a:cubicBezTo>
                    <a:pt x="84" y="148"/>
                    <a:pt x="84" y="148"/>
                    <a:pt x="83" y="147"/>
                  </a:cubicBezTo>
                  <a:cubicBezTo>
                    <a:pt x="79" y="145"/>
                    <a:pt x="78" y="143"/>
                    <a:pt x="77" y="142"/>
                  </a:cubicBezTo>
                  <a:cubicBezTo>
                    <a:pt x="77" y="141"/>
                    <a:pt x="77" y="140"/>
                    <a:pt x="77" y="139"/>
                  </a:cubicBezTo>
                  <a:cubicBezTo>
                    <a:pt x="79" y="140"/>
                    <a:pt x="81" y="141"/>
                    <a:pt x="82" y="141"/>
                  </a:cubicBezTo>
                  <a:cubicBezTo>
                    <a:pt x="84" y="143"/>
                    <a:pt x="86" y="143"/>
                    <a:pt x="87" y="143"/>
                  </a:cubicBezTo>
                  <a:cubicBezTo>
                    <a:pt x="88" y="143"/>
                    <a:pt x="90" y="144"/>
                    <a:pt x="90" y="144"/>
                  </a:cubicBezTo>
                  <a:cubicBezTo>
                    <a:pt x="90" y="145"/>
                    <a:pt x="90" y="145"/>
                    <a:pt x="91" y="145"/>
                  </a:cubicBezTo>
                  <a:cubicBezTo>
                    <a:pt x="92" y="145"/>
                    <a:pt x="92" y="144"/>
                    <a:pt x="92" y="143"/>
                  </a:cubicBezTo>
                  <a:cubicBezTo>
                    <a:pt x="92" y="142"/>
                    <a:pt x="90" y="141"/>
                    <a:pt x="88" y="141"/>
                  </a:cubicBezTo>
                  <a:cubicBezTo>
                    <a:pt x="87" y="140"/>
                    <a:pt x="85" y="140"/>
                    <a:pt x="84" y="139"/>
                  </a:cubicBezTo>
                  <a:cubicBezTo>
                    <a:pt x="81" y="137"/>
                    <a:pt x="75" y="137"/>
                    <a:pt x="74" y="137"/>
                  </a:cubicBezTo>
                  <a:cubicBezTo>
                    <a:pt x="72" y="134"/>
                    <a:pt x="67" y="131"/>
                    <a:pt x="67" y="131"/>
                  </a:cubicBezTo>
                  <a:cubicBezTo>
                    <a:pt x="67" y="130"/>
                    <a:pt x="66" y="129"/>
                    <a:pt x="65" y="129"/>
                  </a:cubicBezTo>
                  <a:cubicBezTo>
                    <a:pt x="66" y="128"/>
                    <a:pt x="67" y="127"/>
                    <a:pt x="67" y="127"/>
                  </a:cubicBezTo>
                  <a:cubicBezTo>
                    <a:pt x="68" y="125"/>
                    <a:pt x="69" y="124"/>
                    <a:pt x="69" y="123"/>
                  </a:cubicBezTo>
                  <a:cubicBezTo>
                    <a:pt x="70" y="121"/>
                    <a:pt x="70" y="120"/>
                    <a:pt x="76" y="117"/>
                  </a:cubicBezTo>
                  <a:cubicBezTo>
                    <a:pt x="77" y="117"/>
                    <a:pt x="78" y="116"/>
                    <a:pt x="78" y="116"/>
                  </a:cubicBezTo>
                  <a:cubicBezTo>
                    <a:pt x="80" y="117"/>
                    <a:pt x="83" y="118"/>
                    <a:pt x="83" y="119"/>
                  </a:cubicBezTo>
                  <a:cubicBezTo>
                    <a:pt x="83" y="119"/>
                    <a:pt x="83" y="119"/>
                    <a:pt x="83" y="119"/>
                  </a:cubicBezTo>
                  <a:cubicBezTo>
                    <a:pt x="84" y="119"/>
                    <a:pt x="84" y="119"/>
                    <a:pt x="84" y="119"/>
                  </a:cubicBezTo>
                  <a:cubicBezTo>
                    <a:pt x="86" y="119"/>
                    <a:pt x="86" y="118"/>
                    <a:pt x="86" y="117"/>
                  </a:cubicBezTo>
                  <a:cubicBezTo>
                    <a:pt x="86" y="117"/>
                    <a:pt x="85" y="117"/>
                    <a:pt x="85" y="117"/>
                  </a:cubicBezTo>
                  <a:cubicBezTo>
                    <a:pt x="88" y="116"/>
                    <a:pt x="91" y="115"/>
                    <a:pt x="92" y="111"/>
                  </a:cubicBezTo>
                  <a:cubicBezTo>
                    <a:pt x="92" y="110"/>
                    <a:pt x="92" y="110"/>
                    <a:pt x="91" y="109"/>
                  </a:cubicBezTo>
                  <a:cubicBezTo>
                    <a:pt x="91" y="109"/>
                    <a:pt x="91" y="109"/>
                    <a:pt x="91" y="109"/>
                  </a:cubicBezTo>
                  <a:cubicBezTo>
                    <a:pt x="90" y="109"/>
                    <a:pt x="89" y="110"/>
                    <a:pt x="89" y="110"/>
                  </a:cubicBezTo>
                  <a:cubicBezTo>
                    <a:pt x="88" y="114"/>
                    <a:pt x="84" y="115"/>
                    <a:pt x="82" y="115"/>
                  </a:cubicBezTo>
                  <a:cubicBezTo>
                    <a:pt x="82" y="114"/>
                    <a:pt x="82" y="114"/>
                    <a:pt x="81" y="114"/>
                  </a:cubicBezTo>
                  <a:cubicBezTo>
                    <a:pt x="85" y="112"/>
                    <a:pt x="85" y="109"/>
                    <a:pt x="84" y="107"/>
                  </a:cubicBezTo>
                  <a:cubicBezTo>
                    <a:pt x="84" y="106"/>
                    <a:pt x="84" y="105"/>
                    <a:pt x="83" y="105"/>
                  </a:cubicBezTo>
                  <a:cubicBezTo>
                    <a:pt x="82" y="105"/>
                    <a:pt x="82" y="106"/>
                    <a:pt x="82" y="107"/>
                  </a:cubicBezTo>
                  <a:cubicBezTo>
                    <a:pt x="82" y="107"/>
                    <a:pt x="82" y="107"/>
                    <a:pt x="82" y="107"/>
                  </a:cubicBezTo>
                  <a:cubicBezTo>
                    <a:pt x="82" y="109"/>
                    <a:pt x="82" y="111"/>
                    <a:pt x="77" y="113"/>
                  </a:cubicBezTo>
                  <a:cubicBezTo>
                    <a:pt x="77" y="113"/>
                    <a:pt x="77" y="113"/>
                    <a:pt x="77" y="113"/>
                  </a:cubicBezTo>
                  <a:cubicBezTo>
                    <a:pt x="77" y="114"/>
                    <a:pt x="77" y="114"/>
                    <a:pt x="77" y="114"/>
                  </a:cubicBezTo>
                  <a:cubicBezTo>
                    <a:pt x="75" y="115"/>
                    <a:pt x="75" y="115"/>
                    <a:pt x="75" y="115"/>
                  </a:cubicBezTo>
                  <a:cubicBezTo>
                    <a:pt x="76" y="113"/>
                    <a:pt x="76" y="110"/>
                    <a:pt x="74" y="110"/>
                  </a:cubicBezTo>
                  <a:cubicBezTo>
                    <a:pt x="74" y="110"/>
                    <a:pt x="74" y="110"/>
                    <a:pt x="74" y="110"/>
                  </a:cubicBezTo>
                  <a:cubicBezTo>
                    <a:pt x="73" y="110"/>
                    <a:pt x="73" y="110"/>
                    <a:pt x="73" y="111"/>
                  </a:cubicBezTo>
                  <a:cubicBezTo>
                    <a:pt x="72" y="111"/>
                    <a:pt x="73" y="112"/>
                    <a:pt x="73" y="112"/>
                  </a:cubicBezTo>
                  <a:cubicBezTo>
                    <a:pt x="73" y="112"/>
                    <a:pt x="73" y="112"/>
                    <a:pt x="73" y="112"/>
                  </a:cubicBezTo>
                  <a:cubicBezTo>
                    <a:pt x="73" y="112"/>
                    <a:pt x="73" y="114"/>
                    <a:pt x="72" y="116"/>
                  </a:cubicBezTo>
                  <a:cubicBezTo>
                    <a:pt x="68" y="118"/>
                    <a:pt x="67" y="120"/>
                    <a:pt x="67" y="122"/>
                  </a:cubicBezTo>
                  <a:cubicBezTo>
                    <a:pt x="66" y="123"/>
                    <a:pt x="66" y="124"/>
                    <a:pt x="65" y="125"/>
                  </a:cubicBezTo>
                  <a:cubicBezTo>
                    <a:pt x="64" y="126"/>
                    <a:pt x="63" y="127"/>
                    <a:pt x="62" y="127"/>
                  </a:cubicBezTo>
                  <a:cubicBezTo>
                    <a:pt x="61" y="127"/>
                    <a:pt x="61" y="127"/>
                    <a:pt x="61" y="127"/>
                  </a:cubicBezTo>
                  <a:cubicBezTo>
                    <a:pt x="58" y="126"/>
                    <a:pt x="55" y="124"/>
                    <a:pt x="54" y="121"/>
                  </a:cubicBezTo>
                  <a:cubicBezTo>
                    <a:pt x="53" y="116"/>
                    <a:pt x="63" y="111"/>
                    <a:pt x="63" y="111"/>
                  </a:cubicBezTo>
                  <a:cubicBezTo>
                    <a:pt x="70" y="108"/>
                    <a:pt x="74" y="103"/>
                    <a:pt x="75" y="102"/>
                  </a:cubicBezTo>
                  <a:cubicBezTo>
                    <a:pt x="77" y="98"/>
                    <a:pt x="78" y="94"/>
                    <a:pt x="76" y="91"/>
                  </a:cubicBezTo>
                  <a:cubicBezTo>
                    <a:pt x="75" y="88"/>
                    <a:pt x="72" y="86"/>
                    <a:pt x="70" y="85"/>
                  </a:cubicBezTo>
                  <a:cubicBezTo>
                    <a:pt x="72" y="80"/>
                    <a:pt x="75" y="76"/>
                    <a:pt x="76" y="75"/>
                  </a:cubicBezTo>
                  <a:cubicBezTo>
                    <a:pt x="76" y="74"/>
                    <a:pt x="77" y="73"/>
                    <a:pt x="78" y="73"/>
                  </a:cubicBezTo>
                  <a:cubicBezTo>
                    <a:pt x="80" y="73"/>
                    <a:pt x="85" y="75"/>
                    <a:pt x="90" y="75"/>
                  </a:cubicBezTo>
                  <a:cubicBezTo>
                    <a:pt x="92" y="75"/>
                    <a:pt x="93" y="75"/>
                    <a:pt x="94" y="75"/>
                  </a:cubicBezTo>
                  <a:cubicBezTo>
                    <a:pt x="95" y="74"/>
                    <a:pt x="96" y="74"/>
                    <a:pt x="96" y="74"/>
                  </a:cubicBezTo>
                  <a:cubicBezTo>
                    <a:pt x="96" y="74"/>
                    <a:pt x="96" y="74"/>
                    <a:pt x="96" y="74"/>
                  </a:cubicBezTo>
                  <a:cubicBezTo>
                    <a:pt x="97" y="74"/>
                    <a:pt x="97" y="74"/>
                    <a:pt x="97" y="74"/>
                  </a:cubicBezTo>
                  <a:cubicBezTo>
                    <a:pt x="98" y="73"/>
                    <a:pt x="98" y="73"/>
                    <a:pt x="98" y="72"/>
                  </a:cubicBezTo>
                  <a:cubicBezTo>
                    <a:pt x="98" y="72"/>
                    <a:pt x="98" y="71"/>
                    <a:pt x="98" y="71"/>
                  </a:cubicBezTo>
                  <a:cubicBezTo>
                    <a:pt x="99" y="70"/>
                    <a:pt x="98" y="69"/>
                    <a:pt x="98" y="69"/>
                  </a:cubicBezTo>
                  <a:cubicBezTo>
                    <a:pt x="97" y="69"/>
                    <a:pt x="97" y="69"/>
                    <a:pt x="97" y="69"/>
                  </a:cubicBezTo>
                  <a:cubicBezTo>
                    <a:pt x="96" y="69"/>
                    <a:pt x="96" y="69"/>
                    <a:pt x="96" y="70"/>
                  </a:cubicBezTo>
                  <a:cubicBezTo>
                    <a:pt x="96" y="70"/>
                    <a:pt x="96" y="70"/>
                    <a:pt x="96" y="70"/>
                  </a:cubicBezTo>
                  <a:cubicBezTo>
                    <a:pt x="94" y="69"/>
                    <a:pt x="90" y="67"/>
                    <a:pt x="86" y="67"/>
                  </a:cubicBezTo>
                  <a:cubicBezTo>
                    <a:pt x="85" y="67"/>
                    <a:pt x="85" y="67"/>
                    <a:pt x="85" y="67"/>
                  </a:cubicBezTo>
                  <a:cubicBezTo>
                    <a:pt x="81" y="67"/>
                    <a:pt x="77" y="69"/>
                    <a:pt x="74" y="73"/>
                  </a:cubicBezTo>
                  <a:cubicBezTo>
                    <a:pt x="73" y="74"/>
                    <a:pt x="69" y="79"/>
                    <a:pt x="67" y="85"/>
                  </a:cubicBezTo>
                  <a:cubicBezTo>
                    <a:pt x="67" y="86"/>
                    <a:pt x="67" y="86"/>
                    <a:pt x="67" y="87"/>
                  </a:cubicBezTo>
                  <a:cubicBezTo>
                    <a:pt x="66" y="92"/>
                    <a:pt x="67" y="98"/>
                    <a:pt x="70" y="103"/>
                  </a:cubicBezTo>
                  <a:cubicBezTo>
                    <a:pt x="68" y="105"/>
                    <a:pt x="65" y="107"/>
                    <a:pt x="62" y="109"/>
                  </a:cubicBezTo>
                  <a:cubicBezTo>
                    <a:pt x="55" y="112"/>
                    <a:pt x="52" y="116"/>
                    <a:pt x="52" y="118"/>
                  </a:cubicBezTo>
                  <a:cubicBezTo>
                    <a:pt x="51" y="118"/>
                    <a:pt x="50" y="118"/>
                    <a:pt x="48" y="118"/>
                  </a:cubicBezTo>
                  <a:cubicBezTo>
                    <a:pt x="45" y="118"/>
                    <a:pt x="41" y="118"/>
                    <a:pt x="37" y="121"/>
                  </a:cubicBezTo>
                  <a:cubicBezTo>
                    <a:pt x="38" y="119"/>
                    <a:pt x="38" y="118"/>
                    <a:pt x="38" y="117"/>
                  </a:cubicBezTo>
                  <a:cubicBezTo>
                    <a:pt x="38" y="117"/>
                    <a:pt x="39" y="116"/>
                    <a:pt x="40" y="115"/>
                  </a:cubicBezTo>
                  <a:cubicBezTo>
                    <a:pt x="42" y="114"/>
                    <a:pt x="43" y="112"/>
                    <a:pt x="43" y="110"/>
                  </a:cubicBezTo>
                  <a:cubicBezTo>
                    <a:pt x="43" y="108"/>
                    <a:pt x="42" y="107"/>
                    <a:pt x="42" y="106"/>
                  </a:cubicBezTo>
                  <a:cubicBezTo>
                    <a:pt x="42" y="106"/>
                    <a:pt x="42" y="106"/>
                    <a:pt x="42" y="106"/>
                  </a:cubicBezTo>
                  <a:cubicBezTo>
                    <a:pt x="43" y="102"/>
                    <a:pt x="43" y="99"/>
                    <a:pt x="41" y="97"/>
                  </a:cubicBezTo>
                  <a:cubicBezTo>
                    <a:pt x="41" y="97"/>
                    <a:pt x="41" y="97"/>
                    <a:pt x="41" y="97"/>
                  </a:cubicBezTo>
                  <a:cubicBezTo>
                    <a:pt x="41" y="93"/>
                    <a:pt x="41" y="90"/>
                    <a:pt x="39" y="89"/>
                  </a:cubicBezTo>
                  <a:cubicBezTo>
                    <a:pt x="38" y="86"/>
                    <a:pt x="41" y="77"/>
                    <a:pt x="43" y="70"/>
                  </a:cubicBezTo>
                  <a:cubicBezTo>
                    <a:pt x="44" y="71"/>
                    <a:pt x="45" y="71"/>
                    <a:pt x="45" y="71"/>
                  </a:cubicBezTo>
                  <a:cubicBezTo>
                    <a:pt x="46" y="71"/>
                    <a:pt x="47" y="71"/>
                    <a:pt x="47" y="71"/>
                  </a:cubicBezTo>
                  <a:cubicBezTo>
                    <a:pt x="49" y="70"/>
                    <a:pt x="50" y="67"/>
                    <a:pt x="50" y="63"/>
                  </a:cubicBezTo>
                  <a:cubicBezTo>
                    <a:pt x="49" y="54"/>
                    <a:pt x="50" y="52"/>
                    <a:pt x="54" y="46"/>
                  </a:cubicBezTo>
                  <a:cubicBezTo>
                    <a:pt x="58" y="39"/>
                    <a:pt x="56" y="36"/>
                    <a:pt x="54" y="34"/>
                  </a:cubicBezTo>
                  <a:cubicBezTo>
                    <a:pt x="53" y="34"/>
                    <a:pt x="53" y="33"/>
                    <a:pt x="52" y="33"/>
                  </a:cubicBezTo>
                  <a:cubicBezTo>
                    <a:pt x="50" y="33"/>
                    <a:pt x="46" y="35"/>
                    <a:pt x="43" y="37"/>
                  </a:cubicBezTo>
                  <a:cubicBezTo>
                    <a:pt x="41" y="33"/>
                    <a:pt x="32" y="21"/>
                    <a:pt x="17" y="18"/>
                  </a:cubicBezTo>
                  <a:cubicBezTo>
                    <a:pt x="17" y="18"/>
                    <a:pt x="17" y="18"/>
                    <a:pt x="17" y="18"/>
                  </a:cubicBezTo>
                  <a:cubicBezTo>
                    <a:pt x="16" y="18"/>
                    <a:pt x="13" y="19"/>
                    <a:pt x="10" y="21"/>
                  </a:cubicBezTo>
                  <a:cubicBezTo>
                    <a:pt x="9" y="19"/>
                    <a:pt x="7" y="16"/>
                    <a:pt x="8" y="14"/>
                  </a:cubicBezTo>
                  <a:cubicBezTo>
                    <a:pt x="8" y="14"/>
                    <a:pt x="8" y="14"/>
                    <a:pt x="8" y="14"/>
                  </a:cubicBezTo>
                  <a:cubicBezTo>
                    <a:pt x="13" y="11"/>
                    <a:pt x="13" y="11"/>
                    <a:pt x="13" y="11"/>
                  </a:cubicBezTo>
                  <a:cubicBezTo>
                    <a:pt x="13" y="10"/>
                    <a:pt x="13" y="10"/>
                    <a:pt x="13" y="10"/>
                  </a:cubicBezTo>
                  <a:cubicBezTo>
                    <a:pt x="13" y="7"/>
                    <a:pt x="13" y="7"/>
                    <a:pt x="13" y="7"/>
                  </a:cubicBezTo>
                  <a:cubicBezTo>
                    <a:pt x="13" y="7"/>
                    <a:pt x="14" y="7"/>
                    <a:pt x="14" y="7"/>
                  </a:cubicBezTo>
                  <a:cubicBezTo>
                    <a:pt x="14" y="7"/>
                    <a:pt x="15" y="7"/>
                    <a:pt x="15" y="7"/>
                  </a:cubicBezTo>
                  <a:cubicBezTo>
                    <a:pt x="15" y="11"/>
                    <a:pt x="15" y="11"/>
                    <a:pt x="15" y="11"/>
                  </a:cubicBezTo>
                  <a:cubicBezTo>
                    <a:pt x="15" y="11"/>
                    <a:pt x="15" y="11"/>
                    <a:pt x="15" y="11"/>
                  </a:cubicBezTo>
                  <a:cubicBezTo>
                    <a:pt x="16" y="12"/>
                    <a:pt x="16" y="12"/>
                    <a:pt x="16" y="12"/>
                  </a:cubicBezTo>
                  <a:cubicBezTo>
                    <a:pt x="16" y="12"/>
                    <a:pt x="16" y="12"/>
                    <a:pt x="17" y="12"/>
                  </a:cubicBezTo>
                  <a:cubicBezTo>
                    <a:pt x="19" y="12"/>
                    <a:pt x="20" y="11"/>
                    <a:pt x="20" y="10"/>
                  </a:cubicBezTo>
                  <a:cubicBezTo>
                    <a:pt x="20" y="9"/>
                    <a:pt x="20" y="9"/>
                    <a:pt x="20" y="9"/>
                  </a:cubicBezTo>
                  <a:cubicBezTo>
                    <a:pt x="20" y="9"/>
                    <a:pt x="20" y="9"/>
                    <a:pt x="21" y="9"/>
                  </a:cubicBezTo>
                  <a:cubicBezTo>
                    <a:pt x="21" y="9"/>
                    <a:pt x="21" y="9"/>
                    <a:pt x="21" y="9"/>
                  </a:cubicBezTo>
                  <a:cubicBezTo>
                    <a:pt x="21" y="11"/>
                    <a:pt x="21" y="11"/>
                    <a:pt x="21" y="11"/>
                  </a:cubicBezTo>
                  <a:cubicBezTo>
                    <a:pt x="21" y="11"/>
                    <a:pt x="22" y="12"/>
                    <a:pt x="22" y="12"/>
                  </a:cubicBezTo>
                  <a:cubicBezTo>
                    <a:pt x="22" y="12"/>
                    <a:pt x="34" y="14"/>
                    <a:pt x="38" y="19"/>
                  </a:cubicBezTo>
                  <a:cubicBezTo>
                    <a:pt x="38" y="19"/>
                    <a:pt x="38" y="19"/>
                    <a:pt x="38" y="19"/>
                  </a:cubicBezTo>
                  <a:cubicBezTo>
                    <a:pt x="39" y="19"/>
                    <a:pt x="39" y="19"/>
                    <a:pt x="39" y="19"/>
                  </a:cubicBezTo>
                  <a:cubicBezTo>
                    <a:pt x="40" y="19"/>
                    <a:pt x="40" y="19"/>
                    <a:pt x="40" y="18"/>
                  </a:cubicBezTo>
                  <a:cubicBezTo>
                    <a:pt x="40" y="18"/>
                    <a:pt x="38" y="9"/>
                    <a:pt x="36" y="5"/>
                  </a:cubicBezTo>
                  <a:cubicBezTo>
                    <a:pt x="37" y="4"/>
                    <a:pt x="40" y="2"/>
                    <a:pt x="42" y="2"/>
                  </a:cubicBezTo>
                  <a:cubicBezTo>
                    <a:pt x="43" y="2"/>
                    <a:pt x="43" y="2"/>
                    <a:pt x="43" y="3"/>
                  </a:cubicBezTo>
                  <a:cubicBezTo>
                    <a:pt x="44" y="5"/>
                    <a:pt x="55" y="29"/>
                    <a:pt x="61" y="51"/>
                  </a:cubicBezTo>
                  <a:cubicBezTo>
                    <a:pt x="61" y="52"/>
                    <a:pt x="61" y="52"/>
                    <a:pt x="62" y="52"/>
                  </a:cubicBezTo>
                  <a:cubicBezTo>
                    <a:pt x="64" y="52"/>
                    <a:pt x="66" y="52"/>
                    <a:pt x="67" y="36"/>
                  </a:cubicBezTo>
                  <a:cubicBezTo>
                    <a:pt x="67" y="33"/>
                    <a:pt x="67" y="33"/>
                    <a:pt x="67" y="33"/>
                  </a:cubicBezTo>
                  <a:cubicBezTo>
                    <a:pt x="69" y="16"/>
                    <a:pt x="71" y="0"/>
                    <a:pt x="76" y="0"/>
                  </a:cubicBezTo>
                  <a:cubicBezTo>
                    <a:pt x="77" y="0"/>
                    <a:pt x="78" y="1"/>
                    <a:pt x="79" y="2"/>
                  </a:cubicBezTo>
                  <a:cubicBezTo>
                    <a:pt x="79" y="3"/>
                    <a:pt x="80" y="4"/>
                    <a:pt x="79" y="6"/>
                  </a:cubicBezTo>
                  <a:cubicBezTo>
                    <a:pt x="78" y="9"/>
                    <a:pt x="72" y="26"/>
                    <a:pt x="73" y="48"/>
                  </a:cubicBezTo>
                  <a:cubicBezTo>
                    <a:pt x="73" y="48"/>
                    <a:pt x="73" y="48"/>
                    <a:pt x="73" y="48"/>
                  </a:cubicBezTo>
                  <a:cubicBezTo>
                    <a:pt x="73" y="49"/>
                    <a:pt x="73" y="49"/>
                    <a:pt x="73" y="49"/>
                  </a:cubicBezTo>
                  <a:cubicBezTo>
                    <a:pt x="75" y="49"/>
                    <a:pt x="75" y="49"/>
                    <a:pt x="75" y="49"/>
                  </a:cubicBezTo>
                  <a:cubicBezTo>
                    <a:pt x="75" y="49"/>
                    <a:pt x="78" y="47"/>
                    <a:pt x="78" y="44"/>
                  </a:cubicBezTo>
                  <a:cubicBezTo>
                    <a:pt x="79" y="40"/>
                    <a:pt x="83" y="20"/>
                    <a:pt x="100" y="13"/>
                  </a:cubicBezTo>
                  <a:cubicBezTo>
                    <a:pt x="100" y="13"/>
                    <a:pt x="100" y="13"/>
                    <a:pt x="100" y="13"/>
                  </a:cubicBezTo>
                  <a:cubicBezTo>
                    <a:pt x="100" y="12"/>
                    <a:pt x="100" y="12"/>
                    <a:pt x="100" y="12"/>
                  </a:cubicBezTo>
                  <a:cubicBezTo>
                    <a:pt x="100" y="7"/>
                    <a:pt x="100" y="7"/>
                    <a:pt x="100" y="7"/>
                  </a:cubicBezTo>
                  <a:cubicBezTo>
                    <a:pt x="101" y="7"/>
                    <a:pt x="101" y="7"/>
                    <a:pt x="102" y="7"/>
                  </a:cubicBezTo>
                  <a:cubicBezTo>
                    <a:pt x="102" y="7"/>
                    <a:pt x="102" y="7"/>
                    <a:pt x="102" y="7"/>
                  </a:cubicBezTo>
                  <a:cubicBezTo>
                    <a:pt x="102" y="11"/>
                    <a:pt x="102" y="11"/>
                    <a:pt x="102" y="11"/>
                  </a:cubicBezTo>
                  <a:cubicBezTo>
                    <a:pt x="102" y="12"/>
                    <a:pt x="102" y="12"/>
                    <a:pt x="102" y="12"/>
                  </a:cubicBezTo>
                  <a:cubicBezTo>
                    <a:pt x="102" y="12"/>
                    <a:pt x="103" y="12"/>
                    <a:pt x="103" y="12"/>
                  </a:cubicBezTo>
                  <a:cubicBezTo>
                    <a:pt x="105" y="12"/>
                    <a:pt x="105" y="12"/>
                    <a:pt x="105" y="12"/>
                  </a:cubicBezTo>
                  <a:cubicBezTo>
                    <a:pt x="107" y="12"/>
                    <a:pt x="109" y="12"/>
                    <a:pt x="110" y="10"/>
                  </a:cubicBezTo>
                  <a:cubicBezTo>
                    <a:pt x="110" y="10"/>
                    <a:pt x="110" y="7"/>
                    <a:pt x="110" y="5"/>
                  </a:cubicBezTo>
                  <a:cubicBezTo>
                    <a:pt x="110" y="5"/>
                    <a:pt x="110" y="5"/>
                    <a:pt x="110" y="5"/>
                  </a:cubicBezTo>
                  <a:cubicBezTo>
                    <a:pt x="111" y="5"/>
                    <a:pt x="112" y="5"/>
                    <a:pt x="112" y="5"/>
                  </a:cubicBezTo>
                  <a:cubicBezTo>
                    <a:pt x="112" y="7"/>
                    <a:pt x="111" y="10"/>
                    <a:pt x="111" y="11"/>
                  </a:cubicBezTo>
                  <a:cubicBezTo>
                    <a:pt x="111" y="12"/>
                    <a:pt x="111" y="12"/>
                    <a:pt x="112" y="12"/>
                  </a:cubicBezTo>
                  <a:cubicBezTo>
                    <a:pt x="116" y="14"/>
                    <a:pt x="123" y="16"/>
                    <a:pt x="124" y="18"/>
                  </a:cubicBezTo>
                  <a:cubicBezTo>
                    <a:pt x="124" y="18"/>
                    <a:pt x="125" y="22"/>
                    <a:pt x="122" y="24"/>
                  </a:cubicBezTo>
                  <a:cubicBezTo>
                    <a:pt x="121" y="23"/>
                    <a:pt x="119" y="22"/>
                    <a:pt x="118" y="22"/>
                  </a:cubicBezTo>
                  <a:cubicBezTo>
                    <a:pt x="118" y="22"/>
                    <a:pt x="118" y="22"/>
                    <a:pt x="118" y="22"/>
                  </a:cubicBezTo>
                  <a:cubicBezTo>
                    <a:pt x="117" y="23"/>
                    <a:pt x="117" y="23"/>
                    <a:pt x="117" y="23"/>
                  </a:cubicBezTo>
                  <a:cubicBezTo>
                    <a:pt x="117" y="23"/>
                    <a:pt x="116" y="23"/>
                    <a:pt x="116" y="23"/>
                  </a:cubicBezTo>
                  <a:cubicBezTo>
                    <a:pt x="116" y="23"/>
                    <a:pt x="116" y="23"/>
                    <a:pt x="116" y="22"/>
                  </a:cubicBezTo>
                  <a:cubicBezTo>
                    <a:pt x="114" y="21"/>
                    <a:pt x="112" y="20"/>
                    <a:pt x="109" y="20"/>
                  </a:cubicBezTo>
                  <a:cubicBezTo>
                    <a:pt x="103" y="20"/>
                    <a:pt x="96" y="26"/>
                    <a:pt x="92" y="31"/>
                  </a:cubicBezTo>
                  <a:cubicBezTo>
                    <a:pt x="89" y="36"/>
                    <a:pt x="88" y="41"/>
                    <a:pt x="89" y="44"/>
                  </a:cubicBezTo>
                  <a:cubicBezTo>
                    <a:pt x="89" y="44"/>
                    <a:pt x="89" y="44"/>
                    <a:pt x="89" y="44"/>
                  </a:cubicBezTo>
                  <a:cubicBezTo>
                    <a:pt x="90" y="45"/>
                    <a:pt x="90" y="45"/>
                    <a:pt x="90" y="45"/>
                  </a:cubicBezTo>
                  <a:cubicBezTo>
                    <a:pt x="90" y="45"/>
                    <a:pt x="109" y="46"/>
                    <a:pt x="117" y="63"/>
                  </a:cubicBezTo>
                  <a:cubicBezTo>
                    <a:pt x="114" y="65"/>
                    <a:pt x="111" y="66"/>
                    <a:pt x="108" y="67"/>
                  </a:cubicBezTo>
                  <a:cubicBezTo>
                    <a:pt x="108" y="67"/>
                    <a:pt x="107" y="66"/>
                    <a:pt x="107" y="66"/>
                  </a:cubicBezTo>
                  <a:cubicBezTo>
                    <a:pt x="107" y="66"/>
                    <a:pt x="107" y="66"/>
                    <a:pt x="107" y="66"/>
                  </a:cubicBezTo>
                  <a:cubicBezTo>
                    <a:pt x="106" y="66"/>
                    <a:pt x="106" y="66"/>
                    <a:pt x="106" y="66"/>
                  </a:cubicBezTo>
                  <a:cubicBezTo>
                    <a:pt x="102" y="66"/>
                    <a:pt x="101" y="68"/>
                    <a:pt x="101" y="69"/>
                  </a:cubicBezTo>
                  <a:cubicBezTo>
                    <a:pt x="101" y="70"/>
                    <a:pt x="102" y="72"/>
                    <a:pt x="103" y="72"/>
                  </a:cubicBezTo>
                  <a:cubicBezTo>
                    <a:pt x="103" y="72"/>
                    <a:pt x="103" y="72"/>
                    <a:pt x="103" y="72"/>
                  </a:cubicBezTo>
                  <a:cubicBezTo>
                    <a:pt x="104" y="72"/>
                    <a:pt x="106" y="72"/>
                    <a:pt x="119" y="65"/>
                  </a:cubicBezTo>
                  <a:cubicBezTo>
                    <a:pt x="120" y="65"/>
                    <a:pt x="126" y="63"/>
                    <a:pt x="136" y="62"/>
                  </a:cubicBezTo>
                  <a:cubicBezTo>
                    <a:pt x="137" y="61"/>
                    <a:pt x="139" y="60"/>
                    <a:pt x="140" y="58"/>
                  </a:cubicBezTo>
                  <a:cubicBezTo>
                    <a:pt x="140" y="57"/>
                    <a:pt x="144" y="53"/>
                    <a:pt x="147" y="53"/>
                  </a:cubicBezTo>
                  <a:cubicBezTo>
                    <a:pt x="147" y="53"/>
                    <a:pt x="147" y="53"/>
                    <a:pt x="148" y="53"/>
                  </a:cubicBezTo>
                  <a:cubicBezTo>
                    <a:pt x="142" y="59"/>
                    <a:pt x="142" y="59"/>
                    <a:pt x="142" y="59"/>
                  </a:cubicBezTo>
                  <a:cubicBezTo>
                    <a:pt x="141" y="59"/>
                    <a:pt x="141" y="60"/>
                    <a:pt x="142" y="60"/>
                  </a:cubicBezTo>
                  <a:cubicBezTo>
                    <a:pt x="142" y="61"/>
                    <a:pt x="142" y="61"/>
                    <a:pt x="142" y="61"/>
                  </a:cubicBezTo>
                  <a:cubicBezTo>
                    <a:pt x="143" y="61"/>
                    <a:pt x="143" y="61"/>
                    <a:pt x="143" y="61"/>
                  </a:cubicBezTo>
                  <a:cubicBezTo>
                    <a:pt x="146" y="61"/>
                    <a:pt x="150" y="60"/>
                    <a:pt x="151" y="60"/>
                  </a:cubicBezTo>
                  <a:cubicBezTo>
                    <a:pt x="151" y="60"/>
                    <a:pt x="152" y="60"/>
                    <a:pt x="152" y="61"/>
                  </a:cubicBezTo>
                  <a:cubicBezTo>
                    <a:pt x="152" y="61"/>
                    <a:pt x="152" y="62"/>
                    <a:pt x="152" y="63"/>
                  </a:cubicBezTo>
                  <a:cubicBezTo>
                    <a:pt x="151" y="67"/>
                    <a:pt x="151" y="70"/>
                    <a:pt x="152" y="72"/>
                  </a:cubicBezTo>
                  <a:cubicBezTo>
                    <a:pt x="152" y="73"/>
                    <a:pt x="152" y="74"/>
                    <a:pt x="152" y="74"/>
                  </a:cubicBezTo>
                  <a:cubicBezTo>
                    <a:pt x="151" y="76"/>
                    <a:pt x="151" y="77"/>
                    <a:pt x="145" y="79"/>
                  </a:cubicBezTo>
                  <a:cubicBezTo>
                    <a:pt x="140" y="80"/>
                    <a:pt x="115" y="85"/>
                    <a:pt x="109" y="91"/>
                  </a:cubicBezTo>
                  <a:cubicBezTo>
                    <a:pt x="108" y="92"/>
                    <a:pt x="103" y="98"/>
                    <a:pt x="103" y="103"/>
                  </a:cubicBezTo>
                  <a:cubicBezTo>
                    <a:pt x="103" y="107"/>
                    <a:pt x="101" y="111"/>
                    <a:pt x="100" y="113"/>
                  </a:cubicBezTo>
                  <a:cubicBezTo>
                    <a:pt x="98" y="116"/>
                    <a:pt x="90" y="130"/>
                    <a:pt x="92" y="136"/>
                  </a:cubicBezTo>
                  <a:cubicBezTo>
                    <a:pt x="93" y="137"/>
                    <a:pt x="94" y="138"/>
                    <a:pt x="95" y="139"/>
                  </a:cubicBezTo>
                  <a:cubicBezTo>
                    <a:pt x="95" y="139"/>
                    <a:pt x="95" y="139"/>
                    <a:pt x="95" y="139"/>
                  </a:cubicBezTo>
                  <a:cubicBezTo>
                    <a:pt x="96" y="139"/>
                    <a:pt x="96" y="139"/>
                    <a:pt x="96" y="138"/>
                  </a:cubicBezTo>
                  <a:cubicBezTo>
                    <a:pt x="97" y="140"/>
                    <a:pt x="97" y="143"/>
                    <a:pt x="97" y="146"/>
                  </a:cubicBezTo>
                  <a:cubicBezTo>
                    <a:pt x="97" y="156"/>
                    <a:pt x="96" y="166"/>
                    <a:pt x="90" y="168"/>
                  </a:cubicBezTo>
                  <a:cubicBezTo>
                    <a:pt x="88" y="169"/>
                    <a:pt x="82" y="170"/>
                    <a:pt x="77" y="173"/>
                  </a:cubicBezTo>
                  <a:cubicBezTo>
                    <a:pt x="77" y="172"/>
                    <a:pt x="74" y="171"/>
                    <a:pt x="72" y="171"/>
                  </a:cubicBezTo>
                  <a:cubicBezTo>
                    <a:pt x="72" y="170"/>
                    <a:pt x="70" y="165"/>
                    <a:pt x="64" y="164"/>
                  </a:cubicBezTo>
                  <a:cubicBezTo>
                    <a:pt x="64" y="164"/>
                    <a:pt x="64" y="164"/>
                    <a:pt x="64" y="164"/>
                  </a:cubicBezTo>
                  <a:cubicBezTo>
                    <a:pt x="63" y="164"/>
                    <a:pt x="63" y="165"/>
                    <a:pt x="63" y="166"/>
                  </a:cubicBezTo>
                  <a:cubicBezTo>
                    <a:pt x="63" y="166"/>
                    <a:pt x="63" y="166"/>
                    <a:pt x="63" y="166"/>
                  </a:cubicBezTo>
                  <a:cubicBezTo>
                    <a:pt x="63" y="166"/>
                    <a:pt x="63" y="166"/>
                    <a:pt x="63" y="166"/>
                  </a:cubicBezTo>
                  <a:cubicBezTo>
                    <a:pt x="63" y="167"/>
                    <a:pt x="64" y="167"/>
                    <a:pt x="64" y="167"/>
                  </a:cubicBezTo>
                  <a:cubicBezTo>
                    <a:pt x="67" y="167"/>
                    <a:pt x="68" y="169"/>
                    <a:pt x="69" y="171"/>
                  </a:cubicBezTo>
                  <a:cubicBezTo>
                    <a:pt x="65" y="171"/>
                    <a:pt x="61" y="172"/>
                    <a:pt x="57" y="175"/>
                  </a:cubicBezTo>
                  <a:cubicBezTo>
                    <a:pt x="57" y="175"/>
                    <a:pt x="57" y="175"/>
                    <a:pt x="57" y="175"/>
                  </a:cubicBezTo>
                  <a:cubicBezTo>
                    <a:pt x="57" y="175"/>
                    <a:pt x="57" y="175"/>
                    <a:pt x="57" y="175"/>
                  </a:cubicBezTo>
                  <a:cubicBezTo>
                    <a:pt x="57" y="176"/>
                    <a:pt x="57" y="176"/>
                    <a:pt x="57" y="176"/>
                  </a:cubicBezTo>
                  <a:cubicBezTo>
                    <a:pt x="57" y="177"/>
                    <a:pt x="57" y="177"/>
                    <a:pt x="57" y="177"/>
                  </a:cubicBezTo>
                  <a:cubicBezTo>
                    <a:pt x="58" y="177"/>
                    <a:pt x="58" y="177"/>
                    <a:pt x="58" y="177"/>
                  </a:cubicBezTo>
                  <a:cubicBezTo>
                    <a:pt x="63" y="174"/>
                    <a:pt x="66" y="173"/>
                    <a:pt x="69" y="173"/>
                  </a:cubicBezTo>
                  <a:cubicBezTo>
                    <a:pt x="72" y="173"/>
                    <a:pt x="74" y="174"/>
                    <a:pt x="75" y="174"/>
                  </a:cubicBezTo>
                  <a:cubicBezTo>
                    <a:pt x="73" y="176"/>
                    <a:pt x="71" y="177"/>
                    <a:pt x="70" y="179"/>
                  </a:cubicBezTo>
                  <a:cubicBezTo>
                    <a:pt x="70" y="179"/>
                    <a:pt x="69" y="179"/>
                    <a:pt x="69" y="180"/>
                  </a:cubicBezTo>
                  <a:cubicBezTo>
                    <a:pt x="68" y="180"/>
                    <a:pt x="68" y="180"/>
                    <a:pt x="67" y="180"/>
                  </a:cubicBezTo>
                  <a:cubicBezTo>
                    <a:pt x="64" y="180"/>
                    <a:pt x="60" y="181"/>
                    <a:pt x="58" y="182"/>
                  </a:cubicBezTo>
                  <a:cubicBezTo>
                    <a:pt x="58" y="182"/>
                    <a:pt x="55" y="181"/>
                    <a:pt x="52" y="181"/>
                  </a:cubicBezTo>
                  <a:cubicBezTo>
                    <a:pt x="49" y="181"/>
                    <a:pt x="47" y="182"/>
                    <a:pt x="46" y="184"/>
                  </a:cubicBezTo>
                  <a:cubicBezTo>
                    <a:pt x="46" y="185"/>
                    <a:pt x="46" y="185"/>
                    <a:pt x="47" y="186"/>
                  </a:cubicBezTo>
                  <a:cubicBezTo>
                    <a:pt x="47" y="186"/>
                    <a:pt x="47" y="186"/>
                    <a:pt x="47" y="186"/>
                  </a:cubicBezTo>
                  <a:cubicBezTo>
                    <a:pt x="48" y="186"/>
                    <a:pt x="48" y="185"/>
                    <a:pt x="48" y="185"/>
                  </a:cubicBezTo>
                  <a:cubicBezTo>
                    <a:pt x="49" y="184"/>
                    <a:pt x="50" y="183"/>
                    <a:pt x="52" y="183"/>
                  </a:cubicBezTo>
                  <a:cubicBezTo>
                    <a:pt x="53" y="183"/>
                    <a:pt x="54" y="184"/>
                    <a:pt x="55" y="184"/>
                  </a:cubicBezTo>
                  <a:cubicBezTo>
                    <a:pt x="55" y="184"/>
                    <a:pt x="55" y="185"/>
                    <a:pt x="55" y="185"/>
                  </a:cubicBezTo>
                  <a:cubicBezTo>
                    <a:pt x="55" y="186"/>
                    <a:pt x="55" y="186"/>
                    <a:pt x="55" y="186"/>
                  </a:cubicBezTo>
                  <a:cubicBezTo>
                    <a:pt x="56" y="186"/>
                    <a:pt x="56" y="186"/>
                    <a:pt x="56" y="186"/>
                  </a:cubicBezTo>
                  <a:cubicBezTo>
                    <a:pt x="57" y="186"/>
                    <a:pt x="57" y="186"/>
                    <a:pt x="57" y="185"/>
                  </a:cubicBezTo>
                  <a:cubicBezTo>
                    <a:pt x="59" y="183"/>
                    <a:pt x="64" y="183"/>
                    <a:pt x="67" y="183"/>
                  </a:cubicBezTo>
                  <a:cubicBezTo>
                    <a:pt x="66" y="185"/>
                    <a:pt x="65" y="186"/>
                    <a:pt x="65" y="188"/>
                  </a:cubicBezTo>
                  <a:cubicBezTo>
                    <a:pt x="65" y="189"/>
                    <a:pt x="65" y="190"/>
                    <a:pt x="64" y="191"/>
                  </a:cubicBezTo>
                  <a:cubicBezTo>
                    <a:pt x="62" y="192"/>
                    <a:pt x="59" y="193"/>
                    <a:pt x="59" y="193"/>
                  </a:cubicBezTo>
                  <a:cubicBezTo>
                    <a:pt x="59" y="193"/>
                    <a:pt x="59" y="193"/>
                    <a:pt x="59" y="193"/>
                  </a:cubicBezTo>
                  <a:cubicBezTo>
                    <a:pt x="58" y="193"/>
                    <a:pt x="57" y="193"/>
                    <a:pt x="57" y="194"/>
                  </a:cubicBezTo>
                  <a:cubicBezTo>
                    <a:pt x="57" y="195"/>
                    <a:pt x="57" y="195"/>
                    <a:pt x="58" y="196"/>
                  </a:cubicBezTo>
                  <a:cubicBezTo>
                    <a:pt x="58" y="196"/>
                    <a:pt x="58" y="196"/>
                    <a:pt x="58" y="196"/>
                  </a:cubicBezTo>
                  <a:cubicBezTo>
                    <a:pt x="60" y="196"/>
                    <a:pt x="63" y="195"/>
                    <a:pt x="65" y="193"/>
                  </a:cubicBezTo>
                  <a:cubicBezTo>
                    <a:pt x="67" y="192"/>
                    <a:pt x="68" y="190"/>
                    <a:pt x="68" y="188"/>
                  </a:cubicBezTo>
                  <a:cubicBezTo>
                    <a:pt x="68" y="185"/>
                    <a:pt x="70" y="182"/>
                    <a:pt x="72" y="181"/>
                  </a:cubicBezTo>
                  <a:cubicBezTo>
                    <a:pt x="72" y="181"/>
                    <a:pt x="80" y="174"/>
                    <a:pt x="89" y="173"/>
                  </a:cubicBezTo>
                  <a:cubicBezTo>
                    <a:pt x="88" y="175"/>
                    <a:pt x="88" y="178"/>
                    <a:pt x="88" y="183"/>
                  </a:cubicBezTo>
                  <a:cubicBezTo>
                    <a:pt x="88" y="184"/>
                    <a:pt x="89" y="189"/>
                    <a:pt x="82" y="194"/>
                  </a:cubicBezTo>
                  <a:cubicBezTo>
                    <a:pt x="81" y="195"/>
                    <a:pt x="73" y="204"/>
                    <a:pt x="71" y="215"/>
                  </a:cubicBezTo>
                  <a:cubicBezTo>
                    <a:pt x="68" y="218"/>
                    <a:pt x="66" y="221"/>
                    <a:pt x="65" y="221"/>
                  </a:cubicBezTo>
                  <a:cubicBezTo>
                    <a:pt x="64" y="221"/>
                    <a:pt x="59" y="223"/>
                    <a:pt x="57" y="225"/>
                  </a:cubicBezTo>
                  <a:cubicBezTo>
                    <a:pt x="55" y="227"/>
                    <a:pt x="53" y="229"/>
                    <a:pt x="53" y="230"/>
                  </a:cubicBezTo>
                  <a:cubicBezTo>
                    <a:pt x="53" y="231"/>
                    <a:pt x="53" y="231"/>
                    <a:pt x="54" y="232"/>
                  </a:cubicBezTo>
                  <a:cubicBezTo>
                    <a:pt x="54" y="232"/>
                    <a:pt x="54" y="232"/>
                    <a:pt x="54" y="232"/>
                  </a:cubicBezTo>
                  <a:cubicBezTo>
                    <a:pt x="55" y="232"/>
                    <a:pt x="56" y="231"/>
                    <a:pt x="56" y="230"/>
                  </a:cubicBezTo>
                  <a:cubicBezTo>
                    <a:pt x="56" y="229"/>
                    <a:pt x="60" y="226"/>
                    <a:pt x="64" y="224"/>
                  </a:cubicBezTo>
                  <a:cubicBezTo>
                    <a:pt x="63" y="226"/>
                    <a:pt x="63" y="229"/>
                    <a:pt x="64" y="233"/>
                  </a:cubicBezTo>
                  <a:cubicBezTo>
                    <a:pt x="64" y="233"/>
                    <a:pt x="64" y="234"/>
                    <a:pt x="65" y="234"/>
                  </a:cubicBezTo>
                  <a:cubicBezTo>
                    <a:pt x="66" y="234"/>
                    <a:pt x="66" y="233"/>
                    <a:pt x="66" y="233"/>
                  </a:cubicBezTo>
                  <a:cubicBezTo>
                    <a:pt x="66" y="227"/>
                    <a:pt x="67" y="223"/>
                    <a:pt x="67" y="223"/>
                  </a:cubicBezTo>
                  <a:cubicBezTo>
                    <a:pt x="67" y="223"/>
                    <a:pt x="68" y="222"/>
                    <a:pt x="70" y="220"/>
                  </a:cubicBezTo>
                  <a:cubicBezTo>
                    <a:pt x="70" y="221"/>
                    <a:pt x="69" y="222"/>
                    <a:pt x="69" y="223"/>
                  </a:cubicBezTo>
                  <a:cubicBezTo>
                    <a:pt x="68" y="225"/>
                    <a:pt x="68" y="225"/>
                    <a:pt x="68" y="225"/>
                  </a:cubicBezTo>
                  <a:cubicBezTo>
                    <a:pt x="67" y="226"/>
                    <a:pt x="67" y="226"/>
                    <a:pt x="67" y="226"/>
                  </a:cubicBezTo>
                  <a:cubicBezTo>
                    <a:pt x="67" y="226"/>
                    <a:pt x="67" y="227"/>
                    <a:pt x="67" y="227"/>
                  </a:cubicBezTo>
                  <a:cubicBezTo>
                    <a:pt x="66" y="228"/>
                    <a:pt x="65" y="231"/>
                    <a:pt x="68" y="237"/>
                  </a:cubicBezTo>
                  <a:cubicBezTo>
                    <a:pt x="69" y="238"/>
                    <a:pt x="69" y="240"/>
                    <a:pt x="69" y="240"/>
                  </a:cubicBezTo>
                  <a:cubicBezTo>
                    <a:pt x="68" y="241"/>
                    <a:pt x="67" y="241"/>
                    <a:pt x="67" y="241"/>
                  </a:cubicBezTo>
                  <a:cubicBezTo>
                    <a:pt x="67" y="241"/>
                    <a:pt x="66" y="242"/>
                    <a:pt x="66" y="242"/>
                  </a:cubicBezTo>
                  <a:cubicBezTo>
                    <a:pt x="66" y="243"/>
                    <a:pt x="67" y="244"/>
                    <a:pt x="67" y="244"/>
                  </a:cubicBezTo>
                  <a:cubicBezTo>
                    <a:pt x="68" y="244"/>
                    <a:pt x="70" y="243"/>
                    <a:pt x="71" y="242"/>
                  </a:cubicBezTo>
                  <a:cubicBezTo>
                    <a:pt x="72" y="240"/>
                    <a:pt x="72" y="238"/>
                    <a:pt x="71" y="236"/>
                  </a:cubicBezTo>
                  <a:cubicBezTo>
                    <a:pt x="70" y="235"/>
                    <a:pt x="70" y="234"/>
                    <a:pt x="70" y="234"/>
                  </a:cubicBezTo>
                  <a:cubicBezTo>
                    <a:pt x="71" y="234"/>
                    <a:pt x="71" y="234"/>
                    <a:pt x="72" y="235"/>
                  </a:cubicBezTo>
                  <a:cubicBezTo>
                    <a:pt x="74" y="235"/>
                    <a:pt x="74" y="235"/>
                    <a:pt x="76" y="236"/>
                  </a:cubicBezTo>
                  <a:cubicBezTo>
                    <a:pt x="77" y="238"/>
                    <a:pt x="79" y="239"/>
                    <a:pt x="82" y="239"/>
                  </a:cubicBezTo>
                  <a:cubicBezTo>
                    <a:pt x="82" y="239"/>
                    <a:pt x="82" y="239"/>
                    <a:pt x="82" y="239"/>
                  </a:cubicBezTo>
                  <a:cubicBezTo>
                    <a:pt x="83" y="239"/>
                    <a:pt x="84" y="238"/>
                    <a:pt x="84" y="238"/>
                  </a:cubicBezTo>
                  <a:cubicBezTo>
                    <a:pt x="84" y="237"/>
                    <a:pt x="83" y="236"/>
                    <a:pt x="82" y="236"/>
                  </a:cubicBezTo>
                  <a:cubicBezTo>
                    <a:pt x="80" y="236"/>
                    <a:pt x="79" y="235"/>
                    <a:pt x="77" y="234"/>
                  </a:cubicBezTo>
                  <a:cubicBezTo>
                    <a:pt x="76" y="233"/>
                    <a:pt x="75" y="232"/>
                    <a:pt x="72" y="232"/>
                  </a:cubicBezTo>
                  <a:cubicBezTo>
                    <a:pt x="71" y="232"/>
                    <a:pt x="71" y="232"/>
                    <a:pt x="71" y="231"/>
                  </a:cubicBezTo>
                  <a:cubicBezTo>
                    <a:pt x="70" y="230"/>
                    <a:pt x="70" y="228"/>
                    <a:pt x="70" y="227"/>
                  </a:cubicBezTo>
                  <a:cubicBezTo>
                    <a:pt x="71" y="226"/>
                    <a:pt x="71" y="226"/>
                    <a:pt x="71" y="226"/>
                  </a:cubicBezTo>
                  <a:cubicBezTo>
                    <a:pt x="71" y="225"/>
                    <a:pt x="71" y="225"/>
                    <a:pt x="72" y="224"/>
                  </a:cubicBezTo>
                  <a:cubicBezTo>
                    <a:pt x="73" y="221"/>
                    <a:pt x="74" y="218"/>
                    <a:pt x="74" y="214"/>
                  </a:cubicBezTo>
                  <a:cubicBezTo>
                    <a:pt x="76" y="207"/>
                    <a:pt x="82" y="199"/>
                    <a:pt x="87" y="195"/>
                  </a:cubicBezTo>
                  <a:cubicBezTo>
                    <a:pt x="87" y="196"/>
                    <a:pt x="88" y="197"/>
                    <a:pt x="89" y="197"/>
                  </a:cubicBezTo>
                  <a:cubicBezTo>
                    <a:pt x="89" y="197"/>
                    <a:pt x="90" y="199"/>
                    <a:pt x="90" y="207"/>
                  </a:cubicBezTo>
                  <a:cubicBezTo>
                    <a:pt x="90" y="210"/>
                    <a:pt x="89" y="214"/>
                    <a:pt x="90" y="215"/>
                  </a:cubicBezTo>
                  <a:cubicBezTo>
                    <a:pt x="90" y="215"/>
                    <a:pt x="90" y="215"/>
                    <a:pt x="90" y="215"/>
                  </a:cubicBezTo>
                  <a:cubicBezTo>
                    <a:pt x="91" y="216"/>
                    <a:pt x="91" y="216"/>
                    <a:pt x="91" y="216"/>
                  </a:cubicBezTo>
                  <a:cubicBezTo>
                    <a:pt x="92" y="215"/>
                    <a:pt x="92" y="214"/>
                    <a:pt x="92" y="214"/>
                  </a:cubicBezTo>
                  <a:cubicBezTo>
                    <a:pt x="92" y="213"/>
                    <a:pt x="92" y="211"/>
                    <a:pt x="93" y="208"/>
                  </a:cubicBezTo>
                  <a:cubicBezTo>
                    <a:pt x="94" y="210"/>
                    <a:pt x="95" y="211"/>
                    <a:pt x="94" y="212"/>
                  </a:cubicBezTo>
                  <a:cubicBezTo>
                    <a:pt x="94" y="216"/>
                    <a:pt x="96" y="219"/>
                    <a:pt x="96" y="219"/>
                  </a:cubicBezTo>
                  <a:cubicBezTo>
                    <a:pt x="96" y="220"/>
                    <a:pt x="96" y="220"/>
                    <a:pt x="96" y="220"/>
                  </a:cubicBezTo>
                  <a:cubicBezTo>
                    <a:pt x="97" y="220"/>
                    <a:pt x="97" y="220"/>
                    <a:pt x="97" y="220"/>
                  </a:cubicBezTo>
                  <a:cubicBezTo>
                    <a:pt x="97" y="220"/>
                    <a:pt x="97" y="220"/>
                    <a:pt x="97" y="220"/>
                  </a:cubicBezTo>
                  <a:cubicBezTo>
                    <a:pt x="99" y="219"/>
                    <a:pt x="99" y="219"/>
                    <a:pt x="99" y="219"/>
                  </a:cubicBezTo>
                  <a:cubicBezTo>
                    <a:pt x="99" y="219"/>
                    <a:pt x="99" y="218"/>
                    <a:pt x="98" y="218"/>
                  </a:cubicBezTo>
                  <a:cubicBezTo>
                    <a:pt x="98" y="218"/>
                    <a:pt x="97" y="215"/>
                    <a:pt x="97" y="212"/>
                  </a:cubicBezTo>
                  <a:cubicBezTo>
                    <a:pt x="97" y="209"/>
                    <a:pt x="94" y="206"/>
                    <a:pt x="92" y="205"/>
                  </a:cubicBezTo>
                  <a:cubicBezTo>
                    <a:pt x="93" y="199"/>
                    <a:pt x="92" y="196"/>
                    <a:pt x="90" y="195"/>
                  </a:cubicBezTo>
                  <a:cubicBezTo>
                    <a:pt x="90" y="195"/>
                    <a:pt x="89" y="194"/>
                    <a:pt x="89" y="192"/>
                  </a:cubicBezTo>
                  <a:cubicBezTo>
                    <a:pt x="92" y="189"/>
                    <a:pt x="93" y="181"/>
                    <a:pt x="93" y="179"/>
                  </a:cubicBezTo>
                  <a:cubicBezTo>
                    <a:pt x="93" y="177"/>
                    <a:pt x="95" y="171"/>
                    <a:pt x="96" y="170"/>
                  </a:cubicBezTo>
                  <a:cubicBezTo>
                    <a:pt x="97" y="169"/>
                    <a:pt x="98" y="167"/>
                    <a:pt x="99" y="166"/>
                  </a:cubicBezTo>
                  <a:cubicBezTo>
                    <a:pt x="100" y="169"/>
                    <a:pt x="103" y="173"/>
                    <a:pt x="106" y="175"/>
                  </a:cubicBezTo>
                  <a:cubicBezTo>
                    <a:pt x="109" y="176"/>
                    <a:pt x="110" y="181"/>
                    <a:pt x="110" y="183"/>
                  </a:cubicBezTo>
                  <a:cubicBezTo>
                    <a:pt x="110" y="184"/>
                    <a:pt x="110" y="187"/>
                    <a:pt x="111" y="189"/>
                  </a:cubicBezTo>
                  <a:cubicBezTo>
                    <a:pt x="110" y="190"/>
                    <a:pt x="108" y="193"/>
                    <a:pt x="108" y="197"/>
                  </a:cubicBezTo>
                  <a:cubicBezTo>
                    <a:pt x="108" y="197"/>
                    <a:pt x="109" y="198"/>
                    <a:pt x="109" y="198"/>
                  </a:cubicBezTo>
                  <a:cubicBezTo>
                    <a:pt x="110" y="198"/>
                    <a:pt x="111" y="197"/>
                    <a:pt x="111" y="197"/>
                  </a:cubicBezTo>
                  <a:cubicBezTo>
                    <a:pt x="111" y="195"/>
                    <a:pt x="111" y="194"/>
                    <a:pt x="111" y="193"/>
                  </a:cubicBezTo>
                  <a:cubicBezTo>
                    <a:pt x="112" y="194"/>
                    <a:pt x="113" y="195"/>
                    <a:pt x="113" y="195"/>
                  </a:cubicBezTo>
                  <a:cubicBezTo>
                    <a:pt x="114" y="196"/>
                    <a:pt x="115" y="199"/>
                    <a:pt x="115" y="200"/>
                  </a:cubicBezTo>
                  <a:cubicBezTo>
                    <a:pt x="114" y="201"/>
                    <a:pt x="114" y="201"/>
                    <a:pt x="114" y="201"/>
                  </a:cubicBezTo>
                  <a:cubicBezTo>
                    <a:pt x="115" y="202"/>
                    <a:pt x="115" y="202"/>
                    <a:pt x="115" y="202"/>
                  </a:cubicBezTo>
                  <a:cubicBezTo>
                    <a:pt x="115" y="202"/>
                    <a:pt x="115" y="202"/>
                    <a:pt x="115" y="202"/>
                  </a:cubicBezTo>
                  <a:cubicBezTo>
                    <a:pt x="115" y="202"/>
                    <a:pt x="115" y="202"/>
                    <a:pt x="116" y="202"/>
                  </a:cubicBezTo>
                  <a:cubicBezTo>
                    <a:pt x="116" y="202"/>
                    <a:pt x="117" y="202"/>
                    <a:pt x="117" y="202"/>
                  </a:cubicBezTo>
                  <a:cubicBezTo>
                    <a:pt x="119" y="198"/>
                    <a:pt x="116" y="194"/>
                    <a:pt x="114" y="192"/>
                  </a:cubicBezTo>
                  <a:cubicBezTo>
                    <a:pt x="114" y="192"/>
                    <a:pt x="113" y="190"/>
                    <a:pt x="114" y="185"/>
                  </a:cubicBezTo>
                  <a:cubicBezTo>
                    <a:pt x="115" y="185"/>
                    <a:pt x="116" y="186"/>
                    <a:pt x="116" y="187"/>
                  </a:cubicBezTo>
                  <a:cubicBezTo>
                    <a:pt x="116" y="188"/>
                    <a:pt x="117" y="188"/>
                    <a:pt x="118" y="188"/>
                  </a:cubicBezTo>
                  <a:cubicBezTo>
                    <a:pt x="118" y="188"/>
                    <a:pt x="118" y="188"/>
                    <a:pt x="118" y="188"/>
                  </a:cubicBezTo>
                  <a:cubicBezTo>
                    <a:pt x="119" y="188"/>
                    <a:pt x="119" y="188"/>
                    <a:pt x="119" y="188"/>
                  </a:cubicBezTo>
                  <a:cubicBezTo>
                    <a:pt x="119" y="188"/>
                    <a:pt x="119" y="187"/>
                    <a:pt x="119" y="187"/>
                  </a:cubicBezTo>
                  <a:cubicBezTo>
                    <a:pt x="119" y="184"/>
                    <a:pt x="116" y="183"/>
                    <a:pt x="114" y="182"/>
                  </a:cubicBezTo>
                  <a:cubicBezTo>
                    <a:pt x="114" y="182"/>
                    <a:pt x="114" y="182"/>
                    <a:pt x="114" y="182"/>
                  </a:cubicBezTo>
                  <a:cubicBezTo>
                    <a:pt x="114" y="181"/>
                    <a:pt x="115" y="176"/>
                    <a:pt x="107" y="171"/>
                  </a:cubicBezTo>
                  <a:cubicBezTo>
                    <a:pt x="101" y="165"/>
                    <a:pt x="102" y="158"/>
                    <a:pt x="102" y="157"/>
                  </a:cubicBezTo>
                  <a:cubicBezTo>
                    <a:pt x="102" y="156"/>
                    <a:pt x="103" y="151"/>
                    <a:pt x="103" y="144"/>
                  </a:cubicBezTo>
                  <a:cubicBezTo>
                    <a:pt x="103" y="145"/>
                    <a:pt x="104" y="146"/>
                    <a:pt x="105" y="146"/>
                  </a:cubicBezTo>
                  <a:cubicBezTo>
                    <a:pt x="104" y="147"/>
                    <a:pt x="104" y="148"/>
                    <a:pt x="105" y="149"/>
                  </a:cubicBezTo>
                  <a:cubicBezTo>
                    <a:pt x="105" y="150"/>
                    <a:pt x="106" y="151"/>
                    <a:pt x="109" y="151"/>
                  </a:cubicBezTo>
                  <a:cubicBezTo>
                    <a:pt x="109" y="152"/>
                    <a:pt x="109" y="154"/>
                    <a:pt x="111" y="155"/>
                  </a:cubicBezTo>
                  <a:cubicBezTo>
                    <a:pt x="111" y="155"/>
                    <a:pt x="112" y="156"/>
                    <a:pt x="112" y="156"/>
                  </a:cubicBezTo>
                  <a:cubicBezTo>
                    <a:pt x="113" y="156"/>
                    <a:pt x="113" y="155"/>
                    <a:pt x="113" y="155"/>
                  </a:cubicBezTo>
                  <a:cubicBezTo>
                    <a:pt x="113" y="156"/>
                    <a:pt x="114" y="156"/>
                    <a:pt x="114" y="156"/>
                  </a:cubicBezTo>
                  <a:cubicBezTo>
                    <a:pt x="114" y="157"/>
                    <a:pt x="115" y="157"/>
                    <a:pt x="116" y="157"/>
                  </a:cubicBezTo>
                  <a:cubicBezTo>
                    <a:pt x="117" y="157"/>
                    <a:pt x="118" y="156"/>
                    <a:pt x="120" y="155"/>
                  </a:cubicBezTo>
                  <a:cubicBezTo>
                    <a:pt x="120" y="156"/>
                    <a:pt x="121" y="156"/>
                    <a:pt x="121" y="156"/>
                  </a:cubicBezTo>
                  <a:cubicBezTo>
                    <a:pt x="122" y="156"/>
                    <a:pt x="123" y="156"/>
                    <a:pt x="123" y="156"/>
                  </a:cubicBezTo>
                  <a:cubicBezTo>
                    <a:pt x="123" y="156"/>
                    <a:pt x="124" y="156"/>
                    <a:pt x="124" y="156"/>
                  </a:cubicBezTo>
                  <a:cubicBezTo>
                    <a:pt x="125" y="156"/>
                    <a:pt x="125" y="156"/>
                    <a:pt x="126" y="155"/>
                  </a:cubicBezTo>
                  <a:cubicBezTo>
                    <a:pt x="126" y="155"/>
                    <a:pt x="126" y="155"/>
                    <a:pt x="126" y="155"/>
                  </a:cubicBezTo>
                  <a:cubicBezTo>
                    <a:pt x="126" y="155"/>
                    <a:pt x="126" y="155"/>
                    <a:pt x="126" y="155"/>
                  </a:cubicBezTo>
                  <a:cubicBezTo>
                    <a:pt x="127" y="156"/>
                    <a:pt x="127" y="156"/>
                    <a:pt x="128" y="156"/>
                  </a:cubicBezTo>
                  <a:cubicBezTo>
                    <a:pt x="128" y="156"/>
                    <a:pt x="129" y="156"/>
                    <a:pt x="129" y="155"/>
                  </a:cubicBezTo>
                  <a:cubicBezTo>
                    <a:pt x="129" y="155"/>
                    <a:pt x="129" y="155"/>
                    <a:pt x="129" y="155"/>
                  </a:cubicBezTo>
                  <a:cubicBezTo>
                    <a:pt x="130" y="155"/>
                    <a:pt x="130" y="155"/>
                    <a:pt x="131" y="155"/>
                  </a:cubicBezTo>
                  <a:cubicBezTo>
                    <a:pt x="131" y="155"/>
                    <a:pt x="132" y="156"/>
                    <a:pt x="133" y="156"/>
                  </a:cubicBezTo>
                  <a:cubicBezTo>
                    <a:pt x="133" y="156"/>
                    <a:pt x="133" y="156"/>
                    <a:pt x="133" y="156"/>
                  </a:cubicBezTo>
                  <a:cubicBezTo>
                    <a:pt x="134" y="156"/>
                    <a:pt x="134" y="156"/>
                    <a:pt x="134" y="156"/>
                  </a:cubicBezTo>
                  <a:cubicBezTo>
                    <a:pt x="136" y="160"/>
                    <a:pt x="142" y="174"/>
                    <a:pt x="131" y="195"/>
                  </a:cubicBezTo>
                  <a:cubicBezTo>
                    <a:pt x="131" y="195"/>
                    <a:pt x="124" y="208"/>
                    <a:pt x="122" y="215"/>
                  </a:cubicBezTo>
                  <a:cubicBezTo>
                    <a:pt x="122" y="217"/>
                    <a:pt x="115" y="241"/>
                    <a:pt x="96" y="255"/>
                  </a:cubicBezTo>
                  <a:cubicBezTo>
                    <a:pt x="93" y="257"/>
                    <a:pt x="89" y="258"/>
                    <a:pt x="85" y="258"/>
                  </a:cubicBezTo>
                  <a:close/>
                  <a:moveTo>
                    <a:pt x="1" y="162"/>
                  </a:moveTo>
                  <a:cubicBezTo>
                    <a:pt x="1" y="161"/>
                    <a:pt x="1" y="160"/>
                    <a:pt x="1" y="158"/>
                  </a:cubicBezTo>
                  <a:cubicBezTo>
                    <a:pt x="0" y="153"/>
                    <a:pt x="3" y="152"/>
                    <a:pt x="3" y="152"/>
                  </a:cubicBezTo>
                  <a:cubicBezTo>
                    <a:pt x="4" y="152"/>
                    <a:pt x="5" y="151"/>
                    <a:pt x="5" y="151"/>
                  </a:cubicBezTo>
                  <a:cubicBezTo>
                    <a:pt x="5" y="151"/>
                    <a:pt x="5" y="153"/>
                    <a:pt x="5" y="153"/>
                  </a:cubicBezTo>
                  <a:cubicBezTo>
                    <a:pt x="5" y="153"/>
                    <a:pt x="5" y="153"/>
                    <a:pt x="5" y="153"/>
                  </a:cubicBezTo>
                  <a:cubicBezTo>
                    <a:pt x="4" y="153"/>
                    <a:pt x="1" y="155"/>
                    <a:pt x="1" y="162"/>
                  </a:cubicBezTo>
                  <a:close/>
                  <a:moveTo>
                    <a:pt x="5" y="148"/>
                  </a:moveTo>
                  <a:cubicBezTo>
                    <a:pt x="5" y="148"/>
                    <a:pt x="5" y="147"/>
                    <a:pt x="5" y="147"/>
                  </a:cubicBezTo>
                  <a:cubicBezTo>
                    <a:pt x="5" y="147"/>
                    <a:pt x="5" y="147"/>
                    <a:pt x="5" y="146"/>
                  </a:cubicBezTo>
                  <a:cubicBezTo>
                    <a:pt x="6" y="146"/>
                    <a:pt x="6" y="144"/>
                    <a:pt x="6" y="144"/>
                  </a:cubicBezTo>
                  <a:cubicBezTo>
                    <a:pt x="6" y="143"/>
                    <a:pt x="6" y="143"/>
                    <a:pt x="6" y="143"/>
                  </a:cubicBezTo>
                  <a:cubicBezTo>
                    <a:pt x="7" y="143"/>
                    <a:pt x="7" y="142"/>
                    <a:pt x="8" y="140"/>
                  </a:cubicBezTo>
                  <a:cubicBezTo>
                    <a:pt x="11" y="140"/>
                    <a:pt x="13" y="137"/>
                    <a:pt x="14" y="136"/>
                  </a:cubicBezTo>
                  <a:cubicBezTo>
                    <a:pt x="14" y="136"/>
                    <a:pt x="14" y="136"/>
                    <a:pt x="15" y="136"/>
                  </a:cubicBezTo>
                  <a:cubicBezTo>
                    <a:pt x="18" y="136"/>
                    <a:pt x="20" y="135"/>
                    <a:pt x="21" y="134"/>
                  </a:cubicBezTo>
                  <a:cubicBezTo>
                    <a:pt x="20" y="135"/>
                    <a:pt x="18" y="137"/>
                    <a:pt x="13" y="139"/>
                  </a:cubicBezTo>
                  <a:cubicBezTo>
                    <a:pt x="8" y="141"/>
                    <a:pt x="6" y="144"/>
                    <a:pt x="5" y="148"/>
                  </a:cubicBezTo>
                  <a:close/>
                  <a:moveTo>
                    <a:pt x="101" y="136"/>
                  </a:moveTo>
                  <a:cubicBezTo>
                    <a:pt x="100" y="133"/>
                    <a:pt x="98" y="130"/>
                    <a:pt x="96" y="128"/>
                  </a:cubicBezTo>
                  <a:cubicBezTo>
                    <a:pt x="98" y="122"/>
                    <a:pt x="102" y="114"/>
                    <a:pt x="102" y="114"/>
                  </a:cubicBezTo>
                  <a:cubicBezTo>
                    <a:pt x="103" y="113"/>
                    <a:pt x="105" y="108"/>
                    <a:pt x="106" y="103"/>
                  </a:cubicBezTo>
                  <a:cubicBezTo>
                    <a:pt x="106" y="98"/>
                    <a:pt x="111" y="93"/>
                    <a:pt x="111" y="93"/>
                  </a:cubicBezTo>
                  <a:cubicBezTo>
                    <a:pt x="115" y="88"/>
                    <a:pt x="135" y="83"/>
                    <a:pt x="145" y="81"/>
                  </a:cubicBezTo>
                  <a:cubicBezTo>
                    <a:pt x="145" y="82"/>
                    <a:pt x="146" y="82"/>
                    <a:pt x="148" y="82"/>
                  </a:cubicBezTo>
                  <a:cubicBezTo>
                    <a:pt x="149" y="82"/>
                    <a:pt x="151" y="82"/>
                    <a:pt x="152" y="81"/>
                  </a:cubicBezTo>
                  <a:cubicBezTo>
                    <a:pt x="154" y="80"/>
                    <a:pt x="156" y="79"/>
                    <a:pt x="157" y="78"/>
                  </a:cubicBezTo>
                  <a:cubicBezTo>
                    <a:pt x="158" y="77"/>
                    <a:pt x="159" y="76"/>
                    <a:pt x="160" y="76"/>
                  </a:cubicBezTo>
                  <a:cubicBezTo>
                    <a:pt x="160" y="76"/>
                    <a:pt x="160" y="77"/>
                    <a:pt x="160" y="77"/>
                  </a:cubicBezTo>
                  <a:cubicBezTo>
                    <a:pt x="160" y="78"/>
                    <a:pt x="160" y="78"/>
                    <a:pt x="160" y="79"/>
                  </a:cubicBezTo>
                  <a:cubicBezTo>
                    <a:pt x="160" y="78"/>
                    <a:pt x="160" y="78"/>
                    <a:pt x="160" y="78"/>
                  </a:cubicBezTo>
                  <a:cubicBezTo>
                    <a:pt x="160" y="78"/>
                    <a:pt x="160" y="79"/>
                    <a:pt x="160" y="79"/>
                  </a:cubicBezTo>
                  <a:cubicBezTo>
                    <a:pt x="159" y="79"/>
                    <a:pt x="158" y="80"/>
                    <a:pt x="158" y="80"/>
                  </a:cubicBezTo>
                  <a:cubicBezTo>
                    <a:pt x="157" y="80"/>
                    <a:pt x="157" y="81"/>
                    <a:pt x="157" y="81"/>
                  </a:cubicBezTo>
                  <a:cubicBezTo>
                    <a:pt x="153" y="83"/>
                    <a:pt x="149" y="84"/>
                    <a:pt x="149" y="84"/>
                  </a:cubicBezTo>
                  <a:cubicBezTo>
                    <a:pt x="149" y="85"/>
                    <a:pt x="149" y="85"/>
                    <a:pt x="149" y="85"/>
                  </a:cubicBezTo>
                  <a:cubicBezTo>
                    <a:pt x="148" y="85"/>
                    <a:pt x="148" y="85"/>
                    <a:pt x="148" y="85"/>
                  </a:cubicBezTo>
                  <a:cubicBezTo>
                    <a:pt x="148" y="86"/>
                    <a:pt x="148" y="86"/>
                    <a:pt x="148" y="86"/>
                  </a:cubicBezTo>
                  <a:cubicBezTo>
                    <a:pt x="148" y="87"/>
                    <a:pt x="148" y="87"/>
                    <a:pt x="148" y="87"/>
                  </a:cubicBezTo>
                  <a:cubicBezTo>
                    <a:pt x="149" y="87"/>
                    <a:pt x="149" y="87"/>
                    <a:pt x="149" y="87"/>
                  </a:cubicBezTo>
                  <a:cubicBezTo>
                    <a:pt x="150" y="87"/>
                    <a:pt x="155" y="85"/>
                    <a:pt x="158" y="83"/>
                  </a:cubicBezTo>
                  <a:cubicBezTo>
                    <a:pt x="160" y="83"/>
                    <a:pt x="162" y="84"/>
                    <a:pt x="162" y="84"/>
                  </a:cubicBezTo>
                  <a:cubicBezTo>
                    <a:pt x="162" y="85"/>
                    <a:pt x="162" y="87"/>
                    <a:pt x="163" y="90"/>
                  </a:cubicBezTo>
                  <a:cubicBezTo>
                    <a:pt x="163" y="90"/>
                    <a:pt x="163" y="90"/>
                    <a:pt x="163" y="91"/>
                  </a:cubicBezTo>
                  <a:cubicBezTo>
                    <a:pt x="163" y="91"/>
                    <a:pt x="162" y="91"/>
                    <a:pt x="162" y="91"/>
                  </a:cubicBezTo>
                  <a:cubicBezTo>
                    <a:pt x="157" y="91"/>
                    <a:pt x="157" y="91"/>
                    <a:pt x="157" y="91"/>
                  </a:cubicBezTo>
                  <a:cubicBezTo>
                    <a:pt x="154" y="89"/>
                    <a:pt x="154" y="89"/>
                    <a:pt x="154" y="89"/>
                  </a:cubicBezTo>
                  <a:cubicBezTo>
                    <a:pt x="153" y="88"/>
                    <a:pt x="153" y="88"/>
                    <a:pt x="153" y="88"/>
                  </a:cubicBezTo>
                  <a:cubicBezTo>
                    <a:pt x="153" y="88"/>
                    <a:pt x="152" y="89"/>
                    <a:pt x="152" y="89"/>
                  </a:cubicBezTo>
                  <a:cubicBezTo>
                    <a:pt x="152" y="89"/>
                    <a:pt x="152" y="89"/>
                    <a:pt x="152" y="89"/>
                  </a:cubicBezTo>
                  <a:cubicBezTo>
                    <a:pt x="152" y="90"/>
                    <a:pt x="152" y="90"/>
                    <a:pt x="152" y="90"/>
                  </a:cubicBezTo>
                  <a:cubicBezTo>
                    <a:pt x="152" y="90"/>
                    <a:pt x="152" y="91"/>
                    <a:pt x="152" y="91"/>
                  </a:cubicBezTo>
                  <a:cubicBezTo>
                    <a:pt x="155" y="93"/>
                    <a:pt x="155" y="93"/>
                    <a:pt x="155" y="93"/>
                  </a:cubicBezTo>
                  <a:cubicBezTo>
                    <a:pt x="158" y="97"/>
                    <a:pt x="160" y="100"/>
                    <a:pt x="160" y="101"/>
                  </a:cubicBezTo>
                  <a:cubicBezTo>
                    <a:pt x="160" y="102"/>
                    <a:pt x="158" y="104"/>
                    <a:pt x="157" y="104"/>
                  </a:cubicBezTo>
                  <a:cubicBezTo>
                    <a:pt x="149" y="94"/>
                    <a:pt x="149" y="94"/>
                    <a:pt x="149" y="94"/>
                  </a:cubicBezTo>
                  <a:cubicBezTo>
                    <a:pt x="148" y="94"/>
                    <a:pt x="148" y="94"/>
                    <a:pt x="148" y="94"/>
                  </a:cubicBezTo>
                  <a:cubicBezTo>
                    <a:pt x="148" y="94"/>
                    <a:pt x="147" y="94"/>
                    <a:pt x="147" y="94"/>
                  </a:cubicBezTo>
                  <a:cubicBezTo>
                    <a:pt x="147" y="94"/>
                    <a:pt x="146" y="95"/>
                    <a:pt x="147" y="96"/>
                  </a:cubicBezTo>
                  <a:cubicBezTo>
                    <a:pt x="151" y="102"/>
                    <a:pt x="151" y="102"/>
                    <a:pt x="151" y="102"/>
                  </a:cubicBezTo>
                  <a:cubicBezTo>
                    <a:pt x="151" y="102"/>
                    <a:pt x="151" y="102"/>
                    <a:pt x="150" y="102"/>
                  </a:cubicBezTo>
                  <a:cubicBezTo>
                    <a:pt x="150" y="102"/>
                    <a:pt x="150" y="102"/>
                    <a:pt x="150" y="102"/>
                  </a:cubicBezTo>
                  <a:cubicBezTo>
                    <a:pt x="149" y="101"/>
                    <a:pt x="149" y="101"/>
                    <a:pt x="149" y="101"/>
                  </a:cubicBezTo>
                  <a:cubicBezTo>
                    <a:pt x="148" y="99"/>
                    <a:pt x="147" y="97"/>
                    <a:pt x="144" y="97"/>
                  </a:cubicBezTo>
                  <a:cubicBezTo>
                    <a:pt x="143" y="97"/>
                    <a:pt x="142" y="97"/>
                    <a:pt x="141" y="98"/>
                  </a:cubicBezTo>
                  <a:cubicBezTo>
                    <a:pt x="137" y="101"/>
                    <a:pt x="138" y="103"/>
                    <a:pt x="138" y="105"/>
                  </a:cubicBezTo>
                  <a:cubicBezTo>
                    <a:pt x="139" y="106"/>
                    <a:pt x="139" y="108"/>
                    <a:pt x="139" y="110"/>
                  </a:cubicBezTo>
                  <a:cubicBezTo>
                    <a:pt x="139" y="112"/>
                    <a:pt x="139" y="114"/>
                    <a:pt x="139" y="116"/>
                  </a:cubicBezTo>
                  <a:cubicBezTo>
                    <a:pt x="139" y="119"/>
                    <a:pt x="139" y="122"/>
                    <a:pt x="138" y="127"/>
                  </a:cubicBezTo>
                  <a:cubicBezTo>
                    <a:pt x="137" y="123"/>
                    <a:pt x="135" y="119"/>
                    <a:pt x="131" y="117"/>
                  </a:cubicBezTo>
                  <a:cubicBezTo>
                    <a:pt x="130" y="116"/>
                    <a:pt x="128" y="109"/>
                    <a:pt x="123" y="108"/>
                  </a:cubicBezTo>
                  <a:cubicBezTo>
                    <a:pt x="122" y="108"/>
                    <a:pt x="122" y="107"/>
                    <a:pt x="121" y="107"/>
                  </a:cubicBezTo>
                  <a:cubicBezTo>
                    <a:pt x="119" y="107"/>
                    <a:pt x="118" y="108"/>
                    <a:pt x="117" y="109"/>
                  </a:cubicBezTo>
                  <a:cubicBezTo>
                    <a:pt x="116" y="109"/>
                    <a:pt x="115" y="111"/>
                    <a:pt x="115" y="112"/>
                  </a:cubicBezTo>
                  <a:cubicBezTo>
                    <a:pt x="114" y="113"/>
                    <a:pt x="111" y="114"/>
                    <a:pt x="111" y="116"/>
                  </a:cubicBezTo>
                  <a:cubicBezTo>
                    <a:pt x="110" y="117"/>
                    <a:pt x="110" y="117"/>
                    <a:pt x="110" y="118"/>
                  </a:cubicBezTo>
                  <a:cubicBezTo>
                    <a:pt x="110" y="118"/>
                    <a:pt x="110" y="118"/>
                    <a:pt x="110" y="118"/>
                  </a:cubicBezTo>
                  <a:cubicBezTo>
                    <a:pt x="109" y="118"/>
                    <a:pt x="108" y="118"/>
                    <a:pt x="107" y="118"/>
                  </a:cubicBezTo>
                  <a:cubicBezTo>
                    <a:pt x="106" y="119"/>
                    <a:pt x="105" y="121"/>
                    <a:pt x="105" y="124"/>
                  </a:cubicBezTo>
                  <a:cubicBezTo>
                    <a:pt x="105" y="124"/>
                    <a:pt x="105" y="124"/>
                    <a:pt x="105" y="124"/>
                  </a:cubicBezTo>
                  <a:cubicBezTo>
                    <a:pt x="104" y="124"/>
                    <a:pt x="102" y="125"/>
                    <a:pt x="102" y="126"/>
                  </a:cubicBezTo>
                  <a:cubicBezTo>
                    <a:pt x="102" y="127"/>
                    <a:pt x="102" y="128"/>
                    <a:pt x="103" y="129"/>
                  </a:cubicBezTo>
                  <a:cubicBezTo>
                    <a:pt x="102" y="130"/>
                    <a:pt x="101" y="131"/>
                    <a:pt x="101" y="132"/>
                  </a:cubicBezTo>
                  <a:cubicBezTo>
                    <a:pt x="101" y="133"/>
                    <a:pt x="101" y="134"/>
                    <a:pt x="102" y="134"/>
                  </a:cubicBezTo>
                  <a:cubicBezTo>
                    <a:pt x="102" y="134"/>
                    <a:pt x="101" y="135"/>
                    <a:pt x="101" y="135"/>
                  </a:cubicBezTo>
                  <a:cubicBezTo>
                    <a:pt x="101" y="135"/>
                    <a:pt x="101" y="135"/>
                    <a:pt x="101"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7" name="Freeform 31">
              <a:extLst>
                <a:ext uri="{FF2B5EF4-FFF2-40B4-BE49-F238E27FC236}">
                  <a16:creationId xmlns:a16="http://schemas.microsoft.com/office/drawing/2014/main" id="{70D0EED7-A4AE-F141-85C6-AD59BEAA7550}"/>
                </a:ext>
              </a:extLst>
            </p:cNvPr>
            <p:cNvSpPr>
              <a:spLocks noEditPoints="1"/>
            </p:cNvSpPr>
            <p:nvPr/>
          </p:nvSpPr>
          <p:spPr bwMode="auto">
            <a:xfrm flipH="1">
              <a:off x="4327947" y="2022922"/>
              <a:ext cx="89157" cy="106493"/>
            </a:xfrm>
            <a:custGeom>
              <a:avLst/>
              <a:gdLst>
                <a:gd name="T0" fmla="*/ 13 w 37"/>
                <a:gd name="T1" fmla="*/ 44 h 44"/>
                <a:gd name="T2" fmla="*/ 12 w 37"/>
                <a:gd name="T3" fmla="*/ 42 h 44"/>
                <a:gd name="T4" fmla="*/ 11 w 37"/>
                <a:gd name="T5" fmla="*/ 42 h 44"/>
                <a:gd name="T6" fmla="*/ 8 w 37"/>
                <a:gd name="T7" fmla="*/ 40 h 44"/>
                <a:gd name="T8" fmla="*/ 4 w 37"/>
                <a:gd name="T9" fmla="*/ 38 h 44"/>
                <a:gd name="T10" fmla="*/ 7 w 37"/>
                <a:gd name="T11" fmla="*/ 33 h 44"/>
                <a:gd name="T12" fmla="*/ 10 w 37"/>
                <a:gd name="T13" fmla="*/ 34 h 44"/>
                <a:gd name="T14" fmla="*/ 11 w 37"/>
                <a:gd name="T15" fmla="*/ 40 h 44"/>
                <a:gd name="T16" fmla="*/ 13 w 37"/>
                <a:gd name="T17" fmla="*/ 40 h 44"/>
                <a:gd name="T18" fmla="*/ 15 w 37"/>
                <a:gd name="T19" fmla="*/ 43 h 44"/>
                <a:gd name="T20" fmla="*/ 15 w 37"/>
                <a:gd name="T21" fmla="*/ 43 h 44"/>
                <a:gd name="T22" fmla="*/ 18 w 37"/>
                <a:gd name="T23" fmla="*/ 43 h 44"/>
                <a:gd name="T24" fmla="*/ 18 w 37"/>
                <a:gd name="T25" fmla="*/ 42 h 44"/>
                <a:gd name="T26" fmla="*/ 18 w 37"/>
                <a:gd name="T27" fmla="*/ 40 h 44"/>
                <a:gd name="T28" fmla="*/ 16 w 37"/>
                <a:gd name="T29" fmla="*/ 40 h 44"/>
                <a:gd name="T30" fmla="*/ 16 w 37"/>
                <a:gd name="T31" fmla="*/ 38 h 44"/>
                <a:gd name="T32" fmla="*/ 15 w 37"/>
                <a:gd name="T33" fmla="*/ 36 h 44"/>
                <a:gd name="T34" fmla="*/ 13 w 37"/>
                <a:gd name="T35" fmla="*/ 39 h 44"/>
                <a:gd name="T36" fmla="*/ 11 w 37"/>
                <a:gd name="T37" fmla="*/ 36 h 44"/>
                <a:gd name="T38" fmla="*/ 14 w 37"/>
                <a:gd name="T39" fmla="*/ 33 h 44"/>
                <a:gd name="T40" fmla="*/ 12 w 37"/>
                <a:gd name="T41" fmla="*/ 32 h 44"/>
                <a:gd name="T42" fmla="*/ 12 w 37"/>
                <a:gd name="T43" fmla="*/ 29 h 44"/>
                <a:gd name="T44" fmla="*/ 13 w 37"/>
                <a:gd name="T45" fmla="*/ 28 h 44"/>
                <a:gd name="T46" fmla="*/ 11 w 37"/>
                <a:gd name="T47" fmla="*/ 25 h 44"/>
                <a:gd name="T48" fmla="*/ 12 w 37"/>
                <a:gd name="T49" fmla="*/ 23 h 44"/>
                <a:gd name="T50" fmla="*/ 9 w 37"/>
                <a:gd name="T51" fmla="*/ 25 h 44"/>
                <a:gd name="T52" fmla="*/ 8 w 37"/>
                <a:gd name="T53" fmla="*/ 29 h 44"/>
                <a:gd name="T54" fmla="*/ 7 w 37"/>
                <a:gd name="T55" fmla="*/ 31 h 44"/>
                <a:gd name="T56" fmla="*/ 5 w 37"/>
                <a:gd name="T57" fmla="*/ 31 h 44"/>
                <a:gd name="T58" fmla="*/ 2 w 37"/>
                <a:gd name="T59" fmla="*/ 33 h 44"/>
                <a:gd name="T60" fmla="*/ 4 w 37"/>
                <a:gd name="T61" fmla="*/ 28 h 44"/>
                <a:gd name="T62" fmla="*/ 2 w 37"/>
                <a:gd name="T63" fmla="*/ 27 h 44"/>
                <a:gd name="T64" fmla="*/ 1 w 37"/>
                <a:gd name="T65" fmla="*/ 27 h 44"/>
                <a:gd name="T66" fmla="*/ 1 w 37"/>
                <a:gd name="T67" fmla="*/ 26 h 44"/>
                <a:gd name="T68" fmla="*/ 3 w 37"/>
                <a:gd name="T69" fmla="*/ 24 h 44"/>
                <a:gd name="T70" fmla="*/ 0 w 37"/>
                <a:gd name="T71" fmla="*/ 22 h 44"/>
                <a:gd name="T72" fmla="*/ 3 w 37"/>
                <a:gd name="T73" fmla="*/ 21 h 44"/>
                <a:gd name="T74" fmla="*/ 4 w 37"/>
                <a:gd name="T75" fmla="*/ 20 h 44"/>
                <a:gd name="T76" fmla="*/ 1 w 37"/>
                <a:gd name="T77" fmla="*/ 17 h 44"/>
                <a:gd name="T78" fmla="*/ 5 w 37"/>
                <a:gd name="T79" fmla="*/ 14 h 44"/>
                <a:gd name="T80" fmla="*/ 7 w 37"/>
                <a:gd name="T81" fmla="*/ 10 h 44"/>
                <a:gd name="T82" fmla="*/ 10 w 37"/>
                <a:gd name="T83" fmla="*/ 11 h 44"/>
                <a:gd name="T84" fmla="*/ 11 w 37"/>
                <a:gd name="T85" fmla="*/ 9 h 44"/>
                <a:gd name="T86" fmla="*/ 14 w 37"/>
                <a:gd name="T87" fmla="*/ 5 h 44"/>
                <a:gd name="T88" fmla="*/ 15 w 37"/>
                <a:gd name="T89" fmla="*/ 4 h 44"/>
                <a:gd name="T90" fmla="*/ 16 w 37"/>
                <a:gd name="T91" fmla="*/ 1 h 44"/>
                <a:gd name="T92" fmla="*/ 19 w 37"/>
                <a:gd name="T93" fmla="*/ 0 h 44"/>
                <a:gd name="T94" fmla="*/ 26 w 37"/>
                <a:gd name="T95" fmla="*/ 9 h 44"/>
                <a:gd name="T96" fmla="*/ 34 w 37"/>
                <a:gd name="T97" fmla="*/ 21 h 44"/>
                <a:gd name="T98" fmla="*/ 30 w 37"/>
                <a:gd name="T99" fmla="*/ 43 h 44"/>
                <a:gd name="T100" fmla="*/ 28 w 37"/>
                <a:gd name="T101" fmla="*/ 39 h 44"/>
                <a:gd name="T102" fmla="*/ 27 w 37"/>
                <a:gd name="T103" fmla="*/ 39 h 44"/>
                <a:gd name="T104" fmla="*/ 27 w 37"/>
                <a:gd name="T105" fmla="*/ 43 h 44"/>
                <a:gd name="T106" fmla="*/ 25 w 37"/>
                <a:gd name="T107" fmla="*/ 43 h 44"/>
                <a:gd name="T108" fmla="*/ 24 w 37"/>
                <a:gd name="T109" fmla="*/ 40 h 44"/>
                <a:gd name="T110" fmla="*/ 22 w 37"/>
                <a:gd name="T111" fmla="*/ 41 h 44"/>
                <a:gd name="T112" fmla="*/ 20 w 37"/>
                <a:gd name="T11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44">
                  <a:moveTo>
                    <a:pt x="13" y="44"/>
                  </a:moveTo>
                  <a:cubicBezTo>
                    <a:pt x="13" y="44"/>
                    <a:pt x="13" y="44"/>
                    <a:pt x="13" y="44"/>
                  </a:cubicBezTo>
                  <a:cubicBezTo>
                    <a:pt x="12" y="42"/>
                    <a:pt x="12" y="42"/>
                    <a:pt x="12" y="42"/>
                  </a:cubicBezTo>
                  <a:cubicBezTo>
                    <a:pt x="12" y="42"/>
                    <a:pt x="12" y="42"/>
                    <a:pt x="12" y="42"/>
                  </a:cubicBezTo>
                  <a:cubicBezTo>
                    <a:pt x="11" y="42"/>
                    <a:pt x="11" y="42"/>
                    <a:pt x="11" y="42"/>
                  </a:cubicBezTo>
                  <a:cubicBezTo>
                    <a:pt x="11" y="42"/>
                    <a:pt x="11" y="42"/>
                    <a:pt x="11" y="42"/>
                  </a:cubicBezTo>
                  <a:cubicBezTo>
                    <a:pt x="10" y="43"/>
                    <a:pt x="10" y="43"/>
                    <a:pt x="9" y="43"/>
                  </a:cubicBezTo>
                  <a:cubicBezTo>
                    <a:pt x="9" y="42"/>
                    <a:pt x="8" y="41"/>
                    <a:pt x="8" y="40"/>
                  </a:cubicBezTo>
                  <a:cubicBezTo>
                    <a:pt x="8" y="39"/>
                    <a:pt x="8" y="39"/>
                    <a:pt x="7" y="39"/>
                  </a:cubicBezTo>
                  <a:cubicBezTo>
                    <a:pt x="5" y="39"/>
                    <a:pt x="4" y="38"/>
                    <a:pt x="4" y="38"/>
                  </a:cubicBezTo>
                  <a:cubicBezTo>
                    <a:pt x="4" y="37"/>
                    <a:pt x="4" y="37"/>
                    <a:pt x="5" y="36"/>
                  </a:cubicBezTo>
                  <a:cubicBezTo>
                    <a:pt x="5" y="36"/>
                    <a:pt x="7" y="34"/>
                    <a:pt x="7" y="33"/>
                  </a:cubicBezTo>
                  <a:cubicBezTo>
                    <a:pt x="8" y="33"/>
                    <a:pt x="8" y="33"/>
                    <a:pt x="8" y="33"/>
                  </a:cubicBezTo>
                  <a:cubicBezTo>
                    <a:pt x="8" y="33"/>
                    <a:pt x="9" y="34"/>
                    <a:pt x="10" y="34"/>
                  </a:cubicBezTo>
                  <a:cubicBezTo>
                    <a:pt x="9" y="35"/>
                    <a:pt x="9" y="35"/>
                    <a:pt x="9" y="35"/>
                  </a:cubicBezTo>
                  <a:cubicBezTo>
                    <a:pt x="8" y="37"/>
                    <a:pt x="9" y="38"/>
                    <a:pt x="11" y="40"/>
                  </a:cubicBezTo>
                  <a:cubicBezTo>
                    <a:pt x="12" y="41"/>
                    <a:pt x="12" y="41"/>
                    <a:pt x="13" y="41"/>
                  </a:cubicBezTo>
                  <a:cubicBezTo>
                    <a:pt x="13" y="40"/>
                    <a:pt x="13" y="40"/>
                    <a:pt x="13" y="40"/>
                  </a:cubicBezTo>
                  <a:cubicBezTo>
                    <a:pt x="14" y="42"/>
                    <a:pt x="14" y="42"/>
                    <a:pt x="15" y="43"/>
                  </a:cubicBezTo>
                  <a:cubicBezTo>
                    <a:pt x="15" y="43"/>
                    <a:pt x="15" y="43"/>
                    <a:pt x="15" y="43"/>
                  </a:cubicBezTo>
                  <a:cubicBezTo>
                    <a:pt x="15" y="43"/>
                    <a:pt x="15" y="43"/>
                    <a:pt x="15" y="43"/>
                  </a:cubicBezTo>
                  <a:cubicBezTo>
                    <a:pt x="15" y="43"/>
                    <a:pt x="15" y="43"/>
                    <a:pt x="15" y="43"/>
                  </a:cubicBezTo>
                  <a:cubicBezTo>
                    <a:pt x="14" y="44"/>
                    <a:pt x="13" y="44"/>
                    <a:pt x="13" y="44"/>
                  </a:cubicBezTo>
                  <a:close/>
                  <a:moveTo>
                    <a:pt x="18" y="43"/>
                  </a:moveTo>
                  <a:cubicBezTo>
                    <a:pt x="18" y="43"/>
                    <a:pt x="18" y="43"/>
                    <a:pt x="18" y="43"/>
                  </a:cubicBezTo>
                  <a:cubicBezTo>
                    <a:pt x="18" y="43"/>
                    <a:pt x="18" y="42"/>
                    <a:pt x="18" y="42"/>
                  </a:cubicBezTo>
                  <a:cubicBezTo>
                    <a:pt x="19" y="41"/>
                    <a:pt x="19" y="40"/>
                    <a:pt x="18" y="40"/>
                  </a:cubicBezTo>
                  <a:cubicBezTo>
                    <a:pt x="18" y="40"/>
                    <a:pt x="18" y="40"/>
                    <a:pt x="18" y="40"/>
                  </a:cubicBezTo>
                  <a:cubicBezTo>
                    <a:pt x="17" y="39"/>
                    <a:pt x="17" y="39"/>
                    <a:pt x="17" y="39"/>
                  </a:cubicBezTo>
                  <a:cubicBezTo>
                    <a:pt x="17" y="39"/>
                    <a:pt x="17" y="39"/>
                    <a:pt x="16" y="40"/>
                  </a:cubicBezTo>
                  <a:cubicBezTo>
                    <a:pt x="16" y="40"/>
                    <a:pt x="16" y="40"/>
                    <a:pt x="16" y="40"/>
                  </a:cubicBezTo>
                  <a:cubicBezTo>
                    <a:pt x="16" y="40"/>
                    <a:pt x="16" y="39"/>
                    <a:pt x="16" y="38"/>
                  </a:cubicBezTo>
                  <a:cubicBezTo>
                    <a:pt x="16" y="37"/>
                    <a:pt x="16" y="36"/>
                    <a:pt x="15" y="36"/>
                  </a:cubicBezTo>
                  <a:cubicBezTo>
                    <a:pt x="15" y="36"/>
                    <a:pt x="15" y="36"/>
                    <a:pt x="15" y="36"/>
                  </a:cubicBezTo>
                  <a:cubicBezTo>
                    <a:pt x="14" y="36"/>
                    <a:pt x="14" y="37"/>
                    <a:pt x="14" y="37"/>
                  </a:cubicBezTo>
                  <a:cubicBezTo>
                    <a:pt x="14" y="38"/>
                    <a:pt x="13" y="39"/>
                    <a:pt x="13" y="39"/>
                  </a:cubicBezTo>
                  <a:cubicBezTo>
                    <a:pt x="13" y="39"/>
                    <a:pt x="13" y="38"/>
                    <a:pt x="13" y="38"/>
                  </a:cubicBezTo>
                  <a:cubicBezTo>
                    <a:pt x="12" y="37"/>
                    <a:pt x="11" y="36"/>
                    <a:pt x="11" y="36"/>
                  </a:cubicBezTo>
                  <a:cubicBezTo>
                    <a:pt x="12" y="36"/>
                    <a:pt x="12" y="35"/>
                    <a:pt x="13" y="35"/>
                  </a:cubicBezTo>
                  <a:cubicBezTo>
                    <a:pt x="14" y="34"/>
                    <a:pt x="14" y="34"/>
                    <a:pt x="14" y="33"/>
                  </a:cubicBezTo>
                  <a:cubicBezTo>
                    <a:pt x="14" y="33"/>
                    <a:pt x="13" y="32"/>
                    <a:pt x="13" y="32"/>
                  </a:cubicBezTo>
                  <a:cubicBezTo>
                    <a:pt x="12" y="32"/>
                    <a:pt x="12" y="32"/>
                    <a:pt x="12" y="32"/>
                  </a:cubicBezTo>
                  <a:cubicBezTo>
                    <a:pt x="11" y="32"/>
                    <a:pt x="10" y="32"/>
                    <a:pt x="10" y="31"/>
                  </a:cubicBezTo>
                  <a:cubicBezTo>
                    <a:pt x="10" y="30"/>
                    <a:pt x="12" y="29"/>
                    <a:pt x="12" y="29"/>
                  </a:cubicBezTo>
                  <a:cubicBezTo>
                    <a:pt x="13" y="29"/>
                    <a:pt x="13" y="29"/>
                    <a:pt x="13" y="29"/>
                  </a:cubicBezTo>
                  <a:cubicBezTo>
                    <a:pt x="13" y="28"/>
                    <a:pt x="13" y="28"/>
                    <a:pt x="13" y="28"/>
                  </a:cubicBezTo>
                  <a:cubicBezTo>
                    <a:pt x="14" y="28"/>
                    <a:pt x="13" y="27"/>
                    <a:pt x="13" y="27"/>
                  </a:cubicBezTo>
                  <a:cubicBezTo>
                    <a:pt x="11" y="26"/>
                    <a:pt x="11" y="25"/>
                    <a:pt x="11" y="25"/>
                  </a:cubicBezTo>
                  <a:cubicBezTo>
                    <a:pt x="12" y="25"/>
                    <a:pt x="13" y="24"/>
                    <a:pt x="12" y="24"/>
                  </a:cubicBezTo>
                  <a:cubicBezTo>
                    <a:pt x="12" y="23"/>
                    <a:pt x="12" y="23"/>
                    <a:pt x="12" y="23"/>
                  </a:cubicBezTo>
                  <a:cubicBezTo>
                    <a:pt x="11" y="23"/>
                    <a:pt x="11" y="23"/>
                    <a:pt x="11" y="23"/>
                  </a:cubicBezTo>
                  <a:cubicBezTo>
                    <a:pt x="11" y="23"/>
                    <a:pt x="9" y="23"/>
                    <a:pt x="9" y="25"/>
                  </a:cubicBezTo>
                  <a:cubicBezTo>
                    <a:pt x="8" y="26"/>
                    <a:pt x="9" y="27"/>
                    <a:pt x="10" y="28"/>
                  </a:cubicBezTo>
                  <a:cubicBezTo>
                    <a:pt x="9" y="28"/>
                    <a:pt x="8" y="28"/>
                    <a:pt x="8" y="29"/>
                  </a:cubicBezTo>
                  <a:cubicBezTo>
                    <a:pt x="7" y="30"/>
                    <a:pt x="7" y="30"/>
                    <a:pt x="7" y="31"/>
                  </a:cubicBezTo>
                  <a:cubicBezTo>
                    <a:pt x="7" y="31"/>
                    <a:pt x="7" y="31"/>
                    <a:pt x="7" y="31"/>
                  </a:cubicBezTo>
                  <a:cubicBezTo>
                    <a:pt x="6" y="31"/>
                    <a:pt x="6" y="31"/>
                    <a:pt x="6" y="31"/>
                  </a:cubicBezTo>
                  <a:cubicBezTo>
                    <a:pt x="6" y="31"/>
                    <a:pt x="6" y="31"/>
                    <a:pt x="5" y="31"/>
                  </a:cubicBezTo>
                  <a:cubicBezTo>
                    <a:pt x="5" y="32"/>
                    <a:pt x="3" y="33"/>
                    <a:pt x="2" y="34"/>
                  </a:cubicBezTo>
                  <a:cubicBezTo>
                    <a:pt x="2" y="34"/>
                    <a:pt x="2" y="33"/>
                    <a:pt x="2" y="33"/>
                  </a:cubicBezTo>
                  <a:cubicBezTo>
                    <a:pt x="2" y="32"/>
                    <a:pt x="2" y="31"/>
                    <a:pt x="3" y="30"/>
                  </a:cubicBezTo>
                  <a:cubicBezTo>
                    <a:pt x="3" y="29"/>
                    <a:pt x="4" y="28"/>
                    <a:pt x="4" y="28"/>
                  </a:cubicBezTo>
                  <a:cubicBezTo>
                    <a:pt x="4" y="28"/>
                    <a:pt x="4" y="27"/>
                    <a:pt x="3" y="27"/>
                  </a:cubicBezTo>
                  <a:cubicBezTo>
                    <a:pt x="3" y="27"/>
                    <a:pt x="3" y="27"/>
                    <a:pt x="2" y="27"/>
                  </a:cubicBezTo>
                  <a:cubicBezTo>
                    <a:pt x="2" y="27"/>
                    <a:pt x="2" y="27"/>
                    <a:pt x="1" y="27"/>
                  </a:cubicBezTo>
                  <a:cubicBezTo>
                    <a:pt x="1" y="27"/>
                    <a:pt x="1" y="27"/>
                    <a:pt x="1" y="27"/>
                  </a:cubicBezTo>
                  <a:cubicBezTo>
                    <a:pt x="1" y="27"/>
                    <a:pt x="1" y="27"/>
                    <a:pt x="1" y="27"/>
                  </a:cubicBezTo>
                  <a:cubicBezTo>
                    <a:pt x="1" y="27"/>
                    <a:pt x="1" y="26"/>
                    <a:pt x="1" y="26"/>
                  </a:cubicBezTo>
                  <a:cubicBezTo>
                    <a:pt x="1" y="25"/>
                    <a:pt x="1" y="25"/>
                    <a:pt x="2" y="25"/>
                  </a:cubicBezTo>
                  <a:cubicBezTo>
                    <a:pt x="2" y="25"/>
                    <a:pt x="3" y="25"/>
                    <a:pt x="3" y="24"/>
                  </a:cubicBezTo>
                  <a:cubicBezTo>
                    <a:pt x="3" y="23"/>
                    <a:pt x="2" y="23"/>
                    <a:pt x="2" y="23"/>
                  </a:cubicBezTo>
                  <a:cubicBezTo>
                    <a:pt x="1" y="22"/>
                    <a:pt x="0" y="22"/>
                    <a:pt x="0" y="22"/>
                  </a:cubicBezTo>
                  <a:cubicBezTo>
                    <a:pt x="0" y="22"/>
                    <a:pt x="0" y="22"/>
                    <a:pt x="0" y="22"/>
                  </a:cubicBezTo>
                  <a:cubicBezTo>
                    <a:pt x="1" y="22"/>
                    <a:pt x="2" y="21"/>
                    <a:pt x="3" y="21"/>
                  </a:cubicBezTo>
                  <a:cubicBezTo>
                    <a:pt x="3" y="20"/>
                    <a:pt x="3" y="20"/>
                    <a:pt x="3" y="20"/>
                  </a:cubicBezTo>
                  <a:cubicBezTo>
                    <a:pt x="4" y="20"/>
                    <a:pt x="4" y="20"/>
                    <a:pt x="4" y="20"/>
                  </a:cubicBezTo>
                  <a:cubicBezTo>
                    <a:pt x="4" y="19"/>
                    <a:pt x="3" y="18"/>
                    <a:pt x="3" y="18"/>
                  </a:cubicBezTo>
                  <a:cubicBezTo>
                    <a:pt x="2" y="17"/>
                    <a:pt x="1" y="17"/>
                    <a:pt x="1" y="17"/>
                  </a:cubicBezTo>
                  <a:cubicBezTo>
                    <a:pt x="1" y="16"/>
                    <a:pt x="3" y="16"/>
                    <a:pt x="4" y="15"/>
                  </a:cubicBezTo>
                  <a:cubicBezTo>
                    <a:pt x="4" y="15"/>
                    <a:pt x="5" y="15"/>
                    <a:pt x="5" y="14"/>
                  </a:cubicBezTo>
                  <a:cubicBezTo>
                    <a:pt x="5" y="12"/>
                    <a:pt x="5" y="11"/>
                    <a:pt x="6" y="11"/>
                  </a:cubicBezTo>
                  <a:cubicBezTo>
                    <a:pt x="6" y="10"/>
                    <a:pt x="6" y="10"/>
                    <a:pt x="7" y="10"/>
                  </a:cubicBezTo>
                  <a:cubicBezTo>
                    <a:pt x="8" y="10"/>
                    <a:pt x="9" y="11"/>
                    <a:pt x="9" y="11"/>
                  </a:cubicBezTo>
                  <a:cubicBezTo>
                    <a:pt x="9" y="11"/>
                    <a:pt x="10" y="11"/>
                    <a:pt x="10" y="11"/>
                  </a:cubicBezTo>
                  <a:cubicBezTo>
                    <a:pt x="10" y="11"/>
                    <a:pt x="10" y="11"/>
                    <a:pt x="11" y="11"/>
                  </a:cubicBezTo>
                  <a:cubicBezTo>
                    <a:pt x="11" y="10"/>
                    <a:pt x="11" y="9"/>
                    <a:pt x="11" y="9"/>
                  </a:cubicBezTo>
                  <a:cubicBezTo>
                    <a:pt x="10" y="8"/>
                    <a:pt x="10" y="7"/>
                    <a:pt x="10" y="7"/>
                  </a:cubicBezTo>
                  <a:cubicBezTo>
                    <a:pt x="11" y="6"/>
                    <a:pt x="13" y="5"/>
                    <a:pt x="14" y="5"/>
                  </a:cubicBezTo>
                  <a:cubicBezTo>
                    <a:pt x="14" y="5"/>
                    <a:pt x="14" y="5"/>
                    <a:pt x="14" y="5"/>
                  </a:cubicBezTo>
                  <a:cubicBezTo>
                    <a:pt x="15" y="4"/>
                    <a:pt x="15" y="4"/>
                    <a:pt x="15" y="4"/>
                  </a:cubicBezTo>
                  <a:cubicBezTo>
                    <a:pt x="15" y="4"/>
                    <a:pt x="15" y="3"/>
                    <a:pt x="15" y="3"/>
                  </a:cubicBezTo>
                  <a:cubicBezTo>
                    <a:pt x="15" y="2"/>
                    <a:pt x="15" y="1"/>
                    <a:pt x="16" y="1"/>
                  </a:cubicBezTo>
                  <a:cubicBezTo>
                    <a:pt x="16" y="0"/>
                    <a:pt x="17" y="0"/>
                    <a:pt x="18" y="0"/>
                  </a:cubicBezTo>
                  <a:cubicBezTo>
                    <a:pt x="18" y="0"/>
                    <a:pt x="19" y="0"/>
                    <a:pt x="19" y="0"/>
                  </a:cubicBezTo>
                  <a:cubicBezTo>
                    <a:pt x="23" y="2"/>
                    <a:pt x="25" y="8"/>
                    <a:pt x="25" y="8"/>
                  </a:cubicBezTo>
                  <a:cubicBezTo>
                    <a:pt x="26" y="9"/>
                    <a:pt x="26" y="9"/>
                    <a:pt x="26" y="9"/>
                  </a:cubicBezTo>
                  <a:cubicBezTo>
                    <a:pt x="26" y="9"/>
                    <a:pt x="26" y="9"/>
                    <a:pt x="26" y="9"/>
                  </a:cubicBezTo>
                  <a:cubicBezTo>
                    <a:pt x="31" y="11"/>
                    <a:pt x="33" y="18"/>
                    <a:pt x="34" y="21"/>
                  </a:cubicBezTo>
                  <a:cubicBezTo>
                    <a:pt x="34" y="22"/>
                    <a:pt x="37" y="32"/>
                    <a:pt x="31" y="43"/>
                  </a:cubicBezTo>
                  <a:cubicBezTo>
                    <a:pt x="30" y="43"/>
                    <a:pt x="30" y="43"/>
                    <a:pt x="30" y="43"/>
                  </a:cubicBezTo>
                  <a:cubicBezTo>
                    <a:pt x="30" y="43"/>
                    <a:pt x="30" y="43"/>
                    <a:pt x="29" y="42"/>
                  </a:cubicBezTo>
                  <a:cubicBezTo>
                    <a:pt x="29" y="41"/>
                    <a:pt x="29" y="40"/>
                    <a:pt x="28" y="39"/>
                  </a:cubicBezTo>
                  <a:cubicBezTo>
                    <a:pt x="28" y="39"/>
                    <a:pt x="28" y="39"/>
                    <a:pt x="28" y="39"/>
                  </a:cubicBezTo>
                  <a:cubicBezTo>
                    <a:pt x="27" y="39"/>
                    <a:pt x="27" y="39"/>
                    <a:pt x="27" y="39"/>
                  </a:cubicBezTo>
                  <a:cubicBezTo>
                    <a:pt x="26" y="39"/>
                    <a:pt x="26" y="39"/>
                    <a:pt x="26" y="40"/>
                  </a:cubicBezTo>
                  <a:cubicBezTo>
                    <a:pt x="26" y="41"/>
                    <a:pt x="26" y="42"/>
                    <a:pt x="27" y="43"/>
                  </a:cubicBezTo>
                  <a:cubicBezTo>
                    <a:pt x="26" y="43"/>
                    <a:pt x="26" y="43"/>
                    <a:pt x="26" y="43"/>
                  </a:cubicBezTo>
                  <a:cubicBezTo>
                    <a:pt x="25" y="43"/>
                    <a:pt x="25" y="43"/>
                    <a:pt x="25" y="43"/>
                  </a:cubicBezTo>
                  <a:cubicBezTo>
                    <a:pt x="25" y="43"/>
                    <a:pt x="25" y="42"/>
                    <a:pt x="25" y="42"/>
                  </a:cubicBezTo>
                  <a:cubicBezTo>
                    <a:pt x="25" y="41"/>
                    <a:pt x="24" y="40"/>
                    <a:pt x="24" y="40"/>
                  </a:cubicBezTo>
                  <a:cubicBezTo>
                    <a:pt x="24" y="40"/>
                    <a:pt x="24" y="40"/>
                    <a:pt x="24" y="40"/>
                  </a:cubicBezTo>
                  <a:cubicBezTo>
                    <a:pt x="23" y="40"/>
                    <a:pt x="22" y="40"/>
                    <a:pt x="22" y="41"/>
                  </a:cubicBezTo>
                  <a:cubicBezTo>
                    <a:pt x="22" y="43"/>
                    <a:pt x="21" y="43"/>
                    <a:pt x="21" y="43"/>
                  </a:cubicBezTo>
                  <a:cubicBezTo>
                    <a:pt x="20" y="43"/>
                    <a:pt x="20" y="43"/>
                    <a:pt x="20" y="43"/>
                  </a:cubicBezTo>
                  <a:cubicBezTo>
                    <a:pt x="19" y="43"/>
                    <a:pt x="19" y="43"/>
                    <a:pt x="1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48" name="Freeform 32">
              <a:extLst>
                <a:ext uri="{FF2B5EF4-FFF2-40B4-BE49-F238E27FC236}">
                  <a16:creationId xmlns:a16="http://schemas.microsoft.com/office/drawing/2014/main" id="{D3141CAD-4C27-D947-96C0-0171CC158470}"/>
                </a:ext>
              </a:extLst>
            </p:cNvPr>
            <p:cNvSpPr>
              <a:spLocks noEditPoints="1"/>
            </p:cNvSpPr>
            <p:nvPr/>
          </p:nvSpPr>
          <p:spPr bwMode="auto">
            <a:xfrm flipH="1">
              <a:off x="4214024" y="3484104"/>
              <a:ext cx="846991" cy="1055023"/>
            </a:xfrm>
            <a:custGeom>
              <a:avLst/>
              <a:gdLst>
                <a:gd name="T0" fmla="*/ 324 w 350"/>
                <a:gd name="T1" fmla="*/ 168 h 436"/>
                <a:gd name="T2" fmla="*/ 297 w 350"/>
                <a:gd name="T3" fmla="*/ 40 h 436"/>
                <a:gd name="T4" fmla="*/ 297 w 350"/>
                <a:gd name="T5" fmla="*/ 10 h 436"/>
                <a:gd name="T6" fmla="*/ 281 w 350"/>
                <a:gd name="T7" fmla="*/ 11 h 436"/>
                <a:gd name="T8" fmla="*/ 281 w 350"/>
                <a:gd name="T9" fmla="*/ 36 h 436"/>
                <a:gd name="T10" fmla="*/ 221 w 350"/>
                <a:gd name="T11" fmla="*/ 73 h 436"/>
                <a:gd name="T12" fmla="*/ 128 w 350"/>
                <a:gd name="T13" fmla="*/ 71 h 436"/>
                <a:gd name="T14" fmla="*/ 67 w 350"/>
                <a:gd name="T15" fmla="*/ 36 h 436"/>
                <a:gd name="T16" fmla="*/ 57 w 350"/>
                <a:gd name="T17" fmla="*/ 0 h 436"/>
                <a:gd name="T18" fmla="*/ 52 w 350"/>
                <a:gd name="T19" fmla="*/ 41 h 436"/>
                <a:gd name="T20" fmla="*/ 25 w 350"/>
                <a:gd name="T21" fmla="*/ 168 h 436"/>
                <a:gd name="T22" fmla="*/ 24 w 350"/>
                <a:gd name="T23" fmla="*/ 292 h 436"/>
                <a:gd name="T24" fmla="*/ 98 w 350"/>
                <a:gd name="T25" fmla="*/ 289 h 436"/>
                <a:gd name="T26" fmla="*/ 37 w 350"/>
                <a:gd name="T27" fmla="*/ 280 h 436"/>
                <a:gd name="T28" fmla="*/ 39 w 350"/>
                <a:gd name="T29" fmla="*/ 170 h 436"/>
                <a:gd name="T30" fmla="*/ 53 w 350"/>
                <a:gd name="T31" fmla="*/ 52 h 436"/>
                <a:gd name="T32" fmla="*/ 87 w 350"/>
                <a:gd name="T33" fmla="*/ 104 h 436"/>
                <a:gd name="T34" fmla="*/ 158 w 350"/>
                <a:gd name="T35" fmla="*/ 223 h 436"/>
                <a:gd name="T36" fmla="*/ 144 w 350"/>
                <a:gd name="T37" fmla="*/ 245 h 436"/>
                <a:gd name="T38" fmla="*/ 118 w 350"/>
                <a:gd name="T39" fmla="*/ 235 h 436"/>
                <a:gd name="T40" fmla="*/ 138 w 350"/>
                <a:gd name="T41" fmla="*/ 394 h 436"/>
                <a:gd name="T42" fmla="*/ 211 w 350"/>
                <a:gd name="T43" fmla="*/ 270 h 436"/>
                <a:gd name="T44" fmla="*/ 216 w 350"/>
                <a:gd name="T45" fmla="*/ 239 h 436"/>
                <a:gd name="T46" fmla="*/ 192 w 350"/>
                <a:gd name="T47" fmla="*/ 228 h 436"/>
                <a:gd name="T48" fmla="*/ 266 w 350"/>
                <a:gd name="T49" fmla="*/ 139 h 436"/>
                <a:gd name="T50" fmla="*/ 295 w 350"/>
                <a:gd name="T51" fmla="*/ 52 h 436"/>
                <a:gd name="T52" fmla="*/ 330 w 350"/>
                <a:gd name="T53" fmla="*/ 110 h 436"/>
                <a:gd name="T54" fmla="*/ 310 w 350"/>
                <a:gd name="T55" fmla="*/ 242 h 436"/>
                <a:gd name="T56" fmla="*/ 283 w 350"/>
                <a:gd name="T57" fmla="*/ 251 h 436"/>
                <a:gd name="T58" fmla="*/ 299 w 350"/>
                <a:gd name="T59" fmla="*/ 331 h 436"/>
                <a:gd name="T60" fmla="*/ 319 w 350"/>
                <a:gd name="T61" fmla="*/ 223 h 436"/>
                <a:gd name="T62" fmla="*/ 69 w 350"/>
                <a:gd name="T63" fmla="*/ 48 h 436"/>
                <a:gd name="T64" fmla="*/ 118 w 350"/>
                <a:gd name="T65" fmla="*/ 76 h 436"/>
                <a:gd name="T66" fmla="*/ 249 w 350"/>
                <a:gd name="T67" fmla="*/ 88 h 436"/>
                <a:gd name="T68" fmla="*/ 278 w 350"/>
                <a:gd name="T69"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436">
                  <a:moveTo>
                    <a:pt x="319" y="223"/>
                  </a:moveTo>
                  <a:cubicBezTo>
                    <a:pt x="312" y="195"/>
                    <a:pt x="324" y="168"/>
                    <a:pt x="324" y="168"/>
                  </a:cubicBezTo>
                  <a:cubicBezTo>
                    <a:pt x="324" y="168"/>
                    <a:pt x="350" y="129"/>
                    <a:pt x="340" y="91"/>
                  </a:cubicBezTo>
                  <a:cubicBezTo>
                    <a:pt x="334" y="67"/>
                    <a:pt x="317" y="49"/>
                    <a:pt x="297" y="40"/>
                  </a:cubicBezTo>
                  <a:cubicBezTo>
                    <a:pt x="297" y="40"/>
                    <a:pt x="297" y="40"/>
                    <a:pt x="297" y="39"/>
                  </a:cubicBezTo>
                  <a:cubicBezTo>
                    <a:pt x="297" y="10"/>
                    <a:pt x="297" y="10"/>
                    <a:pt x="297" y="10"/>
                  </a:cubicBezTo>
                  <a:cubicBezTo>
                    <a:pt x="297" y="10"/>
                    <a:pt x="297" y="2"/>
                    <a:pt x="288" y="2"/>
                  </a:cubicBezTo>
                  <a:cubicBezTo>
                    <a:pt x="288" y="2"/>
                    <a:pt x="281" y="2"/>
                    <a:pt x="281" y="11"/>
                  </a:cubicBezTo>
                  <a:cubicBezTo>
                    <a:pt x="281" y="34"/>
                    <a:pt x="281" y="34"/>
                    <a:pt x="281" y="34"/>
                  </a:cubicBezTo>
                  <a:cubicBezTo>
                    <a:pt x="281" y="34"/>
                    <a:pt x="281" y="35"/>
                    <a:pt x="281" y="36"/>
                  </a:cubicBezTo>
                  <a:cubicBezTo>
                    <a:pt x="274" y="35"/>
                    <a:pt x="268" y="35"/>
                    <a:pt x="261" y="36"/>
                  </a:cubicBezTo>
                  <a:cubicBezTo>
                    <a:pt x="237" y="40"/>
                    <a:pt x="226" y="61"/>
                    <a:pt x="221" y="73"/>
                  </a:cubicBezTo>
                  <a:cubicBezTo>
                    <a:pt x="209" y="69"/>
                    <a:pt x="192" y="65"/>
                    <a:pt x="172" y="65"/>
                  </a:cubicBezTo>
                  <a:cubicBezTo>
                    <a:pt x="153" y="65"/>
                    <a:pt x="139" y="68"/>
                    <a:pt x="128" y="71"/>
                  </a:cubicBezTo>
                  <a:cubicBezTo>
                    <a:pt x="123" y="59"/>
                    <a:pt x="112" y="40"/>
                    <a:pt x="88" y="36"/>
                  </a:cubicBezTo>
                  <a:cubicBezTo>
                    <a:pt x="81" y="35"/>
                    <a:pt x="74" y="35"/>
                    <a:pt x="67" y="36"/>
                  </a:cubicBezTo>
                  <a:cubicBezTo>
                    <a:pt x="65" y="18"/>
                    <a:pt x="65" y="5"/>
                    <a:pt x="65" y="5"/>
                  </a:cubicBezTo>
                  <a:cubicBezTo>
                    <a:pt x="65" y="5"/>
                    <a:pt x="63" y="1"/>
                    <a:pt x="57" y="0"/>
                  </a:cubicBezTo>
                  <a:cubicBezTo>
                    <a:pt x="50" y="0"/>
                    <a:pt x="49" y="7"/>
                    <a:pt x="49" y="7"/>
                  </a:cubicBezTo>
                  <a:cubicBezTo>
                    <a:pt x="49" y="7"/>
                    <a:pt x="48" y="22"/>
                    <a:pt x="52" y="41"/>
                  </a:cubicBezTo>
                  <a:cubicBezTo>
                    <a:pt x="32" y="49"/>
                    <a:pt x="15" y="68"/>
                    <a:pt x="9" y="91"/>
                  </a:cubicBezTo>
                  <a:cubicBezTo>
                    <a:pt x="0" y="129"/>
                    <a:pt x="25" y="168"/>
                    <a:pt x="25" y="168"/>
                  </a:cubicBezTo>
                  <a:cubicBezTo>
                    <a:pt x="25" y="168"/>
                    <a:pt x="38" y="195"/>
                    <a:pt x="31" y="223"/>
                  </a:cubicBezTo>
                  <a:cubicBezTo>
                    <a:pt x="24" y="252"/>
                    <a:pt x="24" y="292"/>
                    <a:pt x="24" y="292"/>
                  </a:cubicBezTo>
                  <a:cubicBezTo>
                    <a:pt x="22" y="327"/>
                    <a:pt x="51" y="331"/>
                    <a:pt x="51" y="331"/>
                  </a:cubicBezTo>
                  <a:cubicBezTo>
                    <a:pt x="77" y="331"/>
                    <a:pt x="98" y="309"/>
                    <a:pt x="98" y="289"/>
                  </a:cubicBezTo>
                  <a:cubicBezTo>
                    <a:pt x="98" y="268"/>
                    <a:pt x="84" y="251"/>
                    <a:pt x="67" y="251"/>
                  </a:cubicBezTo>
                  <a:cubicBezTo>
                    <a:pt x="52" y="251"/>
                    <a:pt x="40" y="263"/>
                    <a:pt x="37" y="280"/>
                  </a:cubicBezTo>
                  <a:cubicBezTo>
                    <a:pt x="40" y="242"/>
                    <a:pt x="40" y="242"/>
                    <a:pt x="40" y="242"/>
                  </a:cubicBezTo>
                  <a:cubicBezTo>
                    <a:pt x="40" y="242"/>
                    <a:pt x="53" y="193"/>
                    <a:pt x="39" y="170"/>
                  </a:cubicBezTo>
                  <a:cubicBezTo>
                    <a:pt x="22" y="142"/>
                    <a:pt x="20" y="110"/>
                    <a:pt x="20" y="110"/>
                  </a:cubicBezTo>
                  <a:cubicBezTo>
                    <a:pt x="18" y="71"/>
                    <a:pt x="53" y="52"/>
                    <a:pt x="53" y="52"/>
                  </a:cubicBezTo>
                  <a:cubicBezTo>
                    <a:pt x="54" y="52"/>
                    <a:pt x="54" y="52"/>
                    <a:pt x="54" y="52"/>
                  </a:cubicBezTo>
                  <a:cubicBezTo>
                    <a:pt x="59" y="70"/>
                    <a:pt x="69" y="89"/>
                    <a:pt x="87" y="104"/>
                  </a:cubicBezTo>
                  <a:cubicBezTo>
                    <a:pt x="87" y="104"/>
                    <a:pt x="65" y="146"/>
                    <a:pt x="96" y="174"/>
                  </a:cubicBezTo>
                  <a:cubicBezTo>
                    <a:pt x="127" y="203"/>
                    <a:pt x="156" y="210"/>
                    <a:pt x="158" y="223"/>
                  </a:cubicBezTo>
                  <a:cubicBezTo>
                    <a:pt x="157" y="231"/>
                    <a:pt x="157" y="231"/>
                    <a:pt x="157" y="231"/>
                  </a:cubicBezTo>
                  <a:cubicBezTo>
                    <a:pt x="157" y="231"/>
                    <a:pt x="145" y="236"/>
                    <a:pt x="144" y="245"/>
                  </a:cubicBezTo>
                  <a:cubicBezTo>
                    <a:pt x="144" y="245"/>
                    <a:pt x="142" y="252"/>
                    <a:pt x="133" y="240"/>
                  </a:cubicBezTo>
                  <a:cubicBezTo>
                    <a:pt x="125" y="228"/>
                    <a:pt x="119" y="233"/>
                    <a:pt x="118" y="235"/>
                  </a:cubicBezTo>
                  <a:cubicBezTo>
                    <a:pt x="118" y="237"/>
                    <a:pt x="116" y="249"/>
                    <a:pt x="138" y="267"/>
                  </a:cubicBezTo>
                  <a:cubicBezTo>
                    <a:pt x="138" y="394"/>
                    <a:pt x="138" y="394"/>
                    <a:pt x="138" y="394"/>
                  </a:cubicBezTo>
                  <a:cubicBezTo>
                    <a:pt x="138" y="394"/>
                    <a:pt x="177" y="436"/>
                    <a:pt x="211" y="392"/>
                  </a:cubicBezTo>
                  <a:cubicBezTo>
                    <a:pt x="211" y="270"/>
                    <a:pt x="211" y="270"/>
                    <a:pt x="211" y="270"/>
                  </a:cubicBezTo>
                  <a:cubicBezTo>
                    <a:pt x="211" y="270"/>
                    <a:pt x="232" y="249"/>
                    <a:pt x="228" y="234"/>
                  </a:cubicBezTo>
                  <a:cubicBezTo>
                    <a:pt x="228" y="234"/>
                    <a:pt x="221" y="227"/>
                    <a:pt x="216" y="239"/>
                  </a:cubicBezTo>
                  <a:cubicBezTo>
                    <a:pt x="211" y="250"/>
                    <a:pt x="207" y="251"/>
                    <a:pt x="207" y="251"/>
                  </a:cubicBezTo>
                  <a:cubicBezTo>
                    <a:pt x="207" y="251"/>
                    <a:pt x="208" y="235"/>
                    <a:pt x="192" y="228"/>
                  </a:cubicBezTo>
                  <a:cubicBezTo>
                    <a:pt x="192" y="228"/>
                    <a:pt x="188" y="214"/>
                    <a:pt x="226" y="192"/>
                  </a:cubicBezTo>
                  <a:cubicBezTo>
                    <a:pt x="264" y="169"/>
                    <a:pt x="266" y="139"/>
                    <a:pt x="266" y="139"/>
                  </a:cubicBezTo>
                  <a:cubicBezTo>
                    <a:pt x="266" y="139"/>
                    <a:pt x="268" y="120"/>
                    <a:pt x="262" y="104"/>
                  </a:cubicBezTo>
                  <a:cubicBezTo>
                    <a:pt x="262" y="104"/>
                    <a:pt x="287" y="76"/>
                    <a:pt x="295" y="52"/>
                  </a:cubicBezTo>
                  <a:cubicBezTo>
                    <a:pt x="297" y="52"/>
                    <a:pt x="297" y="52"/>
                    <a:pt x="297" y="52"/>
                  </a:cubicBezTo>
                  <a:cubicBezTo>
                    <a:pt x="297" y="52"/>
                    <a:pt x="332" y="71"/>
                    <a:pt x="330" y="110"/>
                  </a:cubicBezTo>
                  <a:cubicBezTo>
                    <a:pt x="330" y="110"/>
                    <a:pt x="328" y="142"/>
                    <a:pt x="311" y="170"/>
                  </a:cubicBezTo>
                  <a:cubicBezTo>
                    <a:pt x="297" y="193"/>
                    <a:pt x="310" y="242"/>
                    <a:pt x="310" y="242"/>
                  </a:cubicBezTo>
                  <a:cubicBezTo>
                    <a:pt x="313" y="280"/>
                    <a:pt x="313" y="280"/>
                    <a:pt x="313" y="280"/>
                  </a:cubicBezTo>
                  <a:cubicBezTo>
                    <a:pt x="310" y="263"/>
                    <a:pt x="298" y="251"/>
                    <a:pt x="283" y="251"/>
                  </a:cubicBezTo>
                  <a:cubicBezTo>
                    <a:pt x="266" y="251"/>
                    <a:pt x="252" y="268"/>
                    <a:pt x="252" y="289"/>
                  </a:cubicBezTo>
                  <a:cubicBezTo>
                    <a:pt x="252" y="309"/>
                    <a:pt x="273" y="331"/>
                    <a:pt x="299" y="331"/>
                  </a:cubicBezTo>
                  <a:cubicBezTo>
                    <a:pt x="299" y="331"/>
                    <a:pt x="328" y="327"/>
                    <a:pt x="325" y="292"/>
                  </a:cubicBezTo>
                  <a:cubicBezTo>
                    <a:pt x="325" y="292"/>
                    <a:pt x="325" y="252"/>
                    <a:pt x="319" y="223"/>
                  </a:cubicBezTo>
                  <a:close/>
                  <a:moveTo>
                    <a:pt x="100" y="87"/>
                  </a:moveTo>
                  <a:cubicBezTo>
                    <a:pt x="100" y="87"/>
                    <a:pt x="74" y="72"/>
                    <a:pt x="69" y="48"/>
                  </a:cubicBezTo>
                  <a:cubicBezTo>
                    <a:pt x="72" y="47"/>
                    <a:pt x="72" y="47"/>
                    <a:pt x="72" y="47"/>
                  </a:cubicBezTo>
                  <a:cubicBezTo>
                    <a:pt x="98" y="46"/>
                    <a:pt x="112" y="64"/>
                    <a:pt x="118" y="76"/>
                  </a:cubicBezTo>
                  <a:cubicBezTo>
                    <a:pt x="106" y="81"/>
                    <a:pt x="100" y="87"/>
                    <a:pt x="100" y="87"/>
                  </a:cubicBezTo>
                  <a:close/>
                  <a:moveTo>
                    <a:pt x="249" y="88"/>
                  </a:moveTo>
                  <a:cubicBezTo>
                    <a:pt x="249" y="88"/>
                    <a:pt x="243" y="83"/>
                    <a:pt x="231" y="77"/>
                  </a:cubicBezTo>
                  <a:cubicBezTo>
                    <a:pt x="237" y="65"/>
                    <a:pt x="250" y="46"/>
                    <a:pt x="278" y="47"/>
                  </a:cubicBezTo>
                  <a:cubicBezTo>
                    <a:pt x="274" y="59"/>
                    <a:pt x="266" y="77"/>
                    <a:pt x="249"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grpSp>
      <p:sp>
        <p:nvSpPr>
          <p:cNvPr id="24" name="Oval 23">
            <a:extLst>
              <a:ext uri="{FF2B5EF4-FFF2-40B4-BE49-F238E27FC236}">
                <a16:creationId xmlns:a16="http://schemas.microsoft.com/office/drawing/2014/main" id="{28A225A4-000D-3A4A-85CF-B087AE3B281D}"/>
              </a:ext>
            </a:extLst>
          </p:cNvPr>
          <p:cNvSpPr/>
          <p:nvPr/>
        </p:nvSpPr>
        <p:spPr>
          <a:xfrm rot="18000000">
            <a:off x="9657190" y="2700831"/>
            <a:ext cx="1541039" cy="1541037"/>
          </a:xfrm>
          <a:prstGeom prst="ellipse">
            <a:avLst/>
          </a:prstGeom>
          <a:solidFill>
            <a:schemeClr val="bg1">
              <a:alpha val="53983"/>
            </a:schemeClr>
          </a:solidFill>
          <a:ln w="6350">
            <a:gradFill>
              <a:gsLst>
                <a:gs pos="0">
                  <a:schemeClr val="tx2"/>
                </a:gs>
                <a:gs pos="99000">
                  <a:schemeClr val="accent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5" name="Freeform 16">
            <a:extLst>
              <a:ext uri="{FF2B5EF4-FFF2-40B4-BE49-F238E27FC236}">
                <a16:creationId xmlns:a16="http://schemas.microsoft.com/office/drawing/2014/main" id="{F20B27DE-F3AE-454C-9884-C9665648BE30}"/>
              </a:ext>
            </a:extLst>
          </p:cNvPr>
          <p:cNvSpPr>
            <a:spLocks/>
          </p:cNvSpPr>
          <p:nvPr/>
        </p:nvSpPr>
        <p:spPr bwMode="auto">
          <a:xfrm>
            <a:off x="10038113" y="3181456"/>
            <a:ext cx="887740" cy="564925"/>
          </a:xfrm>
          <a:custGeom>
            <a:avLst/>
            <a:gdLst>
              <a:gd name="T0" fmla="*/ 33 w 191"/>
              <a:gd name="T1" fmla="*/ 60 h 122"/>
              <a:gd name="T2" fmla="*/ 46 w 191"/>
              <a:gd name="T3" fmla="*/ 63 h 122"/>
              <a:gd name="T4" fmla="*/ 57 w 191"/>
              <a:gd name="T5" fmla="*/ 31 h 122"/>
              <a:gd name="T6" fmla="*/ 69 w 191"/>
              <a:gd name="T7" fmla="*/ 28 h 122"/>
              <a:gd name="T8" fmla="*/ 81 w 191"/>
              <a:gd name="T9" fmla="*/ 31 h 122"/>
              <a:gd name="T10" fmla="*/ 89 w 191"/>
              <a:gd name="T11" fmla="*/ 29 h 122"/>
              <a:gd name="T12" fmla="*/ 100 w 191"/>
              <a:gd name="T13" fmla="*/ 29 h 122"/>
              <a:gd name="T14" fmla="*/ 107 w 191"/>
              <a:gd name="T15" fmla="*/ 27 h 122"/>
              <a:gd name="T16" fmla="*/ 114 w 191"/>
              <a:gd name="T17" fmla="*/ 28 h 122"/>
              <a:gd name="T18" fmla="*/ 121 w 191"/>
              <a:gd name="T19" fmla="*/ 24 h 122"/>
              <a:gd name="T20" fmla="*/ 132 w 191"/>
              <a:gd name="T21" fmla="*/ 24 h 122"/>
              <a:gd name="T22" fmla="*/ 138 w 191"/>
              <a:gd name="T23" fmla="*/ 20 h 122"/>
              <a:gd name="T24" fmla="*/ 146 w 191"/>
              <a:gd name="T25" fmla="*/ 18 h 122"/>
              <a:gd name="T26" fmla="*/ 151 w 191"/>
              <a:gd name="T27" fmla="*/ 15 h 122"/>
              <a:gd name="T28" fmla="*/ 161 w 191"/>
              <a:gd name="T29" fmla="*/ 10 h 122"/>
              <a:gd name="T30" fmla="*/ 172 w 191"/>
              <a:gd name="T31" fmla="*/ 5 h 122"/>
              <a:gd name="T32" fmla="*/ 187 w 191"/>
              <a:gd name="T33" fmla="*/ 4 h 122"/>
              <a:gd name="T34" fmla="*/ 167 w 191"/>
              <a:gd name="T35" fmla="*/ 36 h 122"/>
              <a:gd name="T36" fmla="*/ 141 w 191"/>
              <a:gd name="T37" fmla="*/ 51 h 122"/>
              <a:gd name="T38" fmla="*/ 86 w 191"/>
              <a:gd name="T39" fmla="*/ 68 h 122"/>
              <a:gd name="T40" fmla="*/ 80 w 191"/>
              <a:gd name="T41" fmla="*/ 72 h 122"/>
              <a:gd name="T42" fmla="*/ 56 w 191"/>
              <a:gd name="T43" fmla="*/ 81 h 122"/>
              <a:gd name="T44" fmla="*/ 46 w 191"/>
              <a:gd name="T45" fmla="*/ 92 h 122"/>
              <a:gd name="T46" fmla="*/ 51 w 191"/>
              <a:gd name="T47" fmla="*/ 116 h 122"/>
              <a:gd name="T48" fmla="*/ 31 w 191"/>
              <a:gd name="T49" fmla="*/ 122 h 122"/>
              <a:gd name="T50" fmla="*/ 16 w 191"/>
              <a:gd name="T51" fmla="*/ 116 h 122"/>
              <a:gd name="T52" fmla="*/ 6 w 191"/>
              <a:gd name="T53" fmla="*/ 103 h 122"/>
              <a:gd name="T54" fmla="*/ 0 w 191"/>
              <a:gd name="T55" fmla="*/ 88 h 122"/>
              <a:gd name="T56" fmla="*/ 5 w 191"/>
              <a:gd name="T57" fmla="*/ 71 h 122"/>
              <a:gd name="T58" fmla="*/ 13 w 191"/>
              <a:gd name="T59" fmla="*/ 60 h 122"/>
              <a:gd name="T60" fmla="*/ 33 w 191"/>
              <a:gd name="T61"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22">
                <a:moveTo>
                  <a:pt x="33" y="60"/>
                </a:moveTo>
                <a:cubicBezTo>
                  <a:pt x="33" y="60"/>
                  <a:pt x="37" y="71"/>
                  <a:pt x="46" y="63"/>
                </a:cubicBezTo>
                <a:cubicBezTo>
                  <a:pt x="53" y="56"/>
                  <a:pt x="58" y="46"/>
                  <a:pt x="57" y="31"/>
                </a:cubicBezTo>
                <a:cubicBezTo>
                  <a:pt x="57" y="31"/>
                  <a:pt x="66" y="31"/>
                  <a:pt x="69" y="28"/>
                </a:cubicBezTo>
                <a:cubicBezTo>
                  <a:pt x="72" y="25"/>
                  <a:pt x="78" y="27"/>
                  <a:pt x="81" y="31"/>
                </a:cubicBezTo>
                <a:cubicBezTo>
                  <a:pt x="83" y="34"/>
                  <a:pt x="88" y="31"/>
                  <a:pt x="89" y="29"/>
                </a:cubicBezTo>
                <a:cubicBezTo>
                  <a:pt x="91" y="26"/>
                  <a:pt x="97" y="26"/>
                  <a:pt x="100" y="29"/>
                </a:cubicBezTo>
                <a:cubicBezTo>
                  <a:pt x="104" y="32"/>
                  <a:pt x="106" y="28"/>
                  <a:pt x="107" y="27"/>
                </a:cubicBezTo>
                <a:cubicBezTo>
                  <a:pt x="109" y="25"/>
                  <a:pt x="113" y="26"/>
                  <a:pt x="114" y="28"/>
                </a:cubicBezTo>
                <a:cubicBezTo>
                  <a:pt x="116" y="29"/>
                  <a:pt x="120" y="25"/>
                  <a:pt x="121" y="24"/>
                </a:cubicBezTo>
                <a:cubicBezTo>
                  <a:pt x="124" y="21"/>
                  <a:pt x="128" y="22"/>
                  <a:pt x="132" y="24"/>
                </a:cubicBezTo>
                <a:cubicBezTo>
                  <a:pt x="136" y="26"/>
                  <a:pt x="137" y="21"/>
                  <a:pt x="138" y="20"/>
                </a:cubicBezTo>
                <a:cubicBezTo>
                  <a:pt x="140" y="17"/>
                  <a:pt x="143" y="18"/>
                  <a:pt x="146" y="18"/>
                </a:cubicBezTo>
                <a:cubicBezTo>
                  <a:pt x="149" y="19"/>
                  <a:pt x="150" y="17"/>
                  <a:pt x="151" y="15"/>
                </a:cubicBezTo>
                <a:cubicBezTo>
                  <a:pt x="151" y="15"/>
                  <a:pt x="154" y="10"/>
                  <a:pt x="161" y="10"/>
                </a:cubicBezTo>
                <a:cubicBezTo>
                  <a:pt x="168" y="10"/>
                  <a:pt x="170" y="7"/>
                  <a:pt x="172" y="5"/>
                </a:cubicBezTo>
                <a:cubicBezTo>
                  <a:pt x="174" y="3"/>
                  <a:pt x="185" y="0"/>
                  <a:pt x="187" y="4"/>
                </a:cubicBezTo>
                <a:cubicBezTo>
                  <a:pt x="189" y="8"/>
                  <a:pt x="191" y="16"/>
                  <a:pt x="167" y="36"/>
                </a:cubicBezTo>
                <a:cubicBezTo>
                  <a:pt x="144" y="57"/>
                  <a:pt x="147" y="47"/>
                  <a:pt x="141" y="51"/>
                </a:cubicBezTo>
                <a:cubicBezTo>
                  <a:pt x="135" y="55"/>
                  <a:pt x="129" y="66"/>
                  <a:pt x="86" y="68"/>
                </a:cubicBezTo>
                <a:cubicBezTo>
                  <a:pt x="86" y="68"/>
                  <a:pt x="83" y="68"/>
                  <a:pt x="80" y="72"/>
                </a:cubicBezTo>
                <a:cubicBezTo>
                  <a:pt x="77" y="76"/>
                  <a:pt x="72" y="82"/>
                  <a:pt x="56" y="81"/>
                </a:cubicBezTo>
                <a:cubicBezTo>
                  <a:pt x="56" y="81"/>
                  <a:pt x="43" y="81"/>
                  <a:pt x="46" y="92"/>
                </a:cubicBezTo>
                <a:cubicBezTo>
                  <a:pt x="50" y="103"/>
                  <a:pt x="51" y="106"/>
                  <a:pt x="51" y="116"/>
                </a:cubicBezTo>
                <a:cubicBezTo>
                  <a:pt x="51" y="116"/>
                  <a:pt x="37" y="119"/>
                  <a:pt x="31" y="122"/>
                </a:cubicBezTo>
                <a:cubicBezTo>
                  <a:pt x="31" y="122"/>
                  <a:pt x="26" y="117"/>
                  <a:pt x="16" y="116"/>
                </a:cubicBezTo>
                <a:cubicBezTo>
                  <a:pt x="16" y="116"/>
                  <a:pt x="15" y="108"/>
                  <a:pt x="6" y="103"/>
                </a:cubicBezTo>
                <a:cubicBezTo>
                  <a:pt x="6" y="103"/>
                  <a:pt x="6" y="92"/>
                  <a:pt x="0" y="88"/>
                </a:cubicBezTo>
                <a:cubicBezTo>
                  <a:pt x="0" y="88"/>
                  <a:pt x="4" y="81"/>
                  <a:pt x="5" y="71"/>
                </a:cubicBezTo>
                <a:cubicBezTo>
                  <a:pt x="5" y="71"/>
                  <a:pt x="12" y="65"/>
                  <a:pt x="13" y="60"/>
                </a:cubicBezTo>
                <a:lnTo>
                  <a:pt x="33" y="60"/>
                </a:lnTo>
                <a:close/>
              </a:path>
            </a:pathLst>
          </a:custGeom>
          <a:gradFill>
            <a:gsLst>
              <a:gs pos="0">
                <a:schemeClr val="tx2"/>
              </a:gs>
              <a:gs pos="100000">
                <a:schemeClr val="accent6"/>
              </a:gs>
            </a:gsLst>
            <a:lin ang="2400000" scaled="0"/>
          </a:gradFill>
          <a:ln>
            <a:noFill/>
          </a:ln>
        </p:spPr>
        <p:txBody>
          <a:bodyPr vert="horz" wrap="square" lIns="121920" tIns="60960" rIns="121920" bIns="6096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A32B8EF3-F94A-E240-8B37-ABE370958315}"/>
              </a:ext>
            </a:extLst>
          </p:cNvPr>
          <p:cNvSpPr/>
          <p:nvPr/>
        </p:nvSpPr>
        <p:spPr>
          <a:xfrm>
            <a:off x="7719167" y="0"/>
            <a:ext cx="1937864" cy="6589560"/>
          </a:xfrm>
          <a:custGeom>
            <a:avLst/>
            <a:gdLst>
              <a:gd name="connsiteX0" fmla="*/ 669382 w 1062493"/>
              <a:gd name="connsiteY0" fmla="*/ 3612928 h 3612927"/>
              <a:gd name="connsiteX1" fmla="*/ 603297 w 1062493"/>
              <a:gd name="connsiteY1" fmla="*/ 2925509 h 3612927"/>
              <a:gd name="connsiteX2" fmla="*/ 622179 w 1062493"/>
              <a:gd name="connsiteY2" fmla="*/ 2516505 h 3612927"/>
              <a:gd name="connsiteX3" fmla="*/ 662868 w 1062493"/>
              <a:gd name="connsiteY3" fmla="*/ 2310765 h 3612927"/>
              <a:gd name="connsiteX4" fmla="*/ 698837 w 1062493"/>
              <a:gd name="connsiteY4" fmla="*/ 2131981 h 3612927"/>
              <a:gd name="connsiteX5" fmla="*/ 679956 w 1062493"/>
              <a:gd name="connsiteY5" fmla="*/ 2030254 h 3612927"/>
              <a:gd name="connsiteX6" fmla="*/ 696760 w 1062493"/>
              <a:gd name="connsiteY6" fmla="*/ 1938338 h 3612927"/>
              <a:gd name="connsiteX7" fmla="*/ 689585 w 1062493"/>
              <a:gd name="connsiteY7" fmla="*/ 1742313 h 3612927"/>
              <a:gd name="connsiteX8" fmla="*/ 603109 w 1062493"/>
              <a:gd name="connsiteY8" fmla="*/ 1359789 h 3612927"/>
              <a:gd name="connsiteX9" fmla="*/ 629448 w 1062493"/>
              <a:gd name="connsiteY9" fmla="*/ 1103281 h 3612927"/>
              <a:gd name="connsiteX10" fmla="*/ 615098 w 1062493"/>
              <a:gd name="connsiteY10" fmla="*/ 1150906 h 3612927"/>
              <a:gd name="connsiteX11" fmla="*/ 564590 w 1062493"/>
              <a:gd name="connsiteY11" fmla="*/ 1346930 h 3612927"/>
              <a:gd name="connsiteX12" fmla="*/ 518992 w 1062493"/>
              <a:gd name="connsiteY12" fmla="*/ 1562386 h 3612927"/>
              <a:gd name="connsiteX13" fmla="*/ 552884 w 1062493"/>
              <a:gd name="connsiteY13" fmla="*/ 1792319 h 3612927"/>
              <a:gd name="connsiteX14" fmla="*/ 500016 w 1062493"/>
              <a:gd name="connsiteY14" fmla="*/ 2036731 h 3612927"/>
              <a:gd name="connsiteX15" fmla="*/ 298646 w 1062493"/>
              <a:gd name="connsiteY15" fmla="*/ 2524030 h 3612927"/>
              <a:gd name="connsiteX16" fmla="*/ 223970 w 1062493"/>
              <a:gd name="connsiteY16" fmla="*/ 2717673 h 3612927"/>
              <a:gd name="connsiteX17" fmla="*/ 269663 w 1062493"/>
              <a:gd name="connsiteY17" fmla="*/ 2862834 h 3612927"/>
              <a:gd name="connsiteX18" fmla="*/ 346510 w 1062493"/>
              <a:gd name="connsiteY18" fmla="*/ 3043809 h 3612927"/>
              <a:gd name="connsiteX19" fmla="*/ 406553 w 1062493"/>
              <a:gd name="connsiteY19" fmla="*/ 3191447 h 3612927"/>
              <a:gd name="connsiteX20" fmla="*/ 365864 w 1062493"/>
              <a:gd name="connsiteY20" fmla="*/ 3268885 h 3612927"/>
              <a:gd name="connsiteX21" fmla="*/ 303366 w 1062493"/>
              <a:gd name="connsiteY21" fmla="*/ 3196209 h 3612927"/>
              <a:gd name="connsiteX22" fmla="*/ 243323 w 1062493"/>
              <a:gd name="connsiteY22" fmla="*/ 3087338 h 3612927"/>
              <a:gd name="connsiteX23" fmla="*/ 176011 w 1062493"/>
              <a:gd name="connsiteY23" fmla="*/ 3024378 h 3612927"/>
              <a:gd name="connsiteX24" fmla="*/ 127958 w 1062493"/>
              <a:gd name="connsiteY24" fmla="*/ 3276219 h 3612927"/>
              <a:gd name="connsiteX25" fmla="*/ 188001 w 1062493"/>
              <a:gd name="connsiteY25" fmla="*/ 3411665 h 3612927"/>
              <a:gd name="connsiteX26" fmla="*/ 257767 w 1062493"/>
              <a:gd name="connsiteY26" fmla="*/ 3464909 h 3612927"/>
              <a:gd name="connsiteX27" fmla="*/ 260128 w 1062493"/>
              <a:gd name="connsiteY27" fmla="*/ 3510915 h 3612927"/>
              <a:gd name="connsiteX28" fmla="*/ 12215 w 1062493"/>
              <a:gd name="connsiteY28" fmla="*/ 3276600 h 3612927"/>
              <a:gd name="connsiteX29" fmla="*/ 131 w 1062493"/>
              <a:gd name="connsiteY29" fmla="*/ 3078004 h 3612927"/>
              <a:gd name="connsiteX30" fmla="*/ 21750 w 1062493"/>
              <a:gd name="connsiteY30" fmla="*/ 2787872 h 3612927"/>
              <a:gd name="connsiteX31" fmla="*/ 21750 w 1062493"/>
              <a:gd name="connsiteY31" fmla="*/ 2589086 h 3612927"/>
              <a:gd name="connsiteX32" fmla="*/ 34306 w 1062493"/>
              <a:gd name="connsiteY32" fmla="*/ 2499646 h 3612927"/>
              <a:gd name="connsiteX33" fmla="*/ 48750 w 1062493"/>
              <a:gd name="connsiteY33" fmla="*/ 2303621 h 3612927"/>
              <a:gd name="connsiteX34" fmla="*/ 84247 w 1062493"/>
              <a:gd name="connsiteY34" fmla="*/ 1880045 h 3612927"/>
              <a:gd name="connsiteX35" fmla="*/ 180448 w 1062493"/>
              <a:gd name="connsiteY35" fmla="*/ 1485614 h 3612927"/>
              <a:gd name="connsiteX36" fmla="*/ 197253 w 1062493"/>
              <a:gd name="connsiteY36" fmla="*/ 1211961 h 3612927"/>
              <a:gd name="connsiteX37" fmla="*/ 204427 w 1062493"/>
              <a:gd name="connsiteY37" fmla="*/ 1064419 h 3612927"/>
              <a:gd name="connsiteX38" fmla="*/ 187623 w 1062493"/>
              <a:gd name="connsiteY38" fmla="*/ 926402 h 3612927"/>
              <a:gd name="connsiteX39" fmla="*/ 180448 w 1062493"/>
              <a:gd name="connsiteY39" fmla="*/ 652939 h 3612927"/>
              <a:gd name="connsiteX40" fmla="*/ 298079 w 1062493"/>
              <a:gd name="connsiteY40" fmla="*/ 403670 h 3612927"/>
              <a:gd name="connsiteX41" fmla="*/ 442333 w 1062493"/>
              <a:gd name="connsiteY41" fmla="*/ 318897 h 3612927"/>
              <a:gd name="connsiteX42" fmla="*/ 668249 w 1062493"/>
              <a:gd name="connsiteY42" fmla="*/ 248698 h 3612927"/>
              <a:gd name="connsiteX43" fmla="*/ 1009437 w 1062493"/>
              <a:gd name="connsiteY43" fmla="*/ 38100 h 3612927"/>
              <a:gd name="connsiteX44" fmla="*/ 1062493 w 1062493"/>
              <a:gd name="connsiteY44" fmla="*/ 0 h 361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2493" h="3612927">
                <a:moveTo>
                  <a:pt x="669382" y="3612928"/>
                </a:moveTo>
                <a:cubicBezTo>
                  <a:pt x="620196" y="3355753"/>
                  <a:pt x="607829" y="3186684"/>
                  <a:pt x="603297" y="2925509"/>
                </a:cubicBezTo>
                <a:cubicBezTo>
                  <a:pt x="603297" y="2790063"/>
                  <a:pt x="603297" y="2652046"/>
                  <a:pt x="622179" y="2516505"/>
                </a:cubicBezTo>
                <a:cubicBezTo>
                  <a:pt x="630868" y="2447039"/>
                  <a:pt x="644465" y="2378278"/>
                  <a:pt x="662868" y="2310765"/>
                </a:cubicBezTo>
                <a:cubicBezTo>
                  <a:pt x="679673" y="2255044"/>
                  <a:pt x="718096" y="2192179"/>
                  <a:pt x="698837" y="2131981"/>
                </a:cubicBezTo>
                <a:cubicBezTo>
                  <a:pt x="689397" y="2098072"/>
                  <a:pt x="674858" y="2069021"/>
                  <a:pt x="679956" y="2030254"/>
                </a:cubicBezTo>
                <a:cubicBezTo>
                  <a:pt x="684771" y="1998821"/>
                  <a:pt x="691946" y="1969770"/>
                  <a:pt x="696760" y="1938338"/>
                </a:cubicBezTo>
                <a:cubicBezTo>
                  <a:pt x="705181" y="1873044"/>
                  <a:pt x="702756" y="1806797"/>
                  <a:pt x="689585" y="1742313"/>
                </a:cubicBezTo>
                <a:cubicBezTo>
                  <a:pt x="670704" y="1614011"/>
                  <a:pt x="612644" y="1490567"/>
                  <a:pt x="603109" y="1359789"/>
                </a:cubicBezTo>
                <a:cubicBezTo>
                  <a:pt x="600654" y="1333214"/>
                  <a:pt x="639078" y="1103281"/>
                  <a:pt x="629448" y="1103281"/>
                </a:cubicBezTo>
                <a:cubicBezTo>
                  <a:pt x="624633" y="1103281"/>
                  <a:pt x="615098" y="1146810"/>
                  <a:pt x="615098" y="1150906"/>
                </a:cubicBezTo>
                <a:cubicBezTo>
                  <a:pt x="603109" y="1150906"/>
                  <a:pt x="569405" y="1332452"/>
                  <a:pt x="564590" y="1346930"/>
                </a:cubicBezTo>
                <a:cubicBezTo>
                  <a:pt x="550146" y="1417130"/>
                  <a:pt x="523901" y="1489805"/>
                  <a:pt x="518992" y="1562386"/>
                </a:cubicBezTo>
                <a:cubicBezTo>
                  <a:pt x="514177" y="1642301"/>
                  <a:pt x="545426" y="1714786"/>
                  <a:pt x="552884" y="1792319"/>
                </a:cubicBezTo>
                <a:cubicBezTo>
                  <a:pt x="560059" y="1874806"/>
                  <a:pt x="528905" y="1959293"/>
                  <a:pt x="500016" y="2036731"/>
                </a:cubicBezTo>
                <a:cubicBezTo>
                  <a:pt x="437707" y="2201799"/>
                  <a:pt x="363220" y="2361629"/>
                  <a:pt x="298646" y="2524030"/>
                </a:cubicBezTo>
                <a:cubicBezTo>
                  <a:pt x="272212" y="2589371"/>
                  <a:pt x="248138" y="2652332"/>
                  <a:pt x="223970" y="2717673"/>
                </a:cubicBezTo>
                <a:cubicBezTo>
                  <a:pt x="199990" y="2778157"/>
                  <a:pt x="236054" y="2814542"/>
                  <a:pt x="269663" y="2862834"/>
                </a:cubicBezTo>
                <a:cubicBezTo>
                  <a:pt x="305821" y="2916079"/>
                  <a:pt x="322625" y="2986088"/>
                  <a:pt x="346510" y="3043809"/>
                </a:cubicBezTo>
                <a:cubicBezTo>
                  <a:pt x="365392" y="3094577"/>
                  <a:pt x="384934" y="3142964"/>
                  <a:pt x="406553" y="3191447"/>
                </a:cubicBezTo>
                <a:cubicBezTo>
                  <a:pt x="415994" y="3218021"/>
                  <a:pt x="415994" y="3293078"/>
                  <a:pt x="365864" y="3268885"/>
                </a:cubicBezTo>
                <a:cubicBezTo>
                  <a:pt x="339430" y="3254407"/>
                  <a:pt x="320171" y="3220784"/>
                  <a:pt x="303366" y="3196209"/>
                </a:cubicBezTo>
                <a:cubicBezTo>
                  <a:pt x="281747" y="3160014"/>
                  <a:pt x="262677" y="3123724"/>
                  <a:pt x="243323" y="3087338"/>
                </a:cubicBezTo>
                <a:cubicBezTo>
                  <a:pt x="231333" y="3060764"/>
                  <a:pt x="212074" y="3024378"/>
                  <a:pt x="176011" y="3024378"/>
                </a:cubicBezTo>
                <a:cubicBezTo>
                  <a:pt x="91894" y="3024378"/>
                  <a:pt x="123143" y="3225356"/>
                  <a:pt x="127958" y="3276219"/>
                </a:cubicBezTo>
                <a:cubicBezTo>
                  <a:pt x="132772" y="3331845"/>
                  <a:pt x="142402" y="3375374"/>
                  <a:pt x="188001" y="3411665"/>
                </a:cubicBezTo>
                <a:cubicBezTo>
                  <a:pt x="210217" y="3430762"/>
                  <a:pt x="233511" y="3448536"/>
                  <a:pt x="257767" y="3464909"/>
                </a:cubicBezTo>
                <a:cubicBezTo>
                  <a:pt x="272212" y="3477006"/>
                  <a:pt x="298457" y="3510915"/>
                  <a:pt x="260128" y="3510915"/>
                </a:cubicBezTo>
                <a:cubicBezTo>
                  <a:pt x="151654" y="3511772"/>
                  <a:pt x="34306" y="3370898"/>
                  <a:pt x="12215" y="3276600"/>
                </a:cubicBezTo>
                <a:cubicBezTo>
                  <a:pt x="-2135" y="3211163"/>
                  <a:pt x="131" y="3143155"/>
                  <a:pt x="131" y="3078004"/>
                </a:cubicBezTo>
                <a:lnTo>
                  <a:pt x="21750" y="2787872"/>
                </a:lnTo>
                <a:lnTo>
                  <a:pt x="21750" y="2589086"/>
                </a:lnTo>
                <a:cubicBezTo>
                  <a:pt x="22379" y="2558872"/>
                  <a:pt x="26594" y="2528850"/>
                  <a:pt x="34306" y="2499646"/>
                </a:cubicBezTo>
                <a:cubicBezTo>
                  <a:pt x="51110" y="2439257"/>
                  <a:pt x="41481" y="2368963"/>
                  <a:pt x="48750" y="2303621"/>
                </a:cubicBezTo>
                <a:cubicBezTo>
                  <a:pt x="62628" y="2163223"/>
                  <a:pt x="69803" y="2022824"/>
                  <a:pt x="84247" y="1880045"/>
                </a:cubicBezTo>
                <a:cubicBezTo>
                  <a:pt x="98692" y="1744504"/>
                  <a:pt x="146745" y="1618679"/>
                  <a:pt x="180448" y="1485614"/>
                </a:cubicBezTo>
                <a:cubicBezTo>
                  <a:pt x="202067" y="1391126"/>
                  <a:pt x="194798" y="1304068"/>
                  <a:pt x="197253" y="1211961"/>
                </a:cubicBezTo>
                <a:cubicBezTo>
                  <a:pt x="197253" y="1161193"/>
                  <a:pt x="209242" y="1115187"/>
                  <a:pt x="204427" y="1064419"/>
                </a:cubicBezTo>
                <a:cubicBezTo>
                  <a:pt x="201195" y="1018146"/>
                  <a:pt x="195586" y="972083"/>
                  <a:pt x="187623" y="926402"/>
                </a:cubicBezTo>
                <a:cubicBezTo>
                  <a:pt x="173179" y="827246"/>
                  <a:pt x="149105" y="747522"/>
                  <a:pt x="180448" y="652939"/>
                </a:cubicBezTo>
                <a:cubicBezTo>
                  <a:pt x="209242" y="560927"/>
                  <a:pt x="221137" y="471392"/>
                  <a:pt x="298079" y="403670"/>
                </a:cubicBezTo>
                <a:cubicBezTo>
                  <a:pt x="341412" y="364903"/>
                  <a:pt x="391920" y="343091"/>
                  <a:pt x="442333" y="318897"/>
                </a:cubicBezTo>
                <a:cubicBezTo>
                  <a:pt x="497561" y="294704"/>
                  <a:pt x="617742" y="275368"/>
                  <a:pt x="668249" y="248698"/>
                </a:cubicBezTo>
                <a:cubicBezTo>
                  <a:pt x="795510" y="183356"/>
                  <a:pt x="884536" y="105823"/>
                  <a:pt x="1009437" y="38100"/>
                </a:cubicBezTo>
                <a:cubicBezTo>
                  <a:pt x="1028771" y="27920"/>
                  <a:pt x="1046624" y="15099"/>
                  <a:pt x="1062493" y="0"/>
                </a:cubicBezTo>
              </a:path>
            </a:pathLst>
          </a:custGeom>
          <a:noFill/>
          <a:ln w="6986" cap="flat">
            <a:solidFill>
              <a:srgbClr val="D9D9D9"/>
            </a:solidFill>
            <a:prstDash val="solid"/>
            <a:miter/>
          </a:ln>
        </p:spPr>
        <p:txBody>
          <a:bodyPr rtlCol="0" anchor="ctr"/>
          <a:lstStyle/>
          <a:p>
            <a:endParaRPr lang="en-US" sz="2400"/>
          </a:p>
        </p:txBody>
      </p:sp>
    </p:spTree>
    <p:extLst>
      <p:ext uri="{BB962C8B-B14F-4D97-AF65-F5344CB8AC3E}">
        <p14:creationId xmlns:p14="http://schemas.microsoft.com/office/powerpoint/2010/main" val="9765469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MB_temp_pop-up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93D2DF-9198-644B-981C-2D587794AFFB}"/>
              </a:ext>
            </a:extLst>
          </p:cNvPr>
          <p:cNvSpPr/>
          <p:nvPr userDrawn="1"/>
        </p:nvSpPr>
        <p:spPr>
          <a:xfrm>
            <a:off x="0" y="0"/>
            <a:ext cx="12192000"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0" name="Rectangle 19">
            <a:extLst>
              <a:ext uri="{FF2B5EF4-FFF2-40B4-BE49-F238E27FC236}">
                <a16:creationId xmlns:a16="http://schemas.microsoft.com/office/drawing/2014/main" id="{27617CB0-CFB6-4A49-B5E2-C0997BDC6F65}"/>
              </a:ext>
            </a:extLst>
          </p:cNvPr>
          <p:cNvSpPr/>
          <p:nvPr userDrawn="1"/>
        </p:nvSpPr>
        <p:spPr>
          <a:xfrm>
            <a:off x="295923" y="307759"/>
            <a:ext cx="11611992" cy="6178859"/>
          </a:xfrm>
          <a:prstGeom prst="rect">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22" name="CLOSE">
            <a:extLst>
              <a:ext uri="{FF2B5EF4-FFF2-40B4-BE49-F238E27FC236}">
                <a16:creationId xmlns:a16="http://schemas.microsoft.com/office/drawing/2014/main" id="{2C4F2CD4-95D0-CC47-9C78-136DB782266D}"/>
              </a:ext>
            </a:extLst>
          </p:cNvPr>
          <p:cNvGrpSpPr>
            <a:grpSpLocks noChangeAspect="1"/>
          </p:cNvGrpSpPr>
          <p:nvPr userDrawn="1"/>
        </p:nvGrpSpPr>
        <p:grpSpPr bwMode="auto">
          <a:xfrm>
            <a:off x="11450942" y="118709"/>
            <a:ext cx="614751" cy="615180"/>
            <a:chOff x="5232" y="68"/>
            <a:chExt cx="425" cy="419"/>
          </a:xfrm>
          <a:effectLst/>
        </p:grpSpPr>
        <p:sp>
          <p:nvSpPr>
            <p:cNvPr id="23" name="Oval 5">
              <a:extLst>
                <a:ext uri="{FF2B5EF4-FFF2-40B4-BE49-F238E27FC236}">
                  <a16:creationId xmlns:a16="http://schemas.microsoft.com/office/drawing/2014/main" id="{AEEF8002-5024-2A4F-BA85-36A933359568}"/>
                </a:ext>
              </a:extLst>
            </p:cNvPr>
            <p:cNvSpPr>
              <a:spLocks noChangeArrowheads="1"/>
            </p:cNvSpPr>
            <p:nvPr/>
          </p:nvSpPr>
          <p:spPr bwMode="auto">
            <a:xfrm>
              <a:off x="5232" y="68"/>
              <a:ext cx="425" cy="419"/>
            </a:xfrm>
            <a:prstGeom prst="ellipse">
              <a:avLst/>
            </a:prstGeom>
            <a:solidFill>
              <a:schemeClr val="bg1"/>
            </a:solidFill>
            <a:ln w="1270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400" dirty="0"/>
            </a:p>
          </p:txBody>
        </p:sp>
        <p:sp>
          <p:nvSpPr>
            <p:cNvPr id="24" name="Freeform 6">
              <a:extLst>
                <a:ext uri="{FF2B5EF4-FFF2-40B4-BE49-F238E27FC236}">
                  <a16:creationId xmlns:a16="http://schemas.microsoft.com/office/drawing/2014/main" id="{58208799-2C7D-B043-A8EC-5A4FBAD7F7EB}"/>
                </a:ext>
              </a:extLst>
            </p:cNvPr>
            <p:cNvSpPr>
              <a:spLocks/>
            </p:cNvSpPr>
            <p:nvPr/>
          </p:nvSpPr>
          <p:spPr bwMode="auto">
            <a:xfrm>
              <a:off x="5364" y="200"/>
              <a:ext cx="154" cy="155"/>
            </a:xfrm>
            <a:custGeom>
              <a:avLst/>
              <a:gdLst>
                <a:gd name="T0" fmla="*/ 154 w 154"/>
                <a:gd name="T1" fmla="*/ 4 h 155"/>
                <a:gd name="T2" fmla="*/ 150 w 154"/>
                <a:gd name="T3" fmla="*/ 0 h 155"/>
                <a:gd name="T4" fmla="*/ 78 w 154"/>
                <a:gd name="T5" fmla="*/ 73 h 155"/>
                <a:gd name="T6" fmla="*/ 4 w 154"/>
                <a:gd name="T7" fmla="*/ 0 h 155"/>
                <a:gd name="T8" fmla="*/ 0 w 154"/>
                <a:gd name="T9" fmla="*/ 4 h 155"/>
                <a:gd name="T10" fmla="*/ 74 w 154"/>
                <a:gd name="T11" fmla="*/ 77 h 155"/>
                <a:gd name="T12" fmla="*/ 0 w 154"/>
                <a:gd name="T13" fmla="*/ 151 h 155"/>
                <a:gd name="T14" fmla="*/ 4 w 154"/>
                <a:gd name="T15" fmla="*/ 155 h 155"/>
                <a:gd name="T16" fmla="*/ 78 w 154"/>
                <a:gd name="T17" fmla="*/ 82 h 155"/>
                <a:gd name="T18" fmla="*/ 150 w 154"/>
                <a:gd name="T19" fmla="*/ 155 h 155"/>
                <a:gd name="T20" fmla="*/ 154 w 154"/>
                <a:gd name="T21" fmla="*/ 151 h 155"/>
                <a:gd name="T22" fmla="*/ 80 w 154"/>
                <a:gd name="T23" fmla="*/ 77 h 155"/>
                <a:gd name="T24" fmla="*/ 154 w 154"/>
                <a:gd name="T25"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54" y="4"/>
                  </a:moveTo>
                  <a:lnTo>
                    <a:pt x="150" y="0"/>
                  </a:lnTo>
                  <a:lnTo>
                    <a:pt x="78" y="73"/>
                  </a:lnTo>
                  <a:lnTo>
                    <a:pt x="4" y="0"/>
                  </a:lnTo>
                  <a:lnTo>
                    <a:pt x="0" y="4"/>
                  </a:lnTo>
                  <a:lnTo>
                    <a:pt x="74" y="77"/>
                  </a:lnTo>
                  <a:lnTo>
                    <a:pt x="0" y="151"/>
                  </a:lnTo>
                  <a:lnTo>
                    <a:pt x="4" y="155"/>
                  </a:lnTo>
                  <a:lnTo>
                    <a:pt x="78" y="82"/>
                  </a:lnTo>
                  <a:lnTo>
                    <a:pt x="150" y="155"/>
                  </a:lnTo>
                  <a:lnTo>
                    <a:pt x="154" y="151"/>
                  </a:lnTo>
                  <a:lnTo>
                    <a:pt x="80" y="77"/>
                  </a:lnTo>
                  <a:lnTo>
                    <a:pt x="154"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272635"/>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263295"/>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265140"/>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21" name="Freeform: Shape 20">
            <a:extLst>
              <a:ext uri="{FF2B5EF4-FFF2-40B4-BE49-F238E27FC236}">
                <a16:creationId xmlns:a16="http://schemas.microsoft.com/office/drawing/2014/main" id="{1537B0AB-8940-475B-B6A6-E664D3E40843}"/>
              </a:ext>
            </a:extLst>
          </p:cNvPr>
          <p:cNvSpPr/>
          <p:nvPr userDrawn="1"/>
        </p:nvSpPr>
        <p:spPr>
          <a:xfrm rot="20006374" flipV="1">
            <a:off x="6697111" y="3320991"/>
            <a:ext cx="995389" cy="469995"/>
          </a:xfrm>
          <a:custGeom>
            <a:avLst/>
            <a:gdLst>
              <a:gd name="connsiteX0" fmla="*/ 19760 w 870660"/>
              <a:gd name="connsiteY0" fmla="*/ 101651 h 407540"/>
              <a:gd name="connsiteX1" fmla="*/ 32460 w 870660"/>
              <a:gd name="connsiteY1" fmla="*/ 387401 h 407540"/>
              <a:gd name="connsiteX2" fmla="*/ 45160 w 870660"/>
              <a:gd name="connsiteY2" fmla="*/ 406451 h 407540"/>
              <a:gd name="connsiteX3" fmla="*/ 292810 w 870660"/>
              <a:gd name="connsiteY3" fmla="*/ 400101 h 407540"/>
              <a:gd name="connsiteX4" fmla="*/ 343610 w 870660"/>
              <a:gd name="connsiteY4" fmla="*/ 387401 h 407540"/>
              <a:gd name="connsiteX5" fmla="*/ 362660 w 870660"/>
              <a:gd name="connsiteY5" fmla="*/ 381051 h 407540"/>
              <a:gd name="connsiteX6" fmla="*/ 388060 w 870660"/>
              <a:gd name="connsiteY6" fmla="*/ 374701 h 407540"/>
              <a:gd name="connsiteX7" fmla="*/ 413460 w 870660"/>
              <a:gd name="connsiteY7" fmla="*/ 362001 h 407540"/>
              <a:gd name="connsiteX8" fmla="*/ 432510 w 870660"/>
              <a:gd name="connsiteY8" fmla="*/ 355651 h 407540"/>
              <a:gd name="connsiteX9" fmla="*/ 489660 w 870660"/>
              <a:gd name="connsiteY9" fmla="*/ 330251 h 407540"/>
              <a:gd name="connsiteX10" fmla="*/ 553160 w 870660"/>
              <a:gd name="connsiteY10" fmla="*/ 311201 h 407540"/>
              <a:gd name="connsiteX11" fmla="*/ 597610 w 870660"/>
              <a:gd name="connsiteY11" fmla="*/ 285801 h 407540"/>
              <a:gd name="connsiteX12" fmla="*/ 610310 w 870660"/>
              <a:gd name="connsiteY12" fmla="*/ 266751 h 407540"/>
              <a:gd name="connsiteX13" fmla="*/ 667460 w 870660"/>
              <a:gd name="connsiteY13" fmla="*/ 228651 h 407540"/>
              <a:gd name="connsiteX14" fmla="*/ 686510 w 870660"/>
              <a:gd name="connsiteY14" fmla="*/ 215951 h 407540"/>
              <a:gd name="connsiteX15" fmla="*/ 705560 w 870660"/>
              <a:gd name="connsiteY15" fmla="*/ 196901 h 407540"/>
              <a:gd name="connsiteX16" fmla="*/ 724610 w 870660"/>
              <a:gd name="connsiteY16" fmla="*/ 190551 h 407540"/>
              <a:gd name="connsiteX17" fmla="*/ 762710 w 870660"/>
              <a:gd name="connsiteY17" fmla="*/ 165151 h 407540"/>
              <a:gd name="connsiteX18" fmla="*/ 781760 w 870660"/>
              <a:gd name="connsiteY18" fmla="*/ 146101 h 407540"/>
              <a:gd name="connsiteX19" fmla="*/ 794460 w 870660"/>
              <a:gd name="connsiteY19" fmla="*/ 127051 h 407540"/>
              <a:gd name="connsiteX20" fmla="*/ 832560 w 870660"/>
              <a:gd name="connsiteY20" fmla="*/ 108001 h 407540"/>
              <a:gd name="connsiteX21" fmla="*/ 857960 w 870660"/>
              <a:gd name="connsiteY21" fmla="*/ 69901 h 407540"/>
              <a:gd name="connsiteX22" fmla="*/ 870660 w 870660"/>
              <a:gd name="connsiteY22" fmla="*/ 50851 h 407540"/>
              <a:gd name="connsiteX23" fmla="*/ 864310 w 870660"/>
              <a:gd name="connsiteY23" fmla="*/ 6401 h 407540"/>
              <a:gd name="connsiteX24" fmla="*/ 838910 w 870660"/>
              <a:gd name="connsiteY24" fmla="*/ 51 h 407540"/>
              <a:gd name="connsiteX25" fmla="*/ 610310 w 870660"/>
              <a:gd name="connsiteY25" fmla="*/ 6401 h 407540"/>
              <a:gd name="connsiteX26" fmla="*/ 591260 w 870660"/>
              <a:gd name="connsiteY26" fmla="*/ 12751 h 407540"/>
              <a:gd name="connsiteX27" fmla="*/ 565860 w 870660"/>
              <a:gd name="connsiteY27" fmla="*/ 19101 h 407540"/>
              <a:gd name="connsiteX28" fmla="*/ 521410 w 870660"/>
              <a:gd name="connsiteY28" fmla="*/ 38151 h 407540"/>
              <a:gd name="connsiteX29" fmla="*/ 483310 w 870660"/>
              <a:gd name="connsiteY29" fmla="*/ 57201 h 407540"/>
              <a:gd name="connsiteX30" fmla="*/ 464260 w 870660"/>
              <a:gd name="connsiteY30" fmla="*/ 69901 h 407540"/>
              <a:gd name="connsiteX31" fmla="*/ 394410 w 870660"/>
              <a:gd name="connsiteY31" fmla="*/ 88951 h 407540"/>
              <a:gd name="connsiteX32" fmla="*/ 375360 w 870660"/>
              <a:gd name="connsiteY32" fmla="*/ 95301 h 407540"/>
              <a:gd name="connsiteX33" fmla="*/ 343610 w 870660"/>
              <a:gd name="connsiteY33" fmla="*/ 101651 h 407540"/>
              <a:gd name="connsiteX34" fmla="*/ 318210 w 870660"/>
              <a:gd name="connsiteY34" fmla="*/ 108001 h 407540"/>
              <a:gd name="connsiteX35" fmla="*/ 19760 w 870660"/>
              <a:gd name="connsiteY35" fmla="*/ 101651 h 407540"/>
              <a:gd name="connsiteX0" fmla="*/ 35923 w 886823"/>
              <a:gd name="connsiteY0" fmla="*/ 101651 h 412503"/>
              <a:gd name="connsiteX1" fmla="*/ 10559 w 886823"/>
              <a:gd name="connsiteY1" fmla="*/ 304908 h 412503"/>
              <a:gd name="connsiteX2" fmla="*/ 61323 w 886823"/>
              <a:gd name="connsiteY2" fmla="*/ 406451 h 412503"/>
              <a:gd name="connsiteX3" fmla="*/ 308973 w 886823"/>
              <a:gd name="connsiteY3" fmla="*/ 400101 h 412503"/>
              <a:gd name="connsiteX4" fmla="*/ 359773 w 886823"/>
              <a:gd name="connsiteY4" fmla="*/ 387401 h 412503"/>
              <a:gd name="connsiteX5" fmla="*/ 378823 w 886823"/>
              <a:gd name="connsiteY5" fmla="*/ 381051 h 412503"/>
              <a:gd name="connsiteX6" fmla="*/ 404223 w 886823"/>
              <a:gd name="connsiteY6" fmla="*/ 374701 h 412503"/>
              <a:gd name="connsiteX7" fmla="*/ 429623 w 886823"/>
              <a:gd name="connsiteY7" fmla="*/ 362001 h 412503"/>
              <a:gd name="connsiteX8" fmla="*/ 448673 w 886823"/>
              <a:gd name="connsiteY8" fmla="*/ 355651 h 412503"/>
              <a:gd name="connsiteX9" fmla="*/ 505823 w 886823"/>
              <a:gd name="connsiteY9" fmla="*/ 330251 h 412503"/>
              <a:gd name="connsiteX10" fmla="*/ 569323 w 886823"/>
              <a:gd name="connsiteY10" fmla="*/ 311201 h 412503"/>
              <a:gd name="connsiteX11" fmla="*/ 613773 w 886823"/>
              <a:gd name="connsiteY11" fmla="*/ 285801 h 412503"/>
              <a:gd name="connsiteX12" fmla="*/ 626473 w 886823"/>
              <a:gd name="connsiteY12" fmla="*/ 266751 h 412503"/>
              <a:gd name="connsiteX13" fmla="*/ 683623 w 886823"/>
              <a:gd name="connsiteY13" fmla="*/ 228651 h 412503"/>
              <a:gd name="connsiteX14" fmla="*/ 702673 w 886823"/>
              <a:gd name="connsiteY14" fmla="*/ 215951 h 412503"/>
              <a:gd name="connsiteX15" fmla="*/ 721723 w 886823"/>
              <a:gd name="connsiteY15" fmla="*/ 196901 h 412503"/>
              <a:gd name="connsiteX16" fmla="*/ 740773 w 886823"/>
              <a:gd name="connsiteY16" fmla="*/ 190551 h 412503"/>
              <a:gd name="connsiteX17" fmla="*/ 778873 w 886823"/>
              <a:gd name="connsiteY17" fmla="*/ 165151 h 412503"/>
              <a:gd name="connsiteX18" fmla="*/ 797923 w 886823"/>
              <a:gd name="connsiteY18" fmla="*/ 146101 h 412503"/>
              <a:gd name="connsiteX19" fmla="*/ 810623 w 886823"/>
              <a:gd name="connsiteY19" fmla="*/ 127051 h 412503"/>
              <a:gd name="connsiteX20" fmla="*/ 848723 w 886823"/>
              <a:gd name="connsiteY20" fmla="*/ 108001 h 412503"/>
              <a:gd name="connsiteX21" fmla="*/ 874123 w 886823"/>
              <a:gd name="connsiteY21" fmla="*/ 69901 h 412503"/>
              <a:gd name="connsiteX22" fmla="*/ 886823 w 886823"/>
              <a:gd name="connsiteY22" fmla="*/ 50851 h 412503"/>
              <a:gd name="connsiteX23" fmla="*/ 880473 w 886823"/>
              <a:gd name="connsiteY23" fmla="*/ 6401 h 412503"/>
              <a:gd name="connsiteX24" fmla="*/ 855073 w 886823"/>
              <a:gd name="connsiteY24" fmla="*/ 51 h 412503"/>
              <a:gd name="connsiteX25" fmla="*/ 626473 w 886823"/>
              <a:gd name="connsiteY25" fmla="*/ 6401 h 412503"/>
              <a:gd name="connsiteX26" fmla="*/ 607423 w 886823"/>
              <a:gd name="connsiteY26" fmla="*/ 12751 h 412503"/>
              <a:gd name="connsiteX27" fmla="*/ 582023 w 886823"/>
              <a:gd name="connsiteY27" fmla="*/ 19101 h 412503"/>
              <a:gd name="connsiteX28" fmla="*/ 537573 w 886823"/>
              <a:gd name="connsiteY28" fmla="*/ 38151 h 412503"/>
              <a:gd name="connsiteX29" fmla="*/ 499473 w 886823"/>
              <a:gd name="connsiteY29" fmla="*/ 57201 h 412503"/>
              <a:gd name="connsiteX30" fmla="*/ 480423 w 886823"/>
              <a:gd name="connsiteY30" fmla="*/ 69901 h 412503"/>
              <a:gd name="connsiteX31" fmla="*/ 410573 w 886823"/>
              <a:gd name="connsiteY31" fmla="*/ 88951 h 412503"/>
              <a:gd name="connsiteX32" fmla="*/ 391523 w 886823"/>
              <a:gd name="connsiteY32" fmla="*/ 95301 h 412503"/>
              <a:gd name="connsiteX33" fmla="*/ 359773 w 886823"/>
              <a:gd name="connsiteY33" fmla="*/ 101651 h 412503"/>
              <a:gd name="connsiteX34" fmla="*/ 334373 w 886823"/>
              <a:gd name="connsiteY34" fmla="*/ 108001 h 412503"/>
              <a:gd name="connsiteX35" fmla="*/ 35923 w 886823"/>
              <a:gd name="connsiteY35" fmla="*/ 101651 h 412503"/>
              <a:gd name="connsiteX0" fmla="*/ 38746 w 889646"/>
              <a:gd name="connsiteY0" fmla="*/ 101651 h 420065"/>
              <a:gd name="connsiteX1" fmla="*/ 13382 w 889646"/>
              <a:gd name="connsiteY1" fmla="*/ 304908 h 420065"/>
              <a:gd name="connsiteX2" fmla="*/ 128869 w 889646"/>
              <a:gd name="connsiteY2" fmla="*/ 415340 h 420065"/>
              <a:gd name="connsiteX3" fmla="*/ 311796 w 889646"/>
              <a:gd name="connsiteY3" fmla="*/ 400101 h 420065"/>
              <a:gd name="connsiteX4" fmla="*/ 362596 w 889646"/>
              <a:gd name="connsiteY4" fmla="*/ 387401 h 420065"/>
              <a:gd name="connsiteX5" fmla="*/ 381646 w 889646"/>
              <a:gd name="connsiteY5" fmla="*/ 381051 h 420065"/>
              <a:gd name="connsiteX6" fmla="*/ 407046 w 889646"/>
              <a:gd name="connsiteY6" fmla="*/ 374701 h 420065"/>
              <a:gd name="connsiteX7" fmla="*/ 432446 w 889646"/>
              <a:gd name="connsiteY7" fmla="*/ 362001 h 420065"/>
              <a:gd name="connsiteX8" fmla="*/ 451496 w 889646"/>
              <a:gd name="connsiteY8" fmla="*/ 355651 h 420065"/>
              <a:gd name="connsiteX9" fmla="*/ 508646 w 889646"/>
              <a:gd name="connsiteY9" fmla="*/ 330251 h 420065"/>
              <a:gd name="connsiteX10" fmla="*/ 572146 w 889646"/>
              <a:gd name="connsiteY10" fmla="*/ 311201 h 420065"/>
              <a:gd name="connsiteX11" fmla="*/ 616596 w 889646"/>
              <a:gd name="connsiteY11" fmla="*/ 285801 h 420065"/>
              <a:gd name="connsiteX12" fmla="*/ 629296 w 889646"/>
              <a:gd name="connsiteY12" fmla="*/ 266751 h 420065"/>
              <a:gd name="connsiteX13" fmla="*/ 686446 w 889646"/>
              <a:gd name="connsiteY13" fmla="*/ 228651 h 420065"/>
              <a:gd name="connsiteX14" fmla="*/ 705496 w 889646"/>
              <a:gd name="connsiteY14" fmla="*/ 215951 h 420065"/>
              <a:gd name="connsiteX15" fmla="*/ 724546 w 889646"/>
              <a:gd name="connsiteY15" fmla="*/ 196901 h 420065"/>
              <a:gd name="connsiteX16" fmla="*/ 743596 w 889646"/>
              <a:gd name="connsiteY16" fmla="*/ 190551 h 420065"/>
              <a:gd name="connsiteX17" fmla="*/ 781696 w 889646"/>
              <a:gd name="connsiteY17" fmla="*/ 165151 h 420065"/>
              <a:gd name="connsiteX18" fmla="*/ 800746 w 889646"/>
              <a:gd name="connsiteY18" fmla="*/ 146101 h 420065"/>
              <a:gd name="connsiteX19" fmla="*/ 813446 w 889646"/>
              <a:gd name="connsiteY19" fmla="*/ 127051 h 420065"/>
              <a:gd name="connsiteX20" fmla="*/ 851546 w 889646"/>
              <a:gd name="connsiteY20" fmla="*/ 108001 h 420065"/>
              <a:gd name="connsiteX21" fmla="*/ 876946 w 889646"/>
              <a:gd name="connsiteY21" fmla="*/ 69901 h 420065"/>
              <a:gd name="connsiteX22" fmla="*/ 889646 w 889646"/>
              <a:gd name="connsiteY22" fmla="*/ 50851 h 420065"/>
              <a:gd name="connsiteX23" fmla="*/ 883296 w 889646"/>
              <a:gd name="connsiteY23" fmla="*/ 6401 h 420065"/>
              <a:gd name="connsiteX24" fmla="*/ 857896 w 889646"/>
              <a:gd name="connsiteY24" fmla="*/ 51 h 420065"/>
              <a:gd name="connsiteX25" fmla="*/ 629296 w 889646"/>
              <a:gd name="connsiteY25" fmla="*/ 6401 h 420065"/>
              <a:gd name="connsiteX26" fmla="*/ 610246 w 889646"/>
              <a:gd name="connsiteY26" fmla="*/ 12751 h 420065"/>
              <a:gd name="connsiteX27" fmla="*/ 584846 w 889646"/>
              <a:gd name="connsiteY27" fmla="*/ 19101 h 420065"/>
              <a:gd name="connsiteX28" fmla="*/ 540396 w 889646"/>
              <a:gd name="connsiteY28" fmla="*/ 38151 h 420065"/>
              <a:gd name="connsiteX29" fmla="*/ 502296 w 889646"/>
              <a:gd name="connsiteY29" fmla="*/ 57201 h 420065"/>
              <a:gd name="connsiteX30" fmla="*/ 483246 w 889646"/>
              <a:gd name="connsiteY30" fmla="*/ 69901 h 420065"/>
              <a:gd name="connsiteX31" fmla="*/ 413396 w 889646"/>
              <a:gd name="connsiteY31" fmla="*/ 88951 h 420065"/>
              <a:gd name="connsiteX32" fmla="*/ 394346 w 889646"/>
              <a:gd name="connsiteY32" fmla="*/ 95301 h 420065"/>
              <a:gd name="connsiteX33" fmla="*/ 362596 w 889646"/>
              <a:gd name="connsiteY33" fmla="*/ 101651 h 420065"/>
              <a:gd name="connsiteX34" fmla="*/ 337196 w 889646"/>
              <a:gd name="connsiteY34" fmla="*/ 108001 h 420065"/>
              <a:gd name="connsiteX35" fmla="*/ 38746 w 889646"/>
              <a:gd name="connsiteY35" fmla="*/ 101651 h 4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9646" h="420065">
                <a:moveTo>
                  <a:pt x="38746" y="101651"/>
                </a:moveTo>
                <a:cubicBezTo>
                  <a:pt x="-15223" y="134469"/>
                  <a:pt x="-1638" y="252627"/>
                  <a:pt x="13382" y="304908"/>
                </a:cubicBezTo>
                <a:cubicBezTo>
                  <a:pt x="28402" y="357189"/>
                  <a:pt x="79133" y="399475"/>
                  <a:pt x="128869" y="415340"/>
                </a:cubicBezTo>
                <a:cubicBezTo>
                  <a:pt x="178605" y="431205"/>
                  <a:pt x="229246" y="402218"/>
                  <a:pt x="311796" y="400101"/>
                </a:cubicBezTo>
                <a:cubicBezTo>
                  <a:pt x="328729" y="395868"/>
                  <a:pt x="346037" y="392921"/>
                  <a:pt x="362596" y="387401"/>
                </a:cubicBezTo>
                <a:cubicBezTo>
                  <a:pt x="368946" y="385284"/>
                  <a:pt x="375210" y="382890"/>
                  <a:pt x="381646" y="381051"/>
                </a:cubicBezTo>
                <a:cubicBezTo>
                  <a:pt x="390037" y="378653"/>
                  <a:pt x="398874" y="377765"/>
                  <a:pt x="407046" y="374701"/>
                </a:cubicBezTo>
                <a:cubicBezTo>
                  <a:pt x="415909" y="371377"/>
                  <a:pt x="423745" y="365730"/>
                  <a:pt x="432446" y="362001"/>
                </a:cubicBezTo>
                <a:cubicBezTo>
                  <a:pt x="438598" y="359364"/>
                  <a:pt x="445146" y="357768"/>
                  <a:pt x="451496" y="355651"/>
                </a:cubicBezTo>
                <a:cubicBezTo>
                  <a:pt x="498749" y="320211"/>
                  <a:pt x="453037" y="348787"/>
                  <a:pt x="508646" y="330251"/>
                </a:cubicBezTo>
                <a:cubicBezTo>
                  <a:pt x="582478" y="305640"/>
                  <a:pt x="474498" y="327476"/>
                  <a:pt x="572146" y="311201"/>
                </a:cubicBezTo>
                <a:cubicBezTo>
                  <a:pt x="582107" y="306221"/>
                  <a:pt x="607621" y="294776"/>
                  <a:pt x="616596" y="285801"/>
                </a:cubicBezTo>
                <a:cubicBezTo>
                  <a:pt x="621992" y="280405"/>
                  <a:pt x="623553" y="271777"/>
                  <a:pt x="629296" y="266751"/>
                </a:cubicBezTo>
                <a:lnTo>
                  <a:pt x="686446" y="228651"/>
                </a:lnTo>
                <a:cubicBezTo>
                  <a:pt x="692796" y="224418"/>
                  <a:pt x="700100" y="221347"/>
                  <a:pt x="705496" y="215951"/>
                </a:cubicBezTo>
                <a:cubicBezTo>
                  <a:pt x="711846" y="209601"/>
                  <a:pt x="717074" y="201882"/>
                  <a:pt x="724546" y="196901"/>
                </a:cubicBezTo>
                <a:cubicBezTo>
                  <a:pt x="730115" y="193188"/>
                  <a:pt x="737745" y="193802"/>
                  <a:pt x="743596" y="190551"/>
                </a:cubicBezTo>
                <a:cubicBezTo>
                  <a:pt x="756939" y="183138"/>
                  <a:pt x="770903" y="175944"/>
                  <a:pt x="781696" y="165151"/>
                </a:cubicBezTo>
                <a:cubicBezTo>
                  <a:pt x="788046" y="158801"/>
                  <a:pt x="794997" y="153000"/>
                  <a:pt x="800746" y="146101"/>
                </a:cubicBezTo>
                <a:cubicBezTo>
                  <a:pt x="805632" y="140238"/>
                  <a:pt x="808050" y="132447"/>
                  <a:pt x="813446" y="127051"/>
                </a:cubicBezTo>
                <a:cubicBezTo>
                  <a:pt x="825756" y="114741"/>
                  <a:pt x="836052" y="113166"/>
                  <a:pt x="851546" y="108001"/>
                </a:cubicBezTo>
                <a:lnTo>
                  <a:pt x="876946" y="69901"/>
                </a:lnTo>
                <a:lnTo>
                  <a:pt x="889646" y="50851"/>
                </a:lnTo>
                <a:cubicBezTo>
                  <a:pt x="887529" y="36034"/>
                  <a:pt x="891229" y="19093"/>
                  <a:pt x="883296" y="6401"/>
                </a:cubicBezTo>
                <a:cubicBezTo>
                  <a:pt x="878671" y="-1000"/>
                  <a:pt x="866623" y="51"/>
                  <a:pt x="857896" y="51"/>
                </a:cubicBezTo>
                <a:cubicBezTo>
                  <a:pt x="781667" y="51"/>
                  <a:pt x="705496" y="4284"/>
                  <a:pt x="629296" y="6401"/>
                </a:cubicBezTo>
                <a:cubicBezTo>
                  <a:pt x="622946" y="8518"/>
                  <a:pt x="616682" y="10912"/>
                  <a:pt x="610246" y="12751"/>
                </a:cubicBezTo>
                <a:cubicBezTo>
                  <a:pt x="601855" y="15149"/>
                  <a:pt x="592868" y="15663"/>
                  <a:pt x="584846" y="19101"/>
                </a:cubicBezTo>
                <a:cubicBezTo>
                  <a:pt x="523452" y="45413"/>
                  <a:pt x="613318" y="19921"/>
                  <a:pt x="540396" y="38151"/>
                </a:cubicBezTo>
                <a:cubicBezTo>
                  <a:pt x="485801" y="74547"/>
                  <a:pt x="554876" y="30911"/>
                  <a:pt x="502296" y="57201"/>
                </a:cubicBezTo>
                <a:cubicBezTo>
                  <a:pt x="495470" y="60614"/>
                  <a:pt x="490220" y="66801"/>
                  <a:pt x="483246" y="69901"/>
                </a:cubicBezTo>
                <a:cubicBezTo>
                  <a:pt x="448216" y="85470"/>
                  <a:pt x="447543" y="80414"/>
                  <a:pt x="413396" y="88951"/>
                </a:cubicBezTo>
                <a:cubicBezTo>
                  <a:pt x="406902" y="90574"/>
                  <a:pt x="400840" y="93678"/>
                  <a:pt x="394346" y="95301"/>
                </a:cubicBezTo>
                <a:cubicBezTo>
                  <a:pt x="383875" y="97919"/>
                  <a:pt x="373132" y="99310"/>
                  <a:pt x="362596" y="101651"/>
                </a:cubicBezTo>
                <a:cubicBezTo>
                  <a:pt x="354077" y="103544"/>
                  <a:pt x="345922" y="107833"/>
                  <a:pt x="337196" y="108001"/>
                </a:cubicBezTo>
                <a:cubicBezTo>
                  <a:pt x="235615" y="109954"/>
                  <a:pt x="92715" y="68833"/>
                  <a:pt x="38746" y="101651"/>
                </a:cubicBezTo>
                <a:close/>
              </a:path>
            </a:pathLst>
          </a:custGeom>
          <a:solidFill>
            <a:schemeClr val="bg1">
              <a:alpha val="5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tx1"/>
              </a:solidFill>
            </a:endParaRPr>
          </a:p>
        </p:txBody>
      </p:sp>
      <p:sp>
        <p:nvSpPr>
          <p:cNvPr id="2" name="Title 1">
            <a:extLst>
              <a:ext uri="{FF2B5EF4-FFF2-40B4-BE49-F238E27FC236}">
                <a16:creationId xmlns:a16="http://schemas.microsoft.com/office/drawing/2014/main" id="{01AF81FB-8832-7A4F-B4BB-1A0DB7E60249}"/>
              </a:ext>
            </a:extLst>
          </p:cNvPr>
          <p:cNvSpPr>
            <a:spLocks noGrp="1"/>
          </p:cNvSpPr>
          <p:nvPr>
            <p:ph type="title" hasCustomPrompt="1"/>
          </p:nvPr>
        </p:nvSpPr>
        <p:spPr>
          <a:xfrm>
            <a:off x="914128" y="658782"/>
            <a:ext cx="10113099" cy="779463"/>
          </a:xfrm>
        </p:spPr>
        <p:txBody>
          <a:bodyPr/>
          <a:lstStyle>
            <a:lvl1pPr>
              <a:defRPr sz="2400" b="0" cap="none"/>
            </a:lvl1p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914127" y="1438243"/>
            <a:ext cx="10327523" cy="4433135"/>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6">
            <a:extLst>
              <a:ext uri="{FF2B5EF4-FFF2-40B4-BE49-F238E27FC236}">
                <a16:creationId xmlns:a16="http://schemas.microsoft.com/office/drawing/2014/main" id="{DBF9FE33-FD89-402A-AAD0-B8203A8BD24D}"/>
              </a:ext>
            </a:extLst>
          </p:cNvPr>
          <p:cNvSpPr>
            <a:spLocks noGrp="1"/>
          </p:cNvSpPr>
          <p:nvPr>
            <p:ph type="body" sz="quarter" idx="13"/>
          </p:nvPr>
        </p:nvSpPr>
        <p:spPr>
          <a:xfrm>
            <a:off x="914127" y="5665696"/>
            <a:ext cx="10327523" cy="20568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32483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op-up">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43C875-3502-4141-A1C6-D8DCAC1E7973}"/>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tretch>
            <a:fillRect/>
          </a:stretch>
        </p:blipFill>
        <p:spPr>
          <a:xfrm>
            <a:off x="0" y="0"/>
            <a:ext cx="12192000" cy="6720840"/>
          </a:xfrm>
          <a:prstGeom prst="rect">
            <a:avLst/>
          </a:prstGeom>
        </p:spPr>
      </p:pic>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1" name="Picture 10" descr="A picture containing drawing&#10;&#10;Description automatically generated">
            <a:extLst>
              <a:ext uri="{FF2B5EF4-FFF2-40B4-BE49-F238E27FC236}">
                <a16:creationId xmlns:a16="http://schemas.microsoft.com/office/drawing/2014/main" id="{AC8D323E-5CEB-C848-8EBB-15F3222080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4" name="Rectangle 3">
            <a:extLst>
              <a:ext uri="{FF2B5EF4-FFF2-40B4-BE49-F238E27FC236}">
                <a16:creationId xmlns:a16="http://schemas.microsoft.com/office/drawing/2014/main" id="{A4E0432F-C763-0C45-BB5F-E05796D3848E}"/>
              </a:ext>
            </a:extLst>
          </p:cNvPr>
          <p:cNvSpPr/>
          <p:nvPr userDrawn="1"/>
        </p:nvSpPr>
        <p:spPr>
          <a:xfrm>
            <a:off x="0" y="0"/>
            <a:ext cx="12192000" cy="6858000"/>
          </a:xfrm>
          <a:prstGeom prst="rect">
            <a:avLst/>
          </a:prstGeom>
          <a:solidFill>
            <a:schemeClr val="tx1">
              <a:alpha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7" name="Rectangle 6">
            <a:extLst>
              <a:ext uri="{FF2B5EF4-FFF2-40B4-BE49-F238E27FC236}">
                <a16:creationId xmlns:a16="http://schemas.microsoft.com/office/drawing/2014/main" id="{DB2A223D-CAC7-3C4D-BB10-49C3A3C4A640}"/>
              </a:ext>
            </a:extLst>
          </p:cNvPr>
          <p:cNvSpPr/>
          <p:nvPr userDrawn="1"/>
        </p:nvSpPr>
        <p:spPr>
          <a:xfrm>
            <a:off x="0" y="365125"/>
            <a:ext cx="11650573" cy="5740707"/>
          </a:xfrm>
          <a:prstGeom prst="rect">
            <a:avLst/>
          </a:prstGeom>
          <a:gradFill flip="none" rotWithShape="1">
            <a:gsLst>
              <a:gs pos="28000">
                <a:schemeClr val="bg1"/>
              </a:gs>
              <a:gs pos="100000">
                <a:schemeClr val="accent4"/>
              </a:gs>
            </a:gsLst>
            <a:lin ang="2700000" scaled="1"/>
            <a:tileRect/>
          </a:gradFill>
          <a:ln w="50800">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16" name="Group 15">
            <a:extLst>
              <a:ext uri="{FF2B5EF4-FFF2-40B4-BE49-F238E27FC236}">
                <a16:creationId xmlns:a16="http://schemas.microsoft.com/office/drawing/2014/main" id="{889CD1AC-0A87-F645-852F-50A84DB3F49D}"/>
              </a:ext>
            </a:extLst>
          </p:cNvPr>
          <p:cNvGrpSpPr/>
          <p:nvPr userDrawn="1"/>
        </p:nvGrpSpPr>
        <p:grpSpPr>
          <a:xfrm>
            <a:off x="11181077" y="554825"/>
            <a:ext cx="288000" cy="288000"/>
            <a:chOff x="11265891" y="607453"/>
            <a:chExt cx="207911" cy="207911"/>
          </a:xfrm>
        </p:grpSpPr>
        <p:cxnSp>
          <p:nvCxnSpPr>
            <p:cNvPr id="9" name="Straight Connector 8">
              <a:extLst>
                <a:ext uri="{FF2B5EF4-FFF2-40B4-BE49-F238E27FC236}">
                  <a16:creationId xmlns:a16="http://schemas.microsoft.com/office/drawing/2014/main" id="{88CC35D1-0E9E-A447-BA5F-BC6BB65E951C}"/>
                </a:ext>
              </a:extLst>
            </p:cNvPr>
            <p:cNvCxnSpPr/>
            <p:nvPr userDrawn="1"/>
          </p:nvCxnSpPr>
          <p:spPr>
            <a:xfrm>
              <a:off x="11265891" y="607453"/>
              <a:ext cx="207911" cy="207911"/>
            </a:xfrm>
            <a:prstGeom prst="line">
              <a:avLst/>
            </a:prstGeom>
            <a:solidFill>
              <a:schemeClr val="accent1">
                <a:alpha val="10000"/>
              </a:schemeClr>
            </a:solidFill>
            <a:ln w="19050" cap="rnd">
              <a:solidFill>
                <a:schemeClr val="tx2"/>
              </a:solidFill>
              <a:prstDash val="solid"/>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118828CA-27EF-084D-B85F-D4AFBD59E81D}"/>
                </a:ext>
              </a:extLst>
            </p:cNvPr>
            <p:cNvCxnSpPr>
              <a:cxnSpLocks/>
            </p:cNvCxnSpPr>
            <p:nvPr userDrawn="1"/>
          </p:nvCxnSpPr>
          <p:spPr>
            <a:xfrm flipH="1">
              <a:off x="11265891" y="607453"/>
              <a:ext cx="207911" cy="207911"/>
            </a:xfrm>
            <a:prstGeom prst="line">
              <a:avLst/>
            </a:prstGeom>
            <a:solidFill>
              <a:schemeClr val="accent1">
                <a:alpha val="10000"/>
              </a:schemeClr>
            </a:solidFill>
            <a:ln w="19050" cap="rnd">
              <a:solidFill>
                <a:schemeClr val="tx2"/>
              </a:solidFill>
              <a:prstDash val="solid"/>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914127" y="689126"/>
            <a:ext cx="10327523" cy="5182252"/>
          </a:xfrm>
          <a:prstGeom prst="rect">
            <a:avLst/>
          </a:prstGeom>
          <a:noFill/>
          <a:ln w="25400">
            <a:noFill/>
          </a:ln>
        </p:spPr>
        <p:txBody>
          <a:bodyPr lIns="0" tIns="0" bIns="0">
            <a:noAutofit/>
          </a:bodyPr>
          <a:lstStyle>
            <a:lvl2pPr marL="271456" indent="-271456">
              <a:buClr>
                <a:schemeClr val="tx1"/>
              </a:buClr>
              <a:buFont typeface="+mj-lt"/>
              <a:buAutoNum type="arabicPeriod"/>
              <a:tabLst/>
              <a:defRPr/>
            </a:lvl2pPr>
            <a:lvl3pPr marL="533387" indent="-238119">
              <a:buClr>
                <a:schemeClr val="tx1"/>
              </a:buClr>
              <a:buFont typeface="+mj-lt"/>
              <a:buAutoNum type="arabicPeriod"/>
              <a:tabLst/>
              <a:defRPr/>
            </a:lvl3pPr>
            <a:lvl4pPr marL="758806" indent="-225420">
              <a:buClr>
                <a:schemeClr val="tx1"/>
              </a:buClr>
              <a:buFont typeface="+mj-lt"/>
              <a:buAutoNum type="arabicPeriod"/>
              <a:tabLst/>
              <a:defRPr/>
            </a:lvl4pPr>
            <a:lvl5pPr marL="0">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17" name="Group 16">
            <a:extLst>
              <a:ext uri="{FF2B5EF4-FFF2-40B4-BE49-F238E27FC236}">
                <a16:creationId xmlns:a16="http://schemas.microsoft.com/office/drawing/2014/main" id="{7F168A44-C203-B74D-AEE0-3B4525718865}"/>
              </a:ext>
            </a:extLst>
          </p:cNvPr>
          <p:cNvGrpSpPr/>
          <p:nvPr userDrawn="1"/>
        </p:nvGrpSpPr>
        <p:grpSpPr>
          <a:xfrm>
            <a:off x="0" y="554826"/>
            <a:ext cx="584133" cy="540873"/>
            <a:chOff x="0" y="875738"/>
            <a:chExt cx="584133" cy="540873"/>
          </a:xfrm>
        </p:grpSpPr>
        <p:sp>
          <p:nvSpPr>
            <p:cNvPr id="18" name="Round Same-side Corner of Rectangle 17">
              <a:extLst>
                <a:ext uri="{FF2B5EF4-FFF2-40B4-BE49-F238E27FC236}">
                  <a16:creationId xmlns:a16="http://schemas.microsoft.com/office/drawing/2014/main" id="{9B38219D-CD9D-EF46-8879-CA744946C427}"/>
                </a:ext>
              </a:extLst>
            </p:cNvPr>
            <p:cNvSpPr/>
            <p:nvPr/>
          </p:nvSpPr>
          <p:spPr>
            <a:xfrm rot="5400000">
              <a:off x="21630" y="854108"/>
              <a:ext cx="540873" cy="584133"/>
            </a:xfrm>
            <a:prstGeom prst="round2SameRect">
              <a:avLst>
                <a:gd name="adj1" fmla="val 27814"/>
                <a:gd name="adj2" fmla="val 0"/>
              </a:avLst>
            </a:prstGeom>
            <a:gradFill flip="none" rotWithShape="1">
              <a:gsLst>
                <a:gs pos="11000">
                  <a:schemeClr val="accent5"/>
                </a:gs>
                <a:gs pos="89000">
                  <a:schemeClr val="accent6"/>
                </a:gs>
              </a:gsLst>
              <a:lin ang="0" scaled="1"/>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9" name="Freeform 18">
              <a:extLst>
                <a:ext uri="{FF2B5EF4-FFF2-40B4-BE49-F238E27FC236}">
                  <a16:creationId xmlns:a16="http://schemas.microsoft.com/office/drawing/2014/main" id="{941737BA-607C-D942-9750-65B4A66DB606}"/>
                </a:ext>
              </a:extLst>
            </p:cNvPr>
            <p:cNvSpPr/>
            <p:nvPr/>
          </p:nvSpPr>
          <p:spPr>
            <a:xfrm>
              <a:off x="121404" y="1002213"/>
              <a:ext cx="329948" cy="287925"/>
            </a:xfrm>
            <a:custGeom>
              <a:avLst/>
              <a:gdLst>
                <a:gd name="connsiteX0" fmla="*/ 305721 w 638556"/>
                <a:gd name="connsiteY0" fmla="*/ 495779 h 556953"/>
                <a:gd name="connsiteX1" fmla="*/ 319151 w 638556"/>
                <a:gd name="connsiteY1" fmla="*/ 509110 h 556953"/>
                <a:gd name="connsiteX2" fmla="*/ 332581 w 638556"/>
                <a:gd name="connsiteY2" fmla="*/ 495779 h 556953"/>
                <a:gd name="connsiteX3" fmla="*/ 332581 w 638556"/>
                <a:gd name="connsiteY3" fmla="*/ 174328 h 556953"/>
                <a:gd name="connsiteX4" fmla="*/ 319151 w 638556"/>
                <a:gd name="connsiteY4" fmla="*/ 160997 h 556953"/>
                <a:gd name="connsiteX5" fmla="*/ 305720 w 638556"/>
                <a:gd name="connsiteY5" fmla="*/ 174328 h 556953"/>
                <a:gd name="connsiteX6" fmla="*/ 5302 w 638556"/>
                <a:gd name="connsiteY6" fmla="*/ 2068 h 556953"/>
                <a:gd name="connsiteX7" fmla="*/ 16922 w 638556"/>
                <a:gd name="connsiteY7" fmla="*/ 839 h 556953"/>
                <a:gd name="connsiteX8" fmla="*/ 319151 w 638556"/>
                <a:gd name="connsiteY8" fmla="*/ 116467 h 556953"/>
                <a:gd name="connsiteX9" fmla="*/ 621379 w 638556"/>
                <a:gd name="connsiteY9" fmla="*/ 839 h 556953"/>
                <a:gd name="connsiteX10" fmla="*/ 632999 w 638556"/>
                <a:gd name="connsiteY10" fmla="*/ 2068 h 556953"/>
                <a:gd name="connsiteX11" fmla="*/ 638429 w 638556"/>
                <a:gd name="connsiteY11" fmla="*/ 11522 h 556953"/>
                <a:gd name="connsiteX12" fmla="*/ 638429 w 638556"/>
                <a:gd name="connsiteY12" fmla="*/ 428463 h 556953"/>
                <a:gd name="connsiteX13" fmla="*/ 630618 w 638556"/>
                <a:gd name="connsiteY13" fmla="*/ 439525 h 556953"/>
                <a:gd name="connsiteX14" fmla="*/ 323818 w 638556"/>
                <a:gd name="connsiteY14" fmla="*/ 556949 h 556953"/>
                <a:gd name="connsiteX15" fmla="*/ 322961 w 638556"/>
                <a:gd name="connsiteY15" fmla="*/ 556949 h 556953"/>
                <a:gd name="connsiteX16" fmla="*/ 322961 w 638556"/>
                <a:gd name="connsiteY16" fmla="*/ 556949 h 556953"/>
                <a:gd name="connsiteX17" fmla="*/ 321342 w 638556"/>
                <a:gd name="connsiteY17" fmla="*/ 556949 h 556953"/>
                <a:gd name="connsiteX18" fmla="*/ 317341 w 638556"/>
                <a:gd name="connsiteY18" fmla="*/ 556949 h 556953"/>
                <a:gd name="connsiteX19" fmla="*/ 315817 w 638556"/>
                <a:gd name="connsiteY19" fmla="*/ 556949 h 556953"/>
                <a:gd name="connsiteX20" fmla="*/ 315817 w 638556"/>
                <a:gd name="connsiteY20" fmla="*/ 556949 h 556953"/>
                <a:gd name="connsiteX21" fmla="*/ 314960 w 638556"/>
                <a:gd name="connsiteY21" fmla="*/ 556949 h 556953"/>
                <a:gd name="connsiteX22" fmla="*/ 7683 w 638556"/>
                <a:gd name="connsiteY22" fmla="*/ 439525 h 556953"/>
                <a:gd name="connsiteX23" fmla="*/ -127 w 638556"/>
                <a:gd name="connsiteY23" fmla="*/ 428463 h 556953"/>
                <a:gd name="connsiteX24" fmla="*/ -127 w 638556"/>
                <a:gd name="connsiteY24" fmla="*/ 11901 h 556953"/>
                <a:gd name="connsiteX25" fmla="*/ 5302 w 638556"/>
                <a:gd name="connsiteY25" fmla="*/ 2446 h 55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8556" h="556953">
                  <a:moveTo>
                    <a:pt x="305721" y="495779"/>
                  </a:moveTo>
                  <a:cubicBezTo>
                    <a:pt x="305721" y="503142"/>
                    <a:pt x="311733" y="509110"/>
                    <a:pt x="319151" y="509110"/>
                  </a:cubicBezTo>
                  <a:cubicBezTo>
                    <a:pt x="326568" y="509110"/>
                    <a:pt x="332581" y="503142"/>
                    <a:pt x="332581" y="495779"/>
                  </a:cubicBezTo>
                  <a:lnTo>
                    <a:pt x="332581" y="174328"/>
                  </a:lnTo>
                  <a:cubicBezTo>
                    <a:pt x="332581" y="166966"/>
                    <a:pt x="326568" y="160997"/>
                    <a:pt x="319151" y="160997"/>
                  </a:cubicBezTo>
                  <a:cubicBezTo>
                    <a:pt x="311733" y="160997"/>
                    <a:pt x="305720" y="166966"/>
                    <a:pt x="305720" y="174328"/>
                  </a:cubicBezTo>
                  <a:close/>
                  <a:moveTo>
                    <a:pt x="5302" y="2068"/>
                  </a:moveTo>
                  <a:cubicBezTo>
                    <a:pt x="8753" y="-166"/>
                    <a:pt x="13074" y="-623"/>
                    <a:pt x="16922" y="839"/>
                  </a:cubicBezTo>
                  <a:lnTo>
                    <a:pt x="319151" y="116467"/>
                  </a:lnTo>
                  <a:lnTo>
                    <a:pt x="621379" y="839"/>
                  </a:lnTo>
                  <a:cubicBezTo>
                    <a:pt x="625227" y="-623"/>
                    <a:pt x="629548" y="-166"/>
                    <a:pt x="632999" y="2068"/>
                  </a:cubicBezTo>
                  <a:cubicBezTo>
                    <a:pt x="636275" y="4133"/>
                    <a:pt x="638308" y="7673"/>
                    <a:pt x="638429" y="11522"/>
                  </a:cubicBezTo>
                  <a:lnTo>
                    <a:pt x="638429" y="428463"/>
                  </a:lnTo>
                  <a:cubicBezTo>
                    <a:pt x="638387" y="433401"/>
                    <a:pt x="635280" y="437801"/>
                    <a:pt x="630618" y="439525"/>
                  </a:cubicBezTo>
                  <a:lnTo>
                    <a:pt x="323818" y="556949"/>
                  </a:lnTo>
                  <a:lnTo>
                    <a:pt x="322961" y="556949"/>
                  </a:lnTo>
                  <a:cubicBezTo>
                    <a:pt x="322961" y="556949"/>
                    <a:pt x="322961" y="556949"/>
                    <a:pt x="322961" y="556949"/>
                  </a:cubicBezTo>
                  <a:lnTo>
                    <a:pt x="321342" y="556949"/>
                  </a:lnTo>
                  <a:lnTo>
                    <a:pt x="317341" y="556949"/>
                  </a:lnTo>
                  <a:lnTo>
                    <a:pt x="315817" y="556949"/>
                  </a:lnTo>
                  <a:lnTo>
                    <a:pt x="315817" y="556949"/>
                  </a:lnTo>
                  <a:lnTo>
                    <a:pt x="314960" y="556949"/>
                  </a:lnTo>
                  <a:lnTo>
                    <a:pt x="7683" y="439525"/>
                  </a:lnTo>
                  <a:cubicBezTo>
                    <a:pt x="3022" y="437801"/>
                    <a:pt x="-85" y="433401"/>
                    <a:pt x="-127" y="428463"/>
                  </a:cubicBezTo>
                  <a:lnTo>
                    <a:pt x="-127" y="11901"/>
                  </a:lnTo>
                  <a:cubicBezTo>
                    <a:pt x="-6" y="8051"/>
                    <a:pt x="2027" y="4511"/>
                    <a:pt x="5302" y="2446"/>
                  </a:cubicBezTo>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800"/>
            </a:p>
          </p:txBody>
        </p:sp>
      </p:grpSp>
      <p:sp>
        <p:nvSpPr>
          <p:cNvPr id="20" name="Text Placeholder 6">
            <a:extLst>
              <a:ext uri="{FF2B5EF4-FFF2-40B4-BE49-F238E27FC236}">
                <a16:creationId xmlns:a16="http://schemas.microsoft.com/office/drawing/2014/main" id="{27B1A856-8AB1-4984-90A5-918EB0E7A9A6}"/>
              </a:ext>
            </a:extLst>
          </p:cNvPr>
          <p:cNvSpPr>
            <a:spLocks noGrp="1"/>
          </p:cNvSpPr>
          <p:nvPr>
            <p:ph type="body" sz="quarter" idx="13"/>
          </p:nvPr>
        </p:nvSpPr>
        <p:spPr>
          <a:xfrm>
            <a:off x="914127" y="5630166"/>
            <a:ext cx="10327523" cy="241212"/>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55706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image 1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21943C-BD1D-7348-8704-731CC6D279AB}"/>
              </a:ext>
            </a:extLst>
          </p:cNvPr>
          <p:cNvPicPr>
            <a:picLocks noChangeAspect="1"/>
          </p:cNvPicPr>
          <p:nvPr userDrawn="1"/>
        </p:nvPicPr>
        <p:blipFill rotWithShape="1">
          <a:blip r:embed="rId2" cstate="screen">
            <a:duotone>
              <a:schemeClr val="bg2">
                <a:shade val="45000"/>
                <a:satMod val="135000"/>
              </a:schemeClr>
              <a:prstClr val="white"/>
            </a:duotone>
            <a:alphaModFix amt="30000"/>
            <a:extLst>
              <a:ext uri="{28A0092B-C50C-407E-A947-70E740481C1C}">
                <a14:useLocalDpi xmlns:a14="http://schemas.microsoft.com/office/drawing/2010/main"/>
              </a:ext>
            </a:extLst>
          </a:blip>
          <a:srcRect/>
          <a:stretch/>
        </p:blipFill>
        <p:spPr>
          <a:xfrm>
            <a:off x="0" y="1"/>
            <a:ext cx="12192000" cy="6711696"/>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2"/>
            <a:ext cx="11304000" cy="4489796"/>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sp>
        <p:nvSpPr>
          <p:cNvPr id="14" name="TextBox 13">
            <a:extLst>
              <a:ext uri="{FF2B5EF4-FFF2-40B4-BE49-F238E27FC236}">
                <a16:creationId xmlns:a16="http://schemas.microsoft.com/office/drawing/2014/main" id="{E6017262-13AE-4D4F-A4D3-C662B18B0056}"/>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5" name="Picture 14" descr="A picture containing drawing&#10;&#10;Description automatically generated">
            <a:extLst>
              <a:ext uri="{FF2B5EF4-FFF2-40B4-BE49-F238E27FC236}">
                <a16:creationId xmlns:a16="http://schemas.microsoft.com/office/drawing/2014/main" id="{D52B2B78-6D76-8F42-AFAA-48BB57CB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cxnSp>
        <p:nvCxnSpPr>
          <p:cNvPr id="16" name="Straight Connector 15">
            <a:extLst>
              <a:ext uri="{FF2B5EF4-FFF2-40B4-BE49-F238E27FC236}">
                <a16:creationId xmlns:a16="http://schemas.microsoft.com/office/drawing/2014/main" id="{DF47D8DA-19E6-1148-91BB-6A461A08994D}"/>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 Placeholder 6">
            <a:extLst>
              <a:ext uri="{FF2B5EF4-FFF2-40B4-BE49-F238E27FC236}">
                <a16:creationId xmlns:a16="http://schemas.microsoft.com/office/drawing/2014/main" id="{E6C60344-821A-4B34-B634-C01E8847CA69}"/>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28040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201" y="847531"/>
            <a:ext cx="4650103" cy="779463"/>
          </a:xfrm>
        </p:spPr>
        <p:txBody>
          <a:bodyPr anchor="b"/>
          <a:lstStyle/>
          <a:p>
            <a:r>
              <a:rPr lang="en-GB" dirty="0"/>
              <a:t>Click to edit Master title style</a:t>
            </a:r>
          </a:p>
        </p:txBody>
      </p:sp>
      <p:sp>
        <p:nvSpPr>
          <p:cNvPr id="19" name="Content Placeholder 14">
            <a:extLst>
              <a:ext uri="{FF2B5EF4-FFF2-40B4-BE49-F238E27FC236}">
                <a16:creationId xmlns:a16="http://schemas.microsoft.com/office/drawing/2014/main" id="{7206B311-9066-4D86-9C98-502FED4CF650}"/>
              </a:ext>
            </a:extLst>
          </p:cNvPr>
          <p:cNvSpPr>
            <a:spLocks noGrp="1"/>
          </p:cNvSpPr>
          <p:nvPr userDrawn="1">
            <p:ph sz="quarter" idx="10"/>
          </p:nvPr>
        </p:nvSpPr>
        <p:spPr>
          <a:xfrm>
            <a:off x="457199" y="1852466"/>
            <a:ext cx="4650103" cy="674687"/>
          </a:xfrm>
        </p:spPr>
        <p:txBody>
          <a:bodyPr/>
          <a:lstStyle>
            <a:lvl1pPr>
              <a:defRPr sz="1600"/>
            </a:lvl1pPr>
          </a:lstStyle>
          <a:p>
            <a:pPr lvl="0"/>
            <a:r>
              <a:rPr lang="en-GB" dirty="0"/>
              <a:t>Click to edit Master text styles</a:t>
            </a:r>
          </a:p>
        </p:txBody>
      </p:sp>
      <p:pic>
        <p:nvPicPr>
          <p:cNvPr id="9" name="Picture 8">
            <a:extLst>
              <a:ext uri="{FF2B5EF4-FFF2-40B4-BE49-F238E27FC236}">
                <a16:creationId xmlns:a16="http://schemas.microsoft.com/office/drawing/2014/main" id="{17B95864-FF75-4F29-824D-37EF2AE555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5446" r="96" b="3967"/>
          <a:stretch/>
        </p:blipFill>
        <p:spPr>
          <a:xfrm>
            <a:off x="5545986" y="2"/>
            <a:ext cx="6646013" cy="6585945"/>
          </a:xfrm>
          <a:custGeom>
            <a:avLst/>
            <a:gdLst>
              <a:gd name="connsiteX0" fmla="*/ 3368633 w 4984510"/>
              <a:gd name="connsiteY0" fmla="*/ 1103450 h 4939459"/>
              <a:gd name="connsiteX1" fmla="*/ 3853645 w 4984510"/>
              <a:gd name="connsiteY1" fmla="*/ 1584055 h 4939459"/>
              <a:gd name="connsiteX2" fmla="*/ 3368633 w 4984510"/>
              <a:gd name="connsiteY2" fmla="*/ 2064660 h 4939459"/>
              <a:gd name="connsiteX3" fmla="*/ 2883621 w 4984510"/>
              <a:gd name="connsiteY3" fmla="*/ 1584055 h 4939459"/>
              <a:gd name="connsiteX4" fmla="*/ 3368633 w 4984510"/>
              <a:gd name="connsiteY4" fmla="*/ 1103450 h 4939459"/>
              <a:gd name="connsiteX5" fmla="*/ 1091865 w 4984510"/>
              <a:gd name="connsiteY5" fmla="*/ 0 h 4939459"/>
              <a:gd name="connsiteX6" fmla="*/ 4415458 w 4984510"/>
              <a:gd name="connsiteY6" fmla="*/ 0 h 4939459"/>
              <a:gd name="connsiteX7" fmla="*/ 4367744 w 4984510"/>
              <a:gd name="connsiteY7" fmla="*/ 87351 h 4939459"/>
              <a:gd name="connsiteX8" fmla="*/ 3368630 w 4984510"/>
              <a:gd name="connsiteY8" fmla="*/ 620327 h 4939459"/>
              <a:gd name="connsiteX9" fmla="*/ 2397759 w 4984510"/>
              <a:gd name="connsiteY9" fmla="*/ 1575237 h 4939459"/>
              <a:gd name="connsiteX10" fmla="*/ 3368630 w 4984510"/>
              <a:gd name="connsiteY10" fmla="*/ 2544838 h 4939459"/>
              <a:gd name="connsiteX11" fmla="*/ 4324792 w 4984510"/>
              <a:gd name="connsiteY11" fmla="*/ 1575237 h 4939459"/>
              <a:gd name="connsiteX12" fmla="*/ 4957936 w 4984510"/>
              <a:gd name="connsiteY12" fmla="*/ 516827 h 4939459"/>
              <a:gd name="connsiteX13" fmla="*/ 4984510 w 4984510"/>
              <a:gd name="connsiteY13" fmla="*/ 503967 h 4939459"/>
              <a:gd name="connsiteX14" fmla="*/ 4984510 w 4984510"/>
              <a:gd name="connsiteY14" fmla="*/ 3815830 h 4939459"/>
              <a:gd name="connsiteX15" fmla="*/ 4910871 w 4984510"/>
              <a:gd name="connsiteY15" fmla="*/ 3888886 h 4939459"/>
              <a:gd name="connsiteX16" fmla="*/ 4177690 w 4984510"/>
              <a:gd name="connsiteY16" fmla="*/ 4616259 h 4939459"/>
              <a:gd name="connsiteX17" fmla="*/ 3368630 w 4984510"/>
              <a:gd name="connsiteY17" fmla="*/ 4939459 h 4939459"/>
              <a:gd name="connsiteX18" fmla="*/ 2500730 w 4984510"/>
              <a:gd name="connsiteY18" fmla="*/ 4586877 h 4939459"/>
              <a:gd name="connsiteX19" fmla="*/ 338334 w 4984510"/>
              <a:gd name="connsiteY19" fmla="*/ 2412620 h 4939459"/>
              <a:gd name="connsiteX20" fmla="*/ 0 w 4984510"/>
              <a:gd name="connsiteY20" fmla="*/ 1575237 h 4939459"/>
              <a:gd name="connsiteX21" fmla="*/ 323624 w 4984510"/>
              <a:gd name="connsiteY21" fmla="*/ 767236 h 49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84510" h="4939459">
                <a:moveTo>
                  <a:pt x="3368633" y="1103450"/>
                </a:moveTo>
                <a:cubicBezTo>
                  <a:pt x="3636498" y="1103450"/>
                  <a:pt x="3853645" y="1318624"/>
                  <a:pt x="3853645" y="1584055"/>
                </a:cubicBezTo>
                <a:cubicBezTo>
                  <a:pt x="3853645" y="1849486"/>
                  <a:pt x="3636498" y="2064660"/>
                  <a:pt x="3368633" y="2064660"/>
                </a:cubicBezTo>
                <a:cubicBezTo>
                  <a:pt x="3100768" y="2064660"/>
                  <a:pt x="2883621" y="1849486"/>
                  <a:pt x="2883621" y="1584055"/>
                </a:cubicBezTo>
                <a:cubicBezTo>
                  <a:pt x="2883621" y="1318624"/>
                  <a:pt x="3100768" y="1103450"/>
                  <a:pt x="3368633" y="1103450"/>
                </a:cubicBezTo>
                <a:close/>
                <a:moveTo>
                  <a:pt x="1091865" y="0"/>
                </a:moveTo>
                <a:lnTo>
                  <a:pt x="4415458" y="0"/>
                </a:lnTo>
                <a:lnTo>
                  <a:pt x="4367744" y="87351"/>
                </a:lnTo>
                <a:cubicBezTo>
                  <a:pt x="4150108" y="407997"/>
                  <a:pt x="3782354" y="620327"/>
                  <a:pt x="3368630" y="620327"/>
                </a:cubicBezTo>
                <a:cubicBezTo>
                  <a:pt x="2839064" y="620327"/>
                  <a:pt x="2397759" y="1046364"/>
                  <a:pt x="2397759" y="1575237"/>
                </a:cubicBezTo>
                <a:cubicBezTo>
                  <a:pt x="2397759" y="2104110"/>
                  <a:pt x="2839064" y="2544838"/>
                  <a:pt x="3368630" y="2544838"/>
                </a:cubicBezTo>
                <a:cubicBezTo>
                  <a:pt x="3898196" y="2544838"/>
                  <a:pt x="4324792" y="2104110"/>
                  <a:pt x="4324792" y="1575237"/>
                </a:cubicBezTo>
                <a:cubicBezTo>
                  <a:pt x="4324792" y="1120737"/>
                  <a:pt x="4582047" y="721786"/>
                  <a:pt x="4957936" y="516827"/>
                </a:cubicBezTo>
                <a:lnTo>
                  <a:pt x="4984510" y="503967"/>
                </a:lnTo>
                <a:lnTo>
                  <a:pt x="4984510" y="3815830"/>
                </a:lnTo>
                <a:lnTo>
                  <a:pt x="4910871" y="3888886"/>
                </a:lnTo>
                <a:lnTo>
                  <a:pt x="4177690" y="4616259"/>
                </a:lnTo>
                <a:cubicBezTo>
                  <a:pt x="3971747" y="4821932"/>
                  <a:pt x="3677544" y="4939459"/>
                  <a:pt x="3368630" y="4939459"/>
                </a:cubicBezTo>
                <a:cubicBezTo>
                  <a:pt x="3030296" y="4939459"/>
                  <a:pt x="2721382" y="4807241"/>
                  <a:pt x="2500730" y="4586877"/>
                </a:cubicBezTo>
                <a:lnTo>
                  <a:pt x="338334" y="2412620"/>
                </a:lnTo>
                <a:cubicBezTo>
                  <a:pt x="132392" y="2192256"/>
                  <a:pt x="0" y="1898437"/>
                  <a:pt x="0" y="1575237"/>
                </a:cubicBezTo>
                <a:cubicBezTo>
                  <a:pt x="0" y="1266728"/>
                  <a:pt x="117682" y="972909"/>
                  <a:pt x="323624" y="767236"/>
                </a:cubicBezTo>
                <a:close/>
              </a:path>
            </a:pathLst>
          </a:custGeom>
          <a:effectLst>
            <a:outerShdw blurRad="152400" dist="190500" dir="5400000" sx="98000" sy="98000" rotWithShape="0">
              <a:schemeClr val="tx2">
                <a:lumMod val="50000"/>
                <a:alpha val="33000"/>
              </a:schemeClr>
            </a:outerShdw>
          </a:effectLst>
        </p:spPr>
      </p:pic>
    </p:spTree>
    <p:extLst>
      <p:ext uri="{BB962C8B-B14F-4D97-AF65-F5344CB8AC3E}">
        <p14:creationId xmlns:p14="http://schemas.microsoft.com/office/powerpoint/2010/main" val="3950960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ual Grey image 1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21943C-BD1D-7348-8704-731CC6D279AB}"/>
              </a:ext>
            </a:extLst>
          </p:cNvPr>
          <p:cNvPicPr>
            <a:picLocks noChangeAspect="1"/>
          </p:cNvPicPr>
          <p:nvPr userDrawn="1"/>
        </p:nvPicPr>
        <p:blipFill rotWithShape="1">
          <a:blip r:embed="rId2" cstate="screen">
            <a:duotone>
              <a:schemeClr val="bg2">
                <a:shade val="45000"/>
                <a:satMod val="135000"/>
              </a:schemeClr>
              <a:prstClr val="white"/>
            </a:duotone>
            <a:alphaModFix amt="30000"/>
            <a:extLst>
              <a:ext uri="{28A0092B-C50C-407E-A947-70E740481C1C}">
                <a14:useLocalDpi xmlns:a14="http://schemas.microsoft.com/office/drawing/2010/main"/>
              </a:ext>
            </a:extLst>
          </a:blip>
          <a:srcRect/>
          <a:stretch/>
        </p:blipFill>
        <p:spPr>
          <a:xfrm>
            <a:off x="0" y="1"/>
            <a:ext cx="12192000" cy="6711696"/>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2"/>
            <a:ext cx="5508000" cy="4489796"/>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sp>
        <p:nvSpPr>
          <p:cNvPr id="14" name="Content Placeholder 2">
            <a:extLst>
              <a:ext uri="{FF2B5EF4-FFF2-40B4-BE49-F238E27FC236}">
                <a16:creationId xmlns:a16="http://schemas.microsoft.com/office/drawing/2014/main" id="{1F72BD30-023F-F849-9668-011FBFCC3325}"/>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Box 14">
            <a:extLst>
              <a:ext uri="{FF2B5EF4-FFF2-40B4-BE49-F238E27FC236}">
                <a16:creationId xmlns:a16="http://schemas.microsoft.com/office/drawing/2014/main" id="{CBFD5EE8-46C3-5B47-A1A2-10563B5E1764}"/>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6" name="Picture 15" descr="A picture containing drawing&#10;&#10;Description automatically generated">
            <a:extLst>
              <a:ext uri="{FF2B5EF4-FFF2-40B4-BE49-F238E27FC236}">
                <a16:creationId xmlns:a16="http://schemas.microsoft.com/office/drawing/2014/main" id="{E5EB6028-6423-6A44-8E5F-D7CE3552A4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cxnSp>
        <p:nvCxnSpPr>
          <p:cNvPr id="17" name="Straight Connector 16">
            <a:extLst>
              <a:ext uri="{FF2B5EF4-FFF2-40B4-BE49-F238E27FC236}">
                <a16:creationId xmlns:a16="http://schemas.microsoft.com/office/drawing/2014/main" id="{FC617854-4C83-2840-AED5-7C3ABDF573C5}"/>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3" name="Text Placeholder 6">
            <a:extLst>
              <a:ext uri="{FF2B5EF4-FFF2-40B4-BE49-F238E27FC236}">
                <a16:creationId xmlns:a16="http://schemas.microsoft.com/office/drawing/2014/main" id="{9085279A-ED58-4C57-846E-D99D2D87FE12}"/>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373836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image 2 backgroun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D0A2C6-53FD-AA4D-AF37-4AD7A2A5D316}"/>
              </a:ext>
            </a:extLst>
          </p:cNvPr>
          <p:cNvPicPr>
            <a:picLocks noChangeAspect="1"/>
          </p:cNvPicPr>
          <p:nvPr userDrawn="1"/>
        </p:nvPicPr>
        <p:blipFill rotWithShape="1">
          <a:blip r:embed="rId2" cstate="screen">
            <a:duotone>
              <a:schemeClr val="bg2">
                <a:shade val="45000"/>
                <a:satMod val="135000"/>
              </a:schemeClr>
              <a:prstClr val="white"/>
            </a:duotone>
            <a:alphaModFix amt="30000"/>
            <a:extLst>
              <a:ext uri="{28A0092B-C50C-407E-A947-70E740481C1C}">
                <a14:useLocalDpi xmlns:a14="http://schemas.microsoft.com/office/drawing/2010/main"/>
              </a:ext>
            </a:extLst>
          </a:blip>
          <a:srcRect/>
          <a:stretch/>
        </p:blipFill>
        <p:spPr>
          <a:xfrm>
            <a:off x="0" y="0"/>
            <a:ext cx="12192000" cy="6720840"/>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2"/>
            <a:ext cx="11304000" cy="4501965"/>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sp>
        <p:nvSpPr>
          <p:cNvPr id="15" name="TextBox 14">
            <a:extLst>
              <a:ext uri="{FF2B5EF4-FFF2-40B4-BE49-F238E27FC236}">
                <a16:creationId xmlns:a16="http://schemas.microsoft.com/office/drawing/2014/main" id="{B8C030DC-CE6F-2B46-A9C9-3C67F8761841}"/>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6" name="Picture 15" descr="A picture containing drawing&#10;&#10;Description automatically generated">
            <a:extLst>
              <a:ext uri="{FF2B5EF4-FFF2-40B4-BE49-F238E27FC236}">
                <a16:creationId xmlns:a16="http://schemas.microsoft.com/office/drawing/2014/main" id="{91659FA1-093F-EB40-8D99-C1BE64859F2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cxnSp>
        <p:nvCxnSpPr>
          <p:cNvPr id="17" name="Straight Connector 16">
            <a:extLst>
              <a:ext uri="{FF2B5EF4-FFF2-40B4-BE49-F238E27FC236}">
                <a16:creationId xmlns:a16="http://schemas.microsoft.com/office/drawing/2014/main" id="{085C1B89-D637-8549-894E-24EF5584C734}"/>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 Placeholder 6">
            <a:extLst>
              <a:ext uri="{FF2B5EF4-FFF2-40B4-BE49-F238E27FC236}">
                <a16:creationId xmlns:a16="http://schemas.microsoft.com/office/drawing/2014/main" id="{E638F8D7-1568-4180-B280-6C47BEE836D3}"/>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723643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al Grey image 2 backgroun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D0A2C6-53FD-AA4D-AF37-4AD7A2A5D316}"/>
              </a:ext>
            </a:extLst>
          </p:cNvPr>
          <p:cNvPicPr>
            <a:picLocks noChangeAspect="1"/>
          </p:cNvPicPr>
          <p:nvPr userDrawn="1"/>
        </p:nvPicPr>
        <p:blipFill rotWithShape="1">
          <a:blip r:embed="rId2" cstate="screen">
            <a:duotone>
              <a:schemeClr val="bg2">
                <a:shade val="45000"/>
                <a:satMod val="135000"/>
              </a:schemeClr>
              <a:prstClr val="white"/>
            </a:duotone>
            <a:alphaModFix amt="30000"/>
            <a:extLst>
              <a:ext uri="{28A0092B-C50C-407E-A947-70E740481C1C}">
                <a14:useLocalDpi xmlns:a14="http://schemas.microsoft.com/office/drawing/2010/main"/>
              </a:ext>
            </a:extLst>
          </a:blip>
          <a:srcRect/>
          <a:stretch/>
        </p:blipFill>
        <p:spPr>
          <a:xfrm>
            <a:off x="0" y="0"/>
            <a:ext cx="12192000" cy="6720840"/>
          </a:xfrm>
          <a:prstGeom prst="rect">
            <a:avLst/>
          </a:pr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1" y="1381582"/>
            <a:ext cx="5506279" cy="4501965"/>
          </a:xfrm>
          <a:prstGeom prst="rect">
            <a:avLst/>
          </a:prstGeom>
          <a:noFill/>
          <a:ln w="25400">
            <a:noFill/>
          </a:ln>
        </p:spPr>
        <p:txBody>
          <a:bodyPr lIns="0" tIns="0" bIns="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pic>
        <p:nvPicPr>
          <p:cNvPr id="12" name="Picture 11">
            <a:extLst>
              <a:ext uri="{FF2B5EF4-FFF2-40B4-BE49-F238E27FC236}">
                <a16:creationId xmlns:a16="http://schemas.microsoft.com/office/drawing/2014/main" id="{B83C2A9F-59F3-4C4F-8CD2-969F2EBA3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sp>
        <p:nvSpPr>
          <p:cNvPr id="15" name="Content Placeholder 2">
            <a:extLst>
              <a:ext uri="{FF2B5EF4-FFF2-40B4-BE49-F238E27FC236}">
                <a16:creationId xmlns:a16="http://schemas.microsoft.com/office/drawing/2014/main" id="{24612505-76E1-3D4C-AED0-7FD102D0F5B5}"/>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703B65E0-66FF-DF4A-A69B-47CC5A889FBA}"/>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pic>
        <p:nvPicPr>
          <p:cNvPr id="17" name="Picture 16" descr="A picture containing drawing&#10;&#10;Description automatically generated">
            <a:extLst>
              <a:ext uri="{FF2B5EF4-FFF2-40B4-BE49-F238E27FC236}">
                <a16:creationId xmlns:a16="http://schemas.microsoft.com/office/drawing/2014/main" id="{56BF9096-D47D-9B4F-9DFA-EE0FD12F18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9614" y="6218197"/>
            <a:ext cx="1422489" cy="395135"/>
          </a:xfrm>
          <a:prstGeom prst="rect">
            <a:avLst/>
          </a:prstGeom>
        </p:spPr>
      </p:pic>
      <p:cxnSp>
        <p:nvCxnSpPr>
          <p:cNvPr id="18" name="Straight Connector 17">
            <a:extLst>
              <a:ext uri="{FF2B5EF4-FFF2-40B4-BE49-F238E27FC236}">
                <a16:creationId xmlns:a16="http://schemas.microsoft.com/office/drawing/2014/main" id="{3D21CFFF-8293-074A-8B11-522C7A0D49EB}"/>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3" name="Text Placeholder 6">
            <a:extLst>
              <a:ext uri="{FF2B5EF4-FFF2-40B4-BE49-F238E27FC236}">
                <a16:creationId xmlns:a16="http://schemas.microsoft.com/office/drawing/2014/main" id="{14D10393-471F-4EB0-853D-6970DC1F9A8B}"/>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2088927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ly 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86B763-CAFA-A74A-B11F-8EAEC912160C}"/>
              </a:ext>
            </a:extLst>
          </p:cNvPr>
          <p:cNvPicPr>
            <a:picLocks noChangeAspect="1"/>
          </p:cNvPicPr>
          <p:nvPr userDrawn="1"/>
        </p:nvPicPr>
        <p:blipFill rotWithShape="1">
          <a:blip r:embed="rId2" cstate="screen">
            <a:duotone>
              <a:schemeClr val="bg2">
                <a:shade val="45000"/>
                <a:satMod val="135000"/>
              </a:schemeClr>
              <a:prstClr val="white"/>
            </a:duotone>
            <a:alphaModFix amt="70000"/>
            <a:extLst>
              <a:ext uri="{28A0092B-C50C-407E-A947-70E740481C1C}">
                <a14:useLocalDpi xmlns:a14="http://schemas.microsoft.com/office/drawing/2010/main"/>
              </a:ext>
            </a:extLst>
          </a:blip>
          <a:srcRect/>
          <a:stretch/>
        </p:blipFill>
        <p:spPr>
          <a:xfrm>
            <a:off x="0" y="0"/>
            <a:ext cx="12192000" cy="6867144"/>
          </a:xfrm>
          <a:prstGeom prst="rect">
            <a:avLst/>
          </a:prstGeom>
        </p:spPr>
      </p:pic>
      <p:sp>
        <p:nvSpPr>
          <p:cNvPr id="21" name="Rectangle 20">
            <a:extLst>
              <a:ext uri="{FF2B5EF4-FFF2-40B4-BE49-F238E27FC236}">
                <a16:creationId xmlns:a16="http://schemas.microsoft.com/office/drawing/2014/main" id="{FB4559AA-9214-D647-80F3-DD306E504EC4}"/>
              </a:ext>
            </a:extLst>
          </p:cNvPr>
          <p:cNvSpPr/>
          <p:nvPr userDrawn="1"/>
        </p:nvSpPr>
        <p:spPr>
          <a:xfrm>
            <a:off x="11723" y="4426013"/>
            <a:ext cx="12192000" cy="2448587"/>
          </a:xfrm>
          <a:prstGeom prst="rect">
            <a:avLst/>
          </a:prstGeom>
          <a:gradFill flip="none" rotWithShape="1">
            <a:gsLst>
              <a:gs pos="8000">
                <a:schemeClr val="accent3">
                  <a:alpha val="0"/>
                </a:schemeClr>
              </a:gs>
              <a:gs pos="100000">
                <a:schemeClr val="accent4">
                  <a:lumMod val="10000"/>
                  <a:alpha val="40000"/>
                </a:schemeClr>
              </a:gs>
            </a:gsLst>
            <a:lin ang="5400000" scaled="1"/>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22" name="Picture 21">
            <a:extLst>
              <a:ext uri="{FF2B5EF4-FFF2-40B4-BE49-F238E27FC236}">
                <a16:creationId xmlns:a16="http://schemas.microsoft.com/office/drawing/2014/main" id="{D0B7549B-38EB-6D42-AB8A-A3B6D2F1BAE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7199" y="6088888"/>
            <a:ext cx="1188000" cy="391240"/>
          </a:xfrm>
          <a:prstGeom prst="rect">
            <a:avLst/>
          </a:prstGeom>
        </p:spPr>
      </p:pic>
      <p:sp>
        <p:nvSpPr>
          <p:cNvPr id="3" name="Oval 2">
            <a:extLst>
              <a:ext uri="{FF2B5EF4-FFF2-40B4-BE49-F238E27FC236}">
                <a16:creationId xmlns:a16="http://schemas.microsoft.com/office/drawing/2014/main" id="{AD4F1BE5-F6DD-8947-8305-5A598AB36BAD}"/>
              </a:ext>
            </a:extLst>
          </p:cNvPr>
          <p:cNvSpPr/>
          <p:nvPr userDrawn="1"/>
        </p:nvSpPr>
        <p:spPr>
          <a:xfrm>
            <a:off x="2534211" y="-1576847"/>
            <a:ext cx="10637503" cy="9212373"/>
          </a:xfrm>
          <a:prstGeom prst="ellipse">
            <a:avLst/>
          </a:prstGeom>
          <a:gradFill flip="none" rotWithShape="1">
            <a:gsLst>
              <a:gs pos="25000">
                <a:schemeClr val="bg1"/>
              </a:gs>
              <a:gs pos="59000">
                <a:schemeClr val="bg1">
                  <a:alpha val="0"/>
                </a:schemeClr>
              </a:gs>
            </a:gsLst>
            <a:path path="circle">
              <a:fillToRect l="50000" t="50000" r="50000" b="50000"/>
            </a:path>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31" name="Rectangle 16">
            <a:extLst>
              <a:ext uri="{FF2B5EF4-FFF2-40B4-BE49-F238E27FC236}">
                <a16:creationId xmlns:a16="http://schemas.microsoft.com/office/drawing/2014/main" id="{12614042-0C21-1C47-B7D3-5B33A4F98865}"/>
              </a:ext>
            </a:extLst>
          </p:cNvPr>
          <p:cNvSpPr/>
          <p:nvPr userDrawn="1"/>
        </p:nvSpPr>
        <p:spPr>
          <a:xfrm>
            <a:off x="8454887" y="5204922"/>
            <a:ext cx="3748836" cy="1662223"/>
          </a:xfrm>
          <a:custGeom>
            <a:avLst/>
            <a:gdLst>
              <a:gd name="connsiteX0" fmla="*/ 0 w 3432313"/>
              <a:gd name="connsiteY0" fmla="*/ 0 h 1199322"/>
              <a:gd name="connsiteX1" fmla="*/ 3432313 w 3432313"/>
              <a:gd name="connsiteY1" fmla="*/ 0 h 1199322"/>
              <a:gd name="connsiteX2" fmla="*/ 3432313 w 3432313"/>
              <a:gd name="connsiteY2" fmla="*/ 1199322 h 1199322"/>
              <a:gd name="connsiteX3" fmla="*/ 0 w 3432313"/>
              <a:gd name="connsiteY3" fmla="*/ 1199322 h 1199322"/>
              <a:gd name="connsiteX4" fmla="*/ 0 w 3432313"/>
              <a:gd name="connsiteY4" fmla="*/ 0 h 1199322"/>
              <a:gd name="connsiteX0" fmla="*/ 1842052 w 3432313"/>
              <a:gd name="connsiteY0" fmla="*/ 662609 h 1199322"/>
              <a:gd name="connsiteX1" fmla="*/ 3432313 w 3432313"/>
              <a:gd name="connsiteY1" fmla="*/ 0 h 1199322"/>
              <a:gd name="connsiteX2" fmla="*/ 3432313 w 3432313"/>
              <a:gd name="connsiteY2" fmla="*/ 1199322 h 1199322"/>
              <a:gd name="connsiteX3" fmla="*/ 0 w 3432313"/>
              <a:gd name="connsiteY3" fmla="*/ 1199322 h 1199322"/>
              <a:gd name="connsiteX4" fmla="*/ 1842052 w 3432313"/>
              <a:gd name="connsiteY4" fmla="*/ 662609 h 1199322"/>
              <a:gd name="connsiteX0" fmla="*/ 1152939 w 3432313"/>
              <a:gd name="connsiteY0" fmla="*/ 291548 h 1199322"/>
              <a:gd name="connsiteX1" fmla="*/ 3432313 w 3432313"/>
              <a:gd name="connsiteY1" fmla="*/ 0 h 1199322"/>
              <a:gd name="connsiteX2" fmla="*/ 3432313 w 3432313"/>
              <a:gd name="connsiteY2" fmla="*/ 1199322 h 1199322"/>
              <a:gd name="connsiteX3" fmla="*/ 0 w 3432313"/>
              <a:gd name="connsiteY3" fmla="*/ 1199322 h 1199322"/>
              <a:gd name="connsiteX4" fmla="*/ 1152939 w 3432313"/>
              <a:gd name="connsiteY4" fmla="*/ 291548 h 1199322"/>
              <a:gd name="connsiteX0" fmla="*/ 1172408 w 3432313"/>
              <a:gd name="connsiteY0" fmla="*/ 526809 h 1199322"/>
              <a:gd name="connsiteX1" fmla="*/ 3432313 w 3432313"/>
              <a:gd name="connsiteY1" fmla="*/ 0 h 1199322"/>
              <a:gd name="connsiteX2" fmla="*/ 3432313 w 3432313"/>
              <a:gd name="connsiteY2" fmla="*/ 1199322 h 1199322"/>
              <a:gd name="connsiteX3" fmla="*/ 0 w 3432313"/>
              <a:gd name="connsiteY3" fmla="*/ 1199322 h 1199322"/>
              <a:gd name="connsiteX4" fmla="*/ 1172408 w 3432313"/>
              <a:gd name="connsiteY4" fmla="*/ 526809 h 1199322"/>
              <a:gd name="connsiteX0" fmla="*/ 886854 w 3432313"/>
              <a:gd name="connsiteY0" fmla="*/ 511466 h 1199322"/>
              <a:gd name="connsiteX1" fmla="*/ 3432313 w 3432313"/>
              <a:gd name="connsiteY1" fmla="*/ 0 h 1199322"/>
              <a:gd name="connsiteX2" fmla="*/ 3432313 w 3432313"/>
              <a:gd name="connsiteY2" fmla="*/ 1199322 h 1199322"/>
              <a:gd name="connsiteX3" fmla="*/ 0 w 3432313"/>
              <a:gd name="connsiteY3" fmla="*/ 1199322 h 1199322"/>
              <a:gd name="connsiteX4" fmla="*/ 886854 w 3432313"/>
              <a:gd name="connsiteY4" fmla="*/ 511466 h 119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13" h="1199322">
                <a:moveTo>
                  <a:pt x="886854" y="511466"/>
                </a:moveTo>
                <a:lnTo>
                  <a:pt x="3432313" y="0"/>
                </a:lnTo>
                <a:lnTo>
                  <a:pt x="3432313" y="1199322"/>
                </a:lnTo>
                <a:lnTo>
                  <a:pt x="0" y="1199322"/>
                </a:lnTo>
                <a:lnTo>
                  <a:pt x="886854" y="511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Freeform 32">
            <a:extLst>
              <a:ext uri="{FF2B5EF4-FFF2-40B4-BE49-F238E27FC236}">
                <a16:creationId xmlns:a16="http://schemas.microsoft.com/office/drawing/2014/main" id="{D31F7C50-588E-354F-83D4-A4CB69840CD1}"/>
              </a:ext>
            </a:extLst>
          </p:cNvPr>
          <p:cNvSpPr/>
          <p:nvPr userDrawn="1"/>
        </p:nvSpPr>
        <p:spPr>
          <a:xfrm>
            <a:off x="0" y="1"/>
            <a:ext cx="6455664" cy="3669031"/>
          </a:xfrm>
          <a:custGeom>
            <a:avLst/>
            <a:gdLst>
              <a:gd name="connsiteX0" fmla="*/ 0 w 5522026"/>
              <a:gd name="connsiteY0" fmla="*/ 0 h 3210147"/>
              <a:gd name="connsiteX1" fmla="*/ 5522026 w 5522026"/>
              <a:gd name="connsiteY1" fmla="*/ 0 h 3210147"/>
              <a:gd name="connsiteX2" fmla="*/ 4554376 w 5522026"/>
              <a:gd name="connsiteY2" fmla="*/ 2411974 h 3210147"/>
              <a:gd name="connsiteX3" fmla="*/ 0 w 5522026"/>
              <a:gd name="connsiteY3" fmla="*/ 3210147 h 3210147"/>
              <a:gd name="connsiteX0" fmla="*/ 0 w 5522026"/>
              <a:gd name="connsiteY0" fmla="*/ 0 h 3210147"/>
              <a:gd name="connsiteX1" fmla="*/ 5522026 w 5522026"/>
              <a:gd name="connsiteY1" fmla="*/ 0 h 3210147"/>
              <a:gd name="connsiteX2" fmla="*/ 4034185 w 5522026"/>
              <a:gd name="connsiteY2" fmla="*/ 2262452 h 3210147"/>
              <a:gd name="connsiteX3" fmla="*/ 0 w 5522026"/>
              <a:gd name="connsiteY3" fmla="*/ 3210147 h 3210147"/>
              <a:gd name="connsiteX4" fmla="*/ 0 w 5522026"/>
              <a:gd name="connsiteY4" fmla="*/ 0 h 3210147"/>
              <a:gd name="connsiteX0" fmla="*/ 0 w 5522026"/>
              <a:gd name="connsiteY0" fmla="*/ 0 h 3210147"/>
              <a:gd name="connsiteX1" fmla="*/ 5522026 w 5522026"/>
              <a:gd name="connsiteY1" fmla="*/ 0 h 3210147"/>
              <a:gd name="connsiteX2" fmla="*/ 4244262 w 5522026"/>
              <a:gd name="connsiteY2" fmla="*/ 2392039 h 3210147"/>
              <a:gd name="connsiteX3" fmla="*/ 0 w 5522026"/>
              <a:gd name="connsiteY3" fmla="*/ 3210147 h 3210147"/>
              <a:gd name="connsiteX4" fmla="*/ 0 w 5522026"/>
              <a:gd name="connsiteY4" fmla="*/ 0 h 32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2026" h="3210147">
                <a:moveTo>
                  <a:pt x="0" y="0"/>
                </a:moveTo>
                <a:lnTo>
                  <a:pt x="5522026" y="0"/>
                </a:lnTo>
                <a:lnTo>
                  <a:pt x="4244262" y="2392039"/>
                </a:lnTo>
                <a:lnTo>
                  <a:pt x="0" y="321014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201" y="695131"/>
            <a:ext cx="4650103" cy="779463"/>
          </a:xfrm>
        </p:spPr>
        <p:txBody>
          <a:bodyPr anchor="b"/>
          <a:lstStyle/>
          <a:p>
            <a:r>
              <a:rPr lang="en-GB" dirty="0"/>
              <a:t>Click to edit Master title style</a:t>
            </a:r>
          </a:p>
        </p:txBody>
      </p:sp>
      <p:sp>
        <p:nvSpPr>
          <p:cNvPr id="15" name="Content Placeholder 14">
            <a:extLst>
              <a:ext uri="{FF2B5EF4-FFF2-40B4-BE49-F238E27FC236}">
                <a16:creationId xmlns:a16="http://schemas.microsoft.com/office/drawing/2014/main" id="{232FCCFC-E1E5-D744-BD71-B7098054A1A0}"/>
              </a:ext>
            </a:extLst>
          </p:cNvPr>
          <p:cNvSpPr>
            <a:spLocks noGrp="1"/>
          </p:cNvSpPr>
          <p:nvPr>
            <p:ph sz="quarter" idx="10"/>
          </p:nvPr>
        </p:nvSpPr>
        <p:spPr>
          <a:xfrm>
            <a:off x="457199" y="1852466"/>
            <a:ext cx="4650103" cy="674687"/>
          </a:xfrm>
        </p:spPr>
        <p:txBody>
          <a:bodyPr/>
          <a:lstStyle/>
          <a:p>
            <a:pPr lvl="0"/>
            <a:r>
              <a:rPr lang="en-GB" dirty="0"/>
              <a:t>Click to edit Master text styles</a:t>
            </a:r>
          </a:p>
        </p:txBody>
      </p:sp>
      <p:sp>
        <p:nvSpPr>
          <p:cNvPr id="20" name="Rectangle 19">
            <a:extLst>
              <a:ext uri="{FF2B5EF4-FFF2-40B4-BE49-F238E27FC236}">
                <a16:creationId xmlns:a16="http://schemas.microsoft.com/office/drawing/2014/main" id="{E8C5C16D-CA33-4741-A1B7-A498BB999B84}"/>
              </a:ext>
            </a:extLst>
          </p:cNvPr>
          <p:cNvSpPr/>
          <p:nvPr userDrawn="1"/>
        </p:nvSpPr>
        <p:spPr>
          <a:xfrm>
            <a:off x="0" y="0"/>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pic>
        <p:nvPicPr>
          <p:cNvPr id="11" name="Picture 10" descr="A close up of a logo&#10;&#10;Description automatically generated">
            <a:extLst>
              <a:ext uri="{FF2B5EF4-FFF2-40B4-BE49-F238E27FC236}">
                <a16:creationId xmlns:a16="http://schemas.microsoft.com/office/drawing/2014/main" id="{AD199214-6A50-B546-89B9-972E21DFE62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51875" y="1294400"/>
            <a:ext cx="4650103" cy="3848357"/>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17881E1C-821F-8A49-BC2A-E6629A804FC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51375" y="6059441"/>
            <a:ext cx="1840871" cy="511353"/>
          </a:xfrm>
          <a:prstGeom prst="rect">
            <a:avLst/>
          </a:prstGeom>
        </p:spPr>
      </p:pic>
    </p:spTree>
    <p:extLst>
      <p:ext uri="{BB962C8B-B14F-4D97-AF65-F5344CB8AC3E}">
        <p14:creationId xmlns:p14="http://schemas.microsoft.com/office/powerpoint/2010/main" val="2055185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LY_Section Divider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7ADC0F9-8F99-8F4F-8355-D638E8ED98C5}"/>
              </a:ext>
            </a:extLst>
          </p:cNvPr>
          <p:cNvPicPr>
            <a:picLocks noChangeAspect="1"/>
          </p:cNvPicPr>
          <p:nvPr userDrawn="1"/>
        </p:nvPicPr>
        <p:blipFill rotWithShape="1">
          <a:blip r:embed="rId2" cstate="screen">
            <a:duotone>
              <a:schemeClr val="bg2">
                <a:shade val="45000"/>
                <a:satMod val="135000"/>
              </a:schemeClr>
              <a:prstClr val="white"/>
            </a:duotone>
            <a:alphaModFix/>
            <a:extLst>
              <a:ext uri="{28A0092B-C50C-407E-A947-70E740481C1C}">
                <a14:useLocalDpi xmlns:a14="http://schemas.microsoft.com/office/drawing/2010/main"/>
              </a:ext>
            </a:extLst>
          </a:blip>
          <a:srcRect/>
          <a:stretch/>
        </p:blipFill>
        <p:spPr>
          <a:xfrm>
            <a:off x="0" y="0"/>
            <a:ext cx="12192000" cy="6867144"/>
          </a:xfrm>
          <a:prstGeom prst="rect">
            <a:avLst/>
          </a:prstGeom>
        </p:spPr>
      </p:pic>
      <p:sp>
        <p:nvSpPr>
          <p:cNvPr id="12" name="Rectangle 11">
            <a:extLst>
              <a:ext uri="{FF2B5EF4-FFF2-40B4-BE49-F238E27FC236}">
                <a16:creationId xmlns:a16="http://schemas.microsoft.com/office/drawing/2014/main" id="{8EB918C7-F70C-3D44-BB01-E9636BD03AB5}"/>
              </a:ext>
            </a:extLst>
          </p:cNvPr>
          <p:cNvSpPr/>
          <p:nvPr userDrawn="1"/>
        </p:nvSpPr>
        <p:spPr>
          <a:xfrm>
            <a:off x="11723" y="4426013"/>
            <a:ext cx="12192000" cy="2448587"/>
          </a:xfrm>
          <a:prstGeom prst="rect">
            <a:avLst/>
          </a:prstGeom>
          <a:gradFill flip="none" rotWithShape="1">
            <a:gsLst>
              <a:gs pos="8000">
                <a:schemeClr val="accent3">
                  <a:alpha val="0"/>
                </a:schemeClr>
              </a:gs>
              <a:gs pos="99000">
                <a:schemeClr val="accent4">
                  <a:lumMod val="10000"/>
                  <a:alpha val="40000"/>
                </a:schemeClr>
              </a:gs>
            </a:gsLst>
            <a:lin ang="5400000" scaled="1"/>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23" name="Picture 22" descr="A picture containing sitting, green, looking, dark&#10;&#10;Description automatically generated">
            <a:extLst>
              <a:ext uri="{FF2B5EF4-FFF2-40B4-BE49-F238E27FC236}">
                <a16:creationId xmlns:a16="http://schemas.microsoft.com/office/drawing/2014/main" id="{F8311985-8005-6645-84E2-E13BFD69DD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350452" y="563446"/>
            <a:ext cx="2853273" cy="4013631"/>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pic>
        <p:nvPicPr>
          <p:cNvPr id="22" name="Picture 21" descr="A picture containing sitting, green, looking, dark&#10;&#10;Description automatically generated">
            <a:extLst>
              <a:ext uri="{FF2B5EF4-FFF2-40B4-BE49-F238E27FC236}">
                <a16:creationId xmlns:a16="http://schemas.microsoft.com/office/drawing/2014/main" id="{9F08D0BA-94BD-934E-A977-C0CC4F85865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842908" y="5455829"/>
            <a:ext cx="2528787" cy="1418771"/>
          </a:xfrm>
          <a:custGeom>
            <a:avLst/>
            <a:gdLst>
              <a:gd name="connsiteX0" fmla="*/ 0 w 2528787"/>
              <a:gd name="connsiteY0" fmla="*/ 0 h 1418771"/>
              <a:gd name="connsiteX1" fmla="*/ 2528787 w 2528787"/>
              <a:gd name="connsiteY1" fmla="*/ 0 h 1418771"/>
              <a:gd name="connsiteX2" fmla="*/ 2528787 w 2528787"/>
              <a:gd name="connsiteY2" fmla="*/ 1418771 h 1418771"/>
              <a:gd name="connsiteX3" fmla="*/ 0 w 2528787"/>
              <a:gd name="connsiteY3" fmla="*/ 1418771 h 1418771"/>
            </a:gdLst>
            <a:ahLst/>
            <a:cxnLst>
              <a:cxn ang="0">
                <a:pos x="connsiteX0" y="connsiteY0"/>
              </a:cxn>
              <a:cxn ang="0">
                <a:pos x="connsiteX1" y="connsiteY1"/>
              </a:cxn>
              <a:cxn ang="0">
                <a:pos x="connsiteX2" y="connsiteY2"/>
              </a:cxn>
              <a:cxn ang="0">
                <a:pos x="connsiteX3" y="connsiteY3"/>
              </a:cxn>
            </a:cxnLst>
            <a:rect l="l" t="t" r="r" b="b"/>
            <a:pathLst>
              <a:path w="2528787" h="1418771">
                <a:moveTo>
                  <a:pt x="0" y="0"/>
                </a:moveTo>
                <a:lnTo>
                  <a:pt x="2528787" y="0"/>
                </a:lnTo>
                <a:lnTo>
                  <a:pt x="2528787" y="1418771"/>
                </a:lnTo>
                <a:lnTo>
                  <a:pt x="0" y="1418771"/>
                </a:lnTo>
                <a:close/>
              </a:path>
            </a:pathLst>
          </a:custGeom>
        </p:spPr>
      </p:pic>
      <p:pic>
        <p:nvPicPr>
          <p:cNvPr id="19" name="Picture 18">
            <a:extLst>
              <a:ext uri="{FF2B5EF4-FFF2-40B4-BE49-F238E27FC236}">
                <a16:creationId xmlns:a16="http://schemas.microsoft.com/office/drawing/2014/main" id="{74048651-362A-FE49-866C-ADA9D54796C7}"/>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7199" y="6088888"/>
            <a:ext cx="1188000" cy="391240"/>
          </a:xfrm>
          <a:prstGeom prst="rect">
            <a:avLst/>
          </a:prstGeom>
        </p:spPr>
      </p:pic>
      <p:sp>
        <p:nvSpPr>
          <p:cNvPr id="34" name="Freeform 33">
            <a:extLst>
              <a:ext uri="{FF2B5EF4-FFF2-40B4-BE49-F238E27FC236}">
                <a16:creationId xmlns:a16="http://schemas.microsoft.com/office/drawing/2014/main" id="{FABB8054-E693-454D-8A24-B7BD2190D0AD}"/>
              </a:ext>
            </a:extLst>
          </p:cNvPr>
          <p:cNvSpPr/>
          <p:nvPr userDrawn="1"/>
        </p:nvSpPr>
        <p:spPr>
          <a:xfrm>
            <a:off x="-11150" y="1"/>
            <a:ext cx="8819871" cy="5348920"/>
          </a:xfrm>
          <a:custGeom>
            <a:avLst/>
            <a:gdLst>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7467955 w 9592709"/>
              <a:gd name="connsiteY6" fmla="*/ 4221089 h 5617936"/>
              <a:gd name="connsiteX7" fmla="*/ 2774771 w 9592709"/>
              <a:gd name="connsiteY7" fmla="*/ 5616620 h 5617936"/>
              <a:gd name="connsiteX8" fmla="*/ 2774771 w 9592709"/>
              <a:gd name="connsiteY8" fmla="*/ 5617936 h 5617936"/>
              <a:gd name="connsiteX9" fmla="*/ 2770344 w 9592709"/>
              <a:gd name="connsiteY9" fmla="*/ 5617936 h 5617936"/>
              <a:gd name="connsiteX10" fmla="*/ 1126671 w 9592709"/>
              <a:gd name="connsiteY10" fmla="*/ 5617936 h 5617936"/>
              <a:gd name="connsiteX11" fmla="*/ 0 w 9592709"/>
              <a:gd name="connsiteY11" fmla="*/ 5617936 h 5617936"/>
              <a:gd name="connsiteX12" fmla="*/ 0 w 9592709"/>
              <a:gd name="connsiteY12" fmla="*/ 2 h 5617936"/>
              <a:gd name="connsiteX13" fmla="*/ 1126671 w 9592709"/>
              <a:gd name="connsiteY13" fmla="*/ 2 h 5617936"/>
              <a:gd name="connsiteX14" fmla="*/ 2770344 w 9592709"/>
              <a:gd name="connsiteY14" fmla="*/ 2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2774771 w 9592709"/>
              <a:gd name="connsiteY6" fmla="*/ 5616620 h 5617936"/>
              <a:gd name="connsiteX7" fmla="*/ 2774771 w 9592709"/>
              <a:gd name="connsiteY7" fmla="*/ 5617936 h 5617936"/>
              <a:gd name="connsiteX8" fmla="*/ 2770344 w 9592709"/>
              <a:gd name="connsiteY8" fmla="*/ 5617936 h 5617936"/>
              <a:gd name="connsiteX9" fmla="*/ 1126671 w 9592709"/>
              <a:gd name="connsiteY9" fmla="*/ 5617936 h 5617936"/>
              <a:gd name="connsiteX10" fmla="*/ 0 w 9592709"/>
              <a:gd name="connsiteY10" fmla="*/ 5617936 h 5617936"/>
              <a:gd name="connsiteX11" fmla="*/ 0 w 9592709"/>
              <a:gd name="connsiteY11" fmla="*/ 2 h 5617936"/>
              <a:gd name="connsiteX12" fmla="*/ 1126671 w 9592709"/>
              <a:gd name="connsiteY12" fmla="*/ 2 h 5617936"/>
              <a:gd name="connsiteX13" fmla="*/ 2770344 w 9592709"/>
              <a:gd name="connsiteY13" fmla="*/ 2 h 5617936"/>
              <a:gd name="connsiteX14" fmla="*/ 2770344 w 9592709"/>
              <a:gd name="connsiteY14"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7614912 w 9592709"/>
              <a:gd name="connsiteY4" fmla="*/ 4612975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92709" h="5617936">
                <a:moveTo>
                  <a:pt x="2770344" y="0"/>
                </a:moveTo>
                <a:lnTo>
                  <a:pt x="3897014" y="0"/>
                </a:lnTo>
                <a:lnTo>
                  <a:pt x="8466038" y="0"/>
                </a:lnTo>
                <a:lnTo>
                  <a:pt x="9592709" y="0"/>
                </a:lnTo>
                <a:lnTo>
                  <a:pt x="7614912" y="4612975"/>
                </a:lnTo>
                <a:lnTo>
                  <a:pt x="2774771" y="5616620"/>
                </a:lnTo>
                <a:lnTo>
                  <a:pt x="2774771" y="5617936"/>
                </a:lnTo>
                <a:lnTo>
                  <a:pt x="2770344" y="5617936"/>
                </a:lnTo>
                <a:lnTo>
                  <a:pt x="1126671" y="5617936"/>
                </a:lnTo>
                <a:lnTo>
                  <a:pt x="0" y="5617936"/>
                </a:lnTo>
                <a:lnTo>
                  <a:pt x="0" y="2"/>
                </a:lnTo>
                <a:lnTo>
                  <a:pt x="1126671" y="2"/>
                </a:lnTo>
                <a:lnTo>
                  <a:pt x="2770344" y="2"/>
                </a:lnTo>
                <a:lnTo>
                  <a:pt x="277034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199" y="1464722"/>
            <a:ext cx="6940601" cy="1147807"/>
          </a:xfrm>
        </p:spPr>
        <p:txBody>
          <a:bodyPr anchor="b"/>
          <a:lstStyle/>
          <a:p>
            <a:r>
              <a:rPr lang="en-GB" dirty="0"/>
              <a:t>Click to edit Master title style</a:t>
            </a:r>
          </a:p>
        </p:txBody>
      </p:sp>
      <p:sp>
        <p:nvSpPr>
          <p:cNvPr id="15" name="Content Placeholder 14">
            <a:extLst>
              <a:ext uri="{FF2B5EF4-FFF2-40B4-BE49-F238E27FC236}">
                <a16:creationId xmlns:a16="http://schemas.microsoft.com/office/drawing/2014/main" id="{232FCCFC-E1E5-D744-BD71-B7098054A1A0}"/>
              </a:ext>
            </a:extLst>
          </p:cNvPr>
          <p:cNvSpPr>
            <a:spLocks noGrp="1"/>
          </p:cNvSpPr>
          <p:nvPr>
            <p:ph sz="quarter" idx="10"/>
          </p:nvPr>
        </p:nvSpPr>
        <p:spPr>
          <a:xfrm>
            <a:off x="457199" y="2990401"/>
            <a:ext cx="6480000" cy="674687"/>
          </a:xfrm>
        </p:spPr>
        <p:txBody>
          <a:bodyPr/>
          <a:lstStyle>
            <a:lvl1pPr>
              <a:defRPr sz="1600"/>
            </a:lvl1pPr>
          </a:lstStyle>
          <a:p>
            <a:pPr lvl="0"/>
            <a:r>
              <a:rPr lang="en-GB" dirty="0"/>
              <a:t>Click to edit Master text styles</a:t>
            </a:r>
          </a:p>
        </p:txBody>
      </p:sp>
      <p:sp>
        <p:nvSpPr>
          <p:cNvPr id="16" name="Rectangle 16">
            <a:extLst>
              <a:ext uri="{FF2B5EF4-FFF2-40B4-BE49-F238E27FC236}">
                <a16:creationId xmlns:a16="http://schemas.microsoft.com/office/drawing/2014/main" id="{88EA3987-4254-2142-A4A5-732479672A5C}"/>
              </a:ext>
            </a:extLst>
          </p:cNvPr>
          <p:cNvSpPr/>
          <p:nvPr userDrawn="1"/>
        </p:nvSpPr>
        <p:spPr>
          <a:xfrm>
            <a:off x="9759950" y="5137151"/>
            <a:ext cx="2443773" cy="1729995"/>
          </a:xfrm>
          <a:custGeom>
            <a:avLst/>
            <a:gdLst>
              <a:gd name="connsiteX0" fmla="*/ 0 w 3432313"/>
              <a:gd name="connsiteY0" fmla="*/ 0 h 1199322"/>
              <a:gd name="connsiteX1" fmla="*/ 3432313 w 3432313"/>
              <a:gd name="connsiteY1" fmla="*/ 0 h 1199322"/>
              <a:gd name="connsiteX2" fmla="*/ 3432313 w 3432313"/>
              <a:gd name="connsiteY2" fmla="*/ 1199322 h 1199322"/>
              <a:gd name="connsiteX3" fmla="*/ 0 w 3432313"/>
              <a:gd name="connsiteY3" fmla="*/ 1199322 h 1199322"/>
              <a:gd name="connsiteX4" fmla="*/ 0 w 3432313"/>
              <a:gd name="connsiteY4" fmla="*/ 0 h 1199322"/>
              <a:gd name="connsiteX0" fmla="*/ 1842052 w 3432313"/>
              <a:gd name="connsiteY0" fmla="*/ 662609 h 1199322"/>
              <a:gd name="connsiteX1" fmla="*/ 3432313 w 3432313"/>
              <a:gd name="connsiteY1" fmla="*/ 0 h 1199322"/>
              <a:gd name="connsiteX2" fmla="*/ 3432313 w 3432313"/>
              <a:gd name="connsiteY2" fmla="*/ 1199322 h 1199322"/>
              <a:gd name="connsiteX3" fmla="*/ 0 w 3432313"/>
              <a:gd name="connsiteY3" fmla="*/ 1199322 h 1199322"/>
              <a:gd name="connsiteX4" fmla="*/ 1842052 w 3432313"/>
              <a:gd name="connsiteY4" fmla="*/ 662609 h 1199322"/>
              <a:gd name="connsiteX0" fmla="*/ 1152939 w 3432313"/>
              <a:gd name="connsiteY0" fmla="*/ 291548 h 1199322"/>
              <a:gd name="connsiteX1" fmla="*/ 3432313 w 3432313"/>
              <a:gd name="connsiteY1" fmla="*/ 0 h 1199322"/>
              <a:gd name="connsiteX2" fmla="*/ 3432313 w 3432313"/>
              <a:gd name="connsiteY2" fmla="*/ 1199322 h 1199322"/>
              <a:gd name="connsiteX3" fmla="*/ 0 w 3432313"/>
              <a:gd name="connsiteY3" fmla="*/ 1199322 h 1199322"/>
              <a:gd name="connsiteX4" fmla="*/ 1152939 w 3432313"/>
              <a:gd name="connsiteY4" fmla="*/ 291548 h 1199322"/>
              <a:gd name="connsiteX0" fmla="*/ 1172408 w 3432313"/>
              <a:gd name="connsiteY0" fmla="*/ 526809 h 1199322"/>
              <a:gd name="connsiteX1" fmla="*/ 3432313 w 3432313"/>
              <a:gd name="connsiteY1" fmla="*/ 0 h 1199322"/>
              <a:gd name="connsiteX2" fmla="*/ 3432313 w 3432313"/>
              <a:gd name="connsiteY2" fmla="*/ 1199322 h 1199322"/>
              <a:gd name="connsiteX3" fmla="*/ 0 w 3432313"/>
              <a:gd name="connsiteY3" fmla="*/ 1199322 h 1199322"/>
              <a:gd name="connsiteX4" fmla="*/ 1172408 w 3432313"/>
              <a:gd name="connsiteY4" fmla="*/ 526809 h 1199322"/>
              <a:gd name="connsiteX0" fmla="*/ 886854 w 3432313"/>
              <a:gd name="connsiteY0" fmla="*/ 511466 h 1199322"/>
              <a:gd name="connsiteX1" fmla="*/ 3432313 w 3432313"/>
              <a:gd name="connsiteY1" fmla="*/ 0 h 1199322"/>
              <a:gd name="connsiteX2" fmla="*/ 3432313 w 3432313"/>
              <a:gd name="connsiteY2" fmla="*/ 1199322 h 1199322"/>
              <a:gd name="connsiteX3" fmla="*/ 0 w 3432313"/>
              <a:gd name="connsiteY3" fmla="*/ 1199322 h 1199322"/>
              <a:gd name="connsiteX4" fmla="*/ 886854 w 3432313"/>
              <a:gd name="connsiteY4" fmla="*/ 511466 h 1199322"/>
              <a:gd name="connsiteX0" fmla="*/ 958203 w 3432313"/>
              <a:gd name="connsiteY0" fmla="*/ 369435 h 1199322"/>
              <a:gd name="connsiteX1" fmla="*/ 3432313 w 3432313"/>
              <a:gd name="connsiteY1" fmla="*/ 0 h 1199322"/>
              <a:gd name="connsiteX2" fmla="*/ 3432313 w 3432313"/>
              <a:gd name="connsiteY2" fmla="*/ 1199322 h 1199322"/>
              <a:gd name="connsiteX3" fmla="*/ 0 w 3432313"/>
              <a:gd name="connsiteY3" fmla="*/ 1199322 h 1199322"/>
              <a:gd name="connsiteX4" fmla="*/ 958203 w 3432313"/>
              <a:gd name="connsiteY4" fmla="*/ 369435 h 119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13" h="1199322">
                <a:moveTo>
                  <a:pt x="958203" y="369435"/>
                </a:moveTo>
                <a:lnTo>
                  <a:pt x="3432313" y="0"/>
                </a:lnTo>
                <a:lnTo>
                  <a:pt x="3432313" y="1199322"/>
                </a:lnTo>
                <a:lnTo>
                  <a:pt x="0" y="1199322"/>
                </a:lnTo>
                <a:lnTo>
                  <a:pt x="958203" y="3694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1" name="Picture 20" descr="A close up of a logo&#10;&#10;Description automatically generated">
            <a:extLst>
              <a:ext uri="{FF2B5EF4-FFF2-40B4-BE49-F238E27FC236}">
                <a16:creationId xmlns:a16="http://schemas.microsoft.com/office/drawing/2014/main" id="{4A14CC7C-36AF-D84E-B05D-3619E0B6A2A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12035" y="5693937"/>
            <a:ext cx="1208052" cy="999767"/>
          </a:xfrm>
          <a:prstGeom prst="rect">
            <a:avLst/>
          </a:prstGeom>
        </p:spPr>
      </p:pic>
      <p:sp>
        <p:nvSpPr>
          <p:cNvPr id="24" name="Rectangle 23">
            <a:extLst>
              <a:ext uri="{FF2B5EF4-FFF2-40B4-BE49-F238E27FC236}">
                <a16:creationId xmlns:a16="http://schemas.microsoft.com/office/drawing/2014/main" id="{D2CBD38D-4D60-AC4B-B5E3-45B8F74075C9}"/>
              </a:ext>
            </a:extLst>
          </p:cNvPr>
          <p:cNvSpPr/>
          <p:nvPr userDrawn="1"/>
        </p:nvSpPr>
        <p:spPr>
          <a:xfrm>
            <a:off x="0" y="0"/>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Tree>
    <p:extLst>
      <p:ext uri="{BB962C8B-B14F-4D97-AF65-F5344CB8AC3E}">
        <p14:creationId xmlns:p14="http://schemas.microsoft.com/office/powerpoint/2010/main" val="3247441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NLY_Title and Content">
    <p:spTree>
      <p:nvGrpSpPr>
        <p:cNvPr id="1" name=""/>
        <p:cNvGrpSpPr/>
        <p:nvPr/>
      </p:nvGrpSpPr>
      <p:grpSpPr>
        <a:xfrm>
          <a:off x="0" y="0"/>
          <a:ext cx="0" cy="0"/>
          <a:chOff x="0" y="0"/>
          <a:chExt cx="0" cy="0"/>
        </a:xfrm>
      </p:grpSpPr>
      <p:pic>
        <p:nvPicPr>
          <p:cNvPr id="11" name="Picture 10" descr="A picture containing sitting, green, looking, dark&#10;&#10;Description automatically generated">
            <a:extLst>
              <a:ext uri="{FF2B5EF4-FFF2-40B4-BE49-F238E27FC236}">
                <a16:creationId xmlns:a16="http://schemas.microsoft.com/office/drawing/2014/main" id="{F8EE6443-6735-EB4F-9016-C4A440E08E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pic>
        <p:nvPicPr>
          <p:cNvPr id="13" name="Picture 12" descr="A picture containing sitting, green, looking, dark&#10;&#10;Description automatically generated">
            <a:extLst>
              <a:ext uri="{FF2B5EF4-FFF2-40B4-BE49-F238E27FC236}">
                <a16:creationId xmlns:a16="http://schemas.microsoft.com/office/drawing/2014/main" id="{684D6086-E8E7-E641-9407-8ECB9D775E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a:p>
        </p:txBody>
      </p:sp>
      <p:pic>
        <p:nvPicPr>
          <p:cNvPr id="7" name="Picture 6" descr="A close up of a logo&#10;&#10;Description automatically generated">
            <a:extLst>
              <a:ext uri="{FF2B5EF4-FFF2-40B4-BE49-F238E27FC236}">
                <a16:creationId xmlns:a16="http://schemas.microsoft.com/office/drawing/2014/main" id="{66AFF00D-C72E-B34F-BD64-854BE6B0A3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0610" y="5758104"/>
            <a:ext cx="1079477" cy="893360"/>
          </a:xfrm>
          <a:prstGeom prst="rect">
            <a:avLst/>
          </a:prstGeom>
        </p:spPr>
      </p:pic>
      <p:sp>
        <p:nvSpPr>
          <p:cNvPr id="8" name="TextBox 7">
            <a:extLst>
              <a:ext uri="{FF2B5EF4-FFF2-40B4-BE49-F238E27FC236}">
                <a16:creationId xmlns:a16="http://schemas.microsoft.com/office/drawing/2014/main" id="{C2B07D00-B26A-3341-8F7E-27CD94A74735}"/>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sp>
        <p:nvSpPr>
          <p:cNvPr id="12" name="Rectangle 11">
            <a:extLst>
              <a:ext uri="{FF2B5EF4-FFF2-40B4-BE49-F238E27FC236}">
                <a16:creationId xmlns:a16="http://schemas.microsoft.com/office/drawing/2014/main" id="{EA524CB1-5FB6-6840-B84A-F72EB827AE5D}"/>
              </a:ext>
            </a:extLst>
          </p:cNvPr>
          <p:cNvSpPr/>
          <p:nvPr userDrawn="1"/>
        </p:nvSpPr>
        <p:spPr>
          <a:xfrm>
            <a:off x="0" y="6714000"/>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
        <p:nvSpPr>
          <p:cNvPr id="14" name="Text Placeholder 6">
            <a:extLst>
              <a:ext uri="{FF2B5EF4-FFF2-40B4-BE49-F238E27FC236}">
                <a16:creationId xmlns:a16="http://schemas.microsoft.com/office/drawing/2014/main" id="{84341D4F-0F05-4178-9C84-2079175B2976}"/>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289413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NLY_Title and Content_Lipo">
    <p:spTree>
      <p:nvGrpSpPr>
        <p:cNvPr id="1" name=""/>
        <p:cNvGrpSpPr/>
        <p:nvPr/>
      </p:nvGrpSpPr>
      <p:grpSpPr>
        <a:xfrm>
          <a:off x="0" y="0"/>
          <a:ext cx="0" cy="0"/>
          <a:chOff x="0" y="0"/>
          <a:chExt cx="0" cy="0"/>
        </a:xfrm>
      </p:grpSpPr>
      <p:pic>
        <p:nvPicPr>
          <p:cNvPr id="11" name="Picture 10" descr="A picture containing sitting, green, looking, dark&#10;&#10;Description automatically generated">
            <a:extLst>
              <a:ext uri="{FF2B5EF4-FFF2-40B4-BE49-F238E27FC236}">
                <a16:creationId xmlns:a16="http://schemas.microsoft.com/office/drawing/2014/main" id="{F8EE6443-6735-EB4F-9016-C4A440E08E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pic>
        <p:nvPicPr>
          <p:cNvPr id="14" name="Picture 13" descr="A picture containing blue, green, sitting, close&#10;&#10;Description automatically generated">
            <a:extLst>
              <a:ext uri="{FF2B5EF4-FFF2-40B4-BE49-F238E27FC236}">
                <a16:creationId xmlns:a16="http://schemas.microsoft.com/office/drawing/2014/main" id="{E33CE1E8-0D05-3F47-B8E4-704216D713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9326386" y="272297"/>
            <a:ext cx="1619503" cy="1629529"/>
          </a:xfrm>
          <a:prstGeom prst="rect">
            <a:avLst/>
          </a:prstGeom>
        </p:spPr>
      </p:pic>
      <p:pic>
        <p:nvPicPr>
          <p:cNvPr id="15" name="Picture 14" descr="A picture containing blue, green, sitting, close&#10;&#10;Description automatically generated">
            <a:extLst>
              <a:ext uri="{FF2B5EF4-FFF2-40B4-BE49-F238E27FC236}">
                <a16:creationId xmlns:a16="http://schemas.microsoft.com/office/drawing/2014/main" id="{AD5FB569-09C5-5844-8908-13721FC39D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
          <a:stretch/>
        </p:blipFill>
        <p:spPr>
          <a:xfrm>
            <a:off x="10136136" y="1588420"/>
            <a:ext cx="2055864" cy="3491331"/>
          </a:xfrm>
          <a:prstGeom prst="rect">
            <a:avLst/>
          </a:prstGeom>
        </p:spPr>
      </p:pic>
      <p:pic>
        <p:nvPicPr>
          <p:cNvPr id="13" name="Picture 12" descr="A picture containing sitting, green, looking, dark&#10;&#10;Description automatically generated">
            <a:extLst>
              <a:ext uri="{FF2B5EF4-FFF2-40B4-BE49-F238E27FC236}">
                <a16:creationId xmlns:a16="http://schemas.microsoft.com/office/drawing/2014/main" id="{684D6086-E8E7-E641-9407-8ECB9D775E0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a:p>
        </p:txBody>
      </p:sp>
      <p:pic>
        <p:nvPicPr>
          <p:cNvPr id="7" name="Picture 6" descr="A close up of a logo&#10;&#10;Description automatically generated">
            <a:extLst>
              <a:ext uri="{FF2B5EF4-FFF2-40B4-BE49-F238E27FC236}">
                <a16:creationId xmlns:a16="http://schemas.microsoft.com/office/drawing/2014/main" id="{66AFF00D-C72E-B34F-BD64-854BE6B0A34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0610" y="5758104"/>
            <a:ext cx="1079477" cy="893360"/>
          </a:xfrm>
          <a:prstGeom prst="rect">
            <a:avLst/>
          </a:prstGeom>
        </p:spPr>
      </p:pic>
      <p:sp>
        <p:nvSpPr>
          <p:cNvPr id="8" name="TextBox 7">
            <a:extLst>
              <a:ext uri="{FF2B5EF4-FFF2-40B4-BE49-F238E27FC236}">
                <a16:creationId xmlns:a16="http://schemas.microsoft.com/office/drawing/2014/main" id="{C2B07D00-B26A-3341-8F7E-27CD94A74735}"/>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sp>
        <p:nvSpPr>
          <p:cNvPr id="12" name="Rectangle 11">
            <a:extLst>
              <a:ext uri="{FF2B5EF4-FFF2-40B4-BE49-F238E27FC236}">
                <a16:creationId xmlns:a16="http://schemas.microsoft.com/office/drawing/2014/main" id="{EA524CB1-5FB6-6840-B84A-F72EB827AE5D}"/>
              </a:ext>
            </a:extLst>
          </p:cNvPr>
          <p:cNvSpPr/>
          <p:nvPr userDrawn="1"/>
        </p:nvSpPr>
        <p:spPr>
          <a:xfrm>
            <a:off x="0" y="6714000"/>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
        <p:nvSpPr>
          <p:cNvPr id="16" name="Text Placeholder 6">
            <a:extLst>
              <a:ext uri="{FF2B5EF4-FFF2-40B4-BE49-F238E27FC236}">
                <a16:creationId xmlns:a16="http://schemas.microsoft.com/office/drawing/2014/main" id="{D6AE0710-F3C9-4614-8802-15DEC33D7862}"/>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1560088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NLY_Twin Content">
    <p:spTree>
      <p:nvGrpSpPr>
        <p:cNvPr id="1" name=""/>
        <p:cNvGrpSpPr/>
        <p:nvPr/>
      </p:nvGrpSpPr>
      <p:grpSpPr>
        <a:xfrm>
          <a:off x="0" y="0"/>
          <a:ext cx="0" cy="0"/>
          <a:chOff x="0" y="0"/>
          <a:chExt cx="0" cy="0"/>
        </a:xfrm>
      </p:grpSpPr>
      <p:pic>
        <p:nvPicPr>
          <p:cNvPr id="15" name="Picture 14" descr="A picture containing sitting, green, looking, dark&#10;&#10;Description automatically generated">
            <a:extLst>
              <a:ext uri="{FF2B5EF4-FFF2-40B4-BE49-F238E27FC236}">
                <a16:creationId xmlns:a16="http://schemas.microsoft.com/office/drawing/2014/main" id="{1BABE541-2177-494D-9CF6-B11465291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2766"/>
          <a:stretch/>
        </p:blipFill>
        <p:spPr>
          <a:xfrm>
            <a:off x="0" y="6063945"/>
            <a:ext cx="928101" cy="650056"/>
          </a:xfrm>
          <a:custGeom>
            <a:avLst/>
            <a:gdLst>
              <a:gd name="connsiteX0" fmla="*/ 0 w 1338943"/>
              <a:gd name="connsiteY0" fmla="*/ 0 h 650880"/>
              <a:gd name="connsiteX1" fmla="*/ 1338943 w 1338943"/>
              <a:gd name="connsiteY1" fmla="*/ 0 h 650880"/>
              <a:gd name="connsiteX2" fmla="*/ 1338943 w 1338943"/>
              <a:gd name="connsiteY2" fmla="*/ 650880 h 650880"/>
              <a:gd name="connsiteX3" fmla="*/ 0 w 1338943"/>
              <a:gd name="connsiteY3" fmla="*/ 650880 h 650880"/>
            </a:gdLst>
            <a:ahLst/>
            <a:cxnLst>
              <a:cxn ang="0">
                <a:pos x="connsiteX0" y="connsiteY0"/>
              </a:cxn>
              <a:cxn ang="0">
                <a:pos x="connsiteX1" y="connsiteY1"/>
              </a:cxn>
              <a:cxn ang="0">
                <a:pos x="connsiteX2" y="connsiteY2"/>
              </a:cxn>
              <a:cxn ang="0">
                <a:pos x="connsiteX3" y="connsiteY3"/>
              </a:cxn>
            </a:cxnLst>
            <a:rect l="l" t="t" r="r" b="b"/>
            <a:pathLst>
              <a:path w="1338943" h="650880">
                <a:moveTo>
                  <a:pt x="0" y="0"/>
                </a:moveTo>
                <a:lnTo>
                  <a:pt x="1338943" y="0"/>
                </a:lnTo>
                <a:lnTo>
                  <a:pt x="1338943" y="650880"/>
                </a:lnTo>
                <a:lnTo>
                  <a:pt x="0" y="650880"/>
                </a:lnTo>
                <a:close/>
              </a:path>
            </a:pathLst>
          </a:custGeom>
        </p:spPr>
      </p:pic>
      <p:pic>
        <p:nvPicPr>
          <p:cNvPr id="13" name="Picture 12" descr="A picture containing sitting, green, looking, dark&#10;&#10;Description automatically generated">
            <a:extLst>
              <a:ext uri="{FF2B5EF4-FFF2-40B4-BE49-F238E27FC236}">
                <a16:creationId xmlns:a16="http://schemas.microsoft.com/office/drawing/2014/main" id="{0CA92136-E0CF-C040-B37B-D9306773C4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85237" y="-1"/>
            <a:ext cx="1606764" cy="204882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a:xfrm>
            <a:off x="457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lvl1pPr>
              <a:defRPr>
                <a:solidFill>
                  <a:schemeClr val="bg1"/>
                </a:solidFill>
              </a:defRPr>
            </a:lvl1pPr>
          </a:lstStyle>
          <a:p>
            <a:fld id="{1D240E27-79AC-C145-8250-3185B37287E0}" type="slidenum">
              <a:rPr lang="en-GB" smtClean="0"/>
              <a:pPr/>
              <a:t>‹#›</a:t>
            </a:fld>
            <a:endParaRPr lang="en-GB" dirty="0"/>
          </a:p>
        </p:txBody>
      </p:sp>
      <p:sp>
        <p:nvSpPr>
          <p:cNvPr id="7" name="Content Placeholder 2">
            <a:extLst>
              <a:ext uri="{FF2B5EF4-FFF2-40B4-BE49-F238E27FC236}">
                <a16:creationId xmlns:a16="http://schemas.microsoft.com/office/drawing/2014/main" id="{5C60FF92-9564-C045-AD86-724E4344C417}"/>
              </a:ext>
            </a:extLst>
          </p:cNvPr>
          <p:cNvSpPr>
            <a:spLocks noGrp="1"/>
          </p:cNvSpPr>
          <p:nvPr>
            <p:ph idx="13"/>
          </p:nvPr>
        </p:nvSpPr>
        <p:spPr>
          <a:xfrm>
            <a:off x="6253200" y="1381581"/>
            <a:ext cx="5508000" cy="44989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A close up of a logo&#10;&#10;Description automatically generated">
            <a:extLst>
              <a:ext uri="{FF2B5EF4-FFF2-40B4-BE49-F238E27FC236}">
                <a16:creationId xmlns:a16="http://schemas.microsoft.com/office/drawing/2014/main" id="{258FE19A-7D10-9148-BE50-7DAB15A004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0610" y="5758104"/>
            <a:ext cx="1079477" cy="893360"/>
          </a:xfrm>
          <a:prstGeom prst="rect">
            <a:avLst/>
          </a:prstGeom>
        </p:spPr>
      </p:pic>
      <p:sp>
        <p:nvSpPr>
          <p:cNvPr id="9" name="TextBox 8">
            <a:extLst>
              <a:ext uri="{FF2B5EF4-FFF2-40B4-BE49-F238E27FC236}">
                <a16:creationId xmlns:a16="http://schemas.microsoft.com/office/drawing/2014/main" id="{5374C178-20E1-454A-83A2-5F211AB2901C}"/>
              </a:ext>
            </a:extLst>
          </p:cNvPr>
          <p:cNvSpPr txBox="1"/>
          <p:nvPr userDrawn="1"/>
        </p:nvSpPr>
        <p:spPr>
          <a:xfrm>
            <a:off x="768925" y="6381669"/>
            <a:ext cx="5437003" cy="215444"/>
          </a:xfrm>
          <a:prstGeom prst="rect">
            <a:avLst/>
          </a:prstGeom>
        </p:spPr>
        <p:txBody>
          <a:bodyPr vert="horz" lIns="0" tIns="0" rIns="0" bIns="0" rtlCol="0" anchor="b">
            <a:noAutofit/>
          </a:bodyPr>
          <a:lstStyle>
            <a:defPPr>
              <a:defRPr lang="en-US"/>
            </a:defPPr>
            <a:lvl1pPr>
              <a:defRPr sz="800"/>
            </a:lvl1pPr>
          </a:lstStyle>
          <a:p>
            <a:pPr lvl="0"/>
            <a:endParaRPr lang="en-GB" sz="800" dirty="0"/>
          </a:p>
        </p:txBody>
      </p:sp>
      <p:sp>
        <p:nvSpPr>
          <p:cNvPr id="12" name="Rectangle 11">
            <a:extLst>
              <a:ext uri="{FF2B5EF4-FFF2-40B4-BE49-F238E27FC236}">
                <a16:creationId xmlns:a16="http://schemas.microsoft.com/office/drawing/2014/main" id="{F8260E16-4D15-1E49-9D9C-EE80BC708480}"/>
              </a:ext>
            </a:extLst>
          </p:cNvPr>
          <p:cNvSpPr/>
          <p:nvPr userDrawn="1"/>
        </p:nvSpPr>
        <p:spPr>
          <a:xfrm>
            <a:off x="0" y="6714000"/>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
        <p:nvSpPr>
          <p:cNvPr id="14" name="Text Placeholder 6">
            <a:extLst>
              <a:ext uri="{FF2B5EF4-FFF2-40B4-BE49-F238E27FC236}">
                <a16:creationId xmlns:a16="http://schemas.microsoft.com/office/drawing/2014/main" id="{2644B452-32E4-47DD-A3C7-2883055EBC29}"/>
              </a:ext>
            </a:extLst>
          </p:cNvPr>
          <p:cNvSpPr>
            <a:spLocks noGrp="1"/>
          </p:cNvSpPr>
          <p:nvPr>
            <p:ph type="body" sz="quarter" idx="14"/>
          </p:nvPr>
        </p:nvSpPr>
        <p:spPr>
          <a:xfrm>
            <a:off x="457199" y="5880520"/>
            <a:ext cx="8639999" cy="23699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2562579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DC4E83-A97E-4516-B97C-D9BFF86FAB8A}"/>
              </a:ext>
            </a:extLst>
          </p:cNvPr>
          <p:cNvSpPr/>
          <p:nvPr userDrawn="1"/>
        </p:nvSpPr>
        <p:spPr>
          <a:xfrm>
            <a:off x="0" y="703164"/>
            <a:ext cx="12192000" cy="5189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			</a:t>
            </a:r>
          </a:p>
        </p:txBody>
      </p:sp>
      <p:cxnSp>
        <p:nvCxnSpPr>
          <p:cNvPr id="18" name="Straight Connector 17">
            <a:extLst>
              <a:ext uri="{FF2B5EF4-FFF2-40B4-BE49-F238E27FC236}">
                <a16:creationId xmlns:a16="http://schemas.microsoft.com/office/drawing/2014/main" id="{CABFE2E8-D970-48B4-893E-E4F2D7777C74}"/>
              </a:ext>
            </a:extLst>
          </p:cNvPr>
          <p:cNvCxnSpPr>
            <a:cxnSpLocks/>
          </p:cNvCxnSpPr>
          <p:nvPr userDrawn="1"/>
        </p:nvCxnSpPr>
        <p:spPr>
          <a:xfrm>
            <a:off x="1616593" y="2121408"/>
            <a:ext cx="3565033" cy="0"/>
          </a:xfrm>
          <a:prstGeom prst="line">
            <a:avLst/>
          </a:prstGeom>
          <a:ln w="31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188831-88FD-4F86-A454-3A6CA81760DF}"/>
              </a:ext>
            </a:extLst>
          </p:cNvPr>
          <p:cNvCxnSpPr>
            <a:cxnSpLocks/>
          </p:cNvCxnSpPr>
          <p:nvPr userDrawn="1"/>
        </p:nvCxnSpPr>
        <p:spPr>
          <a:xfrm>
            <a:off x="1649453" y="4652416"/>
            <a:ext cx="3565033" cy="0"/>
          </a:xfrm>
          <a:prstGeom prst="line">
            <a:avLst/>
          </a:prstGeom>
          <a:ln w="3175">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4BA60E-D002-4C9D-B572-9C0AE2454B8B}"/>
              </a:ext>
            </a:extLst>
          </p:cNvPr>
          <p:cNvSpPr>
            <a:spLocks noGrp="1"/>
          </p:cNvSpPr>
          <p:nvPr>
            <p:ph type="ctrTitle"/>
          </p:nvPr>
        </p:nvSpPr>
        <p:spPr>
          <a:xfrm>
            <a:off x="1580297" y="2339054"/>
            <a:ext cx="3634155" cy="2249487"/>
          </a:xfrm>
        </p:spPr>
        <p:txBody>
          <a:bodyPr vert="horz" lIns="91362" tIns="45718" rIns="91362" bIns="45718" rtlCol="0" anchor="ctr"/>
          <a:lstStyle>
            <a:lvl1pPr>
              <a:lnSpc>
                <a:spcPct val="150000"/>
              </a:lnSpc>
              <a:defRPr lang="en-US" sz="3200" b="1" dirty="0">
                <a:solidFill>
                  <a:schemeClr val="bg1"/>
                </a:solidFill>
                <a:latin typeface="Segoe UI Semibold" panose="020B0702040204020203" pitchFamily="34" charset="0"/>
                <a:ea typeface="Roboto" pitchFamily="2" charset="0"/>
                <a:cs typeface="Segoe UI Semibold" panose="020B0702040204020203" pitchFamily="34" charset="0"/>
              </a:defRPr>
            </a:lvl1pPr>
          </a:lstStyle>
          <a:p>
            <a:pPr marL="0" lvl="0"/>
            <a:endParaRPr lang="en-US" dirty="0"/>
          </a:p>
        </p:txBody>
      </p:sp>
      <p:sp>
        <p:nvSpPr>
          <p:cNvPr id="3" name="Subtitle 2">
            <a:extLst>
              <a:ext uri="{FF2B5EF4-FFF2-40B4-BE49-F238E27FC236}">
                <a16:creationId xmlns:a16="http://schemas.microsoft.com/office/drawing/2014/main" id="{812118BA-0BB4-4EDA-AF46-71D7E3FE416E}"/>
              </a:ext>
            </a:extLst>
          </p:cNvPr>
          <p:cNvSpPr>
            <a:spLocks noGrp="1"/>
          </p:cNvSpPr>
          <p:nvPr>
            <p:ph type="subTitle" idx="1"/>
          </p:nvPr>
        </p:nvSpPr>
        <p:spPr>
          <a:xfrm>
            <a:off x="1580295" y="4588539"/>
            <a:ext cx="3676036" cy="773660"/>
          </a:xfrm>
        </p:spPr>
        <p:txBody>
          <a:bodyPr/>
          <a:lstStyle>
            <a:lvl1pPr>
              <a:defRPr lang="en-US" sz="1200" b="1" dirty="0">
                <a:solidFill>
                  <a:schemeClr val="bg1"/>
                </a:solidFill>
                <a:latin typeface="Segoe UI Semibold" panose="020B0702040204020203" pitchFamily="34" charset="0"/>
                <a:ea typeface="Roboto" pitchFamily="2" charset="0"/>
                <a:cs typeface="Segoe UI Semibold" panose="020B0702040204020203" pitchFamily="34" charset="0"/>
              </a:defRPr>
            </a:lvl1pPr>
          </a:lstStyle>
          <a:p>
            <a:pPr marL="0" lvl="0" indent="0">
              <a:lnSpc>
                <a:spcPct val="100000"/>
              </a:lnSpc>
              <a:buNone/>
            </a:pPr>
            <a:endParaRPr lang="en-US" dirty="0"/>
          </a:p>
        </p:txBody>
      </p:sp>
      <p:pic>
        <p:nvPicPr>
          <p:cNvPr id="9" name="Image 8">
            <a:extLst>
              <a:ext uri="{FF2B5EF4-FFF2-40B4-BE49-F238E27FC236}">
                <a16:creationId xmlns:a16="http://schemas.microsoft.com/office/drawing/2014/main" id="{645A2036-8AB3-482C-851D-B9A55D714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3385" y="6340450"/>
            <a:ext cx="1571955" cy="418820"/>
          </a:xfrm>
          <a:prstGeom prst="rect">
            <a:avLst/>
          </a:prstGeom>
        </p:spPr>
      </p:pic>
      <p:sp>
        <p:nvSpPr>
          <p:cNvPr id="13" name="Rectangle 12">
            <a:extLst>
              <a:ext uri="{FF2B5EF4-FFF2-40B4-BE49-F238E27FC236}">
                <a16:creationId xmlns:a16="http://schemas.microsoft.com/office/drawing/2014/main" id="{577106B3-254F-4371-AEBD-78B7C103D32A}"/>
              </a:ext>
            </a:extLst>
          </p:cNvPr>
          <p:cNvSpPr/>
          <p:nvPr userDrawn="1"/>
        </p:nvSpPr>
        <p:spPr>
          <a:xfrm>
            <a:off x="1277441" y="703164"/>
            <a:ext cx="4239868" cy="5189088"/>
          </a:xfrm>
          <a:prstGeom prst="rect">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47" tIns="45711" rIns="91347" bIns="45711" rtlCol="0" anchor="ctr"/>
          <a:lstStyle/>
          <a:p>
            <a:pPr algn="ctr" defTabSz="456627"/>
            <a:endParaRPr lang="fr-FR" sz="1800" dirty="0">
              <a:solidFill>
                <a:prstClr val="white"/>
              </a:solidFill>
            </a:endParaRPr>
          </a:p>
        </p:txBody>
      </p:sp>
      <p:sp>
        <p:nvSpPr>
          <p:cNvPr id="10" name="Espace réservé du texte 1">
            <a:extLst>
              <a:ext uri="{FF2B5EF4-FFF2-40B4-BE49-F238E27FC236}">
                <a16:creationId xmlns:a16="http://schemas.microsoft.com/office/drawing/2014/main" id="{021097B4-9DC7-4791-9ECC-65828DA70461}"/>
              </a:ext>
            </a:extLst>
          </p:cNvPr>
          <p:cNvSpPr txBox="1">
            <a:spLocks/>
          </p:cNvSpPr>
          <p:nvPr userDrawn="1"/>
        </p:nvSpPr>
        <p:spPr>
          <a:xfrm>
            <a:off x="4875008" y="2641162"/>
            <a:ext cx="1374965" cy="1575676"/>
          </a:xfrm>
          <a:prstGeom prst="rect">
            <a:avLst/>
          </a:prstGeom>
          <a:solidFill>
            <a:srgbClr val="00B050"/>
          </a:solidFill>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8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dirty="0">
                <a:solidFill>
                  <a:srgbClr val="FFFFFF"/>
                </a:solidFill>
                <a:latin typeface="Segoe UI Semibold" panose="020B0702040204020203" pitchFamily="34" charset="0"/>
                <a:cs typeface="Segoe UI Semibold" panose="020B0702040204020203" pitchFamily="34" charset="0"/>
              </a:rPr>
              <a:t>2021</a:t>
            </a:r>
          </a:p>
          <a:p>
            <a:pPr algn="ctr"/>
            <a:r>
              <a:rPr lang="fr-FR" sz="2400" dirty="0">
                <a:solidFill>
                  <a:srgbClr val="FFFFFF"/>
                </a:solidFill>
                <a:latin typeface="Segoe UI Semibold" panose="020B0702040204020203" pitchFamily="34" charset="0"/>
                <a:cs typeface="Segoe UI Semibold" panose="020B0702040204020203" pitchFamily="34" charset="0"/>
              </a:rPr>
              <a:t>—</a:t>
            </a:r>
          </a:p>
          <a:p>
            <a:pPr algn="ctr"/>
            <a:r>
              <a:rPr lang="fr-FR" sz="2400" dirty="0">
                <a:solidFill>
                  <a:srgbClr val="FFFFFF"/>
                </a:solidFill>
                <a:latin typeface="Segoe UI Semibold" panose="020B0702040204020203" pitchFamily="34" charset="0"/>
                <a:cs typeface="Segoe UI Semibold" panose="020B0702040204020203" pitchFamily="34" charset="0"/>
              </a:rPr>
              <a:t>2022</a:t>
            </a:r>
          </a:p>
        </p:txBody>
      </p:sp>
      <p:pic>
        <p:nvPicPr>
          <p:cNvPr id="14" name="Picture 2" descr="H:\.POLE EDITORIAL et IDENTITE VISUELLE\.Identité visuelle\.Charte Graphique Corporate\Logos\SERVIER_Logotype\LOGO_SERVIER_PANTONE_BLANC.png">
            <a:extLst>
              <a:ext uri="{FF2B5EF4-FFF2-40B4-BE49-F238E27FC236}">
                <a16:creationId xmlns:a16="http://schemas.microsoft.com/office/drawing/2014/main" id="{02F7D4CA-0378-478D-9ECB-EE406C94233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622018" y="1385769"/>
            <a:ext cx="1570559" cy="51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17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2" name="Rectangle 21"/>
          <p:cNvSpPr/>
          <p:nvPr userDrawn="1"/>
        </p:nvSpPr>
        <p:spPr>
          <a:xfrm flipH="1">
            <a:off x="11747445" y="1737475"/>
            <a:ext cx="96000" cy="96000"/>
          </a:xfrm>
          <a:prstGeom prst="rect">
            <a:avLst/>
          </a:prstGeom>
          <a:solidFill>
            <a:schemeClr val="accent3">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55"/>
            <a:endParaRPr lang="fr-FR" sz="2400" dirty="0">
              <a:latin typeface="Arial" pitchFamily="34" charset="0"/>
              <a:cs typeface="Arial" pitchFamily="34" charset="0"/>
            </a:endParaRPr>
          </a:p>
        </p:txBody>
      </p:sp>
      <p:sp>
        <p:nvSpPr>
          <p:cNvPr id="14" name="Rectangle 13"/>
          <p:cNvSpPr/>
          <p:nvPr userDrawn="1"/>
        </p:nvSpPr>
        <p:spPr>
          <a:xfrm flipH="1">
            <a:off x="250704" y="0"/>
            <a:ext cx="144000" cy="144000"/>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55"/>
            <a:endParaRPr lang="fr-FR" sz="2400" dirty="0">
              <a:latin typeface="Arial" pitchFamily="34" charset="0"/>
              <a:cs typeface="Arial" pitchFamily="34" charset="0"/>
            </a:endParaRPr>
          </a:p>
        </p:txBody>
      </p:sp>
      <p:sp>
        <p:nvSpPr>
          <p:cNvPr id="8" name="Rectangle 7"/>
          <p:cNvSpPr/>
          <p:nvPr userDrawn="1"/>
        </p:nvSpPr>
        <p:spPr>
          <a:xfrm>
            <a:off x="11699445" y="260648"/>
            <a:ext cx="492555" cy="1426656"/>
          </a:xfrm>
          <a:prstGeom prst="rect">
            <a:avLst/>
          </a:prstGeom>
          <a:solidFill>
            <a:srgbClr val="6DC7D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2400" dirty="0">
              <a:latin typeface="Arial" pitchFamily="34" charset="0"/>
              <a:cs typeface="Arial" pitchFamily="34" charset="0"/>
            </a:endParaRPr>
          </a:p>
        </p:txBody>
      </p:sp>
      <p:sp>
        <p:nvSpPr>
          <p:cNvPr id="2" name="Titre 1"/>
          <p:cNvSpPr>
            <a:spLocks noGrp="1"/>
          </p:cNvSpPr>
          <p:nvPr>
            <p:ph type="title"/>
          </p:nvPr>
        </p:nvSpPr>
        <p:spPr>
          <a:xfrm>
            <a:off x="609600" y="637335"/>
            <a:ext cx="10972800" cy="780304"/>
          </a:xfrm>
          <a:prstGeom prst="rect">
            <a:avLst/>
          </a:prstGeom>
        </p:spPr>
        <p:txBody>
          <a:bodyPr>
            <a:noAutofit/>
          </a:bodyPr>
          <a:lstStyle>
            <a:lvl1pPr algn="l">
              <a:defRPr sz="3200">
                <a:latin typeface="Arial" pitchFamily="34" charset="0"/>
                <a:cs typeface="Arial" pitchFamily="34" charset="0"/>
              </a:defRPr>
            </a:lvl1pPr>
          </a:lstStyle>
          <a:p>
            <a:r>
              <a:rPr lang="en-US" dirty="0"/>
              <a:t>Click to edit Master title style</a:t>
            </a:r>
            <a:endParaRPr lang="fr-FR" dirty="0"/>
          </a:p>
        </p:txBody>
      </p:sp>
      <p:sp>
        <p:nvSpPr>
          <p:cNvPr id="3" name="Espace réservé du contenu 2"/>
          <p:cNvSpPr>
            <a:spLocks noGrp="1"/>
          </p:cNvSpPr>
          <p:nvPr>
            <p:ph idx="1"/>
          </p:nvPr>
        </p:nvSpPr>
        <p:spPr>
          <a:xfrm>
            <a:off x="609600" y="1600201"/>
            <a:ext cx="10972800" cy="4525963"/>
          </a:xfrm>
          <a:prstGeom prst="rect">
            <a:avLst/>
          </a:prstGeom>
        </p:spPr>
        <p:txBody>
          <a:bodyPr>
            <a:normAutofit/>
          </a:bodyPr>
          <a:lstStyle>
            <a:lvl1pPr>
              <a:defRPr sz="2667">
                <a:latin typeface="Arial" pitchFamily="34" charset="0"/>
                <a:cs typeface="Arial" pitchFamily="34" charset="0"/>
              </a:defRPr>
            </a:lvl1pPr>
            <a:lvl2pPr>
              <a:defRPr sz="2400">
                <a:latin typeface="Arial" pitchFamily="34" charset="0"/>
                <a:cs typeface="Arial" pitchFamily="34" charset="0"/>
              </a:defRPr>
            </a:lvl2pPr>
            <a:lvl3pPr>
              <a:defRPr sz="2133">
                <a:latin typeface="Arial" pitchFamily="34" charset="0"/>
                <a:cs typeface="Arial" pitchFamily="34" charset="0"/>
              </a:defRPr>
            </a:lvl3pPr>
            <a:lvl4pPr>
              <a:defRPr sz="1867">
                <a:latin typeface="Arial" pitchFamily="34" charset="0"/>
                <a:cs typeface="Arial" pitchFamily="34" charset="0"/>
              </a:defRPr>
            </a:lvl4pPr>
            <a:lvl5pPr>
              <a:defRPr sz="1867">
                <a:latin typeface="Arial" pitchFamily="34" charset="0"/>
                <a:cs typeface="Arial"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Rectangle 8"/>
          <p:cNvSpPr/>
          <p:nvPr userDrawn="1"/>
        </p:nvSpPr>
        <p:spPr>
          <a:xfrm>
            <a:off x="1" y="260648"/>
            <a:ext cx="492555" cy="1426656"/>
          </a:xfrm>
          <a:prstGeom prst="rect">
            <a:avLst/>
          </a:prstGeom>
          <a:solidFill>
            <a:srgbClr val="6DC7D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2400" dirty="0">
              <a:latin typeface="Arial" pitchFamily="34" charset="0"/>
              <a:cs typeface="Arial" pitchFamily="34" charset="0"/>
            </a:endParaRPr>
          </a:p>
        </p:txBody>
      </p:sp>
      <p:sp>
        <p:nvSpPr>
          <p:cNvPr id="10" name="ZoneTexte 9"/>
          <p:cNvSpPr txBox="1"/>
          <p:nvPr userDrawn="1"/>
        </p:nvSpPr>
        <p:spPr>
          <a:xfrm>
            <a:off x="11585541" y="452674"/>
            <a:ext cx="720383" cy="297454"/>
          </a:xfrm>
          <a:prstGeom prst="rect">
            <a:avLst/>
          </a:prstGeom>
          <a:noFill/>
        </p:spPr>
        <p:txBody>
          <a:bodyPr wrap="square" rtlCol="0">
            <a:spAutoFit/>
          </a:bodyPr>
          <a:lstStyle/>
          <a:p>
            <a:pPr algn="ctr"/>
            <a:fld id="{B4125227-88BC-A944-8C46-050305ADF61E}" type="slidenum">
              <a:rPr lang="fr-FR" sz="1333" b="0" smtClean="0">
                <a:solidFill>
                  <a:srgbClr val="FFFFFF"/>
                </a:solidFill>
                <a:latin typeface="Arial" pitchFamily="34" charset="0"/>
                <a:ea typeface="Roboto" pitchFamily="2" charset="0"/>
                <a:cs typeface="Arial" pitchFamily="34" charset="0"/>
              </a:rPr>
              <a:pPr algn="ctr"/>
              <a:t>‹#›</a:t>
            </a:fld>
            <a:endParaRPr lang="fr-FR" sz="1333" b="0" dirty="0">
              <a:solidFill>
                <a:srgbClr val="FFFFFF"/>
              </a:solidFill>
              <a:latin typeface="Arial" pitchFamily="34" charset="0"/>
              <a:ea typeface="Roboto" pitchFamily="2" charset="0"/>
              <a:cs typeface="Arial" pitchFamily="34" charset="0"/>
            </a:endParaRPr>
          </a:p>
        </p:txBody>
      </p:sp>
      <p:sp>
        <p:nvSpPr>
          <p:cNvPr id="13" name="Rectangle 12"/>
          <p:cNvSpPr/>
          <p:nvPr userDrawn="1"/>
        </p:nvSpPr>
        <p:spPr>
          <a:xfrm>
            <a:off x="313128" y="56042"/>
            <a:ext cx="358873" cy="373591"/>
          </a:xfrm>
          <a:prstGeom prst="rect">
            <a:avLst/>
          </a:prstGeom>
          <a:solidFill>
            <a:schemeClr val="accent1">
              <a:lumMod val="60000"/>
              <a:lumOff val="4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55"/>
            <a:endParaRPr lang="fr-FR" sz="2400" dirty="0">
              <a:latin typeface="Arial" pitchFamily="34" charset="0"/>
              <a:cs typeface="Arial" pitchFamily="34" charset="0"/>
            </a:endParaRPr>
          </a:p>
        </p:txBody>
      </p:sp>
      <p:sp>
        <p:nvSpPr>
          <p:cNvPr id="17" name="Espace réservé du texte 14"/>
          <p:cNvSpPr>
            <a:spLocks noGrp="1"/>
          </p:cNvSpPr>
          <p:nvPr>
            <p:ph type="body" sz="quarter" idx="13"/>
          </p:nvPr>
        </p:nvSpPr>
        <p:spPr>
          <a:xfrm>
            <a:off x="776962" y="217878"/>
            <a:ext cx="5145692" cy="349927"/>
          </a:xfrm>
          <a:prstGeom prst="rect">
            <a:avLst/>
          </a:prstGeom>
        </p:spPr>
        <p:txBody>
          <a:bodyPr vert="horz" lIns="91440" tIns="45720" rIns="91440" bIns="45720" rtlCol="0" anchor="ctr">
            <a:normAutofit/>
          </a:bodyPr>
          <a:lstStyle>
            <a:lvl1pPr marL="0" indent="0">
              <a:buNone/>
              <a:defRPr lang="fr-FR" sz="1333" b="0" kern="1200" dirty="0">
                <a:solidFill>
                  <a:schemeClr val="tx2"/>
                </a:solidFill>
                <a:latin typeface="Arial" pitchFamily="34" charset="0"/>
                <a:ea typeface="Roboto" pitchFamily="2" charset="0"/>
                <a:cs typeface="Arial" pitchFamily="34" charset="0"/>
              </a:defRPr>
            </a:lvl1pPr>
          </a:lstStyle>
          <a:p>
            <a:pPr lvl="0">
              <a:spcBef>
                <a:spcPct val="0"/>
              </a:spcBef>
            </a:pPr>
            <a:r>
              <a:rPr lang="en-US" dirty="0"/>
              <a:t>Edit Master text styles</a:t>
            </a:r>
          </a:p>
        </p:txBody>
      </p:sp>
      <p:sp>
        <p:nvSpPr>
          <p:cNvPr id="19" name="Espace réservé du pied de page 4"/>
          <p:cNvSpPr>
            <a:spLocks noGrp="1"/>
          </p:cNvSpPr>
          <p:nvPr>
            <p:ph type="ftr" sz="quarter" idx="11"/>
          </p:nvPr>
        </p:nvSpPr>
        <p:spPr>
          <a:xfrm>
            <a:off x="4175787" y="6492876"/>
            <a:ext cx="3860800" cy="365125"/>
          </a:xfrm>
          <a:prstGeom prst="rect">
            <a:avLst/>
          </a:prstGeom>
        </p:spPr>
        <p:txBody>
          <a:bodyPr/>
          <a:lstStyle>
            <a:lvl1pPr>
              <a:defRPr sz="1333">
                <a:latin typeface="Arial" pitchFamily="34" charset="0"/>
                <a:cs typeface="Arial" pitchFamily="34" charset="0"/>
              </a:defRPr>
            </a:lvl1pPr>
          </a:lstStyle>
          <a:p>
            <a:endParaRPr lang="fr-FR" dirty="0"/>
          </a:p>
        </p:txBody>
      </p:sp>
      <p:pic>
        <p:nvPicPr>
          <p:cNvPr id="1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61163" y="6318815"/>
            <a:ext cx="967644" cy="31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userDrawn="1"/>
        </p:nvSpPr>
        <p:spPr>
          <a:xfrm flipH="1">
            <a:off x="11603445" y="1591304"/>
            <a:ext cx="192000" cy="192000"/>
          </a:xfrm>
          <a:prstGeom prst="rect">
            <a:avLst/>
          </a:prstGeom>
          <a:solidFill>
            <a:schemeClr val="accent1">
              <a:lumMod val="60000"/>
              <a:lumOff val="40000"/>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55"/>
            <a:endParaRPr lang="fr-FR" sz="2400" dirty="0">
              <a:latin typeface="Arial" pitchFamily="34" charset="0"/>
              <a:cs typeface="Arial" pitchFamily="34" charset="0"/>
            </a:endParaRPr>
          </a:p>
        </p:txBody>
      </p:sp>
      <p:sp>
        <p:nvSpPr>
          <p:cNvPr id="4" name="Rectangle 3"/>
          <p:cNvSpPr/>
          <p:nvPr userDrawn="1"/>
        </p:nvSpPr>
        <p:spPr>
          <a:xfrm flipH="1" flipV="1">
            <a:off x="203933" y="104349"/>
            <a:ext cx="76427" cy="76800"/>
          </a:xfrm>
          <a:prstGeom prst="rect">
            <a:avLst/>
          </a:prstGeom>
          <a:solidFill>
            <a:schemeClr val="accent5">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09555"/>
            <a:endParaRPr lang="fr-FR" sz="2400" dirty="0">
              <a:latin typeface="Arial" pitchFamily="34" charset="0"/>
              <a:cs typeface="Arial" pitchFamily="34" charset="0"/>
            </a:endParaRPr>
          </a:p>
        </p:txBody>
      </p:sp>
    </p:spTree>
    <p:extLst>
      <p:ext uri="{BB962C8B-B14F-4D97-AF65-F5344CB8AC3E}">
        <p14:creationId xmlns:p14="http://schemas.microsoft.com/office/powerpoint/2010/main" val="61293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99F19D-E9D0-4621-B031-E90BB6FE79AA}"/>
              </a:ext>
            </a:extLst>
          </p:cNvPr>
          <p:cNvPicPr>
            <a:picLocks noChangeAspect="1"/>
          </p:cNvPicPr>
          <p:nvPr userDrawn="1"/>
        </p:nvPicPr>
        <p:blipFill rotWithShape="1">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0" y="0"/>
            <a:ext cx="12203723" cy="6858000"/>
          </a:xfrm>
          <a:prstGeom prst="rect">
            <a:avLst/>
          </a:prstGeom>
        </p:spPr>
      </p:pic>
      <p:sp>
        <p:nvSpPr>
          <p:cNvPr id="2" name="Rectangle 1">
            <a:extLst>
              <a:ext uri="{FF2B5EF4-FFF2-40B4-BE49-F238E27FC236}">
                <a16:creationId xmlns:a16="http://schemas.microsoft.com/office/drawing/2014/main" id="{A8D2D463-5E83-473F-8DE4-E7ABCD230D57}"/>
              </a:ext>
            </a:extLst>
          </p:cNvPr>
          <p:cNvSpPr/>
          <p:nvPr userDrawn="1"/>
        </p:nvSpPr>
        <p:spPr>
          <a:xfrm>
            <a:off x="0" y="1"/>
            <a:ext cx="12203723" cy="6857999"/>
          </a:xfrm>
          <a:prstGeom prst="rect">
            <a:avLst/>
          </a:prstGeom>
          <a:solidFill>
            <a:schemeClr val="tx2">
              <a:alpha val="8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chemeClr val="tx1"/>
              </a:solidFill>
            </a:endParaRPr>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201" y="847531"/>
            <a:ext cx="4650103" cy="779463"/>
          </a:xfrm>
        </p:spPr>
        <p:txBody>
          <a:bodyPr anchor="b"/>
          <a:lstStyle>
            <a:lvl1pPr>
              <a:defRPr>
                <a:solidFill>
                  <a:schemeClr val="bg1"/>
                </a:solidFill>
              </a:defRPr>
            </a:lvl1pPr>
          </a:lstStyle>
          <a:p>
            <a:r>
              <a:rPr lang="en-GB" dirty="0"/>
              <a:t>Click to edit Master title style</a:t>
            </a:r>
          </a:p>
        </p:txBody>
      </p:sp>
      <p:sp>
        <p:nvSpPr>
          <p:cNvPr id="19" name="Content Placeholder 14">
            <a:extLst>
              <a:ext uri="{FF2B5EF4-FFF2-40B4-BE49-F238E27FC236}">
                <a16:creationId xmlns:a16="http://schemas.microsoft.com/office/drawing/2014/main" id="{7206B311-9066-4D86-9C98-502FED4CF650}"/>
              </a:ext>
            </a:extLst>
          </p:cNvPr>
          <p:cNvSpPr>
            <a:spLocks noGrp="1"/>
          </p:cNvSpPr>
          <p:nvPr userDrawn="1">
            <p:ph sz="quarter" idx="10"/>
          </p:nvPr>
        </p:nvSpPr>
        <p:spPr>
          <a:xfrm>
            <a:off x="457199" y="1852466"/>
            <a:ext cx="4650103" cy="674687"/>
          </a:xfrm>
        </p:spPr>
        <p:txBody>
          <a:bodyPr/>
          <a:lstStyle>
            <a:lvl1pPr>
              <a:defRPr sz="1600">
                <a:solidFill>
                  <a:schemeClr val="bg1"/>
                </a:solidFill>
              </a:defRPr>
            </a:lvl1pPr>
          </a:lstStyle>
          <a:p>
            <a:pPr lvl="0"/>
            <a:r>
              <a:rPr lang="en-GB" dirty="0"/>
              <a:t>Click to edit Master text styles</a:t>
            </a:r>
          </a:p>
        </p:txBody>
      </p:sp>
      <p:pic>
        <p:nvPicPr>
          <p:cNvPr id="9" name="Picture 8">
            <a:extLst>
              <a:ext uri="{FF2B5EF4-FFF2-40B4-BE49-F238E27FC236}">
                <a16:creationId xmlns:a16="http://schemas.microsoft.com/office/drawing/2014/main" id="{17B95864-FF75-4F29-824D-37EF2AE555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5446" r="96" b="3967"/>
          <a:stretch/>
        </p:blipFill>
        <p:spPr>
          <a:xfrm>
            <a:off x="5545986" y="2"/>
            <a:ext cx="6646013" cy="6585945"/>
          </a:xfrm>
          <a:custGeom>
            <a:avLst/>
            <a:gdLst>
              <a:gd name="connsiteX0" fmla="*/ 3368633 w 4984510"/>
              <a:gd name="connsiteY0" fmla="*/ 1103450 h 4939459"/>
              <a:gd name="connsiteX1" fmla="*/ 3853645 w 4984510"/>
              <a:gd name="connsiteY1" fmla="*/ 1584055 h 4939459"/>
              <a:gd name="connsiteX2" fmla="*/ 3368633 w 4984510"/>
              <a:gd name="connsiteY2" fmla="*/ 2064660 h 4939459"/>
              <a:gd name="connsiteX3" fmla="*/ 2883621 w 4984510"/>
              <a:gd name="connsiteY3" fmla="*/ 1584055 h 4939459"/>
              <a:gd name="connsiteX4" fmla="*/ 3368633 w 4984510"/>
              <a:gd name="connsiteY4" fmla="*/ 1103450 h 4939459"/>
              <a:gd name="connsiteX5" fmla="*/ 1091865 w 4984510"/>
              <a:gd name="connsiteY5" fmla="*/ 0 h 4939459"/>
              <a:gd name="connsiteX6" fmla="*/ 4415458 w 4984510"/>
              <a:gd name="connsiteY6" fmla="*/ 0 h 4939459"/>
              <a:gd name="connsiteX7" fmla="*/ 4367744 w 4984510"/>
              <a:gd name="connsiteY7" fmla="*/ 87351 h 4939459"/>
              <a:gd name="connsiteX8" fmla="*/ 3368630 w 4984510"/>
              <a:gd name="connsiteY8" fmla="*/ 620327 h 4939459"/>
              <a:gd name="connsiteX9" fmla="*/ 2397759 w 4984510"/>
              <a:gd name="connsiteY9" fmla="*/ 1575237 h 4939459"/>
              <a:gd name="connsiteX10" fmla="*/ 3368630 w 4984510"/>
              <a:gd name="connsiteY10" fmla="*/ 2544838 h 4939459"/>
              <a:gd name="connsiteX11" fmla="*/ 4324792 w 4984510"/>
              <a:gd name="connsiteY11" fmla="*/ 1575237 h 4939459"/>
              <a:gd name="connsiteX12" fmla="*/ 4957936 w 4984510"/>
              <a:gd name="connsiteY12" fmla="*/ 516827 h 4939459"/>
              <a:gd name="connsiteX13" fmla="*/ 4984510 w 4984510"/>
              <a:gd name="connsiteY13" fmla="*/ 503967 h 4939459"/>
              <a:gd name="connsiteX14" fmla="*/ 4984510 w 4984510"/>
              <a:gd name="connsiteY14" fmla="*/ 3815830 h 4939459"/>
              <a:gd name="connsiteX15" fmla="*/ 4910871 w 4984510"/>
              <a:gd name="connsiteY15" fmla="*/ 3888886 h 4939459"/>
              <a:gd name="connsiteX16" fmla="*/ 4177690 w 4984510"/>
              <a:gd name="connsiteY16" fmla="*/ 4616259 h 4939459"/>
              <a:gd name="connsiteX17" fmla="*/ 3368630 w 4984510"/>
              <a:gd name="connsiteY17" fmla="*/ 4939459 h 4939459"/>
              <a:gd name="connsiteX18" fmla="*/ 2500730 w 4984510"/>
              <a:gd name="connsiteY18" fmla="*/ 4586877 h 4939459"/>
              <a:gd name="connsiteX19" fmla="*/ 338334 w 4984510"/>
              <a:gd name="connsiteY19" fmla="*/ 2412620 h 4939459"/>
              <a:gd name="connsiteX20" fmla="*/ 0 w 4984510"/>
              <a:gd name="connsiteY20" fmla="*/ 1575237 h 4939459"/>
              <a:gd name="connsiteX21" fmla="*/ 323624 w 4984510"/>
              <a:gd name="connsiteY21" fmla="*/ 767236 h 49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84510" h="4939459">
                <a:moveTo>
                  <a:pt x="3368633" y="1103450"/>
                </a:moveTo>
                <a:cubicBezTo>
                  <a:pt x="3636498" y="1103450"/>
                  <a:pt x="3853645" y="1318624"/>
                  <a:pt x="3853645" y="1584055"/>
                </a:cubicBezTo>
                <a:cubicBezTo>
                  <a:pt x="3853645" y="1849486"/>
                  <a:pt x="3636498" y="2064660"/>
                  <a:pt x="3368633" y="2064660"/>
                </a:cubicBezTo>
                <a:cubicBezTo>
                  <a:pt x="3100768" y="2064660"/>
                  <a:pt x="2883621" y="1849486"/>
                  <a:pt x="2883621" y="1584055"/>
                </a:cubicBezTo>
                <a:cubicBezTo>
                  <a:pt x="2883621" y="1318624"/>
                  <a:pt x="3100768" y="1103450"/>
                  <a:pt x="3368633" y="1103450"/>
                </a:cubicBezTo>
                <a:close/>
                <a:moveTo>
                  <a:pt x="1091865" y="0"/>
                </a:moveTo>
                <a:lnTo>
                  <a:pt x="4415458" y="0"/>
                </a:lnTo>
                <a:lnTo>
                  <a:pt x="4367744" y="87351"/>
                </a:lnTo>
                <a:cubicBezTo>
                  <a:pt x="4150108" y="407997"/>
                  <a:pt x="3782354" y="620327"/>
                  <a:pt x="3368630" y="620327"/>
                </a:cubicBezTo>
                <a:cubicBezTo>
                  <a:pt x="2839064" y="620327"/>
                  <a:pt x="2397759" y="1046364"/>
                  <a:pt x="2397759" y="1575237"/>
                </a:cubicBezTo>
                <a:cubicBezTo>
                  <a:pt x="2397759" y="2104110"/>
                  <a:pt x="2839064" y="2544838"/>
                  <a:pt x="3368630" y="2544838"/>
                </a:cubicBezTo>
                <a:cubicBezTo>
                  <a:pt x="3898196" y="2544838"/>
                  <a:pt x="4324792" y="2104110"/>
                  <a:pt x="4324792" y="1575237"/>
                </a:cubicBezTo>
                <a:cubicBezTo>
                  <a:pt x="4324792" y="1120737"/>
                  <a:pt x="4582047" y="721786"/>
                  <a:pt x="4957936" y="516827"/>
                </a:cubicBezTo>
                <a:lnTo>
                  <a:pt x="4984510" y="503967"/>
                </a:lnTo>
                <a:lnTo>
                  <a:pt x="4984510" y="3815830"/>
                </a:lnTo>
                <a:lnTo>
                  <a:pt x="4910871" y="3888886"/>
                </a:lnTo>
                <a:lnTo>
                  <a:pt x="4177690" y="4616259"/>
                </a:lnTo>
                <a:cubicBezTo>
                  <a:pt x="3971747" y="4821932"/>
                  <a:pt x="3677544" y="4939459"/>
                  <a:pt x="3368630" y="4939459"/>
                </a:cubicBezTo>
                <a:cubicBezTo>
                  <a:pt x="3030296" y="4939459"/>
                  <a:pt x="2721382" y="4807241"/>
                  <a:pt x="2500730" y="4586877"/>
                </a:cubicBezTo>
                <a:lnTo>
                  <a:pt x="338334" y="2412620"/>
                </a:lnTo>
                <a:cubicBezTo>
                  <a:pt x="132392" y="2192256"/>
                  <a:pt x="0" y="1898437"/>
                  <a:pt x="0" y="1575237"/>
                </a:cubicBezTo>
                <a:cubicBezTo>
                  <a:pt x="0" y="1266728"/>
                  <a:pt x="117682" y="972909"/>
                  <a:pt x="323624" y="767236"/>
                </a:cubicBezTo>
                <a:close/>
              </a:path>
            </a:pathLst>
          </a:custGeom>
          <a:effectLst>
            <a:outerShdw blurRad="152400" dist="190500" dir="5400000" sx="98000" sy="98000" rotWithShape="0">
              <a:schemeClr val="tx2">
                <a:lumMod val="50000"/>
                <a:alpha val="33000"/>
              </a:schemeClr>
            </a:outerShdw>
          </a:effectLst>
        </p:spPr>
      </p:pic>
    </p:spTree>
    <p:extLst>
      <p:ext uri="{BB962C8B-B14F-4D97-AF65-F5344CB8AC3E}">
        <p14:creationId xmlns:p14="http://schemas.microsoft.com/office/powerpoint/2010/main" val="1391203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MB_temp_pop-up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93D2DF-9198-644B-981C-2D587794AFFB}"/>
              </a:ext>
            </a:extLst>
          </p:cNvPr>
          <p:cNvSpPr/>
          <p:nvPr userDrawn="1"/>
        </p:nvSpPr>
        <p:spPr>
          <a:xfrm>
            <a:off x="0" y="0"/>
            <a:ext cx="12192000"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0" name="Rectangle 19">
            <a:extLst>
              <a:ext uri="{FF2B5EF4-FFF2-40B4-BE49-F238E27FC236}">
                <a16:creationId xmlns:a16="http://schemas.microsoft.com/office/drawing/2014/main" id="{27617CB0-CFB6-4A49-B5E2-C0997BDC6F65}"/>
              </a:ext>
            </a:extLst>
          </p:cNvPr>
          <p:cNvSpPr/>
          <p:nvPr userDrawn="1"/>
        </p:nvSpPr>
        <p:spPr>
          <a:xfrm>
            <a:off x="295923" y="307759"/>
            <a:ext cx="11611992" cy="6178859"/>
          </a:xfrm>
          <a:prstGeom prst="rect">
            <a:avLst/>
          </a:pr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grpSp>
        <p:nvGrpSpPr>
          <p:cNvPr id="22" name="CLOSE">
            <a:extLst>
              <a:ext uri="{FF2B5EF4-FFF2-40B4-BE49-F238E27FC236}">
                <a16:creationId xmlns:a16="http://schemas.microsoft.com/office/drawing/2014/main" id="{2C4F2CD4-95D0-CC47-9C78-136DB782266D}"/>
              </a:ext>
            </a:extLst>
          </p:cNvPr>
          <p:cNvGrpSpPr>
            <a:grpSpLocks noChangeAspect="1"/>
          </p:cNvGrpSpPr>
          <p:nvPr userDrawn="1"/>
        </p:nvGrpSpPr>
        <p:grpSpPr bwMode="auto">
          <a:xfrm>
            <a:off x="11450942" y="118709"/>
            <a:ext cx="614751" cy="615180"/>
            <a:chOff x="5232" y="68"/>
            <a:chExt cx="425" cy="419"/>
          </a:xfrm>
          <a:effectLst/>
        </p:grpSpPr>
        <p:sp>
          <p:nvSpPr>
            <p:cNvPr id="23" name="Oval 5">
              <a:extLst>
                <a:ext uri="{FF2B5EF4-FFF2-40B4-BE49-F238E27FC236}">
                  <a16:creationId xmlns:a16="http://schemas.microsoft.com/office/drawing/2014/main" id="{AEEF8002-5024-2A4F-BA85-36A933359568}"/>
                </a:ext>
              </a:extLst>
            </p:cNvPr>
            <p:cNvSpPr>
              <a:spLocks noChangeArrowheads="1"/>
            </p:cNvSpPr>
            <p:nvPr/>
          </p:nvSpPr>
          <p:spPr bwMode="auto">
            <a:xfrm>
              <a:off x="5232" y="68"/>
              <a:ext cx="425" cy="419"/>
            </a:xfrm>
            <a:prstGeom prst="ellipse">
              <a:avLst/>
            </a:prstGeom>
            <a:solidFill>
              <a:schemeClr val="bg1"/>
            </a:solidFill>
            <a:ln w="12700">
              <a:solidFill>
                <a:schemeClr val="tx2"/>
              </a:solidFill>
              <a:tailEnd type="triangle"/>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2400" dirty="0"/>
            </a:p>
          </p:txBody>
        </p:sp>
        <p:sp>
          <p:nvSpPr>
            <p:cNvPr id="24" name="Freeform 6">
              <a:extLst>
                <a:ext uri="{FF2B5EF4-FFF2-40B4-BE49-F238E27FC236}">
                  <a16:creationId xmlns:a16="http://schemas.microsoft.com/office/drawing/2014/main" id="{58208799-2C7D-B043-A8EC-5A4FBAD7F7EB}"/>
                </a:ext>
              </a:extLst>
            </p:cNvPr>
            <p:cNvSpPr>
              <a:spLocks/>
            </p:cNvSpPr>
            <p:nvPr/>
          </p:nvSpPr>
          <p:spPr bwMode="auto">
            <a:xfrm>
              <a:off x="5364" y="200"/>
              <a:ext cx="154" cy="155"/>
            </a:xfrm>
            <a:custGeom>
              <a:avLst/>
              <a:gdLst>
                <a:gd name="T0" fmla="*/ 154 w 154"/>
                <a:gd name="T1" fmla="*/ 4 h 155"/>
                <a:gd name="T2" fmla="*/ 150 w 154"/>
                <a:gd name="T3" fmla="*/ 0 h 155"/>
                <a:gd name="T4" fmla="*/ 78 w 154"/>
                <a:gd name="T5" fmla="*/ 73 h 155"/>
                <a:gd name="T6" fmla="*/ 4 w 154"/>
                <a:gd name="T7" fmla="*/ 0 h 155"/>
                <a:gd name="T8" fmla="*/ 0 w 154"/>
                <a:gd name="T9" fmla="*/ 4 h 155"/>
                <a:gd name="T10" fmla="*/ 74 w 154"/>
                <a:gd name="T11" fmla="*/ 77 h 155"/>
                <a:gd name="T12" fmla="*/ 0 w 154"/>
                <a:gd name="T13" fmla="*/ 151 h 155"/>
                <a:gd name="T14" fmla="*/ 4 w 154"/>
                <a:gd name="T15" fmla="*/ 155 h 155"/>
                <a:gd name="T16" fmla="*/ 78 w 154"/>
                <a:gd name="T17" fmla="*/ 82 h 155"/>
                <a:gd name="T18" fmla="*/ 150 w 154"/>
                <a:gd name="T19" fmla="*/ 155 h 155"/>
                <a:gd name="T20" fmla="*/ 154 w 154"/>
                <a:gd name="T21" fmla="*/ 151 h 155"/>
                <a:gd name="T22" fmla="*/ 80 w 154"/>
                <a:gd name="T23" fmla="*/ 77 h 155"/>
                <a:gd name="T24" fmla="*/ 154 w 154"/>
                <a:gd name="T25" fmla="*/ 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54" y="4"/>
                  </a:moveTo>
                  <a:lnTo>
                    <a:pt x="150" y="0"/>
                  </a:lnTo>
                  <a:lnTo>
                    <a:pt x="78" y="73"/>
                  </a:lnTo>
                  <a:lnTo>
                    <a:pt x="4" y="0"/>
                  </a:lnTo>
                  <a:lnTo>
                    <a:pt x="0" y="4"/>
                  </a:lnTo>
                  <a:lnTo>
                    <a:pt x="74" y="77"/>
                  </a:lnTo>
                  <a:lnTo>
                    <a:pt x="0" y="151"/>
                  </a:lnTo>
                  <a:lnTo>
                    <a:pt x="4" y="155"/>
                  </a:lnTo>
                  <a:lnTo>
                    <a:pt x="78" y="82"/>
                  </a:lnTo>
                  <a:lnTo>
                    <a:pt x="150" y="155"/>
                  </a:lnTo>
                  <a:lnTo>
                    <a:pt x="154" y="151"/>
                  </a:lnTo>
                  <a:lnTo>
                    <a:pt x="80" y="77"/>
                  </a:lnTo>
                  <a:lnTo>
                    <a:pt x="154" y="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272635"/>
            <a:ext cx="216000" cy="206104"/>
          </a:xfrm>
          <a:prstGeom prst="rect">
            <a:avLst/>
          </a:prstGeom>
        </p:spPr>
        <p:txBody>
          <a:bodyPr/>
          <a:lstStyle/>
          <a:p>
            <a:fld id="{1D240E27-79AC-C145-8250-3185B37287E0}" type="slidenum">
              <a:rPr lang="en-GB" smtClean="0"/>
              <a:t>‹#›</a:t>
            </a:fld>
            <a:endParaRPr lang="en-GB"/>
          </a:p>
        </p:txBody>
      </p:sp>
      <p:sp>
        <p:nvSpPr>
          <p:cNvPr id="10" name="TextBox 9">
            <a:extLst>
              <a:ext uri="{FF2B5EF4-FFF2-40B4-BE49-F238E27FC236}">
                <a16:creationId xmlns:a16="http://schemas.microsoft.com/office/drawing/2014/main" id="{41D1E5BD-A057-A74C-BD2C-F09EFA11C2C0}"/>
              </a:ext>
            </a:extLst>
          </p:cNvPr>
          <p:cNvSpPr txBox="1"/>
          <p:nvPr userDrawn="1"/>
        </p:nvSpPr>
        <p:spPr>
          <a:xfrm>
            <a:off x="768925" y="6263295"/>
            <a:ext cx="5437003" cy="215444"/>
          </a:xfrm>
          <a:prstGeom prst="rect">
            <a:avLst/>
          </a:prstGeom>
        </p:spPr>
        <p:txBody>
          <a:bodyPr vert="horz" lIns="0" tIns="0" rIns="0" bIns="0" rtlCol="0" anchor="b">
            <a:noAutofit/>
          </a:bodyPr>
          <a:lstStyle>
            <a:defPPr>
              <a:defRPr lang="en-US"/>
            </a:defPPr>
            <a:lvl1pPr>
              <a:defRPr sz="800"/>
            </a:lvl1pPr>
          </a:lstStyle>
          <a:p>
            <a:pPr lvl="0"/>
            <a:r>
              <a:rPr lang="en-GB" sz="800" dirty="0"/>
              <a:t>Confidential notice to be provided by </a:t>
            </a:r>
            <a:r>
              <a:rPr lang="en-GB" sz="800" dirty="0" err="1"/>
              <a:t>Servier</a:t>
            </a:r>
            <a:r>
              <a:rPr lang="en-GB" sz="800" dirty="0"/>
              <a:t> if required. </a:t>
            </a:r>
          </a:p>
        </p:txBody>
      </p:sp>
      <p:cxnSp>
        <p:nvCxnSpPr>
          <p:cNvPr id="13" name="Straight Connector 12">
            <a:extLst>
              <a:ext uri="{FF2B5EF4-FFF2-40B4-BE49-F238E27FC236}">
                <a16:creationId xmlns:a16="http://schemas.microsoft.com/office/drawing/2014/main" id="{00B000BC-2707-774E-B5C4-C89BCB2792D7}"/>
              </a:ext>
            </a:extLst>
          </p:cNvPr>
          <p:cNvCxnSpPr/>
          <p:nvPr userDrawn="1"/>
        </p:nvCxnSpPr>
        <p:spPr>
          <a:xfrm>
            <a:off x="667063" y="6265140"/>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21" name="Freeform: Shape 20">
            <a:extLst>
              <a:ext uri="{FF2B5EF4-FFF2-40B4-BE49-F238E27FC236}">
                <a16:creationId xmlns:a16="http://schemas.microsoft.com/office/drawing/2014/main" id="{1537B0AB-8940-475B-B6A6-E664D3E40843}"/>
              </a:ext>
            </a:extLst>
          </p:cNvPr>
          <p:cNvSpPr/>
          <p:nvPr userDrawn="1"/>
        </p:nvSpPr>
        <p:spPr>
          <a:xfrm rot="20006374" flipV="1">
            <a:off x="6697111" y="3320991"/>
            <a:ext cx="995389" cy="469995"/>
          </a:xfrm>
          <a:custGeom>
            <a:avLst/>
            <a:gdLst>
              <a:gd name="connsiteX0" fmla="*/ 19760 w 870660"/>
              <a:gd name="connsiteY0" fmla="*/ 101651 h 407540"/>
              <a:gd name="connsiteX1" fmla="*/ 32460 w 870660"/>
              <a:gd name="connsiteY1" fmla="*/ 387401 h 407540"/>
              <a:gd name="connsiteX2" fmla="*/ 45160 w 870660"/>
              <a:gd name="connsiteY2" fmla="*/ 406451 h 407540"/>
              <a:gd name="connsiteX3" fmla="*/ 292810 w 870660"/>
              <a:gd name="connsiteY3" fmla="*/ 400101 h 407540"/>
              <a:gd name="connsiteX4" fmla="*/ 343610 w 870660"/>
              <a:gd name="connsiteY4" fmla="*/ 387401 h 407540"/>
              <a:gd name="connsiteX5" fmla="*/ 362660 w 870660"/>
              <a:gd name="connsiteY5" fmla="*/ 381051 h 407540"/>
              <a:gd name="connsiteX6" fmla="*/ 388060 w 870660"/>
              <a:gd name="connsiteY6" fmla="*/ 374701 h 407540"/>
              <a:gd name="connsiteX7" fmla="*/ 413460 w 870660"/>
              <a:gd name="connsiteY7" fmla="*/ 362001 h 407540"/>
              <a:gd name="connsiteX8" fmla="*/ 432510 w 870660"/>
              <a:gd name="connsiteY8" fmla="*/ 355651 h 407540"/>
              <a:gd name="connsiteX9" fmla="*/ 489660 w 870660"/>
              <a:gd name="connsiteY9" fmla="*/ 330251 h 407540"/>
              <a:gd name="connsiteX10" fmla="*/ 553160 w 870660"/>
              <a:gd name="connsiteY10" fmla="*/ 311201 h 407540"/>
              <a:gd name="connsiteX11" fmla="*/ 597610 w 870660"/>
              <a:gd name="connsiteY11" fmla="*/ 285801 h 407540"/>
              <a:gd name="connsiteX12" fmla="*/ 610310 w 870660"/>
              <a:gd name="connsiteY12" fmla="*/ 266751 h 407540"/>
              <a:gd name="connsiteX13" fmla="*/ 667460 w 870660"/>
              <a:gd name="connsiteY13" fmla="*/ 228651 h 407540"/>
              <a:gd name="connsiteX14" fmla="*/ 686510 w 870660"/>
              <a:gd name="connsiteY14" fmla="*/ 215951 h 407540"/>
              <a:gd name="connsiteX15" fmla="*/ 705560 w 870660"/>
              <a:gd name="connsiteY15" fmla="*/ 196901 h 407540"/>
              <a:gd name="connsiteX16" fmla="*/ 724610 w 870660"/>
              <a:gd name="connsiteY16" fmla="*/ 190551 h 407540"/>
              <a:gd name="connsiteX17" fmla="*/ 762710 w 870660"/>
              <a:gd name="connsiteY17" fmla="*/ 165151 h 407540"/>
              <a:gd name="connsiteX18" fmla="*/ 781760 w 870660"/>
              <a:gd name="connsiteY18" fmla="*/ 146101 h 407540"/>
              <a:gd name="connsiteX19" fmla="*/ 794460 w 870660"/>
              <a:gd name="connsiteY19" fmla="*/ 127051 h 407540"/>
              <a:gd name="connsiteX20" fmla="*/ 832560 w 870660"/>
              <a:gd name="connsiteY20" fmla="*/ 108001 h 407540"/>
              <a:gd name="connsiteX21" fmla="*/ 857960 w 870660"/>
              <a:gd name="connsiteY21" fmla="*/ 69901 h 407540"/>
              <a:gd name="connsiteX22" fmla="*/ 870660 w 870660"/>
              <a:gd name="connsiteY22" fmla="*/ 50851 h 407540"/>
              <a:gd name="connsiteX23" fmla="*/ 864310 w 870660"/>
              <a:gd name="connsiteY23" fmla="*/ 6401 h 407540"/>
              <a:gd name="connsiteX24" fmla="*/ 838910 w 870660"/>
              <a:gd name="connsiteY24" fmla="*/ 51 h 407540"/>
              <a:gd name="connsiteX25" fmla="*/ 610310 w 870660"/>
              <a:gd name="connsiteY25" fmla="*/ 6401 h 407540"/>
              <a:gd name="connsiteX26" fmla="*/ 591260 w 870660"/>
              <a:gd name="connsiteY26" fmla="*/ 12751 h 407540"/>
              <a:gd name="connsiteX27" fmla="*/ 565860 w 870660"/>
              <a:gd name="connsiteY27" fmla="*/ 19101 h 407540"/>
              <a:gd name="connsiteX28" fmla="*/ 521410 w 870660"/>
              <a:gd name="connsiteY28" fmla="*/ 38151 h 407540"/>
              <a:gd name="connsiteX29" fmla="*/ 483310 w 870660"/>
              <a:gd name="connsiteY29" fmla="*/ 57201 h 407540"/>
              <a:gd name="connsiteX30" fmla="*/ 464260 w 870660"/>
              <a:gd name="connsiteY30" fmla="*/ 69901 h 407540"/>
              <a:gd name="connsiteX31" fmla="*/ 394410 w 870660"/>
              <a:gd name="connsiteY31" fmla="*/ 88951 h 407540"/>
              <a:gd name="connsiteX32" fmla="*/ 375360 w 870660"/>
              <a:gd name="connsiteY32" fmla="*/ 95301 h 407540"/>
              <a:gd name="connsiteX33" fmla="*/ 343610 w 870660"/>
              <a:gd name="connsiteY33" fmla="*/ 101651 h 407540"/>
              <a:gd name="connsiteX34" fmla="*/ 318210 w 870660"/>
              <a:gd name="connsiteY34" fmla="*/ 108001 h 407540"/>
              <a:gd name="connsiteX35" fmla="*/ 19760 w 870660"/>
              <a:gd name="connsiteY35" fmla="*/ 101651 h 407540"/>
              <a:gd name="connsiteX0" fmla="*/ 35923 w 886823"/>
              <a:gd name="connsiteY0" fmla="*/ 101651 h 412503"/>
              <a:gd name="connsiteX1" fmla="*/ 10559 w 886823"/>
              <a:gd name="connsiteY1" fmla="*/ 304908 h 412503"/>
              <a:gd name="connsiteX2" fmla="*/ 61323 w 886823"/>
              <a:gd name="connsiteY2" fmla="*/ 406451 h 412503"/>
              <a:gd name="connsiteX3" fmla="*/ 308973 w 886823"/>
              <a:gd name="connsiteY3" fmla="*/ 400101 h 412503"/>
              <a:gd name="connsiteX4" fmla="*/ 359773 w 886823"/>
              <a:gd name="connsiteY4" fmla="*/ 387401 h 412503"/>
              <a:gd name="connsiteX5" fmla="*/ 378823 w 886823"/>
              <a:gd name="connsiteY5" fmla="*/ 381051 h 412503"/>
              <a:gd name="connsiteX6" fmla="*/ 404223 w 886823"/>
              <a:gd name="connsiteY6" fmla="*/ 374701 h 412503"/>
              <a:gd name="connsiteX7" fmla="*/ 429623 w 886823"/>
              <a:gd name="connsiteY7" fmla="*/ 362001 h 412503"/>
              <a:gd name="connsiteX8" fmla="*/ 448673 w 886823"/>
              <a:gd name="connsiteY8" fmla="*/ 355651 h 412503"/>
              <a:gd name="connsiteX9" fmla="*/ 505823 w 886823"/>
              <a:gd name="connsiteY9" fmla="*/ 330251 h 412503"/>
              <a:gd name="connsiteX10" fmla="*/ 569323 w 886823"/>
              <a:gd name="connsiteY10" fmla="*/ 311201 h 412503"/>
              <a:gd name="connsiteX11" fmla="*/ 613773 w 886823"/>
              <a:gd name="connsiteY11" fmla="*/ 285801 h 412503"/>
              <a:gd name="connsiteX12" fmla="*/ 626473 w 886823"/>
              <a:gd name="connsiteY12" fmla="*/ 266751 h 412503"/>
              <a:gd name="connsiteX13" fmla="*/ 683623 w 886823"/>
              <a:gd name="connsiteY13" fmla="*/ 228651 h 412503"/>
              <a:gd name="connsiteX14" fmla="*/ 702673 w 886823"/>
              <a:gd name="connsiteY14" fmla="*/ 215951 h 412503"/>
              <a:gd name="connsiteX15" fmla="*/ 721723 w 886823"/>
              <a:gd name="connsiteY15" fmla="*/ 196901 h 412503"/>
              <a:gd name="connsiteX16" fmla="*/ 740773 w 886823"/>
              <a:gd name="connsiteY16" fmla="*/ 190551 h 412503"/>
              <a:gd name="connsiteX17" fmla="*/ 778873 w 886823"/>
              <a:gd name="connsiteY17" fmla="*/ 165151 h 412503"/>
              <a:gd name="connsiteX18" fmla="*/ 797923 w 886823"/>
              <a:gd name="connsiteY18" fmla="*/ 146101 h 412503"/>
              <a:gd name="connsiteX19" fmla="*/ 810623 w 886823"/>
              <a:gd name="connsiteY19" fmla="*/ 127051 h 412503"/>
              <a:gd name="connsiteX20" fmla="*/ 848723 w 886823"/>
              <a:gd name="connsiteY20" fmla="*/ 108001 h 412503"/>
              <a:gd name="connsiteX21" fmla="*/ 874123 w 886823"/>
              <a:gd name="connsiteY21" fmla="*/ 69901 h 412503"/>
              <a:gd name="connsiteX22" fmla="*/ 886823 w 886823"/>
              <a:gd name="connsiteY22" fmla="*/ 50851 h 412503"/>
              <a:gd name="connsiteX23" fmla="*/ 880473 w 886823"/>
              <a:gd name="connsiteY23" fmla="*/ 6401 h 412503"/>
              <a:gd name="connsiteX24" fmla="*/ 855073 w 886823"/>
              <a:gd name="connsiteY24" fmla="*/ 51 h 412503"/>
              <a:gd name="connsiteX25" fmla="*/ 626473 w 886823"/>
              <a:gd name="connsiteY25" fmla="*/ 6401 h 412503"/>
              <a:gd name="connsiteX26" fmla="*/ 607423 w 886823"/>
              <a:gd name="connsiteY26" fmla="*/ 12751 h 412503"/>
              <a:gd name="connsiteX27" fmla="*/ 582023 w 886823"/>
              <a:gd name="connsiteY27" fmla="*/ 19101 h 412503"/>
              <a:gd name="connsiteX28" fmla="*/ 537573 w 886823"/>
              <a:gd name="connsiteY28" fmla="*/ 38151 h 412503"/>
              <a:gd name="connsiteX29" fmla="*/ 499473 w 886823"/>
              <a:gd name="connsiteY29" fmla="*/ 57201 h 412503"/>
              <a:gd name="connsiteX30" fmla="*/ 480423 w 886823"/>
              <a:gd name="connsiteY30" fmla="*/ 69901 h 412503"/>
              <a:gd name="connsiteX31" fmla="*/ 410573 w 886823"/>
              <a:gd name="connsiteY31" fmla="*/ 88951 h 412503"/>
              <a:gd name="connsiteX32" fmla="*/ 391523 w 886823"/>
              <a:gd name="connsiteY32" fmla="*/ 95301 h 412503"/>
              <a:gd name="connsiteX33" fmla="*/ 359773 w 886823"/>
              <a:gd name="connsiteY33" fmla="*/ 101651 h 412503"/>
              <a:gd name="connsiteX34" fmla="*/ 334373 w 886823"/>
              <a:gd name="connsiteY34" fmla="*/ 108001 h 412503"/>
              <a:gd name="connsiteX35" fmla="*/ 35923 w 886823"/>
              <a:gd name="connsiteY35" fmla="*/ 101651 h 412503"/>
              <a:gd name="connsiteX0" fmla="*/ 38746 w 889646"/>
              <a:gd name="connsiteY0" fmla="*/ 101651 h 420065"/>
              <a:gd name="connsiteX1" fmla="*/ 13382 w 889646"/>
              <a:gd name="connsiteY1" fmla="*/ 304908 h 420065"/>
              <a:gd name="connsiteX2" fmla="*/ 128869 w 889646"/>
              <a:gd name="connsiteY2" fmla="*/ 415340 h 420065"/>
              <a:gd name="connsiteX3" fmla="*/ 311796 w 889646"/>
              <a:gd name="connsiteY3" fmla="*/ 400101 h 420065"/>
              <a:gd name="connsiteX4" fmla="*/ 362596 w 889646"/>
              <a:gd name="connsiteY4" fmla="*/ 387401 h 420065"/>
              <a:gd name="connsiteX5" fmla="*/ 381646 w 889646"/>
              <a:gd name="connsiteY5" fmla="*/ 381051 h 420065"/>
              <a:gd name="connsiteX6" fmla="*/ 407046 w 889646"/>
              <a:gd name="connsiteY6" fmla="*/ 374701 h 420065"/>
              <a:gd name="connsiteX7" fmla="*/ 432446 w 889646"/>
              <a:gd name="connsiteY7" fmla="*/ 362001 h 420065"/>
              <a:gd name="connsiteX8" fmla="*/ 451496 w 889646"/>
              <a:gd name="connsiteY8" fmla="*/ 355651 h 420065"/>
              <a:gd name="connsiteX9" fmla="*/ 508646 w 889646"/>
              <a:gd name="connsiteY9" fmla="*/ 330251 h 420065"/>
              <a:gd name="connsiteX10" fmla="*/ 572146 w 889646"/>
              <a:gd name="connsiteY10" fmla="*/ 311201 h 420065"/>
              <a:gd name="connsiteX11" fmla="*/ 616596 w 889646"/>
              <a:gd name="connsiteY11" fmla="*/ 285801 h 420065"/>
              <a:gd name="connsiteX12" fmla="*/ 629296 w 889646"/>
              <a:gd name="connsiteY12" fmla="*/ 266751 h 420065"/>
              <a:gd name="connsiteX13" fmla="*/ 686446 w 889646"/>
              <a:gd name="connsiteY13" fmla="*/ 228651 h 420065"/>
              <a:gd name="connsiteX14" fmla="*/ 705496 w 889646"/>
              <a:gd name="connsiteY14" fmla="*/ 215951 h 420065"/>
              <a:gd name="connsiteX15" fmla="*/ 724546 w 889646"/>
              <a:gd name="connsiteY15" fmla="*/ 196901 h 420065"/>
              <a:gd name="connsiteX16" fmla="*/ 743596 w 889646"/>
              <a:gd name="connsiteY16" fmla="*/ 190551 h 420065"/>
              <a:gd name="connsiteX17" fmla="*/ 781696 w 889646"/>
              <a:gd name="connsiteY17" fmla="*/ 165151 h 420065"/>
              <a:gd name="connsiteX18" fmla="*/ 800746 w 889646"/>
              <a:gd name="connsiteY18" fmla="*/ 146101 h 420065"/>
              <a:gd name="connsiteX19" fmla="*/ 813446 w 889646"/>
              <a:gd name="connsiteY19" fmla="*/ 127051 h 420065"/>
              <a:gd name="connsiteX20" fmla="*/ 851546 w 889646"/>
              <a:gd name="connsiteY20" fmla="*/ 108001 h 420065"/>
              <a:gd name="connsiteX21" fmla="*/ 876946 w 889646"/>
              <a:gd name="connsiteY21" fmla="*/ 69901 h 420065"/>
              <a:gd name="connsiteX22" fmla="*/ 889646 w 889646"/>
              <a:gd name="connsiteY22" fmla="*/ 50851 h 420065"/>
              <a:gd name="connsiteX23" fmla="*/ 883296 w 889646"/>
              <a:gd name="connsiteY23" fmla="*/ 6401 h 420065"/>
              <a:gd name="connsiteX24" fmla="*/ 857896 w 889646"/>
              <a:gd name="connsiteY24" fmla="*/ 51 h 420065"/>
              <a:gd name="connsiteX25" fmla="*/ 629296 w 889646"/>
              <a:gd name="connsiteY25" fmla="*/ 6401 h 420065"/>
              <a:gd name="connsiteX26" fmla="*/ 610246 w 889646"/>
              <a:gd name="connsiteY26" fmla="*/ 12751 h 420065"/>
              <a:gd name="connsiteX27" fmla="*/ 584846 w 889646"/>
              <a:gd name="connsiteY27" fmla="*/ 19101 h 420065"/>
              <a:gd name="connsiteX28" fmla="*/ 540396 w 889646"/>
              <a:gd name="connsiteY28" fmla="*/ 38151 h 420065"/>
              <a:gd name="connsiteX29" fmla="*/ 502296 w 889646"/>
              <a:gd name="connsiteY29" fmla="*/ 57201 h 420065"/>
              <a:gd name="connsiteX30" fmla="*/ 483246 w 889646"/>
              <a:gd name="connsiteY30" fmla="*/ 69901 h 420065"/>
              <a:gd name="connsiteX31" fmla="*/ 413396 w 889646"/>
              <a:gd name="connsiteY31" fmla="*/ 88951 h 420065"/>
              <a:gd name="connsiteX32" fmla="*/ 394346 w 889646"/>
              <a:gd name="connsiteY32" fmla="*/ 95301 h 420065"/>
              <a:gd name="connsiteX33" fmla="*/ 362596 w 889646"/>
              <a:gd name="connsiteY33" fmla="*/ 101651 h 420065"/>
              <a:gd name="connsiteX34" fmla="*/ 337196 w 889646"/>
              <a:gd name="connsiteY34" fmla="*/ 108001 h 420065"/>
              <a:gd name="connsiteX35" fmla="*/ 38746 w 889646"/>
              <a:gd name="connsiteY35" fmla="*/ 101651 h 4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9646" h="420065">
                <a:moveTo>
                  <a:pt x="38746" y="101651"/>
                </a:moveTo>
                <a:cubicBezTo>
                  <a:pt x="-15223" y="134469"/>
                  <a:pt x="-1638" y="252627"/>
                  <a:pt x="13382" y="304908"/>
                </a:cubicBezTo>
                <a:cubicBezTo>
                  <a:pt x="28402" y="357189"/>
                  <a:pt x="79133" y="399475"/>
                  <a:pt x="128869" y="415340"/>
                </a:cubicBezTo>
                <a:cubicBezTo>
                  <a:pt x="178605" y="431205"/>
                  <a:pt x="229246" y="402218"/>
                  <a:pt x="311796" y="400101"/>
                </a:cubicBezTo>
                <a:cubicBezTo>
                  <a:pt x="328729" y="395868"/>
                  <a:pt x="346037" y="392921"/>
                  <a:pt x="362596" y="387401"/>
                </a:cubicBezTo>
                <a:cubicBezTo>
                  <a:pt x="368946" y="385284"/>
                  <a:pt x="375210" y="382890"/>
                  <a:pt x="381646" y="381051"/>
                </a:cubicBezTo>
                <a:cubicBezTo>
                  <a:pt x="390037" y="378653"/>
                  <a:pt x="398874" y="377765"/>
                  <a:pt x="407046" y="374701"/>
                </a:cubicBezTo>
                <a:cubicBezTo>
                  <a:pt x="415909" y="371377"/>
                  <a:pt x="423745" y="365730"/>
                  <a:pt x="432446" y="362001"/>
                </a:cubicBezTo>
                <a:cubicBezTo>
                  <a:pt x="438598" y="359364"/>
                  <a:pt x="445146" y="357768"/>
                  <a:pt x="451496" y="355651"/>
                </a:cubicBezTo>
                <a:cubicBezTo>
                  <a:pt x="498749" y="320211"/>
                  <a:pt x="453037" y="348787"/>
                  <a:pt x="508646" y="330251"/>
                </a:cubicBezTo>
                <a:cubicBezTo>
                  <a:pt x="582478" y="305640"/>
                  <a:pt x="474498" y="327476"/>
                  <a:pt x="572146" y="311201"/>
                </a:cubicBezTo>
                <a:cubicBezTo>
                  <a:pt x="582107" y="306221"/>
                  <a:pt x="607621" y="294776"/>
                  <a:pt x="616596" y="285801"/>
                </a:cubicBezTo>
                <a:cubicBezTo>
                  <a:pt x="621992" y="280405"/>
                  <a:pt x="623553" y="271777"/>
                  <a:pt x="629296" y="266751"/>
                </a:cubicBezTo>
                <a:lnTo>
                  <a:pt x="686446" y="228651"/>
                </a:lnTo>
                <a:cubicBezTo>
                  <a:pt x="692796" y="224418"/>
                  <a:pt x="700100" y="221347"/>
                  <a:pt x="705496" y="215951"/>
                </a:cubicBezTo>
                <a:cubicBezTo>
                  <a:pt x="711846" y="209601"/>
                  <a:pt x="717074" y="201882"/>
                  <a:pt x="724546" y="196901"/>
                </a:cubicBezTo>
                <a:cubicBezTo>
                  <a:pt x="730115" y="193188"/>
                  <a:pt x="737745" y="193802"/>
                  <a:pt x="743596" y="190551"/>
                </a:cubicBezTo>
                <a:cubicBezTo>
                  <a:pt x="756939" y="183138"/>
                  <a:pt x="770903" y="175944"/>
                  <a:pt x="781696" y="165151"/>
                </a:cubicBezTo>
                <a:cubicBezTo>
                  <a:pt x="788046" y="158801"/>
                  <a:pt x="794997" y="153000"/>
                  <a:pt x="800746" y="146101"/>
                </a:cubicBezTo>
                <a:cubicBezTo>
                  <a:pt x="805632" y="140238"/>
                  <a:pt x="808050" y="132447"/>
                  <a:pt x="813446" y="127051"/>
                </a:cubicBezTo>
                <a:cubicBezTo>
                  <a:pt x="825756" y="114741"/>
                  <a:pt x="836052" y="113166"/>
                  <a:pt x="851546" y="108001"/>
                </a:cubicBezTo>
                <a:lnTo>
                  <a:pt x="876946" y="69901"/>
                </a:lnTo>
                <a:lnTo>
                  <a:pt x="889646" y="50851"/>
                </a:lnTo>
                <a:cubicBezTo>
                  <a:pt x="887529" y="36034"/>
                  <a:pt x="891229" y="19093"/>
                  <a:pt x="883296" y="6401"/>
                </a:cubicBezTo>
                <a:cubicBezTo>
                  <a:pt x="878671" y="-1000"/>
                  <a:pt x="866623" y="51"/>
                  <a:pt x="857896" y="51"/>
                </a:cubicBezTo>
                <a:cubicBezTo>
                  <a:pt x="781667" y="51"/>
                  <a:pt x="705496" y="4284"/>
                  <a:pt x="629296" y="6401"/>
                </a:cubicBezTo>
                <a:cubicBezTo>
                  <a:pt x="622946" y="8518"/>
                  <a:pt x="616682" y="10912"/>
                  <a:pt x="610246" y="12751"/>
                </a:cubicBezTo>
                <a:cubicBezTo>
                  <a:pt x="601855" y="15149"/>
                  <a:pt x="592868" y="15663"/>
                  <a:pt x="584846" y="19101"/>
                </a:cubicBezTo>
                <a:cubicBezTo>
                  <a:pt x="523452" y="45413"/>
                  <a:pt x="613318" y="19921"/>
                  <a:pt x="540396" y="38151"/>
                </a:cubicBezTo>
                <a:cubicBezTo>
                  <a:pt x="485801" y="74547"/>
                  <a:pt x="554876" y="30911"/>
                  <a:pt x="502296" y="57201"/>
                </a:cubicBezTo>
                <a:cubicBezTo>
                  <a:pt x="495470" y="60614"/>
                  <a:pt x="490220" y="66801"/>
                  <a:pt x="483246" y="69901"/>
                </a:cubicBezTo>
                <a:cubicBezTo>
                  <a:pt x="448216" y="85470"/>
                  <a:pt x="447543" y="80414"/>
                  <a:pt x="413396" y="88951"/>
                </a:cubicBezTo>
                <a:cubicBezTo>
                  <a:pt x="406902" y="90574"/>
                  <a:pt x="400840" y="93678"/>
                  <a:pt x="394346" y="95301"/>
                </a:cubicBezTo>
                <a:cubicBezTo>
                  <a:pt x="383875" y="97919"/>
                  <a:pt x="373132" y="99310"/>
                  <a:pt x="362596" y="101651"/>
                </a:cubicBezTo>
                <a:cubicBezTo>
                  <a:pt x="354077" y="103544"/>
                  <a:pt x="345922" y="107833"/>
                  <a:pt x="337196" y="108001"/>
                </a:cubicBezTo>
                <a:cubicBezTo>
                  <a:pt x="235615" y="109954"/>
                  <a:pt x="92715" y="68833"/>
                  <a:pt x="38746" y="101651"/>
                </a:cubicBezTo>
                <a:close/>
              </a:path>
            </a:pathLst>
          </a:custGeom>
          <a:solidFill>
            <a:schemeClr val="bg1">
              <a:alpha val="5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tx1"/>
              </a:solidFill>
            </a:endParaRPr>
          </a:p>
        </p:txBody>
      </p:sp>
      <p:sp>
        <p:nvSpPr>
          <p:cNvPr id="2" name="Title 1">
            <a:extLst>
              <a:ext uri="{FF2B5EF4-FFF2-40B4-BE49-F238E27FC236}">
                <a16:creationId xmlns:a16="http://schemas.microsoft.com/office/drawing/2014/main" id="{01AF81FB-8832-7A4F-B4BB-1A0DB7E60249}"/>
              </a:ext>
            </a:extLst>
          </p:cNvPr>
          <p:cNvSpPr>
            <a:spLocks noGrp="1"/>
          </p:cNvSpPr>
          <p:nvPr>
            <p:ph type="title" hasCustomPrompt="1"/>
          </p:nvPr>
        </p:nvSpPr>
        <p:spPr>
          <a:xfrm>
            <a:off x="524662" y="557182"/>
            <a:ext cx="10532805" cy="779463"/>
          </a:xfrm>
        </p:spPr>
        <p:txBody>
          <a:bodyPr/>
          <a:lstStyle>
            <a:lvl1pPr>
              <a:defRPr sz="2400" b="0" cap="none"/>
            </a:lvl1pPr>
          </a:lstStyle>
          <a:p>
            <a:r>
              <a:rPr lang="en-GB" dirty="0"/>
              <a:t>Click to edit master title style</a:t>
            </a:r>
          </a:p>
        </p:txBody>
      </p:sp>
      <p:sp>
        <p:nvSpPr>
          <p:cNvPr id="17" name="Text Placeholder 6">
            <a:extLst>
              <a:ext uri="{FF2B5EF4-FFF2-40B4-BE49-F238E27FC236}">
                <a16:creationId xmlns:a16="http://schemas.microsoft.com/office/drawing/2014/main" id="{DBF9FE33-FD89-402A-AAD0-B8203A8BD24D}"/>
              </a:ext>
            </a:extLst>
          </p:cNvPr>
          <p:cNvSpPr>
            <a:spLocks noGrp="1"/>
          </p:cNvSpPr>
          <p:nvPr>
            <p:ph type="body" sz="quarter" idx="13"/>
          </p:nvPr>
        </p:nvSpPr>
        <p:spPr>
          <a:xfrm>
            <a:off x="914127" y="5665696"/>
            <a:ext cx="10327523" cy="205683"/>
          </a:xfrm>
        </p:spPr>
        <p:txBody>
          <a:bodyPr anchor="b"/>
          <a:lstStyle>
            <a:lvl1pPr>
              <a:defRPr lang="en-GB" sz="800" dirty="0"/>
            </a:lvl1pPr>
          </a:lstStyle>
          <a:p>
            <a:pPr lvl="0"/>
            <a:endParaRPr lang="en-GB" dirty="0"/>
          </a:p>
        </p:txBody>
      </p:sp>
    </p:spTree>
    <p:extLst>
      <p:ext uri="{BB962C8B-B14F-4D97-AF65-F5344CB8AC3E}">
        <p14:creationId xmlns:p14="http://schemas.microsoft.com/office/powerpoint/2010/main" val="402312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_">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7ADC0F9-8F99-8F4F-8355-D638E8ED98C5}"/>
              </a:ext>
            </a:extLst>
          </p:cNvPr>
          <p:cNvPicPr>
            <a:picLocks noChangeAspect="1"/>
          </p:cNvPicPr>
          <p:nvPr userDrawn="1"/>
        </p:nvPicPr>
        <p:blipFill rotWithShape="1">
          <a:blip r:embed="rId2" cstate="screen">
            <a:duotone>
              <a:schemeClr val="bg2">
                <a:shade val="45000"/>
                <a:satMod val="135000"/>
              </a:schemeClr>
              <a:prstClr val="white"/>
            </a:duotone>
            <a:alphaModFix/>
            <a:extLst>
              <a:ext uri="{28A0092B-C50C-407E-A947-70E740481C1C}">
                <a14:useLocalDpi xmlns:a14="http://schemas.microsoft.com/office/drawing/2010/main"/>
              </a:ext>
            </a:extLst>
          </a:blip>
          <a:srcRect/>
          <a:stretch/>
        </p:blipFill>
        <p:spPr>
          <a:xfrm>
            <a:off x="0" y="0"/>
            <a:ext cx="12192000" cy="6867144"/>
          </a:xfrm>
          <a:prstGeom prst="rect">
            <a:avLst/>
          </a:prstGeom>
        </p:spPr>
      </p:pic>
      <p:sp>
        <p:nvSpPr>
          <p:cNvPr id="12" name="Rectangle 11">
            <a:extLst>
              <a:ext uri="{FF2B5EF4-FFF2-40B4-BE49-F238E27FC236}">
                <a16:creationId xmlns:a16="http://schemas.microsoft.com/office/drawing/2014/main" id="{8EB918C7-F70C-3D44-BB01-E9636BD03AB5}"/>
              </a:ext>
            </a:extLst>
          </p:cNvPr>
          <p:cNvSpPr/>
          <p:nvPr userDrawn="1"/>
        </p:nvSpPr>
        <p:spPr>
          <a:xfrm>
            <a:off x="0" y="4426013"/>
            <a:ext cx="12192000" cy="2448587"/>
          </a:xfrm>
          <a:prstGeom prst="rect">
            <a:avLst/>
          </a:prstGeom>
          <a:gradFill flip="none" rotWithShape="1">
            <a:gsLst>
              <a:gs pos="8000">
                <a:schemeClr val="accent3">
                  <a:alpha val="0"/>
                </a:schemeClr>
              </a:gs>
              <a:gs pos="100000">
                <a:schemeClr val="accent4">
                  <a:lumMod val="10000"/>
                  <a:alpha val="40000"/>
                </a:schemeClr>
              </a:gs>
            </a:gsLst>
            <a:lin ang="5400000" scaled="1"/>
            <a:tileRect/>
          </a:gra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chemeClr val="tx1"/>
              </a:solidFill>
            </a:endParaRPr>
          </a:p>
        </p:txBody>
      </p:sp>
      <p:pic>
        <p:nvPicPr>
          <p:cNvPr id="23" name="Picture 22" descr="A picture containing sitting, green, looking, dark&#10;&#10;Description automatically generated">
            <a:extLst>
              <a:ext uri="{FF2B5EF4-FFF2-40B4-BE49-F238E27FC236}">
                <a16:creationId xmlns:a16="http://schemas.microsoft.com/office/drawing/2014/main" id="{F8311985-8005-6645-84E2-E13BFD69DD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9619519" y="784892"/>
            <a:ext cx="2584205" cy="3635139"/>
          </a:xfrm>
          <a:custGeom>
            <a:avLst/>
            <a:gdLst>
              <a:gd name="connsiteX0" fmla="*/ 0 w 2584205"/>
              <a:gd name="connsiteY0" fmla="*/ 0 h 3635138"/>
              <a:gd name="connsiteX1" fmla="*/ 2584205 w 2584205"/>
              <a:gd name="connsiteY1" fmla="*/ 0 h 3635138"/>
              <a:gd name="connsiteX2" fmla="*/ 2584205 w 2584205"/>
              <a:gd name="connsiteY2" fmla="*/ 3635138 h 3635138"/>
              <a:gd name="connsiteX3" fmla="*/ 0 w 2584205"/>
              <a:gd name="connsiteY3" fmla="*/ 3635138 h 3635138"/>
            </a:gdLst>
            <a:ahLst/>
            <a:cxnLst>
              <a:cxn ang="0">
                <a:pos x="connsiteX0" y="connsiteY0"/>
              </a:cxn>
              <a:cxn ang="0">
                <a:pos x="connsiteX1" y="connsiteY1"/>
              </a:cxn>
              <a:cxn ang="0">
                <a:pos x="connsiteX2" y="connsiteY2"/>
              </a:cxn>
              <a:cxn ang="0">
                <a:pos x="connsiteX3" y="connsiteY3"/>
              </a:cxn>
            </a:cxnLst>
            <a:rect l="l" t="t" r="r" b="b"/>
            <a:pathLst>
              <a:path w="2584205" h="3635138">
                <a:moveTo>
                  <a:pt x="0" y="0"/>
                </a:moveTo>
                <a:lnTo>
                  <a:pt x="2584205" y="0"/>
                </a:lnTo>
                <a:lnTo>
                  <a:pt x="2584205" y="3635138"/>
                </a:lnTo>
                <a:lnTo>
                  <a:pt x="0" y="3635138"/>
                </a:lnTo>
                <a:close/>
              </a:path>
            </a:pathLst>
          </a:custGeom>
        </p:spPr>
      </p:pic>
      <p:pic>
        <p:nvPicPr>
          <p:cNvPr id="22" name="Picture 21" descr="A picture containing sitting, green, looking, dark&#10;&#10;Description automatically generated">
            <a:extLst>
              <a:ext uri="{FF2B5EF4-FFF2-40B4-BE49-F238E27FC236}">
                <a16:creationId xmlns:a16="http://schemas.microsoft.com/office/drawing/2014/main" id="{9F08D0BA-94BD-934E-A977-C0CC4F85865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842908" y="5455829"/>
            <a:ext cx="2528787" cy="1418771"/>
          </a:xfrm>
          <a:custGeom>
            <a:avLst/>
            <a:gdLst>
              <a:gd name="connsiteX0" fmla="*/ 0 w 2528787"/>
              <a:gd name="connsiteY0" fmla="*/ 0 h 1418771"/>
              <a:gd name="connsiteX1" fmla="*/ 2528787 w 2528787"/>
              <a:gd name="connsiteY1" fmla="*/ 0 h 1418771"/>
              <a:gd name="connsiteX2" fmla="*/ 2528787 w 2528787"/>
              <a:gd name="connsiteY2" fmla="*/ 1418771 h 1418771"/>
              <a:gd name="connsiteX3" fmla="*/ 0 w 2528787"/>
              <a:gd name="connsiteY3" fmla="*/ 1418771 h 1418771"/>
            </a:gdLst>
            <a:ahLst/>
            <a:cxnLst>
              <a:cxn ang="0">
                <a:pos x="connsiteX0" y="connsiteY0"/>
              </a:cxn>
              <a:cxn ang="0">
                <a:pos x="connsiteX1" y="connsiteY1"/>
              </a:cxn>
              <a:cxn ang="0">
                <a:pos x="connsiteX2" y="connsiteY2"/>
              </a:cxn>
              <a:cxn ang="0">
                <a:pos x="connsiteX3" y="connsiteY3"/>
              </a:cxn>
            </a:cxnLst>
            <a:rect l="l" t="t" r="r" b="b"/>
            <a:pathLst>
              <a:path w="2528787" h="1418771">
                <a:moveTo>
                  <a:pt x="0" y="0"/>
                </a:moveTo>
                <a:lnTo>
                  <a:pt x="2528787" y="0"/>
                </a:lnTo>
                <a:lnTo>
                  <a:pt x="2528787" y="1418771"/>
                </a:lnTo>
                <a:lnTo>
                  <a:pt x="0" y="1418771"/>
                </a:lnTo>
                <a:close/>
              </a:path>
            </a:pathLst>
          </a:custGeom>
        </p:spPr>
      </p:pic>
      <p:sp>
        <p:nvSpPr>
          <p:cNvPr id="14" name="Rectangle 16">
            <a:extLst>
              <a:ext uri="{FF2B5EF4-FFF2-40B4-BE49-F238E27FC236}">
                <a16:creationId xmlns:a16="http://schemas.microsoft.com/office/drawing/2014/main" id="{DAF78DFC-F56B-FE4C-BED7-A29396F61210}"/>
              </a:ext>
            </a:extLst>
          </p:cNvPr>
          <p:cNvSpPr/>
          <p:nvPr userDrawn="1"/>
        </p:nvSpPr>
        <p:spPr>
          <a:xfrm>
            <a:off x="8454887" y="5204922"/>
            <a:ext cx="3748836" cy="1662223"/>
          </a:xfrm>
          <a:custGeom>
            <a:avLst/>
            <a:gdLst>
              <a:gd name="connsiteX0" fmla="*/ 0 w 3432313"/>
              <a:gd name="connsiteY0" fmla="*/ 0 h 1199322"/>
              <a:gd name="connsiteX1" fmla="*/ 3432313 w 3432313"/>
              <a:gd name="connsiteY1" fmla="*/ 0 h 1199322"/>
              <a:gd name="connsiteX2" fmla="*/ 3432313 w 3432313"/>
              <a:gd name="connsiteY2" fmla="*/ 1199322 h 1199322"/>
              <a:gd name="connsiteX3" fmla="*/ 0 w 3432313"/>
              <a:gd name="connsiteY3" fmla="*/ 1199322 h 1199322"/>
              <a:gd name="connsiteX4" fmla="*/ 0 w 3432313"/>
              <a:gd name="connsiteY4" fmla="*/ 0 h 1199322"/>
              <a:gd name="connsiteX0" fmla="*/ 1842052 w 3432313"/>
              <a:gd name="connsiteY0" fmla="*/ 662609 h 1199322"/>
              <a:gd name="connsiteX1" fmla="*/ 3432313 w 3432313"/>
              <a:gd name="connsiteY1" fmla="*/ 0 h 1199322"/>
              <a:gd name="connsiteX2" fmla="*/ 3432313 w 3432313"/>
              <a:gd name="connsiteY2" fmla="*/ 1199322 h 1199322"/>
              <a:gd name="connsiteX3" fmla="*/ 0 w 3432313"/>
              <a:gd name="connsiteY3" fmla="*/ 1199322 h 1199322"/>
              <a:gd name="connsiteX4" fmla="*/ 1842052 w 3432313"/>
              <a:gd name="connsiteY4" fmla="*/ 662609 h 1199322"/>
              <a:gd name="connsiteX0" fmla="*/ 1152939 w 3432313"/>
              <a:gd name="connsiteY0" fmla="*/ 291548 h 1199322"/>
              <a:gd name="connsiteX1" fmla="*/ 3432313 w 3432313"/>
              <a:gd name="connsiteY1" fmla="*/ 0 h 1199322"/>
              <a:gd name="connsiteX2" fmla="*/ 3432313 w 3432313"/>
              <a:gd name="connsiteY2" fmla="*/ 1199322 h 1199322"/>
              <a:gd name="connsiteX3" fmla="*/ 0 w 3432313"/>
              <a:gd name="connsiteY3" fmla="*/ 1199322 h 1199322"/>
              <a:gd name="connsiteX4" fmla="*/ 1152939 w 3432313"/>
              <a:gd name="connsiteY4" fmla="*/ 291548 h 1199322"/>
              <a:gd name="connsiteX0" fmla="*/ 1172408 w 3432313"/>
              <a:gd name="connsiteY0" fmla="*/ 526809 h 1199322"/>
              <a:gd name="connsiteX1" fmla="*/ 3432313 w 3432313"/>
              <a:gd name="connsiteY1" fmla="*/ 0 h 1199322"/>
              <a:gd name="connsiteX2" fmla="*/ 3432313 w 3432313"/>
              <a:gd name="connsiteY2" fmla="*/ 1199322 h 1199322"/>
              <a:gd name="connsiteX3" fmla="*/ 0 w 3432313"/>
              <a:gd name="connsiteY3" fmla="*/ 1199322 h 1199322"/>
              <a:gd name="connsiteX4" fmla="*/ 1172408 w 3432313"/>
              <a:gd name="connsiteY4" fmla="*/ 526809 h 1199322"/>
              <a:gd name="connsiteX0" fmla="*/ 886854 w 3432313"/>
              <a:gd name="connsiteY0" fmla="*/ 511466 h 1199322"/>
              <a:gd name="connsiteX1" fmla="*/ 3432313 w 3432313"/>
              <a:gd name="connsiteY1" fmla="*/ 0 h 1199322"/>
              <a:gd name="connsiteX2" fmla="*/ 3432313 w 3432313"/>
              <a:gd name="connsiteY2" fmla="*/ 1199322 h 1199322"/>
              <a:gd name="connsiteX3" fmla="*/ 0 w 3432313"/>
              <a:gd name="connsiteY3" fmla="*/ 1199322 h 1199322"/>
              <a:gd name="connsiteX4" fmla="*/ 886854 w 3432313"/>
              <a:gd name="connsiteY4" fmla="*/ 511466 h 119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13" h="1199322">
                <a:moveTo>
                  <a:pt x="886854" y="511466"/>
                </a:moveTo>
                <a:lnTo>
                  <a:pt x="3432313" y="0"/>
                </a:lnTo>
                <a:lnTo>
                  <a:pt x="3432313" y="1199322"/>
                </a:lnTo>
                <a:lnTo>
                  <a:pt x="0" y="1199322"/>
                </a:lnTo>
                <a:lnTo>
                  <a:pt x="886854" y="511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9" name="Picture 18">
            <a:extLst>
              <a:ext uri="{FF2B5EF4-FFF2-40B4-BE49-F238E27FC236}">
                <a16:creationId xmlns:a16="http://schemas.microsoft.com/office/drawing/2014/main" id="{74048651-362A-FE49-866C-ADA9D54796C7}"/>
              </a:ext>
            </a:extLst>
          </p:cNvPr>
          <p:cNvPicPr>
            <a:picLocks noChangeAspect="1"/>
          </p:cNvPicPr>
          <p:nvPr userDrawn="1"/>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7199" y="6088888"/>
            <a:ext cx="1188000" cy="391240"/>
          </a:xfrm>
          <a:prstGeom prst="rect">
            <a:avLst/>
          </a:prstGeom>
        </p:spPr>
      </p:pic>
      <p:sp>
        <p:nvSpPr>
          <p:cNvPr id="34" name="Freeform 33">
            <a:extLst>
              <a:ext uri="{FF2B5EF4-FFF2-40B4-BE49-F238E27FC236}">
                <a16:creationId xmlns:a16="http://schemas.microsoft.com/office/drawing/2014/main" id="{FABB8054-E693-454D-8A24-B7BD2190D0AD}"/>
              </a:ext>
            </a:extLst>
          </p:cNvPr>
          <p:cNvSpPr/>
          <p:nvPr userDrawn="1"/>
        </p:nvSpPr>
        <p:spPr>
          <a:xfrm>
            <a:off x="-11150" y="1"/>
            <a:ext cx="8819871" cy="5348920"/>
          </a:xfrm>
          <a:custGeom>
            <a:avLst/>
            <a:gdLst>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7467955 w 9592709"/>
              <a:gd name="connsiteY6" fmla="*/ 4221089 h 5617936"/>
              <a:gd name="connsiteX7" fmla="*/ 2774771 w 9592709"/>
              <a:gd name="connsiteY7" fmla="*/ 5616620 h 5617936"/>
              <a:gd name="connsiteX8" fmla="*/ 2774771 w 9592709"/>
              <a:gd name="connsiteY8" fmla="*/ 5617936 h 5617936"/>
              <a:gd name="connsiteX9" fmla="*/ 2770344 w 9592709"/>
              <a:gd name="connsiteY9" fmla="*/ 5617936 h 5617936"/>
              <a:gd name="connsiteX10" fmla="*/ 1126671 w 9592709"/>
              <a:gd name="connsiteY10" fmla="*/ 5617936 h 5617936"/>
              <a:gd name="connsiteX11" fmla="*/ 0 w 9592709"/>
              <a:gd name="connsiteY11" fmla="*/ 5617936 h 5617936"/>
              <a:gd name="connsiteX12" fmla="*/ 0 w 9592709"/>
              <a:gd name="connsiteY12" fmla="*/ 2 h 5617936"/>
              <a:gd name="connsiteX13" fmla="*/ 1126671 w 9592709"/>
              <a:gd name="connsiteY13" fmla="*/ 2 h 5617936"/>
              <a:gd name="connsiteX14" fmla="*/ 2770344 w 9592709"/>
              <a:gd name="connsiteY14" fmla="*/ 2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2774771 w 9592709"/>
              <a:gd name="connsiteY6" fmla="*/ 5616620 h 5617936"/>
              <a:gd name="connsiteX7" fmla="*/ 2774771 w 9592709"/>
              <a:gd name="connsiteY7" fmla="*/ 5617936 h 5617936"/>
              <a:gd name="connsiteX8" fmla="*/ 2770344 w 9592709"/>
              <a:gd name="connsiteY8" fmla="*/ 5617936 h 5617936"/>
              <a:gd name="connsiteX9" fmla="*/ 1126671 w 9592709"/>
              <a:gd name="connsiteY9" fmla="*/ 5617936 h 5617936"/>
              <a:gd name="connsiteX10" fmla="*/ 0 w 9592709"/>
              <a:gd name="connsiteY10" fmla="*/ 5617936 h 5617936"/>
              <a:gd name="connsiteX11" fmla="*/ 0 w 9592709"/>
              <a:gd name="connsiteY11" fmla="*/ 2 h 5617936"/>
              <a:gd name="connsiteX12" fmla="*/ 1126671 w 9592709"/>
              <a:gd name="connsiteY12" fmla="*/ 2 h 5617936"/>
              <a:gd name="connsiteX13" fmla="*/ 2770344 w 9592709"/>
              <a:gd name="connsiteY13" fmla="*/ 2 h 5617936"/>
              <a:gd name="connsiteX14" fmla="*/ 2770344 w 9592709"/>
              <a:gd name="connsiteY14"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7614912 w 9592709"/>
              <a:gd name="connsiteY4" fmla="*/ 4612975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92709" h="5617936">
                <a:moveTo>
                  <a:pt x="2770344" y="0"/>
                </a:moveTo>
                <a:lnTo>
                  <a:pt x="3897014" y="0"/>
                </a:lnTo>
                <a:lnTo>
                  <a:pt x="8466038" y="0"/>
                </a:lnTo>
                <a:lnTo>
                  <a:pt x="9592709" y="0"/>
                </a:lnTo>
                <a:lnTo>
                  <a:pt x="7614912" y="4612975"/>
                </a:lnTo>
                <a:lnTo>
                  <a:pt x="2774771" y="5616620"/>
                </a:lnTo>
                <a:lnTo>
                  <a:pt x="2774771" y="5617936"/>
                </a:lnTo>
                <a:lnTo>
                  <a:pt x="2770344" y="5617936"/>
                </a:lnTo>
                <a:lnTo>
                  <a:pt x="1126671" y="5617936"/>
                </a:lnTo>
                <a:lnTo>
                  <a:pt x="0" y="5617936"/>
                </a:lnTo>
                <a:lnTo>
                  <a:pt x="0" y="2"/>
                </a:lnTo>
                <a:lnTo>
                  <a:pt x="1126671" y="2"/>
                </a:lnTo>
                <a:lnTo>
                  <a:pt x="2770344" y="2"/>
                </a:lnTo>
                <a:lnTo>
                  <a:pt x="277034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30" name="Rectangle 29">
            <a:extLst>
              <a:ext uri="{FF2B5EF4-FFF2-40B4-BE49-F238E27FC236}">
                <a16:creationId xmlns:a16="http://schemas.microsoft.com/office/drawing/2014/main" id="{A1BFDDCE-7780-6947-BCC1-EF5D62F77F19}"/>
              </a:ext>
            </a:extLst>
          </p:cNvPr>
          <p:cNvSpPr/>
          <p:nvPr userDrawn="1"/>
        </p:nvSpPr>
        <p:spPr>
          <a:xfrm>
            <a:off x="0" y="0"/>
            <a:ext cx="12192000" cy="144000"/>
          </a:xfrm>
          <a:prstGeom prst="rect">
            <a:avLst/>
          </a:prstGeom>
          <a:gradFill flip="none" rotWithShape="1">
            <a:gsLst>
              <a:gs pos="10000">
                <a:schemeClr val="accent5"/>
              </a:gs>
              <a:gs pos="91000">
                <a:schemeClr val="accent6"/>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199" y="1464722"/>
            <a:ext cx="6940601" cy="1147807"/>
          </a:xfrm>
        </p:spPr>
        <p:txBody>
          <a:bodyPr anchor="b"/>
          <a:lstStyle/>
          <a:p>
            <a:r>
              <a:rPr lang="en-GB" dirty="0"/>
              <a:t>Click to edit Master title style</a:t>
            </a:r>
          </a:p>
        </p:txBody>
      </p:sp>
      <p:sp>
        <p:nvSpPr>
          <p:cNvPr id="15" name="Content Placeholder 14">
            <a:extLst>
              <a:ext uri="{FF2B5EF4-FFF2-40B4-BE49-F238E27FC236}">
                <a16:creationId xmlns:a16="http://schemas.microsoft.com/office/drawing/2014/main" id="{232FCCFC-E1E5-D744-BD71-B7098054A1A0}"/>
              </a:ext>
            </a:extLst>
          </p:cNvPr>
          <p:cNvSpPr>
            <a:spLocks noGrp="1"/>
          </p:cNvSpPr>
          <p:nvPr>
            <p:ph sz="quarter" idx="10"/>
          </p:nvPr>
        </p:nvSpPr>
        <p:spPr>
          <a:xfrm>
            <a:off x="457199" y="2990401"/>
            <a:ext cx="6480000" cy="674687"/>
          </a:xfrm>
        </p:spPr>
        <p:txBody>
          <a:bodyPr/>
          <a:lstStyle>
            <a:lvl1pPr>
              <a:defRPr sz="1600"/>
            </a:lvl1pPr>
          </a:lstStyle>
          <a:p>
            <a:pPr lvl="0"/>
            <a:r>
              <a:rPr lang="en-GB" dirty="0"/>
              <a:t>Click to edit Master text styles</a:t>
            </a:r>
          </a:p>
        </p:txBody>
      </p:sp>
      <p:grpSp>
        <p:nvGrpSpPr>
          <p:cNvPr id="53" name="Group 52">
            <a:extLst>
              <a:ext uri="{FF2B5EF4-FFF2-40B4-BE49-F238E27FC236}">
                <a16:creationId xmlns:a16="http://schemas.microsoft.com/office/drawing/2014/main" id="{24A23EAF-6D08-B54D-B479-2CF99FCDB3B1}"/>
              </a:ext>
            </a:extLst>
          </p:cNvPr>
          <p:cNvGrpSpPr/>
          <p:nvPr userDrawn="1"/>
        </p:nvGrpSpPr>
        <p:grpSpPr>
          <a:xfrm>
            <a:off x="10199055" y="6064079"/>
            <a:ext cx="1840748" cy="510724"/>
            <a:chOff x="7649291" y="4155153"/>
            <a:chExt cx="1380561" cy="383043"/>
          </a:xfrm>
        </p:grpSpPr>
        <p:grpSp>
          <p:nvGrpSpPr>
            <p:cNvPr id="54" name="Group 53">
              <a:extLst>
                <a:ext uri="{FF2B5EF4-FFF2-40B4-BE49-F238E27FC236}">
                  <a16:creationId xmlns:a16="http://schemas.microsoft.com/office/drawing/2014/main" id="{827D0FBC-5DDB-9443-A7B7-6063B5A1B5A2}"/>
                </a:ext>
              </a:extLst>
            </p:cNvPr>
            <p:cNvGrpSpPr/>
            <p:nvPr userDrawn="1"/>
          </p:nvGrpSpPr>
          <p:grpSpPr>
            <a:xfrm>
              <a:off x="7649291" y="4155153"/>
              <a:ext cx="1380561" cy="383043"/>
              <a:chOff x="2449302" y="1912938"/>
              <a:chExt cx="4365625" cy="1211263"/>
            </a:xfrm>
          </p:grpSpPr>
          <p:sp>
            <p:nvSpPr>
              <p:cNvPr id="83" name="Freeform 16">
                <a:extLst>
                  <a:ext uri="{FF2B5EF4-FFF2-40B4-BE49-F238E27FC236}">
                    <a16:creationId xmlns:a16="http://schemas.microsoft.com/office/drawing/2014/main" id="{165B37F4-5CD5-2747-A127-F58F6FF3E5AA}"/>
                  </a:ext>
                </a:extLst>
              </p:cNvPr>
              <p:cNvSpPr>
                <a:spLocks/>
              </p:cNvSpPr>
              <p:nvPr/>
            </p:nvSpPr>
            <p:spPr bwMode="auto">
              <a:xfrm>
                <a:off x="2449302" y="1912938"/>
                <a:ext cx="1212850" cy="1211263"/>
              </a:xfrm>
              <a:custGeom>
                <a:avLst/>
                <a:gdLst>
                  <a:gd name="T0" fmla="*/ 22 w 458"/>
                  <a:gd name="T1" fmla="*/ 174 h 458"/>
                  <a:gd name="T2" fmla="*/ 22 w 458"/>
                  <a:gd name="T3" fmla="*/ 174 h 458"/>
                  <a:gd name="T4" fmla="*/ 0 w 458"/>
                  <a:gd name="T5" fmla="*/ 229 h 458"/>
                  <a:gd name="T6" fmla="*/ 23 w 458"/>
                  <a:gd name="T7" fmla="*/ 286 h 458"/>
                  <a:gd name="T8" fmla="*/ 23 w 458"/>
                  <a:gd name="T9" fmla="*/ 286 h 458"/>
                  <a:gd name="T10" fmla="*/ 23 w 458"/>
                  <a:gd name="T11" fmla="*/ 286 h 458"/>
                  <a:gd name="T12" fmla="*/ 24 w 458"/>
                  <a:gd name="T13" fmla="*/ 288 h 458"/>
                  <a:gd name="T14" fmla="*/ 170 w 458"/>
                  <a:gd name="T15" fmla="*/ 434 h 458"/>
                  <a:gd name="T16" fmla="*/ 229 w 458"/>
                  <a:gd name="T17" fmla="*/ 458 h 458"/>
                  <a:gd name="T18" fmla="*/ 284 w 458"/>
                  <a:gd name="T19" fmla="*/ 436 h 458"/>
                  <a:gd name="T20" fmla="*/ 284 w 458"/>
                  <a:gd name="T21" fmla="*/ 436 h 458"/>
                  <a:gd name="T22" fmla="*/ 435 w 458"/>
                  <a:gd name="T23" fmla="*/ 286 h 458"/>
                  <a:gd name="T24" fmla="*/ 434 w 458"/>
                  <a:gd name="T25" fmla="*/ 286 h 458"/>
                  <a:gd name="T26" fmla="*/ 458 w 458"/>
                  <a:gd name="T27" fmla="*/ 229 h 458"/>
                  <a:gd name="T28" fmla="*/ 376 w 458"/>
                  <a:gd name="T29" fmla="*/ 147 h 458"/>
                  <a:gd name="T30" fmla="*/ 294 w 458"/>
                  <a:gd name="T31" fmla="*/ 229 h 458"/>
                  <a:gd name="T32" fmla="*/ 294 w 458"/>
                  <a:gd name="T33" fmla="*/ 229 h 458"/>
                  <a:gd name="T34" fmla="*/ 229 w 458"/>
                  <a:gd name="T35" fmla="*/ 295 h 458"/>
                  <a:gd name="T36" fmla="*/ 229 w 458"/>
                  <a:gd name="T37" fmla="*/ 295 h 458"/>
                  <a:gd name="T38" fmla="*/ 229 w 458"/>
                  <a:gd name="T39" fmla="*/ 295 h 458"/>
                  <a:gd name="T40" fmla="*/ 163 w 458"/>
                  <a:gd name="T41" fmla="*/ 229 h 458"/>
                  <a:gd name="T42" fmla="*/ 163 w 458"/>
                  <a:gd name="T43" fmla="*/ 229 h 458"/>
                  <a:gd name="T44" fmla="*/ 229 w 458"/>
                  <a:gd name="T45" fmla="*/ 164 h 458"/>
                  <a:gd name="T46" fmla="*/ 311 w 458"/>
                  <a:gd name="T47" fmla="*/ 82 h 458"/>
                  <a:gd name="T48" fmla="*/ 229 w 458"/>
                  <a:gd name="T49" fmla="*/ 0 h 458"/>
                  <a:gd name="T50" fmla="*/ 172 w 458"/>
                  <a:gd name="T51" fmla="*/ 24 h 458"/>
                  <a:gd name="T52" fmla="*/ 172 w 458"/>
                  <a:gd name="T53" fmla="*/ 24 h 458"/>
                  <a:gd name="T54" fmla="*/ 22 w 458"/>
                  <a:gd name="T55" fmla="*/ 17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8" h="458">
                    <a:moveTo>
                      <a:pt x="22" y="174"/>
                    </a:moveTo>
                    <a:cubicBezTo>
                      <a:pt x="22" y="174"/>
                      <a:pt x="22" y="174"/>
                      <a:pt x="22" y="174"/>
                    </a:cubicBezTo>
                    <a:cubicBezTo>
                      <a:pt x="8" y="188"/>
                      <a:pt x="0" y="208"/>
                      <a:pt x="0" y="229"/>
                    </a:cubicBezTo>
                    <a:cubicBezTo>
                      <a:pt x="0" y="251"/>
                      <a:pt x="9" y="271"/>
                      <a:pt x="23" y="286"/>
                    </a:cubicBezTo>
                    <a:cubicBezTo>
                      <a:pt x="23" y="286"/>
                      <a:pt x="23" y="286"/>
                      <a:pt x="23" y="286"/>
                    </a:cubicBezTo>
                    <a:cubicBezTo>
                      <a:pt x="23" y="286"/>
                      <a:pt x="23" y="286"/>
                      <a:pt x="23" y="286"/>
                    </a:cubicBezTo>
                    <a:cubicBezTo>
                      <a:pt x="24" y="287"/>
                      <a:pt x="24" y="287"/>
                      <a:pt x="24" y="288"/>
                    </a:cubicBezTo>
                    <a:cubicBezTo>
                      <a:pt x="170" y="434"/>
                      <a:pt x="170" y="434"/>
                      <a:pt x="170" y="434"/>
                    </a:cubicBezTo>
                    <a:cubicBezTo>
                      <a:pt x="185" y="449"/>
                      <a:pt x="206" y="458"/>
                      <a:pt x="229" y="458"/>
                    </a:cubicBezTo>
                    <a:cubicBezTo>
                      <a:pt x="250" y="458"/>
                      <a:pt x="270" y="450"/>
                      <a:pt x="284" y="436"/>
                    </a:cubicBezTo>
                    <a:cubicBezTo>
                      <a:pt x="284" y="436"/>
                      <a:pt x="284" y="436"/>
                      <a:pt x="284" y="436"/>
                    </a:cubicBezTo>
                    <a:cubicBezTo>
                      <a:pt x="435" y="286"/>
                      <a:pt x="435" y="286"/>
                      <a:pt x="435" y="286"/>
                    </a:cubicBezTo>
                    <a:cubicBezTo>
                      <a:pt x="434" y="286"/>
                      <a:pt x="434" y="286"/>
                      <a:pt x="434" y="286"/>
                    </a:cubicBezTo>
                    <a:cubicBezTo>
                      <a:pt x="449" y="272"/>
                      <a:pt x="458" y="251"/>
                      <a:pt x="458" y="229"/>
                    </a:cubicBezTo>
                    <a:cubicBezTo>
                      <a:pt x="458" y="184"/>
                      <a:pt x="421" y="147"/>
                      <a:pt x="376" y="147"/>
                    </a:cubicBezTo>
                    <a:cubicBezTo>
                      <a:pt x="331" y="147"/>
                      <a:pt x="294" y="184"/>
                      <a:pt x="294" y="229"/>
                    </a:cubicBezTo>
                    <a:cubicBezTo>
                      <a:pt x="294" y="229"/>
                      <a:pt x="294" y="229"/>
                      <a:pt x="294" y="229"/>
                    </a:cubicBezTo>
                    <a:cubicBezTo>
                      <a:pt x="294" y="265"/>
                      <a:pt x="265" y="295"/>
                      <a:pt x="229" y="295"/>
                    </a:cubicBezTo>
                    <a:cubicBezTo>
                      <a:pt x="229" y="295"/>
                      <a:pt x="229" y="295"/>
                      <a:pt x="229" y="295"/>
                    </a:cubicBezTo>
                    <a:cubicBezTo>
                      <a:pt x="229" y="295"/>
                      <a:pt x="229" y="295"/>
                      <a:pt x="229" y="295"/>
                    </a:cubicBezTo>
                    <a:cubicBezTo>
                      <a:pt x="193" y="295"/>
                      <a:pt x="163" y="265"/>
                      <a:pt x="163" y="229"/>
                    </a:cubicBezTo>
                    <a:cubicBezTo>
                      <a:pt x="163" y="229"/>
                      <a:pt x="163" y="229"/>
                      <a:pt x="163" y="229"/>
                    </a:cubicBezTo>
                    <a:cubicBezTo>
                      <a:pt x="163" y="193"/>
                      <a:pt x="193" y="164"/>
                      <a:pt x="229" y="164"/>
                    </a:cubicBezTo>
                    <a:cubicBezTo>
                      <a:pt x="274" y="164"/>
                      <a:pt x="311" y="127"/>
                      <a:pt x="311" y="82"/>
                    </a:cubicBezTo>
                    <a:cubicBezTo>
                      <a:pt x="311" y="37"/>
                      <a:pt x="274" y="0"/>
                      <a:pt x="229" y="0"/>
                    </a:cubicBezTo>
                    <a:cubicBezTo>
                      <a:pt x="207" y="0"/>
                      <a:pt x="186" y="9"/>
                      <a:pt x="172" y="24"/>
                    </a:cubicBezTo>
                    <a:cubicBezTo>
                      <a:pt x="172" y="24"/>
                      <a:pt x="172" y="24"/>
                      <a:pt x="172" y="24"/>
                    </a:cubicBezTo>
                    <a:lnTo>
                      <a:pt x="22" y="174"/>
                    </a:lnTo>
                    <a:close/>
                  </a:path>
                </a:pathLst>
              </a:custGeom>
              <a:gradFill flip="none" rotWithShape="1">
                <a:gsLst>
                  <a:gs pos="35000">
                    <a:srgbClr val="94C13D"/>
                  </a:gs>
                  <a:gs pos="66000">
                    <a:schemeClr val="tx2"/>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84" name="Oval 17">
                <a:extLst>
                  <a:ext uri="{FF2B5EF4-FFF2-40B4-BE49-F238E27FC236}">
                    <a16:creationId xmlns:a16="http://schemas.microsoft.com/office/drawing/2014/main" id="{C5A1AE0C-3CE7-5F46-B20F-8635FAEF17A9}"/>
                  </a:ext>
                </a:extLst>
              </p:cNvPr>
              <p:cNvSpPr>
                <a:spLocks noChangeArrowheads="1"/>
              </p:cNvSpPr>
              <p:nvPr/>
            </p:nvSpPr>
            <p:spPr bwMode="auto">
              <a:xfrm>
                <a:off x="2968415" y="2433638"/>
                <a:ext cx="174625" cy="173038"/>
              </a:xfrm>
              <a:prstGeom prst="ellipse">
                <a:avLst/>
              </a:prstGeom>
              <a:solidFill>
                <a:srgbClr val="777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85" name="Freeform 19">
                <a:extLst>
                  <a:ext uri="{FF2B5EF4-FFF2-40B4-BE49-F238E27FC236}">
                    <a16:creationId xmlns:a16="http://schemas.microsoft.com/office/drawing/2014/main" id="{399B46C4-976C-C547-962B-926DECD9789A}"/>
                  </a:ext>
                </a:extLst>
              </p:cNvPr>
              <p:cNvSpPr>
                <a:spLocks noEditPoints="1"/>
              </p:cNvSpPr>
              <p:nvPr/>
            </p:nvSpPr>
            <p:spPr bwMode="auto">
              <a:xfrm>
                <a:off x="3900277" y="1947863"/>
                <a:ext cx="2914650" cy="742950"/>
              </a:xfrm>
              <a:custGeom>
                <a:avLst/>
                <a:gdLst>
                  <a:gd name="T0" fmla="*/ 81 w 1102"/>
                  <a:gd name="T1" fmla="*/ 58 h 281"/>
                  <a:gd name="T2" fmla="*/ 82 w 1102"/>
                  <a:gd name="T3" fmla="*/ 77 h 281"/>
                  <a:gd name="T4" fmla="*/ 21 w 1102"/>
                  <a:gd name="T5" fmla="*/ 138 h 281"/>
                  <a:gd name="T6" fmla="*/ 188 w 1102"/>
                  <a:gd name="T7" fmla="*/ 209 h 281"/>
                  <a:gd name="T8" fmla="*/ 201 w 1102"/>
                  <a:gd name="T9" fmla="*/ 62 h 281"/>
                  <a:gd name="T10" fmla="*/ 208 w 1102"/>
                  <a:gd name="T11" fmla="*/ 98 h 281"/>
                  <a:gd name="T12" fmla="*/ 323 w 1102"/>
                  <a:gd name="T13" fmla="*/ 118 h 281"/>
                  <a:gd name="T14" fmla="*/ 309 w 1102"/>
                  <a:gd name="T15" fmla="*/ 216 h 281"/>
                  <a:gd name="T16" fmla="*/ 268 w 1102"/>
                  <a:gd name="T17" fmla="*/ 78 h 281"/>
                  <a:gd name="T18" fmla="*/ 202 w 1102"/>
                  <a:gd name="T19" fmla="*/ 216 h 281"/>
                  <a:gd name="T20" fmla="*/ 376 w 1102"/>
                  <a:gd name="T21" fmla="*/ 69 h 281"/>
                  <a:gd name="T22" fmla="*/ 362 w 1102"/>
                  <a:gd name="T23" fmla="*/ 216 h 281"/>
                  <a:gd name="T24" fmla="*/ 362 w 1102"/>
                  <a:gd name="T25" fmla="*/ 62 h 281"/>
                  <a:gd name="T26" fmla="*/ 354 w 1102"/>
                  <a:gd name="T27" fmla="*/ 19 h 281"/>
                  <a:gd name="T28" fmla="*/ 369 w 1102"/>
                  <a:gd name="T29" fmla="*/ 0 h 281"/>
                  <a:gd name="T30" fmla="*/ 369 w 1102"/>
                  <a:gd name="T31" fmla="*/ 26 h 281"/>
                  <a:gd name="T32" fmla="*/ 532 w 1102"/>
                  <a:gd name="T33" fmla="*/ 71 h 281"/>
                  <a:gd name="T34" fmla="*/ 460 w 1102"/>
                  <a:gd name="T35" fmla="*/ 216 h 281"/>
                  <a:gd name="T36" fmla="*/ 403 w 1102"/>
                  <a:gd name="T37" fmla="*/ 62 h 281"/>
                  <a:gd name="T38" fmla="*/ 459 w 1102"/>
                  <a:gd name="T39" fmla="*/ 175 h 281"/>
                  <a:gd name="T40" fmla="*/ 471 w 1102"/>
                  <a:gd name="T41" fmla="*/ 175 h 281"/>
                  <a:gd name="T42" fmla="*/ 526 w 1102"/>
                  <a:gd name="T43" fmla="*/ 62 h 281"/>
                  <a:gd name="T44" fmla="*/ 613 w 1102"/>
                  <a:gd name="T45" fmla="*/ 248 h 281"/>
                  <a:gd name="T46" fmla="*/ 544 w 1102"/>
                  <a:gd name="T47" fmla="*/ 265 h 281"/>
                  <a:gd name="T48" fmla="*/ 569 w 1102"/>
                  <a:gd name="T49" fmla="*/ 262 h 281"/>
                  <a:gd name="T50" fmla="*/ 546 w 1102"/>
                  <a:gd name="T51" fmla="*/ 71 h 281"/>
                  <a:gd name="T52" fmla="*/ 567 w 1102"/>
                  <a:gd name="T53" fmla="*/ 67 h 281"/>
                  <a:gd name="T54" fmla="*/ 617 w 1102"/>
                  <a:gd name="T55" fmla="*/ 191 h 281"/>
                  <a:gd name="T56" fmla="*/ 673 w 1102"/>
                  <a:gd name="T57" fmla="*/ 62 h 281"/>
                  <a:gd name="T58" fmla="*/ 819 w 1102"/>
                  <a:gd name="T59" fmla="*/ 0 h 281"/>
                  <a:gd name="T60" fmla="*/ 812 w 1102"/>
                  <a:gd name="T61" fmla="*/ 89 h 281"/>
                  <a:gd name="T62" fmla="*/ 692 w 1102"/>
                  <a:gd name="T63" fmla="*/ 139 h 281"/>
                  <a:gd name="T64" fmla="*/ 813 w 1102"/>
                  <a:gd name="T65" fmla="*/ 188 h 281"/>
                  <a:gd name="T66" fmla="*/ 820 w 1102"/>
                  <a:gd name="T67" fmla="*/ 216 h 281"/>
                  <a:gd name="T68" fmla="*/ 832 w 1102"/>
                  <a:gd name="T69" fmla="*/ 8 h 281"/>
                  <a:gd name="T70" fmla="*/ 713 w 1102"/>
                  <a:gd name="T71" fmla="*/ 139 h 281"/>
                  <a:gd name="T72" fmla="*/ 762 w 1102"/>
                  <a:gd name="T73" fmla="*/ 201 h 281"/>
                  <a:gd name="T74" fmla="*/ 992 w 1102"/>
                  <a:gd name="T75" fmla="*/ 193 h 281"/>
                  <a:gd name="T76" fmla="*/ 938 w 1102"/>
                  <a:gd name="T77" fmla="*/ 201 h 281"/>
                  <a:gd name="T78" fmla="*/ 998 w 1102"/>
                  <a:gd name="T79" fmla="*/ 132 h 281"/>
                  <a:gd name="T80" fmla="*/ 938 w 1102"/>
                  <a:gd name="T81" fmla="*/ 220 h 281"/>
                  <a:gd name="T82" fmla="*/ 879 w 1102"/>
                  <a:gd name="T83" fmla="*/ 124 h 281"/>
                  <a:gd name="T84" fmla="*/ 1022 w 1102"/>
                  <a:gd name="T85" fmla="*/ 52 h 281"/>
                  <a:gd name="T86" fmla="*/ 1070 w 1102"/>
                  <a:gd name="T87" fmla="*/ 82 h 281"/>
                  <a:gd name="T88" fmla="*/ 1101 w 1102"/>
                  <a:gd name="T89" fmla="*/ 40 h 281"/>
                  <a:gd name="T90" fmla="*/ 1061 w 1102"/>
                  <a:gd name="T91" fmla="*/ 1 h 281"/>
                  <a:gd name="T92" fmla="*/ 1052 w 1102"/>
                  <a:gd name="T93" fmla="*/ 7 h 281"/>
                  <a:gd name="T94" fmla="*/ 1096 w 1102"/>
                  <a:gd name="T95" fmla="*/ 41 h 281"/>
                  <a:gd name="T96" fmla="*/ 1069 w 1102"/>
                  <a:gd name="T97" fmla="*/ 77 h 281"/>
                  <a:gd name="T98" fmla="*/ 1027 w 1102"/>
                  <a:gd name="T99" fmla="*/ 48 h 281"/>
                  <a:gd name="T100" fmla="*/ 1061 w 1102"/>
                  <a:gd name="T101" fmla="*/ 46 h 281"/>
                  <a:gd name="T102" fmla="*/ 1071 w 1102"/>
                  <a:gd name="T103" fmla="*/ 62 h 281"/>
                  <a:gd name="T104" fmla="*/ 1077 w 1102"/>
                  <a:gd name="T105" fmla="*/ 62 h 281"/>
                  <a:gd name="T106" fmla="*/ 1068 w 1102"/>
                  <a:gd name="T107" fmla="*/ 45 h 281"/>
                  <a:gd name="T108" fmla="*/ 1074 w 1102"/>
                  <a:gd name="T109" fmla="*/ 40 h 281"/>
                  <a:gd name="T110" fmla="*/ 1055 w 1102"/>
                  <a:gd name="T111" fmla="*/ 20 h 281"/>
                  <a:gd name="T112" fmla="*/ 1048 w 1102"/>
                  <a:gd name="T113" fmla="*/ 54 h 281"/>
                  <a:gd name="T114" fmla="*/ 1053 w 1102"/>
                  <a:gd name="T115" fmla="*/ 61 h 281"/>
                  <a:gd name="T116" fmla="*/ 1053 w 1102"/>
                  <a:gd name="T117" fmla="*/ 46 h 281"/>
                  <a:gd name="T118" fmla="*/ 1053 w 1102"/>
                  <a:gd name="T119" fmla="*/ 42 h 281"/>
                  <a:gd name="T120" fmla="*/ 1062 w 1102"/>
                  <a:gd name="T121" fmla="*/ 24 h 281"/>
                  <a:gd name="T122" fmla="*/ 1061 w 1102"/>
                  <a:gd name="T123" fmla="*/ 42 h 281"/>
                  <a:gd name="T124" fmla="*/ 1053 w 1102"/>
                  <a:gd name="T125" fmla="*/ 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2" h="281">
                    <a:moveTo>
                      <a:pt x="82" y="220"/>
                    </a:moveTo>
                    <a:cubicBezTo>
                      <a:pt x="126" y="220"/>
                      <a:pt x="163" y="185"/>
                      <a:pt x="163" y="138"/>
                    </a:cubicBezTo>
                    <a:cubicBezTo>
                      <a:pt x="163" y="92"/>
                      <a:pt x="126" y="58"/>
                      <a:pt x="81" y="58"/>
                    </a:cubicBezTo>
                    <a:cubicBezTo>
                      <a:pt x="36" y="58"/>
                      <a:pt x="0" y="92"/>
                      <a:pt x="0" y="138"/>
                    </a:cubicBezTo>
                    <a:cubicBezTo>
                      <a:pt x="0" y="185"/>
                      <a:pt x="36" y="220"/>
                      <a:pt x="82" y="220"/>
                    </a:cubicBezTo>
                    <a:moveTo>
                      <a:pt x="82" y="77"/>
                    </a:moveTo>
                    <a:cubicBezTo>
                      <a:pt x="114" y="77"/>
                      <a:pt x="141" y="103"/>
                      <a:pt x="141" y="138"/>
                    </a:cubicBezTo>
                    <a:cubicBezTo>
                      <a:pt x="141" y="174"/>
                      <a:pt x="114" y="201"/>
                      <a:pt x="82" y="201"/>
                    </a:cubicBezTo>
                    <a:cubicBezTo>
                      <a:pt x="48" y="201"/>
                      <a:pt x="21" y="174"/>
                      <a:pt x="21" y="138"/>
                    </a:cubicBezTo>
                    <a:cubicBezTo>
                      <a:pt x="21" y="103"/>
                      <a:pt x="48" y="77"/>
                      <a:pt x="82" y="77"/>
                    </a:cubicBezTo>
                    <a:moveTo>
                      <a:pt x="196" y="216"/>
                    </a:moveTo>
                    <a:cubicBezTo>
                      <a:pt x="191" y="216"/>
                      <a:pt x="188" y="213"/>
                      <a:pt x="188" y="209"/>
                    </a:cubicBezTo>
                    <a:cubicBezTo>
                      <a:pt x="188" y="69"/>
                      <a:pt x="188" y="69"/>
                      <a:pt x="188" y="69"/>
                    </a:cubicBezTo>
                    <a:cubicBezTo>
                      <a:pt x="188" y="64"/>
                      <a:pt x="191" y="62"/>
                      <a:pt x="196" y="62"/>
                    </a:cubicBezTo>
                    <a:cubicBezTo>
                      <a:pt x="201" y="62"/>
                      <a:pt x="201" y="62"/>
                      <a:pt x="201" y="62"/>
                    </a:cubicBezTo>
                    <a:cubicBezTo>
                      <a:pt x="206" y="62"/>
                      <a:pt x="209" y="64"/>
                      <a:pt x="209" y="69"/>
                    </a:cubicBezTo>
                    <a:cubicBezTo>
                      <a:pt x="209" y="87"/>
                      <a:pt x="209" y="87"/>
                      <a:pt x="209" y="87"/>
                    </a:cubicBezTo>
                    <a:cubicBezTo>
                      <a:pt x="209" y="93"/>
                      <a:pt x="208" y="98"/>
                      <a:pt x="208" y="98"/>
                    </a:cubicBezTo>
                    <a:cubicBezTo>
                      <a:pt x="208" y="98"/>
                      <a:pt x="208" y="98"/>
                      <a:pt x="208" y="98"/>
                    </a:cubicBezTo>
                    <a:cubicBezTo>
                      <a:pt x="214" y="84"/>
                      <a:pt x="234" y="58"/>
                      <a:pt x="271" y="58"/>
                    </a:cubicBezTo>
                    <a:cubicBezTo>
                      <a:pt x="309" y="58"/>
                      <a:pt x="323" y="80"/>
                      <a:pt x="323" y="118"/>
                    </a:cubicBezTo>
                    <a:cubicBezTo>
                      <a:pt x="323" y="209"/>
                      <a:pt x="323" y="209"/>
                      <a:pt x="323" y="209"/>
                    </a:cubicBezTo>
                    <a:cubicBezTo>
                      <a:pt x="323" y="213"/>
                      <a:pt x="320" y="216"/>
                      <a:pt x="315" y="216"/>
                    </a:cubicBezTo>
                    <a:cubicBezTo>
                      <a:pt x="309" y="216"/>
                      <a:pt x="309" y="216"/>
                      <a:pt x="309" y="216"/>
                    </a:cubicBezTo>
                    <a:cubicBezTo>
                      <a:pt x="304" y="216"/>
                      <a:pt x="302" y="213"/>
                      <a:pt x="302" y="209"/>
                    </a:cubicBezTo>
                    <a:cubicBezTo>
                      <a:pt x="302" y="123"/>
                      <a:pt x="302" y="123"/>
                      <a:pt x="302" y="123"/>
                    </a:cubicBezTo>
                    <a:cubicBezTo>
                      <a:pt x="302" y="99"/>
                      <a:pt x="298" y="78"/>
                      <a:pt x="268" y="78"/>
                    </a:cubicBezTo>
                    <a:cubicBezTo>
                      <a:pt x="235" y="78"/>
                      <a:pt x="209" y="105"/>
                      <a:pt x="209" y="141"/>
                    </a:cubicBezTo>
                    <a:cubicBezTo>
                      <a:pt x="209" y="209"/>
                      <a:pt x="209" y="209"/>
                      <a:pt x="209" y="209"/>
                    </a:cubicBezTo>
                    <a:cubicBezTo>
                      <a:pt x="209" y="213"/>
                      <a:pt x="207" y="216"/>
                      <a:pt x="202" y="216"/>
                    </a:cubicBezTo>
                    <a:cubicBezTo>
                      <a:pt x="196" y="216"/>
                      <a:pt x="196" y="216"/>
                      <a:pt x="196" y="216"/>
                    </a:cubicBezTo>
                    <a:moveTo>
                      <a:pt x="368" y="62"/>
                    </a:moveTo>
                    <a:cubicBezTo>
                      <a:pt x="373" y="62"/>
                      <a:pt x="376" y="64"/>
                      <a:pt x="376" y="69"/>
                    </a:cubicBezTo>
                    <a:cubicBezTo>
                      <a:pt x="376" y="209"/>
                      <a:pt x="376" y="209"/>
                      <a:pt x="376" y="209"/>
                    </a:cubicBezTo>
                    <a:cubicBezTo>
                      <a:pt x="376" y="213"/>
                      <a:pt x="373" y="216"/>
                      <a:pt x="368" y="216"/>
                    </a:cubicBezTo>
                    <a:cubicBezTo>
                      <a:pt x="362" y="216"/>
                      <a:pt x="362" y="216"/>
                      <a:pt x="362" y="216"/>
                    </a:cubicBezTo>
                    <a:cubicBezTo>
                      <a:pt x="358" y="216"/>
                      <a:pt x="355" y="213"/>
                      <a:pt x="355" y="209"/>
                    </a:cubicBezTo>
                    <a:cubicBezTo>
                      <a:pt x="355" y="69"/>
                      <a:pt x="355" y="69"/>
                      <a:pt x="355" y="69"/>
                    </a:cubicBezTo>
                    <a:cubicBezTo>
                      <a:pt x="355" y="64"/>
                      <a:pt x="358" y="62"/>
                      <a:pt x="362" y="62"/>
                    </a:cubicBezTo>
                    <a:cubicBezTo>
                      <a:pt x="368" y="62"/>
                      <a:pt x="368" y="62"/>
                      <a:pt x="368" y="62"/>
                    </a:cubicBezTo>
                    <a:moveTo>
                      <a:pt x="362" y="26"/>
                    </a:moveTo>
                    <a:cubicBezTo>
                      <a:pt x="357" y="26"/>
                      <a:pt x="354" y="24"/>
                      <a:pt x="354" y="19"/>
                    </a:cubicBezTo>
                    <a:cubicBezTo>
                      <a:pt x="354" y="8"/>
                      <a:pt x="354" y="8"/>
                      <a:pt x="354" y="8"/>
                    </a:cubicBezTo>
                    <a:cubicBezTo>
                      <a:pt x="354" y="3"/>
                      <a:pt x="357" y="0"/>
                      <a:pt x="362" y="0"/>
                    </a:cubicBezTo>
                    <a:cubicBezTo>
                      <a:pt x="369" y="0"/>
                      <a:pt x="369" y="0"/>
                      <a:pt x="369" y="0"/>
                    </a:cubicBezTo>
                    <a:cubicBezTo>
                      <a:pt x="374" y="0"/>
                      <a:pt x="377" y="3"/>
                      <a:pt x="377" y="8"/>
                    </a:cubicBezTo>
                    <a:cubicBezTo>
                      <a:pt x="377" y="19"/>
                      <a:pt x="377" y="19"/>
                      <a:pt x="377" y="19"/>
                    </a:cubicBezTo>
                    <a:cubicBezTo>
                      <a:pt x="377" y="24"/>
                      <a:pt x="374" y="26"/>
                      <a:pt x="369" y="26"/>
                    </a:cubicBezTo>
                    <a:cubicBezTo>
                      <a:pt x="362" y="26"/>
                      <a:pt x="362" y="26"/>
                      <a:pt x="362" y="26"/>
                    </a:cubicBezTo>
                    <a:moveTo>
                      <a:pt x="526" y="62"/>
                    </a:moveTo>
                    <a:cubicBezTo>
                      <a:pt x="532" y="62"/>
                      <a:pt x="534" y="65"/>
                      <a:pt x="532" y="71"/>
                    </a:cubicBezTo>
                    <a:cubicBezTo>
                      <a:pt x="478" y="210"/>
                      <a:pt x="478" y="210"/>
                      <a:pt x="478" y="210"/>
                    </a:cubicBezTo>
                    <a:cubicBezTo>
                      <a:pt x="477" y="214"/>
                      <a:pt x="474" y="216"/>
                      <a:pt x="470" y="216"/>
                    </a:cubicBezTo>
                    <a:cubicBezTo>
                      <a:pt x="460" y="216"/>
                      <a:pt x="460" y="216"/>
                      <a:pt x="460" y="216"/>
                    </a:cubicBezTo>
                    <a:cubicBezTo>
                      <a:pt x="456" y="216"/>
                      <a:pt x="453" y="214"/>
                      <a:pt x="451" y="210"/>
                    </a:cubicBezTo>
                    <a:cubicBezTo>
                      <a:pt x="398" y="71"/>
                      <a:pt x="398" y="71"/>
                      <a:pt x="398" y="71"/>
                    </a:cubicBezTo>
                    <a:cubicBezTo>
                      <a:pt x="395" y="65"/>
                      <a:pt x="398" y="62"/>
                      <a:pt x="403" y="62"/>
                    </a:cubicBezTo>
                    <a:cubicBezTo>
                      <a:pt x="410" y="62"/>
                      <a:pt x="410" y="62"/>
                      <a:pt x="410" y="62"/>
                    </a:cubicBezTo>
                    <a:cubicBezTo>
                      <a:pt x="414" y="62"/>
                      <a:pt x="417" y="63"/>
                      <a:pt x="418" y="68"/>
                    </a:cubicBezTo>
                    <a:cubicBezTo>
                      <a:pt x="459" y="175"/>
                      <a:pt x="459" y="175"/>
                      <a:pt x="459" y="175"/>
                    </a:cubicBezTo>
                    <a:cubicBezTo>
                      <a:pt x="462" y="183"/>
                      <a:pt x="465" y="194"/>
                      <a:pt x="465" y="194"/>
                    </a:cubicBezTo>
                    <a:cubicBezTo>
                      <a:pt x="465" y="194"/>
                      <a:pt x="465" y="194"/>
                      <a:pt x="465" y="194"/>
                    </a:cubicBezTo>
                    <a:cubicBezTo>
                      <a:pt x="465" y="194"/>
                      <a:pt x="468" y="183"/>
                      <a:pt x="471" y="175"/>
                    </a:cubicBezTo>
                    <a:cubicBezTo>
                      <a:pt x="511" y="68"/>
                      <a:pt x="511" y="68"/>
                      <a:pt x="511" y="68"/>
                    </a:cubicBezTo>
                    <a:cubicBezTo>
                      <a:pt x="512" y="63"/>
                      <a:pt x="516" y="62"/>
                      <a:pt x="520" y="62"/>
                    </a:cubicBezTo>
                    <a:cubicBezTo>
                      <a:pt x="526" y="62"/>
                      <a:pt x="526" y="62"/>
                      <a:pt x="526" y="62"/>
                    </a:cubicBezTo>
                    <a:moveTo>
                      <a:pt x="680" y="62"/>
                    </a:moveTo>
                    <a:cubicBezTo>
                      <a:pt x="686" y="62"/>
                      <a:pt x="688" y="65"/>
                      <a:pt x="686" y="71"/>
                    </a:cubicBezTo>
                    <a:cubicBezTo>
                      <a:pt x="613" y="248"/>
                      <a:pt x="613" y="248"/>
                      <a:pt x="613" y="248"/>
                    </a:cubicBezTo>
                    <a:cubicBezTo>
                      <a:pt x="605" y="268"/>
                      <a:pt x="589" y="281"/>
                      <a:pt x="569" y="281"/>
                    </a:cubicBezTo>
                    <a:cubicBezTo>
                      <a:pt x="560" y="281"/>
                      <a:pt x="552" y="278"/>
                      <a:pt x="548" y="275"/>
                    </a:cubicBezTo>
                    <a:cubicBezTo>
                      <a:pt x="544" y="273"/>
                      <a:pt x="542" y="269"/>
                      <a:pt x="544" y="265"/>
                    </a:cubicBezTo>
                    <a:cubicBezTo>
                      <a:pt x="546" y="262"/>
                      <a:pt x="546" y="262"/>
                      <a:pt x="546" y="262"/>
                    </a:cubicBezTo>
                    <a:cubicBezTo>
                      <a:pt x="548" y="258"/>
                      <a:pt x="552" y="257"/>
                      <a:pt x="555" y="258"/>
                    </a:cubicBezTo>
                    <a:cubicBezTo>
                      <a:pt x="559" y="260"/>
                      <a:pt x="563" y="262"/>
                      <a:pt x="569" y="262"/>
                    </a:cubicBezTo>
                    <a:cubicBezTo>
                      <a:pt x="583" y="262"/>
                      <a:pt x="592" y="250"/>
                      <a:pt x="598" y="237"/>
                    </a:cubicBezTo>
                    <a:cubicBezTo>
                      <a:pt x="607" y="215"/>
                      <a:pt x="607" y="215"/>
                      <a:pt x="607" y="215"/>
                    </a:cubicBezTo>
                    <a:cubicBezTo>
                      <a:pt x="546" y="71"/>
                      <a:pt x="546" y="71"/>
                      <a:pt x="546" y="71"/>
                    </a:cubicBezTo>
                    <a:cubicBezTo>
                      <a:pt x="544" y="65"/>
                      <a:pt x="546" y="62"/>
                      <a:pt x="552" y="62"/>
                    </a:cubicBezTo>
                    <a:cubicBezTo>
                      <a:pt x="559" y="62"/>
                      <a:pt x="559" y="62"/>
                      <a:pt x="559" y="62"/>
                    </a:cubicBezTo>
                    <a:cubicBezTo>
                      <a:pt x="563" y="62"/>
                      <a:pt x="566" y="63"/>
                      <a:pt x="567" y="67"/>
                    </a:cubicBezTo>
                    <a:cubicBezTo>
                      <a:pt x="611" y="174"/>
                      <a:pt x="611" y="174"/>
                      <a:pt x="611" y="174"/>
                    </a:cubicBezTo>
                    <a:cubicBezTo>
                      <a:pt x="614" y="182"/>
                      <a:pt x="616" y="191"/>
                      <a:pt x="616" y="191"/>
                    </a:cubicBezTo>
                    <a:cubicBezTo>
                      <a:pt x="617" y="191"/>
                      <a:pt x="617" y="191"/>
                      <a:pt x="617" y="191"/>
                    </a:cubicBezTo>
                    <a:cubicBezTo>
                      <a:pt x="617" y="191"/>
                      <a:pt x="619" y="182"/>
                      <a:pt x="622" y="174"/>
                    </a:cubicBezTo>
                    <a:cubicBezTo>
                      <a:pt x="665" y="68"/>
                      <a:pt x="665" y="68"/>
                      <a:pt x="665" y="68"/>
                    </a:cubicBezTo>
                    <a:cubicBezTo>
                      <a:pt x="666" y="63"/>
                      <a:pt x="669" y="62"/>
                      <a:pt x="673" y="62"/>
                    </a:cubicBezTo>
                    <a:cubicBezTo>
                      <a:pt x="680" y="62"/>
                      <a:pt x="680" y="62"/>
                      <a:pt x="680" y="62"/>
                    </a:cubicBezTo>
                    <a:moveTo>
                      <a:pt x="825" y="0"/>
                    </a:moveTo>
                    <a:cubicBezTo>
                      <a:pt x="819" y="0"/>
                      <a:pt x="819" y="0"/>
                      <a:pt x="819" y="0"/>
                    </a:cubicBezTo>
                    <a:cubicBezTo>
                      <a:pt x="814" y="0"/>
                      <a:pt x="812" y="3"/>
                      <a:pt x="812" y="8"/>
                    </a:cubicBezTo>
                    <a:cubicBezTo>
                      <a:pt x="812" y="77"/>
                      <a:pt x="812" y="77"/>
                      <a:pt x="812" y="77"/>
                    </a:cubicBezTo>
                    <a:cubicBezTo>
                      <a:pt x="812" y="84"/>
                      <a:pt x="812" y="89"/>
                      <a:pt x="812" y="89"/>
                    </a:cubicBezTo>
                    <a:cubicBezTo>
                      <a:pt x="812" y="89"/>
                      <a:pt x="812" y="89"/>
                      <a:pt x="812" y="89"/>
                    </a:cubicBezTo>
                    <a:cubicBezTo>
                      <a:pt x="812" y="89"/>
                      <a:pt x="799" y="58"/>
                      <a:pt x="761" y="58"/>
                    </a:cubicBezTo>
                    <a:cubicBezTo>
                      <a:pt x="721" y="58"/>
                      <a:pt x="692" y="90"/>
                      <a:pt x="692" y="139"/>
                    </a:cubicBezTo>
                    <a:cubicBezTo>
                      <a:pt x="692" y="187"/>
                      <a:pt x="717" y="220"/>
                      <a:pt x="759" y="220"/>
                    </a:cubicBezTo>
                    <a:cubicBezTo>
                      <a:pt x="800" y="220"/>
                      <a:pt x="813" y="188"/>
                      <a:pt x="813" y="188"/>
                    </a:cubicBezTo>
                    <a:cubicBezTo>
                      <a:pt x="813" y="188"/>
                      <a:pt x="813" y="188"/>
                      <a:pt x="813" y="188"/>
                    </a:cubicBezTo>
                    <a:cubicBezTo>
                      <a:pt x="813" y="188"/>
                      <a:pt x="812" y="192"/>
                      <a:pt x="812" y="197"/>
                    </a:cubicBezTo>
                    <a:cubicBezTo>
                      <a:pt x="812" y="209"/>
                      <a:pt x="812" y="209"/>
                      <a:pt x="812" y="209"/>
                    </a:cubicBezTo>
                    <a:cubicBezTo>
                      <a:pt x="812" y="214"/>
                      <a:pt x="815" y="216"/>
                      <a:pt x="820" y="216"/>
                    </a:cubicBezTo>
                    <a:cubicBezTo>
                      <a:pt x="825" y="216"/>
                      <a:pt x="825" y="216"/>
                      <a:pt x="825" y="216"/>
                    </a:cubicBezTo>
                    <a:cubicBezTo>
                      <a:pt x="830" y="216"/>
                      <a:pt x="832" y="213"/>
                      <a:pt x="832" y="209"/>
                    </a:cubicBezTo>
                    <a:cubicBezTo>
                      <a:pt x="832" y="8"/>
                      <a:pt x="832" y="8"/>
                      <a:pt x="832" y="8"/>
                    </a:cubicBezTo>
                    <a:cubicBezTo>
                      <a:pt x="832" y="3"/>
                      <a:pt x="830" y="0"/>
                      <a:pt x="825" y="0"/>
                    </a:cubicBezTo>
                    <a:moveTo>
                      <a:pt x="762" y="201"/>
                    </a:moveTo>
                    <a:cubicBezTo>
                      <a:pt x="733" y="201"/>
                      <a:pt x="713" y="177"/>
                      <a:pt x="713" y="139"/>
                    </a:cubicBezTo>
                    <a:cubicBezTo>
                      <a:pt x="713" y="100"/>
                      <a:pt x="736" y="77"/>
                      <a:pt x="763" y="77"/>
                    </a:cubicBezTo>
                    <a:cubicBezTo>
                      <a:pt x="796" y="77"/>
                      <a:pt x="812" y="107"/>
                      <a:pt x="812" y="139"/>
                    </a:cubicBezTo>
                    <a:cubicBezTo>
                      <a:pt x="812" y="183"/>
                      <a:pt x="788" y="201"/>
                      <a:pt x="762" y="201"/>
                    </a:cubicBezTo>
                    <a:moveTo>
                      <a:pt x="938" y="220"/>
                    </a:moveTo>
                    <a:cubicBezTo>
                      <a:pt x="963" y="220"/>
                      <a:pt x="981" y="209"/>
                      <a:pt x="989" y="203"/>
                    </a:cubicBezTo>
                    <a:cubicBezTo>
                      <a:pt x="993" y="200"/>
                      <a:pt x="994" y="196"/>
                      <a:pt x="992" y="193"/>
                    </a:cubicBezTo>
                    <a:cubicBezTo>
                      <a:pt x="989" y="189"/>
                      <a:pt x="989" y="189"/>
                      <a:pt x="989" y="189"/>
                    </a:cubicBezTo>
                    <a:cubicBezTo>
                      <a:pt x="987" y="185"/>
                      <a:pt x="983" y="184"/>
                      <a:pt x="979" y="187"/>
                    </a:cubicBezTo>
                    <a:cubicBezTo>
                      <a:pt x="972" y="193"/>
                      <a:pt x="958" y="201"/>
                      <a:pt x="938" y="201"/>
                    </a:cubicBezTo>
                    <a:cubicBezTo>
                      <a:pt x="907" y="201"/>
                      <a:pt x="879" y="179"/>
                      <a:pt x="879" y="139"/>
                    </a:cubicBezTo>
                    <a:cubicBezTo>
                      <a:pt x="990" y="139"/>
                      <a:pt x="990" y="139"/>
                      <a:pt x="990" y="139"/>
                    </a:cubicBezTo>
                    <a:cubicBezTo>
                      <a:pt x="994" y="139"/>
                      <a:pt x="998" y="136"/>
                      <a:pt x="998" y="132"/>
                    </a:cubicBezTo>
                    <a:cubicBezTo>
                      <a:pt x="998" y="88"/>
                      <a:pt x="974" y="58"/>
                      <a:pt x="933" y="58"/>
                    </a:cubicBezTo>
                    <a:cubicBezTo>
                      <a:pt x="891" y="58"/>
                      <a:pt x="857" y="88"/>
                      <a:pt x="857" y="139"/>
                    </a:cubicBezTo>
                    <a:cubicBezTo>
                      <a:pt x="857" y="187"/>
                      <a:pt x="892" y="220"/>
                      <a:pt x="938" y="220"/>
                    </a:cubicBezTo>
                    <a:moveTo>
                      <a:pt x="933" y="75"/>
                    </a:moveTo>
                    <a:cubicBezTo>
                      <a:pt x="956" y="75"/>
                      <a:pt x="975" y="91"/>
                      <a:pt x="977" y="124"/>
                    </a:cubicBezTo>
                    <a:cubicBezTo>
                      <a:pt x="879" y="124"/>
                      <a:pt x="879" y="124"/>
                      <a:pt x="879" y="124"/>
                    </a:cubicBezTo>
                    <a:cubicBezTo>
                      <a:pt x="884" y="92"/>
                      <a:pt x="907" y="75"/>
                      <a:pt x="933" y="75"/>
                    </a:cubicBezTo>
                    <a:moveTo>
                      <a:pt x="1027" y="19"/>
                    </a:moveTo>
                    <a:cubicBezTo>
                      <a:pt x="1021" y="29"/>
                      <a:pt x="1019" y="40"/>
                      <a:pt x="1022" y="52"/>
                    </a:cubicBezTo>
                    <a:cubicBezTo>
                      <a:pt x="1023" y="60"/>
                      <a:pt x="1027" y="66"/>
                      <a:pt x="1033" y="72"/>
                    </a:cubicBezTo>
                    <a:cubicBezTo>
                      <a:pt x="1039" y="78"/>
                      <a:pt x="1046" y="82"/>
                      <a:pt x="1054" y="83"/>
                    </a:cubicBezTo>
                    <a:cubicBezTo>
                      <a:pt x="1060" y="84"/>
                      <a:pt x="1065" y="84"/>
                      <a:pt x="1070" y="82"/>
                    </a:cubicBezTo>
                    <a:cubicBezTo>
                      <a:pt x="1079" y="80"/>
                      <a:pt x="1087" y="76"/>
                      <a:pt x="1092" y="69"/>
                    </a:cubicBezTo>
                    <a:cubicBezTo>
                      <a:pt x="1098" y="61"/>
                      <a:pt x="1101" y="52"/>
                      <a:pt x="1102" y="42"/>
                    </a:cubicBezTo>
                    <a:cubicBezTo>
                      <a:pt x="1102" y="41"/>
                      <a:pt x="1101" y="41"/>
                      <a:pt x="1101" y="40"/>
                    </a:cubicBezTo>
                    <a:cubicBezTo>
                      <a:pt x="1101" y="38"/>
                      <a:pt x="1101" y="36"/>
                      <a:pt x="1101" y="35"/>
                    </a:cubicBezTo>
                    <a:cubicBezTo>
                      <a:pt x="1099" y="26"/>
                      <a:pt x="1095" y="18"/>
                      <a:pt x="1089" y="12"/>
                    </a:cubicBezTo>
                    <a:cubicBezTo>
                      <a:pt x="1081" y="4"/>
                      <a:pt x="1071" y="1"/>
                      <a:pt x="1061" y="1"/>
                    </a:cubicBezTo>
                    <a:cubicBezTo>
                      <a:pt x="1059" y="1"/>
                      <a:pt x="1056" y="1"/>
                      <a:pt x="1054" y="1"/>
                    </a:cubicBezTo>
                    <a:cubicBezTo>
                      <a:pt x="1043" y="3"/>
                      <a:pt x="1034" y="9"/>
                      <a:pt x="1027" y="19"/>
                    </a:cubicBezTo>
                    <a:moveTo>
                      <a:pt x="1052" y="7"/>
                    </a:moveTo>
                    <a:cubicBezTo>
                      <a:pt x="1064" y="4"/>
                      <a:pt x="1075" y="7"/>
                      <a:pt x="1084" y="15"/>
                    </a:cubicBezTo>
                    <a:cubicBezTo>
                      <a:pt x="1091" y="21"/>
                      <a:pt x="1094" y="28"/>
                      <a:pt x="1095" y="37"/>
                    </a:cubicBezTo>
                    <a:cubicBezTo>
                      <a:pt x="1096" y="38"/>
                      <a:pt x="1096" y="39"/>
                      <a:pt x="1096" y="41"/>
                    </a:cubicBezTo>
                    <a:cubicBezTo>
                      <a:pt x="1096" y="41"/>
                      <a:pt x="1096" y="42"/>
                      <a:pt x="1096" y="42"/>
                    </a:cubicBezTo>
                    <a:cubicBezTo>
                      <a:pt x="1096" y="51"/>
                      <a:pt x="1093" y="59"/>
                      <a:pt x="1088" y="65"/>
                    </a:cubicBezTo>
                    <a:cubicBezTo>
                      <a:pt x="1083" y="72"/>
                      <a:pt x="1077" y="76"/>
                      <a:pt x="1069" y="77"/>
                    </a:cubicBezTo>
                    <a:cubicBezTo>
                      <a:pt x="1066" y="78"/>
                      <a:pt x="1063" y="78"/>
                      <a:pt x="1060" y="78"/>
                    </a:cubicBezTo>
                    <a:cubicBezTo>
                      <a:pt x="1051" y="78"/>
                      <a:pt x="1043" y="75"/>
                      <a:pt x="1036" y="68"/>
                    </a:cubicBezTo>
                    <a:cubicBezTo>
                      <a:pt x="1031" y="63"/>
                      <a:pt x="1028" y="56"/>
                      <a:pt x="1027" y="48"/>
                    </a:cubicBezTo>
                    <a:cubicBezTo>
                      <a:pt x="1025" y="39"/>
                      <a:pt x="1027" y="30"/>
                      <a:pt x="1031" y="23"/>
                    </a:cubicBezTo>
                    <a:cubicBezTo>
                      <a:pt x="1036" y="15"/>
                      <a:pt x="1043" y="9"/>
                      <a:pt x="1052" y="7"/>
                    </a:cubicBezTo>
                    <a:moveTo>
                      <a:pt x="1061" y="46"/>
                    </a:moveTo>
                    <a:cubicBezTo>
                      <a:pt x="1061" y="46"/>
                      <a:pt x="1061" y="46"/>
                      <a:pt x="1061" y="46"/>
                    </a:cubicBezTo>
                    <a:cubicBezTo>
                      <a:pt x="1062" y="46"/>
                      <a:pt x="1063" y="46"/>
                      <a:pt x="1063" y="47"/>
                    </a:cubicBezTo>
                    <a:cubicBezTo>
                      <a:pt x="1066" y="52"/>
                      <a:pt x="1068" y="57"/>
                      <a:pt x="1071" y="62"/>
                    </a:cubicBezTo>
                    <a:cubicBezTo>
                      <a:pt x="1071" y="63"/>
                      <a:pt x="1073" y="64"/>
                      <a:pt x="1074" y="64"/>
                    </a:cubicBezTo>
                    <a:cubicBezTo>
                      <a:pt x="1075" y="64"/>
                      <a:pt x="1075" y="64"/>
                      <a:pt x="1076" y="64"/>
                    </a:cubicBezTo>
                    <a:cubicBezTo>
                      <a:pt x="1077" y="64"/>
                      <a:pt x="1077" y="63"/>
                      <a:pt x="1077" y="62"/>
                    </a:cubicBezTo>
                    <a:cubicBezTo>
                      <a:pt x="1077" y="62"/>
                      <a:pt x="1076" y="62"/>
                      <a:pt x="1076" y="61"/>
                    </a:cubicBezTo>
                    <a:cubicBezTo>
                      <a:pt x="1074" y="57"/>
                      <a:pt x="1072" y="53"/>
                      <a:pt x="1069" y="48"/>
                    </a:cubicBezTo>
                    <a:cubicBezTo>
                      <a:pt x="1068" y="45"/>
                      <a:pt x="1068" y="45"/>
                      <a:pt x="1068" y="45"/>
                    </a:cubicBezTo>
                    <a:cubicBezTo>
                      <a:pt x="1068" y="44"/>
                      <a:pt x="1068" y="44"/>
                      <a:pt x="1068" y="44"/>
                    </a:cubicBezTo>
                    <a:cubicBezTo>
                      <a:pt x="1068" y="44"/>
                      <a:pt x="1068" y="44"/>
                      <a:pt x="1069" y="44"/>
                    </a:cubicBezTo>
                    <a:cubicBezTo>
                      <a:pt x="1071" y="43"/>
                      <a:pt x="1073" y="42"/>
                      <a:pt x="1074" y="40"/>
                    </a:cubicBezTo>
                    <a:cubicBezTo>
                      <a:pt x="1076" y="38"/>
                      <a:pt x="1076" y="35"/>
                      <a:pt x="1076" y="32"/>
                    </a:cubicBezTo>
                    <a:cubicBezTo>
                      <a:pt x="1076" y="25"/>
                      <a:pt x="1071" y="20"/>
                      <a:pt x="1064" y="20"/>
                    </a:cubicBezTo>
                    <a:cubicBezTo>
                      <a:pt x="1061" y="20"/>
                      <a:pt x="1058" y="20"/>
                      <a:pt x="1055" y="20"/>
                    </a:cubicBezTo>
                    <a:cubicBezTo>
                      <a:pt x="1051" y="20"/>
                      <a:pt x="1051" y="20"/>
                      <a:pt x="1051" y="20"/>
                    </a:cubicBezTo>
                    <a:cubicBezTo>
                      <a:pt x="1048" y="20"/>
                      <a:pt x="1048" y="20"/>
                      <a:pt x="1048" y="24"/>
                    </a:cubicBezTo>
                    <a:cubicBezTo>
                      <a:pt x="1048" y="34"/>
                      <a:pt x="1048" y="44"/>
                      <a:pt x="1048" y="54"/>
                    </a:cubicBezTo>
                    <a:cubicBezTo>
                      <a:pt x="1048" y="61"/>
                      <a:pt x="1048" y="61"/>
                      <a:pt x="1048" y="61"/>
                    </a:cubicBezTo>
                    <a:cubicBezTo>
                      <a:pt x="1048" y="63"/>
                      <a:pt x="1049" y="64"/>
                      <a:pt x="1050" y="64"/>
                    </a:cubicBezTo>
                    <a:cubicBezTo>
                      <a:pt x="1052" y="64"/>
                      <a:pt x="1053" y="63"/>
                      <a:pt x="1053" y="61"/>
                    </a:cubicBezTo>
                    <a:cubicBezTo>
                      <a:pt x="1053" y="52"/>
                      <a:pt x="1053" y="52"/>
                      <a:pt x="1053" y="52"/>
                    </a:cubicBezTo>
                    <a:cubicBezTo>
                      <a:pt x="1053" y="50"/>
                      <a:pt x="1053" y="49"/>
                      <a:pt x="1053" y="48"/>
                    </a:cubicBezTo>
                    <a:cubicBezTo>
                      <a:pt x="1053" y="46"/>
                      <a:pt x="1053" y="46"/>
                      <a:pt x="1053" y="46"/>
                    </a:cubicBezTo>
                    <a:cubicBezTo>
                      <a:pt x="1058" y="46"/>
                      <a:pt x="1058" y="46"/>
                      <a:pt x="1058" y="46"/>
                    </a:cubicBezTo>
                    <a:cubicBezTo>
                      <a:pt x="1059" y="46"/>
                      <a:pt x="1060" y="46"/>
                      <a:pt x="1061" y="46"/>
                    </a:cubicBezTo>
                    <a:moveTo>
                      <a:pt x="1053" y="42"/>
                    </a:moveTo>
                    <a:cubicBezTo>
                      <a:pt x="1053" y="24"/>
                      <a:pt x="1053" y="24"/>
                      <a:pt x="1053" y="24"/>
                    </a:cubicBezTo>
                    <a:cubicBezTo>
                      <a:pt x="1060" y="24"/>
                      <a:pt x="1060" y="24"/>
                      <a:pt x="1060" y="24"/>
                    </a:cubicBezTo>
                    <a:cubicBezTo>
                      <a:pt x="1060" y="24"/>
                      <a:pt x="1061" y="24"/>
                      <a:pt x="1062" y="24"/>
                    </a:cubicBezTo>
                    <a:cubicBezTo>
                      <a:pt x="1067" y="25"/>
                      <a:pt x="1070" y="28"/>
                      <a:pt x="1070" y="33"/>
                    </a:cubicBezTo>
                    <a:cubicBezTo>
                      <a:pt x="1070" y="37"/>
                      <a:pt x="1068" y="41"/>
                      <a:pt x="1064" y="41"/>
                    </a:cubicBezTo>
                    <a:cubicBezTo>
                      <a:pt x="1063" y="42"/>
                      <a:pt x="1062" y="42"/>
                      <a:pt x="1061" y="42"/>
                    </a:cubicBezTo>
                    <a:cubicBezTo>
                      <a:pt x="1060" y="42"/>
                      <a:pt x="1060" y="42"/>
                      <a:pt x="1060" y="42"/>
                    </a:cubicBezTo>
                    <a:cubicBezTo>
                      <a:pt x="1059" y="42"/>
                      <a:pt x="1058" y="42"/>
                      <a:pt x="1057" y="42"/>
                    </a:cubicBezTo>
                    <a:lnTo>
                      <a:pt x="1053" y="42"/>
                    </a:lnTo>
                    <a:close/>
                  </a:path>
                </a:pathLst>
              </a:custGeom>
              <a:solidFill>
                <a:srgbClr val="777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5" name="Graphic 5">
              <a:extLst>
                <a:ext uri="{FF2B5EF4-FFF2-40B4-BE49-F238E27FC236}">
                  <a16:creationId xmlns:a16="http://schemas.microsoft.com/office/drawing/2014/main" id="{5844BA88-E6EF-C841-AE13-4D7DDD0AFB01}"/>
                </a:ext>
              </a:extLst>
            </p:cNvPr>
            <p:cNvGrpSpPr/>
            <p:nvPr/>
          </p:nvGrpSpPr>
          <p:grpSpPr>
            <a:xfrm>
              <a:off x="8115300" y="4418806"/>
              <a:ext cx="810816" cy="89256"/>
              <a:chOff x="26987" y="2932907"/>
              <a:chExt cx="8886192" cy="978204"/>
            </a:xfrm>
            <a:solidFill>
              <a:srgbClr val="777674"/>
            </a:solidFill>
          </p:grpSpPr>
          <p:sp>
            <p:nvSpPr>
              <p:cNvPr id="56" name="Freeform 55">
                <a:extLst>
                  <a:ext uri="{FF2B5EF4-FFF2-40B4-BE49-F238E27FC236}">
                    <a16:creationId xmlns:a16="http://schemas.microsoft.com/office/drawing/2014/main" id="{E63B204F-528E-9247-A4C8-D3849609ABE1}"/>
                  </a:ext>
                </a:extLst>
              </p:cNvPr>
              <p:cNvSpPr/>
              <p:nvPr/>
            </p:nvSpPr>
            <p:spPr>
              <a:xfrm>
                <a:off x="26987" y="3167602"/>
                <a:ext cx="311625" cy="737507"/>
              </a:xfrm>
              <a:custGeom>
                <a:avLst/>
                <a:gdLst>
                  <a:gd name="connsiteX0" fmla="*/ 3141 w 311625"/>
                  <a:gd name="connsiteY0" fmla="*/ 101493 h 737507"/>
                  <a:gd name="connsiteX1" fmla="*/ 0 w 311625"/>
                  <a:gd name="connsiteY1" fmla="*/ 6551 h 737507"/>
                  <a:gd name="connsiteX2" fmla="*/ 63772 w 311625"/>
                  <a:gd name="connsiteY2" fmla="*/ 6551 h 737507"/>
                  <a:gd name="connsiteX3" fmla="*/ 66152 w 311625"/>
                  <a:gd name="connsiteY3" fmla="*/ 82504 h 737507"/>
                  <a:gd name="connsiteX4" fmla="*/ 67674 w 311625"/>
                  <a:gd name="connsiteY4" fmla="*/ 82504 h 737507"/>
                  <a:gd name="connsiteX5" fmla="*/ 173136 w 311625"/>
                  <a:gd name="connsiteY5" fmla="*/ 0 h 737507"/>
                  <a:gd name="connsiteX6" fmla="*/ 311626 w 311625"/>
                  <a:gd name="connsiteY6" fmla="*/ 263653 h 737507"/>
                  <a:gd name="connsiteX7" fmla="*/ 173136 w 311625"/>
                  <a:gd name="connsiteY7" fmla="*/ 527117 h 737507"/>
                  <a:gd name="connsiteX8" fmla="*/ 70815 w 311625"/>
                  <a:gd name="connsiteY8" fmla="*/ 449644 h 737507"/>
                  <a:gd name="connsiteX9" fmla="*/ 69293 w 311625"/>
                  <a:gd name="connsiteY9" fmla="*/ 449644 h 737507"/>
                  <a:gd name="connsiteX10" fmla="*/ 69293 w 311625"/>
                  <a:gd name="connsiteY10" fmla="*/ 737508 h 737507"/>
                  <a:gd name="connsiteX11" fmla="*/ 3141 w 311625"/>
                  <a:gd name="connsiteY11" fmla="*/ 737508 h 737507"/>
                  <a:gd name="connsiteX12" fmla="*/ 157431 w 311625"/>
                  <a:gd name="connsiteY12" fmla="*/ 458379 h 737507"/>
                  <a:gd name="connsiteX13" fmla="*/ 245570 w 311625"/>
                  <a:gd name="connsiteY13" fmla="*/ 263084 h 737507"/>
                  <a:gd name="connsiteX14" fmla="*/ 157431 w 311625"/>
                  <a:gd name="connsiteY14" fmla="*/ 67883 h 737507"/>
                  <a:gd name="connsiteX15" fmla="*/ 69293 w 311625"/>
                  <a:gd name="connsiteY15" fmla="*/ 263084 h 737507"/>
                  <a:gd name="connsiteX16" fmla="*/ 157431 w 311625"/>
                  <a:gd name="connsiteY16" fmla="*/ 458379 h 73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25" h="737507">
                    <a:moveTo>
                      <a:pt x="3141" y="101493"/>
                    </a:moveTo>
                    <a:cubicBezTo>
                      <a:pt x="3141" y="70257"/>
                      <a:pt x="761" y="38072"/>
                      <a:pt x="0" y="6551"/>
                    </a:cubicBezTo>
                    <a:lnTo>
                      <a:pt x="63772" y="6551"/>
                    </a:lnTo>
                    <a:lnTo>
                      <a:pt x="66152" y="82504"/>
                    </a:lnTo>
                    <a:lnTo>
                      <a:pt x="67674" y="82504"/>
                    </a:lnTo>
                    <a:cubicBezTo>
                      <a:pt x="84998" y="42249"/>
                      <a:pt x="115265" y="0"/>
                      <a:pt x="173136" y="0"/>
                    </a:cubicBezTo>
                    <a:cubicBezTo>
                      <a:pt x="255754" y="0"/>
                      <a:pt x="311626" y="86492"/>
                      <a:pt x="311626" y="263653"/>
                    </a:cubicBezTo>
                    <a:cubicBezTo>
                      <a:pt x="311626" y="440815"/>
                      <a:pt x="255754" y="527117"/>
                      <a:pt x="173136" y="527117"/>
                    </a:cubicBezTo>
                    <a:cubicBezTo>
                      <a:pt x="127544" y="527117"/>
                      <a:pt x="97562" y="504046"/>
                      <a:pt x="70815" y="449644"/>
                    </a:cubicBezTo>
                    <a:lnTo>
                      <a:pt x="69293" y="449644"/>
                    </a:lnTo>
                    <a:lnTo>
                      <a:pt x="69293" y="737508"/>
                    </a:lnTo>
                    <a:lnTo>
                      <a:pt x="3141" y="737508"/>
                    </a:lnTo>
                    <a:close/>
                    <a:moveTo>
                      <a:pt x="157431" y="458379"/>
                    </a:moveTo>
                    <a:cubicBezTo>
                      <a:pt x="217967" y="458379"/>
                      <a:pt x="245570" y="391920"/>
                      <a:pt x="245570" y="263084"/>
                    </a:cubicBezTo>
                    <a:cubicBezTo>
                      <a:pt x="245570" y="134248"/>
                      <a:pt x="217967" y="67883"/>
                      <a:pt x="157431" y="67883"/>
                    </a:cubicBezTo>
                    <a:cubicBezTo>
                      <a:pt x="96895" y="67883"/>
                      <a:pt x="69293" y="134343"/>
                      <a:pt x="69293" y="263084"/>
                    </a:cubicBezTo>
                    <a:cubicBezTo>
                      <a:pt x="69293" y="391825"/>
                      <a:pt x="96800" y="458379"/>
                      <a:pt x="157431" y="458379"/>
                    </a:cubicBezTo>
                    <a:close/>
                  </a:path>
                </a:pathLst>
              </a:custGeom>
              <a:grpFill/>
              <a:ln w="9515"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9043C381-082E-4448-A92C-2639AF5ECB49}"/>
                  </a:ext>
                </a:extLst>
              </p:cNvPr>
              <p:cNvSpPr/>
              <p:nvPr/>
            </p:nvSpPr>
            <p:spPr>
              <a:xfrm>
                <a:off x="395055" y="3167413"/>
                <a:ext cx="296301" cy="526833"/>
              </a:xfrm>
              <a:custGeom>
                <a:avLst/>
                <a:gdLst>
                  <a:gd name="connsiteX0" fmla="*/ 69768 w 296301"/>
                  <a:gd name="connsiteY0" fmla="*/ 288813 h 526833"/>
                  <a:gd name="connsiteX1" fmla="*/ 179133 w 296301"/>
                  <a:gd name="connsiteY1" fmla="*/ 462936 h 526833"/>
                  <a:gd name="connsiteX2" fmla="*/ 271269 w 296301"/>
                  <a:gd name="connsiteY2" fmla="*/ 420687 h 526833"/>
                  <a:gd name="connsiteX3" fmla="*/ 274410 w 296301"/>
                  <a:gd name="connsiteY3" fmla="*/ 496640 h 526833"/>
                  <a:gd name="connsiteX4" fmla="*/ 161809 w 296301"/>
                  <a:gd name="connsiteY4" fmla="*/ 526832 h 526833"/>
                  <a:gd name="connsiteX5" fmla="*/ 0 w 296301"/>
                  <a:gd name="connsiteY5" fmla="*/ 263179 h 526833"/>
                  <a:gd name="connsiteX6" fmla="*/ 155432 w 296301"/>
                  <a:gd name="connsiteY6" fmla="*/ 0 h 526833"/>
                  <a:gd name="connsiteX7" fmla="*/ 296302 w 296301"/>
                  <a:gd name="connsiteY7" fmla="*/ 243526 h 526833"/>
                  <a:gd name="connsiteX8" fmla="*/ 296302 w 296301"/>
                  <a:gd name="connsiteY8" fmla="*/ 288813 h 526833"/>
                  <a:gd name="connsiteX9" fmla="*/ 230340 w 296301"/>
                  <a:gd name="connsiteY9" fmla="*/ 224442 h 526833"/>
                  <a:gd name="connsiteX10" fmla="*/ 151625 w 296301"/>
                  <a:gd name="connsiteY10" fmla="*/ 64370 h 526833"/>
                  <a:gd name="connsiteX11" fmla="*/ 69768 w 296301"/>
                  <a:gd name="connsiteY11" fmla="*/ 224442 h 5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301" h="526833">
                    <a:moveTo>
                      <a:pt x="69768" y="288813"/>
                    </a:moveTo>
                    <a:cubicBezTo>
                      <a:pt x="69768" y="407585"/>
                      <a:pt x="105938" y="462936"/>
                      <a:pt x="179133" y="462936"/>
                    </a:cubicBezTo>
                    <a:cubicBezTo>
                      <a:pt x="212256" y="462936"/>
                      <a:pt x="248425" y="441764"/>
                      <a:pt x="271269" y="420687"/>
                    </a:cubicBezTo>
                    <a:lnTo>
                      <a:pt x="274410" y="496640"/>
                    </a:lnTo>
                    <a:cubicBezTo>
                      <a:pt x="240254" y="516554"/>
                      <a:pt x="201373" y="526980"/>
                      <a:pt x="161809" y="526832"/>
                    </a:cubicBezTo>
                    <a:cubicBezTo>
                      <a:pt x="55586" y="526832"/>
                      <a:pt x="0" y="424200"/>
                      <a:pt x="0" y="263179"/>
                    </a:cubicBezTo>
                    <a:cubicBezTo>
                      <a:pt x="0" y="102157"/>
                      <a:pt x="55301" y="0"/>
                      <a:pt x="155432" y="0"/>
                    </a:cubicBezTo>
                    <a:cubicBezTo>
                      <a:pt x="245950" y="0"/>
                      <a:pt x="296302" y="92568"/>
                      <a:pt x="296302" y="243526"/>
                    </a:cubicBezTo>
                    <a:lnTo>
                      <a:pt x="296302" y="288813"/>
                    </a:lnTo>
                    <a:close/>
                    <a:moveTo>
                      <a:pt x="230340" y="224442"/>
                    </a:moveTo>
                    <a:cubicBezTo>
                      <a:pt x="230340" y="117728"/>
                      <a:pt x="204356" y="64370"/>
                      <a:pt x="151625" y="64370"/>
                    </a:cubicBezTo>
                    <a:cubicBezTo>
                      <a:pt x="109079" y="64370"/>
                      <a:pt x="71291" y="104626"/>
                      <a:pt x="69768" y="224442"/>
                    </a:cubicBezTo>
                    <a:close/>
                  </a:path>
                </a:pathLst>
              </a:custGeom>
              <a:grpFill/>
              <a:ln w="9515"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D41E1586-BBA0-A740-9C32-FCDECCF3A12A}"/>
                  </a:ext>
                </a:extLst>
              </p:cNvPr>
              <p:cNvSpPr/>
              <p:nvPr/>
            </p:nvSpPr>
            <p:spPr>
              <a:xfrm>
                <a:off x="744373" y="3167413"/>
                <a:ext cx="312006" cy="743678"/>
              </a:xfrm>
              <a:custGeom>
                <a:avLst/>
                <a:gdLst>
                  <a:gd name="connsiteX0" fmla="*/ 308770 w 312006"/>
                  <a:gd name="connsiteY0" fmla="*/ 542402 h 743678"/>
                  <a:gd name="connsiteX1" fmla="*/ 137443 w 312006"/>
                  <a:gd name="connsiteY1" fmla="*/ 743679 h 743678"/>
                  <a:gd name="connsiteX2" fmla="*/ 20179 w 312006"/>
                  <a:gd name="connsiteY2" fmla="*/ 712538 h 743678"/>
                  <a:gd name="connsiteX3" fmla="*/ 23320 w 312006"/>
                  <a:gd name="connsiteY3" fmla="*/ 627090 h 743678"/>
                  <a:gd name="connsiteX4" fmla="*/ 133540 w 312006"/>
                  <a:gd name="connsiteY4" fmla="*/ 671333 h 743678"/>
                  <a:gd name="connsiteX5" fmla="*/ 246045 w 312006"/>
                  <a:gd name="connsiteY5" fmla="*/ 521420 h 743678"/>
                  <a:gd name="connsiteX6" fmla="*/ 246045 w 312006"/>
                  <a:gd name="connsiteY6" fmla="*/ 440815 h 743678"/>
                  <a:gd name="connsiteX7" fmla="*/ 243951 w 312006"/>
                  <a:gd name="connsiteY7" fmla="*/ 440815 h 743678"/>
                  <a:gd name="connsiteX8" fmla="*/ 138490 w 312006"/>
                  <a:gd name="connsiteY8" fmla="*/ 527306 h 743678"/>
                  <a:gd name="connsiteX9" fmla="*/ 0 w 312006"/>
                  <a:gd name="connsiteY9" fmla="*/ 263653 h 743678"/>
                  <a:gd name="connsiteX10" fmla="*/ 145914 w 312006"/>
                  <a:gd name="connsiteY10" fmla="*/ 0 h 743678"/>
                  <a:gd name="connsiteX11" fmla="*/ 244237 w 312006"/>
                  <a:gd name="connsiteY11" fmla="*/ 81555 h 743678"/>
                  <a:gd name="connsiteX12" fmla="*/ 245855 w 312006"/>
                  <a:gd name="connsiteY12" fmla="*/ 81555 h 743678"/>
                  <a:gd name="connsiteX13" fmla="*/ 248235 w 312006"/>
                  <a:gd name="connsiteY13" fmla="*/ 7026 h 743678"/>
                  <a:gd name="connsiteX14" fmla="*/ 312007 w 312006"/>
                  <a:gd name="connsiteY14" fmla="*/ 7026 h 743678"/>
                  <a:gd name="connsiteX15" fmla="*/ 308770 w 312006"/>
                  <a:gd name="connsiteY15" fmla="*/ 100638 h 743678"/>
                  <a:gd name="connsiteX16" fmla="*/ 154576 w 312006"/>
                  <a:gd name="connsiteY16" fmla="*/ 458569 h 743678"/>
                  <a:gd name="connsiteX17" fmla="*/ 242714 w 312006"/>
                  <a:gd name="connsiteY17" fmla="*/ 263273 h 743678"/>
                  <a:gd name="connsiteX18" fmla="*/ 154576 w 312006"/>
                  <a:gd name="connsiteY18" fmla="*/ 68453 h 743678"/>
                  <a:gd name="connsiteX19" fmla="*/ 66437 w 312006"/>
                  <a:gd name="connsiteY19" fmla="*/ 263653 h 743678"/>
                  <a:gd name="connsiteX20" fmla="*/ 154576 w 312006"/>
                  <a:gd name="connsiteY20" fmla="*/ 458569 h 74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006" h="743678">
                    <a:moveTo>
                      <a:pt x="308770" y="542402"/>
                    </a:moveTo>
                    <a:cubicBezTo>
                      <a:pt x="308770" y="684815"/>
                      <a:pt x="225391" y="743679"/>
                      <a:pt x="137443" y="743679"/>
                    </a:cubicBezTo>
                    <a:cubicBezTo>
                      <a:pt x="96691" y="741039"/>
                      <a:pt x="56853" y="730453"/>
                      <a:pt x="20179" y="712538"/>
                    </a:cubicBezTo>
                    <a:lnTo>
                      <a:pt x="23320" y="627090"/>
                    </a:lnTo>
                    <a:cubicBezTo>
                      <a:pt x="51874" y="651205"/>
                      <a:pt x="97276" y="671333"/>
                      <a:pt x="133540" y="671333"/>
                    </a:cubicBezTo>
                    <a:cubicBezTo>
                      <a:pt x="214540" y="671333"/>
                      <a:pt x="246045" y="610001"/>
                      <a:pt x="246045" y="521420"/>
                    </a:cubicBezTo>
                    <a:lnTo>
                      <a:pt x="246045" y="440815"/>
                    </a:lnTo>
                    <a:lnTo>
                      <a:pt x="243951" y="440815"/>
                    </a:lnTo>
                    <a:cubicBezTo>
                      <a:pt x="218062" y="499204"/>
                      <a:pt x="182559" y="527306"/>
                      <a:pt x="138490" y="527306"/>
                    </a:cubicBezTo>
                    <a:cubicBezTo>
                      <a:pt x="55872" y="527306"/>
                      <a:pt x="0" y="440815"/>
                      <a:pt x="0" y="263653"/>
                    </a:cubicBezTo>
                    <a:cubicBezTo>
                      <a:pt x="0" y="86492"/>
                      <a:pt x="56157" y="0"/>
                      <a:pt x="145914" y="0"/>
                    </a:cubicBezTo>
                    <a:cubicBezTo>
                      <a:pt x="186081" y="0"/>
                      <a:pt x="222060" y="32185"/>
                      <a:pt x="244237" y="81555"/>
                    </a:cubicBezTo>
                    <a:lnTo>
                      <a:pt x="245855" y="81555"/>
                    </a:lnTo>
                    <a:lnTo>
                      <a:pt x="248235" y="7026"/>
                    </a:lnTo>
                    <a:lnTo>
                      <a:pt x="312007" y="7026"/>
                    </a:lnTo>
                    <a:cubicBezTo>
                      <a:pt x="311150" y="37217"/>
                      <a:pt x="308770" y="69402"/>
                      <a:pt x="308770" y="100638"/>
                    </a:cubicBezTo>
                    <a:close/>
                    <a:moveTo>
                      <a:pt x="154576" y="458569"/>
                    </a:moveTo>
                    <a:cubicBezTo>
                      <a:pt x="215207" y="458569"/>
                      <a:pt x="242714" y="392109"/>
                      <a:pt x="242714" y="263273"/>
                    </a:cubicBezTo>
                    <a:cubicBezTo>
                      <a:pt x="242714" y="134438"/>
                      <a:pt x="215397" y="68453"/>
                      <a:pt x="154576" y="68453"/>
                    </a:cubicBezTo>
                    <a:cubicBezTo>
                      <a:pt x="93754" y="68453"/>
                      <a:pt x="66437" y="134912"/>
                      <a:pt x="66437" y="263653"/>
                    </a:cubicBezTo>
                    <a:cubicBezTo>
                      <a:pt x="66437" y="392394"/>
                      <a:pt x="93945" y="458569"/>
                      <a:pt x="154576" y="458569"/>
                    </a:cubicBezTo>
                    <a:close/>
                  </a:path>
                </a:pathLst>
              </a:custGeom>
              <a:grpFill/>
              <a:ln w="9515"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2AEF5FCB-A8DC-2D40-9170-A8109F49D4CC}"/>
                  </a:ext>
                </a:extLst>
              </p:cNvPr>
              <p:cNvSpPr/>
              <p:nvPr/>
            </p:nvSpPr>
            <p:spPr>
              <a:xfrm>
                <a:off x="1097974" y="3174438"/>
                <a:ext cx="310103" cy="736673"/>
              </a:xfrm>
              <a:custGeom>
                <a:avLst/>
                <a:gdLst>
                  <a:gd name="connsiteX0" fmla="*/ 170852 w 310103"/>
                  <a:gd name="connsiteY0" fmla="*/ 617976 h 736673"/>
                  <a:gd name="connsiteX1" fmla="*/ 72434 w 310103"/>
                  <a:gd name="connsiteY1" fmla="*/ 736653 h 736673"/>
                  <a:gd name="connsiteX2" fmla="*/ 27603 w 310103"/>
                  <a:gd name="connsiteY2" fmla="*/ 730672 h 736673"/>
                  <a:gd name="connsiteX3" fmla="*/ 30744 w 310103"/>
                  <a:gd name="connsiteY3" fmla="*/ 654149 h 736673"/>
                  <a:gd name="connsiteX4" fmla="*/ 66913 w 310103"/>
                  <a:gd name="connsiteY4" fmla="*/ 664213 h 736673"/>
                  <a:gd name="connsiteX5" fmla="*/ 110982 w 310103"/>
                  <a:gd name="connsiteY5" fmla="*/ 599842 h 736673"/>
                  <a:gd name="connsiteX6" fmla="*/ 126782 w 310103"/>
                  <a:gd name="connsiteY6" fmla="*/ 521325 h 736673"/>
                  <a:gd name="connsiteX7" fmla="*/ 0 w 310103"/>
                  <a:gd name="connsiteY7" fmla="*/ 0 h 736673"/>
                  <a:gd name="connsiteX8" fmla="*/ 69293 w 310103"/>
                  <a:gd name="connsiteY8" fmla="*/ 0 h 736673"/>
                  <a:gd name="connsiteX9" fmla="*/ 159049 w 310103"/>
                  <a:gd name="connsiteY9" fmla="*/ 418693 h 736673"/>
                  <a:gd name="connsiteX10" fmla="*/ 160572 w 310103"/>
                  <a:gd name="connsiteY10" fmla="*/ 418693 h 736673"/>
                  <a:gd name="connsiteX11" fmla="*/ 244047 w 310103"/>
                  <a:gd name="connsiteY11" fmla="*/ 0 h 736673"/>
                  <a:gd name="connsiteX12" fmla="*/ 310103 w 310103"/>
                  <a:gd name="connsiteY12" fmla="*/ 0 h 73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103" h="736673">
                    <a:moveTo>
                      <a:pt x="170852" y="617976"/>
                    </a:moveTo>
                    <a:cubicBezTo>
                      <a:pt x="151149" y="705512"/>
                      <a:pt x="123261" y="736653"/>
                      <a:pt x="72434" y="736653"/>
                    </a:cubicBezTo>
                    <a:cubicBezTo>
                      <a:pt x="57271" y="736900"/>
                      <a:pt x="42166" y="734878"/>
                      <a:pt x="27603" y="730672"/>
                    </a:cubicBezTo>
                    <a:lnTo>
                      <a:pt x="30744" y="654149"/>
                    </a:lnTo>
                    <a:cubicBezTo>
                      <a:pt x="41633" y="660778"/>
                      <a:pt x="54159" y="664262"/>
                      <a:pt x="66913" y="664213"/>
                    </a:cubicBezTo>
                    <a:cubicBezTo>
                      <a:pt x="85949" y="664213"/>
                      <a:pt x="99941" y="653199"/>
                      <a:pt x="110982" y="599842"/>
                    </a:cubicBezTo>
                    <a:lnTo>
                      <a:pt x="126782" y="521325"/>
                    </a:lnTo>
                    <a:lnTo>
                      <a:pt x="0" y="0"/>
                    </a:lnTo>
                    <a:lnTo>
                      <a:pt x="69293" y="0"/>
                    </a:lnTo>
                    <a:lnTo>
                      <a:pt x="159049" y="418693"/>
                    </a:lnTo>
                    <a:lnTo>
                      <a:pt x="160572" y="418693"/>
                    </a:lnTo>
                    <a:lnTo>
                      <a:pt x="244047" y="0"/>
                    </a:lnTo>
                    <a:lnTo>
                      <a:pt x="310103" y="0"/>
                    </a:lnTo>
                    <a:close/>
                  </a:path>
                </a:pathLst>
              </a:custGeom>
              <a:grpFill/>
              <a:ln w="9515"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019A99B2-8782-9D41-BBE0-29D2480E18F6}"/>
                  </a:ext>
                </a:extLst>
              </p:cNvPr>
              <p:cNvSpPr/>
              <p:nvPr/>
            </p:nvSpPr>
            <p:spPr>
              <a:xfrm>
                <a:off x="1469470" y="2932907"/>
                <a:ext cx="66056" cy="754786"/>
              </a:xfrm>
              <a:custGeom>
                <a:avLst/>
                <a:gdLst>
                  <a:gd name="connsiteX0" fmla="*/ 0 w 66056"/>
                  <a:gd name="connsiteY0" fmla="*/ 0 h 754786"/>
                  <a:gd name="connsiteX1" fmla="*/ 66056 w 66056"/>
                  <a:gd name="connsiteY1" fmla="*/ 0 h 754786"/>
                  <a:gd name="connsiteX2" fmla="*/ 66056 w 66056"/>
                  <a:gd name="connsiteY2" fmla="*/ 754787 h 754786"/>
                  <a:gd name="connsiteX3" fmla="*/ 0 w 66056"/>
                  <a:gd name="connsiteY3" fmla="*/ 754787 h 754786"/>
                </a:gdLst>
                <a:ahLst/>
                <a:cxnLst>
                  <a:cxn ang="0">
                    <a:pos x="connsiteX0" y="connsiteY0"/>
                  </a:cxn>
                  <a:cxn ang="0">
                    <a:pos x="connsiteX1" y="connsiteY1"/>
                  </a:cxn>
                  <a:cxn ang="0">
                    <a:pos x="connsiteX2" y="connsiteY2"/>
                  </a:cxn>
                  <a:cxn ang="0">
                    <a:pos x="connsiteX3" y="connsiteY3"/>
                  </a:cxn>
                </a:cxnLst>
                <a:rect l="l" t="t" r="r" b="b"/>
                <a:pathLst>
                  <a:path w="66056" h="754786">
                    <a:moveTo>
                      <a:pt x="0" y="0"/>
                    </a:moveTo>
                    <a:lnTo>
                      <a:pt x="66056" y="0"/>
                    </a:lnTo>
                    <a:lnTo>
                      <a:pt x="66056" y="754787"/>
                    </a:lnTo>
                    <a:lnTo>
                      <a:pt x="0" y="754787"/>
                    </a:lnTo>
                    <a:close/>
                  </a:path>
                </a:pathLst>
              </a:custGeom>
              <a:grpFill/>
              <a:ln w="9515"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80012A51-6A4B-634C-9004-1097E352232C}"/>
                  </a:ext>
                </a:extLst>
              </p:cNvPr>
              <p:cNvSpPr/>
              <p:nvPr/>
            </p:nvSpPr>
            <p:spPr>
              <a:xfrm>
                <a:off x="1618144" y="3167380"/>
                <a:ext cx="293636" cy="526864"/>
              </a:xfrm>
              <a:custGeom>
                <a:avLst/>
                <a:gdLst>
                  <a:gd name="connsiteX0" fmla="*/ 35408 w 293636"/>
                  <a:gd name="connsiteY0" fmla="*/ 42282 h 526864"/>
                  <a:gd name="connsiteX1" fmla="*/ 148770 w 293636"/>
                  <a:gd name="connsiteY1" fmla="*/ 33 h 526864"/>
                  <a:gd name="connsiteX2" fmla="*/ 255849 w 293636"/>
                  <a:gd name="connsiteY2" fmla="*/ 48358 h 526864"/>
                  <a:gd name="connsiteX3" fmla="*/ 290496 w 293636"/>
                  <a:gd name="connsiteY3" fmla="*/ 174156 h 526864"/>
                  <a:gd name="connsiteX4" fmla="*/ 290496 w 293636"/>
                  <a:gd name="connsiteY4" fmla="*/ 441797 h 526864"/>
                  <a:gd name="connsiteX5" fmla="*/ 293637 w 293636"/>
                  <a:gd name="connsiteY5" fmla="*/ 520313 h 526864"/>
                  <a:gd name="connsiteX6" fmla="*/ 233767 w 293636"/>
                  <a:gd name="connsiteY6" fmla="*/ 520313 h 526864"/>
                  <a:gd name="connsiteX7" fmla="*/ 229865 w 293636"/>
                  <a:gd name="connsiteY7" fmla="*/ 450911 h 526864"/>
                  <a:gd name="connsiteX8" fmla="*/ 228246 w 293636"/>
                  <a:gd name="connsiteY8" fmla="*/ 450911 h 526864"/>
                  <a:gd name="connsiteX9" fmla="*/ 115741 w 293636"/>
                  <a:gd name="connsiteY9" fmla="*/ 526864 h 526864"/>
                  <a:gd name="connsiteX10" fmla="*/ 0 w 293636"/>
                  <a:gd name="connsiteY10" fmla="*/ 378945 h 526864"/>
                  <a:gd name="connsiteX11" fmla="*/ 188746 w 293636"/>
                  <a:gd name="connsiteY11" fmla="*/ 206341 h 526864"/>
                  <a:gd name="connsiteX12" fmla="*/ 226819 w 293636"/>
                  <a:gd name="connsiteY12" fmla="*/ 206341 h 526864"/>
                  <a:gd name="connsiteX13" fmla="*/ 226819 w 293636"/>
                  <a:gd name="connsiteY13" fmla="*/ 183270 h 526864"/>
                  <a:gd name="connsiteX14" fmla="*/ 211875 w 293636"/>
                  <a:gd name="connsiteY14" fmla="*/ 100766 h 526864"/>
                  <a:gd name="connsiteX15" fmla="*/ 145248 w 293636"/>
                  <a:gd name="connsiteY15" fmla="*/ 68580 h 526864"/>
                  <a:gd name="connsiteX16" fmla="*/ 42166 w 293636"/>
                  <a:gd name="connsiteY16" fmla="*/ 121843 h 526864"/>
                  <a:gd name="connsiteX17" fmla="*/ 227485 w 293636"/>
                  <a:gd name="connsiteY17" fmla="*/ 268718 h 526864"/>
                  <a:gd name="connsiteX18" fmla="*/ 181036 w 293636"/>
                  <a:gd name="connsiteY18" fmla="*/ 266724 h 526864"/>
                  <a:gd name="connsiteX19" fmla="*/ 66151 w 293636"/>
                  <a:gd name="connsiteY19" fmla="*/ 373438 h 526864"/>
                  <a:gd name="connsiteX20" fmla="*/ 133826 w 293636"/>
                  <a:gd name="connsiteY20" fmla="*/ 462969 h 526864"/>
                  <a:gd name="connsiteX21" fmla="*/ 227485 w 293636"/>
                  <a:gd name="connsiteY21" fmla="*/ 333183 h 52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636" h="526864">
                    <a:moveTo>
                      <a:pt x="35408" y="42282"/>
                    </a:moveTo>
                    <a:cubicBezTo>
                      <a:pt x="67237" y="15679"/>
                      <a:pt x="107251" y="766"/>
                      <a:pt x="148770" y="33"/>
                    </a:cubicBezTo>
                    <a:cubicBezTo>
                      <a:pt x="189955" y="-867"/>
                      <a:pt x="229332" y="16905"/>
                      <a:pt x="255849" y="48358"/>
                    </a:cubicBezTo>
                    <a:cubicBezTo>
                      <a:pt x="273172" y="70479"/>
                      <a:pt x="290496" y="101715"/>
                      <a:pt x="290496" y="174156"/>
                    </a:cubicBezTo>
                    <a:lnTo>
                      <a:pt x="290496" y="441797"/>
                    </a:lnTo>
                    <a:cubicBezTo>
                      <a:pt x="290496" y="471988"/>
                      <a:pt x="292019" y="502179"/>
                      <a:pt x="293637" y="520313"/>
                    </a:cubicBezTo>
                    <a:lnTo>
                      <a:pt x="233767" y="520313"/>
                    </a:lnTo>
                    <a:lnTo>
                      <a:pt x="229865" y="450911"/>
                    </a:lnTo>
                    <a:lnTo>
                      <a:pt x="228246" y="450911"/>
                    </a:lnTo>
                    <a:cubicBezTo>
                      <a:pt x="210162" y="490122"/>
                      <a:pt x="177134" y="526864"/>
                      <a:pt x="115741" y="526864"/>
                    </a:cubicBezTo>
                    <a:cubicBezTo>
                      <a:pt x="49114" y="526864"/>
                      <a:pt x="0" y="477590"/>
                      <a:pt x="0" y="378945"/>
                    </a:cubicBezTo>
                    <a:cubicBezTo>
                      <a:pt x="0" y="280301"/>
                      <a:pt x="51208" y="206341"/>
                      <a:pt x="188746" y="206341"/>
                    </a:cubicBezTo>
                    <a:lnTo>
                      <a:pt x="226819" y="206341"/>
                    </a:lnTo>
                    <a:lnTo>
                      <a:pt x="226819" y="183270"/>
                    </a:lnTo>
                    <a:cubicBezTo>
                      <a:pt x="226819" y="145293"/>
                      <a:pt x="224439" y="122887"/>
                      <a:pt x="211875" y="100766"/>
                    </a:cubicBezTo>
                    <a:cubicBezTo>
                      <a:pt x="199311" y="78644"/>
                      <a:pt x="172470" y="68580"/>
                      <a:pt x="145248" y="68580"/>
                    </a:cubicBezTo>
                    <a:cubicBezTo>
                      <a:pt x="104339" y="68942"/>
                      <a:pt x="66056" y="88723"/>
                      <a:pt x="42166" y="121843"/>
                    </a:cubicBezTo>
                    <a:close/>
                    <a:moveTo>
                      <a:pt x="227485" y="268718"/>
                    </a:moveTo>
                    <a:cubicBezTo>
                      <a:pt x="212075" y="266913"/>
                      <a:pt x="196551" y="266246"/>
                      <a:pt x="181036" y="266724"/>
                    </a:cubicBezTo>
                    <a:cubicBezTo>
                      <a:pt x="103177" y="266724"/>
                      <a:pt x="66151" y="314195"/>
                      <a:pt x="66151" y="373438"/>
                    </a:cubicBezTo>
                    <a:cubicBezTo>
                      <a:pt x="66151" y="427745"/>
                      <a:pt x="88138" y="462969"/>
                      <a:pt x="133826" y="462969"/>
                    </a:cubicBezTo>
                    <a:cubicBezTo>
                      <a:pt x="190935" y="462969"/>
                      <a:pt x="227485" y="403630"/>
                      <a:pt x="227485" y="333183"/>
                    </a:cubicBezTo>
                    <a:close/>
                  </a:path>
                </a:pathLst>
              </a:custGeom>
              <a:grpFill/>
              <a:ln w="9515"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421288A6-B2BA-4246-BFC3-B6B91D6351F0}"/>
                  </a:ext>
                </a:extLst>
              </p:cNvPr>
              <p:cNvSpPr/>
              <p:nvPr/>
            </p:nvSpPr>
            <p:spPr>
              <a:xfrm>
                <a:off x="1966796" y="3044843"/>
                <a:ext cx="212541" cy="649876"/>
              </a:xfrm>
              <a:custGeom>
                <a:avLst/>
                <a:gdLst>
                  <a:gd name="connsiteX0" fmla="*/ 212541 w 212541"/>
                  <a:gd name="connsiteY0" fmla="*/ 636869 h 649876"/>
                  <a:gd name="connsiteX1" fmla="*/ 156670 w 212541"/>
                  <a:gd name="connsiteY1" fmla="*/ 649876 h 649876"/>
                  <a:gd name="connsiteX2" fmla="*/ 63772 w 212541"/>
                  <a:gd name="connsiteY2" fmla="*/ 528161 h 649876"/>
                  <a:gd name="connsiteX3" fmla="*/ 63772 w 212541"/>
                  <a:gd name="connsiteY3" fmla="*/ 198049 h 649876"/>
                  <a:gd name="connsiteX4" fmla="*/ 0 w 212541"/>
                  <a:gd name="connsiteY4" fmla="*/ 198049 h 649876"/>
                  <a:gd name="connsiteX5" fmla="*/ 0 w 212541"/>
                  <a:gd name="connsiteY5" fmla="*/ 129595 h 649876"/>
                  <a:gd name="connsiteX6" fmla="*/ 63772 w 212541"/>
                  <a:gd name="connsiteY6" fmla="*/ 129595 h 649876"/>
                  <a:gd name="connsiteX7" fmla="*/ 63772 w 212541"/>
                  <a:gd name="connsiteY7" fmla="*/ 25160 h 649876"/>
                  <a:gd name="connsiteX8" fmla="*/ 129828 w 212541"/>
                  <a:gd name="connsiteY8" fmla="*/ 0 h 649876"/>
                  <a:gd name="connsiteX9" fmla="*/ 129828 w 212541"/>
                  <a:gd name="connsiteY9" fmla="*/ 129595 h 649876"/>
                  <a:gd name="connsiteX10" fmla="*/ 212541 w 212541"/>
                  <a:gd name="connsiteY10" fmla="*/ 129595 h 649876"/>
                  <a:gd name="connsiteX11" fmla="*/ 212541 w 212541"/>
                  <a:gd name="connsiteY11" fmla="*/ 198049 h 649876"/>
                  <a:gd name="connsiteX12" fmla="*/ 129828 w 212541"/>
                  <a:gd name="connsiteY12" fmla="*/ 198049 h 649876"/>
                  <a:gd name="connsiteX13" fmla="*/ 129828 w 212541"/>
                  <a:gd name="connsiteY13" fmla="*/ 501008 h 649876"/>
                  <a:gd name="connsiteX14" fmla="*/ 171613 w 212541"/>
                  <a:gd name="connsiteY14" fmla="*/ 581518 h 649876"/>
                  <a:gd name="connsiteX15" fmla="*/ 212541 w 212541"/>
                  <a:gd name="connsiteY15" fmla="*/ 568416 h 64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541" h="649876">
                    <a:moveTo>
                      <a:pt x="212541" y="636869"/>
                    </a:moveTo>
                    <a:cubicBezTo>
                      <a:pt x="194933" y="644748"/>
                      <a:pt x="175963" y="649164"/>
                      <a:pt x="156670" y="649876"/>
                    </a:cubicBezTo>
                    <a:cubicBezTo>
                      <a:pt x="96039" y="649876"/>
                      <a:pt x="63772" y="618735"/>
                      <a:pt x="63772" y="528161"/>
                    </a:cubicBezTo>
                    <a:lnTo>
                      <a:pt x="63772" y="198049"/>
                    </a:lnTo>
                    <a:lnTo>
                      <a:pt x="0" y="198049"/>
                    </a:lnTo>
                    <a:lnTo>
                      <a:pt x="0" y="129595"/>
                    </a:lnTo>
                    <a:lnTo>
                      <a:pt x="63772" y="129595"/>
                    </a:lnTo>
                    <a:lnTo>
                      <a:pt x="63772" y="25160"/>
                    </a:lnTo>
                    <a:lnTo>
                      <a:pt x="129828" y="0"/>
                    </a:lnTo>
                    <a:lnTo>
                      <a:pt x="129828" y="129595"/>
                    </a:lnTo>
                    <a:lnTo>
                      <a:pt x="212541" y="129595"/>
                    </a:lnTo>
                    <a:lnTo>
                      <a:pt x="212541" y="198049"/>
                    </a:lnTo>
                    <a:lnTo>
                      <a:pt x="129828" y="198049"/>
                    </a:lnTo>
                    <a:lnTo>
                      <a:pt x="129828" y="501008"/>
                    </a:lnTo>
                    <a:cubicBezTo>
                      <a:pt x="129828" y="559302"/>
                      <a:pt x="141631" y="581518"/>
                      <a:pt x="171613" y="581518"/>
                    </a:cubicBezTo>
                    <a:cubicBezTo>
                      <a:pt x="186205" y="580974"/>
                      <a:pt x="200358" y="576442"/>
                      <a:pt x="212541" y="568416"/>
                    </a:cubicBezTo>
                    <a:close/>
                  </a:path>
                </a:pathLst>
              </a:custGeom>
              <a:grpFill/>
              <a:ln w="9515"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31448342-8953-5346-A421-FE5133EA5965}"/>
                  </a:ext>
                </a:extLst>
              </p:cNvPr>
              <p:cNvSpPr/>
              <p:nvPr/>
            </p:nvSpPr>
            <p:spPr>
              <a:xfrm>
                <a:off x="2215506" y="3166938"/>
                <a:ext cx="295920" cy="527307"/>
              </a:xfrm>
              <a:custGeom>
                <a:avLst/>
                <a:gdLst>
                  <a:gd name="connsiteX0" fmla="*/ 69197 w 295920"/>
                  <a:gd name="connsiteY0" fmla="*/ 289288 h 527307"/>
                  <a:gd name="connsiteX1" fmla="*/ 178657 w 295920"/>
                  <a:gd name="connsiteY1" fmla="*/ 463411 h 527307"/>
                  <a:gd name="connsiteX2" fmla="*/ 270698 w 295920"/>
                  <a:gd name="connsiteY2" fmla="*/ 421162 h 527307"/>
                  <a:gd name="connsiteX3" fmla="*/ 273839 w 295920"/>
                  <a:gd name="connsiteY3" fmla="*/ 497115 h 527307"/>
                  <a:gd name="connsiteX4" fmla="*/ 161334 w 295920"/>
                  <a:gd name="connsiteY4" fmla="*/ 527307 h 527307"/>
                  <a:gd name="connsiteX5" fmla="*/ 0 w 295920"/>
                  <a:gd name="connsiteY5" fmla="*/ 263653 h 527307"/>
                  <a:gd name="connsiteX6" fmla="*/ 155052 w 295920"/>
                  <a:gd name="connsiteY6" fmla="*/ 0 h 527307"/>
                  <a:gd name="connsiteX7" fmla="*/ 295921 w 295920"/>
                  <a:gd name="connsiteY7" fmla="*/ 243526 h 527307"/>
                  <a:gd name="connsiteX8" fmla="*/ 295921 w 295920"/>
                  <a:gd name="connsiteY8" fmla="*/ 288813 h 527307"/>
                  <a:gd name="connsiteX9" fmla="*/ 229770 w 295920"/>
                  <a:gd name="connsiteY9" fmla="*/ 224917 h 527307"/>
                  <a:gd name="connsiteX10" fmla="*/ 151054 w 295920"/>
                  <a:gd name="connsiteY10" fmla="*/ 64845 h 527307"/>
                  <a:gd name="connsiteX11" fmla="*/ 69197 w 295920"/>
                  <a:gd name="connsiteY11" fmla="*/ 224917 h 527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920" h="527307">
                    <a:moveTo>
                      <a:pt x="69197" y="289288"/>
                    </a:moveTo>
                    <a:cubicBezTo>
                      <a:pt x="69197" y="408060"/>
                      <a:pt x="105462" y="463411"/>
                      <a:pt x="178657" y="463411"/>
                    </a:cubicBezTo>
                    <a:cubicBezTo>
                      <a:pt x="211685" y="463411"/>
                      <a:pt x="247854" y="442239"/>
                      <a:pt x="270698" y="421162"/>
                    </a:cubicBezTo>
                    <a:lnTo>
                      <a:pt x="273839" y="497115"/>
                    </a:lnTo>
                    <a:cubicBezTo>
                      <a:pt x="239716" y="517018"/>
                      <a:pt x="200863" y="527442"/>
                      <a:pt x="161334" y="527307"/>
                    </a:cubicBezTo>
                    <a:cubicBezTo>
                      <a:pt x="55015" y="527307"/>
                      <a:pt x="0" y="424674"/>
                      <a:pt x="0" y="263653"/>
                    </a:cubicBezTo>
                    <a:cubicBezTo>
                      <a:pt x="0" y="102632"/>
                      <a:pt x="55015" y="0"/>
                      <a:pt x="155052" y="0"/>
                    </a:cubicBezTo>
                    <a:cubicBezTo>
                      <a:pt x="245570" y="0"/>
                      <a:pt x="295921" y="92568"/>
                      <a:pt x="295921" y="243526"/>
                    </a:cubicBezTo>
                    <a:lnTo>
                      <a:pt x="295921" y="288813"/>
                    </a:lnTo>
                    <a:close/>
                    <a:moveTo>
                      <a:pt x="229770" y="224917"/>
                    </a:moveTo>
                    <a:cubicBezTo>
                      <a:pt x="229770" y="118202"/>
                      <a:pt x="203785" y="64845"/>
                      <a:pt x="151054" y="64845"/>
                    </a:cubicBezTo>
                    <a:cubicBezTo>
                      <a:pt x="108603" y="64845"/>
                      <a:pt x="70815" y="105101"/>
                      <a:pt x="69197" y="224917"/>
                    </a:cubicBezTo>
                    <a:close/>
                  </a:path>
                </a:pathLst>
              </a:custGeom>
              <a:grpFill/>
              <a:ln w="9515"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E80F5B00-BE36-5947-8BF8-EB27D5911061}"/>
                  </a:ext>
                </a:extLst>
              </p:cNvPr>
              <p:cNvSpPr/>
              <p:nvPr/>
            </p:nvSpPr>
            <p:spPr>
              <a:xfrm>
                <a:off x="2564920" y="2932907"/>
                <a:ext cx="311625" cy="761717"/>
              </a:xfrm>
              <a:custGeom>
                <a:avLst/>
                <a:gdLst>
                  <a:gd name="connsiteX0" fmla="*/ 308485 w 311625"/>
                  <a:gd name="connsiteY0" fmla="*/ 660225 h 761717"/>
                  <a:gd name="connsiteX1" fmla="*/ 311626 w 311625"/>
                  <a:gd name="connsiteY1" fmla="*/ 755167 h 761717"/>
                  <a:gd name="connsiteX2" fmla="*/ 247854 w 311625"/>
                  <a:gd name="connsiteY2" fmla="*/ 755167 h 761717"/>
                  <a:gd name="connsiteX3" fmla="*/ 245474 w 311625"/>
                  <a:gd name="connsiteY3" fmla="*/ 679213 h 761717"/>
                  <a:gd name="connsiteX4" fmla="*/ 243951 w 311625"/>
                  <a:gd name="connsiteY4" fmla="*/ 679213 h 761717"/>
                  <a:gd name="connsiteX5" fmla="*/ 138490 w 311625"/>
                  <a:gd name="connsiteY5" fmla="*/ 761718 h 761717"/>
                  <a:gd name="connsiteX6" fmla="*/ 0 w 311625"/>
                  <a:gd name="connsiteY6" fmla="*/ 498064 h 761717"/>
                  <a:gd name="connsiteX7" fmla="*/ 138490 w 311625"/>
                  <a:gd name="connsiteY7" fmla="*/ 234411 h 761717"/>
                  <a:gd name="connsiteX8" fmla="*/ 240810 w 311625"/>
                  <a:gd name="connsiteY8" fmla="*/ 311884 h 761717"/>
                  <a:gd name="connsiteX9" fmla="*/ 242333 w 311625"/>
                  <a:gd name="connsiteY9" fmla="*/ 311884 h 761717"/>
                  <a:gd name="connsiteX10" fmla="*/ 242333 w 311625"/>
                  <a:gd name="connsiteY10" fmla="*/ 0 h 761717"/>
                  <a:gd name="connsiteX11" fmla="*/ 308485 w 311625"/>
                  <a:gd name="connsiteY11" fmla="*/ 0 h 761717"/>
                  <a:gd name="connsiteX12" fmla="*/ 154195 w 311625"/>
                  <a:gd name="connsiteY12" fmla="*/ 302959 h 761717"/>
                  <a:gd name="connsiteX13" fmla="*/ 66056 w 311625"/>
                  <a:gd name="connsiteY13" fmla="*/ 498159 h 761717"/>
                  <a:gd name="connsiteX14" fmla="*/ 154195 w 311625"/>
                  <a:gd name="connsiteY14" fmla="*/ 693075 h 761717"/>
                  <a:gd name="connsiteX15" fmla="*/ 242333 w 311625"/>
                  <a:gd name="connsiteY15" fmla="*/ 497780 h 761717"/>
                  <a:gd name="connsiteX16" fmla="*/ 154195 w 311625"/>
                  <a:gd name="connsiteY16" fmla="*/ 302959 h 76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25" h="761717">
                    <a:moveTo>
                      <a:pt x="308485" y="660225"/>
                    </a:moveTo>
                    <a:cubicBezTo>
                      <a:pt x="308485" y="691366"/>
                      <a:pt x="310864" y="723646"/>
                      <a:pt x="311626" y="755167"/>
                    </a:cubicBezTo>
                    <a:lnTo>
                      <a:pt x="247854" y="755167"/>
                    </a:lnTo>
                    <a:lnTo>
                      <a:pt x="245474" y="679213"/>
                    </a:lnTo>
                    <a:lnTo>
                      <a:pt x="243951" y="679213"/>
                    </a:lnTo>
                    <a:cubicBezTo>
                      <a:pt x="226628" y="719469"/>
                      <a:pt x="196360" y="761718"/>
                      <a:pt x="138490" y="761718"/>
                    </a:cubicBezTo>
                    <a:cubicBezTo>
                      <a:pt x="55872" y="761718"/>
                      <a:pt x="0" y="675226"/>
                      <a:pt x="0" y="498064"/>
                    </a:cubicBezTo>
                    <a:cubicBezTo>
                      <a:pt x="0" y="320903"/>
                      <a:pt x="55872" y="234411"/>
                      <a:pt x="138490" y="234411"/>
                    </a:cubicBezTo>
                    <a:cubicBezTo>
                      <a:pt x="184082" y="234411"/>
                      <a:pt x="214064" y="257577"/>
                      <a:pt x="240810" y="311884"/>
                    </a:cubicBezTo>
                    <a:lnTo>
                      <a:pt x="242333" y="311884"/>
                    </a:lnTo>
                    <a:lnTo>
                      <a:pt x="242333" y="0"/>
                    </a:lnTo>
                    <a:lnTo>
                      <a:pt x="308485" y="0"/>
                    </a:lnTo>
                    <a:close/>
                    <a:moveTo>
                      <a:pt x="154195" y="302959"/>
                    </a:moveTo>
                    <a:cubicBezTo>
                      <a:pt x="93659" y="302959"/>
                      <a:pt x="66056" y="369418"/>
                      <a:pt x="66056" y="498159"/>
                    </a:cubicBezTo>
                    <a:cubicBezTo>
                      <a:pt x="66056" y="626900"/>
                      <a:pt x="93659" y="693075"/>
                      <a:pt x="154195" y="693075"/>
                    </a:cubicBezTo>
                    <a:cubicBezTo>
                      <a:pt x="214731" y="693075"/>
                      <a:pt x="242333" y="626616"/>
                      <a:pt x="242333" y="497780"/>
                    </a:cubicBezTo>
                    <a:cubicBezTo>
                      <a:pt x="242333" y="368944"/>
                      <a:pt x="214826" y="302959"/>
                      <a:pt x="154195" y="302959"/>
                    </a:cubicBezTo>
                    <a:close/>
                  </a:path>
                </a:pathLst>
              </a:custGeom>
              <a:grpFill/>
              <a:ln w="9515"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A3FEE6B5-947A-4747-AF3B-A8A51176EA4C}"/>
                  </a:ext>
                </a:extLst>
              </p:cNvPr>
              <p:cNvSpPr/>
              <p:nvPr/>
            </p:nvSpPr>
            <p:spPr>
              <a:xfrm>
                <a:off x="3158475" y="2932907"/>
                <a:ext cx="66151" cy="754786"/>
              </a:xfrm>
              <a:custGeom>
                <a:avLst/>
                <a:gdLst>
                  <a:gd name="connsiteX0" fmla="*/ 0 w 66151"/>
                  <a:gd name="connsiteY0" fmla="*/ 0 h 754786"/>
                  <a:gd name="connsiteX1" fmla="*/ 66152 w 66151"/>
                  <a:gd name="connsiteY1" fmla="*/ 0 h 754786"/>
                  <a:gd name="connsiteX2" fmla="*/ 66152 w 66151"/>
                  <a:gd name="connsiteY2" fmla="*/ 754787 h 754786"/>
                  <a:gd name="connsiteX3" fmla="*/ 0 w 66151"/>
                  <a:gd name="connsiteY3" fmla="*/ 754787 h 754786"/>
                </a:gdLst>
                <a:ahLst/>
                <a:cxnLst>
                  <a:cxn ang="0">
                    <a:pos x="connsiteX0" y="connsiteY0"/>
                  </a:cxn>
                  <a:cxn ang="0">
                    <a:pos x="connsiteX1" y="connsiteY1"/>
                  </a:cxn>
                  <a:cxn ang="0">
                    <a:pos x="connsiteX2" y="connsiteY2"/>
                  </a:cxn>
                  <a:cxn ang="0">
                    <a:pos x="connsiteX3" y="connsiteY3"/>
                  </a:cxn>
                </a:cxnLst>
                <a:rect l="l" t="t" r="r" b="b"/>
                <a:pathLst>
                  <a:path w="66151" h="754786">
                    <a:moveTo>
                      <a:pt x="0" y="0"/>
                    </a:moveTo>
                    <a:lnTo>
                      <a:pt x="66152" y="0"/>
                    </a:lnTo>
                    <a:lnTo>
                      <a:pt x="66152" y="754787"/>
                    </a:lnTo>
                    <a:lnTo>
                      <a:pt x="0" y="754787"/>
                    </a:lnTo>
                    <a:close/>
                  </a:path>
                </a:pathLst>
              </a:custGeom>
              <a:grpFill/>
              <a:ln w="9515" cap="flat">
                <a:noFill/>
                <a:prstDash val="solid"/>
                <a:miter/>
              </a:ln>
            </p:spPr>
            <p:txBody>
              <a:bodyPr rtlCol="0" anchor="ctr"/>
              <a:lstStyle/>
              <a:p>
                <a:endParaRPr lang="en-US" sz="2400"/>
              </a:p>
            </p:txBody>
          </p:sp>
          <p:sp>
            <p:nvSpPr>
              <p:cNvPr id="66" name="Freeform 65">
                <a:extLst>
                  <a:ext uri="{FF2B5EF4-FFF2-40B4-BE49-F238E27FC236}">
                    <a16:creationId xmlns:a16="http://schemas.microsoft.com/office/drawing/2014/main" id="{2CCE6D33-0A3D-6640-9141-6C1FB24BDCB6}"/>
                  </a:ext>
                </a:extLst>
              </p:cNvPr>
              <p:cNvSpPr/>
              <p:nvPr/>
            </p:nvSpPr>
            <p:spPr>
              <a:xfrm>
                <a:off x="3329802" y="2963098"/>
                <a:ext cx="72338" cy="724595"/>
              </a:xfrm>
              <a:custGeom>
                <a:avLst/>
                <a:gdLst>
                  <a:gd name="connsiteX0" fmla="*/ 72338 w 72338"/>
                  <a:gd name="connsiteY0" fmla="*/ 0 h 724595"/>
                  <a:gd name="connsiteX1" fmla="*/ 72338 w 72338"/>
                  <a:gd name="connsiteY1" fmla="*/ 100638 h 724595"/>
                  <a:gd name="connsiteX2" fmla="*/ 0 w 72338"/>
                  <a:gd name="connsiteY2" fmla="*/ 100638 h 724595"/>
                  <a:gd name="connsiteX3" fmla="*/ 0 w 72338"/>
                  <a:gd name="connsiteY3" fmla="*/ 0 h 724595"/>
                  <a:gd name="connsiteX4" fmla="*/ 3141 w 72338"/>
                  <a:gd name="connsiteY4" fmla="*/ 211340 h 724595"/>
                  <a:gd name="connsiteX5" fmla="*/ 69197 w 72338"/>
                  <a:gd name="connsiteY5" fmla="*/ 211340 h 724595"/>
                  <a:gd name="connsiteX6" fmla="*/ 69197 w 72338"/>
                  <a:gd name="connsiteY6" fmla="*/ 724595 h 724595"/>
                  <a:gd name="connsiteX7" fmla="*/ 3141 w 72338"/>
                  <a:gd name="connsiteY7" fmla="*/ 724595 h 72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38" h="724595">
                    <a:moveTo>
                      <a:pt x="72338" y="0"/>
                    </a:moveTo>
                    <a:lnTo>
                      <a:pt x="72338" y="100638"/>
                    </a:lnTo>
                    <a:lnTo>
                      <a:pt x="0" y="100638"/>
                    </a:lnTo>
                    <a:lnTo>
                      <a:pt x="0" y="0"/>
                    </a:lnTo>
                    <a:close/>
                    <a:moveTo>
                      <a:pt x="3141" y="211340"/>
                    </a:moveTo>
                    <a:lnTo>
                      <a:pt x="69197" y="211340"/>
                    </a:lnTo>
                    <a:lnTo>
                      <a:pt x="69197" y="724595"/>
                    </a:lnTo>
                    <a:lnTo>
                      <a:pt x="3141" y="724595"/>
                    </a:lnTo>
                    <a:close/>
                  </a:path>
                </a:pathLst>
              </a:custGeom>
              <a:grpFill/>
              <a:ln w="9515" cap="flat">
                <a:noFill/>
                <a:prstDash val="solid"/>
                <a:miter/>
              </a:ln>
            </p:spPr>
            <p:txBody>
              <a:bodyPr rtlCol="0" anchor="ctr"/>
              <a:lstStyle/>
              <a:p>
                <a:endParaRPr lang="en-US" sz="2400"/>
              </a:p>
            </p:txBody>
          </p:sp>
          <p:sp>
            <p:nvSpPr>
              <p:cNvPr id="67" name="Freeform 66">
                <a:extLst>
                  <a:ext uri="{FF2B5EF4-FFF2-40B4-BE49-F238E27FC236}">
                    <a16:creationId xmlns:a16="http://schemas.microsoft.com/office/drawing/2014/main" id="{0EC9E07D-C36D-D54E-BB7D-0D2AA6AA1D40}"/>
                  </a:ext>
                </a:extLst>
              </p:cNvPr>
              <p:cNvSpPr/>
              <p:nvPr/>
            </p:nvSpPr>
            <p:spPr>
              <a:xfrm>
                <a:off x="3491897" y="3167602"/>
                <a:ext cx="311625" cy="737507"/>
              </a:xfrm>
              <a:custGeom>
                <a:avLst/>
                <a:gdLst>
                  <a:gd name="connsiteX0" fmla="*/ 3141 w 311625"/>
                  <a:gd name="connsiteY0" fmla="*/ 101493 h 737507"/>
                  <a:gd name="connsiteX1" fmla="*/ 0 w 311625"/>
                  <a:gd name="connsiteY1" fmla="*/ 6551 h 737507"/>
                  <a:gd name="connsiteX2" fmla="*/ 63772 w 311625"/>
                  <a:gd name="connsiteY2" fmla="*/ 6551 h 737507"/>
                  <a:gd name="connsiteX3" fmla="*/ 66056 w 311625"/>
                  <a:gd name="connsiteY3" fmla="*/ 82504 h 737507"/>
                  <a:gd name="connsiteX4" fmla="*/ 67675 w 311625"/>
                  <a:gd name="connsiteY4" fmla="*/ 82504 h 737507"/>
                  <a:gd name="connsiteX5" fmla="*/ 173136 w 311625"/>
                  <a:gd name="connsiteY5" fmla="*/ 0 h 737507"/>
                  <a:gd name="connsiteX6" fmla="*/ 311626 w 311625"/>
                  <a:gd name="connsiteY6" fmla="*/ 263653 h 737507"/>
                  <a:gd name="connsiteX7" fmla="*/ 173136 w 311625"/>
                  <a:gd name="connsiteY7" fmla="*/ 527307 h 737507"/>
                  <a:gd name="connsiteX8" fmla="*/ 70815 w 311625"/>
                  <a:gd name="connsiteY8" fmla="*/ 449834 h 737507"/>
                  <a:gd name="connsiteX9" fmla="*/ 69197 w 311625"/>
                  <a:gd name="connsiteY9" fmla="*/ 449834 h 737507"/>
                  <a:gd name="connsiteX10" fmla="*/ 69197 w 311625"/>
                  <a:gd name="connsiteY10" fmla="*/ 737508 h 737507"/>
                  <a:gd name="connsiteX11" fmla="*/ 3141 w 311625"/>
                  <a:gd name="connsiteY11" fmla="*/ 737508 h 737507"/>
                  <a:gd name="connsiteX12" fmla="*/ 157431 w 311625"/>
                  <a:gd name="connsiteY12" fmla="*/ 458379 h 737507"/>
                  <a:gd name="connsiteX13" fmla="*/ 245569 w 311625"/>
                  <a:gd name="connsiteY13" fmla="*/ 263084 h 737507"/>
                  <a:gd name="connsiteX14" fmla="*/ 157431 w 311625"/>
                  <a:gd name="connsiteY14" fmla="*/ 67883 h 737507"/>
                  <a:gd name="connsiteX15" fmla="*/ 69197 w 311625"/>
                  <a:gd name="connsiteY15" fmla="*/ 263084 h 737507"/>
                  <a:gd name="connsiteX16" fmla="*/ 157431 w 311625"/>
                  <a:gd name="connsiteY16" fmla="*/ 458379 h 73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25" h="737507">
                    <a:moveTo>
                      <a:pt x="3141" y="101493"/>
                    </a:moveTo>
                    <a:cubicBezTo>
                      <a:pt x="3141" y="70257"/>
                      <a:pt x="761" y="38072"/>
                      <a:pt x="0" y="6551"/>
                    </a:cubicBezTo>
                    <a:lnTo>
                      <a:pt x="63772" y="6551"/>
                    </a:lnTo>
                    <a:lnTo>
                      <a:pt x="66056" y="82504"/>
                    </a:lnTo>
                    <a:lnTo>
                      <a:pt x="67675" y="82504"/>
                    </a:lnTo>
                    <a:cubicBezTo>
                      <a:pt x="84997" y="42249"/>
                      <a:pt x="115266" y="0"/>
                      <a:pt x="173136" y="0"/>
                    </a:cubicBezTo>
                    <a:cubicBezTo>
                      <a:pt x="255754" y="0"/>
                      <a:pt x="311626" y="86492"/>
                      <a:pt x="311626" y="263653"/>
                    </a:cubicBezTo>
                    <a:cubicBezTo>
                      <a:pt x="311626" y="440815"/>
                      <a:pt x="255754" y="527307"/>
                      <a:pt x="173136" y="527307"/>
                    </a:cubicBezTo>
                    <a:cubicBezTo>
                      <a:pt x="127449" y="527307"/>
                      <a:pt x="97562" y="504236"/>
                      <a:pt x="70815" y="449834"/>
                    </a:cubicBezTo>
                    <a:lnTo>
                      <a:pt x="69197" y="449834"/>
                    </a:lnTo>
                    <a:lnTo>
                      <a:pt x="69197" y="737508"/>
                    </a:lnTo>
                    <a:lnTo>
                      <a:pt x="3141" y="737508"/>
                    </a:lnTo>
                    <a:close/>
                    <a:moveTo>
                      <a:pt x="157431" y="458379"/>
                    </a:moveTo>
                    <a:cubicBezTo>
                      <a:pt x="217967" y="458379"/>
                      <a:pt x="245569" y="391920"/>
                      <a:pt x="245569" y="263084"/>
                    </a:cubicBezTo>
                    <a:cubicBezTo>
                      <a:pt x="245569" y="134248"/>
                      <a:pt x="217967" y="67883"/>
                      <a:pt x="157431" y="67883"/>
                    </a:cubicBezTo>
                    <a:cubicBezTo>
                      <a:pt x="96895" y="67883"/>
                      <a:pt x="69197" y="134343"/>
                      <a:pt x="69197" y="263084"/>
                    </a:cubicBezTo>
                    <a:cubicBezTo>
                      <a:pt x="69197" y="391825"/>
                      <a:pt x="96800" y="458379"/>
                      <a:pt x="157431" y="458379"/>
                    </a:cubicBezTo>
                    <a:close/>
                  </a:path>
                </a:pathLst>
              </a:custGeom>
              <a:grpFill/>
              <a:ln w="9515" cap="flat">
                <a:noFill/>
                <a:prstDash val="solid"/>
                <a:miter/>
              </a:ln>
            </p:spPr>
            <p:txBody>
              <a:bodyPr rtlCol="0" anchor="ctr"/>
              <a:lstStyle/>
              <a:p>
                <a:endParaRPr lang="en-US" sz="2400"/>
              </a:p>
            </p:txBody>
          </p:sp>
          <p:sp>
            <p:nvSpPr>
              <p:cNvPr id="68" name="Freeform 67">
                <a:extLst>
                  <a:ext uri="{FF2B5EF4-FFF2-40B4-BE49-F238E27FC236}">
                    <a16:creationId xmlns:a16="http://schemas.microsoft.com/office/drawing/2014/main" id="{84C88B34-1D45-7840-92C6-32EA986C2063}"/>
                  </a:ext>
                </a:extLst>
              </p:cNvPr>
              <p:cNvSpPr/>
              <p:nvPr/>
            </p:nvSpPr>
            <p:spPr>
              <a:xfrm>
                <a:off x="3860157" y="3167413"/>
                <a:ext cx="322666" cy="527306"/>
              </a:xfrm>
              <a:custGeom>
                <a:avLst/>
                <a:gdLst>
                  <a:gd name="connsiteX0" fmla="*/ 161334 w 322666"/>
                  <a:gd name="connsiteY0" fmla="*/ 0 h 527306"/>
                  <a:gd name="connsiteX1" fmla="*/ 322667 w 322666"/>
                  <a:gd name="connsiteY1" fmla="*/ 263653 h 527306"/>
                  <a:gd name="connsiteX2" fmla="*/ 161334 w 322666"/>
                  <a:gd name="connsiteY2" fmla="*/ 527306 h 527306"/>
                  <a:gd name="connsiteX3" fmla="*/ 0 w 322666"/>
                  <a:gd name="connsiteY3" fmla="*/ 263653 h 527306"/>
                  <a:gd name="connsiteX4" fmla="*/ 161334 w 322666"/>
                  <a:gd name="connsiteY4" fmla="*/ 0 h 527306"/>
                  <a:gd name="connsiteX5" fmla="*/ 161334 w 322666"/>
                  <a:gd name="connsiteY5" fmla="*/ 458948 h 527306"/>
                  <a:gd name="connsiteX6" fmla="*/ 253470 w 322666"/>
                  <a:gd name="connsiteY6" fmla="*/ 263653 h 527306"/>
                  <a:gd name="connsiteX7" fmla="*/ 161334 w 322666"/>
                  <a:gd name="connsiteY7" fmla="*/ 68453 h 527306"/>
                  <a:gd name="connsiteX8" fmla="*/ 69292 w 322666"/>
                  <a:gd name="connsiteY8" fmla="*/ 263653 h 527306"/>
                  <a:gd name="connsiteX9" fmla="*/ 161334 w 322666"/>
                  <a:gd name="connsiteY9" fmla="*/ 458569 h 52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666" h="527306">
                    <a:moveTo>
                      <a:pt x="161334" y="0"/>
                    </a:moveTo>
                    <a:cubicBezTo>
                      <a:pt x="267557" y="0"/>
                      <a:pt x="322667" y="102632"/>
                      <a:pt x="322667" y="263653"/>
                    </a:cubicBezTo>
                    <a:cubicBezTo>
                      <a:pt x="322667" y="424674"/>
                      <a:pt x="267557" y="527306"/>
                      <a:pt x="161334" y="527306"/>
                    </a:cubicBezTo>
                    <a:cubicBezTo>
                      <a:pt x="55110" y="527306"/>
                      <a:pt x="0" y="424674"/>
                      <a:pt x="0" y="263653"/>
                    </a:cubicBezTo>
                    <a:cubicBezTo>
                      <a:pt x="0" y="102632"/>
                      <a:pt x="55110" y="0"/>
                      <a:pt x="161334" y="0"/>
                    </a:cubicBezTo>
                    <a:close/>
                    <a:moveTo>
                      <a:pt x="161334" y="458948"/>
                    </a:moveTo>
                    <a:cubicBezTo>
                      <a:pt x="224344" y="458948"/>
                      <a:pt x="253470" y="392489"/>
                      <a:pt x="253470" y="263653"/>
                    </a:cubicBezTo>
                    <a:cubicBezTo>
                      <a:pt x="253470" y="134817"/>
                      <a:pt x="224344" y="68453"/>
                      <a:pt x="161334" y="68453"/>
                    </a:cubicBezTo>
                    <a:cubicBezTo>
                      <a:pt x="98323" y="68453"/>
                      <a:pt x="69292" y="134817"/>
                      <a:pt x="69292" y="263653"/>
                    </a:cubicBezTo>
                    <a:cubicBezTo>
                      <a:pt x="69292" y="392489"/>
                      <a:pt x="98418" y="458569"/>
                      <a:pt x="161334" y="458569"/>
                    </a:cubicBezTo>
                    <a:close/>
                  </a:path>
                </a:pathLst>
              </a:custGeom>
              <a:grpFill/>
              <a:ln w="9515" cap="flat">
                <a:noFill/>
                <a:prstDash val="solid"/>
                <a:miter/>
              </a:ln>
            </p:spPr>
            <p:txBody>
              <a:bodyPr rtlCol="0" anchor="ctr"/>
              <a:lstStyle/>
              <a:p>
                <a:endParaRPr lang="en-US" sz="2400"/>
              </a:p>
            </p:txBody>
          </p:sp>
          <p:sp>
            <p:nvSpPr>
              <p:cNvPr id="69" name="Freeform 68">
                <a:extLst>
                  <a:ext uri="{FF2B5EF4-FFF2-40B4-BE49-F238E27FC236}">
                    <a16:creationId xmlns:a16="http://schemas.microsoft.com/office/drawing/2014/main" id="{8E3FBA3D-C5A9-244F-A7DD-5DD4E5E3ADE6}"/>
                  </a:ext>
                </a:extLst>
              </p:cNvPr>
              <p:cNvSpPr/>
              <p:nvPr/>
            </p:nvSpPr>
            <p:spPr>
              <a:xfrm>
                <a:off x="4237648" y="3167019"/>
                <a:ext cx="237783" cy="527732"/>
              </a:xfrm>
              <a:custGeom>
                <a:avLst/>
                <a:gdLst>
                  <a:gd name="connsiteX0" fmla="*/ 4188 w 237783"/>
                  <a:gd name="connsiteY0" fmla="*/ 420985 h 527732"/>
                  <a:gd name="connsiteX1" fmla="*/ 98608 w 237783"/>
                  <a:gd name="connsiteY1" fmla="*/ 458962 h 527732"/>
                  <a:gd name="connsiteX2" fmla="*/ 174754 w 237783"/>
                  <a:gd name="connsiteY2" fmla="*/ 386427 h 527732"/>
                  <a:gd name="connsiteX3" fmla="*/ 123641 w 237783"/>
                  <a:gd name="connsiteY3" fmla="*/ 305916 h 527732"/>
                  <a:gd name="connsiteX4" fmla="*/ 79572 w 237783"/>
                  <a:gd name="connsiteY4" fmla="*/ 280756 h 527732"/>
                  <a:gd name="connsiteX5" fmla="*/ 857 w 237783"/>
                  <a:gd name="connsiteY5" fmla="*/ 148977 h 527732"/>
                  <a:gd name="connsiteX6" fmla="*/ 129923 w 237783"/>
                  <a:gd name="connsiteY6" fmla="*/ 14 h 527732"/>
                  <a:gd name="connsiteX7" fmla="*/ 215302 w 237783"/>
                  <a:gd name="connsiteY7" fmla="*/ 18527 h 527732"/>
                  <a:gd name="connsiteX8" fmla="*/ 212161 w 237783"/>
                  <a:gd name="connsiteY8" fmla="*/ 90968 h 527732"/>
                  <a:gd name="connsiteX9" fmla="*/ 133445 w 237783"/>
                  <a:gd name="connsiteY9" fmla="*/ 68846 h 527732"/>
                  <a:gd name="connsiteX10" fmla="*/ 67389 w 237783"/>
                  <a:gd name="connsiteY10" fmla="*/ 139293 h 527732"/>
                  <a:gd name="connsiteX11" fmla="*/ 135063 w 237783"/>
                  <a:gd name="connsiteY11" fmla="*/ 225785 h 527732"/>
                  <a:gd name="connsiteX12" fmla="*/ 158192 w 237783"/>
                  <a:gd name="connsiteY12" fmla="*/ 237843 h 527732"/>
                  <a:gd name="connsiteX13" fmla="*/ 237670 w 237783"/>
                  <a:gd name="connsiteY13" fmla="*/ 368767 h 527732"/>
                  <a:gd name="connsiteX14" fmla="*/ 108603 w 237783"/>
                  <a:gd name="connsiteY14" fmla="*/ 527700 h 527732"/>
                  <a:gd name="connsiteX15" fmla="*/ 0 w 237783"/>
                  <a:gd name="connsiteY15" fmla="*/ 497508 h 52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83" h="527732">
                    <a:moveTo>
                      <a:pt x="4188" y="420985"/>
                    </a:moveTo>
                    <a:cubicBezTo>
                      <a:pt x="34075" y="444151"/>
                      <a:pt x="65580" y="458962"/>
                      <a:pt x="98608" y="458962"/>
                    </a:cubicBezTo>
                    <a:cubicBezTo>
                      <a:pt x="149055" y="458962"/>
                      <a:pt x="174754" y="425732"/>
                      <a:pt x="174754" y="386427"/>
                    </a:cubicBezTo>
                    <a:cubicBezTo>
                      <a:pt x="174754" y="351203"/>
                      <a:pt x="160667" y="327088"/>
                      <a:pt x="123641" y="305916"/>
                    </a:cubicBezTo>
                    <a:lnTo>
                      <a:pt x="79572" y="280756"/>
                    </a:lnTo>
                    <a:cubicBezTo>
                      <a:pt x="22463" y="247622"/>
                      <a:pt x="857" y="214297"/>
                      <a:pt x="857" y="148977"/>
                    </a:cubicBezTo>
                    <a:cubicBezTo>
                      <a:pt x="857" y="64384"/>
                      <a:pt x="51969" y="14"/>
                      <a:pt x="129923" y="14"/>
                    </a:cubicBezTo>
                    <a:cubicBezTo>
                      <a:pt x="159420" y="-335"/>
                      <a:pt x="188613" y="5995"/>
                      <a:pt x="215302" y="18527"/>
                    </a:cubicBezTo>
                    <a:lnTo>
                      <a:pt x="212161" y="90968"/>
                    </a:lnTo>
                    <a:cubicBezTo>
                      <a:pt x="188298" y="76889"/>
                      <a:pt x="161162" y="69264"/>
                      <a:pt x="133445" y="68846"/>
                    </a:cubicBezTo>
                    <a:cubicBezTo>
                      <a:pt x="90137" y="68846"/>
                      <a:pt x="67389" y="99038"/>
                      <a:pt x="67389" y="139293"/>
                    </a:cubicBezTo>
                    <a:cubicBezTo>
                      <a:pt x="67389" y="179548"/>
                      <a:pt x="90994" y="203664"/>
                      <a:pt x="135063" y="225785"/>
                    </a:cubicBezTo>
                    <a:lnTo>
                      <a:pt x="158192" y="237843"/>
                    </a:lnTo>
                    <a:cubicBezTo>
                      <a:pt x="208630" y="261617"/>
                      <a:pt x="239925" y="313170"/>
                      <a:pt x="237670" y="368767"/>
                    </a:cubicBezTo>
                    <a:cubicBezTo>
                      <a:pt x="237670" y="457253"/>
                      <a:pt x="200644" y="527700"/>
                      <a:pt x="108603" y="527700"/>
                    </a:cubicBezTo>
                    <a:cubicBezTo>
                      <a:pt x="70225" y="528392"/>
                      <a:pt x="32486" y="517899"/>
                      <a:pt x="0" y="497508"/>
                    </a:cubicBezTo>
                    <a:close/>
                  </a:path>
                </a:pathLst>
              </a:custGeom>
              <a:grpFill/>
              <a:ln w="9515" cap="flat">
                <a:noFill/>
                <a:prstDash val="solid"/>
                <a:miter/>
              </a:ln>
            </p:spPr>
            <p:txBody>
              <a:bodyPr rtlCol="0" anchor="ctr"/>
              <a:lstStyle/>
              <a:p>
                <a:endParaRPr lang="en-US" sz="2400"/>
              </a:p>
            </p:txBody>
          </p:sp>
          <p:sp>
            <p:nvSpPr>
              <p:cNvPr id="70" name="Freeform 69">
                <a:extLst>
                  <a:ext uri="{FF2B5EF4-FFF2-40B4-BE49-F238E27FC236}">
                    <a16:creationId xmlns:a16="http://schemas.microsoft.com/office/drawing/2014/main" id="{73A5451B-D19C-6D48-82B8-DB83B081000B}"/>
                  </a:ext>
                </a:extLst>
              </p:cNvPr>
              <p:cNvSpPr/>
              <p:nvPr/>
            </p:nvSpPr>
            <p:spPr>
              <a:xfrm>
                <a:off x="4530619" y="3167413"/>
                <a:ext cx="323142" cy="527306"/>
              </a:xfrm>
              <a:custGeom>
                <a:avLst/>
                <a:gdLst>
                  <a:gd name="connsiteX0" fmla="*/ 161333 w 323142"/>
                  <a:gd name="connsiteY0" fmla="*/ 0 h 527306"/>
                  <a:gd name="connsiteX1" fmla="*/ 323143 w 323142"/>
                  <a:gd name="connsiteY1" fmla="*/ 263653 h 527306"/>
                  <a:gd name="connsiteX2" fmla="*/ 161333 w 323142"/>
                  <a:gd name="connsiteY2" fmla="*/ 527306 h 527306"/>
                  <a:gd name="connsiteX3" fmla="*/ 0 w 323142"/>
                  <a:gd name="connsiteY3" fmla="*/ 263653 h 527306"/>
                  <a:gd name="connsiteX4" fmla="*/ 161333 w 323142"/>
                  <a:gd name="connsiteY4" fmla="*/ 0 h 527306"/>
                  <a:gd name="connsiteX5" fmla="*/ 161333 w 323142"/>
                  <a:gd name="connsiteY5" fmla="*/ 458948 h 527306"/>
                  <a:gd name="connsiteX6" fmla="*/ 253470 w 323142"/>
                  <a:gd name="connsiteY6" fmla="*/ 263653 h 527306"/>
                  <a:gd name="connsiteX7" fmla="*/ 161333 w 323142"/>
                  <a:gd name="connsiteY7" fmla="*/ 68453 h 527306"/>
                  <a:gd name="connsiteX8" fmla="*/ 69292 w 323142"/>
                  <a:gd name="connsiteY8" fmla="*/ 263653 h 527306"/>
                  <a:gd name="connsiteX9" fmla="*/ 161333 w 323142"/>
                  <a:gd name="connsiteY9" fmla="*/ 458569 h 52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42" h="527306">
                    <a:moveTo>
                      <a:pt x="161333" y="0"/>
                    </a:moveTo>
                    <a:cubicBezTo>
                      <a:pt x="267652" y="0"/>
                      <a:pt x="323143" y="102632"/>
                      <a:pt x="323143" y="263653"/>
                    </a:cubicBezTo>
                    <a:cubicBezTo>
                      <a:pt x="323143" y="424674"/>
                      <a:pt x="268033" y="527306"/>
                      <a:pt x="161333" y="527306"/>
                    </a:cubicBezTo>
                    <a:cubicBezTo>
                      <a:pt x="54634" y="527306"/>
                      <a:pt x="0" y="424674"/>
                      <a:pt x="0" y="263653"/>
                    </a:cubicBezTo>
                    <a:cubicBezTo>
                      <a:pt x="0" y="102632"/>
                      <a:pt x="55586" y="0"/>
                      <a:pt x="161333" y="0"/>
                    </a:cubicBezTo>
                    <a:close/>
                    <a:moveTo>
                      <a:pt x="161333" y="458948"/>
                    </a:moveTo>
                    <a:cubicBezTo>
                      <a:pt x="224344" y="458948"/>
                      <a:pt x="253470" y="392489"/>
                      <a:pt x="253470" y="263653"/>
                    </a:cubicBezTo>
                    <a:cubicBezTo>
                      <a:pt x="253470" y="134817"/>
                      <a:pt x="224344" y="68453"/>
                      <a:pt x="161333" y="68453"/>
                    </a:cubicBezTo>
                    <a:cubicBezTo>
                      <a:pt x="98323" y="68453"/>
                      <a:pt x="69292" y="134912"/>
                      <a:pt x="69292" y="263653"/>
                    </a:cubicBezTo>
                    <a:cubicBezTo>
                      <a:pt x="69292" y="392394"/>
                      <a:pt x="98418" y="458569"/>
                      <a:pt x="161333" y="458569"/>
                    </a:cubicBezTo>
                    <a:close/>
                  </a:path>
                </a:pathLst>
              </a:custGeom>
              <a:grpFill/>
              <a:ln w="9515" cap="flat">
                <a:noFill/>
                <a:prstDash val="solid"/>
                <a:miter/>
              </a:ln>
            </p:spPr>
            <p:txBody>
              <a:bodyPr rtlCol="0" anchor="ctr"/>
              <a:lstStyle/>
              <a:p>
                <a:endParaRPr lang="en-US" sz="2400"/>
              </a:p>
            </p:txBody>
          </p:sp>
          <p:sp>
            <p:nvSpPr>
              <p:cNvPr id="71" name="Freeform 70">
                <a:extLst>
                  <a:ext uri="{FF2B5EF4-FFF2-40B4-BE49-F238E27FC236}">
                    <a16:creationId xmlns:a16="http://schemas.microsoft.com/office/drawing/2014/main" id="{8067E15B-EFB4-4346-8EF4-8E0D05F860C4}"/>
                  </a:ext>
                </a:extLst>
              </p:cNvPr>
              <p:cNvSpPr/>
              <p:nvPr/>
            </p:nvSpPr>
            <p:spPr>
              <a:xfrm>
                <a:off x="4926481" y="3167413"/>
                <a:ext cx="475338" cy="520280"/>
              </a:xfrm>
              <a:custGeom>
                <a:avLst/>
                <a:gdLst>
                  <a:gd name="connsiteX0" fmla="*/ 3141 w 475338"/>
                  <a:gd name="connsiteY0" fmla="*/ 117728 h 520280"/>
                  <a:gd name="connsiteX1" fmla="*/ 0 w 475338"/>
                  <a:gd name="connsiteY1" fmla="*/ 7026 h 520280"/>
                  <a:gd name="connsiteX2" fmla="*/ 63772 w 475338"/>
                  <a:gd name="connsiteY2" fmla="*/ 7026 h 520280"/>
                  <a:gd name="connsiteX3" fmla="*/ 66152 w 475338"/>
                  <a:gd name="connsiteY3" fmla="*/ 83549 h 520280"/>
                  <a:gd name="connsiteX4" fmla="*/ 67674 w 475338"/>
                  <a:gd name="connsiteY4" fmla="*/ 83549 h 520280"/>
                  <a:gd name="connsiteX5" fmla="*/ 166854 w 475338"/>
                  <a:gd name="connsiteY5" fmla="*/ 0 h 520280"/>
                  <a:gd name="connsiteX6" fmla="*/ 261275 w 475338"/>
                  <a:gd name="connsiteY6" fmla="*/ 80511 h 520280"/>
                  <a:gd name="connsiteX7" fmla="*/ 358932 w 475338"/>
                  <a:gd name="connsiteY7" fmla="*/ 0 h 520280"/>
                  <a:gd name="connsiteX8" fmla="*/ 475339 w 475338"/>
                  <a:gd name="connsiteY8" fmla="*/ 164059 h 520280"/>
                  <a:gd name="connsiteX9" fmla="*/ 475339 w 475338"/>
                  <a:gd name="connsiteY9" fmla="*/ 520281 h 520280"/>
                  <a:gd name="connsiteX10" fmla="*/ 409283 w 475338"/>
                  <a:gd name="connsiteY10" fmla="*/ 520281 h 520280"/>
                  <a:gd name="connsiteX11" fmla="*/ 409283 w 475338"/>
                  <a:gd name="connsiteY11" fmla="*/ 168047 h 520280"/>
                  <a:gd name="connsiteX12" fmla="*/ 347890 w 475338"/>
                  <a:gd name="connsiteY12" fmla="*/ 72441 h 520280"/>
                  <a:gd name="connsiteX13" fmla="*/ 272316 w 475338"/>
                  <a:gd name="connsiteY13" fmla="*/ 203270 h 520280"/>
                  <a:gd name="connsiteX14" fmla="*/ 272316 w 475338"/>
                  <a:gd name="connsiteY14" fmla="*/ 520281 h 520280"/>
                  <a:gd name="connsiteX15" fmla="*/ 206259 w 475338"/>
                  <a:gd name="connsiteY15" fmla="*/ 520281 h 520280"/>
                  <a:gd name="connsiteX16" fmla="*/ 206259 w 475338"/>
                  <a:gd name="connsiteY16" fmla="*/ 168047 h 520280"/>
                  <a:gd name="connsiteX17" fmla="*/ 144867 w 475338"/>
                  <a:gd name="connsiteY17" fmla="*/ 72441 h 520280"/>
                  <a:gd name="connsiteX18" fmla="*/ 69293 w 475338"/>
                  <a:gd name="connsiteY18" fmla="*/ 203270 h 520280"/>
                  <a:gd name="connsiteX19" fmla="*/ 69293 w 475338"/>
                  <a:gd name="connsiteY19" fmla="*/ 520281 h 520280"/>
                  <a:gd name="connsiteX20" fmla="*/ 3141 w 475338"/>
                  <a:gd name="connsiteY20" fmla="*/ 520281 h 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338" h="520280">
                    <a:moveTo>
                      <a:pt x="3141" y="117728"/>
                    </a:moveTo>
                    <a:cubicBezTo>
                      <a:pt x="3141" y="80511"/>
                      <a:pt x="762" y="43293"/>
                      <a:pt x="0" y="7026"/>
                    </a:cubicBezTo>
                    <a:lnTo>
                      <a:pt x="63772" y="7026"/>
                    </a:lnTo>
                    <a:lnTo>
                      <a:pt x="66152" y="83549"/>
                    </a:lnTo>
                    <a:lnTo>
                      <a:pt x="67674" y="83549"/>
                    </a:lnTo>
                    <a:cubicBezTo>
                      <a:pt x="88900" y="25160"/>
                      <a:pt x="122785" y="0"/>
                      <a:pt x="166854" y="0"/>
                    </a:cubicBezTo>
                    <a:cubicBezTo>
                      <a:pt x="209400" y="0"/>
                      <a:pt x="240810" y="28483"/>
                      <a:pt x="261275" y="80511"/>
                    </a:cubicBezTo>
                    <a:cubicBezTo>
                      <a:pt x="282595" y="30191"/>
                      <a:pt x="313244" y="0"/>
                      <a:pt x="358932" y="0"/>
                    </a:cubicBezTo>
                    <a:cubicBezTo>
                      <a:pt x="428129" y="0"/>
                      <a:pt x="475339" y="51269"/>
                      <a:pt x="475339" y="164059"/>
                    </a:cubicBezTo>
                    <a:lnTo>
                      <a:pt x="475339" y="520281"/>
                    </a:lnTo>
                    <a:lnTo>
                      <a:pt x="409283" y="520281"/>
                    </a:lnTo>
                    <a:lnTo>
                      <a:pt x="409283" y="168047"/>
                    </a:lnTo>
                    <a:cubicBezTo>
                      <a:pt x="409283" y="102632"/>
                      <a:pt x="387200" y="72441"/>
                      <a:pt x="347890" y="72441"/>
                    </a:cubicBezTo>
                    <a:cubicBezTo>
                      <a:pt x="299062" y="72441"/>
                      <a:pt x="272316" y="110417"/>
                      <a:pt x="272316" y="203270"/>
                    </a:cubicBezTo>
                    <a:lnTo>
                      <a:pt x="272316" y="520281"/>
                    </a:lnTo>
                    <a:lnTo>
                      <a:pt x="206259" y="520281"/>
                    </a:lnTo>
                    <a:lnTo>
                      <a:pt x="206259" y="168047"/>
                    </a:lnTo>
                    <a:cubicBezTo>
                      <a:pt x="206259" y="102632"/>
                      <a:pt x="184177" y="72441"/>
                      <a:pt x="144867" y="72441"/>
                    </a:cubicBezTo>
                    <a:cubicBezTo>
                      <a:pt x="96039" y="72441"/>
                      <a:pt x="69293" y="110417"/>
                      <a:pt x="69293" y="203270"/>
                    </a:cubicBezTo>
                    <a:lnTo>
                      <a:pt x="69293" y="520281"/>
                    </a:lnTo>
                    <a:lnTo>
                      <a:pt x="3141" y="520281"/>
                    </a:lnTo>
                    <a:close/>
                  </a:path>
                </a:pathLst>
              </a:custGeom>
              <a:grpFill/>
              <a:ln w="9515" cap="flat">
                <a:noFill/>
                <a:prstDash val="solid"/>
                <a:miter/>
              </a:ln>
            </p:spPr>
            <p:txBody>
              <a:bodyPr rtlCol="0" anchor="ctr"/>
              <a:lstStyle/>
              <a:p>
                <a:endParaRPr lang="en-US" sz="2400"/>
              </a:p>
            </p:txBody>
          </p:sp>
          <p:sp>
            <p:nvSpPr>
              <p:cNvPr id="72" name="Freeform 71">
                <a:extLst>
                  <a:ext uri="{FF2B5EF4-FFF2-40B4-BE49-F238E27FC236}">
                    <a16:creationId xmlns:a16="http://schemas.microsoft.com/office/drawing/2014/main" id="{61243559-D331-BF4B-A82E-4E381B5EEC66}"/>
                  </a:ext>
                </a:extLst>
              </p:cNvPr>
              <p:cNvSpPr/>
              <p:nvPr/>
            </p:nvSpPr>
            <p:spPr>
              <a:xfrm>
                <a:off x="5478250" y="3167413"/>
                <a:ext cx="295825" cy="526833"/>
              </a:xfrm>
              <a:custGeom>
                <a:avLst/>
                <a:gdLst>
                  <a:gd name="connsiteX0" fmla="*/ 69293 w 295825"/>
                  <a:gd name="connsiteY0" fmla="*/ 288813 h 526833"/>
                  <a:gd name="connsiteX1" fmla="*/ 178657 w 295825"/>
                  <a:gd name="connsiteY1" fmla="*/ 462936 h 526833"/>
                  <a:gd name="connsiteX2" fmla="*/ 270698 w 295825"/>
                  <a:gd name="connsiteY2" fmla="*/ 420687 h 526833"/>
                  <a:gd name="connsiteX3" fmla="*/ 273839 w 295825"/>
                  <a:gd name="connsiteY3" fmla="*/ 496640 h 526833"/>
                  <a:gd name="connsiteX4" fmla="*/ 161334 w 295825"/>
                  <a:gd name="connsiteY4" fmla="*/ 526832 h 526833"/>
                  <a:gd name="connsiteX5" fmla="*/ 0 w 295825"/>
                  <a:gd name="connsiteY5" fmla="*/ 263179 h 526833"/>
                  <a:gd name="connsiteX6" fmla="*/ 154957 w 295825"/>
                  <a:gd name="connsiteY6" fmla="*/ 0 h 526833"/>
                  <a:gd name="connsiteX7" fmla="*/ 295826 w 295825"/>
                  <a:gd name="connsiteY7" fmla="*/ 243526 h 526833"/>
                  <a:gd name="connsiteX8" fmla="*/ 295826 w 295825"/>
                  <a:gd name="connsiteY8" fmla="*/ 288813 h 526833"/>
                  <a:gd name="connsiteX9" fmla="*/ 229770 w 295825"/>
                  <a:gd name="connsiteY9" fmla="*/ 224442 h 526833"/>
                  <a:gd name="connsiteX10" fmla="*/ 151054 w 295825"/>
                  <a:gd name="connsiteY10" fmla="*/ 64370 h 526833"/>
                  <a:gd name="connsiteX11" fmla="*/ 69293 w 295825"/>
                  <a:gd name="connsiteY11" fmla="*/ 224442 h 5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825" h="526833">
                    <a:moveTo>
                      <a:pt x="69293" y="288813"/>
                    </a:moveTo>
                    <a:cubicBezTo>
                      <a:pt x="69293" y="407585"/>
                      <a:pt x="105462" y="462936"/>
                      <a:pt x="178657" y="462936"/>
                    </a:cubicBezTo>
                    <a:cubicBezTo>
                      <a:pt x="211685" y="462936"/>
                      <a:pt x="247950" y="441764"/>
                      <a:pt x="270698" y="420687"/>
                    </a:cubicBezTo>
                    <a:lnTo>
                      <a:pt x="273839" y="496640"/>
                    </a:lnTo>
                    <a:cubicBezTo>
                      <a:pt x="239726" y="516564"/>
                      <a:pt x="200872" y="526990"/>
                      <a:pt x="161334" y="526832"/>
                    </a:cubicBezTo>
                    <a:cubicBezTo>
                      <a:pt x="55111" y="526832"/>
                      <a:pt x="0" y="424200"/>
                      <a:pt x="0" y="263179"/>
                    </a:cubicBezTo>
                    <a:cubicBezTo>
                      <a:pt x="0" y="102157"/>
                      <a:pt x="55015" y="0"/>
                      <a:pt x="154957" y="0"/>
                    </a:cubicBezTo>
                    <a:cubicBezTo>
                      <a:pt x="245475" y="0"/>
                      <a:pt x="295826" y="92568"/>
                      <a:pt x="295826" y="243526"/>
                    </a:cubicBezTo>
                    <a:lnTo>
                      <a:pt x="295826" y="288813"/>
                    </a:lnTo>
                    <a:close/>
                    <a:moveTo>
                      <a:pt x="229770" y="224442"/>
                    </a:moveTo>
                    <a:cubicBezTo>
                      <a:pt x="229770" y="117728"/>
                      <a:pt x="203785" y="64370"/>
                      <a:pt x="151054" y="64370"/>
                    </a:cubicBezTo>
                    <a:cubicBezTo>
                      <a:pt x="108603" y="64370"/>
                      <a:pt x="70815" y="104626"/>
                      <a:pt x="69293" y="224442"/>
                    </a:cubicBezTo>
                    <a:close/>
                  </a:path>
                </a:pathLst>
              </a:custGeom>
              <a:grpFill/>
              <a:ln w="9515" cap="flat">
                <a:noFill/>
                <a:prstDash val="solid"/>
                <a:miter/>
              </a:ln>
            </p:spPr>
            <p:txBody>
              <a:bodyPr rtlCol="0" anchor="ctr"/>
              <a:lstStyle/>
              <a:p>
                <a:endParaRPr lang="en-US" sz="2400"/>
              </a:p>
            </p:txBody>
          </p:sp>
          <p:sp>
            <p:nvSpPr>
              <p:cNvPr id="73" name="Freeform 72">
                <a:extLst>
                  <a:ext uri="{FF2B5EF4-FFF2-40B4-BE49-F238E27FC236}">
                    <a16:creationId xmlns:a16="http://schemas.microsoft.com/office/drawing/2014/main" id="{D0A979DD-E756-9544-896C-BE45E3971B43}"/>
                  </a:ext>
                </a:extLst>
              </p:cNvPr>
              <p:cNvSpPr/>
              <p:nvPr/>
            </p:nvSpPr>
            <p:spPr>
              <a:xfrm>
                <a:off x="6039253" y="2963098"/>
                <a:ext cx="72338" cy="724595"/>
              </a:xfrm>
              <a:custGeom>
                <a:avLst/>
                <a:gdLst>
                  <a:gd name="connsiteX0" fmla="*/ 72339 w 72338"/>
                  <a:gd name="connsiteY0" fmla="*/ 0 h 724595"/>
                  <a:gd name="connsiteX1" fmla="*/ 72339 w 72338"/>
                  <a:gd name="connsiteY1" fmla="*/ 100638 h 724595"/>
                  <a:gd name="connsiteX2" fmla="*/ 0 w 72338"/>
                  <a:gd name="connsiteY2" fmla="*/ 100638 h 724595"/>
                  <a:gd name="connsiteX3" fmla="*/ 0 w 72338"/>
                  <a:gd name="connsiteY3" fmla="*/ 0 h 724595"/>
                  <a:gd name="connsiteX4" fmla="*/ 3236 w 72338"/>
                  <a:gd name="connsiteY4" fmla="*/ 211340 h 724595"/>
                  <a:gd name="connsiteX5" fmla="*/ 69293 w 72338"/>
                  <a:gd name="connsiteY5" fmla="*/ 211340 h 724595"/>
                  <a:gd name="connsiteX6" fmla="*/ 69293 w 72338"/>
                  <a:gd name="connsiteY6" fmla="*/ 724595 h 724595"/>
                  <a:gd name="connsiteX7" fmla="*/ 3236 w 72338"/>
                  <a:gd name="connsiteY7" fmla="*/ 724595 h 72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38" h="724595">
                    <a:moveTo>
                      <a:pt x="72339" y="0"/>
                    </a:moveTo>
                    <a:lnTo>
                      <a:pt x="72339" y="100638"/>
                    </a:lnTo>
                    <a:lnTo>
                      <a:pt x="0" y="100638"/>
                    </a:lnTo>
                    <a:lnTo>
                      <a:pt x="0" y="0"/>
                    </a:lnTo>
                    <a:close/>
                    <a:moveTo>
                      <a:pt x="3236" y="211340"/>
                    </a:moveTo>
                    <a:lnTo>
                      <a:pt x="69293" y="211340"/>
                    </a:lnTo>
                    <a:lnTo>
                      <a:pt x="69293" y="724595"/>
                    </a:lnTo>
                    <a:lnTo>
                      <a:pt x="3236" y="724595"/>
                    </a:lnTo>
                    <a:close/>
                  </a:path>
                </a:pathLst>
              </a:custGeom>
              <a:grpFill/>
              <a:ln w="9515" cap="flat">
                <a:noFill/>
                <a:prstDash val="solid"/>
                <a:miter/>
              </a:ln>
            </p:spPr>
            <p:txBody>
              <a:bodyPr rtlCol="0" anchor="ctr"/>
              <a:lstStyle/>
              <a:p>
                <a:endParaRPr lang="en-US" sz="2400"/>
              </a:p>
            </p:txBody>
          </p:sp>
          <p:sp>
            <p:nvSpPr>
              <p:cNvPr id="74" name="Freeform 73">
                <a:extLst>
                  <a:ext uri="{FF2B5EF4-FFF2-40B4-BE49-F238E27FC236}">
                    <a16:creationId xmlns:a16="http://schemas.microsoft.com/office/drawing/2014/main" id="{067712A6-DE8C-D945-BDE7-DCAA82D2C885}"/>
                  </a:ext>
                </a:extLst>
              </p:cNvPr>
              <p:cNvSpPr/>
              <p:nvPr/>
            </p:nvSpPr>
            <p:spPr>
              <a:xfrm>
                <a:off x="6207630" y="3167413"/>
                <a:ext cx="181893" cy="520280"/>
              </a:xfrm>
              <a:custGeom>
                <a:avLst/>
                <a:gdLst>
                  <a:gd name="connsiteX0" fmla="*/ 3141 w 181893"/>
                  <a:gd name="connsiteY0" fmla="*/ 117728 h 520280"/>
                  <a:gd name="connsiteX1" fmla="*/ 0 w 181893"/>
                  <a:gd name="connsiteY1" fmla="*/ 7026 h 520280"/>
                  <a:gd name="connsiteX2" fmla="*/ 63772 w 181893"/>
                  <a:gd name="connsiteY2" fmla="*/ 7026 h 520280"/>
                  <a:gd name="connsiteX3" fmla="*/ 66056 w 181893"/>
                  <a:gd name="connsiteY3" fmla="*/ 87536 h 520280"/>
                  <a:gd name="connsiteX4" fmla="*/ 67675 w 181893"/>
                  <a:gd name="connsiteY4" fmla="*/ 87536 h 520280"/>
                  <a:gd name="connsiteX5" fmla="*/ 181893 w 181893"/>
                  <a:gd name="connsiteY5" fmla="*/ 0 h 520280"/>
                  <a:gd name="connsiteX6" fmla="*/ 181893 w 181893"/>
                  <a:gd name="connsiteY6" fmla="*/ 83549 h 520280"/>
                  <a:gd name="connsiteX7" fmla="*/ 156670 w 181893"/>
                  <a:gd name="connsiteY7" fmla="*/ 80511 h 520280"/>
                  <a:gd name="connsiteX8" fmla="*/ 69388 w 181893"/>
                  <a:gd name="connsiteY8" fmla="*/ 248558 h 520280"/>
                  <a:gd name="connsiteX9" fmla="*/ 69388 w 181893"/>
                  <a:gd name="connsiteY9" fmla="*/ 520281 h 520280"/>
                  <a:gd name="connsiteX10" fmla="*/ 2761 w 181893"/>
                  <a:gd name="connsiteY10" fmla="*/ 520281 h 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893" h="520280">
                    <a:moveTo>
                      <a:pt x="3141" y="117728"/>
                    </a:moveTo>
                    <a:cubicBezTo>
                      <a:pt x="3141" y="80511"/>
                      <a:pt x="762" y="43293"/>
                      <a:pt x="0" y="7026"/>
                    </a:cubicBezTo>
                    <a:lnTo>
                      <a:pt x="63772" y="7026"/>
                    </a:lnTo>
                    <a:lnTo>
                      <a:pt x="66056" y="87536"/>
                    </a:lnTo>
                    <a:lnTo>
                      <a:pt x="67675" y="87536"/>
                    </a:lnTo>
                    <a:cubicBezTo>
                      <a:pt x="88900" y="25160"/>
                      <a:pt x="122785" y="0"/>
                      <a:pt x="181893" y="0"/>
                    </a:cubicBezTo>
                    <a:lnTo>
                      <a:pt x="181893" y="83549"/>
                    </a:lnTo>
                    <a:cubicBezTo>
                      <a:pt x="173641" y="81512"/>
                      <a:pt x="165170" y="80492"/>
                      <a:pt x="156670" y="80511"/>
                    </a:cubicBezTo>
                    <a:cubicBezTo>
                      <a:pt x="105557" y="80511"/>
                      <a:pt x="69388" y="136906"/>
                      <a:pt x="69388" y="248558"/>
                    </a:cubicBezTo>
                    <a:lnTo>
                      <a:pt x="69388" y="520281"/>
                    </a:lnTo>
                    <a:lnTo>
                      <a:pt x="2761" y="520281"/>
                    </a:lnTo>
                    <a:close/>
                  </a:path>
                </a:pathLst>
              </a:custGeom>
              <a:grpFill/>
              <a:ln w="9515" cap="flat">
                <a:noFill/>
                <a:prstDash val="solid"/>
                <a:miter/>
              </a:ln>
            </p:spPr>
            <p:txBody>
              <a:bodyPr rtlCol="0" anchor="ctr"/>
              <a:lstStyle/>
              <a:p>
                <a:endParaRPr lang="en-US" sz="2400"/>
              </a:p>
            </p:txBody>
          </p:sp>
          <p:sp>
            <p:nvSpPr>
              <p:cNvPr id="75" name="Freeform 74">
                <a:extLst>
                  <a:ext uri="{FF2B5EF4-FFF2-40B4-BE49-F238E27FC236}">
                    <a16:creationId xmlns:a16="http://schemas.microsoft.com/office/drawing/2014/main" id="{C8A6C96A-F386-5D47-931C-5A0F7003399C}"/>
                  </a:ext>
                </a:extLst>
              </p:cNvPr>
              <p:cNvSpPr/>
              <p:nvPr/>
            </p:nvSpPr>
            <p:spPr>
              <a:xfrm>
                <a:off x="6446823" y="2963098"/>
                <a:ext cx="72433" cy="724595"/>
              </a:xfrm>
              <a:custGeom>
                <a:avLst/>
                <a:gdLst>
                  <a:gd name="connsiteX0" fmla="*/ 72434 w 72433"/>
                  <a:gd name="connsiteY0" fmla="*/ 0 h 724595"/>
                  <a:gd name="connsiteX1" fmla="*/ 72434 w 72433"/>
                  <a:gd name="connsiteY1" fmla="*/ 100638 h 724595"/>
                  <a:gd name="connsiteX2" fmla="*/ 0 w 72433"/>
                  <a:gd name="connsiteY2" fmla="*/ 100638 h 724595"/>
                  <a:gd name="connsiteX3" fmla="*/ 0 w 72433"/>
                  <a:gd name="connsiteY3" fmla="*/ 0 h 724595"/>
                  <a:gd name="connsiteX4" fmla="*/ 3141 w 72433"/>
                  <a:gd name="connsiteY4" fmla="*/ 211340 h 724595"/>
                  <a:gd name="connsiteX5" fmla="*/ 69769 w 72433"/>
                  <a:gd name="connsiteY5" fmla="*/ 211340 h 724595"/>
                  <a:gd name="connsiteX6" fmla="*/ 69769 w 72433"/>
                  <a:gd name="connsiteY6" fmla="*/ 724595 h 724595"/>
                  <a:gd name="connsiteX7" fmla="*/ 3141 w 72433"/>
                  <a:gd name="connsiteY7" fmla="*/ 724595 h 72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33" h="724595">
                    <a:moveTo>
                      <a:pt x="72434" y="0"/>
                    </a:moveTo>
                    <a:lnTo>
                      <a:pt x="72434" y="100638"/>
                    </a:lnTo>
                    <a:lnTo>
                      <a:pt x="0" y="100638"/>
                    </a:lnTo>
                    <a:lnTo>
                      <a:pt x="0" y="0"/>
                    </a:lnTo>
                    <a:close/>
                    <a:moveTo>
                      <a:pt x="3141" y="211340"/>
                    </a:moveTo>
                    <a:lnTo>
                      <a:pt x="69769" y="211340"/>
                    </a:lnTo>
                    <a:lnTo>
                      <a:pt x="69769" y="724595"/>
                    </a:lnTo>
                    <a:lnTo>
                      <a:pt x="3141" y="724595"/>
                    </a:lnTo>
                    <a:close/>
                  </a:path>
                </a:pathLst>
              </a:custGeom>
              <a:grpFill/>
              <a:ln w="9515" cap="flat">
                <a:noFill/>
                <a:prstDash val="solid"/>
                <a:miter/>
              </a:ln>
            </p:spPr>
            <p:txBody>
              <a:bodyPr rtlCol="0" anchor="ctr"/>
              <a:lstStyle/>
              <a:p>
                <a:endParaRPr lang="en-US" sz="2400"/>
              </a:p>
            </p:txBody>
          </p:sp>
          <p:sp>
            <p:nvSpPr>
              <p:cNvPr id="76" name="Freeform 75">
                <a:extLst>
                  <a:ext uri="{FF2B5EF4-FFF2-40B4-BE49-F238E27FC236}">
                    <a16:creationId xmlns:a16="http://schemas.microsoft.com/office/drawing/2014/main" id="{5452FF66-BFF0-4A4F-B110-516668412077}"/>
                  </a:ext>
                </a:extLst>
              </p:cNvPr>
              <p:cNvSpPr/>
              <p:nvPr/>
            </p:nvSpPr>
            <p:spPr>
              <a:xfrm>
                <a:off x="6615295" y="3167413"/>
                <a:ext cx="286402" cy="520280"/>
              </a:xfrm>
              <a:custGeom>
                <a:avLst/>
                <a:gdLst>
                  <a:gd name="connsiteX0" fmla="*/ 3141 w 286402"/>
                  <a:gd name="connsiteY0" fmla="*/ 117728 h 520280"/>
                  <a:gd name="connsiteX1" fmla="*/ 0 w 286402"/>
                  <a:gd name="connsiteY1" fmla="*/ 7026 h 520280"/>
                  <a:gd name="connsiteX2" fmla="*/ 63677 w 286402"/>
                  <a:gd name="connsiteY2" fmla="*/ 7026 h 520280"/>
                  <a:gd name="connsiteX3" fmla="*/ 66056 w 286402"/>
                  <a:gd name="connsiteY3" fmla="*/ 83549 h 520280"/>
                  <a:gd name="connsiteX4" fmla="*/ 67674 w 286402"/>
                  <a:gd name="connsiteY4" fmla="*/ 83549 h 520280"/>
                  <a:gd name="connsiteX5" fmla="*/ 169139 w 286402"/>
                  <a:gd name="connsiteY5" fmla="*/ 0 h 520280"/>
                  <a:gd name="connsiteX6" fmla="*/ 286403 w 286402"/>
                  <a:gd name="connsiteY6" fmla="*/ 164059 h 520280"/>
                  <a:gd name="connsiteX7" fmla="*/ 286403 w 286402"/>
                  <a:gd name="connsiteY7" fmla="*/ 520281 h 520280"/>
                  <a:gd name="connsiteX8" fmla="*/ 220347 w 286402"/>
                  <a:gd name="connsiteY8" fmla="*/ 520281 h 520280"/>
                  <a:gd name="connsiteX9" fmla="*/ 220347 w 286402"/>
                  <a:gd name="connsiteY9" fmla="*/ 189219 h 520280"/>
                  <a:gd name="connsiteX10" fmla="*/ 153719 w 286402"/>
                  <a:gd name="connsiteY10" fmla="*/ 72441 h 520280"/>
                  <a:gd name="connsiteX11" fmla="*/ 68722 w 286402"/>
                  <a:gd name="connsiteY11" fmla="*/ 211340 h 520280"/>
                  <a:gd name="connsiteX12" fmla="*/ 68722 w 286402"/>
                  <a:gd name="connsiteY12" fmla="*/ 520281 h 520280"/>
                  <a:gd name="connsiteX13" fmla="*/ 2665 w 286402"/>
                  <a:gd name="connsiteY13" fmla="*/ 520281 h 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402" h="520280">
                    <a:moveTo>
                      <a:pt x="3141" y="117728"/>
                    </a:moveTo>
                    <a:cubicBezTo>
                      <a:pt x="3141" y="80511"/>
                      <a:pt x="762" y="43293"/>
                      <a:pt x="0" y="7026"/>
                    </a:cubicBezTo>
                    <a:lnTo>
                      <a:pt x="63677" y="7026"/>
                    </a:lnTo>
                    <a:lnTo>
                      <a:pt x="66056" y="83549"/>
                    </a:lnTo>
                    <a:lnTo>
                      <a:pt x="67674" y="83549"/>
                    </a:lnTo>
                    <a:cubicBezTo>
                      <a:pt x="88900" y="25160"/>
                      <a:pt x="122690" y="0"/>
                      <a:pt x="169139" y="0"/>
                    </a:cubicBezTo>
                    <a:cubicBezTo>
                      <a:pt x="239192" y="0"/>
                      <a:pt x="286403" y="51269"/>
                      <a:pt x="286403" y="164059"/>
                    </a:cubicBezTo>
                    <a:lnTo>
                      <a:pt x="286403" y="520281"/>
                    </a:lnTo>
                    <a:lnTo>
                      <a:pt x="220347" y="520281"/>
                    </a:lnTo>
                    <a:lnTo>
                      <a:pt x="220347" y="189219"/>
                    </a:lnTo>
                    <a:cubicBezTo>
                      <a:pt x="220347" y="107664"/>
                      <a:pt x="196741" y="72441"/>
                      <a:pt x="153719" y="72441"/>
                    </a:cubicBezTo>
                    <a:cubicBezTo>
                      <a:pt x="101750" y="72441"/>
                      <a:pt x="68722" y="118772"/>
                      <a:pt x="68722" y="211340"/>
                    </a:cubicBezTo>
                    <a:lnTo>
                      <a:pt x="68722" y="520281"/>
                    </a:lnTo>
                    <a:lnTo>
                      <a:pt x="2665" y="520281"/>
                    </a:lnTo>
                    <a:close/>
                  </a:path>
                </a:pathLst>
              </a:custGeom>
              <a:grpFill/>
              <a:ln w="9515" cap="flat">
                <a:noFill/>
                <a:prstDash val="solid"/>
                <a:miter/>
              </a:ln>
            </p:spPr>
            <p:txBody>
              <a:bodyPr rtlCol="0" anchor="ctr"/>
              <a:lstStyle/>
              <a:p>
                <a:endParaRPr lang="en-US" sz="2400"/>
              </a:p>
            </p:txBody>
          </p:sp>
          <p:sp>
            <p:nvSpPr>
              <p:cNvPr id="77" name="Freeform 76">
                <a:extLst>
                  <a:ext uri="{FF2B5EF4-FFF2-40B4-BE49-F238E27FC236}">
                    <a16:creationId xmlns:a16="http://schemas.microsoft.com/office/drawing/2014/main" id="{71187185-DC9F-6B4E-9598-314945E78D07}"/>
                  </a:ext>
                </a:extLst>
              </p:cNvPr>
              <p:cNvSpPr/>
              <p:nvPr/>
            </p:nvSpPr>
            <p:spPr>
              <a:xfrm>
                <a:off x="6977558" y="3167413"/>
                <a:ext cx="323618" cy="527306"/>
              </a:xfrm>
              <a:custGeom>
                <a:avLst/>
                <a:gdLst>
                  <a:gd name="connsiteX0" fmla="*/ 161809 w 323618"/>
                  <a:gd name="connsiteY0" fmla="*/ 0 h 527306"/>
                  <a:gd name="connsiteX1" fmla="*/ 323619 w 323618"/>
                  <a:gd name="connsiteY1" fmla="*/ 263653 h 527306"/>
                  <a:gd name="connsiteX2" fmla="*/ 161809 w 323618"/>
                  <a:gd name="connsiteY2" fmla="*/ 527306 h 527306"/>
                  <a:gd name="connsiteX3" fmla="*/ 0 w 323618"/>
                  <a:gd name="connsiteY3" fmla="*/ 263653 h 527306"/>
                  <a:gd name="connsiteX4" fmla="*/ 161809 w 323618"/>
                  <a:gd name="connsiteY4" fmla="*/ 0 h 527306"/>
                  <a:gd name="connsiteX5" fmla="*/ 161809 w 323618"/>
                  <a:gd name="connsiteY5" fmla="*/ 458948 h 527306"/>
                  <a:gd name="connsiteX6" fmla="*/ 253946 w 323618"/>
                  <a:gd name="connsiteY6" fmla="*/ 263653 h 527306"/>
                  <a:gd name="connsiteX7" fmla="*/ 161809 w 323618"/>
                  <a:gd name="connsiteY7" fmla="*/ 68453 h 527306"/>
                  <a:gd name="connsiteX8" fmla="*/ 69769 w 323618"/>
                  <a:gd name="connsiteY8" fmla="*/ 263653 h 527306"/>
                  <a:gd name="connsiteX9" fmla="*/ 161809 w 323618"/>
                  <a:gd name="connsiteY9" fmla="*/ 458569 h 52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618" h="527306">
                    <a:moveTo>
                      <a:pt x="161809" y="0"/>
                    </a:moveTo>
                    <a:cubicBezTo>
                      <a:pt x="268033" y="0"/>
                      <a:pt x="323619" y="102632"/>
                      <a:pt x="323619" y="263653"/>
                    </a:cubicBezTo>
                    <a:cubicBezTo>
                      <a:pt x="323619" y="424674"/>
                      <a:pt x="268509" y="527306"/>
                      <a:pt x="161809" y="527306"/>
                    </a:cubicBezTo>
                    <a:cubicBezTo>
                      <a:pt x="55111" y="527306"/>
                      <a:pt x="0" y="424674"/>
                      <a:pt x="0" y="263653"/>
                    </a:cubicBezTo>
                    <a:cubicBezTo>
                      <a:pt x="0" y="102632"/>
                      <a:pt x="55587" y="0"/>
                      <a:pt x="161809" y="0"/>
                    </a:cubicBezTo>
                    <a:close/>
                    <a:moveTo>
                      <a:pt x="161809" y="458948"/>
                    </a:moveTo>
                    <a:cubicBezTo>
                      <a:pt x="224820" y="458948"/>
                      <a:pt x="253946" y="392489"/>
                      <a:pt x="253946" y="263653"/>
                    </a:cubicBezTo>
                    <a:cubicBezTo>
                      <a:pt x="253946" y="134817"/>
                      <a:pt x="224820" y="68453"/>
                      <a:pt x="161809" y="68453"/>
                    </a:cubicBezTo>
                    <a:cubicBezTo>
                      <a:pt x="98799" y="68453"/>
                      <a:pt x="69769" y="134912"/>
                      <a:pt x="69769" y="263653"/>
                    </a:cubicBezTo>
                    <a:cubicBezTo>
                      <a:pt x="69769" y="392394"/>
                      <a:pt x="98894" y="458569"/>
                      <a:pt x="161809" y="458569"/>
                    </a:cubicBezTo>
                    <a:close/>
                  </a:path>
                </a:pathLst>
              </a:custGeom>
              <a:grpFill/>
              <a:ln w="9515" cap="flat">
                <a:noFill/>
                <a:prstDash val="solid"/>
                <a:miter/>
              </a:ln>
            </p:spPr>
            <p:txBody>
              <a:bodyPr rtlCol="0" anchor="ctr"/>
              <a:lstStyle/>
              <a:p>
                <a:endParaRPr lang="en-US" sz="2400"/>
              </a:p>
            </p:txBody>
          </p:sp>
          <p:sp>
            <p:nvSpPr>
              <p:cNvPr id="78" name="Freeform 77">
                <a:extLst>
                  <a:ext uri="{FF2B5EF4-FFF2-40B4-BE49-F238E27FC236}">
                    <a16:creationId xmlns:a16="http://schemas.microsoft.com/office/drawing/2014/main" id="{481F4F78-A4E8-B340-865C-39AF027AAE61}"/>
                  </a:ext>
                </a:extLst>
              </p:cNvPr>
              <p:cNvSpPr/>
              <p:nvPr/>
            </p:nvSpPr>
            <p:spPr>
              <a:xfrm>
                <a:off x="7341629" y="3044843"/>
                <a:ext cx="212446" cy="649876"/>
              </a:xfrm>
              <a:custGeom>
                <a:avLst/>
                <a:gdLst>
                  <a:gd name="connsiteX0" fmla="*/ 212446 w 212446"/>
                  <a:gd name="connsiteY0" fmla="*/ 636869 h 649876"/>
                  <a:gd name="connsiteX1" fmla="*/ 156575 w 212446"/>
                  <a:gd name="connsiteY1" fmla="*/ 649876 h 649876"/>
                  <a:gd name="connsiteX2" fmla="*/ 63772 w 212446"/>
                  <a:gd name="connsiteY2" fmla="*/ 528161 h 649876"/>
                  <a:gd name="connsiteX3" fmla="*/ 63772 w 212446"/>
                  <a:gd name="connsiteY3" fmla="*/ 198049 h 649876"/>
                  <a:gd name="connsiteX4" fmla="*/ 0 w 212446"/>
                  <a:gd name="connsiteY4" fmla="*/ 198049 h 649876"/>
                  <a:gd name="connsiteX5" fmla="*/ 0 w 212446"/>
                  <a:gd name="connsiteY5" fmla="*/ 129595 h 649876"/>
                  <a:gd name="connsiteX6" fmla="*/ 63772 w 212446"/>
                  <a:gd name="connsiteY6" fmla="*/ 129595 h 649876"/>
                  <a:gd name="connsiteX7" fmla="*/ 63772 w 212446"/>
                  <a:gd name="connsiteY7" fmla="*/ 25160 h 649876"/>
                  <a:gd name="connsiteX8" fmla="*/ 129828 w 212446"/>
                  <a:gd name="connsiteY8" fmla="*/ 0 h 649876"/>
                  <a:gd name="connsiteX9" fmla="*/ 129828 w 212446"/>
                  <a:gd name="connsiteY9" fmla="*/ 129595 h 649876"/>
                  <a:gd name="connsiteX10" fmla="*/ 212446 w 212446"/>
                  <a:gd name="connsiteY10" fmla="*/ 129595 h 649876"/>
                  <a:gd name="connsiteX11" fmla="*/ 212446 w 212446"/>
                  <a:gd name="connsiteY11" fmla="*/ 198049 h 649876"/>
                  <a:gd name="connsiteX12" fmla="*/ 129828 w 212446"/>
                  <a:gd name="connsiteY12" fmla="*/ 198049 h 649876"/>
                  <a:gd name="connsiteX13" fmla="*/ 129828 w 212446"/>
                  <a:gd name="connsiteY13" fmla="*/ 501008 h 649876"/>
                  <a:gd name="connsiteX14" fmla="*/ 171518 w 212446"/>
                  <a:gd name="connsiteY14" fmla="*/ 581518 h 649876"/>
                  <a:gd name="connsiteX15" fmla="*/ 212446 w 212446"/>
                  <a:gd name="connsiteY15" fmla="*/ 568416 h 64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2446" h="649876">
                    <a:moveTo>
                      <a:pt x="212446" y="636869"/>
                    </a:moveTo>
                    <a:cubicBezTo>
                      <a:pt x="194838" y="644759"/>
                      <a:pt x="175868" y="649177"/>
                      <a:pt x="156575" y="649876"/>
                    </a:cubicBezTo>
                    <a:cubicBezTo>
                      <a:pt x="96039" y="649876"/>
                      <a:pt x="63772" y="618735"/>
                      <a:pt x="63772" y="528161"/>
                    </a:cubicBezTo>
                    <a:lnTo>
                      <a:pt x="63772" y="198049"/>
                    </a:lnTo>
                    <a:lnTo>
                      <a:pt x="0" y="198049"/>
                    </a:lnTo>
                    <a:lnTo>
                      <a:pt x="0" y="129595"/>
                    </a:lnTo>
                    <a:lnTo>
                      <a:pt x="63772" y="129595"/>
                    </a:lnTo>
                    <a:lnTo>
                      <a:pt x="63772" y="25160"/>
                    </a:lnTo>
                    <a:lnTo>
                      <a:pt x="129828" y="0"/>
                    </a:lnTo>
                    <a:lnTo>
                      <a:pt x="129828" y="129595"/>
                    </a:lnTo>
                    <a:lnTo>
                      <a:pt x="212446" y="129595"/>
                    </a:lnTo>
                    <a:lnTo>
                      <a:pt x="212446" y="198049"/>
                    </a:lnTo>
                    <a:lnTo>
                      <a:pt x="129828" y="198049"/>
                    </a:lnTo>
                    <a:lnTo>
                      <a:pt x="129828" y="501008"/>
                    </a:lnTo>
                    <a:cubicBezTo>
                      <a:pt x="129828" y="559302"/>
                      <a:pt x="141631" y="581518"/>
                      <a:pt x="171518" y="581518"/>
                    </a:cubicBezTo>
                    <a:cubicBezTo>
                      <a:pt x="186110" y="581004"/>
                      <a:pt x="200282" y="576468"/>
                      <a:pt x="212446" y="568416"/>
                    </a:cubicBezTo>
                    <a:close/>
                  </a:path>
                </a:pathLst>
              </a:custGeom>
              <a:grpFill/>
              <a:ln w="9515" cap="flat">
                <a:noFill/>
                <a:prstDash val="solid"/>
                <a:miter/>
              </a:ln>
            </p:spPr>
            <p:txBody>
              <a:bodyPr rtlCol="0" anchor="ctr"/>
              <a:lstStyle/>
              <a:p>
                <a:endParaRPr lang="en-US" sz="2400"/>
              </a:p>
            </p:txBody>
          </p:sp>
          <p:sp>
            <p:nvSpPr>
              <p:cNvPr id="79" name="Freeform 78">
                <a:extLst>
                  <a:ext uri="{FF2B5EF4-FFF2-40B4-BE49-F238E27FC236}">
                    <a16:creationId xmlns:a16="http://schemas.microsoft.com/office/drawing/2014/main" id="{6CDC1AF4-C888-1141-A640-6E92CE437AB3}"/>
                  </a:ext>
                </a:extLst>
              </p:cNvPr>
              <p:cNvSpPr/>
              <p:nvPr/>
            </p:nvSpPr>
            <p:spPr>
              <a:xfrm>
                <a:off x="7589864" y="3167413"/>
                <a:ext cx="296396" cy="526833"/>
              </a:xfrm>
              <a:custGeom>
                <a:avLst/>
                <a:gdLst>
                  <a:gd name="connsiteX0" fmla="*/ 69673 w 296396"/>
                  <a:gd name="connsiteY0" fmla="*/ 288813 h 526833"/>
                  <a:gd name="connsiteX1" fmla="*/ 179037 w 296396"/>
                  <a:gd name="connsiteY1" fmla="*/ 462936 h 526833"/>
                  <a:gd name="connsiteX2" fmla="*/ 271173 w 296396"/>
                  <a:gd name="connsiteY2" fmla="*/ 420687 h 526833"/>
                  <a:gd name="connsiteX3" fmla="*/ 274315 w 296396"/>
                  <a:gd name="connsiteY3" fmla="*/ 496640 h 526833"/>
                  <a:gd name="connsiteX4" fmla="*/ 161809 w 296396"/>
                  <a:gd name="connsiteY4" fmla="*/ 526832 h 526833"/>
                  <a:gd name="connsiteX5" fmla="*/ 0 w 296396"/>
                  <a:gd name="connsiteY5" fmla="*/ 263179 h 526833"/>
                  <a:gd name="connsiteX6" fmla="*/ 155432 w 296396"/>
                  <a:gd name="connsiteY6" fmla="*/ 0 h 526833"/>
                  <a:gd name="connsiteX7" fmla="*/ 296397 w 296396"/>
                  <a:gd name="connsiteY7" fmla="*/ 243526 h 526833"/>
                  <a:gd name="connsiteX8" fmla="*/ 296397 w 296396"/>
                  <a:gd name="connsiteY8" fmla="*/ 288813 h 526833"/>
                  <a:gd name="connsiteX9" fmla="*/ 230245 w 296396"/>
                  <a:gd name="connsiteY9" fmla="*/ 224442 h 526833"/>
                  <a:gd name="connsiteX10" fmla="*/ 151530 w 296396"/>
                  <a:gd name="connsiteY10" fmla="*/ 64370 h 526833"/>
                  <a:gd name="connsiteX11" fmla="*/ 69673 w 296396"/>
                  <a:gd name="connsiteY11" fmla="*/ 224442 h 52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396" h="526833">
                    <a:moveTo>
                      <a:pt x="69673" y="288813"/>
                    </a:moveTo>
                    <a:cubicBezTo>
                      <a:pt x="69673" y="407585"/>
                      <a:pt x="105842" y="462936"/>
                      <a:pt x="179037" y="462936"/>
                    </a:cubicBezTo>
                    <a:cubicBezTo>
                      <a:pt x="212161" y="462936"/>
                      <a:pt x="248330" y="441764"/>
                      <a:pt x="271173" y="420687"/>
                    </a:cubicBezTo>
                    <a:lnTo>
                      <a:pt x="274315" y="496640"/>
                    </a:lnTo>
                    <a:cubicBezTo>
                      <a:pt x="240192" y="516543"/>
                      <a:pt x="201339" y="526968"/>
                      <a:pt x="161809" y="526832"/>
                    </a:cubicBezTo>
                    <a:cubicBezTo>
                      <a:pt x="55491" y="526832"/>
                      <a:pt x="0" y="424200"/>
                      <a:pt x="0" y="263179"/>
                    </a:cubicBezTo>
                    <a:cubicBezTo>
                      <a:pt x="0" y="102157"/>
                      <a:pt x="55491" y="0"/>
                      <a:pt x="155432" y="0"/>
                    </a:cubicBezTo>
                    <a:cubicBezTo>
                      <a:pt x="245950" y="0"/>
                      <a:pt x="296397" y="92568"/>
                      <a:pt x="296397" y="243526"/>
                    </a:cubicBezTo>
                    <a:lnTo>
                      <a:pt x="296397" y="288813"/>
                    </a:lnTo>
                    <a:close/>
                    <a:moveTo>
                      <a:pt x="230245" y="224442"/>
                    </a:moveTo>
                    <a:cubicBezTo>
                      <a:pt x="230245" y="117728"/>
                      <a:pt x="204261" y="64370"/>
                      <a:pt x="151530" y="64370"/>
                    </a:cubicBezTo>
                    <a:cubicBezTo>
                      <a:pt x="109079" y="64370"/>
                      <a:pt x="71291" y="104626"/>
                      <a:pt x="69673" y="224442"/>
                    </a:cubicBezTo>
                    <a:close/>
                  </a:path>
                </a:pathLst>
              </a:custGeom>
              <a:grpFill/>
              <a:ln w="9515" cap="flat">
                <a:noFill/>
                <a:prstDash val="solid"/>
                <a:miter/>
              </a:ln>
            </p:spPr>
            <p:txBody>
              <a:bodyPr rtlCol="0" anchor="ctr"/>
              <a:lstStyle/>
              <a:p>
                <a:endParaRPr lang="en-US" sz="2400"/>
              </a:p>
            </p:txBody>
          </p:sp>
          <p:sp>
            <p:nvSpPr>
              <p:cNvPr id="80" name="Freeform 79">
                <a:extLst>
                  <a:ext uri="{FF2B5EF4-FFF2-40B4-BE49-F238E27FC236}">
                    <a16:creationId xmlns:a16="http://schemas.microsoft.com/office/drawing/2014/main" id="{2434713D-287D-0740-B70C-97FB8A7F14E3}"/>
                  </a:ext>
                </a:extLst>
              </p:cNvPr>
              <p:cNvSpPr/>
              <p:nvPr/>
            </p:nvSpPr>
            <p:spPr>
              <a:xfrm>
                <a:off x="7939562" y="3167403"/>
                <a:ext cx="262416" cy="527315"/>
              </a:xfrm>
              <a:custGeom>
                <a:avLst/>
                <a:gdLst>
                  <a:gd name="connsiteX0" fmla="*/ 255945 w 262416"/>
                  <a:gd name="connsiteY0" fmla="*/ 96660 h 527315"/>
                  <a:gd name="connsiteX1" fmla="*/ 179799 w 262416"/>
                  <a:gd name="connsiteY1" fmla="*/ 72450 h 527315"/>
                  <a:gd name="connsiteX2" fmla="*/ 69578 w 262416"/>
                  <a:gd name="connsiteY2" fmla="*/ 268694 h 527315"/>
                  <a:gd name="connsiteX3" fmla="*/ 178181 w 262416"/>
                  <a:gd name="connsiteY3" fmla="*/ 454875 h 527315"/>
                  <a:gd name="connsiteX4" fmla="*/ 259276 w 262416"/>
                  <a:gd name="connsiteY4" fmla="*/ 427722 h 527315"/>
                  <a:gd name="connsiteX5" fmla="*/ 262417 w 262416"/>
                  <a:gd name="connsiteY5" fmla="*/ 505194 h 527315"/>
                  <a:gd name="connsiteX6" fmla="*/ 177895 w 262416"/>
                  <a:gd name="connsiteY6" fmla="*/ 527316 h 527315"/>
                  <a:gd name="connsiteX7" fmla="*/ 0 w 262416"/>
                  <a:gd name="connsiteY7" fmla="*/ 268694 h 527315"/>
                  <a:gd name="connsiteX8" fmla="*/ 179513 w 262416"/>
                  <a:gd name="connsiteY8" fmla="*/ 9 h 527315"/>
                  <a:gd name="connsiteX9" fmla="*/ 258990 w 262416"/>
                  <a:gd name="connsiteY9" fmla="*/ 20137 h 5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16" h="527315">
                    <a:moveTo>
                      <a:pt x="255945" y="96660"/>
                    </a:moveTo>
                    <a:cubicBezTo>
                      <a:pt x="233948" y="80411"/>
                      <a:pt x="207164" y="71896"/>
                      <a:pt x="179799" y="72450"/>
                    </a:cubicBezTo>
                    <a:cubicBezTo>
                      <a:pt x="115265" y="72450"/>
                      <a:pt x="69578" y="129415"/>
                      <a:pt x="69578" y="268694"/>
                    </a:cubicBezTo>
                    <a:cubicBezTo>
                      <a:pt x="69578" y="387467"/>
                      <a:pt x="113647" y="454875"/>
                      <a:pt x="178181" y="454875"/>
                    </a:cubicBezTo>
                    <a:cubicBezTo>
                      <a:pt x="207325" y="454120"/>
                      <a:pt x="235575" y="444661"/>
                      <a:pt x="259276" y="427722"/>
                    </a:cubicBezTo>
                    <a:lnTo>
                      <a:pt x="262417" y="505194"/>
                    </a:lnTo>
                    <a:cubicBezTo>
                      <a:pt x="236299" y="518884"/>
                      <a:pt x="207392" y="526450"/>
                      <a:pt x="177895" y="527316"/>
                    </a:cubicBezTo>
                    <a:cubicBezTo>
                      <a:pt x="58251" y="527316"/>
                      <a:pt x="0" y="413386"/>
                      <a:pt x="0" y="268694"/>
                    </a:cubicBezTo>
                    <a:cubicBezTo>
                      <a:pt x="0" y="102641"/>
                      <a:pt x="67674" y="9"/>
                      <a:pt x="179513" y="9"/>
                    </a:cubicBezTo>
                    <a:cubicBezTo>
                      <a:pt x="207307" y="-291"/>
                      <a:pt x="234700" y="6647"/>
                      <a:pt x="258990" y="20137"/>
                    </a:cubicBezTo>
                    <a:close/>
                  </a:path>
                </a:pathLst>
              </a:custGeom>
              <a:grpFill/>
              <a:ln w="9515" cap="flat">
                <a:noFill/>
                <a:prstDash val="solid"/>
                <a:miter/>
              </a:ln>
            </p:spPr>
            <p:txBody>
              <a:bodyPr rtlCol="0" anchor="ctr"/>
              <a:lstStyle/>
              <a:p>
                <a:endParaRPr lang="en-US" sz="2400"/>
              </a:p>
            </p:txBody>
          </p:sp>
          <p:sp>
            <p:nvSpPr>
              <p:cNvPr id="81" name="Freeform 80">
                <a:extLst>
                  <a:ext uri="{FF2B5EF4-FFF2-40B4-BE49-F238E27FC236}">
                    <a16:creationId xmlns:a16="http://schemas.microsoft.com/office/drawing/2014/main" id="{AB8AD59B-4727-EF47-9A61-19B7274338B3}"/>
                  </a:ext>
                </a:extLst>
              </p:cNvPr>
              <p:cNvSpPr/>
              <p:nvPr/>
            </p:nvSpPr>
            <p:spPr>
              <a:xfrm>
                <a:off x="8245382" y="3167378"/>
                <a:ext cx="294017" cy="526866"/>
              </a:xfrm>
              <a:custGeom>
                <a:avLst/>
                <a:gdLst>
                  <a:gd name="connsiteX0" fmla="*/ 35884 w 294017"/>
                  <a:gd name="connsiteY0" fmla="*/ 42284 h 526866"/>
                  <a:gd name="connsiteX1" fmla="*/ 149150 w 294017"/>
                  <a:gd name="connsiteY1" fmla="*/ 35 h 526866"/>
                  <a:gd name="connsiteX2" fmla="*/ 256230 w 294017"/>
                  <a:gd name="connsiteY2" fmla="*/ 48360 h 526866"/>
                  <a:gd name="connsiteX3" fmla="*/ 290876 w 294017"/>
                  <a:gd name="connsiteY3" fmla="*/ 173778 h 526866"/>
                  <a:gd name="connsiteX4" fmla="*/ 290876 w 294017"/>
                  <a:gd name="connsiteY4" fmla="*/ 441799 h 526866"/>
                  <a:gd name="connsiteX5" fmla="*/ 294017 w 294017"/>
                  <a:gd name="connsiteY5" fmla="*/ 520315 h 526866"/>
                  <a:gd name="connsiteX6" fmla="*/ 233767 w 294017"/>
                  <a:gd name="connsiteY6" fmla="*/ 520315 h 526866"/>
                  <a:gd name="connsiteX7" fmla="*/ 229865 w 294017"/>
                  <a:gd name="connsiteY7" fmla="*/ 450913 h 526866"/>
                  <a:gd name="connsiteX8" fmla="*/ 228246 w 294017"/>
                  <a:gd name="connsiteY8" fmla="*/ 450913 h 526866"/>
                  <a:gd name="connsiteX9" fmla="*/ 115741 w 294017"/>
                  <a:gd name="connsiteY9" fmla="*/ 526866 h 526866"/>
                  <a:gd name="connsiteX10" fmla="*/ 0 w 294017"/>
                  <a:gd name="connsiteY10" fmla="*/ 378947 h 526866"/>
                  <a:gd name="connsiteX11" fmla="*/ 188936 w 294017"/>
                  <a:gd name="connsiteY11" fmla="*/ 205868 h 526866"/>
                  <a:gd name="connsiteX12" fmla="*/ 227009 w 294017"/>
                  <a:gd name="connsiteY12" fmla="*/ 205868 h 526866"/>
                  <a:gd name="connsiteX13" fmla="*/ 227009 w 294017"/>
                  <a:gd name="connsiteY13" fmla="*/ 183272 h 526866"/>
                  <a:gd name="connsiteX14" fmla="*/ 212065 w 294017"/>
                  <a:gd name="connsiteY14" fmla="*/ 100768 h 526866"/>
                  <a:gd name="connsiteX15" fmla="*/ 145438 w 294017"/>
                  <a:gd name="connsiteY15" fmla="*/ 68582 h 526866"/>
                  <a:gd name="connsiteX16" fmla="*/ 43403 w 294017"/>
                  <a:gd name="connsiteY16" fmla="*/ 121750 h 526866"/>
                  <a:gd name="connsiteX17" fmla="*/ 227866 w 294017"/>
                  <a:gd name="connsiteY17" fmla="*/ 268720 h 526866"/>
                  <a:gd name="connsiteX18" fmla="*/ 181417 w 294017"/>
                  <a:gd name="connsiteY18" fmla="*/ 266726 h 526866"/>
                  <a:gd name="connsiteX19" fmla="*/ 66532 w 294017"/>
                  <a:gd name="connsiteY19" fmla="*/ 373440 h 526866"/>
                  <a:gd name="connsiteX20" fmla="*/ 134206 w 294017"/>
                  <a:gd name="connsiteY20" fmla="*/ 462970 h 526866"/>
                  <a:gd name="connsiteX21" fmla="*/ 227866 w 294017"/>
                  <a:gd name="connsiteY21" fmla="*/ 333185 h 52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4017" h="526866">
                    <a:moveTo>
                      <a:pt x="35884" y="42284"/>
                    </a:moveTo>
                    <a:cubicBezTo>
                      <a:pt x="67665" y="15653"/>
                      <a:pt x="107651" y="736"/>
                      <a:pt x="149150" y="35"/>
                    </a:cubicBezTo>
                    <a:cubicBezTo>
                      <a:pt x="190345" y="-892"/>
                      <a:pt x="229731" y="16884"/>
                      <a:pt x="256230" y="48360"/>
                    </a:cubicBezTo>
                    <a:cubicBezTo>
                      <a:pt x="273553" y="70481"/>
                      <a:pt x="290876" y="101717"/>
                      <a:pt x="290876" y="173778"/>
                    </a:cubicBezTo>
                    <a:lnTo>
                      <a:pt x="290876" y="441799"/>
                    </a:lnTo>
                    <a:cubicBezTo>
                      <a:pt x="290876" y="471990"/>
                      <a:pt x="292399" y="502181"/>
                      <a:pt x="294017" y="520315"/>
                    </a:cubicBezTo>
                    <a:lnTo>
                      <a:pt x="233767" y="520315"/>
                    </a:lnTo>
                    <a:lnTo>
                      <a:pt x="229865" y="450913"/>
                    </a:lnTo>
                    <a:lnTo>
                      <a:pt x="228246" y="450913"/>
                    </a:lnTo>
                    <a:cubicBezTo>
                      <a:pt x="210162" y="490124"/>
                      <a:pt x="177134" y="526866"/>
                      <a:pt x="115741" y="526866"/>
                    </a:cubicBezTo>
                    <a:cubicBezTo>
                      <a:pt x="49590" y="526866"/>
                      <a:pt x="0" y="477592"/>
                      <a:pt x="0" y="378947"/>
                    </a:cubicBezTo>
                    <a:cubicBezTo>
                      <a:pt x="0" y="280303"/>
                      <a:pt x="51208" y="205868"/>
                      <a:pt x="188936" y="205868"/>
                    </a:cubicBezTo>
                    <a:lnTo>
                      <a:pt x="227009" y="205868"/>
                    </a:lnTo>
                    <a:lnTo>
                      <a:pt x="227009" y="183272"/>
                    </a:lnTo>
                    <a:cubicBezTo>
                      <a:pt x="227009" y="145295"/>
                      <a:pt x="224629" y="122889"/>
                      <a:pt x="212065" y="100768"/>
                    </a:cubicBezTo>
                    <a:cubicBezTo>
                      <a:pt x="199502" y="78646"/>
                      <a:pt x="172756" y="68582"/>
                      <a:pt x="145438" y="68582"/>
                    </a:cubicBezTo>
                    <a:cubicBezTo>
                      <a:pt x="104919" y="69252"/>
                      <a:pt x="67094" y="88960"/>
                      <a:pt x="43403" y="121750"/>
                    </a:cubicBezTo>
                    <a:close/>
                    <a:moveTo>
                      <a:pt x="227866" y="268720"/>
                    </a:moveTo>
                    <a:cubicBezTo>
                      <a:pt x="212456" y="266915"/>
                      <a:pt x="196932" y="266248"/>
                      <a:pt x="181417" y="266726"/>
                    </a:cubicBezTo>
                    <a:cubicBezTo>
                      <a:pt x="103558" y="266726"/>
                      <a:pt x="66532" y="314197"/>
                      <a:pt x="66532" y="373440"/>
                    </a:cubicBezTo>
                    <a:cubicBezTo>
                      <a:pt x="66532" y="427747"/>
                      <a:pt x="88614" y="462970"/>
                      <a:pt x="134206" y="462970"/>
                    </a:cubicBezTo>
                    <a:cubicBezTo>
                      <a:pt x="191316" y="462970"/>
                      <a:pt x="227866" y="403632"/>
                      <a:pt x="227866" y="333185"/>
                    </a:cubicBezTo>
                    <a:close/>
                  </a:path>
                </a:pathLst>
              </a:custGeom>
              <a:grpFill/>
              <a:ln w="9515" cap="flat">
                <a:noFill/>
                <a:prstDash val="solid"/>
                <a:miter/>
              </a:ln>
            </p:spPr>
            <p:txBody>
              <a:bodyPr rtlCol="0" anchor="ctr"/>
              <a:lstStyle/>
              <a:p>
                <a:endParaRPr lang="en-US" sz="2400"/>
              </a:p>
            </p:txBody>
          </p:sp>
          <p:sp>
            <p:nvSpPr>
              <p:cNvPr id="82" name="Freeform 81">
                <a:extLst>
                  <a:ext uri="{FF2B5EF4-FFF2-40B4-BE49-F238E27FC236}">
                    <a16:creationId xmlns:a16="http://schemas.microsoft.com/office/drawing/2014/main" id="{C7ACB3B7-9146-B140-80A9-72389F3AFEC3}"/>
                  </a:ext>
                </a:extLst>
              </p:cNvPr>
              <p:cNvSpPr/>
              <p:nvPr/>
            </p:nvSpPr>
            <p:spPr>
              <a:xfrm>
                <a:off x="8626681" y="3167413"/>
                <a:ext cx="286497" cy="520280"/>
              </a:xfrm>
              <a:custGeom>
                <a:avLst/>
                <a:gdLst>
                  <a:gd name="connsiteX0" fmla="*/ 3141 w 286497"/>
                  <a:gd name="connsiteY0" fmla="*/ 117728 h 520280"/>
                  <a:gd name="connsiteX1" fmla="*/ 0 w 286497"/>
                  <a:gd name="connsiteY1" fmla="*/ 7026 h 520280"/>
                  <a:gd name="connsiteX2" fmla="*/ 63772 w 286497"/>
                  <a:gd name="connsiteY2" fmla="*/ 7026 h 520280"/>
                  <a:gd name="connsiteX3" fmla="*/ 66152 w 286497"/>
                  <a:gd name="connsiteY3" fmla="*/ 83549 h 520280"/>
                  <a:gd name="connsiteX4" fmla="*/ 67674 w 286497"/>
                  <a:gd name="connsiteY4" fmla="*/ 83549 h 520280"/>
                  <a:gd name="connsiteX5" fmla="*/ 169234 w 286497"/>
                  <a:gd name="connsiteY5" fmla="*/ 0 h 520280"/>
                  <a:gd name="connsiteX6" fmla="*/ 286498 w 286497"/>
                  <a:gd name="connsiteY6" fmla="*/ 164059 h 520280"/>
                  <a:gd name="connsiteX7" fmla="*/ 286498 w 286497"/>
                  <a:gd name="connsiteY7" fmla="*/ 520281 h 520280"/>
                  <a:gd name="connsiteX8" fmla="*/ 219870 w 286497"/>
                  <a:gd name="connsiteY8" fmla="*/ 520281 h 520280"/>
                  <a:gd name="connsiteX9" fmla="*/ 219870 w 286497"/>
                  <a:gd name="connsiteY9" fmla="*/ 189219 h 520280"/>
                  <a:gd name="connsiteX10" fmla="*/ 153814 w 286497"/>
                  <a:gd name="connsiteY10" fmla="*/ 72441 h 520280"/>
                  <a:gd name="connsiteX11" fmla="*/ 68816 w 286497"/>
                  <a:gd name="connsiteY11" fmla="*/ 211340 h 520280"/>
                  <a:gd name="connsiteX12" fmla="*/ 68816 w 286497"/>
                  <a:gd name="connsiteY12" fmla="*/ 520281 h 520280"/>
                  <a:gd name="connsiteX13" fmla="*/ 2665 w 286497"/>
                  <a:gd name="connsiteY13" fmla="*/ 520281 h 52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497" h="520280">
                    <a:moveTo>
                      <a:pt x="3141" y="117728"/>
                    </a:moveTo>
                    <a:cubicBezTo>
                      <a:pt x="3141" y="80511"/>
                      <a:pt x="762" y="43293"/>
                      <a:pt x="0" y="7026"/>
                    </a:cubicBezTo>
                    <a:lnTo>
                      <a:pt x="63772" y="7026"/>
                    </a:lnTo>
                    <a:lnTo>
                      <a:pt x="66152" y="83549"/>
                    </a:lnTo>
                    <a:lnTo>
                      <a:pt x="67674" y="83549"/>
                    </a:lnTo>
                    <a:cubicBezTo>
                      <a:pt x="88995" y="25160"/>
                      <a:pt x="122785" y="0"/>
                      <a:pt x="169234" y="0"/>
                    </a:cubicBezTo>
                    <a:cubicBezTo>
                      <a:pt x="239288" y="0"/>
                      <a:pt x="286498" y="51269"/>
                      <a:pt x="286498" y="164059"/>
                    </a:cubicBezTo>
                    <a:lnTo>
                      <a:pt x="286498" y="520281"/>
                    </a:lnTo>
                    <a:lnTo>
                      <a:pt x="219870" y="520281"/>
                    </a:lnTo>
                    <a:lnTo>
                      <a:pt x="219870" y="189219"/>
                    </a:lnTo>
                    <a:cubicBezTo>
                      <a:pt x="219870" y="107664"/>
                      <a:pt x="196265" y="72441"/>
                      <a:pt x="153814" y="72441"/>
                    </a:cubicBezTo>
                    <a:cubicBezTo>
                      <a:pt x="101845" y="72441"/>
                      <a:pt x="68816" y="118772"/>
                      <a:pt x="68816" y="211340"/>
                    </a:cubicBezTo>
                    <a:lnTo>
                      <a:pt x="68816" y="520281"/>
                    </a:lnTo>
                    <a:lnTo>
                      <a:pt x="2665" y="520281"/>
                    </a:lnTo>
                    <a:close/>
                  </a:path>
                </a:pathLst>
              </a:custGeom>
              <a:grpFill/>
              <a:ln w="9515" cap="flat">
                <a:noFill/>
                <a:prstDash val="solid"/>
                <a:miter/>
              </a:ln>
            </p:spPr>
            <p:txBody>
              <a:bodyPr rtlCol="0" anchor="ctr"/>
              <a:lstStyle/>
              <a:p>
                <a:endParaRPr lang="en-US" sz="2400"/>
              </a:p>
            </p:txBody>
          </p:sp>
        </p:grpSp>
      </p:grpSp>
    </p:spTree>
    <p:extLst>
      <p:ext uri="{BB962C8B-B14F-4D97-AF65-F5344CB8AC3E}">
        <p14:creationId xmlns:p14="http://schemas.microsoft.com/office/powerpoint/2010/main" val="21974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_">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7EEDBD3-95A5-B343-9788-C93766B6BC6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203723" cy="6858000"/>
          </a:xfrm>
          <a:prstGeom prst="rect">
            <a:avLst/>
          </a:prstGeom>
        </p:spPr>
      </p:pic>
      <p:sp>
        <p:nvSpPr>
          <p:cNvPr id="14" name="Rectangle 16">
            <a:extLst>
              <a:ext uri="{FF2B5EF4-FFF2-40B4-BE49-F238E27FC236}">
                <a16:creationId xmlns:a16="http://schemas.microsoft.com/office/drawing/2014/main" id="{DAF78DFC-F56B-FE4C-BED7-A29396F61210}"/>
              </a:ext>
            </a:extLst>
          </p:cNvPr>
          <p:cNvSpPr/>
          <p:nvPr userDrawn="1"/>
        </p:nvSpPr>
        <p:spPr>
          <a:xfrm>
            <a:off x="8454887" y="5204922"/>
            <a:ext cx="3748836" cy="1662223"/>
          </a:xfrm>
          <a:custGeom>
            <a:avLst/>
            <a:gdLst>
              <a:gd name="connsiteX0" fmla="*/ 0 w 3432313"/>
              <a:gd name="connsiteY0" fmla="*/ 0 h 1199322"/>
              <a:gd name="connsiteX1" fmla="*/ 3432313 w 3432313"/>
              <a:gd name="connsiteY1" fmla="*/ 0 h 1199322"/>
              <a:gd name="connsiteX2" fmla="*/ 3432313 w 3432313"/>
              <a:gd name="connsiteY2" fmla="*/ 1199322 h 1199322"/>
              <a:gd name="connsiteX3" fmla="*/ 0 w 3432313"/>
              <a:gd name="connsiteY3" fmla="*/ 1199322 h 1199322"/>
              <a:gd name="connsiteX4" fmla="*/ 0 w 3432313"/>
              <a:gd name="connsiteY4" fmla="*/ 0 h 1199322"/>
              <a:gd name="connsiteX0" fmla="*/ 1842052 w 3432313"/>
              <a:gd name="connsiteY0" fmla="*/ 662609 h 1199322"/>
              <a:gd name="connsiteX1" fmla="*/ 3432313 w 3432313"/>
              <a:gd name="connsiteY1" fmla="*/ 0 h 1199322"/>
              <a:gd name="connsiteX2" fmla="*/ 3432313 w 3432313"/>
              <a:gd name="connsiteY2" fmla="*/ 1199322 h 1199322"/>
              <a:gd name="connsiteX3" fmla="*/ 0 w 3432313"/>
              <a:gd name="connsiteY3" fmla="*/ 1199322 h 1199322"/>
              <a:gd name="connsiteX4" fmla="*/ 1842052 w 3432313"/>
              <a:gd name="connsiteY4" fmla="*/ 662609 h 1199322"/>
              <a:gd name="connsiteX0" fmla="*/ 1152939 w 3432313"/>
              <a:gd name="connsiteY0" fmla="*/ 291548 h 1199322"/>
              <a:gd name="connsiteX1" fmla="*/ 3432313 w 3432313"/>
              <a:gd name="connsiteY1" fmla="*/ 0 h 1199322"/>
              <a:gd name="connsiteX2" fmla="*/ 3432313 w 3432313"/>
              <a:gd name="connsiteY2" fmla="*/ 1199322 h 1199322"/>
              <a:gd name="connsiteX3" fmla="*/ 0 w 3432313"/>
              <a:gd name="connsiteY3" fmla="*/ 1199322 h 1199322"/>
              <a:gd name="connsiteX4" fmla="*/ 1152939 w 3432313"/>
              <a:gd name="connsiteY4" fmla="*/ 291548 h 1199322"/>
              <a:gd name="connsiteX0" fmla="*/ 1172408 w 3432313"/>
              <a:gd name="connsiteY0" fmla="*/ 526809 h 1199322"/>
              <a:gd name="connsiteX1" fmla="*/ 3432313 w 3432313"/>
              <a:gd name="connsiteY1" fmla="*/ 0 h 1199322"/>
              <a:gd name="connsiteX2" fmla="*/ 3432313 w 3432313"/>
              <a:gd name="connsiteY2" fmla="*/ 1199322 h 1199322"/>
              <a:gd name="connsiteX3" fmla="*/ 0 w 3432313"/>
              <a:gd name="connsiteY3" fmla="*/ 1199322 h 1199322"/>
              <a:gd name="connsiteX4" fmla="*/ 1172408 w 3432313"/>
              <a:gd name="connsiteY4" fmla="*/ 526809 h 1199322"/>
              <a:gd name="connsiteX0" fmla="*/ 886854 w 3432313"/>
              <a:gd name="connsiteY0" fmla="*/ 511466 h 1199322"/>
              <a:gd name="connsiteX1" fmla="*/ 3432313 w 3432313"/>
              <a:gd name="connsiteY1" fmla="*/ 0 h 1199322"/>
              <a:gd name="connsiteX2" fmla="*/ 3432313 w 3432313"/>
              <a:gd name="connsiteY2" fmla="*/ 1199322 h 1199322"/>
              <a:gd name="connsiteX3" fmla="*/ 0 w 3432313"/>
              <a:gd name="connsiteY3" fmla="*/ 1199322 h 1199322"/>
              <a:gd name="connsiteX4" fmla="*/ 886854 w 3432313"/>
              <a:gd name="connsiteY4" fmla="*/ 511466 h 1199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2313" h="1199322">
                <a:moveTo>
                  <a:pt x="886854" y="511466"/>
                </a:moveTo>
                <a:lnTo>
                  <a:pt x="3432313" y="0"/>
                </a:lnTo>
                <a:lnTo>
                  <a:pt x="3432313" y="1199322"/>
                </a:lnTo>
                <a:lnTo>
                  <a:pt x="0" y="1199322"/>
                </a:lnTo>
                <a:lnTo>
                  <a:pt x="886854" y="5114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9" name="Picture 18">
            <a:extLst>
              <a:ext uri="{FF2B5EF4-FFF2-40B4-BE49-F238E27FC236}">
                <a16:creationId xmlns:a16="http://schemas.microsoft.com/office/drawing/2014/main" id="{74048651-362A-FE49-866C-ADA9D54796C7}"/>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7199" y="6088888"/>
            <a:ext cx="1188000" cy="391240"/>
          </a:xfrm>
          <a:prstGeom prst="rect">
            <a:avLst/>
          </a:prstGeom>
        </p:spPr>
      </p:pic>
      <p:sp>
        <p:nvSpPr>
          <p:cNvPr id="34" name="Freeform 33">
            <a:extLst>
              <a:ext uri="{FF2B5EF4-FFF2-40B4-BE49-F238E27FC236}">
                <a16:creationId xmlns:a16="http://schemas.microsoft.com/office/drawing/2014/main" id="{FABB8054-E693-454D-8A24-B7BD2190D0AD}"/>
              </a:ext>
            </a:extLst>
          </p:cNvPr>
          <p:cNvSpPr/>
          <p:nvPr userDrawn="1"/>
        </p:nvSpPr>
        <p:spPr>
          <a:xfrm>
            <a:off x="-11150" y="1"/>
            <a:ext cx="8819871" cy="5348920"/>
          </a:xfrm>
          <a:custGeom>
            <a:avLst/>
            <a:gdLst>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7467955 w 9592709"/>
              <a:gd name="connsiteY6" fmla="*/ 4221089 h 5617936"/>
              <a:gd name="connsiteX7" fmla="*/ 2774771 w 9592709"/>
              <a:gd name="connsiteY7" fmla="*/ 5616620 h 5617936"/>
              <a:gd name="connsiteX8" fmla="*/ 2774771 w 9592709"/>
              <a:gd name="connsiteY8" fmla="*/ 5617936 h 5617936"/>
              <a:gd name="connsiteX9" fmla="*/ 2770344 w 9592709"/>
              <a:gd name="connsiteY9" fmla="*/ 5617936 h 5617936"/>
              <a:gd name="connsiteX10" fmla="*/ 1126671 w 9592709"/>
              <a:gd name="connsiteY10" fmla="*/ 5617936 h 5617936"/>
              <a:gd name="connsiteX11" fmla="*/ 0 w 9592709"/>
              <a:gd name="connsiteY11" fmla="*/ 5617936 h 5617936"/>
              <a:gd name="connsiteX12" fmla="*/ 0 w 9592709"/>
              <a:gd name="connsiteY12" fmla="*/ 2 h 5617936"/>
              <a:gd name="connsiteX13" fmla="*/ 1126671 w 9592709"/>
              <a:gd name="connsiteY13" fmla="*/ 2 h 5617936"/>
              <a:gd name="connsiteX14" fmla="*/ 2770344 w 9592709"/>
              <a:gd name="connsiteY14" fmla="*/ 2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7479501 w 9592709"/>
              <a:gd name="connsiteY5" fmla="*/ 4172261 h 5617936"/>
              <a:gd name="connsiteX6" fmla="*/ 2774771 w 9592709"/>
              <a:gd name="connsiteY6" fmla="*/ 5616620 h 5617936"/>
              <a:gd name="connsiteX7" fmla="*/ 2774771 w 9592709"/>
              <a:gd name="connsiteY7" fmla="*/ 5617936 h 5617936"/>
              <a:gd name="connsiteX8" fmla="*/ 2770344 w 9592709"/>
              <a:gd name="connsiteY8" fmla="*/ 5617936 h 5617936"/>
              <a:gd name="connsiteX9" fmla="*/ 1126671 w 9592709"/>
              <a:gd name="connsiteY9" fmla="*/ 5617936 h 5617936"/>
              <a:gd name="connsiteX10" fmla="*/ 0 w 9592709"/>
              <a:gd name="connsiteY10" fmla="*/ 5617936 h 5617936"/>
              <a:gd name="connsiteX11" fmla="*/ 0 w 9592709"/>
              <a:gd name="connsiteY11" fmla="*/ 2 h 5617936"/>
              <a:gd name="connsiteX12" fmla="*/ 1126671 w 9592709"/>
              <a:gd name="connsiteY12" fmla="*/ 2 h 5617936"/>
              <a:gd name="connsiteX13" fmla="*/ 2770344 w 9592709"/>
              <a:gd name="connsiteY13" fmla="*/ 2 h 5617936"/>
              <a:gd name="connsiteX14" fmla="*/ 2770344 w 9592709"/>
              <a:gd name="connsiteY14"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8594626 w 9592709"/>
              <a:gd name="connsiteY4" fmla="*/ 4221089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 name="connsiteX0" fmla="*/ 2770344 w 9592709"/>
              <a:gd name="connsiteY0" fmla="*/ 0 h 5617936"/>
              <a:gd name="connsiteX1" fmla="*/ 3897014 w 9592709"/>
              <a:gd name="connsiteY1" fmla="*/ 0 h 5617936"/>
              <a:gd name="connsiteX2" fmla="*/ 8466038 w 9592709"/>
              <a:gd name="connsiteY2" fmla="*/ 0 h 5617936"/>
              <a:gd name="connsiteX3" fmla="*/ 9592709 w 9592709"/>
              <a:gd name="connsiteY3" fmla="*/ 0 h 5617936"/>
              <a:gd name="connsiteX4" fmla="*/ 7614912 w 9592709"/>
              <a:gd name="connsiteY4" fmla="*/ 4612975 h 5617936"/>
              <a:gd name="connsiteX5" fmla="*/ 2774771 w 9592709"/>
              <a:gd name="connsiteY5" fmla="*/ 5616620 h 5617936"/>
              <a:gd name="connsiteX6" fmla="*/ 2774771 w 9592709"/>
              <a:gd name="connsiteY6" fmla="*/ 5617936 h 5617936"/>
              <a:gd name="connsiteX7" fmla="*/ 2770344 w 9592709"/>
              <a:gd name="connsiteY7" fmla="*/ 5617936 h 5617936"/>
              <a:gd name="connsiteX8" fmla="*/ 1126671 w 9592709"/>
              <a:gd name="connsiteY8" fmla="*/ 5617936 h 5617936"/>
              <a:gd name="connsiteX9" fmla="*/ 0 w 9592709"/>
              <a:gd name="connsiteY9" fmla="*/ 5617936 h 5617936"/>
              <a:gd name="connsiteX10" fmla="*/ 0 w 9592709"/>
              <a:gd name="connsiteY10" fmla="*/ 2 h 5617936"/>
              <a:gd name="connsiteX11" fmla="*/ 1126671 w 9592709"/>
              <a:gd name="connsiteY11" fmla="*/ 2 h 5617936"/>
              <a:gd name="connsiteX12" fmla="*/ 2770344 w 9592709"/>
              <a:gd name="connsiteY12" fmla="*/ 2 h 5617936"/>
              <a:gd name="connsiteX13" fmla="*/ 2770344 w 9592709"/>
              <a:gd name="connsiteY13" fmla="*/ 0 h 56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92709" h="5617936">
                <a:moveTo>
                  <a:pt x="2770344" y="0"/>
                </a:moveTo>
                <a:lnTo>
                  <a:pt x="3897014" y="0"/>
                </a:lnTo>
                <a:lnTo>
                  <a:pt x="8466038" y="0"/>
                </a:lnTo>
                <a:lnTo>
                  <a:pt x="9592709" y="0"/>
                </a:lnTo>
                <a:lnTo>
                  <a:pt x="7614912" y="4612975"/>
                </a:lnTo>
                <a:lnTo>
                  <a:pt x="2774771" y="5616620"/>
                </a:lnTo>
                <a:lnTo>
                  <a:pt x="2774771" y="5617936"/>
                </a:lnTo>
                <a:lnTo>
                  <a:pt x="2770344" y="5617936"/>
                </a:lnTo>
                <a:lnTo>
                  <a:pt x="1126671" y="5617936"/>
                </a:lnTo>
                <a:lnTo>
                  <a:pt x="0" y="5617936"/>
                </a:lnTo>
                <a:lnTo>
                  <a:pt x="0" y="2"/>
                </a:lnTo>
                <a:lnTo>
                  <a:pt x="1126671" y="2"/>
                </a:lnTo>
                <a:lnTo>
                  <a:pt x="2770344" y="2"/>
                </a:lnTo>
                <a:lnTo>
                  <a:pt x="277034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30" name="Rectangle 29">
            <a:extLst>
              <a:ext uri="{FF2B5EF4-FFF2-40B4-BE49-F238E27FC236}">
                <a16:creationId xmlns:a16="http://schemas.microsoft.com/office/drawing/2014/main" id="{A1BFDDCE-7780-6947-BCC1-EF5D62F77F19}"/>
              </a:ext>
            </a:extLst>
          </p:cNvPr>
          <p:cNvSpPr/>
          <p:nvPr userDrawn="1"/>
        </p:nvSpPr>
        <p:spPr>
          <a:xfrm>
            <a:off x="0" y="0"/>
            <a:ext cx="12192000" cy="144000"/>
          </a:xfrm>
          <a:prstGeom prst="rect">
            <a:avLst/>
          </a:prstGeom>
          <a:gradFill flip="none" rotWithShape="1">
            <a:gsLst>
              <a:gs pos="10000">
                <a:schemeClr val="accent5"/>
              </a:gs>
              <a:gs pos="91000">
                <a:schemeClr val="accent6"/>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sp>
        <p:nvSpPr>
          <p:cNvPr id="13" name="Title 12">
            <a:extLst>
              <a:ext uri="{FF2B5EF4-FFF2-40B4-BE49-F238E27FC236}">
                <a16:creationId xmlns:a16="http://schemas.microsoft.com/office/drawing/2014/main" id="{8C2798F3-F710-304A-BB84-D07FCCE7AC52}"/>
              </a:ext>
            </a:extLst>
          </p:cNvPr>
          <p:cNvSpPr>
            <a:spLocks noGrp="1"/>
          </p:cNvSpPr>
          <p:nvPr>
            <p:ph type="title"/>
          </p:nvPr>
        </p:nvSpPr>
        <p:spPr>
          <a:xfrm>
            <a:off x="457199" y="1464722"/>
            <a:ext cx="6940601" cy="1147807"/>
          </a:xfrm>
        </p:spPr>
        <p:txBody>
          <a:bodyPr anchor="b"/>
          <a:lstStyle/>
          <a:p>
            <a:r>
              <a:rPr lang="en-GB" dirty="0"/>
              <a:t>Click to edit Master title style</a:t>
            </a:r>
          </a:p>
        </p:txBody>
      </p:sp>
      <p:sp>
        <p:nvSpPr>
          <p:cNvPr id="15" name="Content Placeholder 14">
            <a:extLst>
              <a:ext uri="{FF2B5EF4-FFF2-40B4-BE49-F238E27FC236}">
                <a16:creationId xmlns:a16="http://schemas.microsoft.com/office/drawing/2014/main" id="{232FCCFC-E1E5-D744-BD71-B7098054A1A0}"/>
              </a:ext>
            </a:extLst>
          </p:cNvPr>
          <p:cNvSpPr>
            <a:spLocks noGrp="1"/>
          </p:cNvSpPr>
          <p:nvPr>
            <p:ph sz="quarter" idx="10"/>
          </p:nvPr>
        </p:nvSpPr>
        <p:spPr>
          <a:xfrm>
            <a:off x="457199" y="2990401"/>
            <a:ext cx="6480000" cy="674687"/>
          </a:xfrm>
        </p:spPr>
        <p:txBody>
          <a:bodyPr/>
          <a:lstStyle>
            <a:lvl1pPr>
              <a:defRPr sz="1600"/>
            </a:lvl1pPr>
          </a:lstStyle>
          <a:p>
            <a:pPr lvl="0"/>
            <a:r>
              <a:rPr lang="en-GB" dirty="0"/>
              <a:t>Click to edit Master text styles</a:t>
            </a:r>
          </a:p>
        </p:txBody>
      </p:sp>
      <p:pic>
        <p:nvPicPr>
          <p:cNvPr id="17" name="Picture 16" descr="A picture containing drawing&#10;&#10;Description automatically generated">
            <a:extLst>
              <a:ext uri="{FF2B5EF4-FFF2-40B4-BE49-F238E27FC236}">
                <a16:creationId xmlns:a16="http://schemas.microsoft.com/office/drawing/2014/main" id="{FF071215-F8BF-0047-8DB9-544D976A81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03478" y="6068892"/>
            <a:ext cx="1819909" cy="505529"/>
          </a:xfrm>
          <a:prstGeom prst="rect">
            <a:avLst/>
          </a:prstGeom>
        </p:spPr>
      </p:pic>
    </p:spTree>
    <p:extLst>
      <p:ext uri="{BB962C8B-B14F-4D97-AF65-F5344CB8AC3E}">
        <p14:creationId xmlns:p14="http://schemas.microsoft.com/office/powerpoint/2010/main" val="46294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4D35C6-CCF7-4CEA-923D-3E13EAB9A92F}"/>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
        <p:nvSpPr>
          <p:cNvPr id="2" name="Title 1">
            <a:extLst>
              <a:ext uri="{FF2B5EF4-FFF2-40B4-BE49-F238E27FC236}">
                <a16:creationId xmlns:a16="http://schemas.microsoft.com/office/drawing/2014/main" id="{01AF81FB-8832-7A4F-B4BB-1A0DB7E60249}"/>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Tree>
    <p:extLst>
      <p:ext uri="{BB962C8B-B14F-4D97-AF65-F5344CB8AC3E}">
        <p14:creationId xmlns:p14="http://schemas.microsoft.com/office/powerpoint/2010/main" val="241428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B_temp_layout_anatom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D5BC81-0F4E-FF46-94AB-A1AACB6057CC}"/>
              </a:ext>
            </a:extLst>
          </p:cNvPr>
          <p:cNvSpPr/>
          <p:nvPr userDrawn="1"/>
        </p:nvSpPr>
        <p:spPr>
          <a:xfrm>
            <a:off x="9743687" y="1"/>
            <a:ext cx="624468" cy="6178859"/>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867" dirty="0">
              <a:solidFill>
                <a:schemeClr val="tx1"/>
              </a:solidFill>
            </a:endParaRPr>
          </a:p>
        </p:txBody>
      </p:sp>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9" name="Freeform: Shape 8">
            <a:extLst>
              <a:ext uri="{FF2B5EF4-FFF2-40B4-BE49-F238E27FC236}">
                <a16:creationId xmlns:a16="http://schemas.microsoft.com/office/drawing/2014/main" id="{9EF79B97-6E8A-40D3-8227-1456F8111030}"/>
              </a:ext>
            </a:extLst>
          </p:cNvPr>
          <p:cNvSpPr/>
          <p:nvPr userDrawn="1"/>
        </p:nvSpPr>
        <p:spPr>
          <a:xfrm rot="20006374" flipV="1">
            <a:off x="6697111" y="3320991"/>
            <a:ext cx="995389" cy="469995"/>
          </a:xfrm>
          <a:custGeom>
            <a:avLst/>
            <a:gdLst>
              <a:gd name="connsiteX0" fmla="*/ 19760 w 870660"/>
              <a:gd name="connsiteY0" fmla="*/ 101651 h 407540"/>
              <a:gd name="connsiteX1" fmla="*/ 32460 w 870660"/>
              <a:gd name="connsiteY1" fmla="*/ 387401 h 407540"/>
              <a:gd name="connsiteX2" fmla="*/ 45160 w 870660"/>
              <a:gd name="connsiteY2" fmla="*/ 406451 h 407540"/>
              <a:gd name="connsiteX3" fmla="*/ 292810 w 870660"/>
              <a:gd name="connsiteY3" fmla="*/ 400101 h 407540"/>
              <a:gd name="connsiteX4" fmla="*/ 343610 w 870660"/>
              <a:gd name="connsiteY4" fmla="*/ 387401 h 407540"/>
              <a:gd name="connsiteX5" fmla="*/ 362660 w 870660"/>
              <a:gd name="connsiteY5" fmla="*/ 381051 h 407540"/>
              <a:gd name="connsiteX6" fmla="*/ 388060 w 870660"/>
              <a:gd name="connsiteY6" fmla="*/ 374701 h 407540"/>
              <a:gd name="connsiteX7" fmla="*/ 413460 w 870660"/>
              <a:gd name="connsiteY7" fmla="*/ 362001 h 407540"/>
              <a:gd name="connsiteX8" fmla="*/ 432510 w 870660"/>
              <a:gd name="connsiteY8" fmla="*/ 355651 h 407540"/>
              <a:gd name="connsiteX9" fmla="*/ 489660 w 870660"/>
              <a:gd name="connsiteY9" fmla="*/ 330251 h 407540"/>
              <a:gd name="connsiteX10" fmla="*/ 553160 w 870660"/>
              <a:gd name="connsiteY10" fmla="*/ 311201 h 407540"/>
              <a:gd name="connsiteX11" fmla="*/ 597610 w 870660"/>
              <a:gd name="connsiteY11" fmla="*/ 285801 h 407540"/>
              <a:gd name="connsiteX12" fmla="*/ 610310 w 870660"/>
              <a:gd name="connsiteY12" fmla="*/ 266751 h 407540"/>
              <a:gd name="connsiteX13" fmla="*/ 667460 w 870660"/>
              <a:gd name="connsiteY13" fmla="*/ 228651 h 407540"/>
              <a:gd name="connsiteX14" fmla="*/ 686510 w 870660"/>
              <a:gd name="connsiteY14" fmla="*/ 215951 h 407540"/>
              <a:gd name="connsiteX15" fmla="*/ 705560 w 870660"/>
              <a:gd name="connsiteY15" fmla="*/ 196901 h 407540"/>
              <a:gd name="connsiteX16" fmla="*/ 724610 w 870660"/>
              <a:gd name="connsiteY16" fmla="*/ 190551 h 407540"/>
              <a:gd name="connsiteX17" fmla="*/ 762710 w 870660"/>
              <a:gd name="connsiteY17" fmla="*/ 165151 h 407540"/>
              <a:gd name="connsiteX18" fmla="*/ 781760 w 870660"/>
              <a:gd name="connsiteY18" fmla="*/ 146101 h 407540"/>
              <a:gd name="connsiteX19" fmla="*/ 794460 w 870660"/>
              <a:gd name="connsiteY19" fmla="*/ 127051 h 407540"/>
              <a:gd name="connsiteX20" fmla="*/ 832560 w 870660"/>
              <a:gd name="connsiteY20" fmla="*/ 108001 h 407540"/>
              <a:gd name="connsiteX21" fmla="*/ 857960 w 870660"/>
              <a:gd name="connsiteY21" fmla="*/ 69901 h 407540"/>
              <a:gd name="connsiteX22" fmla="*/ 870660 w 870660"/>
              <a:gd name="connsiteY22" fmla="*/ 50851 h 407540"/>
              <a:gd name="connsiteX23" fmla="*/ 864310 w 870660"/>
              <a:gd name="connsiteY23" fmla="*/ 6401 h 407540"/>
              <a:gd name="connsiteX24" fmla="*/ 838910 w 870660"/>
              <a:gd name="connsiteY24" fmla="*/ 51 h 407540"/>
              <a:gd name="connsiteX25" fmla="*/ 610310 w 870660"/>
              <a:gd name="connsiteY25" fmla="*/ 6401 h 407540"/>
              <a:gd name="connsiteX26" fmla="*/ 591260 w 870660"/>
              <a:gd name="connsiteY26" fmla="*/ 12751 h 407540"/>
              <a:gd name="connsiteX27" fmla="*/ 565860 w 870660"/>
              <a:gd name="connsiteY27" fmla="*/ 19101 h 407540"/>
              <a:gd name="connsiteX28" fmla="*/ 521410 w 870660"/>
              <a:gd name="connsiteY28" fmla="*/ 38151 h 407540"/>
              <a:gd name="connsiteX29" fmla="*/ 483310 w 870660"/>
              <a:gd name="connsiteY29" fmla="*/ 57201 h 407540"/>
              <a:gd name="connsiteX30" fmla="*/ 464260 w 870660"/>
              <a:gd name="connsiteY30" fmla="*/ 69901 h 407540"/>
              <a:gd name="connsiteX31" fmla="*/ 394410 w 870660"/>
              <a:gd name="connsiteY31" fmla="*/ 88951 h 407540"/>
              <a:gd name="connsiteX32" fmla="*/ 375360 w 870660"/>
              <a:gd name="connsiteY32" fmla="*/ 95301 h 407540"/>
              <a:gd name="connsiteX33" fmla="*/ 343610 w 870660"/>
              <a:gd name="connsiteY33" fmla="*/ 101651 h 407540"/>
              <a:gd name="connsiteX34" fmla="*/ 318210 w 870660"/>
              <a:gd name="connsiteY34" fmla="*/ 108001 h 407540"/>
              <a:gd name="connsiteX35" fmla="*/ 19760 w 870660"/>
              <a:gd name="connsiteY35" fmla="*/ 101651 h 407540"/>
              <a:gd name="connsiteX0" fmla="*/ 35923 w 886823"/>
              <a:gd name="connsiteY0" fmla="*/ 101651 h 412503"/>
              <a:gd name="connsiteX1" fmla="*/ 10559 w 886823"/>
              <a:gd name="connsiteY1" fmla="*/ 304908 h 412503"/>
              <a:gd name="connsiteX2" fmla="*/ 61323 w 886823"/>
              <a:gd name="connsiteY2" fmla="*/ 406451 h 412503"/>
              <a:gd name="connsiteX3" fmla="*/ 308973 w 886823"/>
              <a:gd name="connsiteY3" fmla="*/ 400101 h 412503"/>
              <a:gd name="connsiteX4" fmla="*/ 359773 w 886823"/>
              <a:gd name="connsiteY4" fmla="*/ 387401 h 412503"/>
              <a:gd name="connsiteX5" fmla="*/ 378823 w 886823"/>
              <a:gd name="connsiteY5" fmla="*/ 381051 h 412503"/>
              <a:gd name="connsiteX6" fmla="*/ 404223 w 886823"/>
              <a:gd name="connsiteY6" fmla="*/ 374701 h 412503"/>
              <a:gd name="connsiteX7" fmla="*/ 429623 w 886823"/>
              <a:gd name="connsiteY7" fmla="*/ 362001 h 412503"/>
              <a:gd name="connsiteX8" fmla="*/ 448673 w 886823"/>
              <a:gd name="connsiteY8" fmla="*/ 355651 h 412503"/>
              <a:gd name="connsiteX9" fmla="*/ 505823 w 886823"/>
              <a:gd name="connsiteY9" fmla="*/ 330251 h 412503"/>
              <a:gd name="connsiteX10" fmla="*/ 569323 w 886823"/>
              <a:gd name="connsiteY10" fmla="*/ 311201 h 412503"/>
              <a:gd name="connsiteX11" fmla="*/ 613773 w 886823"/>
              <a:gd name="connsiteY11" fmla="*/ 285801 h 412503"/>
              <a:gd name="connsiteX12" fmla="*/ 626473 w 886823"/>
              <a:gd name="connsiteY12" fmla="*/ 266751 h 412503"/>
              <a:gd name="connsiteX13" fmla="*/ 683623 w 886823"/>
              <a:gd name="connsiteY13" fmla="*/ 228651 h 412503"/>
              <a:gd name="connsiteX14" fmla="*/ 702673 w 886823"/>
              <a:gd name="connsiteY14" fmla="*/ 215951 h 412503"/>
              <a:gd name="connsiteX15" fmla="*/ 721723 w 886823"/>
              <a:gd name="connsiteY15" fmla="*/ 196901 h 412503"/>
              <a:gd name="connsiteX16" fmla="*/ 740773 w 886823"/>
              <a:gd name="connsiteY16" fmla="*/ 190551 h 412503"/>
              <a:gd name="connsiteX17" fmla="*/ 778873 w 886823"/>
              <a:gd name="connsiteY17" fmla="*/ 165151 h 412503"/>
              <a:gd name="connsiteX18" fmla="*/ 797923 w 886823"/>
              <a:gd name="connsiteY18" fmla="*/ 146101 h 412503"/>
              <a:gd name="connsiteX19" fmla="*/ 810623 w 886823"/>
              <a:gd name="connsiteY19" fmla="*/ 127051 h 412503"/>
              <a:gd name="connsiteX20" fmla="*/ 848723 w 886823"/>
              <a:gd name="connsiteY20" fmla="*/ 108001 h 412503"/>
              <a:gd name="connsiteX21" fmla="*/ 874123 w 886823"/>
              <a:gd name="connsiteY21" fmla="*/ 69901 h 412503"/>
              <a:gd name="connsiteX22" fmla="*/ 886823 w 886823"/>
              <a:gd name="connsiteY22" fmla="*/ 50851 h 412503"/>
              <a:gd name="connsiteX23" fmla="*/ 880473 w 886823"/>
              <a:gd name="connsiteY23" fmla="*/ 6401 h 412503"/>
              <a:gd name="connsiteX24" fmla="*/ 855073 w 886823"/>
              <a:gd name="connsiteY24" fmla="*/ 51 h 412503"/>
              <a:gd name="connsiteX25" fmla="*/ 626473 w 886823"/>
              <a:gd name="connsiteY25" fmla="*/ 6401 h 412503"/>
              <a:gd name="connsiteX26" fmla="*/ 607423 w 886823"/>
              <a:gd name="connsiteY26" fmla="*/ 12751 h 412503"/>
              <a:gd name="connsiteX27" fmla="*/ 582023 w 886823"/>
              <a:gd name="connsiteY27" fmla="*/ 19101 h 412503"/>
              <a:gd name="connsiteX28" fmla="*/ 537573 w 886823"/>
              <a:gd name="connsiteY28" fmla="*/ 38151 h 412503"/>
              <a:gd name="connsiteX29" fmla="*/ 499473 w 886823"/>
              <a:gd name="connsiteY29" fmla="*/ 57201 h 412503"/>
              <a:gd name="connsiteX30" fmla="*/ 480423 w 886823"/>
              <a:gd name="connsiteY30" fmla="*/ 69901 h 412503"/>
              <a:gd name="connsiteX31" fmla="*/ 410573 w 886823"/>
              <a:gd name="connsiteY31" fmla="*/ 88951 h 412503"/>
              <a:gd name="connsiteX32" fmla="*/ 391523 w 886823"/>
              <a:gd name="connsiteY32" fmla="*/ 95301 h 412503"/>
              <a:gd name="connsiteX33" fmla="*/ 359773 w 886823"/>
              <a:gd name="connsiteY33" fmla="*/ 101651 h 412503"/>
              <a:gd name="connsiteX34" fmla="*/ 334373 w 886823"/>
              <a:gd name="connsiteY34" fmla="*/ 108001 h 412503"/>
              <a:gd name="connsiteX35" fmla="*/ 35923 w 886823"/>
              <a:gd name="connsiteY35" fmla="*/ 101651 h 412503"/>
              <a:gd name="connsiteX0" fmla="*/ 38746 w 889646"/>
              <a:gd name="connsiteY0" fmla="*/ 101651 h 420065"/>
              <a:gd name="connsiteX1" fmla="*/ 13382 w 889646"/>
              <a:gd name="connsiteY1" fmla="*/ 304908 h 420065"/>
              <a:gd name="connsiteX2" fmla="*/ 128869 w 889646"/>
              <a:gd name="connsiteY2" fmla="*/ 415340 h 420065"/>
              <a:gd name="connsiteX3" fmla="*/ 311796 w 889646"/>
              <a:gd name="connsiteY3" fmla="*/ 400101 h 420065"/>
              <a:gd name="connsiteX4" fmla="*/ 362596 w 889646"/>
              <a:gd name="connsiteY4" fmla="*/ 387401 h 420065"/>
              <a:gd name="connsiteX5" fmla="*/ 381646 w 889646"/>
              <a:gd name="connsiteY5" fmla="*/ 381051 h 420065"/>
              <a:gd name="connsiteX6" fmla="*/ 407046 w 889646"/>
              <a:gd name="connsiteY6" fmla="*/ 374701 h 420065"/>
              <a:gd name="connsiteX7" fmla="*/ 432446 w 889646"/>
              <a:gd name="connsiteY7" fmla="*/ 362001 h 420065"/>
              <a:gd name="connsiteX8" fmla="*/ 451496 w 889646"/>
              <a:gd name="connsiteY8" fmla="*/ 355651 h 420065"/>
              <a:gd name="connsiteX9" fmla="*/ 508646 w 889646"/>
              <a:gd name="connsiteY9" fmla="*/ 330251 h 420065"/>
              <a:gd name="connsiteX10" fmla="*/ 572146 w 889646"/>
              <a:gd name="connsiteY10" fmla="*/ 311201 h 420065"/>
              <a:gd name="connsiteX11" fmla="*/ 616596 w 889646"/>
              <a:gd name="connsiteY11" fmla="*/ 285801 h 420065"/>
              <a:gd name="connsiteX12" fmla="*/ 629296 w 889646"/>
              <a:gd name="connsiteY12" fmla="*/ 266751 h 420065"/>
              <a:gd name="connsiteX13" fmla="*/ 686446 w 889646"/>
              <a:gd name="connsiteY13" fmla="*/ 228651 h 420065"/>
              <a:gd name="connsiteX14" fmla="*/ 705496 w 889646"/>
              <a:gd name="connsiteY14" fmla="*/ 215951 h 420065"/>
              <a:gd name="connsiteX15" fmla="*/ 724546 w 889646"/>
              <a:gd name="connsiteY15" fmla="*/ 196901 h 420065"/>
              <a:gd name="connsiteX16" fmla="*/ 743596 w 889646"/>
              <a:gd name="connsiteY16" fmla="*/ 190551 h 420065"/>
              <a:gd name="connsiteX17" fmla="*/ 781696 w 889646"/>
              <a:gd name="connsiteY17" fmla="*/ 165151 h 420065"/>
              <a:gd name="connsiteX18" fmla="*/ 800746 w 889646"/>
              <a:gd name="connsiteY18" fmla="*/ 146101 h 420065"/>
              <a:gd name="connsiteX19" fmla="*/ 813446 w 889646"/>
              <a:gd name="connsiteY19" fmla="*/ 127051 h 420065"/>
              <a:gd name="connsiteX20" fmla="*/ 851546 w 889646"/>
              <a:gd name="connsiteY20" fmla="*/ 108001 h 420065"/>
              <a:gd name="connsiteX21" fmla="*/ 876946 w 889646"/>
              <a:gd name="connsiteY21" fmla="*/ 69901 h 420065"/>
              <a:gd name="connsiteX22" fmla="*/ 889646 w 889646"/>
              <a:gd name="connsiteY22" fmla="*/ 50851 h 420065"/>
              <a:gd name="connsiteX23" fmla="*/ 883296 w 889646"/>
              <a:gd name="connsiteY23" fmla="*/ 6401 h 420065"/>
              <a:gd name="connsiteX24" fmla="*/ 857896 w 889646"/>
              <a:gd name="connsiteY24" fmla="*/ 51 h 420065"/>
              <a:gd name="connsiteX25" fmla="*/ 629296 w 889646"/>
              <a:gd name="connsiteY25" fmla="*/ 6401 h 420065"/>
              <a:gd name="connsiteX26" fmla="*/ 610246 w 889646"/>
              <a:gd name="connsiteY26" fmla="*/ 12751 h 420065"/>
              <a:gd name="connsiteX27" fmla="*/ 584846 w 889646"/>
              <a:gd name="connsiteY27" fmla="*/ 19101 h 420065"/>
              <a:gd name="connsiteX28" fmla="*/ 540396 w 889646"/>
              <a:gd name="connsiteY28" fmla="*/ 38151 h 420065"/>
              <a:gd name="connsiteX29" fmla="*/ 502296 w 889646"/>
              <a:gd name="connsiteY29" fmla="*/ 57201 h 420065"/>
              <a:gd name="connsiteX30" fmla="*/ 483246 w 889646"/>
              <a:gd name="connsiteY30" fmla="*/ 69901 h 420065"/>
              <a:gd name="connsiteX31" fmla="*/ 413396 w 889646"/>
              <a:gd name="connsiteY31" fmla="*/ 88951 h 420065"/>
              <a:gd name="connsiteX32" fmla="*/ 394346 w 889646"/>
              <a:gd name="connsiteY32" fmla="*/ 95301 h 420065"/>
              <a:gd name="connsiteX33" fmla="*/ 362596 w 889646"/>
              <a:gd name="connsiteY33" fmla="*/ 101651 h 420065"/>
              <a:gd name="connsiteX34" fmla="*/ 337196 w 889646"/>
              <a:gd name="connsiteY34" fmla="*/ 108001 h 420065"/>
              <a:gd name="connsiteX35" fmla="*/ 38746 w 889646"/>
              <a:gd name="connsiteY35" fmla="*/ 101651 h 4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9646" h="420065">
                <a:moveTo>
                  <a:pt x="38746" y="101651"/>
                </a:moveTo>
                <a:cubicBezTo>
                  <a:pt x="-15223" y="134469"/>
                  <a:pt x="-1638" y="252627"/>
                  <a:pt x="13382" y="304908"/>
                </a:cubicBezTo>
                <a:cubicBezTo>
                  <a:pt x="28402" y="357189"/>
                  <a:pt x="79133" y="399475"/>
                  <a:pt x="128869" y="415340"/>
                </a:cubicBezTo>
                <a:cubicBezTo>
                  <a:pt x="178605" y="431205"/>
                  <a:pt x="229246" y="402218"/>
                  <a:pt x="311796" y="400101"/>
                </a:cubicBezTo>
                <a:cubicBezTo>
                  <a:pt x="328729" y="395868"/>
                  <a:pt x="346037" y="392921"/>
                  <a:pt x="362596" y="387401"/>
                </a:cubicBezTo>
                <a:cubicBezTo>
                  <a:pt x="368946" y="385284"/>
                  <a:pt x="375210" y="382890"/>
                  <a:pt x="381646" y="381051"/>
                </a:cubicBezTo>
                <a:cubicBezTo>
                  <a:pt x="390037" y="378653"/>
                  <a:pt x="398874" y="377765"/>
                  <a:pt x="407046" y="374701"/>
                </a:cubicBezTo>
                <a:cubicBezTo>
                  <a:pt x="415909" y="371377"/>
                  <a:pt x="423745" y="365730"/>
                  <a:pt x="432446" y="362001"/>
                </a:cubicBezTo>
                <a:cubicBezTo>
                  <a:pt x="438598" y="359364"/>
                  <a:pt x="445146" y="357768"/>
                  <a:pt x="451496" y="355651"/>
                </a:cubicBezTo>
                <a:cubicBezTo>
                  <a:pt x="498749" y="320211"/>
                  <a:pt x="453037" y="348787"/>
                  <a:pt x="508646" y="330251"/>
                </a:cubicBezTo>
                <a:cubicBezTo>
                  <a:pt x="582478" y="305640"/>
                  <a:pt x="474498" y="327476"/>
                  <a:pt x="572146" y="311201"/>
                </a:cubicBezTo>
                <a:cubicBezTo>
                  <a:pt x="582107" y="306221"/>
                  <a:pt x="607621" y="294776"/>
                  <a:pt x="616596" y="285801"/>
                </a:cubicBezTo>
                <a:cubicBezTo>
                  <a:pt x="621992" y="280405"/>
                  <a:pt x="623553" y="271777"/>
                  <a:pt x="629296" y="266751"/>
                </a:cubicBezTo>
                <a:lnTo>
                  <a:pt x="686446" y="228651"/>
                </a:lnTo>
                <a:cubicBezTo>
                  <a:pt x="692796" y="224418"/>
                  <a:pt x="700100" y="221347"/>
                  <a:pt x="705496" y="215951"/>
                </a:cubicBezTo>
                <a:cubicBezTo>
                  <a:pt x="711846" y="209601"/>
                  <a:pt x="717074" y="201882"/>
                  <a:pt x="724546" y="196901"/>
                </a:cubicBezTo>
                <a:cubicBezTo>
                  <a:pt x="730115" y="193188"/>
                  <a:pt x="737745" y="193802"/>
                  <a:pt x="743596" y="190551"/>
                </a:cubicBezTo>
                <a:cubicBezTo>
                  <a:pt x="756939" y="183138"/>
                  <a:pt x="770903" y="175944"/>
                  <a:pt x="781696" y="165151"/>
                </a:cubicBezTo>
                <a:cubicBezTo>
                  <a:pt x="788046" y="158801"/>
                  <a:pt x="794997" y="153000"/>
                  <a:pt x="800746" y="146101"/>
                </a:cubicBezTo>
                <a:cubicBezTo>
                  <a:pt x="805632" y="140238"/>
                  <a:pt x="808050" y="132447"/>
                  <a:pt x="813446" y="127051"/>
                </a:cubicBezTo>
                <a:cubicBezTo>
                  <a:pt x="825756" y="114741"/>
                  <a:pt x="836052" y="113166"/>
                  <a:pt x="851546" y="108001"/>
                </a:cubicBezTo>
                <a:lnTo>
                  <a:pt x="876946" y="69901"/>
                </a:lnTo>
                <a:lnTo>
                  <a:pt x="889646" y="50851"/>
                </a:lnTo>
                <a:cubicBezTo>
                  <a:pt x="887529" y="36034"/>
                  <a:pt x="891229" y="19093"/>
                  <a:pt x="883296" y="6401"/>
                </a:cubicBezTo>
                <a:cubicBezTo>
                  <a:pt x="878671" y="-1000"/>
                  <a:pt x="866623" y="51"/>
                  <a:pt x="857896" y="51"/>
                </a:cubicBezTo>
                <a:cubicBezTo>
                  <a:pt x="781667" y="51"/>
                  <a:pt x="705496" y="4284"/>
                  <a:pt x="629296" y="6401"/>
                </a:cubicBezTo>
                <a:cubicBezTo>
                  <a:pt x="622946" y="8518"/>
                  <a:pt x="616682" y="10912"/>
                  <a:pt x="610246" y="12751"/>
                </a:cubicBezTo>
                <a:cubicBezTo>
                  <a:pt x="601855" y="15149"/>
                  <a:pt x="592868" y="15663"/>
                  <a:pt x="584846" y="19101"/>
                </a:cubicBezTo>
                <a:cubicBezTo>
                  <a:pt x="523452" y="45413"/>
                  <a:pt x="613318" y="19921"/>
                  <a:pt x="540396" y="38151"/>
                </a:cubicBezTo>
                <a:cubicBezTo>
                  <a:pt x="485801" y="74547"/>
                  <a:pt x="554876" y="30911"/>
                  <a:pt x="502296" y="57201"/>
                </a:cubicBezTo>
                <a:cubicBezTo>
                  <a:pt x="495470" y="60614"/>
                  <a:pt x="490220" y="66801"/>
                  <a:pt x="483246" y="69901"/>
                </a:cubicBezTo>
                <a:cubicBezTo>
                  <a:pt x="448216" y="85470"/>
                  <a:pt x="447543" y="80414"/>
                  <a:pt x="413396" y="88951"/>
                </a:cubicBezTo>
                <a:cubicBezTo>
                  <a:pt x="406902" y="90574"/>
                  <a:pt x="400840" y="93678"/>
                  <a:pt x="394346" y="95301"/>
                </a:cubicBezTo>
                <a:cubicBezTo>
                  <a:pt x="383875" y="97919"/>
                  <a:pt x="373132" y="99310"/>
                  <a:pt x="362596" y="101651"/>
                </a:cubicBezTo>
                <a:cubicBezTo>
                  <a:pt x="354077" y="103544"/>
                  <a:pt x="345922" y="107833"/>
                  <a:pt x="337196" y="108001"/>
                </a:cubicBezTo>
                <a:cubicBezTo>
                  <a:pt x="235615" y="109954"/>
                  <a:pt x="92715" y="68833"/>
                  <a:pt x="38746" y="101651"/>
                </a:cubicBezTo>
                <a:close/>
              </a:path>
            </a:pathLst>
          </a:custGeom>
          <a:solidFill>
            <a:schemeClr val="bg1">
              <a:alpha val="5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tx1"/>
              </a:solidFill>
            </a:endParaRP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6">
            <a:extLst>
              <a:ext uri="{FF2B5EF4-FFF2-40B4-BE49-F238E27FC236}">
                <a16:creationId xmlns:a16="http://schemas.microsoft.com/office/drawing/2014/main" id="{D44D35C6-CCF7-4CEA-923D-3E13EAB9A92F}"/>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
        <p:nvSpPr>
          <p:cNvPr id="2" name="Title 1">
            <a:extLst>
              <a:ext uri="{FF2B5EF4-FFF2-40B4-BE49-F238E27FC236}">
                <a16:creationId xmlns:a16="http://schemas.microsoft.com/office/drawing/2014/main" id="{01AF81FB-8832-7A4F-B4BB-1A0DB7E60249}"/>
              </a:ext>
            </a:extLst>
          </p:cNvPr>
          <p:cNvSpPr>
            <a:spLocks noGrp="1"/>
          </p:cNvSpPr>
          <p:nvPr>
            <p:ph type="title" hasCustomPrompt="1"/>
          </p:nvPr>
        </p:nvSpPr>
        <p:spPr/>
        <p:txBody>
          <a:bodyPr/>
          <a:lstStyle>
            <a:lvl1pPr>
              <a:defRPr cap="none"/>
            </a:lvl1pPr>
          </a:lstStyle>
          <a:p>
            <a:r>
              <a:rPr lang="en-GB" dirty="0"/>
              <a:t>Click to edit master title style</a:t>
            </a:r>
          </a:p>
        </p:txBody>
      </p:sp>
      <p:sp>
        <p:nvSpPr>
          <p:cNvPr id="15" name="Freeform 9">
            <a:extLst>
              <a:ext uri="{FF2B5EF4-FFF2-40B4-BE49-F238E27FC236}">
                <a16:creationId xmlns:a16="http://schemas.microsoft.com/office/drawing/2014/main" id="{39B09C59-1074-E748-8407-306F20F437BB}"/>
              </a:ext>
            </a:extLst>
          </p:cNvPr>
          <p:cNvSpPr>
            <a:spLocks/>
          </p:cNvSpPr>
          <p:nvPr/>
        </p:nvSpPr>
        <p:spPr bwMode="auto">
          <a:xfrm>
            <a:off x="9098153" y="2664006"/>
            <a:ext cx="759563" cy="1191564"/>
          </a:xfrm>
          <a:custGeom>
            <a:avLst/>
            <a:gdLst>
              <a:gd name="T0" fmla="*/ 108 w 164"/>
              <a:gd name="T1" fmla="*/ 178 h 257"/>
              <a:gd name="T2" fmla="*/ 130 w 164"/>
              <a:gd name="T3" fmla="*/ 235 h 257"/>
              <a:gd name="T4" fmla="*/ 121 w 164"/>
              <a:gd name="T5" fmla="*/ 174 h 257"/>
              <a:gd name="T6" fmla="*/ 128 w 164"/>
              <a:gd name="T7" fmla="*/ 143 h 257"/>
              <a:gd name="T8" fmla="*/ 148 w 164"/>
              <a:gd name="T9" fmla="*/ 110 h 257"/>
              <a:gd name="T10" fmla="*/ 119 w 164"/>
              <a:gd name="T11" fmla="*/ 88 h 257"/>
              <a:gd name="T12" fmla="*/ 49 w 164"/>
              <a:gd name="T13" fmla="*/ 33 h 257"/>
              <a:gd name="T14" fmla="*/ 21 w 164"/>
              <a:gd name="T15" fmla="*/ 177 h 257"/>
              <a:gd name="T16" fmla="*/ 92 w 164"/>
              <a:gd name="T17" fmla="*/ 190 h 257"/>
              <a:gd name="T18" fmla="*/ 108 w 164"/>
              <a:gd name="T19" fmla="*/ 17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57">
                <a:moveTo>
                  <a:pt x="108" y="178"/>
                </a:moveTo>
                <a:cubicBezTo>
                  <a:pt x="108" y="178"/>
                  <a:pt x="118" y="257"/>
                  <a:pt x="130" y="235"/>
                </a:cubicBezTo>
                <a:cubicBezTo>
                  <a:pt x="130" y="235"/>
                  <a:pt x="123" y="194"/>
                  <a:pt x="121" y="174"/>
                </a:cubicBezTo>
                <a:cubicBezTo>
                  <a:pt x="121" y="154"/>
                  <a:pt x="114" y="144"/>
                  <a:pt x="128" y="143"/>
                </a:cubicBezTo>
                <a:cubicBezTo>
                  <a:pt x="143" y="142"/>
                  <a:pt x="164" y="132"/>
                  <a:pt x="148" y="110"/>
                </a:cubicBezTo>
                <a:cubicBezTo>
                  <a:pt x="132" y="89"/>
                  <a:pt x="121" y="127"/>
                  <a:pt x="119" y="88"/>
                </a:cubicBezTo>
                <a:cubicBezTo>
                  <a:pt x="119" y="53"/>
                  <a:pt x="89" y="0"/>
                  <a:pt x="49" y="33"/>
                </a:cubicBezTo>
                <a:cubicBezTo>
                  <a:pt x="10" y="67"/>
                  <a:pt x="0" y="147"/>
                  <a:pt x="21" y="177"/>
                </a:cubicBezTo>
                <a:cubicBezTo>
                  <a:pt x="42" y="206"/>
                  <a:pt x="56" y="220"/>
                  <a:pt x="92" y="190"/>
                </a:cubicBezTo>
                <a:cubicBezTo>
                  <a:pt x="92" y="190"/>
                  <a:pt x="107" y="157"/>
                  <a:pt x="108" y="178"/>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16" name="Freeform 10">
            <a:extLst>
              <a:ext uri="{FF2B5EF4-FFF2-40B4-BE49-F238E27FC236}">
                <a16:creationId xmlns:a16="http://schemas.microsoft.com/office/drawing/2014/main" id="{F395110A-C933-A640-98B8-604CC9B6D97E}"/>
              </a:ext>
            </a:extLst>
          </p:cNvPr>
          <p:cNvSpPr>
            <a:spLocks/>
          </p:cNvSpPr>
          <p:nvPr/>
        </p:nvSpPr>
        <p:spPr bwMode="auto">
          <a:xfrm>
            <a:off x="10736504" y="2664006"/>
            <a:ext cx="759563" cy="1191564"/>
          </a:xfrm>
          <a:custGeom>
            <a:avLst/>
            <a:gdLst>
              <a:gd name="T0" fmla="*/ 57 w 164"/>
              <a:gd name="T1" fmla="*/ 178 h 257"/>
              <a:gd name="T2" fmla="*/ 34 w 164"/>
              <a:gd name="T3" fmla="*/ 235 h 257"/>
              <a:gd name="T4" fmla="*/ 43 w 164"/>
              <a:gd name="T5" fmla="*/ 174 h 257"/>
              <a:gd name="T6" fmla="*/ 36 w 164"/>
              <a:gd name="T7" fmla="*/ 143 h 257"/>
              <a:gd name="T8" fmla="*/ 16 w 164"/>
              <a:gd name="T9" fmla="*/ 110 h 257"/>
              <a:gd name="T10" fmla="*/ 45 w 164"/>
              <a:gd name="T11" fmla="*/ 88 h 257"/>
              <a:gd name="T12" fmla="*/ 115 w 164"/>
              <a:gd name="T13" fmla="*/ 33 h 257"/>
              <a:gd name="T14" fmla="*/ 144 w 164"/>
              <a:gd name="T15" fmla="*/ 177 h 257"/>
              <a:gd name="T16" fmla="*/ 73 w 164"/>
              <a:gd name="T17" fmla="*/ 190 h 257"/>
              <a:gd name="T18" fmla="*/ 57 w 164"/>
              <a:gd name="T19" fmla="*/ 17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57">
                <a:moveTo>
                  <a:pt x="57" y="178"/>
                </a:moveTo>
                <a:cubicBezTo>
                  <a:pt x="57" y="178"/>
                  <a:pt x="47" y="257"/>
                  <a:pt x="34" y="235"/>
                </a:cubicBezTo>
                <a:cubicBezTo>
                  <a:pt x="34" y="235"/>
                  <a:pt x="42" y="194"/>
                  <a:pt x="43" y="174"/>
                </a:cubicBezTo>
                <a:cubicBezTo>
                  <a:pt x="44" y="154"/>
                  <a:pt x="51" y="144"/>
                  <a:pt x="36" y="143"/>
                </a:cubicBezTo>
                <a:cubicBezTo>
                  <a:pt x="21" y="142"/>
                  <a:pt x="0" y="132"/>
                  <a:pt x="16" y="110"/>
                </a:cubicBezTo>
                <a:cubicBezTo>
                  <a:pt x="32" y="89"/>
                  <a:pt x="44" y="127"/>
                  <a:pt x="45" y="88"/>
                </a:cubicBezTo>
                <a:cubicBezTo>
                  <a:pt x="46" y="53"/>
                  <a:pt x="76" y="0"/>
                  <a:pt x="115" y="33"/>
                </a:cubicBezTo>
                <a:cubicBezTo>
                  <a:pt x="154" y="67"/>
                  <a:pt x="164" y="147"/>
                  <a:pt x="144" y="177"/>
                </a:cubicBezTo>
                <a:cubicBezTo>
                  <a:pt x="123" y="206"/>
                  <a:pt x="108" y="220"/>
                  <a:pt x="73" y="190"/>
                </a:cubicBezTo>
                <a:cubicBezTo>
                  <a:pt x="73" y="190"/>
                  <a:pt x="58" y="157"/>
                  <a:pt x="57" y="178"/>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7" name="Freeform 11">
            <a:extLst>
              <a:ext uri="{FF2B5EF4-FFF2-40B4-BE49-F238E27FC236}">
                <a16:creationId xmlns:a16="http://schemas.microsoft.com/office/drawing/2014/main" id="{88DFE91A-7BD8-C548-B286-8659B3F8FE97}"/>
              </a:ext>
            </a:extLst>
          </p:cNvPr>
          <p:cNvSpPr>
            <a:spLocks/>
          </p:cNvSpPr>
          <p:nvPr/>
        </p:nvSpPr>
        <p:spPr bwMode="auto">
          <a:xfrm>
            <a:off x="9502215" y="2018378"/>
            <a:ext cx="1875171" cy="1462159"/>
          </a:xfrm>
          <a:custGeom>
            <a:avLst/>
            <a:gdLst>
              <a:gd name="T0" fmla="*/ 204 w 403"/>
              <a:gd name="T1" fmla="*/ 214 h 315"/>
              <a:gd name="T2" fmla="*/ 185 w 403"/>
              <a:gd name="T3" fmla="*/ 201 h 315"/>
              <a:gd name="T4" fmla="*/ 173 w 403"/>
              <a:gd name="T5" fmla="*/ 188 h 315"/>
              <a:gd name="T6" fmla="*/ 108 w 403"/>
              <a:gd name="T7" fmla="*/ 156 h 315"/>
              <a:gd name="T8" fmla="*/ 53 w 403"/>
              <a:gd name="T9" fmla="*/ 77 h 315"/>
              <a:gd name="T10" fmla="*/ 60 w 403"/>
              <a:gd name="T11" fmla="*/ 40 h 315"/>
              <a:gd name="T12" fmla="*/ 167 w 403"/>
              <a:gd name="T13" fmla="*/ 43 h 315"/>
              <a:gd name="T14" fmla="*/ 265 w 403"/>
              <a:gd name="T15" fmla="*/ 21 h 315"/>
              <a:gd name="T16" fmla="*/ 398 w 403"/>
              <a:gd name="T17" fmla="*/ 61 h 315"/>
              <a:gd name="T18" fmla="*/ 397 w 403"/>
              <a:gd name="T19" fmla="*/ 207 h 315"/>
              <a:gd name="T20" fmla="*/ 330 w 403"/>
              <a:gd name="T21" fmla="*/ 268 h 315"/>
              <a:gd name="T22" fmla="*/ 271 w 403"/>
              <a:gd name="T23" fmla="*/ 231 h 315"/>
              <a:gd name="T24" fmla="*/ 226 w 403"/>
              <a:gd name="T25" fmla="*/ 209 h 315"/>
              <a:gd name="T26" fmla="*/ 204 w 403"/>
              <a:gd name="T27" fmla="*/ 2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315">
                <a:moveTo>
                  <a:pt x="204" y="214"/>
                </a:moveTo>
                <a:cubicBezTo>
                  <a:pt x="204" y="214"/>
                  <a:pt x="188" y="273"/>
                  <a:pt x="185" y="201"/>
                </a:cubicBezTo>
                <a:cubicBezTo>
                  <a:pt x="185" y="201"/>
                  <a:pt x="182" y="188"/>
                  <a:pt x="173" y="188"/>
                </a:cubicBezTo>
                <a:cubicBezTo>
                  <a:pt x="164" y="188"/>
                  <a:pt x="129" y="195"/>
                  <a:pt x="108" y="156"/>
                </a:cubicBezTo>
                <a:cubicBezTo>
                  <a:pt x="88" y="118"/>
                  <a:pt x="61" y="79"/>
                  <a:pt x="53" y="77"/>
                </a:cubicBezTo>
                <a:cubicBezTo>
                  <a:pt x="46" y="76"/>
                  <a:pt x="0" y="58"/>
                  <a:pt x="60" y="40"/>
                </a:cubicBezTo>
                <a:cubicBezTo>
                  <a:pt x="119" y="22"/>
                  <a:pt x="140" y="43"/>
                  <a:pt x="167" y="43"/>
                </a:cubicBezTo>
                <a:cubicBezTo>
                  <a:pt x="194" y="43"/>
                  <a:pt x="234" y="41"/>
                  <a:pt x="265" y="21"/>
                </a:cubicBezTo>
                <a:cubicBezTo>
                  <a:pt x="297" y="0"/>
                  <a:pt x="394" y="18"/>
                  <a:pt x="398" y="61"/>
                </a:cubicBezTo>
                <a:cubicBezTo>
                  <a:pt x="403" y="104"/>
                  <a:pt x="397" y="176"/>
                  <a:pt x="397" y="207"/>
                </a:cubicBezTo>
                <a:cubicBezTo>
                  <a:pt x="397" y="238"/>
                  <a:pt x="398" y="315"/>
                  <a:pt x="330" y="268"/>
                </a:cubicBezTo>
                <a:cubicBezTo>
                  <a:pt x="330" y="268"/>
                  <a:pt x="304" y="234"/>
                  <a:pt x="271" y="231"/>
                </a:cubicBezTo>
                <a:cubicBezTo>
                  <a:pt x="238" y="228"/>
                  <a:pt x="226" y="209"/>
                  <a:pt x="226" y="209"/>
                </a:cubicBezTo>
                <a:cubicBezTo>
                  <a:pt x="226" y="209"/>
                  <a:pt x="210" y="182"/>
                  <a:pt x="204" y="214"/>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8" name="Freeform 12">
            <a:extLst>
              <a:ext uri="{FF2B5EF4-FFF2-40B4-BE49-F238E27FC236}">
                <a16:creationId xmlns:a16="http://schemas.microsoft.com/office/drawing/2014/main" id="{6E6C7777-866F-C343-AC99-78FD42BE2373}"/>
              </a:ext>
            </a:extLst>
          </p:cNvPr>
          <p:cNvSpPr>
            <a:spLocks noEditPoints="1"/>
          </p:cNvSpPr>
          <p:nvPr/>
        </p:nvSpPr>
        <p:spPr bwMode="auto">
          <a:xfrm>
            <a:off x="9283841" y="3565985"/>
            <a:ext cx="1965369" cy="1979611"/>
          </a:xfrm>
          <a:custGeom>
            <a:avLst/>
            <a:gdLst>
              <a:gd name="T0" fmla="*/ 389 w 423"/>
              <a:gd name="T1" fmla="*/ 104 h 427"/>
              <a:gd name="T2" fmla="*/ 277 w 423"/>
              <a:gd name="T3" fmla="*/ 74 h 427"/>
              <a:gd name="T4" fmla="*/ 343 w 423"/>
              <a:gd name="T5" fmla="*/ 159 h 427"/>
              <a:gd name="T6" fmla="*/ 333 w 423"/>
              <a:gd name="T7" fmla="*/ 167 h 427"/>
              <a:gd name="T8" fmla="*/ 270 w 423"/>
              <a:gd name="T9" fmla="*/ 136 h 427"/>
              <a:gd name="T10" fmla="*/ 224 w 423"/>
              <a:gd name="T11" fmla="*/ 33 h 427"/>
              <a:gd name="T12" fmla="*/ 270 w 423"/>
              <a:gd name="T13" fmla="*/ 64 h 427"/>
              <a:gd name="T14" fmla="*/ 182 w 423"/>
              <a:gd name="T15" fmla="*/ 19 h 427"/>
              <a:gd name="T16" fmla="*/ 226 w 423"/>
              <a:gd name="T17" fmla="*/ 121 h 427"/>
              <a:gd name="T18" fmla="*/ 160 w 423"/>
              <a:gd name="T19" fmla="*/ 16 h 427"/>
              <a:gd name="T20" fmla="*/ 80 w 423"/>
              <a:gd name="T21" fmla="*/ 63 h 427"/>
              <a:gd name="T22" fmla="*/ 48 w 423"/>
              <a:gd name="T23" fmla="*/ 118 h 427"/>
              <a:gd name="T24" fmla="*/ 165 w 423"/>
              <a:gd name="T25" fmla="*/ 63 h 427"/>
              <a:gd name="T26" fmla="*/ 124 w 423"/>
              <a:gd name="T27" fmla="*/ 73 h 427"/>
              <a:gd name="T28" fmla="*/ 40 w 423"/>
              <a:gd name="T29" fmla="*/ 132 h 427"/>
              <a:gd name="T30" fmla="*/ 28 w 423"/>
              <a:gd name="T31" fmla="*/ 155 h 427"/>
              <a:gd name="T32" fmla="*/ 107 w 423"/>
              <a:gd name="T33" fmla="*/ 151 h 427"/>
              <a:gd name="T34" fmla="*/ 275 w 423"/>
              <a:gd name="T35" fmla="*/ 232 h 427"/>
              <a:gd name="T36" fmla="*/ 266 w 423"/>
              <a:gd name="T37" fmla="*/ 231 h 427"/>
              <a:gd name="T38" fmla="*/ 128 w 423"/>
              <a:gd name="T39" fmla="*/ 191 h 427"/>
              <a:gd name="T40" fmla="*/ 118 w 423"/>
              <a:gd name="T41" fmla="*/ 171 h 427"/>
              <a:gd name="T42" fmla="*/ 26 w 423"/>
              <a:gd name="T43" fmla="*/ 164 h 427"/>
              <a:gd name="T44" fmla="*/ 22 w 423"/>
              <a:gd name="T45" fmla="*/ 205 h 427"/>
              <a:gd name="T46" fmla="*/ 21 w 423"/>
              <a:gd name="T47" fmla="*/ 244 h 427"/>
              <a:gd name="T48" fmla="*/ 24 w 423"/>
              <a:gd name="T49" fmla="*/ 258 h 427"/>
              <a:gd name="T50" fmla="*/ 49 w 423"/>
              <a:gd name="T51" fmla="*/ 360 h 427"/>
              <a:gd name="T52" fmla="*/ 174 w 423"/>
              <a:gd name="T53" fmla="*/ 406 h 427"/>
              <a:gd name="T54" fmla="*/ 101 w 423"/>
              <a:gd name="T55" fmla="*/ 341 h 427"/>
              <a:gd name="T56" fmla="*/ 73 w 423"/>
              <a:gd name="T57" fmla="*/ 297 h 427"/>
              <a:gd name="T58" fmla="*/ 178 w 423"/>
              <a:gd name="T59" fmla="*/ 323 h 427"/>
              <a:gd name="T60" fmla="*/ 212 w 423"/>
              <a:gd name="T61" fmla="*/ 368 h 427"/>
              <a:gd name="T62" fmla="*/ 233 w 423"/>
              <a:gd name="T63" fmla="*/ 391 h 427"/>
              <a:gd name="T64" fmla="*/ 229 w 423"/>
              <a:gd name="T65" fmla="*/ 421 h 427"/>
              <a:gd name="T66" fmla="*/ 234 w 423"/>
              <a:gd name="T67" fmla="*/ 349 h 427"/>
              <a:gd name="T68" fmla="*/ 254 w 423"/>
              <a:gd name="T69" fmla="*/ 349 h 427"/>
              <a:gd name="T70" fmla="*/ 374 w 423"/>
              <a:gd name="T71" fmla="*/ 330 h 427"/>
              <a:gd name="T72" fmla="*/ 398 w 423"/>
              <a:gd name="T73" fmla="*/ 268 h 427"/>
              <a:gd name="T74" fmla="*/ 308 w 423"/>
              <a:gd name="T75" fmla="*/ 334 h 427"/>
              <a:gd name="T76" fmla="*/ 286 w 423"/>
              <a:gd name="T77" fmla="*/ 329 h 427"/>
              <a:gd name="T78" fmla="*/ 361 w 423"/>
              <a:gd name="T79" fmla="*/ 245 h 427"/>
              <a:gd name="T80" fmla="*/ 411 w 423"/>
              <a:gd name="T81" fmla="*/ 216 h 427"/>
              <a:gd name="T82" fmla="*/ 336 w 423"/>
              <a:gd name="T83" fmla="*/ 247 h 427"/>
              <a:gd name="T84" fmla="*/ 310 w 423"/>
              <a:gd name="T85" fmla="*/ 213 h 427"/>
              <a:gd name="T86" fmla="*/ 200 w 423"/>
              <a:gd name="T87" fmla="*/ 147 h 427"/>
              <a:gd name="T88" fmla="*/ 140 w 423"/>
              <a:gd name="T89" fmla="*/ 97 h 427"/>
              <a:gd name="T90" fmla="*/ 257 w 423"/>
              <a:gd name="T91" fmla="*/ 166 h 427"/>
              <a:gd name="T92" fmla="*/ 325 w 423"/>
              <a:gd name="T93" fmla="*/ 201 h 427"/>
              <a:gd name="T94" fmla="*/ 395 w 423"/>
              <a:gd name="T95" fmla="*/ 209 h 427"/>
              <a:gd name="T96" fmla="*/ 313 w 423"/>
              <a:gd name="T97" fmla="*/ 94 h 427"/>
              <a:gd name="T98" fmla="*/ 352 w 423"/>
              <a:gd name="T99" fmla="*/ 99 h 427"/>
              <a:gd name="T100" fmla="*/ 135 w 423"/>
              <a:gd name="T101" fmla="*/ 368 h 427"/>
              <a:gd name="T102" fmla="*/ 218 w 423"/>
              <a:gd name="T103" fmla="*/ 243 h 427"/>
              <a:gd name="T104" fmla="*/ 225 w 423"/>
              <a:gd name="T105" fmla="*/ 250 h 427"/>
              <a:gd name="T106" fmla="*/ 56 w 423"/>
              <a:gd name="T107" fmla="*/ 338 h 427"/>
              <a:gd name="T108" fmla="*/ 300 w 423"/>
              <a:gd name="T109" fmla="*/ 284 h 427"/>
              <a:gd name="T110" fmla="*/ 130 w 423"/>
              <a:gd name="T111" fmla="*/ 280 h 427"/>
              <a:gd name="T112" fmla="*/ 72 w 423"/>
              <a:gd name="T113" fmla="*/ 252 h 427"/>
              <a:gd name="T114" fmla="*/ 56 w 423"/>
              <a:gd name="T115" fmla="*/ 244 h 427"/>
              <a:gd name="T116" fmla="*/ 76 w 423"/>
              <a:gd name="T117" fmla="*/ 235 h 427"/>
              <a:gd name="T118" fmla="*/ 123 w 423"/>
              <a:gd name="T119" fmla="*/ 263 h 427"/>
              <a:gd name="T120" fmla="*/ 304 w 423"/>
              <a:gd name="T121" fmla="*/ 281 h 427"/>
              <a:gd name="T122" fmla="*/ 390 w 423"/>
              <a:gd name="T123" fmla="*/ 14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427">
                <a:moveTo>
                  <a:pt x="422" y="160"/>
                </a:moveTo>
                <a:cubicBezTo>
                  <a:pt x="421" y="154"/>
                  <a:pt x="420" y="147"/>
                  <a:pt x="419" y="141"/>
                </a:cubicBezTo>
                <a:cubicBezTo>
                  <a:pt x="418" y="131"/>
                  <a:pt x="416" y="121"/>
                  <a:pt x="411" y="113"/>
                </a:cubicBezTo>
                <a:cubicBezTo>
                  <a:pt x="410" y="111"/>
                  <a:pt x="408" y="109"/>
                  <a:pt x="407" y="108"/>
                </a:cubicBezTo>
                <a:cubicBezTo>
                  <a:pt x="405" y="107"/>
                  <a:pt x="404" y="107"/>
                  <a:pt x="403" y="109"/>
                </a:cubicBezTo>
                <a:cubicBezTo>
                  <a:pt x="403" y="111"/>
                  <a:pt x="403" y="114"/>
                  <a:pt x="403" y="116"/>
                </a:cubicBezTo>
                <a:cubicBezTo>
                  <a:pt x="403" y="118"/>
                  <a:pt x="403" y="120"/>
                  <a:pt x="403" y="123"/>
                </a:cubicBezTo>
                <a:cubicBezTo>
                  <a:pt x="403" y="123"/>
                  <a:pt x="403" y="123"/>
                  <a:pt x="402" y="123"/>
                </a:cubicBezTo>
                <a:cubicBezTo>
                  <a:pt x="401" y="121"/>
                  <a:pt x="400" y="120"/>
                  <a:pt x="399" y="118"/>
                </a:cubicBezTo>
                <a:cubicBezTo>
                  <a:pt x="397" y="113"/>
                  <a:pt x="393" y="108"/>
                  <a:pt x="389" y="104"/>
                </a:cubicBezTo>
                <a:cubicBezTo>
                  <a:pt x="395" y="104"/>
                  <a:pt x="398" y="105"/>
                  <a:pt x="399" y="105"/>
                </a:cubicBezTo>
                <a:cubicBezTo>
                  <a:pt x="404" y="104"/>
                  <a:pt x="411" y="94"/>
                  <a:pt x="407" y="86"/>
                </a:cubicBezTo>
                <a:cubicBezTo>
                  <a:pt x="403" y="78"/>
                  <a:pt x="384" y="62"/>
                  <a:pt x="383" y="60"/>
                </a:cubicBezTo>
                <a:cubicBezTo>
                  <a:pt x="382" y="59"/>
                  <a:pt x="378" y="49"/>
                  <a:pt x="371" y="46"/>
                </a:cubicBezTo>
                <a:cubicBezTo>
                  <a:pt x="363" y="42"/>
                  <a:pt x="319" y="23"/>
                  <a:pt x="315" y="22"/>
                </a:cubicBezTo>
                <a:cubicBezTo>
                  <a:pt x="312" y="21"/>
                  <a:pt x="293" y="21"/>
                  <a:pt x="290" y="21"/>
                </a:cubicBezTo>
                <a:cubicBezTo>
                  <a:pt x="289" y="21"/>
                  <a:pt x="293" y="29"/>
                  <a:pt x="300" y="39"/>
                </a:cubicBezTo>
                <a:cubicBezTo>
                  <a:pt x="297" y="41"/>
                  <a:pt x="294" y="44"/>
                  <a:pt x="291" y="48"/>
                </a:cubicBezTo>
                <a:cubicBezTo>
                  <a:pt x="287" y="55"/>
                  <a:pt x="283" y="62"/>
                  <a:pt x="279" y="69"/>
                </a:cubicBezTo>
                <a:cubicBezTo>
                  <a:pt x="278" y="71"/>
                  <a:pt x="277" y="73"/>
                  <a:pt x="277" y="74"/>
                </a:cubicBezTo>
                <a:cubicBezTo>
                  <a:pt x="277" y="85"/>
                  <a:pt x="277" y="96"/>
                  <a:pt x="277" y="106"/>
                </a:cubicBezTo>
                <a:cubicBezTo>
                  <a:pt x="277" y="109"/>
                  <a:pt x="278" y="110"/>
                  <a:pt x="280" y="110"/>
                </a:cubicBezTo>
                <a:cubicBezTo>
                  <a:pt x="281" y="111"/>
                  <a:pt x="283" y="111"/>
                  <a:pt x="285" y="112"/>
                </a:cubicBezTo>
                <a:cubicBezTo>
                  <a:pt x="300" y="116"/>
                  <a:pt x="315" y="121"/>
                  <a:pt x="330" y="125"/>
                </a:cubicBezTo>
                <a:cubicBezTo>
                  <a:pt x="335" y="127"/>
                  <a:pt x="340" y="126"/>
                  <a:pt x="345" y="124"/>
                </a:cubicBezTo>
                <a:cubicBezTo>
                  <a:pt x="346" y="123"/>
                  <a:pt x="347" y="123"/>
                  <a:pt x="348" y="123"/>
                </a:cubicBezTo>
                <a:cubicBezTo>
                  <a:pt x="348" y="123"/>
                  <a:pt x="348" y="123"/>
                  <a:pt x="348" y="124"/>
                </a:cubicBezTo>
                <a:cubicBezTo>
                  <a:pt x="347" y="125"/>
                  <a:pt x="346" y="126"/>
                  <a:pt x="344" y="127"/>
                </a:cubicBezTo>
                <a:cubicBezTo>
                  <a:pt x="342" y="129"/>
                  <a:pt x="340" y="132"/>
                  <a:pt x="340" y="135"/>
                </a:cubicBezTo>
                <a:cubicBezTo>
                  <a:pt x="339" y="143"/>
                  <a:pt x="340" y="151"/>
                  <a:pt x="343" y="159"/>
                </a:cubicBezTo>
                <a:cubicBezTo>
                  <a:pt x="344" y="160"/>
                  <a:pt x="345" y="161"/>
                  <a:pt x="346" y="161"/>
                </a:cubicBezTo>
                <a:cubicBezTo>
                  <a:pt x="351" y="162"/>
                  <a:pt x="356" y="164"/>
                  <a:pt x="361" y="165"/>
                </a:cubicBezTo>
                <a:cubicBezTo>
                  <a:pt x="364" y="166"/>
                  <a:pt x="367" y="165"/>
                  <a:pt x="369" y="162"/>
                </a:cubicBezTo>
                <a:cubicBezTo>
                  <a:pt x="369" y="161"/>
                  <a:pt x="370" y="161"/>
                  <a:pt x="371" y="161"/>
                </a:cubicBezTo>
                <a:cubicBezTo>
                  <a:pt x="371" y="161"/>
                  <a:pt x="371" y="161"/>
                  <a:pt x="371" y="161"/>
                </a:cubicBezTo>
                <a:cubicBezTo>
                  <a:pt x="370" y="168"/>
                  <a:pt x="365" y="174"/>
                  <a:pt x="361" y="179"/>
                </a:cubicBezTo>
                <a:cubicBezTo>
                  <a:pt x="360" y="177"/>
                  <a:pt x="361" y="176"/>
                  <a:pt x="360" y="174"/>
                </a:cubicBezTo>
                <a:cubicBezTo>
                  <a:pt x="360" y="170"/>
                  <a:pt x="359" y="169"/>
                  <a:pt x="355" y="168"/>
                </a:cubicBezTo>
                <a:cubicBezTo>
                  <a:pt x="352" y="167"/>
                  <a:pt x="348" y="166"/>
                  <a:pt x="345" y="165"/>
                </a:cubicBezTo>
                <a:cubicBezTo>
                  <a:pt x="340" y="164"/>
                  <a:pt x="337" y="165"/>
                  <a:pt x="333" y="167"/>
                </a:cubicBezTo>
                <a:cubicBezTo>
                  <a:pt x="331" y="168"/>
                  <a:pt x="329" y="170"/>
                  <a:pt x="327" y="171"/>
                </a:cubicBezTo>
                <a:cubicBezTo>
                  <a:pt x="328" y="168"/>
                  <a:pt x="330" y="166"/>
                  <a:pt x="331" y="164"/>
                </a:cubicBezTo>
                <a:cubicBezTo>
                  <a:pt x="336" y="159"/>
                  <a:pt x="338" y="153"/>
                  <a:pt x="337" y="147"/>
                </a:cubicBezTo>
                <a:cubicBezTo>
                  <a:pt x="337" y="144"/>
                  <a:pt x="336" y="141"/>
                  <a:pt x="335" y="139"/>
                </a:cubicBezTo>
                <a:cubicBezTo>
                  <a:pt x="334" y="134"/>
                  <a:pt x="331" y="131"/>
                  <a:pt x="327" y="130"/>
                </a:cubicBezTo>
                <a:cubicBezTo>
                  <a:pt x="311" y="123"/>
                  <a:pt x="293" y="119"/>
                  <a:pt x="276" y="114"/>
                </a:cubicBezTo>
                <a:cubicBezTo>
                  <a:pt x="273" y="113"/>
                  <a:pt x="271" y="114"/>
                  <a:pt x="270" y="117"/>
                </a:cubicBezTo>
                <a:cubicBezTo>
                  <a:pt x="268" y="119"/>
                  <a:pt x="267" y="122"/>
                  <a:pt x="265" y="125"/>
                </a:cubicBezTo>
                <a:cubicBezTo>
                  <a:pt x="263" y="129"/>
                  <a:pt x="264" y="130"/>
                  <a:pt x="266" y="132"/>
                </a:cubicBezTo>
                <a:cubicBezTo>
                  <a:pt x="267" y="134"/>
                  <a:pt x="269" y="135"/>
                  <a:pt x="270" y="136"/>
                </a:cubicBezTo>
                <a:cubicBezTo>
                  <a:pt x="262" y="134"/>
                  <a:pt x="254" y="132"/>
                  <a:pt x="247" y="129"/>
                </a:cubicBezTo>
                <a:cubicBezTo>
                  <a:pt x="249" y="129"/>
                  <a:pt x="251" y="129"/>
                  <a:pt x="253" y="129"/>
                </a:cubicBezTo>
                <a:cubicBezTo>
                  <a:pt x="257" y="128"/>
                  <a:pt x="260" y="127"/>
                  <a:pt x="262" y="123"/>
                </a:cubicBezTo>
                <a:cubicBezTo>
                  <a:pt x="263" y="121"/>
                  <a:pt x="264" y="119"/>
                  <a:pt x="265" y="117"/>
                </a:cubicBezTo>
                <a:cubicBezTo>
                  <a:pt x="274" y="104"/>
                  <a:pt x="274" y="89"/>
                  <a:pt x="271" y="74"/>
                </a:cubicBezTo>
                <a:cubicBezTo>
                  <a:pt x="271" y="70"/>
                  <a:pt x="269" y="68"/>
                  <a:pt x="266" y="67"/>
                </a:cubicBezTo>
                <a:cubicBezTo>
                  <a:pt x="261" y="65"/>
                  <a:pt x="256" y="64"/>
                  <a:pt x="252" y="63"/>
                </a:cubicBezTo>
                <a:cubicBezTo>
                  <a:pt x="250" y="63"/>
                  <a:pt x="249" y="62"/>
                  <a:pt x="249" y="60"/>
                </a:cubicBezTo>
                <a:cubicBezTo>
                  <a:pt x="249" y="53"/>
                  <a:pt x="245" y="47"/>
                  <a:pt x="241" y="41"/>
                </a:cubicBezTo>
                <a:cubicBezTo>
                  <a:pt x="237" y="35"/>
                  <a:pt x="231" y="33"/>
                  <a:pt x="224" y="33"/>
                </a:cubicBezTo>
                <a:cubicBezTo>
                  <a:pt x="222" y="33"/>
                  <a:pt x="219" y="33"/>
                  <a:pt x="216" y="34"/>
                </a:cubicBezTo>
                <a:cubicBezTo>
                  <a:pt x="214" y="34"/>
                  <a:pt x="213" y="33"/>
                  <a:pt x="213" y="31"/>
                </a:cubicBezTo>
                <a:cubicBezTo>
                  <a:pt x="218" y="30"/>
                  <a:pt x="224" y="30"/>
                  <a:pt x="229" y="29"/>
                </a:cubicBezTo>
                <a:cubicBezTo>
                  <a:pt x="232" y="29"/>
                  <a:pt x="233" y="28"/>
                  <a:pt x="234" y="25"/>
                </a:cubicBezTo>
                <a:cubicBezTo>
                  <a:pt x="234" y="23"/>
                  <a:pt x="234" y="21"/>
                  <a:pt x="235" y="18"/>
                </a:cubicBezTo>
                <a:cubicBezTo>
                  <a:pt x="235" y="19"/>
                  <a:pt x="236" y="20"/>
                  <a:pt x="236" y="21"/>
                </a:cubicBezTo>
                <a:cubicBezTo>
                  <a:pt x="235" y="26"/>
                  <a:pt x="236" y="30"/>
                  <a:pt x="239" y="34"/>
                </a:cubicBezTo>
                <a:cubicBezTo>
                  <a:pt x="244" y="42"/>
                  <a:pt x="249" y="49"/>
                  <a:pt x="254" y="57"/>
                </a:cubicBezTo>
                <a:cubicBezTo>
                  <a:pt x="255" y="58"/>
                  <a:pt x="257" y="59"/>
                  <a:pt x="258" y="60"/>
                </a:cubicBezTo>
                <a:cubicBezTo>
                  <a:pt x="262" y="62"/>
                  <a:pt x="266" y="63"/>
                  <a:pt x="270" y="64"/>
                </a:cubicBezTo>
                <a:cubicBezTo>
                  <a:pt x="274" y="65"/>
                  <a:pt x="277" y="64"/>
                  <a:pt x="279" y="61"/>
                </a:cubicBezTo>
                <a:cubicBezTo>
                  <a:pt x="282" y="57"/>
                  <a:pt x="284" y="52"/>
                  <a:pt x="287" y="48"/>
                </a:cubicBezTo>
                <a:cubicBezTo>
                  <a:pt x="288" y="45"/>
                  <a:pt x="289" y="42"/>
                  <a:pt x="288" y="39"/>
                </a:cubicBezTo>
                <a:cubicBezTo>
                  <a:pt x="284" y="27"/>
                  <a:pt x="276" y="20"/>
                  <a:pt x="265" y="16"/>
                </a:cubicBezTo>
                <a:cubicBezTo>
                  <a:pt x="264" y="15"/>
                  <a:pt x="262" y="16"/>
                  <a:pt x="260" y="15"/>
                </a:cubicBezTo>
                <a:cubicBezTo>
                  <a:pt x="261" y="14"/>
                  <a:pt x="262" y="13"/>
                  <a:pt x="263" y="12"/>
                </a:cubicBezTo>
                <a:cubicBezTo>
                  <a:pt x="259" y="11"/>
                  <a:pt x="256" y="8"/>
                  <a:pt x="253" y="7"/>
                </a:cubicBezTo>
                <a:cubicBezTo>
                  <a:pt x="246" y="6"/>
                  <a:pt x="239" y="4"/>
                  <a:pt x="232" y="3"/>
                </a:cubicBezTo>
                <a:cubicBezTo>
                  <a:pt x="220" y="0"/>
                  <a:pt x="209" y="2"/>
                  <a:pt x="197" y="6"/>
                </a:cubicBezTo>
                <a:cubicBezTo>
                  <a:pt x="191" y="8"/>
                  <a:pt x="186" y="13"/>
                  <a:pt x="182" y="19"/>
                </a:cubicBezTo>
                <a:cubicBezTo>
                  <a:pt x="180" y="23"/>
                  <a:pt x="181" y="27"/>
                  <a:pt x="184" y="29"/>
                </a:cubicBezTo>
                <a:cubicBezTo>
                  <a:pt x="188" y="27"/>
                  <a:pt x="190" y="24"/>
                  <a:pt x="194" y="23"/>
                </a:cubicBezTo>
                <a:cubicBezTo>
                  <a:pt x="193" y="25"/>
                  <a:pt x="192" y="27"/>
                  <a:pt x="191" y="29"/>
                </a:cubicBezTo>
                <a:cubicBezTo>
                  <a:pt x="188" y="32"/>
                  <a:pt x="187" y="36"/>
                  <a:pt x="189" y="40"/>
                </a:cubicBezTo>
                <a:cubicBezTo>
                  <a:pt x="194" y="48"/>
                  <a:pt x="198" y="56"/>
                  <a:pt x="205" y="61"/>
                </a:cubicBezTo>
                <a:cubicBezTo>
                  <a:pt x="209" y="64"/>
                  <a:pt x="213" y="67"/>
                  <a:pt x="217" y="70"/>
                </a:cubicBezTo>
                <a:cubicBezTo>
                  <a:pt x="219" y="72"/>
                  <a:pt x="221" y="75"/>
                  <a:pt x="225" y="74"/>
                </a:cubicBezTo>
                <a:cubicBezTo>
                  <a:pt x="223" y="88"/>
                  <a:pt x="224" y="91"/>
                  <a:pt x="234" y="104"/>
                </a:cubicBezTo>
                <a:cubicBezTo>
                  <a:pt x="231" y="109"/>
                  <a:pt x="228" y="113"/>
                  <a:pt x="227" y="119"/>
                </a:cubicBezTo>
                <a:cubicBezTo>
                  <a:pt x="227" y="120"/>
                  <a:pt x="226" y="120"/>
                  <a:pt x="226" y="121"/>
                </a:cubicBezTo>
                <a:cubicBezTo>
                  <a:pt x="226" y="121"/>
                  <a:pt x="225" y="121"/>
                  <a:pt x="225" y="121"/>
                </a:cubicBezTo>
                <a:cubicBezTo>
                  <a:pt x="225" y="120"/>
                  <a:pt x="226" y="119"/>
                  <a:pt x="226" y="119"/>
                </a:cubicBezTo>
                <a:cubicBezTo>
                  <a:pt x="227" y="116"/>
                  <a:pt x="227" y="112"/>
                  <a:pt x="227" y="109"/>
                </a:cubicBezTo>
                <a:cubicBezTo>
                  <a:pt x="227" y="107"/>
                  <a:pt x="227" y="105"/>
                  <a:pt x="226" y="103"/>
                </a:cubicBezTo>
                <a:cubicBezTo>
                  <a:pt x="224" y="95"/>
                  <a:pt x="222" y="86"/>
                  <a:pt x="213" y="82"/>
                </a:cubicBezTo>
                <a:cubicBezTo>
                  <a:pt x="215" y="80"/>
                  <a:pt x="215" y="77"/>
                  <a:pt x="213" y="76"/>
                </a:cubicBezTo>
                <a:cubicBezTo>
                  <a:pt x="211" y="73"/>
                  <a:pt x="208" y="70"/>
                  <a:pt x="205" y="68"/>
                </a:cubicBezTo>
                <a:cubicBezTo>
                  <a:pt x="203" y="66"/>
                  <a:pt x="201" y="65"/>
                  <a:pt x="199" y="62"/>
                </a:cubicBezTo>
                <a:cubicBezTo>
                  <a:pt x="191" y="47"/>
                  <a:pt x="181" y="35"/>
                  <a:pt x="171" y="22"/>
                </a:cubicBezTo>
                <a:cubicBezTo>
                  <a:pt x="168" y="18"/>
                  <a:pt x="164" y="16"/>
                  <a:pt x="160" y="16"/>
                </a:cubicBezTo>
                <a:cubicBezTo>
                  <a:pt x="148" y="15"/>
                  <a:pt x="137" y="19"/>
                  <a:pt x="128" y="26"/>
                </a:cubicBezTo>
                <a:cubicBezTo>
                  <a:pt x="127" y="26"/>
                  <a:pt x="127" y="27"/>
                  <a:pt x="127" y="27"/>
                </a:cubicBezTo>
                <a:cubicBezTo>
                  <a:pt x="131" y="31"/>
                  <a:pt x="136" y="34"/>
                  <a:pt x="141" y="37"/>
                </a:cubicBezTo>
                <a:cubicBezTo>
                  <a:pt x="139" y="38"/>
                  <a:pt x="137" y="38"/>
                  <a:pt x="136" y="39"/>
                </a:cubicBezTo>
                <a:cubicBezTo>
                  <a:pt x="133" y="37"/>
                  <a:pt x="131" y="35"/>
                  <a:pt x="129" y="34"/>
                </a:cubicBezTo>
                <a:cubicBezTo>
                  <a:pt x="123" y="31"/>
                  <a:pt x="116" y="31"/>
                  <a:pt x="110" y="34"/>
                </a:cubicBezTo>
                <a:cubicBezTo>
                  <a:pt x="102" y="38"/>
                  <a:pt x="94" y="43"/>
                  <a:pt x="86" y="48"/>
                </a:cubicBezTo>
                <a:cubicBezTo>
                  <a:pt x="82" y="51"/>
                  <a:pt x="78" y="54"/>
                  <a:pt x="73" y="57"/>
                </a:cubicBezTo>
                <a:cubicBezTo>
                  <a:pt x="71" y="60"/>
                  <a:pt x="70" y="62"/>
                  <a:pt x="72" y="64"/>
                </a:cubicBezTo>
                <a:cubicBezTo>
                  <a:pt x="75" y="64"/>
                  <a:pt x="77" y="63"/>
                  <a:pt x="80" y="63"/>
                </a:cubicBezTo>
                <a:cubicBezTo>
                  <a:pt x="80" y="63"/>
                  <a:pt x="81" y="63"/>
                  <a:pt x="81" y="64"/>
                </a:cubicBezTo>
                <a:cubicBezTo>
                  <a:pt x="75" y="66"/>
                  <a:pt x="72" y="70"/>
                  <a:pt x="69" y="75"/>
                </a:cubicBezTo>
                <a:cubicBezTo>
                  <a:pt x="65" y="72"/>
                  <a:pt x="65" y="72"/>
                  <a:pt x="61" y="73"/>
                </a:cubicBezTo>
                <a:cubicBezTo>
                  <a:pt x="47" y="77"/>
                  <a:pt x="37" y="88"/>
                  <a:pt x="29" y="101"/>
                </a:cubicBezTo>
                <a:cubicBezTo>
                  <a:pt x="26" y="106"/>
                  <a:pt x="29" y="110"/>
                  <a:pt x="34" y="110"/>
                </a:cubicBezTo>
                <a:cubicBezTo>
                  <a:pt x="36" y="110"/>
                  <a:pt x="38" y="109"/>
                  <a:pt x="39" y="107"/>
                </a:cubicBezTo>
                <a:cubicBezTo>
                  <a:pt x="40" y="104"/>
                  <a:pt x="42" y="101"/>
                  <a:pt x="44" y="99"/>
                </a:cubicBezTo>
                <a:cubicBezTo>
                  <a:pt x="44" y="99"/>
                  <a:pt x="44" y="99"/>
                  <a:pt x="44" y="99"/>
                </a:cubicBezTo>
                <a:cubicBezTo>
                  <a:pt x="44" y="100"/>
                  <a:pt x="43" y="101"/>
                  <a:pt x="42" y="103"/>
                </a:cubicBezTo>
                <a:cubicBezTo>
                  <a:pt x="40" y="109"/>
                  <a:pt x="41" y="115"/>
                  <a:pt x="48" y="118"/>
                </a:cubicBezTo>
                <a:cubicBezTo>
                  <a:pt x="53" y="120"/>
                  <a:pt x="58" y="120"/>
                  <a:pt x="63" y="119"/>
                </a:cubicBezTo>
                <a:cubicBezTo>
                  <a:pt x="65" y="118"/>
                  <a:pt x="66" y="117"/>
                  <a:pt x="67" y="115"/>
                </a:cubicBezTo>
                <a:cubicBezTo>
                  <a:pt x="69" y="102"/>
                  <a:pt x="74" y="91"/>
                  <a:pt x="81" y="80"/>
                </a:cubicBezTo>
                <a:cubicBezTo>
                  <a:pt x="85" y="74"/>
                  <a:pt x="90" y="69"/>
                  <a:pt x="96" y="64"/>
                </a:cubicBezTo>
                <a:cubicBezTo>
                  <a:pt x="95" y="62"/>
                  <a:pt x="94" y="61"/>
                  <a:pt x="93" y="59"/>
                </a:cubicBezTo>
                <a:cubicBezTo>
                  <a:pt x="97" y="60"/>
                  <a:pt x="101" y="62"/>
                  <a:pt x="104" y="63"/>
                </a:cubicBezTo>
                <a:cubicBezTo>
                  <a:pt x="119" y="66"/>
                  <a:pt x="135" y="67"/>
                  <a:pt x="150" y="65"/>
                </a:cubicBezTo>
                <a:cubicBezTo>
                  <a:pt x="156" y="64"/>
                  <a:pt x="158" y="62"/>
                  <a:pt x="159" y="56"/>
                </a:cubicBezTo>
                <a:cubicBezTo>
                  <a:pt x="160" y="56"/>
                  <a:pt x="160" y="55"/>
                  <a:pt x="161" y="55"/>
                </a:cubicBezTo>
                <a:cubicBezTo>
                  <a:pt x="161" y="59"/>
                  <a:pt x="163" y="61"/>
                  <a:pt x="165" y="63"/>
                </a:cubicBezTo>
                <a:cubicBezTo>
                  <a:pt x="169" y="70"/>
                  <a:pt x="173" y="76"/>
                  <a:pt x="177" y="82"/>
                </a:cubicBezTo>
                <a:cubicBezTo>
                  <a:pt x="179" y="85"/>
                  <a:pt x="180" y="87"/>
                  <a:pt x="183" y="88"/>
                </a:cubicBezTo>
                <a:cubicBezTo>
                  <a:pt x="185" y="88"/>
                  <a:pt x="187" y="89"/>
                  <a:pt x="190" y="90"/>
                </a:cubicBezTo>
                <a:cubicBezTo>
                  <a:pt x="186" y="90"/>
                  <a:pt x="183" y="90"/>
                  <a:pt x="180" y="91"/>
                </a:cubicBezTo>
                <a:cubicBezTo>
                  <a:pt x="177" y="91"/>
                  <a:pt x="174" y="93"/>
                  <a:pt x="172" y="95"/>
                </a:cubicBezTo>
                <a:cubicBezTo>
                  <a:pt x="172" y="94"/>
                  <a:pt x="172" y="92"/>
                  <a:pt x="172" y="91"/>
                </a:cubicBezTo>
                <a:cubicBezTo>
                  <a:pt x="172" y="86"/>
                  <a:pt x="171" y="81"/>
                  <a:pt x="169" y="76"/>
                </a:cubicBezTo>
                <a:cubicBezTo>
                  <a:pt x="167" y="71"/>
                  <a:pt x="163" y="68"/>
                  <a:pt x="158" y="68"/>
                </a:cubicBezTo>
                <a:cubicBezTo>
                  <a:pt x="147" y="68"/>
                  <a:pt x="135" y="68"/>
                  <a:pt x="124" y="74"/>
                </a:cubicBezTo>
                <a:cubicBezTo>
                  <a:pt x="124" y="74"/>
                  <a:pt x="124" y="74"/>
                  <a:pt x="124" y="73"/>
                </a:cubicBezTo>
                <a:cubicBezTo>
                  <a:pt x="124" y="72"/>
                  <a:pt x="124" y="71"/>
                  <a:pt x="125" y="70"/>
                </a:cubicBezTo>
                <a:cubicBezTo>
                  <a:pt x="122" y="70"/>
                  <a:pt x="120" y="69"/>
                  <a:pt x="118" y="69"/>
                </a:cubicBezTo>
                <a:cubicBezTo>
                  <a:pt x="114" y="68"/>
                  <a:pt x="110" y="68"/>
                  <a:pt x="106" y="67"/>
                </a:cubicBezTo>
                <a:cubicBezTo>
                  <a:pt x="103" y="66"/>
                  <a:pt x="102" y="67"/>
                  <a:pt x="100" y="68"/>
                </a:cubicBezTo>
                <a:cubicBezTo>
                  <a:pt x="89" y="77"/>
                  <a:pt x="81" y="88"/>
                  <a:pt x="76" y="101"/>
                </a:cubicBezTo>
                <a:cubicBezTo>
                  <a:pt x="73" y="110"/>
                  <a:pt x="71" y="119"/>
                  <a:pt x="71" y="129"/>
                </a:cubicBezTo>
                <a:cubicBezTo>
                  <a:pt x="71" y="130"/>
                  <a:pt x="72" y="132"/>
                  <a:pt x="72" y="133"/>
                </a:cubicBezTo>
                <a:cubicBezTo>
                  <a:pt x="70" y="132"/>
                  <a:pt x="70" y="131"/>
                  <a:pt x="69" y="130"/>
                </a:cubicBezTo>
                <a:cubicBezTo>
                  <a:pt x="67" y="128"/>
                  <a:pt x="65" y="126"/>
                  <a:pt x="62" y="126"/>
                </a:cubicBezTo>
                <a:cubicBezTo>
                  <a:pt x="54" y="124"/>
                  <a:pt x="46" y="125"/>
                  <a:pt x="40" y="132"/>
                </a:cubicBezTo>
                <a:cubicBezTo>
                  <a:pt x="40" y="132"/>
                  <a:pt x="39" y="133"/>
                  <a:pt x="39" y="133"/>
                </a:cubicBezTo>
                <a:cubicBezTo>
                  <a:pt x="39" y="133"/>
                  <a:pt x="39" y="133"/>
                  <a:pt x="39" y="132"/>
                </a:cubicBezTo>
                <a:cubicBezTo>
                  <a:pt x="40" y="130"/>
                  <a:pt x="42" y="127"/>
                  <a:pt x="43" y="124"/>
                </a:cubicBezTo>
                <a:cubicBezTo>
                  <a:pt x="44" y="123"/>
                  <a:pt x="44" y="121"/>
                  <a:pt x="43" y="120"/>
                </a:cubicBezTo>
                <a:cubicBezTo>
                  <a:pt x="36" y="110"/>
                  <a:pt x="23" y="115"/>
                  <a:pt x="19" y="122"/>
                </a:cubicBezTo>
                <a:cubicBezTo>
                  <a:pt x="17" y="127"/>
                  <a:pt x="16" y="132"/>
                  <a:pt x="15" y="138"/>
                </a:cubicBezTo>
                <a:cubicBezTo>
                  <a:pt x="14" y="140"/>
                  <a:pt x="14" y="142"/>
                  <a:pt x="14" y="144"/>
                </a:cubicBezTo>
                <a:cubicBezTo>
                  <a:pt x="15" y="150"/>
                  <a:pt x="20" y="155"/>
                  <a:pt x="24" y="155"/>
                </a:cubicBezTo>
                <a:cubicBezTo>
                  <a:pt x="25" y="153"/>
                  <a:pt x="26" y="151"/>
                  <a:pt x="26" y="149"/>
                </a:cubicBezTo>
                <a:cubicBezTo>
                  <a:pt x="27" y="151"/>
                  <a:pt x="28" y="153"/>
                  <a:pt x="28" y="155"/>
                </a:cubicBezTo>
                <a:cubicBezTo>
                  <a:pt x="28" y="158"/>
                  <a:pt x="29" y="159"/>
                  <a:pt x="32" y="159"/>
                </a:cubicBezTo>
                <a:cubicBezTo>
                  <a:pt x="40" y="160"/>
                  <a:pt x="47" y="162"/>
                  <a:pt x="55" y="163"/>
                </a:cubicBezTo>
                <a:cubicBezTo>
                  <a:pt x="56" y="163"/>
                  <a:pt x="58" y="163"/>
                  <a:pt x="59" y="162"/>
                </a:cubicBezTo>
                <a:cubicBezTo>
                  <a:pt x="69" y="157"/>
                  <a:pt x="79" y="152"/>
                  <a:pt x="89" y="147"/>
                </a:cubicBezTo>
                <a:cubicBezTo>
                  <a:pt x="93" y="145"/>
                  <a:pt x="95" y="142"/>
                  <a:pt x="96" y="138"/>
                </a:cubicBezTo>
                <a:cubicBezTo>
                  <a:pt x="98" y="132"/>
                  <a:pt x="99" y="126"/>
                  <a:pt x="101" y="120"/>
                </a:cubicBezTo>
                <a:cubicBezTo>
                  <a:pt x="101" y="119"/>
                  <a:pt x="102" y="118"/>
                  <a:pt x="102" y="117"/>
                </a:cubicBezTo>
                <a:cubicBezTo>
                  <a:pt x="102" y="118"/>
                  <a:pt x="102" y="119"/>
                  <a:pt x="102" y="120"/>
                </a:cubicBezTo>
                <a:cubicBezTo>
                  <a:pt x="102" y="123"/>
                  <a:pt x="102" y="127"/>
                  <a:pt x="102" y="130"/>
                </a:cubicBezTo>
                <a:cubicBezTo>
                  <a:pt x="102" y="138"/>
                  <a:pt x="103" y="145"/>
                  <a:pt x="107" y="151"/>
                </a:cubicBezTo>
                <a:cubicBezTo>
                  <a:pt x="113" y="160"/>
                  <a:pt x="120" y="169"/>
                  <a:pt x="128" y="175"/>
                </a:cubicBezTo>
                <a:cubicBezTo>
                  <a:pt x="130" y="177"/>
                  <a:pt x="133" y="179"/>
                  <a:pt x="136" y="180"/>
                </a:cubicBezTo>
                <a:cubicBezTo>
                  <a:pt x="148" y="183"/>
                  <a:pt x="159" y="186"/>
                  <a:pt x="171" y="189"/>
                </a:cubicBezTo>
                <a:cubicBezTo>
                  <a:pt x="180" y="191"/>
                  <a:pt x="189" y="194"/>
                  <a:pt x="199" y="192"/>
                </a:cubicBezTo>
                <a:cubicBezTo>
                  <a:pt x="199" y="192"/>
                  <a:pt x="201" y="193"/>
                  <a:pt x="201" y="194"/>
                </a:cubicBezTo>
                <a:cubicBezTo>
                  <a:pt x="203" y="195"/>
                  <a:pt x="205" y="197"/>
                  <a:pt x="206" y="198"/>
                </a:cubicBezTo>
                <a:cubicBezTo>
                  <a:pt x="207" y="199"/>
                  <a:pt x="208" y="199"/>
                  <a:pt x="209" y="200"/>
                </a:cubicBezTo>
                <a:cubicBezTo>
                  <a:pt x="216" y="207"/>
                  <a:pt x="223" y="210"/>
                  <a:pt x="232" y="212"/>
                </a:cubicBezTo>
                <a:cubicBezTo>
                  <a:pt x="239" y="213"/>
                  <a:pt x="245" y="215"/>
                  <a:pt x="250" y="218"/>
                </a:cubicBezTo>
                <a:cubicBezTo>
                  <a:pt x="258" y="223"/>
                  <a:pt x="267" y="227"/>
                  <a:pt x="275" y="232"/>
                </a:cubicBezTo>
                <a:cubicBezTo>
                  <a:pt x="281" y="236"/>
                  <a:pt x="288" y="237"/>
                  <a:pt x="295" y="235"/>
                </a:cubicBezTo>
                <a:cubicBezTo>
                  <a:pt x="296" y="234"/>
                  <a:pt x="297" y="234"/>
                  <a:pt x="299" y="234"/>
                </a:cubicBezTo>
                <a:cubicBezTo>
                  <a:pt x="299" y="235"/>
                  <a:pt x="299" y="235"/>
                  <a:pt x="299" y="235"/>
                </a:cubicBezTo>
                <a:cubicBezTo>
                  <a:pt x="298" y="235"/>
                  <a:pt x="297" y="236"/>
                  <a:pt x="297" y="236"/>
                </a:cubicBezTo>
                <a:cubicBezTo>
                  <a:pt x="294" y="237"/>
                  <a:pt x="292" y="238"/>
                  <a:pt x="289" y="239"/>
                </a:cubicBezTo>
                <a:cubicBezTo>
                  <a:pt x="285" y="241"/>
                  <a:pt x="283" y="244"/>
                  <a:pt x="283" y="249"/>
                </a:cubicBezTo>
                <a:cubicBezTo>
                  <a:pt x="283" y="250"/>
                  <a:pt x="283" y="252"/>
                  <a:pt x="283" y="253"/>
                </a:cubicBezTo>
                <a:cubicBezTo>
                  <a:pt x="283" y="253"/>
                  <a:pt x="283" y="253"/>
                  <a:pt x="282" y="253"/>
                </a:cubicBezTo>
                <a:cubicBezTo>
                  <a:pt x="282" y="252"/>
                  <a:pt x="282" y="251"/>
                  <a:pt x="281" y="250"/>
                </a:cubicBezTo>
                <a:cubicBezTo>
                  <a:pt x="278" y="242"/>
                  <a:pt x="274" y="235"/>
                  <a:pt x="266" y="231"/>
                </a:cubicBezTo>
                <a:cubicBezTo>
                  <a:pt x="261" y="228"/>
                  <a:pt x="256" y="225"/>
                  <a:pt x="251" y="223"/>
                </a:cubicBezTo>
                <a:cubicBezTo>
                  <a:pt x="234" y="216"/>
                  <a:pt x="218" y="210"/>
                  <a:pt x="201" y="204"/>
                </a:cubicBezTo>
                <a:cubicBezTo>
                  <a:pt x="200" y="203"/>
                  <a:pt x="198" y="204"/>
                  <a:pt x="197" y="205"/>
                </a:cubicBezTo>
                <a:cubicBezTo>
                  <a:pt x="195" y="206"/>
                  <a:pt x="194" y="208"/>
                  <a:pt x="192" y="209"/>
                </a:cubicBezTo>
                <a:cubicBezTo>
                  <a:pt x="192" y="208"/>
                  <a:pt x="192" y="207"/>
                  <a:pt x="192" y="206"/>
                </a:cubicBezTo>
                <a:cubicBezTo>
                  <a:pt x="192" y="203"/>
                  <a:pt x="191" y="200"/>
                  <a:pt x="188" y="199"/>
                </a:cubicBezTo>
                <a:cubicBezTo>
                  <a:pt x="187" y="198"/>
                  <a:pt x="186" y="198"/>
                  <a:pt x="185" y="198"/>
                </a:cubicBezTo>
                <a:cubicBezTo>
                  <a:pt x="174" y="195"/>
                  <a:pt x="164" y="192"/>
                  <a:pt x="153" y="189"/>
                </a:cubicBezTo>
                <a:cubicBezTo>
                  <a:pt x="148" y="188"/>
                  <a:pt x="143" y="187"/>
                  <a:pt x="138" y="186"/>
                </a:cubicBezTo>
                <a:cubicBezTo>
                  <a:pt x="132" y="185"/>
                  <a:pt x="130" y="186"/>
                  <a:pt x="128" y="191"/>
                </a:cubicBezTo>
                <a:cubicBezTo>
                  <a:pt x="127" y="192"/>
                  <a:pt x="127" y="193"/>
                  <a:pt x="126" y="194"/>
                </a:cubicBezTo>
                <a:cubicBezTo>
                  <a:pt x="125" y="197"/>
                  <a:pt x="126" y="200"/>
                  <a:pt x="128" y="202"/>
                </a:cubicBezTo>
                <a:cubicBezTo>
                  <a:pt x="129" y="204"/>
                  <a:pt x="130" y="205"/>
                  <a:pt x="131" y="207"/>
                </a:cubicBezTo>
                <a:cubicBezTo>
                  <a:pt x="131" y="207"/>
                  <a:pt x="131" y="208"/>
                  <a:pt x="131" y="208"/>
                </a:cubicBezTo>
                <a:cubicBezTo>
                  <a:pt x="118" y="201"/>
                  <a:pt x="105" y="205"/>
                  <a:pt x="91" y="207"/>
                </a:cubicBezTo>
                <a:cubicBezTo>
                  <a:pt x="91" y="204"/>
                  <a:pt x="92" y="204"/>
                  <a:pt x="94" y="204"/>
                </a:cubicBezTo>
                <a:cubicBezTo>
                  <a:pt x="101" y="202"/>
                  <a:pt x="107" y="200"/>
                  <a:pt x="114" y="199"/>
                </a:cubicBezTo>
                <a:cubicBezTo>
                  <a:pt x="120" y="197"/>
                  <a:pt x="123" y="194"/>
                  <a:pt x="125" y="188"/>
                </a:cubicBezTo>
                <a:cubicBezTo>
                  <a:pt x="127" y="184"/>
                  <a:pt x="126" y="180"/>
                  <a:pt x="123" y="177"/>
                </a:cubicBezTo>
                <a:cubicBezTo>
                  <a:pt x="121" y="175"/>
                  <a:pt x="119" y="173"/>
                  <a:pt x="118" y="171"/>
                </a:cubicBezTo>
                <a:cubicBezTo>
                  <a:pt x="113" y="166"/>
                  <a:pt x="109" y="162"/>
                  <a:pt x="105" y="157"/>
                </a:cubicBezTo>
                <a:cubicBezTo>
                  <a:pt x="101" y="152"/>
                  <a:pt x="96" y="152"/>
                  <a:pt x="90" y="153"/>
                </a:cubicBezTo>
                <a:cubicBezTo>
                  <a:pt x="80" y="155"/>
                  <a:pt x="71" y="161"/>
                  <a:pt x="63" y="167"/>
                </a:cubicBezTo>
                <a:cubicBezTo>
                  <a:pt x="60" y="169"/>
                  <a:pt x="58" y="173"/>
                  <a:pt x="58" y="177"/>
                </a:cubicBezTo>
                <a:cubicBezTo>
                  <a:pt x="58" y="178"/>
                  <a:pt x="58" y="179"/>
                  <a:pt x="58" y="180"/>
                </a:cubicBezTo>
                <a:cubicBezTo>
                  <a:pt x="58" y="180"/>
                  <a:pt x="58" y="180"/>
                  <a:pt x="58" y="180"/>
                </a:cubicBezTo>
                <a:cubicBezTo>
                  <a:pt x="57" y="178"/>
                  <a:pt x="57" y="176"/>
                  <a:pt x="57" y="175"/>
                </a:cubicBezTo>
                <a:cubicBezTo>
                  <a:pt x="56" y="170"/>
                  <a:pt x="54" y="167"/>
                  <a:pt x="50" y="166"/>
                </a:cubicBezTo>
                <a:cubicBezTo>
                  <a:pt x="49" y="166"/>
                  <a:pt x="48" y="166"/>
                  <a:pt x="47" y="166"/>
                </a:cubicBezTo>
                <a:cubicBezTo>
                  <a:pt x="40" y="163"/>
                  <a:pt x="33" y="163"/>
                  <a:pt x="26" y="164"/>
                </a:cubicBezTo>
                <a:cubicBezTo>
                  <a:pt x="25" y="164"/>
                  <a:pt x="23" y="163"/>
                  <a:pt x="22" y="163"/>
                </a:cubicBezTo>
                <a:cubicBezTo>
                  <a:pt x="19" y="158"/>
                  <a:pt x="14" y="156"/>
                  <a:pt x="9" y="153"/>
                </a:cubicBezTo>
                <a:cubicBezTo>
                  <a:pt x="7" y="152"/>
                  <a:pt x="6" y="153"/>
                  <a:pt x="5" y="155"/>
                </a:cubicBezTo>
                <a:cubicBezTo>
                  <a:pt x="1" y="164"/>
                  <a:pt x="0" y="174"/>
                  <a:pt x="0" y="183"/>
                </a:cubicBezTo>
                <a:cubicBezTo>
                  <a:pt x="0" y="187"/>
                  <a:pt x="2" y="190"/>
                  <a:pt x="5" y="192"/>
                </a:cubicBezTo>
                <a:cubicBezTo>
                  <a:pt x="10" y="194"/>
                  <a:pt x="14" y="195"/>
                  <a:pt x="19" y="196"/>
                </a:cubicBezTo>
                <a:cubicBezTo>
                  <a:pt x="19" y="194"/>
                  <a:pt x="20" y="192"/>
                  <a:pt x="21" y="190"/>
                </a:cubicBezTo>
                <a:cubicBezTo>
                  <a:pt x="21" y="190"/>
                  <a:pt x="21" y="190"/>
                  <a:pt x="21" y="190"/>
                </a:cubicBezTo>
                <a:cubicBezTo>
                  <a:pt x="22" y="191"/>
                  <a:pt x="22" y="192"/>
                  <a:pt x="22" y="192"/>
                </a:cubicBezTo>
                <a:cubicBezTo>
                  <a:pt x="22" y="197"/>
                  <a:pt x="22" y="201"/>
                  <a:pt x="22" y="205"/>
                </a:cubicBezTo>
                <a:cubicBezTo>
                  <a:pt x="22" y="206"/>
                  <a:pt x="21" y="207"/>
                  <a:pt x="20" y="207"/>
                </a:cubicBezTo>
                <a:cubicBezTo>
                  <a:pt x="20" y="207"/>
                  <a:pt x="20" y="206"/>
                  <a:pt x="19" y="206"/>
                </a:cubicBezTo>
                <a:cubicBezTo>
                  <a:pt x="18" y="205"/>
                  <a:pt x="17" y="204"/>
                  <a:pt x="16" y="203"/>
                </a:cubicBezTo>
                <a:cubicBezTo>
                  <a:pt x="14" y="203"/>
                  <a:pt x="12" y="202"/>
                  <a:pt x="11" y="202"/>
                </a:cubicBezTo>
                <a:cubicBezTo>
                  <a:pt x="7" y="202"/>
                  <a:pt x="5" y="203"/>
                  <a:pt x="5" y="207"/>
                </a:cubicBezTo>
                <a:cubicBezTo>
                  <a:pt x="3" y="221"/>
                  <a:pt x="6" y="234"/>
                  <a:pt x="12" y="247"/>
                </a:cubicBezTo>
                <a:cubicBezTo>
                  <a:pt x="13" y="248"/>
                  <a:pt x="14" y="250"/>
                  <a:pt x="15" y="250"/>
                </a:cubicBezTo>
                <a:cubicBezTo>
                  <a:pt x="18" y="252"/>
                  <a:pt x="20" y="251"/>
                  <a:pt x="22" y="249"/>
                </a:cubicBezTo>
                <a:cubicBezTo>
                  <a:pt x="24" y="248"/>
                  <a:pt x="22" y="246"/>
                  <a:pt x="22" y="245"/>
                </a:cubicBezTo>
                <a:cubicBezTo>
                  <a:pt x="22" y="245"/>
                  <a:pt x="21" y="244"/>
                  <a:pt x="21" y="244"/>
                </a:cubicBezTo>
                <a:cubicBezTo>
                  <a:pt x="21" y="243"/>
                  <a:pt x="22" y="242"/>
                  <a:pt x="22" y="241"/>
                </a:cubicBezTo>
                <a:cubicBezTo>
                  <a:pt x="22" y="241"/>
                  <a:pt x="22" y="241"/>
                  <a:pt x="22" y="241"/>
                </a:cubicBezTo>
                <a:cubicBezTo>
                  <a:pt x="26" y="246"/>
                  <a:pt x="29" y="250"/>
                  <a:pt x="33" y="254"/>
                </a:cubicBezTo>
                <a:cubicBezTo>
                  <a:pt x="35" y="253"/>
                  <a:pt x="37" y="253"/>
                  <a:pt x="38" y="253"/>
                </a:cubicBezTo>
                <a:cubicBezTo>
                  <a:pt x="39" y="255"/>
                  <a:pt x="39" y="256"/>
                  <a:pt x="40" y="258"/>
                </a:cubicBezTo>
                <a:cubicBezTo>
                  <a:pt x="40" y="258"/>
                  <a:pt x="40" y="258"/>
                  <a:pt x="40" y="259"/>
                </a:cubicBezTo>
                <a:cubicBezTo>
                  <a:pt x="44" y="261"/>
                  <a:pt x="48" y="262"/>
                  <a:pt x="52" y="263"/>
                </a:cubicBezTo>
                <a:cubicBezTo>
                  <a:pt x="51" y="265"/>
                  <a:pt x="48" y="265"/>
                  <a:pt x="45" y="264"/>
                </a:cubicBezTo>
                <a:cubicBezTo>
                  <a:pt x="40" y="262"/>
                  <a:pt x="35" y="261"/>
                  <a:pt x="30" y="259"/>
                </a:cubicBezTo>
                <a:cubicBezTo>
                  <a:pt x="28" y="258"/>
                  <a:pt x="26" y="258"/>
                  <a:pt x="24" y="258"/>
                </a:cubicBezTo>
                <a:cubicBezTo>
                  <a:pt x="23" y="259"/>
                  <a:pt x="22" y="260"/>
                  <a:pt x="20" y="262"/>
                </a:cubicBezTo>
                <a:cubicBezTo>
                  <a:pt x="16" y="267"/>
                  <a:pt x="12" y="274"/>
                  <a:pt x="12" y="280"/>
                </a:cubicBezTo>
                <a:cubicBezTo>
                  <a:pt x="11" y="287"/>
                  <a:pt x="12" y="293"/>
                  <a:pt x="12" y="300"/>
                </a:cubicBezTo>
                <a:cubicBezTo>
                  <a:pt x="13" y="310"/>
                  <a:pt x="16" y="320"/>
                  <a:pt x="20" y="330"/>
                </a:cubicBezTo>
                <a:cubicBezTo>
                  <a:pt x="23" y="336"/>
                  <a:pt x="26" y="342"/>
                  <a:pt x="29" y="348"/>
                </a:cubicBezTo>
                <a:cubicBezTo>
                  <a:pt x="33" y="357"/>
                  <a:pt x="38" y="365"/>
                  <a:pt x="45" y="372"/>
                </a:cubicBezTo>
                <a:cubicBezTo>
                  <a:pt x="47" y="373"/>
                  <a:pt x="49" y="374"/>
                  <a:pt x="51" y="375"/>
                </a:cubicBezTo>
                <a:cubicBezTo>
                  <a:pt x="52" y="376"/>
                  <a:pt x="54" y="374"/>
                  <a:pt x="54" y="373"/>
                </a:cubicBezTo>
                <a:cubicBezTo>
                  <a:pt x="53" y="370"/>
                  <a:pt x="53" y="368"/>
                  <a:pt x="52" y="366"/>
                </a:cubicBezTo>
                <a:cubicBezTo>
                  <a:pt x="51" y="364"/>
                  <a:pt x="50" y="362"/>
                  <a:pt x="49" y="360"/>
                </a:cubicBezTo>
                <a:cubicBezTo>
                  <a:pt x="49" y="360"/>
                  <a:pt x="50" y="359"/>
                  <a:pt x="50" y="359"/>
                </a:cubicBezTo>
                <a:cubicBezTo>
                  <a:pt x="52" y="360"/>
                  <a:pt x="53" y="361"/>
                  <a:pt x="55" y="363"/>
                </a:cubicBezTo>
                <a:cubicBezTo>
                  <a:pt x="59" y="367"/>
                  <a:pt x="64" y="370"/>
                  <a:pt x="69" y="373"/>
                </a:cubicBezTo>
                <a:cubicBezTo>
                  <a:pt x="64" y="374"/>
                  <a:pt x="60" y="375"/>
                  <a:pt x="59" y="376"/>
                </a:cubicBezTo>
                <a:cubicBezTo>
                  <a:pt x="55" y="377"/>
                  <a:pt x="51" y="389"/>
                  <a:pt x="57" y="396"/>
                </a:cubicBezTo>
                <a:cubicBezTo>
                  <a:pt x="63" y="402"/>
                  <a:pt x="87" y="411"/>
                  <a:pt x="88" y="413"/>
                </a:cubicBezTo>
                <a:cubicBezTo>
                  <a:pt x="90" y="414"/>
                  <a:pt x="96" y="421"/>
                  <a:pt x="105" y="422"/>
                </a:cubicBezTo>
                <a:cubicBezTo>
                  <a:pt x="113" y="423"/>
                  <a:pt x="161" y="427"/>
                  <a:pt x="165" y="427"/>
                </a:cubicBezTo>
                <a:cubicBezTo>
                  <a:pt x="169" y="427"/>
                  <a:pt x="187" y="421"/>
                  <a:pt x="189" y="421"/>
                </a:cubicBezTo>
                <a:cubicBezTo>
                  <a:pt x="191" y="420"/>
                  <a:pt x="184" y="414"/>
                  <a:pt x="174" y="406"/>
                </a:cubicBezTo>
                <a:cubicBezTo>
                  <a:pt x="176" y="403"/>
                  <a:pt x="178" y="399"/>
                  <a:pt x="179" y="395"/>
                </a:cubicBezTo>
                <a:cubicBezTo>
                  <a:pt x="181" y="387"/>
                  <a:pt x="183" y="379"/>
                  <a:pt x="184" y="371"/>
                </a:cubicBezTo>
                <a:cubicBezTo>
                  <a:pt x="185" y="369"/>
                  <a:pt x="185" y="367"/>
                  <a:pt x="184" y="365"/>
                </a:cubicBezTo>
                <a:cubicBezTo>
                  <a:pt x="181" y="355"/>
                  <a:pt x="178" y="345"/>
                  <a:pt x="175" y="335"/>
                </a:cubicBezTo>
                <a:cubicBezTo>
                  <a:pt x="174" y="333"/>
                  <a:pt x="173" y="332"/>
                  <a:pt x="171" y="332"/>
                </a:cubicBezTo>
                <a:cubicBezTo>
                  <a:pt x="169" y="332"/>
                  <a:pt x="167" y="332"/>
                  <a:pt x="165" y="332"/>
                </a:cubicBezTo>
                <a:cubicBezTo>
                  <a:pt x="149" y="333"/>
                  <a:pt x="134" y="334"/>
                  <a:pt x="118" y="334"/>
                </a:cubicBezTo>
                <a:cubicBezTo>
                  <a:pt x="113" y="334"/>
                  <a:pt x="108" y="336"/>
                  <a:pt x="104" y="340"/>
                </a:cubicBezTo>
                <a:cubicBezTo>
                  <a:pt x="103" y="341"/>
                  <a:pt x="102" y="341"/>
                  <a:pt x="102" y="342"/>
                </a:cubicBezTo>
                <a:cubicBezTo>
                  <a:pt x="102" y="342"/>
                  <a:pt x="102" y="342"/>
                  <a:pt x="101" y="341"/>
                </a:cubicBezTo>
                <a:cubicBezTo>
                  <a:pt x="102" y="340"/>
                  <a:pt x="103" y="339"/>
                  <a:pt x="104" y="337"/>
                </a:cubicBezTo>
                <a:cubicBezTo>
                  <a:pt x="106" y="334"/>
                  <a:pt x="106" y="331"/>
                  <a:pt x="106" y="328"/>
                </a:cubicBezTo>
                <a:cubicBezTo>
                  <a:pt x="104" y="320"/>
                  <a:pt x="100" y="313"/>
                  <a:pt x="95" y="307"/>
                </a:cubicBezTo>
                <a:cubicBezTo>
                  <a:pt x="94" y="306"/>
                  <a:pt x="93" y="305"/>
                  <a:pt x="92" y="305"/>
                </a:cubicBezTo>
                <a:cubicBezTo>
                  <a:pt x="86" y="305"/>
                  <a:pt x="81" y="306"/>
                  <a:pt x="76" y="306"/>
                </a:cubicBezTo>
                <a:cubicBezTo>
                  <a:pt x="73" y="307"/>
                  <a:pt x="71" y="308"/>
                  <a:pt x="70" y="311"/>
                </a:cubicBezTo>
                <a:cubicBezTo>
                  <a:pt x="69" y="312"/>
                  <a:pt x="69" y="313"/>
                  <a:pt x="68" y="314"/>
                </a:cubicBezTo>
                <a:cubicBezTo>
                  <a:pt x="68" y="313"/>
                  <a:pt x="68" y="313"/>
                  <a:pt x="68" y="313"/>
                </a:cubicBezTo>
                <a:cubicBezTo>
                  <a:pt x="66" y="306"/>
                  <a:pt x="69" y="300"/>
                  <a:pt x="72" y="293"/>
                </a:cubicBezTo>
                <a:cubicBezTo>
                  <a:pt x="73" y="294"/>
                  <a:pt x="73" y="296"/>
                  <a:pt x="73" y="297"/>
                </a:cubicBezTo>
                <a:cubicBezTo>
                  <a:pt x="75" y="301"/>
                  <a:pt x="77" y="302"/>
                  <a:pt x="81" y="302"/>
                </a:cubicBezTo>
                <a:cubicBezTo>
                  <a:pt x="84" y="302"/>
                  <a:pt x="88" y="301"/>
                  <a:pt x="92" y="301"/>
                </a:cubicBezTo>
                <a:cubicBezTo>
                  <a:pt x="96" y="301"/>
                  <a:pt x="99" y="299"/>
                  <a:pt x="102" y="295"/>
                </a:cubicBezTo>
                <a:cubicBezTo>
                  <a:pt x="103" y="293"/>
                  <a:pt x="105" y="292"/>
                  <a:pt x="107" y="290"/>
                </a:cubicBezTo>
                <a:cubicBezTo>
                  <a:pt x="106" y="293"/>
                  <a:pt x="106" y="295"/>
                  <a:pt x="104" y="298"/>
                </a:cubicBezTo>
                <a:cubicBezTo>
                  <a:pt x="101" y="304"/>
                  <a:pt x="102" y="310"/>
                  <a:pt x="105" y="316"/>
                </a:cubicBezTo>
                <a:cubicBezTo>
                  <a:pt x="106" y="318"/>
                  <a:pt x="107" y="321"/>
                  <a:pt x="109" y="323"/>
                </a:cubicBezTo>
                <a:cubicBezTo>
                  <a:pt x="111" y="327"/>
                  <a:pt x="115" y="329"/>
                  <a:pt x="119" y="329"/>
                </a:cubicBezTo>
                <a:cubicBezTo>
                  <a:pt x="137" y="330"/>
                  <a:pt x="155" y="329"/>
                  <a:pt x="173" y="328"/>
                </a:cubicBezTo>
                <a:cubicBezTo>
                  <a:pt x="176" y="328"/>
                  <a:pt x="177" y="326"/>
                  <a:pt x="178" y="323"/>
                </a:cubicBezTo>
                <a:cubicBezTo>
                  <a:pt x="179" y="320"/>
                  <a:pt x="179" y="317"/>
                  <a:pt x="180" y="313"/>
                </a:cubicBezTo>
                <a:cubicBezTo>
                  <a:pt x="180" y="310"/>
                  <a:pt x="180" y="308"/>
                  <a:pt x="176" y="307"/>
                </a:cubicBezTo>
                <a:cubicBezTo>
                  <a:pt x="175" y="306"/>
                  <a:pt x="173" y="306"/>
                  <a:pt x="171" y="305"/>
                </a:cubicBezTo>
                <a:cubicBezTo>
                  <a:pt x="180" y="304"/>
                  <a:pt x="188" y="304"/>
                  <a:pt x="195" y="304"/>
                </a:cubicBezTo>
                <a:cubicBezTo>
                  <a:pt x="194" y="304"/>
                  <a:pt x="191" y="305"/>
                  <a:pt x="189" y="306"/>
                </a:cubicBezTo>
                <a:cubicBezTo>
                  <a:pt x="186" y="308"/>
                  <a:pt x="184" y="310"/>
                  <a:pt x="183" y="314"/>
                </a:cubicBezTo>
                <a:cubicBezTo>
                  <a:pt x="183" y="316"/>
                  <a:pt x="183" y="319"/>
                  <a:pt x="182" y="321"/>
                </a:cubicBezTo>
                <a:cubicBezTo>
                  <a:pt x="178" y="337"/>
                  <a:pt x="183" y="351"/>
                  <a:pt x="190" y="364"/>
                </a:cubicBezTo>
                <a:cubicBezTo>
                  <a:pt x="192" y="368"/>
                  <a:pt x="194" y="369"/>
                  <a:pt x="198" y="369"/>
                </a:cubicBezTo>
                <a:cubicBezTo>
                  <a:pt x="203" y="369"/>
                  <a:pt x="207" y="368"/>
                  <a:pt x="212" y="368"/>
                </a:cubicBezTo>
                <a:cubicBezTo>
                  <a:pt x="214" y="368"/>
                  <a:pt x="215" y="368"/>
                  <a:pt x="215" y="370"/>
                </a:cubicBezTo>
                <a:cubicBezTo>
                  <a:pt x="218" y="377"/>
                  <a:pt x="223" y="381"/>
                  <a:pt x="229" y="385"/>
                </a:cubicBezTo>
                <a:cubicBezTo>
                  <a:pt x="235" y="390"/>
                  <a:pt x="241" y="391"/>
                  <a:pt x="248" y="388"/>
                </a:cubicBezTo>
                <a:cubicBezTo>
                  <a:pt x="250" y="387"/>
                  <a:pt x="252" y="386"/>
                  <a:pt x="255" y="385"/>
                </a:cubicBezTo>
                <a:cubicBezTo>
                  <a:pt x="257" y="384"/>
                  <a:pt x="258" y="384"/>
                  <a:pt x="259" y="386"/>
                </a:cubicBezTo>
                <a:cubicBezTo>
                  <a:pt x="254" y="388"/>
                  <a:pt x="249" y="391"/>
                  <a:pt x="245" y="393"/>
                </a:cubicBezTo>
                <a:cubicBezTo>
                  <a:pt x="242" y="394"/>
                  <a:pt x="241" y="396"/>
                  <a:pt x="241" y="398"/>
                </a:cubicBezTo>
                <a:cubicBezTo>
                  <a:pt x="241" y="401"/>
                  <a:pt x="242" y="403"/>
                  <a:pt x="242" y="405"/>
                </a:cubicBezTo>
                <a:cubicBezTo>
                  <a:pt x="242" y="405"/>
                  <a:pt x="241" y="404"/>
                  <a:pt x="241" y="403"/>
                </a:cubicBezTo>
                <a:cubicBezTo>
                  <a:pt x="239" y="398"/>
                  <a:pt x="237" y="394"/>
                  <a:pt x="233" y="391"/>
                </a:cubicBezTo>
                <a:cubicBezTo>
                  <a:pt x="226" y="386"/>
                  <a:pt x="219" y="380"/>
                  <a:pt x="212" y="375"/>
                </a:cubicBezTo>
                <a:cubicBezTo>
                  <a:pt x="211" y="374"/>
                  <a:pt x="209" y="373"/>
                  <a:pt x="207" y="373"/>
                </a:cubicBezTo>
                <a:cubicBezTo>
                  <a:pt x="202" y="373"/>
                  <a:pt x="198" y="373"/>
                  <a:pt x="194" y="373"/>
                </a:cubicBezTo>
                <a:cubicBezTo>
                  <a:pt x="190" y="373"/>
                  <a:pt x="188" y="375"/>
                  <a:pt x="187" y="379"/>
                </a:cubicBezTo>
                <a:cubicBezTo>
                  <a:pt x="185" y="384"/>
                  <a:pt x="184" y="389"/>
                  <a:pt x="184" y="394"/>
                </a:cubicBezTo>
                <a:cubicBezTo>
                  <a:pt x="183" y="397"/>
                  <a:pt x="184" y="400"/>
                  <a:pt x="186" y="403"/>
                </a:cubicBezTo>
                <a:cubicBezTo>
                  <a:pt x="193" y="413"/>
                  <a:pt x="203" y="417"/>
                  <a:pt x="215" y="417"/>
                </a:cubicBezTo>
                <a:cubicBezTo>
                  <a:pt x="216" y="417"/>
                  <a:pt x="217" y="416"/>
                  <a:pt x="219" y="416"/>
                </a:cubicBezTo>
                <a:cubicBezTo>
                  <a:pt x="218" y="417"/>
                  <a:pt x="218" y="418"/>
                  <a:pt x="217" y="420"/>
                </a:cubicBezTo>
                <a:cubicBezTo>
                  <a:pt x="221" y="420"/>
                  <a:pt x="225" y="422"/>
                  <a:pt x="229" y="421"/>
                </a:cubicBezTo>
                <a:cubicBezTo>
                  <a:pt x="236" y="420"/>
                  <a:pt x="243" y="420"/>
                  <a:pt x="250" y="419"/>
                </a:cubicBezTo>
                <a:cubicBezTo>
                  <a:pt x="262" y="417"/>
                  <a:pt x="272" y="412"/>
                  <a:pt x="282" y="405"/>
                </a:cubicBezTo>
                <a:cubicBezTo>
                  <a:pt x="287" y="401"/>
                  <a:pt x="291" y="395"/>
                  <a:pt x="292" y="388"/>
                </a:cubicBezTo>
                <a:cubicBezTo>
                  <a:pt x="293" y="383"/>
                  <a:pt x="291" y="380"/>
                  <a:pt x="287" y="379"/>
                </a:cubicBezTo>
                <a:cubicBezTo>
                  <a:pt x="284" y="382"/>
                  <a:pt x="283" y="385"/>
                  <a:pt x="279" y="388"/>
                </a:cubicBezTo>
                <a:cubicBezTo>
                  <a:pt x="279" y="385"/>
                  <a:pt x="280" y="383"/>
                  <a:pt x="281" y="381"/>
                </a:cubicBezTo>
                <a:cubicBezTo>
                  <a:pt x="283" y="377"/>
                  <a:pt x="282" y="373"/>
                  <a:pt x="278" y="370"/>
                </a:cubicBezTo>
                <a:cubicBezTo>
                  <a:pt x="272" y="364"/>
                  <a:pt x="265" y="358"/>
                  <a:pt x="257" y="355"/>
                </a:cubicBezTo>
                <a:cubicBezTo>
                  <a:pt x="252" y="353"/>
                  <a:pt x="247" y="352"/>
                  <a:pt x="243" y="350"/>
                </a:cubicBezTo>
                <a:cubicBezTo>
                  <a:pt x="240" y="349"/>
                  <a:pt x="237" y="347"/>
                  <a:pt x="234" y="349"/>
                </a:cubicBezTo>
                <a:cubicBezTo>
                  <a:pt x="232" y="335"/>
                  <a:pt x="230" y="333"/>
                  <a:pt x="216" y="323"/>
                </a:cubicBezTo>
                <a:cubicBezTo>
                  <a:pt x="217" y="318"/>
                  <a:pt x="218" y="313"/>
                  <a:pt x="217" y="307"/>
                </a:cubicBezTo>
                <a:cubicBezTo>
                  <a:pt x="217" y="306"/>
                  <a:pt x="218" y="306"/>
                  <a:pt x="218" y="305"/>
                </a:cubicBezTo>
                <a:cubicBezTo>
                  <a:pt x="218" y="305"/>
                  <a:pt x="219" y="305"/>
                  <a:pt x="219" y="305"/>
                </a:cubicBezTo>
                <a:cubicBezTo>
                  <a:pt x="219" y="306"/>
                  <a:pt x="219" y="306"/>
                  <a:pt x="219" y="307"/>
                </a:cubicBezTo>
                <a:cubicBezTo>
                  <a:pt x="219" y="310"/>
                  <a:pt x="219" y="314"/>
                  <a:pt x="221" y="317"/>
                </a:cubicBezTo>
                <a:cubicBezTo>
                  <a:pt x="222" y="319"/>
                  <a:pt x="222" y="321"/>
                  <a:pt x="223" y="322"/>
                </a:cubicBezTo>
                <a:cubicBezTo>
                  <a:pt x="228" y="329"/>
                  <a:pt x="233" y="337"/>
                  <a:pt x="242" y="338"/>
                </a:cubicBezTo>
                <a:cubicBezTo>
                  <a:pt x="242" y="340"/>
                  <a:pt x="242" y="343"/>
                  <a:pt x="244" y="344"/>
                </a:cubicBezTo>
                <a:cubicBezTo>
                  <a:pt x="248" y="346"/>
                  <a:pt x="251" y="348"/>
                  <a:pt x="254" y="349"/>
                </a:cubicBezTo>
                <a:cubicBezTo>
                  <a:pt x="257" y="350"/>
                  <a:pt x="260" y="350"/>
                  <a:pt x="262" y="353"/>
                </a:cubicBezTo>
                <a:cubicBezTo>
                  <a:pt x="275" y="364"/>
                  <a:pt x="288" y="372"/>
                  <a:pt x="302" y="381"/>
                </a:cubicBezTo>
                <a:cubicBezTo>
                  <a:pt x="306" y="384"/>
                  <a:pt x="310" y="385"/>
                  <a:pt x="315" y="384"/>
                </a:cubicBezTo>
                <a:cubicBezTo>
                  <a:pt x="326" y="381"/>
                  <a:pt x="335" y="374"/>
                  <a:pt x="341" y="364"/>
                </a:cubicBezTo>
                <a:cubicBezTo>
                  <a:pt x="342" y="364"/>
                  <a:pt x="342" y="363"/>
                  <a:pt x="342" y="362"/>
                </a:cubicBezTo>
                <a:cubicBezTo>
                  <a:pt x="336" y="360"/>
                  <a:pt x="331" y="359"/>
                  <a:pt x="326" y="358"/>
                </a:cubicBezTo>
                <a:cubicBezTo>
                  <a:pt x="327" y="356"/>
                  <a:pt x="328" y="355"/>
                  <a:pt x="329" y="354"/>
                </a:cubicBezTo>
                <a:cubicBezTo>
                  <a:pt x="332" y="355"/>
                  <a:pt x="335" y="357"/>
                  <a:pt x="338" y="357"/>
                </a:cubicBezTo>
                <a:cubicBezTo>
                  <a:pt x="345" y="358"/>
                  <a:pt x="351" y="356"/>
                  <a:pt x="355" y="351"/>
                </a:cubicBezTo>
                <a:cubicBezTo>
                  <a:pt x="361" y="344"/>
                  <a:pt x="368" y="337"/>
                  <a:pt x="374" y="330"/>
                </a:cubicBezTo>
                <a:cubicBezTo>
                  <a:pt x="377" y="326"/>
                  <a:pt x="380" y="321"/>
                  <a:pt x="383" y="317"/>
                </a:cubicBezTo>
                <a:cubicBezTo>
                  <a:pt x="385" y="314"/>
                  <a:pt x="384" y="312"/>
                  <a:pt x="382" y="310"/>
                </a:cubicBezTo>
                <a:cubicBezTo>
                  <a:pt x="380" y="311"/>
                  <a:pt x="377" y="312"/>
                  <a:pt x="375" y="314"/>
                </a:cubicBezTo>
                <a:cubicBezTo>
                  <a:pt x="374" y="314"/>
                  <a:pt x="374" y="313"/>
                  <a:pt x="374" y="313"/>
                </a:cubicBezTo>
                <a:cubicBezTo>
                  <a:pt x="378" y="309"/>
                  <a:pt x="380" y="304"/>
                  <a:pt x="382" y="298"/>
                </a:cubicBezTo>
                <a:cubicBezTo>
                  <a:pt x="386" y="300"/>
                  <a:pt x="386" y="300"/>
                  <a:pt x="389" y="298"/>
                </a:cubicBezTo>
                <a:cubicBezTo>
                  <a:pt x="402" y="289"/>
                  <a:pt x="408" y="276"/>
                  <a:pt x="411" y="261"/>
                </a:cubicBezTo>
                <a:cubicBezTo>
                  <a:pt x="413" y="256"/>
                  <a:pt x="409" y="253"/>
                  <a:pt x="403" y="254"/>
                </a:cubicBezTo>
                <a:cubicBezTo>
                  <a:pt x="401" y="255"/>
                  <a:pt x="400" y="256"/>
                  <a:pt x="400" y="259"/>
                </a:cubicBezTo>
                <a:cubicBezTo>
                  <a:pt x="400" y="262"/>
                  <a:pt x="399" y="265"/>
                  <a:pt x="398" y="268"/>
                </a:cubicBezTo>
                <a:cubicBezTo>
                  <a:pt x="398" y="268"/>
                  <a:pt x="398" y="268"/>
                  <a:pt x="397" y="268"/>
                </a:cubicBezTo>
                <a:cubicBezTo>
                  <a:pt x="398" y="267"/>
                  <a:pt x="398" y="265"/>
                  <a:pt x="398" y="264"/>
                </a:cubicBezTo>
                <a:cubicBezTo>
                  <a:pt x="398" y="257"/>
                  <a:pt x="395" y="252"/>
                  <a:pt x="388" y="252"/>
                </a:cubicBezTo>
                <a:cubicBezTo>
                  <a:pt x="383" y="251"/>
                  <a:pt x="378" y="253"/>
                  <a:pt x="373" y="256"/>
                </a:cubicBezTo>
                <a:cubicBezTo>
                  <a:pt x="371" y="257"/>
                  <a:pt x="371" y="258"/>
                  <a:pt x="371" y="260"/>
                </a:cubicBezTo>
                <a:cubicBezTo>
                  <a:pt x="373" y="273"/>
                  <a:pt x="372" y="285"/>
                  <a:pt x="368" y="298"/>
                </a:cubicBezTo>
                <a:cubicBezTo>
                  <a:pt x="366" y="305"/>
                  <a:pt x="363" y="311"/>
                  <a:pt x="359" y="318"/>
                </a:cubicBezTo>
                <a:cubicBezTo>
                  <a:pt x="361" y="319"/>
                  <a:pt x="362" y="320"/>
                  <a:pt x="364" y="322"/>
                </a:cubicBezTo>
                <a:cubicBezTo>
                  <a:pt x="359" y="322"/>
                  <a:pt x="356" y="321"/>
                  <a:pt x="352" y="322"/>
                </a:cubicBezTo>
                <a:cubicBezTo>
                  <a:pt x="337" y="323"/>
                  <a:pt x="322" y="327"/>
                  <a:pt x="308" y="334"/>
                </a:cubicBezTo>
                <a:cubicBezTo>
                  <a:pt x="302" y="337"/>
                  <a:pt x="301" y="339"/>
                  <a:pt x="302" y="345"/>
                </a:cubicBezTo>
                <a:cubicBezTo>
                  <a:pt x="302" y="346"/>
                  <a:pt x="301" y="346"/>
                  <a:pt x="300" y="347"/>
                </a:cubicBezTo>
                <a:cubicBezTo>
                  <a:pt x="300" y="343"/>
                  <a:pt x="297" y="342"/>
                  <a:pt x="295" y="340"/>
                </a:cubicBezTo>
                <a:cubicBezTo>
                  <a:pt x="289" y="335"/>
                  <a:pt x="283" y="331"/>
                  <a:pt x="277" y="326"/>
                </a:cubicBezTo>
                <a:cubicBezTo>
                  <a:pt x="274" y="324"/>
                  <a:pt x="272" y="323"/>
                  <a:pt x="269" y="323"/>
                </a:cubicBezTo>
                <a:cubicBezTo>
                  <a:pt x="267" y="323"/>
                  <a:pt x="265" y="323"/>
                  <a:pt x="262" y="322"/>
                </a:cubicBezTo>
                <a:cubicBezTo>
                  <a:pt x="266" y="321"/>
                  <a:pt x="269" y="321"/>
                  <a:pt x="272" y="319"/>
                </a:cubicBezTo>
                <a:cubicBezTo>
                  <a:pt x="274" y="318"/>
                  <a:pt x="276" y="315"/>
                  <a:pt x="278" y="313"/>
                </a:cubicBezTo>
                <a:cubicBezTo>
                  <a:pt x="278" y="314"/>
                  <a:pt x="279" y="315"/>
                  <a:pt x="279" y="316"/>
                </a:cubicBezTo>
                <a:cubicBezTo>
                  <a:pt x="281" y="321"/>
                  <a:pt x="283" y="326"/>
                  <a:pt x="286" y="329"/>
                </a:cubicBezTo>
                <a:cubicBezTo>
                  <a:pt x="290" y="333"/>
                  <a:pt x="294" y="335"/>
                  <a:pt x="299" y="333"/>
                </a:cubicBezTo>
                <a:cubicBezTo>
                  <a:pt x="310" y="330"/>
                  <a:pt x="321" y="326"/>
                  <a:pt x="330" y="318"/>
                </a:cubicBezTo>
                <a:cubicBezTo>
                  <a:pt x="330" y="318"/>
                  <a:pt x="330" y="318"/>
                  <a:pt x="330" y="318"/>
                </a:cubicBezTo>
                <a:cubicBezTo>
                  <a:pt x="330" y="319"/>
                  <a:pt x="330" y="320"/>
                  <a:pt x="330" y="321"/>
                </a:cubicBezTo>
                <a:cubicBezTo>
                  <a:pt x="333" y="321"/>
                  <a:pt x="335" y="320"/>
                  <a:pt x="337" y="320"/>
                </a:cubicBezTo>
                <a:cubicBezTo>
                  <a:pt x="341" y="319"/>
                  <a:pt x="345" y="318"/>
                  <a:pt x="349" y="318"/>
                </a:cubicBezTo>
                <a:cubicBezTo>
                  <a:pt x="352" y="318"/>
                  <a:pt x="353" y="317"/>
                  <a:pt x="355" y="315"/>
                </a:cubicBezTo>
                <a:cubicBezTo>
                  <a:pt x="362" y="303"/>
                  <a:pt x="366" y="290"/>
                  <a:pt x="366" y="276"/>
                </a:cubicBezTo>
                <a:cubicBezTo>
                  <a:pt x="366" y="267"/>
                  <a:pt x="366" y="257"/>
                  <a:pt x="362" y="248"/>
                </a:cubicBezTo>
                <a:cubicBezTo>
                  <a:pt x="361" y="247"/>
                  <a:pt x="361" y="246"/>
                  <a:pt x="361" y="245"/>
                </a:cubicBezTo>
                <a:cubicBezTo>
                  <a:pt x="362" y="245"/>
                  <a:pt x="363" y="246"/>
                  <a:pt x="364" y="247"/>
                </a:cubicBezTo>
                <a:cubicBezTo>
                  <a:pt x="367" y="248"/>
                  <a:pt x="369" y="249"/>
                  <a:pt x="372" y="249"/>
                </a:cubicBezTo>
                <a:cubicBezTo>
                  <a:pt x="380" y="247"/>
                  <a:pt x="387" y="244"/>
                  <a:pt x="391" y="235"/>
                </a:cubicBezTo>
                <a:cubicBezTo>
                  <a:pt x="391" y="235"/>
                  <a:pt x="391" y="235"/>
                  <a:pt x="391" y="234"/>
                </a:cubicBezTo>
                <a:cubicBezTo>
                  <a:pt x="391" y="234"/>
                  <a:pt x="392" y="235"/>
                  <a:pt x="392" y="235"/>
                </a:cubicBezTo>
                <a:cubicBezTo>
                  <a:pt x="391" y="238"/>
                  <a:pt x="391" y="241"/>
                  <a:pt x="390" y="244"/>
                </a:cubicBezTo>
                <a:cubicBezTo>
                  <a:pt x="390" y="245"/>
                  <a:pt x="390" y="247"/>
                  <a:pt x="392" y="248"/>
                </a:cubicBezTo>
                <a:cubicBezTo>
                  <a:pt x="401" y="255"/>
                  <a:pt x="413" y="246"/>
                  <a:pt x="413" y="238"/>
                </a:cubicBezTo>
                <a:cubicBezTo>
                  <a:pt x="414" y="233"/>
                  <a:pt x="414" y="227"/>
                  <a:pt x="413" y="222"/>
                </a:cubicBezTo>
                <a:cubicBezTo>
                  <a:pt x="413" y="220"/>
                  <a:pt x="412" y="218"/>
                  <a:pt x="411" y="216"/>
                </a:cubicBezTo>
                <a:cubicBezTo>
                  <a:pt x="411" y="215"/>
                  <a:pt x="411" y="215"/>
                  <a:pt x="411" y="215"/>
                </a:cubicBezTo>
                <a:cubicBezTo>
                  <a:pt x="404" y="225"/>
                  <a:pt x="390" y="231"/>
                  <a:pt x="380" y="227"/>
                </a:cubicBezTo>
                <a:cubicBezTo>
                  <a:pt x="380" y="225"/>
                  <a:pt x="380" y="223"/>
                  <a:pt x="380" y="221"/>
                </a:cubicBezTo>
                <a:cubicBezTo>
                  <a:pt x="380" y="221"/>
                  <a:pt x="380" y="221"/>
                  <a:pt x="380" y="221"/>
                </a:cubicBezTo>
                <a:cubicBezTo>
                  <a:pt x="379" y="222"/>
                  <a:pt x="379" y="223"/>
                  <a:pt x="378" y="224"/>
                </a:cubicBezTo>
                <a:cubicBezTo>
                  <a:pt x="376" y="228"/>
                  <a:pt x="372" y="230"/>
                  <a:pt x="368" y="229"/>
                </a:cubicBezTo>
                <a:cubicBezTo>
                  <a:pt x="364" y="229"/>
                  <a:pt x="360" y="229"/>
                  <a:pt x="356" y="228"/>
                </a:cubicBezTo>
                <a:cubicBezTo>
                  <a:pt x="354" y="227"/>
                  <a:pt x="353" y="226"/>
                  <a:pt x="351" y="225"/>
                </a:cubicBezTo>
                <a:cubicBezTo>
                  <a:pt x="347" y="229"/>
                  <a:pt x="344" y="233"/>
                  <a:pt x="340" y="237"/>
                </a:cubicBezTo>
                <a:cubicBezTo>
                  <a:pt x="337" y="240"/>
                  <a:pt x="335" y="243"/>
                  <a:pt x="336" y="247"/>
                </a:cubicBezTo>
                <a:cubicBezTo>
                  <a:pt x="336" y="254"/>
                  <a:pt x="337" y="260"/>
                  <a:pt x="337" y="266"/>
                </a:cubicBezTo>
                <a:cubicBezTo>
                  <a:pt x="337" y="267"/>
                  <a:pt x="337" y="268"/>
                  <a:pt x="337" y="269"/>
                </a:cubicBezTo>
                <a:cubicBezTo>
                  <a:pt x="336" y="269"/>
                  <a:pt x="336" y="268"/>
                  <a:pt x="336" y="267"/>
                </a:cubicBezTo>
                <a:cubicBezTo>
                  <a:pt x="335" y="264"/>
                  <a:pt x="334" y="260"/>
                  <a:pt x="333" y="257"/>
                </a:cubicBezTo>
                <a:cubicBezTo>
                  <a:pt x="331" y="251"/>
                  <a:pt x="328" y="246"/>
                  <a:pt x="324" y="242"/>
                </a:cubicBezTo>
                <a:cubicBezTo>
                  <a:pt x="325" y="238"/>
                  <a:pt x="325" y="234"/>
                  <a:pt x="326" y="231"/>
                </a:cubicBezTo>
                <a:cubicBezTo>
                  <a:pt x="328" y="224"/>
                  <a:pt x="326" y="220"/>
                  <a:pt x="322" y="215"/>
                </a:cubicBezTo>
                <a:cubicBezTo>
                  <a:pt x="320" y="213"/>
                  <a:pt x="317" y="211"/>
                  <a:pt x="315" y="210"/>
                </a:cubicBezTo>
                <a:cubicBezTo>
                  <a:pt x="314" y="209"/>
                  <a:pt x="312" y="208"/>
                  <a:pt x="311" y="208"/>
                </a:cubicBezTo>
                <a:cubicBezTo>
                  <a:pt x="311" y="210"/>
                  <a:pt x="310" y="211"/>
                  <a:pt x="310" y="213"/>
                </a:cubicBezTo>
                <a:cubicBezTo>
                  <a:pt x="310" y="213"/>
                  <a:pt x="310" y="213"/>
                  <a:pt x="309" y="213"/>
                </a:cubicBezTo>
                <a:cubicBezTo>
                  <a:pt x="309" y="211"/>
                  <a:pt x="307" y="209"/>
                  <a:pt x="307" y="206"/>
                </a:cubicBezTo>
                <a:cubicBezTo>
                  <a:pt x="305" y="201"/>
                  <a:pt x="303" y="196"/>
                  <a:pt x="299" y="192"/>
                </a:cubicBezTo>
                <a:cubicBezTo>
                  <a:pt x="291" y="183"/>
                  <a:pt x="281" y="177"/>
                  <a:pt x="270" y="174"/>
                </a:cubicBezTo>
                <a:cubicBezTo>
                  <a:pt x="263" y="172"/>
                  <a:pt x="256" y="173"/>
                  <a:pt x="251" y="179"/>
                </a:cubicBezTo>
                <a:cubicBezTo>
                  <a:pt x="250" y="179"/>
                  <a:pt x="250" y="179"/>
                  <a:pt x="250" y="180"/>
                </a:cubicBezTo>
                <a:cubicBezTo>
                  <a:pt x="250" y="179"/>
                  <a:pt x="249" y="179"/>
                  <a:pt x="249" y="179"/>
                </a:cubicBezTo>
                <a:cubicBezTo>
                  <a:pt x="249" y="179"/>
                  <a:pt x="249" y="179"/>
                  <a:pt x="249" y="178"/>
                </a:cubicBezTo>
                <a:cubicBezTo>
                  <a:pt x="250" y="172"/>
                  <a:pt x="247" y="169"/>
                  <a:pt x="242" y="166"/>
                </a:cubicBezTo>
                <a:cubicBezTo>
                  <a:pt x="228" y="160"/>
                  <a:pt x="215" y="152"/>
                  <a:pt x="200" y="147"/>
                </a:cubicBezTo>
                <a:cubicBezTo>
                  <a:pt x="188" y="143"/>
                  <a:pt x="177" y="137"/>
                  <a:pt x="164" y="137"/>
                </a:cubicBezTo>
                <a:cubicBezTo>
                  <a:pt x="158" y="137"/>
                  <a:pt x="152" y="138"/>
                  <a:pt x="146" y="143"/>
                </a:cubicBezTo>
                <a:cubicBezTo>
                  <a:pt x="144" y="145"/>
                  <a:pt x="142" y="147"/>
                  <a:pt x="139" y="149"/>
                </a:cubicBezTo>
                <a:cubicBezTo>
                  <a:pt x="139" y="149"/>
                  <a:pt x="138" y="149"/>
                  <a:pt x="138" y="150"/>
                </a:cubicBezTo>
                <a:cubicBezTo>
                  <a:pt x="138" y="148"/>
                  <a:pt x="138" y="148"/>
                  <a:pt x="139" y="147"/>
                </a:cubicBezTo>
                <a:cubicBezTo>
                  <a:pt x="141" y="143"/>
                  <a:pt x="143" y="140"/>
                  <a:pt x="146" y="136"/>
                </a:cubicBezTo>
                <a:cubicBezTo>
                  <a:pt x="147" y="134"/>
                  <a:pt x="147" y="132"/>
                  <a:pt x="145" y="130"/>
                </a:cubicBezTo>
                <a:cubicBezTo>
                  <a:pt x="143" y="126"/>
                  <a:pt x="141" y="123"/>
                  <a:pt x="138" y="119"/>
                </a:cubicBezTo>
                <a:cubicBezTo>
                  <a:pt x="136" y="117"/>
                  <a:pt x="135" y="114"/>
                  <a:pt x="136" y="111"/>
                </a:cubicBezTo>
                <a:cubicBezTo>
                  <a:pt x="138" y="107"/>
                  <a:pt x="139" y="102"/>
                  <a:pt x="140" y="97"/>
                </a:cubicBezTo>
                <a:cubicBezTo>
                  <a:pt x="140" y="97"/>
                  <a:pt x="140" y="97"/>
                  <a:pt x="141" y="97"/>
                </a:cubicBezTo>
                <a:cubicBezTo>
                  <a:pt x="141" y="98"/>
                  <a:pt x="141" y="100"/>
                  <a:pt x="141" y="101"/>
                </a:cubicBezTo>
                <a:cubicBezTo>
                  <a:pt x="141" y="104"/>
                  <a:pt x="140" y="107"/>
                  <a:pt x="141" y="111"/>
                </a:cubicBezTo>
                <a:cubicBezTo>
                  <a:pt x="143" y="123"/>
                  <a:pt x="151" y="131"/>
                  <a:pt x="162" y="133"/>
                </a:cubicBezTo>
                <a:cubicBezTo>
                  <a:pt x="165" y="133"/>
                  <a:pt x="168" y="133"/>
                  <a:pt x="172" y="134"/>
                </a:cubicBezTo>
                <a:cubicBezTo>
                  <a:pt x="177" y="134"/>
                  <a:pt x="183" y="135"/>
                  <a:pt x="187" y="129"/>
                </a:cubicBezTo>
                <a:cubicBezTo>
                  <a:pt x="187" y="134"/>
                  <a:pt x="189" y="136"/>
                  <a:pt x="192" y="137"/>
                </a:cubicBezTo>
                <a:cubicBezTo>
                  <a:pt x="196" y="139"/>
                  <a:pt x="201" y="142"/>
                  <a:pt x="206" y="144"/>
                </a:cubicBezTo>
                <a:cubicBezTo>
                  <a:pt x="218" y="150"/>
                  <a:pt x="230" y="155"/>
                  <a:pt x="242" y="160"/>
                </a:cubicBezTo>
                <a:cubicBezTo>
                  <a:pt x="247" y="163"/>
                  <a:pt x="252" y="165"/>
                  <a:pt x="257" y="166"/>
                </a:cubicBezTo>
                <a:cubicBezTo>
                  <a:pt x="264" y="168"/>
                  <a:pt x="270" y="169"/>
                  <a:pt x="277" y="170"/>
                </a:cubicBezTo>
                <a:cubicBezTo>
                  <a:pt x="277" y="168"/>
                  <a:pt x="278" y="166"/>
                  <a:pt x="278" y="164"/>
                </a:cubicBezTo>
                <a:cubicBezTo>
                  <a:pt x="279" y="166"/>
                  <a:pt x="279" y="167"/>
                  <a:pt x="280" y="168"/>
                </a:cubicBezTo>
                <a:cubicBezTo>
                  <a:pt x="283" y="174"/>
                  <a:pt x="286" y="176"/>
                  <a:pt x="292" y="175"/>
                </a:cubicBezTo>
                <a:cubicBezTo>
                  <a:pt x="295" y="174"/>
                  <a:pt x="298" y="173"/>
                  <a:pt x="302" y="173"/>
                </a:cubicBezTo>
                <a:cubicBezTo>
                  <a:pt x="300" y="174"/>
                  <a:pt x="300" y="174"/>
                  <a:pt x="299" y="175"/>
                </a:cubicBezTo>
                <a:cubicBezTo>
                  <a:pt x="296" y="178"/>
                  <a:pt x="296" y="179"/>
                  <a:pt x="298" y="183"/>
                </a:cubicBezTo>
                <a:cubicBezTo>
                  <a:pt x="300" y="186"/>
                  <a:pt x="301" y="189"/>
                  <a:pt x="303" y="192"/>
                </a:cubicBezTo>
                <a:cubicBezTo>
                  <a:pt x="306" y="196"/>
                  <a:pt x="310" y="199"/>
                  <a:pt x="315" y="200"/>
                </a:cubicBezTo>
                <a:cubicBezTo>
                  <a:pt x="318" y="200"/>
                  <a:pt x="321" y="200"/>
                  <a:pt x="325" y="201"/>
                </a:cubicBezTo>
                <a:cubicBezTo>
                  <a:pt x="323" y="202"/>
                  <a:pt x="322" y="202"/>
                  <a:pt x="321" y="203"/>
                </a:cubicBezTo>
                <a:cubicBezTo>
                  <a:pt x="325" y="208"/>
                  <a:pt x="330" y="212"/>
                  <a:pt x="334" y="217"/>
                </a:cubicBezTo>
                <a:cubicBezTo>
                  <a:pt x="336" y="218"/>
                  <a:pt x="338" y="219"/>
                  <a:pt x="340" y="219"/>
                </a:cubicBezTo>
                <a:cubicBezTo>
                  <a:pt x="343" y="218"/>
                  <a:pt x="346" y="218"/>
                  <a:pt x="349" y="218"/>
                </a:cubicBezTo>
                <a:cubicBezTo>
                  <a:pt x="348" y="221"/>
                  <a:pt x="348" y="222"/>
                  <a:pt x="350" y="224"/>
                </a:cubicBezTo>
                <a:cubicBezTo>
                  <a:pt x="350" y="225"/>
                  <a:pt x="351" y="225"/>
                  <a:pt x="351" y="225"/>
                </a:cubicBezTo>
                <a:cubicBezTo>
                  <a:pt x="355" y="221"/>
                  <a:pt x="359" y="217"/>
                  <a:pt x="363" y="213"/>
                </a:cubicBezTo>
                <a:cubicBezTo>
                  <a:pt x="364" y="212"/>
                  <a:pt x="365" y="211"/>
                  <a:pt x="367" y="211"/>
                </a:cubicBezTo>
                <a:cubicBezTo>
                  <a:pt x="374" y="210"/>
                  <a:pt x="382" y="208"/>
                  <a:pt x="390" y="207"/>
                </a:cubicBezTo>
                <a:cubicBezTo>
                  <a:pt x="392" y="207"/>
                  <a:pt x="394" y="207"/>
                  <a:pt x="395" y="209"/>
                </a:cubicBezTo>
                <a:cubicBezTo>
                  <a:pt x="396" y="212"/>
                  <a:pt x="397" y="213"/>
                  <a:pt x="398" y="215"/>
                </a:cubicBezTo>
                <a:cubicBezTo>
                  <a:pt x="398" y="213"/>
                  <a:pt x="398" y="211"/>
                  <a:pt x="398" y="209"/>
                </a:cubicBezTo>
                <a:cubicBezTo>
                  <a:pt x="402" y="208"/>
                  <a:pt x="408" y="211"/>
                  <a:pt x="411" y="215"/>
                </a:cubicBezTo>
                <a:cubicBezTo>
                  <a:pt x="412" y="213"/>
                  <a:pt x="413" y="212"/>
                  <a:pt x="414" y="210"/>
                </a:cubicBezTo>
                <a:cubicBezTo>
                  <a:pt x="416" y="204"/>
                  <a:pt x="418" y="198"/>
                  <a:pt x="420" y="191"/>
                </a:cubicBezTo>
                <a:cubicBezTo>
                  <a:pt x="422" y="181"/>
                  <a:pt x="423" y="171"/>
                  <a:pt x="422" y="160"/>
                </a:cubicBezTo>
                <a:close/>
                <a:moveTo>
                  <a:pt x="325" y="88"/>
                </a:moveTo>
                <a:cubicBezTo>
                  <a:pt x="322" y="88"/>
                  <a:pt x="319" y="88"/>
                  <a:pt x="317" y="91"/>
                </a:cubicBezTo>
                <a:cubicBezTo>
                  <a:pt x="316" y="92"/>
                  <a:pt x="315" y="94"/>
                  <a:pt x="314" y="95"/>
                </a:cubicBezTo>
                <a:cubicBezTo>
                  <a:pt x="314" y="95"/>
                  <a:pt x="313" y="95"/>
                  <a:pt x="313" y="94"/>
                </a:cubicBezTo>
                <a:cubicBezTo>
                  <a:pt x="315" y="89"/>
                  <a:pt x="314" y="85"/>
                  <a:pt x="312" y="79"/>
                </a:cubicBezTo>
                <a:cubicBezTo>
                  <a:pt x="313" y="80"/>
                  <a:pt x="313" y="80"/>
                  <a:pt x="314" y="80"/>
                </a:cubicBezTo>
                <a:cubicBezTo>
                  <a:pt x="317" y="83"/>
                  <a:pt x="321" y="84"/>
                  <a:pt x="325" y="85"/>
                </a:cubicBezTo>
                <a:cubicBezTo>
                  <a:pt x="328" y="85"/>
                  <a:pt x="330" y="85"/>
                  <a:pt x="332" y="86"/>
                </a:cubicBezTo>
                <a:cubicBezTo>
                  <a:pt x="333" y="88"/>
                  <a:pt x="334" y="89"/>
                  <a:pt x="335" y="91"/>
                </a:cubicBezTo>
                <a:cubicBezTo>
                  <a:pt x="332" y="89"/>
                  <a:pt x="329" y="88"/>
                  <a:pt x="325" y="88"/>
                </a:cubicBezTo>
                <a:close/>
                <a:moveTo>
                  <a:pt x="352" y="99"/>
                </a:moveTo>
                <a:cubicBezTo>
                  <a:pt x="352" y="99"/>
                  <a:pt x="352" y="99"/>
                  <a:pt x="351" y="99"/>
                </a:cubicBezTo>
                <a:cubicBezTo>
                  <a:pt x="353" y="99"/>
                  <a:pt x="356" y="100"/>
                  <a:pt x="358" y="100"/>
                </a:cubicBezTo>
                <a:cubicBezTo>
                  <a:pt x="356" y="102"/>
                  <a:pt x="354" y="101"/>
                  <a:pt x="352" y="99"/>
                </a:cubicBezTo>
                <a:close/>
                <a:moveTo>
                  <a:pt x="135" y="368"/>
                </a:moveTo>
                <a:cubicBezTo>
                  <a:pt x="138" y="367"/>
                  <a:pt x="140" y="365"/>
                  <a:pt x="141" y="362"/>
                </a:cubicBezTo>
                <a:cubicBezTo>
                  <a:pt x="142" y="361"/>
                  <a:pt x="142" y="359"/>
                  <a:pt x="143" y="358"/>
                </a:cubicBezTo>
                <a:cubicBezTo>
                  <a:pt x="143" y="358"/>
                  <a:pt x="143" y="358"/>
                  <a:pt x="144" y="358"/>
                </a:cubicBezTo>
                <a:cubicBezTo>
                  <a:pt x="144" y="363"/>
                  <a:pt x="146" y="368"/>
                  <a:pt x="150" y="372"/>
                </a:cubicBezTo>
                <a:cubicBezTo>
                  <a:pt x="149" y="371"/>
                  <a:pt x="148" y="372"/>
                  <a:pt x="148" y="371"/>
                </a:cubicBezTo>
                <a:cubicBezTo>
                  <a:pt x="144" y="370"/>
                  <a:pt x="140" y="370"/>
                  <a:pt x="136" y="371"/>
                </a:cubicBezTo>
                <a:cubicBezTo>
                  <a:pt x="133" y="371"/>
                  <a:pt x="131" y="372"/>
                  <a:pt x="129" y="372"/>
                </a:cubicBezTo>
                <a:cubicBezTo>
                  <a:pt x="127" y="371"/>
                  <a:pt x="125" y="370"/>
                  <a:pt x="124" y="369"/>
                </a:cubicBezTo>
                <a:cubicBezTo>
                  <a:pt x="127" y="369"/>
                  <a:pt x="131" y="368"/>
                  <a:pt x="135" y="368"/>
                </a:cubicBezTo>
                <a:close/>
                <a:moveTo>
                  <a:pt x="105" y="365"/>
                </a:moveTo>
                <a:cubicBezTo>
                  <a:pt x="106" y="366"/>
                  <a:pt x="106" y="366"/>
                  <a:pt x="106" y="366"/>
                </a:cubicBezTo>
                <a:cubicBezTo>
                  <a:pt x="104" y="366"/>
                  <a:pt x="102" y="366"/>
                  <a:pt x="100" y="367"/>
                </a:cubicBezTo>
                <a:cubicBezTo>
                  <a:pt x="101" y="365"/>
                  <a:pt x="103" y="364"/>
                  <a:pt x="105" y="365"/>
                </a:cubicBezTo>
                <a:close/>
                <a:moveTo>
                  <a:pt x="145" y="227"/>
                </a:moveTo>
                <a:cubicBezTo>
                  <a:pt x="144" y="225"/>
                  <a:pt x="143" y="223"/>
                  <a:pt x="142" y="221"/>
                </a:cubicBezTo>
                <a:cubicBezTo>
                  <a:pt x="143" y="221"/>
                  <a:pt x="143" y="220"/>
                  <a:pt x="143" y="220"/>
                </a:cubicBezTo>
                <a:cubicBezTo>
                  <a:pt x="144" y="221"/>
                  <a:pt x="144" y="221"/>
                  <a:pt x="144" y="221"/>
                </a:cubicBezTo>
                <a:cubicBezTo>
                  <a:pt x="149" y="228"/>
                  <a:pt x="156" y="232"/>
                  <a:pt x="163" y="234"/>
                </a:cubicBezTo>
                <a:cubicBezTo>
                  <a:pt x="181" y="240"/>
                  <a:pt x="199" y="243"/>
                  <a:pt x="218" y="243"/>
                </a:cubicBezTo>
                <a:cubicBezTo>
                  <a:pt x="218" y="243"/>
                  <a:pt x="219" y="243"/>
                  <a:pt x="219" y="243"/>
                </a:cubicBezTo>
                <a:cubicBezTo>
                  <a:pt x="218" y="238"/>
                  <a:pt x="218" y="238"/>
                  <a:pt x="219" y="236"/>
                </a:cubicBezTo>
                <a:cubicBezTo>
                  <a:pt x="219" y="237"/>
                  <a:pt x="220" y="238"/>
                  <a:pt x="220" y="238"/>
                </a:cubicBezTo>
                <a:cubicBezTo>
                  <a:pt x="223" y="243"/>
                  <a:pt x="227" y="246"/>
                  <a:pt x="231" y="248"/>
                </a:cubicBezTo>
                <a:cubicBezTo>
                  <a:pt x="239" y="251"/>
                  <a:pt x="247" y="255"/>
                  <a:pt x="254" y="258"/>
                </a:cubicBezTo>
                <a:cubicBezTo>
                  <a:pt x="258" y="260"/>
                  <a:pt x="262" y="261"/>
                  <a:pt x="266" y="260"/>
                </a:cubicBezTo>
                <a:cubicBezTo>
                  <a:pt x="264" y="263"/>
                  <a:pt x="263" y="267"/>
                  <a:pt x="261" y="270"/>
                </a:cubicBezTo>
                <a:cubicBezTo>
                  <a:pt x="261" y="270"/>
                  <a:pt x="261" y="270"/>
                  <a:pt x="260" y="269"/>
                </a:cubicBezTo>
                <a:cubicBezTo>
                  <a:pt x="259" y="266"/>
                  <a:pt x="256" y="264"/>
                  <a:pt x="252" y="262"/>
                </a:cubicBezTo>
                <a:cubicBezTo>
                  <a:pt x="243" y="258"/>
                  <a:pt x="235" y="254"/>
                  <a:pt x="225" y="250"/>
                </a:cubicBezTo>
                <a:cubicBezTo>
                  <a:pt x="220" y="249"/>
                  <a:pt x="215" y="248"/>
                  <a:pt x="210" y="247"/>
                </a:cubicBezTo>
                <a:cubicBezTo>
                  <a:pt x="196" y="246"/>
                  <a:pt x="183" y="243"/>
                  <a:pt x="170" y="239"/>
                </a:cubicBezTo>
                <a:cubicBezTo>
                  <a:pt x="160" y="237"/>
                  <a:pt x="151" y="236"/>
                  <a:pt x="142" y="238"/>
                </a:cubicBezTo>
                <a:cubicBezTo>
                  <a:pt x="141" y="239"/>
                  <a:pt x="141" y="239"/>
                  <a:pt x="140" y="238"/>
                </a:cubicBezTo>
                <a:cubicBezTo>
                  <a:pt x="141" y="237"/>
                  <a:pt x="142" y="236"/>
                  <a:pt x="143" y="235"/>
                </a:cubicBezTo>
                <a:cubicBezTo>
                  <a:pt x="146" y="232"/>
                  <a:pt x="146" y="231"/>
                  <a:pt x="145" y="227"/>
                </a:cubicBezTo>
                <a:close/>
                <a:moveTo>
                  <a:pt x="59" y="350"/>
                </a:moveTo>
                <a:cubicBezTo>
                  <a:pt x="59" y="350"/>
                  <a:pt x="59" y="350"/>
                  <a:pt x="59" y="350"/>
                </a:cubicBezTo>
                <a:cubicBezTo>
                  <a:pt x="59" y="348"/>
                  <a:pt x="59" y="346"/>
                  <a:pt x="59" y="343"/>
                </a:cubicBezTo>
                <a:cubicBezTo>
                  <a:pt x="59" y="341"/>
                  <a:pt x="58" y="340"/>
                  <a:pt x="56" y="338"/>
                </a:cubicBezTo>
                <a:cubicBezTo>
                  <a:pt x="50" y="335"/>
                  <a:pt x="45" y="329"/>
                  <a:pt x="41" y="323"/>
                </a:cubicBezTo>
                <a:cubicBezTo>
                  <a:pt x="40" y="321"/>
                  <a:pt x="39" y="320"/>
                  <a:pt x="38" y="319"/>
                </a:cubicBezTo>
                <a:cubicBezTo>
                  <a:pt x="37" y="317"/>
                  <a:pt x="37" y="315"/>
                  <a:pt x="38" y="314"/>
                </a:cubicBezTo>
                <a:cubicBezTo>
                  <a:pt x="39" y="313"/>
                  <a:pt x="40" y="312"/>
                  <a:pt x="40" y="311"/>
                </a:cubicBezTo>
                <a:cubicBezTo>
                  <a:pt x="45" y="325"/>
                  <a:pt x="53" y="334"/>
                  <a:pt x="65" y="341"/>
                </a:cubicBezTo>
                <a:cubicBezTo>
                  <a:pt x="63" y="344"/>
                  <a:pt x="61" y="347"/>
                  <a:pt x="59" y="350"/>
                </a:cubicBezTo>
                <a:close/>
                <a:moveTo>
                  <a:pt x="307" y="301"/>
                </a:moveTo>
                <a:cubicBezTo>
                  <a:pt x="306" y="299"/>
                  <a:pt x="306" y="298"/>
                  <a:pt x="305" y="297"/>
                </a:cubicBezTo>
                <a:cubicBezTo>
                  <a:pt x="304" y="294"/>
                  <a:pt x="303" y="291"/>
                  <a:pt x="302" y="288"/>
                </a:cubicBezTo>
                <a:cubicBezTo>
                  <a:pt x="301" y="286"/>
                  <a:pt x="301" y="285"/>
                  <a:pt x="300" y="284"/>
                </a:cubicBezTo>
                <a:cubicBezTo>
                  <a:pt x="295" y="287"/>
                  <a:pt x="290" y="290"/>
                  <a:pt x="283" y="292"/>
                </a:cubicBezTo>
                <a:cubicBezTo>
                  <a:pt x="254" y="300"/>
                  <a:pt x="227" y="296"/>
                  <a:pt x="201" y="281"/>
                </a:cubicBezTo>
                <a:cubicBezTo>
                  <a:pt x="194" y="277"/>
                  <a:pt x="187" y="275"/>
                  <a:pt x="180" y="273"/>
                </a:cubicBezTo>
                <a:cubicBezTo>
                  <a:pt x="178" y="273"/>
                  <a:pt x="176" y="273"/>
                  <a:pt x="174" y="272"/>
                </a:cubicBezTo>
                <a:cubicBezTo>
                  <a:pt x="174" y="272"/>
                  <a:pt x="174" y="272"/>
                  <a:pt x="174" y="272"/>
                </a:cubicBezTo>
                <a:cubicBezTo>
                  <a:pt x="167" y="273"/>
                  <a:pt x="161" y="274"/>
                  <a:pt x="154" y="275"/>
                </a:cubicBezTo>
                <a:cubicBezTo>
                  <a:pt x="154" y="277"/>
                  <a:pt x="155" y="278"/>
                  <a:pt x="155" y="280"/>
                </a:cubicBezTo>
                <a:cubicBezTo>
                  <a:pt x="154" y="279"/>
                  <a:pt x="153" y="278"/>
                  <a:pt x="152" y="277"/>
                </a:cubicBezTo>
                <a:cubicBezTo>
                  <a:pt x="147" y="273"/>
                  <a:pt x="144" y="272"/>
                  <a:pt x="138" y="275"/>
                </a:cubicBezTo>
                <a:cubicBezTo>
                  <a:pt x="135" y="277"/>
                  <a:pt x="133" y="278"/>
                  <a:pt x="130" y="280"/>
                </a:cubicBezTo>
                <a:cubicBezTo>
                  <a:pt x="131" y="279"/>
                  <a:pt x="131" y="278"/>
                  <a:pt x="131" y="277"/>
                </a:cubicBezTo>
                <a:cubicBezTo>
                  <a:pt x="133" y="274"/>
                  <a:pt x="133" y="272"/>
                  <a:pt x="130" y="269"/>
                </a:cubicBezTo>
                <a:cubicBezTo>
                  <a:pt x="128" y="267"/>
                  <a:pt x="125" y="265"/>
                  <a:pt x="123" y="263"/>
                </a:cubicBezTo>
                <a:cubicBezTo>
                  <a:pt x="118" y="262"/>
                  <a:pt x="113" y="262"/>
                  <a:pt x="107" y="262"/>
                </a:cubicBezTo>
                <a:cubicBezTo>
                  <a:pt x="105" y="262"/>
                  <a:pt x="102" y="261"/>
                  <a:pt x="99" y="261"/>
                </a:cubicBezTo>
                <a:cubicBezTo>
                  <a:pt x="99" y="261"/>
                  <a:pt x="98" y="261"/>
                  <a:pt x="98" y="261"/>
                </a:cubicBezTo>
                <a:cubicBezTo>
                  <a:pt x="98" y="261"/>
                  <a:pt x="98" y="261"/>
                  <a:pt x="98" y="261"/>
                </a:cubicBezTo>
                <a:cubicBezTo>
                  <a:pt x="96" y="260"/>
                  <a:pt x="94" y="260"/>
                  <a:pt x="91" y="259"/>
                </a:cubicBezTo>
                <a:cubicBezTo>
                  <a:pt x="85" y="258"/>
                  <a:pt x="81" y="254"/>
                  <a:pt x="78" y="249"/>
                </a:cubicBezTo>
                <a:cubicBezTo>
                  <a:pt x="76" y="250"/>
                  <a:pt x="74" y="251"/>
                  <a:pt x="72" y="252"/>
                </a:cubicBezTo>
                <a:cubicBezTo>
                  <a:pt x="71" y="252"/>
                  <a:pt x="71" y="252"/>
                  <a:pt x="70" y="253"/>
                </a:cubicBezTo>
                <a:cubicBezTo>
                  <a:pt x="71" y="251"/>
                  <a:pt x="71" y="250"/>
                  <a:pt x="70" y="249"/>
                </a:cubicBezTo>
                <a:cubicBezTo>
                  <a:pt x="70" y="249"/>
                  <a:pt x="70" y="249"/>
                  <a:pt x="70" y="249"/>
                </a:cubicBezTo>
                <a:cubicBezTo>
                  <a:pt x="70" y="248"/>
                  <a:pt x="69" y="248"/>
                  <a:pt x="69" y="247"/>
                </a:cubicBezTo>
                <a:cubicBezTo>
                  <a:pt x="69" y="247"/>
                  <a:pt x="68" y="247"/>
                  <a:pt x="68" y="246"/>
                </a:cubicBezTo>
                <a:cubicBezTo>
                  <a:pt x="67" y="246"/>
                  <a:pt x="66" y="246"/>
                  <a:pt x="65" y="246"/>
                </a:cubicBezTo>
                <a:cubicBezTo>
                  <a:pt x="64" y="246"/>
                  <a:pt x="64" y="246"/>
                  <a:pt x="64" y="246"/>
                </a:cubicBezTo>
                <a:cubicBezTo>
                  <a:pt x="61" y="246"/>
                  <a:pt x="58" y="246"/>
                  <a:pt x="55" y="247"/>
                </a:cubicBezTo>
                <a:cubicBezTo>
                  <a:pt x="55" y="246"/>
                  <a:pt x="55" y="246"/>
                  <a:pt x="55" y="246"/>
                </a:cubicBezTo>
                <a:cubicBezTo>
                  <a:pt x="54" y="245"/>
                  <a:pt x="55" y="244"/>
                  <a:pt x="56" y="244"/>
                </a:cubicBezTo>
                <a:cubicBezTo>
                  <a:pt x="60" y="242"/>
                  <a:pt x="63" y="241"/>
                  <a:pt x="66" y="240"/>
                </a:cubicBezTo>
                <a:cubicBezTo>
                  <a:pt x="73" y="237"/>
                  <a:pt x="74" y="230"/>
                  <a:pt x="69" y="225"/>
                </a:cubicBezTo>
                <a:cubicBezTo>
                  <a:pt x="66" y="221"/>
                  <a:pt x="63" y="218"/>
                  <a:pt x="60" y="215"/>
                </a:cubicBezTo>
                <a:cubicBezTo>
                  <a:pt x="61" y="215"/>
                  <a:pt x="62" y="215"/>
                  <a:pt x="63" y="215"/>
                </a:cubicBezTo>
                <a:cubicBezTo>
                  <a:pt x="69" y="220"/>
                  <a:pt x="75" y="224"/>
                  <a:pt x="81" y="228"/>
                </a:cubicBezTo>
                <a:cubicBezTo>
                  <a:pt x="85" y="231"/>
                  <a:pt x="86" y="231"/>
                  <a:pt x="90" y="228"/>
                </a:cubicBezTo>
                <a:cubicBezTo>
                  <a:pt x="91" y="226"/>
                  <a:pt x="93" y="226"/>
                  <a:pt x="94" y="229"/>
                </a:cubicBezTo>
                <a:cubicBezTo>
                  <a:pt x="90" y="231"/>
                  <a:pt x="87" y="235"/>
                  <a:pt x="85" y="240"/>
                </a:cubicBezTo>
                <a:cubicBezTo>
                  <a:pt x="84" y="237"/>
                  <a:pt x="83" y="235"/>
                  <a:pt x="80" y="233"/>
                </a:cubicBezTo>
                <a:cubicBezTo>
                  <a:pt x="78" y="233"/>
                  <a:pt x="77" y="233"/>
                  <a:pt x="76" y="235"/>
                </a:cubicBezTo>
                <a:cubicBezTo>
                  <a:pt x="76" y="238"/>
                  <a:pt x="75" y="240"/>
                  <a:pt x="76" y="242"/>
                </a:cubicBezTo>
                <a:cubicBezTo>
                  <a:pt x="76" y="245"/>
                  <a:pt x="77" y="247"/>
                  <a:pt x="78" y="249"/>
                </a:cubicBezTo>
                <a:cubicBezTo>
                  <a:pt x="78" y="249"/>
                  <a:pt x="78" y="249"/>
                  <a:pt x="78" y="249"/>
                </a:cubicBezTo>
                <a:cubicBezTo>
                  <a:pt x="81" y="248"/>
                  <a:pt x="83" y="248"/>
                  <a:pt x="85" y="249"/>
                </a:cubicBezTo>
                <a:cubicBezTo>
                  <a:pt x="91" y="252"/>
                  <a:pt x="96" y="255"/>
                  <a:pt x="102" y="258"/>
                </a:cubicBezTo>
                <a:cubicBezTo>
                  <a:pt x="101" y="258"/>
                  <a:pt x="100" y="259"/>
                  <a:pt x="98" y="261"/>
                </a:cubicBezTo>
                <a:cubicBezTo>
                  <a:pt x="98" y="261"/>
                  <a:pt x="99" y="261"/>
                  <a:pt x="99" y="261"/>
                </a:cubicBezTo>
                <a:cubicBezTo>
                  <a:pt x="102" y="260"/>
                  <a:pt x="106" y="259"/>
                  <a:pt x="109" y="259"/>
                </a:cubicBezTo>
                <a:cubicBezTo>
                  <a:pt x="114" y="258"/>
                  <a:pt x="118" y="259"/>
                  <a:pt x="123" y="263"/>
                </a:cubicBezTo>
                <a:cubicBezTo>
                  <a:pt x="123" y="263"/>
                  <a:pt x="123" y="263"/>
                  <a:pt x="123" y="263"/>
                </a:cubicBezTo>
                <a:cubicBezTo>
                  <a:pt x="123" y="263"/>
                  <a:pt x="124" y="263"/>
                  <a:pt x="124" y="263"/>
                </a:cubicBezTo>
                <a:cubicBezTo>
                  <a:pt x="141" y="266"/>
                  <a:pt x="157" y="269"/>
                  <a:pt x="174" y="272"/>
                </a:cubicBezTo>
                <a:cubicBezTo>
                  <a:pt x="180" y="272"/>
                  <a:pt x="185" y="272"/>
                  <a:pt x="190" y="273"/>
                </a:cubicBezTo>
                <a:cubicBezTo>
                  <a:pt x="203" y="274"/>
                  <a:pt x="216" y="275"/>
                  <a:pt x="229" y="276"/>
                </a:cubicBezTo>
                <a:cubicBezTo>
                  <a:pt x="235" y="277"/>
                  <a:pt x="240" y="278"/>
                  <a:pt x="246" y="279"/>
                </a:cubicBezTo>
                <a:cubicBezTo>
                  <a:pt x="249" y="279"/>
                  <a:pt x="251" y="280"/>
                  <a:pt x="252" y="284"/>
                </a:cubicBezTo>
                <a:cubicBezTo>
                  <a:pt x="255" y="278"/>
                  <a:pt x="260" y="277"/>
                  <a:pt x="265" y="276"/>
                </a:cubicBezTo>
                <a:cubicBezTo>
                  <a:pt x="269" y="275"/>
                  <a:pt x="272" y="274"/>
                  <a:pt x="275" y="273"/>
                </a:cubicBezTo>
                <a:cubicBezTo>
                  <a:pt x="285" y="272"/>
                  <a:pt x="294" y="276"/>
                  <a:pt x="300" y="284"/>
                </a:cubicBezTo>
                <a:cubicBezTo>
                  <a:pt x="301" y="283"/>
                  <a:pt x="303" y="282"/>
                  <a:pt x="304" y="281"/>
                </a:cubicBezTo>
                <a:cubicBezTo>
                  <a:pt x="305" y="282"/>
                  <a:pt x="306" y="284"/>
                  <a:pt x="306" y="286"/>
                </a:cubicBezTo>
                <a:cubicBezTo>
                  <a:pt x="306" y="291"/>
                  <a:pt x="307" y="296"/>
                  <a:pt x="307" y="301"/>
                </a:cubicBezTo>
                <a:cubicBezTo>
                  <a:pt x="307" y="301"/>
                  <a:pt x="307" y="301"/>
                  <a:pt x="307" y="301"/>
                </a:cubicBezTo>
                <a:close/>
                <a:moveTo>
                  <a:pt x="399" y="170"/>
                </a:moveTo>
                <a:cubicBezTo>
                  <a:pt x="398" y="170"/>
                  <a:pt x="398" y="171"/>
                  <a:pt x="396" y="172"/>
                </a:cubicBezTo>
                <a:cubicBezTo>
                  <a:pt x="397" y="157"/>
                  <a:pt x="391" y="146"/>
                  <a:pt x="383" y="135"/>
                </a:cubicBezTo>
                <a:cubicBezTo>
                  <a:pt x="386" y="133"/>
                  <a:pt x="388" y="131"/>
                  <a:pt x="391" y="129"/>
                </a:cubicBezTo>
                <a:cubicBezTo>
                  <a:pt x="391" y="129"/>
                  <a:pt x="391" y="129"/>
                  <a:pt x="391" y="129"/>
                </a:cubicBezTo>
                <a:cubicBezTo>
                  <a:pt x="391" y="131"/>
                  <a:pt x="390" y="133"/>
                  <a:pt x="389" y="135"/>
                </a:cubicBezTo>
                <a:cubicBezTo>
                  <a:pt x="388" y="137"/>
                  <a:pt x="388" y="139"/>
                  <a:pt x="390" y="141"/>
                </a:cubicBezTo>
                <a:cubicBezTo>
                  <a:pt x="395" y="147"/>
                  <a:pt x="398" y="153"/>
                  <a:pt x="399" y="161"/>
                </a:cubicBezTo>
                <a:cubicBezTo>
                  <a:pt x="400" y="162"/>
                  <a:pt x="400" y="164"/>
                  <a:pt x="401" y="165"/>
                </a:cubicBezTo>
                <a:cubicBezTo>
                  <a:pt x="402" y="167"/>
                  <a:pt x="401" y="169"/>
                  <a:pt x="399" y="170"/>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9" name="Freeform 13">
            <a:extLst>
              <a:ext uri="{FF2B5EF4-FFF2-40B4-BE49-F238E27FC236}">
                <a16:creationId xmlns:a16="http://schemas.microsoft.com/office/drawing/2014/main" id="{A2035B81-C702-354B-8069-919D799D2F92}"/>
              </a:ext>
            </a:extLst>
          </p:cNvPr>
          <p:cNvSpPr>
            <a:spLocks/>
          </p:cNvSpPr>
          <p:nvPr/>
        </p:nvSpPr>
        <p:spPr bwMode="auto">
          <a:xfrm>
            <a:off x="9250610" y="1429717"/>
            <a:ext cx="1699521" cy="2188489"/>
          </a:xfrm>
          <a:custGeom>
            <a:avLst/>
            <a:gdLst>
              <a:gd name="T0" fmla="*/ 277 w 366"/>
              <a:gd name="T1" fmla="*/ 388 h 472"/>
              <a:gd name="T2" fmla="*/ 101 w 366"/>
              <a:gd name="T3" fmla="*/ 413 h 472"/>
              <a:gd name="T4" fmla="*/ 25 w 366"/>
              <a:gd name="T5" fmla="*/ 205 h 472"/>
              <a:gd name="T6" fmla="*/ 183 w 366"/>
              <a:gd name="T7" fmla="*/ 127 h 472"/>
              <a:gd name="T8" fmla="*/ 200 w 366"/>
              <a:gd name="T9" fmla="*/ 105 h 472"/>
              <a:gd name="T10" fmla="*/ 200 w 366"/>
              <a:gd name="T11" fmla="*/ 17 h 472"/>
              <a:gd name="T12" fmla="*/ 216 w 366"/>
              <a:gd name="T13" fmla="*/ 0 h 472"/>
              <a:gd name="T14" fmla="*/ 231 w 366"/>
              <a:gd name="T15" fmla="*/ 15 h 472"/>
              <a:gd name="T16" fmla="*/ 231 w 366"/>
              <a:gd name="T17" fmla="*/ 113 h 472"/>
              <a:gd name="T18" fmla="*/ 193 w 366"/>
              <a:gd name="T19" fmla="*/ 170 h 472"/>
              <a:gd name="T20" fmla="*/ 159 w 366"/>
              <a:gd name="T21" fmla="*/ 247 h 472"/>
              <a:gd name="T22" fmla="*/ 160 w 366"/>
              <a:gd name="T23" fmla="*/ 253 h 472"/>
              <a:gd name="T24" fmla="*/ 166 w 366"/>
              <a:gd name="T25" fmla="*/ 294 h 472"/>
              <a:gd name="T26" fmla="*/ 210 w 366"/>
              <a:gd name="T27" fmla="*/ 332 h 472"/>
              <a:gd name="T28" fmla="*/ 261 w 366"/>
              <a:gd name="T29" fmla="*/ 348 h 472"/>
              <a:gd name="T30" fmla="*/ 290 w 366"/>
              <a:gd name="T31" fmla="*/ 341 h 472"/>
              <a:gd name="T32" fmla="*/ 332 w 366"/>
              <a:gd name="T33" fmla="*/ 332 h 472"/>
              <a:gd name="T34" fmla="*/ 365 w 366"/>
              <a:gd name="T35" fmla="*/ 400 h 472"/>
              <a:gd name="T36" fmla="*/ 365 w 366"/>
              <a:gd name="T37" fmla="*/ 456 h 472"/>
              <a:gd name="T38" fmla="*/ 347 w 366"/>
              <a:gd name="T39" fmla="*/ 472 h 472"/>
              <a:gd name="T40" fmla="*/ 331 w 366"/>
              <a:gd name="T41" fmla="*/ 452 h 472"/>
              <a:gd name="T42" fmla="*/ 331 w 366"/>
              <a:gd name="T43" fmla="*/ 400 h 472"/>
              <a:gd name="T44" fmla="*/ 317 w 366"/>
              <a:gd name="T45" fmla="*/ 378 h 472"/>
              <a:gd name="T46" fmla="*/ 294 w 366"/>
              <a:gd name="T47" fmla="*/ 393 h 472"/>
              <a:gd name="T48" fmla="*/ 277 w 366"/>
              <a:gd name="T49" fmla="*/ 38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6" h="472">
                <a:moveTo>
                  <a:pt x="277" y="388"/>
                </a:moveTo>
                <a:cubicBezTo>
                  <a:pt x="277" y="388"/>
                  <a:pt x="201" y="462"/>
                  <a:pt x="101" y="413"/>
                </a:cubicBezTo>
                <a:cubicBezTo>
                  <a:pt x="0" y="363"/>
                  <a:pt x="12" y="235"/>
                  <a:pt x="25" y="205"/>
                </a:cubicBezTo>
                <a:cubicBezTo>
                  <a:pt x="37" y="176"/>
                  <a:pt x="87" y="94"/>
                  <a:pt x="183" y="127"/>
                </a:cubicBezTo>
                <a:cubicBezTo>
                  <a:pt x="183" y="127"/>
                  <a:pt x="198" y="133"/>
                  <a:pt x="200" y="105"/>
                </a:cubicBezTo>
                <a:cubicBezTo>
                  <a:pt x="201" y="77"/>
                  <a:pt x="200" y="17"/>
                  <a:pt x="200" y="17"/>
                </a:cubicBezTo>
                <a:cubicBezTo>
                  <a:pt x="200" y="17"/>
                  <a:pt x="197" y="0"/>
                  <a:pt x="216" y="0"/>
                </a:cubicBezTo>
                <a:cubicBezTo>
                  <a:pt x="235" y="0"/>
                  <a:pt x="231" y="15"/>
                  <a:pt x="231" y="15"/>
                </a:cubicBezTo>
                <a:cubicBezTo>
                  <a:pt x="231" y="113"/>
                  <a:pt x="231" y="113"/>
                  <a:pt x="231" y="113"/>
                </a:cubicBezTo>
                <a:cubicBezTo>
                  <a:pt x="231" y="113"/>
                  <a:pt x="240" y="168"/>
                  <a:pt x="193" y="170"/>
                </a:cubicBezTo>
                <a:cubicBezTo>
                  <a:pt x="149" y="171"/>
                  <a:pt x="153" y="212"/>
                  <a:pt x="159" y="247"/>
                </a:cubicBezTo>
                <a:cubicBezTo>
                  <a:pt x="160" y="249"/>
                  <a:pt x="160" y="251"/>
                  <a:pt x="160" y="253"/>
                </a:cubicBezTo>
                <a:cubicBezTo>
                  <a:pt x="167" y="289"/>
                  <a:pt x="166" y="279"/>
                  <a:pt x="166" y="294"/>
                </a:cubicBezTo>
                <a:cubicBezTo>
                  <a:pt x="166" y="310"/>
                  <a:pt x="208" y="301"/>
                  <a:pt x="210" y="332"/>
                </a:cubicBezTo>
                <a:cubicBezTo>
                  <a:pt x="213" y="362"/>
                  <a:pt x="250" y="325"/>
                  <a:pt x="261" y="348"/>
                </a:cubicBezTo>
                <a:cubicBezTo>
                  <a:pt x="273" y="371"/>
                  <a:pt x="290" y="341"/>
                  <a:pt x="290" y="341"/>
                </a:cubicBezTo>
                <a:cubicBezTo>
                  <a:pt x="290" y="341"/>
                  <a:pt x="298" y="323"/>
                  <a:pt x="332" y="332"/>
                </a:cubicBezTo>
                <a:cubicBezTo>
                  <a:pt x="366" y="341"/>
                  <a:pt x="365" y="400"/>
                  <a:pt x="365" y="400"/>
                </a:cubicBezTo>
                <a:cubicBezTo>
                  <a:pt x="365" y="456"/>
                  <a:pt x="365" y="456"/>
                  <a:pt x="365" y="456"/>
                </a:cubicBezTo>
                <a:cubicBezTo>
                  <a:pt x="365" y="456"/>
                  <a:pt x="364" y="472"/>
                  <a:pt x="347" y="472"/>
                </a:cubicBezTo>
                <a:cubicBezTo>
                  <a:pt x="331" y="472"/>
                  <a:pt x="331" y="452"/>
                  <a:pt x="331" y="452"/>
                </a:cubicBezTo>
                <a:cubicBezTo>
                  <a:pt x="331" y="400"/>
                  <a:pt x="331" y="400"/>
                  <a:pt x="331" y="400"/>
                </a:cubicBezTo>
                <a:cubicBezTo>
                  <a:pt x="331" y="400"/>
                  <a:pt x="332" y="377"/>
                  <a:pt x="317" y="378"/>
                </a:cubicBezTo>
                <a:cubicBezTo>
                  <a:pt x="302" y="379"/>
                  <a:pt x="311" y="390"/>
                  <a:pt x="294" y="393"/>
                </a:cubicBezTo>
                <a:cubicBezTo>
                  <a:pt x="277" y="397"/>
                  <a:pt x="285" y="379"/>
                  <a:pt x="277" y="388"/>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 name="Freeform 14">
            <a:extLst>
              <a:ext uri="{FF2B5EF4-FFF2-40B4-BE49-F238E27FC236}">
                <a16:creationId xmlns:a16="http://schemas.microsoft.com/office/drawing/2014/main" id="{35BD10E0-D4AD-344E-AA3B-8453E80F5813}"/>
              </a:ext>
            </a:extLst>
          </p:cNvPr>
          <p:cNvSpPr>
            <a:spLocks/>
          </p:cNvSpPr>
          <p:nvPr/>
        </p:nvSpPr>
        <p:spPr bwMode="auto">
          <a:xfrm>
            <a:off x="10133600" y="3300141"/>
            <a:ext cx="80704" cy="166153"/>
          </a:xfrm>
          <a:custGeom>
            <a:avLst/>
            <a:gdLst>
              <a:gd name="T0" fmla="*/ 14 w 17"/>
              <a:gd name="T1" fmla="*/ 20 h 36"/>
              <a:gd name="T2" fmla="*/ 13 w 17"/>
              <a:gd name="T3" fmla="*/ 1 h 36"/>
              <a:gd name="T4" fmla="*/ 2 w 17"/>
              <a:gd name="T5" fmla="*/ 17 h 36"/>
              <a:gd name="T6" fmla="*/ 4 w 17"/>
              <a:gd name="T7" fmla="*/ 35 h 36"/>
              <a:gd name="T8" fmla="*/ 14 w 17"/>
              <a:gd name="T9" fmla="*/ 20 h 36"/>
            </a:gdLst>
            <a:ahLst/>
            <a:cxnLst>
              <a:cxn ang="0">
                <a:pos x="T0" y="T1"/>
              </a:cxn>
              <a:cxn ang="0">
                <a:pos x="T2" y="T3"/>
              </a:cxn>
              <a:cxn ang="0">
                <a:pos x="T4" y="T5"/>
              </a:cxn>
              <a:cxn ang="0">
                <a:pos x="T6" y="T7"/>
              </a:cxn>
              <a:cxn ang="0">
                <a:pos x="T8" y="T9"/>
              </a:cxn>
            </a:cxnLst>
            <a:rect l="0" t="0" r="r" b="b"/>
            <a:pathLst>
              <a:path w="17" h="36">
                <a:moveTo>
                  <a:pt x="14" y="20"/>
                </a:moveTo>
                <a:cubicBezTo>
                  <a:pt x="17" y="11"/>
                  <a:pt x="16" y="2"/>
                  <a:pt x="13" y="1"/>
                </a:cubicBezTo>
                <a:cubicBezTo>
                  <a:pt x="10" y="0"/>
                  <a:pt x="5" y="7"/>
                  <a:pt x="2" y="17"/>
                </a:cubicBezTo>
                <a:cubicBezTo>
                  <a:pt x="0" y="26"/>
                  <a:pt x="0" y="34"/>
                  <a:pt x="4" y="35"/>
                </a:cubicBezTo>
                <a:cubicBezTo>
                  <a:pt x="7" y="36"/>
                  <a:pt x="12" y="29"/>
                  <a:pt x="14" y="20"/>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 name="Freeform 15">
            <a:extLst>
              <a:ext uri="{FF2B5EF4-FFF2-40B4-BE49-F238E27FC236}">
                <a16:creationId xmlns:a16="http://schemas.microsoft.com/office/drawing/2014/main" id="{8EF07482-1234-F34E-B70D-00FE74395409}"/>
              </a:ext>
            </a:extLst>
          </p:cNvPr>
          <p:cNvSpPr>
            <a:spLocks/>
          </p:cNvSpPr>
          <p:nvPr/>
        </p:nvSpPr>
        <p:spPr bwMode="auto">
          <a:xfrm>
            <a:off x="9753820" y="3233679"/>
            <a:ext cx="450989" cy="693101"/>
          </a:xfrm>
          <a:custGeom>
            <a:avLst/>
            <a:gdLst>
              <a:gd name="T0" fmla="*/ 76 w 97"/>
              <a:gd name="T1" fmla="*/ 43 h 149"/>
              <a:gd name="T2" fmla="*/ 85 w 97"/>
              <a:gd name="T3" fmla="*/ 16 h 149"/>
              <a:gd name="T4" fmla="*/ 26 w 97"/>
              <a:gd name="T5" fmla="*/ 26 h 149"/>
              <a:gd name="T6" fmla="*/ 45 w 97"/>
              <a:gd name="T7" fmla="*/ 137 h 149"/>
              <a:gd name="T8" fmla="*/ 97 w 97"/>
              <a:gd name="T9" fmla="*/ 137 h 149"/>
              <a:gd name="T10" fmla="*/ 97 w 97"/>
              <a:gd name="T11" fmla="*/ 111 h 149"/>
              <a:gd name="T12" fmla="*/ 75 w 97"/>
              <a:gd name="T13" fmla="*/ 116 h 149"/>
              <a:gd name="T14" fmla="*/ 59 w 97"/>
              <a:gd name="T15" fmla="*/ 109 h 149"/>
              <a:gd name="T16" fmla="*/ 46 w 97"/>
              <a:gd name="T17" fmla="*/ 94 h 149"/>
              <a:gd name="T18" fmla="*/ 41 w 97"/>
              <a:gd name="T19" fmla="*/ 79 h 149"/>
              <a:gd name="T20" fmla="*/ 44 w 97"/>
              <a:gd name="T21" fmla="*/ 64 h 149"/>
              <a:gd name="T22" fmla="*/ 44 w 97"/>
              <a:gd name="T23" fmla="*/ 56 h 149"/>
              <a:gd name="T24" fmla="*/ 55 w 97"/>
              <a:gd name="T25" fmla="*/ 44 h 149"/>
              <a:gd name="T26" fmla="*/ 76 w 97"/>
              <a:gd name="T27" fmla="*/ 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49">
                <a:moveTo>
                  <a:pt x="76" y="43"/>
                </a:moveTo>
                <a:cubicBezTo>
                  <a:pt x="76" y="43"/>
                  <a:pt x="78" y="28"/>
                  <a:pt x="85" y="16"/>
                </a:cubicBezTo>
                <a:cubicBezTo>
                  <a:pt x="85" y="16"/>
                  <a:pt x="47" y="0"/>
                  <a:pt x="26" y="26"/>
                </a:cubicBezTo>
                <a:cubicBezTo>
                  <a:pt x="5" y="53"/>
                  <a:pt x="0" y="118"/>
                  <a:pt x="45" y="137"/>
                </a:cubicBezTo>
                <a:cubicBezTo>
                  <a:pt x="74" y="149"/>
                  <a:pt x="97" y="137"/>
                  <a:pt x="97" y="137"/>
                </a:cubicBezTo>
                <a:cubicBezTo>
                  <a:pt x="97" y="111"/>
                  <a:pt x="97" y="111"/>
                  <a:pt x="97" y="111"/>
                </a:cubicBezTo>
                <a:cubicBezTo>
                  <a:pt x="97" y="111"/>
                  <a:pt x="85" y="111"/>
                  <a:pt x="75" y="116"/>
                </a:cubicBezTo>
                <a:cubicBezTo>
                  <a:pt x="75" y="116"/>
                  <a:pt x="66" y="109"/>
                  <a:pt x="59" y="109"/>
                </a:cubicBezTo>
                <a:cubicBezTo>
                  <a:pt x="59" y="109"/>
                  <a:pt x="52" y="96"/>
                  <a:pt x="46" y="94"/>
                </a:cubicBezTo>
                <a:cubicBezTo>
                  <a:pt x="46" y="94"/>
                  <a:pt x="46" y="83"/>
                  <a:pt x="41" y="79"/>
                </a:cubicBezTo>
                <a:cubicBezTo>
                  <a:pt x="41" y="79"/>
                  <a:pt x="40" y="69"/>
                  <a:pt x="44" y="64"/>
                </a:cubicBezTo>
                <a:cubicBezTo>
                  <a:pt x="44" y="64"/>
                  <a:pt x="45" y="59"/>
                  <a:pt x="44" y="56"/>
                </a:cubicBezTo>
                <a:cubicBezTo>
                  <a:pt x="44" y="56"/>
                  <a:pt x="52" y="51"/>
                  <a:pt x="55" y="44"/>
                </a:cubicBezTo>
                <a:lnTo>
                  <a:pt x="76" y="43"/>
                </a:ln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2" name="Freeform 17">
            <a:extLst>
              <a:ext uri="{FF2B5EF4-FFF2-40B4-BE49-F238E27FC236}">
                <a16:creationId xmlns:a16="http://schemas.microsoft.com/office/drawing/2014/main" id="{961418A6-E600-714B-93E9-200B1C23CED8}"/>
              </a:ext>
            </a:extLst>
          </p:cNvPr>
          <p:cNvSpPr>
            <a:spLocks/>
          </p:cNvSpPr>
          <p:nvPr/>
        </p:nvSpPr>
        <p:spPr bwMode="auto">
          <a:xfrm>
            <a:off x="10076635" y="3143480"/>
            <a:ext cx="109187" cy="147165"/>
          </a:xfrm>
          <a:custGeom>
            <a:avLst/>
            <a:gdLst>
              <a:gd name="T0" fmla="*/ 11 w 24"/>
              <a:gd name="T1" fmla="*/ 30 h 32"/>
              <a:gd name="T2" fmla="*/ 23 w 24"/>
              <a:gd name="T3" fmla="*/ 32 h 32"/>
              <a:gd name="T4" fmla="*/ 11 w 24"/>
              <a:gd name="T5" fmla="*/ 2 h 32"/>
              <a:gd name="T6" fmla="*/ 11 w 24"/>
              <a:gd name="T7" fmla="*/ 30 h 32"/>
            </a:gdLst>
            <a:ahLst/>
            <a:cxnLst>
              <a:cxn ang="0">
                <a:pos x="T0" y="T1"/>
              </a:cxn>
              <a:cxn ang="0">
                <a:pos x="T2" y="T3"/>
              </a:cxn>
              <a:cxn ang="0">
                <a:pos x="T4" y="T5"/>
              </a:cxn>
              <a:cxn ang="0">
                <a:pos x="T6" y="T7"/>
              </a:cxn>
            </a:cxnLst>
            <a:rect l="0" t="0" r="r" b="b"/>
            <a:pathLst>
              <a:path w="24" h="32">
                <a:moveTo>
                  <a:pt x="11" y="30"/>
                </a:moveTo>
                <a:cubicBezTo>
                  <a:pt x="23" y="32"/>
                  <a:pt x="23" y="32"/>
                  <a:pt x="23" y="32"/>
                </a:cubicBezTo>
                <a:cubicBezTo>
                  <a:pt x="23" y="32"/>
                  <a:pt x="24" y="0"/>
                  <a:pt x="11" y="2"/>
                </a:cubicBezTo>
                <a:cubicBezTo>
                  <a:pt x="0" y="3"/>
                  <a:pt x="11" y="30"/>
                  <a:pt x="11" y="30"/>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3" name="Freeform 18">
            <a:extLst>
              <a:ext uri="{FF2B5EF4-FFF2-40B4-BE49-F238E27FC236}">
                <a16:creationId xmlns:a16="http://schemas.microsoft.com/office/drawing/2014/main" id="{A72332C0-2643-C643-8EC6-3C60D896D9CB}"/>
              </a:ext>
            </a:extLst>
          </p:cNvPr>
          <p:cNvSpPr>
            <a:spLocks/>
          </p:cNvSpPr>
          <p:nvPr/>
        </p:nvSpPr>
        <p:spPr bwMode="auto">
          <a:xfrm>
            <a:off x="10223799" y="3200445"/>
            <a:ext cx="56967" cy="104440"/>
          </a:xfrm>
          <a:custGeom>
            <a:avLst/>
            <a:gdLst>
              <a:gd name="T0" fmla="*/ 1 w 12"/>
              <a:gd name="T1" fmla="*/ 21 h 22"/>
              <a:gd name="T2" fmla="*/ 12 w 12"/>
              <a:gd name="T3" fmla="*/ 19 h 22"/>
              <a:gd name="T4" fmla="*/ 12 w 12"/>
              <a:gd name="T5" fmla="*/ 4 h 22"/>
              <a:gd name="T6" fmla="*/ 6 w 12"/>
              <a:gd name="T7" fmla="*/ 0 h 22"/>
              <a:gd name="T8" fmla="*/ 0 w 12"/>
              <a:gd name="T9" fmla="*/ 7 h 22"/>
              <a:gd name="T10" fmla="*/ 1 w 12"/>
              <a:gd name="T11" fmla="*/ 21 h 22"/>
            </a:gdLst>
            <a:ahLst/>
            <a:cxnLst>
              <a:cxn ang="0">
                <a:pos x="T0" y="T1"/>
              </a:cxn>
              <a:cxn ang="0">
                <a:pos x="T2" y="T3"/>
              </a:cxn>
              <a:cxn ang="0">
                <a:pos x="T4" y="T5"/>
              </a:cxn>
              <a:cxn ang="0">
                <a:pos x="T6" y="T7"/>
              </a:cxn>
              <a:cxn ang="0">
                <a:pos x="T8" y="T9"/>
              </a:cxn>
              <a:cxn ang="0">
                <a:pos x="T10" y="T11"/>
              </a:cxn>
            </a:cxnLst>
            <a:rect l="0" t="0" r="r" b="b"/>
            <a:pathLst>
              <a:path w="12" h="22">
                <a:moveTo>
                  <a:pt x="1" y="21"/>
                </a:moveTo>
                <a:cubicBezTo>
                  <a:pt x="1" y="21"/>
                  <a:pt x="10" y="22"/>
                  <a:pt x="12" y="19"/>
                </a:cubicBezTo>
                <a:cubicBezTo>
                  <a:pt x="12" y="4"/>
                  <a:pt x="12" y="4"/>
                  <a:pt x="12" y="4"/>
                </a:cubicBezTo>
                <a:cubicBezTo>
                  <a:pt x="12" y="4"/>
                  <a:pt x="11" y="0"/>
                  <a:pt x="6" y="0"/>
                </a:cubicBezTo>
                <a:cubicBezTo>
                  <a:pt x="0" y="0"/>
                  <a:pt x="0" y="7"/>
                  <a:pt x="0" y="7"/>
                </a:cubicBezTo>
                <a:lnTo>
                  <a:pt x="1" y="21"/>
                </a:ln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4" name="Freeform 19">
            <a:extLst>
              <a:ext uri="{FF2B5EF4-FFF2-40B4-BE49-F238E27FC236}">
                <a16:creationId xmlns:a16="http://schemas.microsoft.com/office/drawing/2014/main" id="{382A4023-FFB5-E94A-BC9F-4D93F074E695}"/>
              </a:ext>
            </a:extLst>
          </p:cNvPr>
          <p:cNvSpPr>
            <a:spLocks/>
          </p:cNvSpPr>
          <p:nvPr/>
        </p:nvSpPr>
        <p:spPr bwMode="auto">
          <a:xfrm>
            <a:off x="10309249" y="3494776"/>
            <a:ext cx="175649" cy="199384"/>
          </a:xfrm>
          <a:custGeom>
            <a:avLst/>
            <a:gdLst>
              <a:gd name="T0" fmla="*/ 0 w 38"/>
              <a:gd name="T1" fmla="*/ 16 h 43"/>
              <a:gd name="T2" fmla="*/ 10 w 38"/>
              <a:gd name="T3" fmla="*/ 43 h 43"/>
              <a:gd name="T4" fmla="*/ 21 w 38"/>
              <a:gd name="T5" fmla="*/ 29 h 43"/>
              <a:gd name="T6" fmla="*/ 36 w 38"/>
              <a:gd name="T7" fmla="*/ 20 h 43"/>
              <a:gd name="T8" fmla="*/ 37 w 38"/>
              <a:gd name="T9" fmla="*/ 5 h 43"/>
              <a:gd name="T10" fmla="*/ 29 w 38"/>
              <a:gd name="T11" fmla="*/ 2 h 43"/>
              <a:gd name="T12" fmla="*/ 16 w 38"/>
              <a:gd name="T13" fmla="*/ 4 h 43"/>
              <a:gd name="T14" fmla="*/ 7 w 38"/>
              <a:gd name="T15" fmla="*/ 9 h 43"/>
              <a:gd name="T16" fmla="*/ 0 w 38"/>
              <a:gd name="T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3">
                <a:moveTo>
                  <a:pt x="0" y="16"/>
                </a:moveTo>
                <a:cubicBezTo>
                  <a:pt x="10" y="43"/>
                  <a:pt x="10" y="43"/>
                  <a:pt x="10" y="43"/>
                </a:cubicBezTo>
                <a:cubicBezTo>
                  <a:pt x="10" y="43"/>
                  <a:pt x="20" y="36"/>
                  <a:pt x="21" y="29"/>
                </a:cubicBezTo>
                <a:cubicBezTo>
                  <a:pt x="21" y="29"/>
                  <a:pt x="35" y="30"/>
                  <a:pt x="36" y="20"/>
                </a:cubicBezTo>
                <a:cubicBezTo>
                  <a:pt x="36" y="20"/>
                  <a:pt x="38" y="13"/>
                  <a:pt x="37" y="5"/>
                </a:cubicBezTo>
                <a:cubicBezTo>
                  <a:pt x="37" y="5"/>
                  <a:pt x="35" y="0"/>
                  <a:pt x="29" y="2"/>
                </a:cubicBezTo>
                <a:cubicBezTo>
                  <a:pt x="24" y="5"/>
                  <a:pt x="16" y="4"/>
                  <a:pt x="16" y="4"/>
                </a:cubicBezTo>
                <a:cubicBezTo>
                  <a:pt x="16" y="4"/>
                  <a:pt x="10" y="4"/>
                  <a:pt x="7" y="9"/>
                </a:cubicBezTo>
                <a:cubicBezTo>
                  <a:pt x="4" y="14"/>
                  <a:pt x="0" y="16"/>
                  <a:pt x="0" y="16"/>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5" name="Freeform 20">
            <a:extLst>
              <a:ext uri="{FF2B5EF4-FFF2-40B4-BE49-F238E27FC236}">
                <a16:creationId xmlns:a16="http://schemas.microsoft.com/office/drawing/2014/main" id="{22D4B382-C0D7-8E40-B6E7-A6CCE2A03B28}"/>
              </a:ext>
            </a:extLst>
          </p:cNvPr>
          <p:cNvSpPr>
            <a:spLocks/>
          </p:cNvSpPr>
          <p:nvPr/>
        </p:nvSpPr>
        <p:spPr bwMode="auto">
          <a:xfrm>
            <a:off x="10266526" y="3565986"/>
            <a:ext cx="113935" cy="284836"/>
          </a:xfrm>
          <a:custGeom>
            <a:avLst/>
            <a:gdLst>
              <a:gd name="T0" fmla="*/ 5 w 25"/>
              <a:gd name="T1" fmla="*/ 3 h 62"/>
              <a:gd name="T2" fmla="*/ 24 w 25"/>
              <a:gd name="T3" fmla="*/ 52 h 62"/>
              <a:gd name="T4" fmla="*/ 20 w 25"/>
              <a:gd name="T5" fmla="*/ 62 h 62"/>
              <a:gd name="T6" fmla="*/ 0 w 25"/>
              <a:gd name="T7" fmla="*/ 4 h 62"/>
              <a:gd name="T8" fmla="*/ 5 w 25"/>
              <a:gd name="T9" fmla="*/ 3 h 62"/>
            </a:gdLst>
            <a:ahLst/>
            <a:cxnLst>
              <a:cxn ang="0">
                <a:pos x="T0" y="T1"/>
              </a:cxn>
              <a:cxn ang="0">
                <a:pos x="T2" y="T3"/>
              </a:cxn>
              <a:cxn ang="0">
                <a:pos x="T4" y="T5"/>
              </a:cxn>
              <a:cxn ang="0">
                <a:pos x="T6" y="T7"/>
              </a:cxn>
              <a:cxn ang="0">
                <a:pos x="T8" y="T9"/>
              </a:cxn>
            </a:cxnLst>
            <a:rect l="0" t="0" r="r" b="b"/>
            <a:pathLst>
              <a:path w="25" h="62">
                <a:moveTo>
                  <a:pt x="5" y="3"/>
                </a:moveTo>
                <a:cubicBezTo>
                  <a:pt x="5" y="3"/>
                  <a:pt x="23" y="48"/>
                  <a:pt x="24" y="52"/>
                </a:cubicBezTo>
                <a:cubicBezTo>
                  <a:pt x="25" y="56"/>
                  <a:pt x="24" y="60"/>
                  <a:pt x="20" y="62"/>
                </a:cubicBezTo>
                <a:cubicBezTo>
                  <a:pt x="0" y="4"/>
                  <a:pt x="0" y="4"/>
                  <a:pt x="0" y="4"/>
                </a:cubicBezTo>
                <a:cubicBezTo>
                  <a:pt x="0" y="4"/>
                  <a:pt x="1" y="0"/>
                  <a:pt x="5" y="3"/>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 name="Freeform 21">
            <a:extLst>
              <a:ext uri="{FF2B5EF4-FFF2-40B4-BE49-F238E27FC236}">
                <a16:creationId xmlns:a16="http://schemas.microsoft.com/office/drawing/2014/main" id="{D892EE5F-9758-9545-AFEE-9BFFFA78944E}"/>
              </a:ext>
            </a:extLst>
          </p:cNvPr>
          <p:cNvSpPr>
            <a:spLocks/>
          </p:cNvSpPr>
          <p:nvPr/>
        </p:nvSpPr>
        <p:spPr bwMode="auto">
          <a:xfrm>
            <a:off x="10190570" y="3570734"/>
            <a:ext cx="156660" cy="313319"/>
          </a:xfrm>
          <a:custGeom>
            <a:avLst/>
            <a:gdLst>
              <a:gd name="T0" fmla="*/ 10 w 33"/>
              <a:gd name="T1" fmla="*/ 2 h 68"/>
              <a:gd name="T2" fmla="*/ 32 w 33"/>
              <a:gd name="T3" fmla="*/ 63 h 68"/>
              <a:gd name="T4" fmla="*/ 20 w 33"/>
              <a:gd name="T5" fmla="*/ 67 h 68"/>
              <a:gd name="T6" fmla="*/ 16 w 33"/>
              <a:gd name="T7" fmla="*/ 56 h 68"/>
              <a:gd name="T8" fmla="*/ 8 w 33"/>
              <a:gd name="T9" fmla="*/ 56 h 68"/>
              <a:gd name="T10" fmla="*/ 3 w 33"/>
              <a:gd name="T11" fmla="*/ 7 h 68"/>
              <a:gd name="T12" fmla="*/ 10 w 33"/>
              <a:gd name="T13" fmla="*/ 2 h 68"/>
            </a:gdLst>
            <a:ahLst/>
            <a:cxnLst>
              <a:cxn ang="0">
                <a:pos x="T0" y="T1"/>
              </a:cxn>
              <a:cxn ang="0">
                <a:pos x="T2" y="T3"/>
              </a:cxn>
              <a:cxn ang="0">
                <a:pos x="T4" y="T5"/>
              </a:cxn>
              <a:cxn ang="0">
                <a:pos x="T6" y="T7"/>
              </a:cxn>
              <a:cxn ang="0">
                <a:pos x="T8" y="T9"/>
              </a:cxn>
              <a:cxn ang="0">
                <a:pos x="T10" y="T11"/>
              </a:cxn>
              <a:cxn ang="0">
                <a:pos x="T12" y="T13"/>
              </a:cxn>
            </a:cxnLst>
            <a:rect l="0" t="0" r="r" b="b"/>
            <a:pathLst>
              <a:path w="33" h="68">
                <a:moveTo>
                  <a:pt x="10" y="2"/>
                </a:moveTo>
                <a:cubicBezTo>
                  <a:pt x="32" y="63"/>
                  <a:pt x="32" y="63"/>
                  <a:pt x="32" y="63"/>
                </a:cubicBezTo>
                <a:cubicBezTo>
                  <a:pt x="32" y="63"/>
                  <a:pt x="33" y="68"/>
                  <a:pt x="20" y="67"/>
                </a:cubicBezTo>
                <a:cubicBezTo>
                  <a:pt x="20" y="67"/>
                  <a:pt x="18" y="55"/>
                  <a:pt x="16" y="56"/>
                </a:cubicBezTo>
                <a:cubicBezTo>
                  <a:pt x="13" y="56"/>
                  <a:pt x="8" y="63"/>
                  <a:pt x="8" y="56"/>
                </a:cubicBezTo>
                <a:cubicBezTo>
                  <a:pt x="8" y="48"/>
                  <a:pt x="6" y="17"/>
                  <a:pt x="3" y="7"/>
                </a:cubicBezTo>
                <a:cubicBezTo>
                  <a:pt x="3" y="7"/>
                  <a:pt x="0" y="0"/>
                  <a:pt x="10" y="2"/>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Oval 22">
            <a:extLst>
              <a:ext uri="{FF2B5EF4-FFF2-40B4-BE49-F238E27FC236}">
                <a16:creationId xmlns:a16="http://schemas.microsoft.com/office/drawing/2014/main" id="{34A2CB7F-23FD-EF40-9E00-E999E746F1DB}"/>
              </a:ext>
            </a:extLst>
          </p:cNvPr>
          <p:cNvSpPr>
            <a:spLocks noChangeArrowheads="1"/>
          </p:cNvSpPr>
          <p:nvPr/>
        </p:nvSpPr>
        <p:spPr bwMode="auto">
          <a:xfrm>
            <a:off x="10494395" y="3494777"/>
            <a:ext cx="42725" cy="113935"/>
          </a:xfrm>
          <a:prstGeom prst="ellipse">
            <a:avLst/>
          </a:pr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23">
            <a:extLst>
              <a:ext uri="{FF2B5EF4-FFF2-40B4-BE49-F238E27FC236}">
                <a16:creationId xmlns:a16="http://schemas.microsoft.com/office/drawing/2014/main" id="{E3BDF2E5-14C8-514E-B086-0DAFF7CE4AC0}"/>
              </a:ext>
            </a:extLst>
          </p:cNvPr>
          <p:cNvSpPr>
            <a:spLocks/>
          </p:cNvSpPr>
          <p:nvPr/>
        </p:nvSpPr>
        <p:spPr bwMode="auto">
          <a:xfrm>
            <a:off x="9131385" y="3281150"/>
            <a:ext cx="2444841" cy="2800887"/>
          </a:xfrm>
          <a:custGeom>
            <a:avLst/>
            <a:gdLst>
              <a:gd name="T0" fmla="*/ 85 w 526"/>
              <a:gd name="T1" fmla="*/ 423 h 604"/>
              <a:gd name="T2" fmla="*/ 122 w 526"/>
              <a:gd name="T3" fmla="*/ 437 h 604"/>
              <a:gd name="T4" fmla="*/ 114 w 526"/>
              <a:gd name="T5" fmla="*/ 322 h 604"/>
              <a:gd name="T6" fmla="*/ 81 w 526"/>
              <a:gd name="T7" fmla="*/ 233 h 604"/>
              <a:gd name="T8" fmla="*/ 96 w 526"/>
              <a:gd name="T9" fmla="*/ 111 h 604"/>
              <a:gd name="T10" fmla="*/ 159 w 526"/>
              <a:gd name="T11" fmla="*/ 137 h 604"/>
              <a:gd name="T12" fmla="*/ 225 w 526"/>
              <a:gd name="T13" fmla="*/ 148 h 604"/>
              <a:gd name="T14" fmla="*/ 293 w 526"/>
              <a:gd name="T15" fmla="*/ 153 h 604"/>
              <a:gd name="T16" fmla="*/ 365 w 526"/>
              <a:gd name="T17" fmla="*/ 123 h 604"/>
              <a:gd name="T18" fmla="*/ 415 w 526"/>
              <a:gd name="T19" fmla="*/ 104 h 604"/>
              <a:gd name="T20" fmla="*/ 419 w 526"/>
              <a:gd name="T21" fmla="*/ 157 h 604"/>
              <a:gd name="T22" fmla="*/ 425 w 526"/>
              <a:gd name="T23" fmla="*/ 270 h 604"/>
              <a:gd name="T24" fmla="*/ 424 w 526"/>
              <a:gd name="T25" fmla="*/ 334 h 604"/>
              <a:gd name="T26" fmla="*/ 407 w 526"/>
              <a:gd name="T27" fmla="*/ 384 h 604"/>
              <a:gd name="T28" fmla="*/ 377 w 526"/>
              <a:gd name="T29" fmla="*/ 422 h 604"/>
              <a:gd name="T30" fmla="*/ 311 w 526"/>
              <a:gd name="T31" fmla="*/ 411 h 604"/>
              <a:gd name="T32" fmla="*/ 207 w 526"/>
              <a:gd name="T33" fmla="*/ 503 h 604"/>
              <a:gd name="T34" fmla="*/ 251 w 526"/>
              <a:gd name="T35" fmla="*/ 590 h 604"/>
              <a:gd name="T36" fmla="*/ 296 w 526"/>
              <a:gd name="T37" fmla="*/ 578 h 604"/>
              <a:gd name="T38" fmla="*/ 314 w 526"/>
              <a:gd name="T39" fmla="*/ 474 h 604"/>
              <a:gd name="T40" fmla="*/ 374 w 526"/>
              <a:gd name="T41" fmla="*/ 497 h 604"/>
              <a:gd name="T42" fmla="*/ 475 w 526"/>
              <a:gd name="T43" fmla="*/ 459 h 604"/>
              <a:gd name="T44" fmla="*/ 498 w 526"/>
              <a:gd name="T45" fmla="*/ 347 h 604"/>
              <a:gd name="T46" fmla="*/ 505 w 526"/>
              <a:gd name="T47" fmla="*/ 270 h 604"/>
              <a:gd name="T48" fmla="*/ 505 w 526"/>
              <a:gd name="T49" fmla="*/ 175 h 604"/>
              <a:gd name="T50" fmla="*/ 499 w 526"/>
              <a:gd name="T51" fmla="*/ 83 h 604"/>
              <a:gd name="T52" fmla="*/ 437 w 526"/>
              <a:gd name="T53" fmla="*/ 9 h 604"/>
              <a:gd name="T54" fmla="*/ 373 w 526"/>
              <a:gd name="T55" fmla="*/ 36 h 604"/>
              <a:gd name="T56" fmla="*/ 288 w 526"/>
              <a:gd name="T57" fmla="*/ 81 h 604"/>
              <a:gd name="T58" fmla="*/ 188 w 526"/>
              <a:gd name="T59" fmla="*/ 82 h 604"/>
              <a:gd name="T60" fmla="*/ 127 w 526"/>
              <a:gd name="T61" fmla="*/ 38 h 604"/>
              <a:gd name="T62" fmla="*/ 15 w 526"/>
              <a:gd name="T63" fmla="*/ 160 h 604"/>
              <a:gd name="T64" fmla="*/ 18 w 526"/>
              <a:gd name="T65" fmla="*/ 237 h 604"/>
              <a:gd name="T66" fmla="*/ 11 w 526"/>
              <a:gd name="T67" fmla="*/ 36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6" h="604">
                <a:moveTo>
                  <a:pt x="63" y="414"/>
                </a:moveTo>
                <a:cubicBezTo>
                  <a:pt x="63" y="414"/>
                  <a:pt x="81" y="394"/>
                  <a:pt x="85" y="423"/>
                </a:cubicBezTo>
                <a:cubicBezTo>
                  <a:pt x="89" y="452"/>
                  <a:pt x="127" y="477"/>
                  <a:pt x="132" y="465"/>
                </a:cubicBezTo>
                <a:cubicBezTo>
                  <a:pt x="136" y="452"/>
                  <a:pt x="136" y="444"/>
                  <a:pt x="122" y="437"/>
                </a:cubicBezTo>
                <a:cubicBezTo>
                  <a:pt x="108" y="430"/>
                  <a:pt x="87" y="411"/>
                  <a:pt x="97" y="389"/>
                </a:cubicBezTo>
                <a:cubicBezTo>
                  <a:pt x="107" y="367"/>
                  <a:pt x="138" y="362"/>
                  <a:pt x="114" y="322"/>
                </a:cubicBezTo>
                <a:cubicBezTo>
                  <a:pt x="89" y="282"/>
                  <a:pt x="79" y="286"/>
                  <a:pt x="86" y="274"/>
                </a:cubicBezTo>
                <a:cubicBezTo>
                  <a:pt x="86" y="274"/>
                  <a:pt x="100" y="249"/>
                  <a:pt x="81" y="233"/>
                </a:cubicBezTo>
                <a:cubicBezTo>
                  <a:pt x="81" y="233"/>
                  <a:pt x="110" y="196"/>
                  <a:pt x="71" y="167"/>
                </a:cubicBezTo>
                <a:cubicBezTo>
                  <a:pt x="71" y="167"/>
                  <a:pt x="97" y="141"/>
                  <a:pt x="96" y="111"/>
                </a:cubicBezTo>
                <a:cubicBezTo>
                  <a:pt x="96" y="111"/>
                  <a:pt x="105" y="103"/>
                  <a:pt x="111" y="116"/>
                </a:cubicBezTo>
                <a:cubicBezTo>
                  <a:pt x="111" y="116"/>
                  <a:pt x="121" y="160"/>
                  <a:pt x="159" y="137"/>
                </a:cubicBezTo>
                <a:cubicBezTo>
                  <a:pt x="159" y="137"/>
                  <a:pt x="168" y="133"/>
                  <a:pt x="172" y="141"/>
                </a:cubicBezTo>
                <a:cubicBezTo>
                  <a:pt x="177" y="149"/>
                  <a:pt x="199" y="164"/>
                  <a:pt x="225" y="148"/>
                </a:cubicBezTo>
                <a:cubicBezTo>
                  <a:pt x="225" y="148"/>
                  <a:pt x="229" y="142"/>
                  <a:pt x="237" y="146"/>
                </a:cubicBezTo>
                <a:cubicBezTo>
                  <a:pt x="246" y="150"/>
                  <a:pt x="274" y="172"/>
                  <a:pt x="293" y="153"/>
                </a:cubicBezTo>
                <a:cubicBezTo>
                  <a:pt x="313" y="134"/>
                  <a:pt x="301" y="133"/>
                  <a:pt x="313" y="134"/>
                </a:cubicBezTo>
                <a:cubicBezTo>
                  <a:pt x="323" y="135"/>
                  <a:pt x="343" y="146"/>
                  <a:pt x="365" y="123"/>
                </a:cubicBezTo>
                <a:cubicBezTo>
                  <a:pt x="365" y="123"/>
                  <a:pt x="366" y="118"/>
                  <a:pt x="374" y="120"/>
                </a:cubicBezTo>
                <a:cubicBezTo>
                  <a:pt x="382" y="123"/>
                  <a:pt x="392" y="131"/>
                  <a:pt x="415" y="104"/>
                </a:cubicBezTo>
                <a:cubicBezTo>
                  <a:pt x="415" y="104"/>
                  <a:pt x="433" y="98"/>
                  <a:pt x="424" y="113"/>
                </a:cubicBezTo>
                <a:cubicBezTo>
                  <a:pt x="414" y="128"/>
                  <a:pt x="415" y="145"/>
                  <a:pt x="419" y="157"/>
                </a:cubicBezTo>
                <a:cubicBezTo>
                  <a:pt x="424" y="170"/>
                  <a:pt x="436" y="178"/>
                  <a:pt x="424" y="190"/>
                </a:cubicBezTo>
                <a:cubicBezTo>
                  <a:pt x="411" y="203"/>
                  <a:pt x="410" y="257"/>
                  <a:pt x="425" y="270"/>
                </a:cubicBezTo>
                <a:cubicBezTo>
                  <a:pt x="425" y="270"/>
                  <a:pt x="433" y="277"/>
                  <a:pt x="422" y="284"/>
                </a:cubicBezTo>
                <a:cubicBezTo>
                  <a:pt x="411" y="290"/>
                  <a:pt x="413" y="315"/>
                  <a:pt x="424" y="334"/>
                </a:cubicBezTo>
                <a:cubicBezTo>
                  <a:pt x="424" y="334"/>
                  <a:pt x="429" y="344"/>
                  <a:pt x="415" y="348"/>
                </a:cubicBezTo>
                <a:cubicBezTo>
                  <a:pt x="402" y="352"/>
                  <a:pt x="406" y="377"/>
                  <a:pt x="407" y="384"/>
                </a:cubicBezTo>
                <a:cubicBezTo>
                  <a:pt x="409" y="390"/>
                  <a:pt x="388" y="404"/>
                  <a:pt x="387" y="421"/>
                </a:cubicBezTo>
                <a:cubicBezTo>
                  <a:pt x="385" y="437"/>
                  <a:pt x="377" y="422"/>
                  <a:pt x="377" y="422"/>
                </a:cubicBezTo>
                <a:cubicBezTo>
                  <a:pt x="377" y="422"/>
                  <a:pt x="356" y="400"/>
                  <a:pt x="332" y="415"/>
                </a:cubicBezTo>
                <a:cubicBezTo>
                  <a:pt x="307" y="430"/>
                  <a:pt x="317" y="414"/>
                  <a:pt x="311" y="411"/>
                </a:cubicBezTo>
                <a:cubicBezTo>
                  <a:pt x="306" y="408"/>
                  <a:pt x="276" y="377"/>
                  <a:pt x="237" y="400"/>
                </a:cubicBezTo>
                <a:cubicBezTo>
                  <a:pt x="199" y="423"/>
                  <a:pt x="196" y="454"/>
                  <a:pt x="207" y="503"/>
                </a:cubicBezTo>
                <a:cubicBezTo>
                  <a:pt x="218" y="552"/>
                  <a:pt x="229" y="543"/>
                  <a:pt x="226" y="587"/>
                </a:cubicBezTo>
                <a:cubicBezTo>
                  <a:pt x="226" y="587"/>
                  <a:pt x="223" y="604"/>
                  <a:pt x="251" y="590"/>
                </a:cubicBezTo>
                <a:cubicBezTo>
                  <a:pt x="278" y="576"/>
                  <a:pt x="281" y="590"/>
                  <a:pt x="281" y="590"/>
                </a:cubicBezTo>
                <a:cubicBezTo>
                  <a:pt x="281" y="590"/>
                  <a:pt x="295" y="602"/>
                  <a:pt x="296" y="578"/>
                </a:cubicBezTo>
                <a:cubicBezTo>
                  <a:pt x="298" y="553"/>
                  <a:pt x="299" y="521"/>
                  <a:pt x="304" y="512"/>
                </a:cubicBezTo>
                <a:cubicBezTo>
                  <a:pt x="310" y="504"/>
                  <a:pt x="313" y="488"/>
                  <a:pt x="314" y="474"/>
                </a:cubicBezTo>
                <a:cubicBezTo>
                  <a:pt x="315" y="460"/>
                  <a:pt x="322" y="471"/>
                  <a:pt x="325" y="481"/>
                </a:cubicBezTo>
                <a:cubicBezTo>
                  <a:pt x="328" y="491"/>
                  <a:pt x="334" y="518"/>
                  <a:pt x="374" y="497"/>
                </a:cubicBezTo>
                <a:cubicBezTo>
                  <a:pt x="374" y="497"/>
                  <a:pt x="382" y="491"/>
                  <a:pt x="394" y="499"/>
                </a:cubicBezTo>
                <a:cubicBezTo>
                  <a:pt x="404" y="507"/>
                  <a:pt x="459" y="528"/>
                  <a:pt x="475" y="459"/>
                </a:cubicBezTo>
                <a:cubicBezTo>
                  <a:pt x="475" y="459"/>
                  <a:pt x="473" y="428"/>
                  <a:pt x="483" y="412"/>
                </a:cubicBezTo>
                <a:cubicBezTo>
                  <a:pt x="492" y="397"/>
                  <a:pt x="510" y="363"/>
                  <a:pt x="498" y="347"/>
                </a:cubicBezTo>
                <a:cubicBezTo>
                  <a:pt x="485" y="330"/>
                  <a:pt x="492" y="304"/>
                  <a:pt x="492" y="304"/>
                </a:cubicBezTo>
                <a:cubicBezTo>
                  <a:pt x="492" y="304"/>
                  <a:pt x="514" y="279"/>
                  <a:pt x="505" y="270"/>
                </a:cubicBezTo>
                <a:cubicBezTo>
                  <a:pt x="505" y="270"/>
                  <a:pt x="524" y="229"/>
                  <a:pt x="503" y="219"/>
                </a:cubicBezTo>
                <a:cubicBezTo>
                  <a:pt x="483" y="209"/>
                  <a:pt x="520" y="183"/>
                  <a:pt x="505" y="175"/>
                </a:cubicBezTo>
                <a:cubicBezTo>
                  <a:pt x="489" y="167"/>
                  <a:pt x="518" y="163"/>
                  <a:pt x="502" y="135"/>
                </a:cubicBezTo>
                <a:cubicBezTo>
                  <a:pt x="485" y="108"/>
                  <a:pt x="526" y="127"/>
                  <a:pt x="499" y="83"/>
                </a:cubicBezTo>
                <a:cubicBezTo>
                  <a:pt x="499" y="83"/>
                  <a:pt x="492" y="60"/>
                  <a:pt x="492" y="38"/>
                </a:cubicBezTo>
                <a:cubicBezTo>
                  <a:pt x="492" y="38"/>
                  <a:pt x="495" y="0"/>
                  <a:pt x="437" y="9"/>
                </a:cubicBezTo>
                <a:cubicBezTo>
                  <a:pt x="437" y="9"/>
                  <a:pt x="429" y="21"/>
                  <a:pt x="415" y="21"/>
                </a:cubicBezTo>
                <a:cubicBezTo>
                  <a:pt x="402" y="21"/>
                  <a:pt x="391" y="26"/>
                  <a:pt x="373" y="36"/>
                </a:cubicBezTo>
                <a:cubicBezTo>
                  <a:pt x="355" y="47"/>
                  <a:pt x="349" y="56"/>
                  <a:pt x="329" y="61"/>
                </a:cubicBezTo>
                <a:cubicBezTo>
                  <a:pt x="308" y="67"/>
                  <a:pt x="293" y="67"/>
                  <a:pt x="288" y="81"/>
                </a:cubicBezTo>
                <a:cubicBezTo>
                  <a:pt x="282" y="94"/>
                  <a:pt x="263" y="91"/>
                  <a:pt x="236" y="90"/>
                </a:cubicBezTo>
                <a:cubicBezTo>
                  <a:pt x="208" y="89"/>
                  <a:pt x="190" y="89"/>
                  <a:pt x="188" y="82"/>
                </a:cubicBezTo>
                <a:cubicBezTo>
                  <a:pt x="185" y="75"/>
                  <a:pt x="174" y="61"/>
                  <a:pt x="160" y="63"/>
                </a:cubicBezTo>
                <a:cubicBezTo>
                  <a:pt x="147" y="64"/>
                  <a:pt x="151" y="45"/>
                  <a:pt x="127" y="38"/>
                </a:cubicBezTo>
                <a:cubicBezTo>
                  <a:pt x="104" y="31"/>
                  <a:pt x="81" y="12"/>
                  <a:pt x="45" y="35"/>
                </a:cubicBezTo>
                <a:cubicBezTo>
                  <a:pt x="10" y="59"/>
                  <a:pt x="0" y="139"/>
                  <a:pt x="15" y="160"/>
                </a:cubicBezTo>
                <a:cubicBezTo>
                  <a:pt x="30" y="181"/>
                  <a:pt x="25" y="190"/>
                  <a:pt x="21" y="200"/>
                </a:cubicBezTo>
                <a:cubicBezTo>
                  <a:pt x="16" y="209"/>
                  <a:pt x="14" y="212"/>
                  <a:pt x="18" y="237"/>
                </a:cubicBezTo>
                <a:cubicBezTo>
                  <a:pt x="22" y="261"/>
                  <a:pt x="14" y="264"/>
                  <a:pt x="14" y="264"/>
                </a:cubicBezTo>
                <a:cubicBezTo>
                  <a:pt x="14" y="264"/>
                  <a:pt x="3" y="311"/>
                  <a:pt x="11" y="366"/>
                </a:cubicBezTo>
                <a:cubicBezTo>
                  <a:pt x="14" y="385"/>
                  <a:pt x="47" y="426"/>
                  <a:pt x="63" y="414"/>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 name="Freeform 39">
            <a:extLst>
              <a:ext uri="{FF2B5EF4-FFF2-40B4-BE49-F238E27FC236}">
                <a16:creationId xmlns:a16="http://schemas.microsoft.com/office/drawing/2014/main" id="{D59F8B80-CD17-3A42-8F8A-7D8C55BCB654}"/>
              </a:ext>
            </a:extLst>
          </p:cNvPr>
          <p:cNvSpPr>
            <a:spLocks/>
          </p:cNvSpPr>
          <p:nvPr/>
        </p:nvSpPr>
        <p:spPr bwMode="auto">
          <a:xfrm>
            <a:off x="9008401" y="0"/>
            <a:ext cx="2612176" cy="2893187"/>
          </a:xfrm>
          <a:custGeom>
            <a:avLst/>
            <a:gdLst>
              <a:gd name="connsiteX0" fmla="*/ 919540 w 1959132"/>
              <a:gd name="connsiteY0" fmla="*/ 0 h 2169890"/>
              <a:gd name="connsiteX1" fmla="*/ 1031138 w 1959132"/>
              <a:gd name="connsiteY1" fmla="*/ 0 h 2169890"/>
              <a:gd name="connsiteX2" fmla="*/ 1031138 w 1959132"/>
              <a:gd name="connsiteY2" fmla="*/ 66824 h 2169890"/>
              <a:gd name="connsiteX3" fmla="*/ 1031138 w 1959132"/>
              <a:gd name="connsiteY3" fmla="*/ 897555 h 2169890"/>
              <a:gd name="connsiteX4" fmla="*/ 1069499 w 1959132"/>
              <a:gd name="connsiteY4" fmla="*/ 921891 h 2169890"/>
              <a:gd name="connsiteX5" fmla="*/ 1100886 w 1959132"/>
              <a:gd name="connsiteY5" fmla="*/ 862789 h 2169890"/>
              <a:gd name="connsiteX6" fmla="*/ 1163659 w 1959132"/>
              <a:gd name="connsiteY6" fmla="*/ 376072 h 2169890"/>
              <a:gd name="connsiteX7" fmla="*/ 1505426 w 1959132"/>
              <a:gd name="connsiteY7" fmla="*/ 525564 h 2169890"/>
              <a:gd name="connsiteX8" fmla="*/ 1937865 w 1959132"/>
              <a:gd name="connsiteY8" fmla="*/ 1575482 h 2169890"/>
              <a:gd name="connsiteX9" fmla="*/ 1819293 w 1959132"/>
              <a:gd name="connsiteY9" fmla="*/ 2166495 h 2169890"/>
              <a:gd name="connsiteX10" fmla="*/ 1257820 w 1959132"/>
              <a:gd name="connsiteY10" fmla="*/ 1968332 h 2169890"/>
              <a:gd name="connsiteX11" fmla="*/ 1066012 w 1959132"/>
              <a:gd name="connsiteY11" fmla="*/ 1620677 h 2169890"/>
              <a:gd name="connsiteX12" fmla="*/ 1041600 w 1959132"/>
              <a:gd name="connsiteY12" fmla="*/ 1130484 h 2169890"/>
              <a:gd name="connsiteX13" fmla="*/ 978827 w 1959132"/>
              <a:gd name="connsiteY13" fmla="*/ 1092241 h 2169890"/>
              <a:gd name="connsiteX14" fmla="*/ 923028 w 1959132"/>
              <a:gd name="connsiteY14" fmla="*/ 1144390 h 2169890"/>
              <a:gd name="connsiteX15" fmla="*/ 895129 w 1959132"/>
              <a:gd name="connsiteY15" fmla="*/ 1620677 h 2169890"/>
              <a:gd name="connsiteX16" fmla="*/ 699833 w 1959132"/>
              <a:gd name="connsiteY16" fmla="*/ 1968332 h 2169890"/>
              <a:gd name="connsiteX17" fmla="*/ 141847 w 1959132"/>
              <a:gd name="connsiteY17" fmla="*/ 2166495 h 2169890"/>
              <a:gd name="connsiteX18" fmla="*/ 19787 w 1959132"/>
              <a:gd name="connsiteY18" fmla="*/ 1575482 h 2169890"/>
              <a:gd name="connsiteX19" fmla="*/ 452227 w 1959132"/>
              <a:gd name="connsiteY19" fmla="*/ 525564 h 2169890"/>
              <a:gd name="connsiteX20" fmla="*/ 797481 w 1959132"/>
              <a:gd name="connsiteY20" fmla="*/ 376072 h 2169890"/>
              <a:gd name="connsiteX21" fmla="*/ 856767 w 1959132"/>
              <a:gd name="connsiteY21" fmla="*/ 862789 h 2169890"/>
              <a:gd name="connsiteX22" fmla="*/ 881179 w 1959132"/>
              <a:gd name="connsiteY22" fmla="*/ 921891 h 2169890"/>
              <a:gd name="connsiteX23" fmla="*/ 919540 w 1959132"/>
              <a:gd name="connsiteY23" fmla="*/ 897555 h 2169890"/>
              <a:gd name="connsiteX24" fmla="*/ 919540 w 1959132"/>
              <a:gd name="connsiteY24" fmla="*/ 15380 h 216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59132" h="2169890">
                <a:moveTo>
                  <a:pt x="919540" y="0"/>
                </a:moveTo>
                <a:lnTo>
                  <a:pt x="1031138" y="0"/>
                </a:lnTo>
                <a:lnTo>
                  <a:pt x="1031138" y="66824"/>
                </a:lnTo>
                <a:cubicBezTo>
                  <a:pt x="1031138" y="897555"/>
                  <a:pt x="1031138" y="897555"/>
                  <a:pt x="1031138" y="897555"/>
                </a:cubicBezTo>
                <a:cubicBezTo>
                  <a:pt x="1031138" y="897555"/>
                  <a:pt x="1031138" y="921891"/>
                  <a:pt x="1069499" y="921891"/>
                </a:cubicBezTo>
                <a:cubicBezTo>
                  <a:pt x="1104373" y="921891"/>
                  <a:pt x="1100886" y="862789"/>
                  <a:pt x="1100886" y="862789"/>
                </a:cubicBezTo>
                <a:cubicBezTo>
                  <a:pt x="1100886" y="862789"/>
                  <a:pt x="1072987" y="435174"/>
                  <a:pt x="1163659" y="376072"/>
                </a:cubicBezTo>
                <a:cubicBezTo>
                  <a:pt x="1250845" y="313494"/>
                  <a:pt x="1390341" y="337830"/>
                  <a:pt x="1505426" y="525564"/>
                </a:cubicBezTo>
                <a:cubicBezTo>
                  <a:pt x="1620511" y="709821"/>
                  <a:pt x="1878579" y="1060953"/>
                  <a:pt x="1937865" y="1575482"/>
                </a:cubicBezTo>
                <a:cubicBezTo>
                  <a:pt x="2000639" y="2093488"/>
                  <a:pt x="1913454" y="2190831"/>
                  <a:pt x="1819293" y="2166495"/>
                </a:cubicBezTo>
                <a:cubicBezTo>
                  <a:pt x="1721646" y="2142159"/>
                  <a:pt x="1494964" y="1978762"/>
                  <a:pt x="1257820" y="1968332"/>
                </a:cubicBezTo>
                <a:cubicBezTo>
                  <a:pt x="1024163" y="1954426"/>
                  <a:pt x="1076474" y="1672825"/>
                  <a:pt x="1066012" y="1620677"/>
                </a:cubicBezTo>
                <a:cubicBezTo>
                  <a:pt x="1052062" y="1565052"/>
                  <a:pt x="1010213" y="1245210"/>
                  <a:pt x="1041600" y="1130484"/>
                </a:cubicBezTo>
                <a:cubicBezTo>
                  <a:pt x="1041600" y="1130484"/>
                  <a:pt x="1055550" y="1092241"/>
                  <a:pt x="978827" y="1092241"/>
                </a:cubicBezTo>
                <a:cubicBezTo>
                  <a:pt x="947440" y="1092241"/>
                  <a:pt x="909078" y="1092241"/>
                  <a:pt x="923028" y="1144390"/>
                </a:cubicBezTo>
                <a:cubicBezTo>
                  <a:pt x="957902" y="1259116"/>
                  <a:pt x="905591" y="1565052"/>
                  <a:pt x="895129" y="1620677"/>
                </a:cubicBezTo>
                <a:cubicBezTo>
                  <a:pt x="881179" y="1672825"/>
                  <a:pt x="936978" y="1954426"/>
                  <a:pt x="699833" y="1968332"/>
                </a:cubicBezTo>
                <a:cubicBezTo>
                  <a:pt x="466176" y="1978762"/>
                  <a:pt x="236007" y="2142159"/>
                  <a:pt x="141847" y="2166495"/>
                </a:cubicBezTo>
                <a:cubicBezTo>
                  <a:pt x="44199" y="2190831"/>
                  <a:pt x="-39499" y="2093488"/>
                  <a:pt x="19787" y="1575482"/>
                </a:cubicBezTo>
                <a:cubicBezTo>
                  <a:pt x="79073" y="1060953"/>
                  <a:pt x="340630" y="709821"/>
                  <a:pt x="452227" y="525564"/>
                </a:cubicBezTo>
                <a:cubicBezTo>
                  <a:pt x="567311" y="337830"/>
                  <a:pt x="706808" y="313494"/>
                  <a:pt x="797481" y="376072"/>
                </a:cubicBezTo>
                <a:cubicBezTo>
                  <a:pt x="888154" y="435174"/>
                  <a:pt x="856767" y="862789"/>
                  <a:pt x="856767" y="862789"/>
                </a:cubicBezTo>
                <a:cubicBezTo>
                  <a:pt x="856767" y="862789"/>
                  <a:pt x="853280" y="911461"/>
                  <a:pt x="881179" y="921891"/>
                </a:cubicBezTo>
                <a:cubicBezTo>
                  <a:pt x="912566" y="928844"/>
                  <a:pt x="919540" y="897555"/>
                  <a:pt x="919540" y="897555"/>
                </a:cubicBezTo>
                <a:cubicBezTo>
                  <a:pt x="919540" y="393455"/>
                  <a:pt x="919540" y="141405"/>
                  <a:pt x="919540" y="15380"/>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p>
            <a:endParaRPr lang="en-GB" sz="2400"/>
          </a:p>
        </p:txBody>
      </p:sp>
      <p:sp>
        <p:nvSpPr>
          <p:cNvPr id="30" name="Freeform 25">
            <a:extLst>
              <a:ext uri="{FF2B5EF4-FFF2-40B4-BE49-F238E27FC236}">
                <a16:creationId xmlns:a16="http://schemas.microsoft.com/office/drawing/2014/main" id="{5F8F7569-3EAB-9043-86C1-4B7AF7374756}"/>
              </a:ext>
            </a:extLst>
          </p:cNvPr>
          <p:cNvSpPr>
            <a:spLocks noEditPoints="1"/>
          </p:cNvSpPr>
          <p:nvPr/>
        </p:nvSpPr>
        <p:spPr bwMode="auto">
          <a:xfrm>
            <a:off x="10983363" y="2322202"/>
            <a:ext cx="394023" cy="541188"/>
          </a:xfrm>
          <a:custGeom>
            <a:avLst/>
            <a:gdLst>
              <a:gd name="T0" fmla="*/ 80 w 85"/>
              <a:gd name="T1" fmla="*/ 56 h 117"/>
              <a:gd name="T2" fmla="*/ 16 w 85"/>
              <a:gd name="T3" fmla="*/ 17 h 117"/>
              <a:gd name="T4" fmla="*/ 10 w 85"/>
              <a:gd name="T5" fmla="*/ 45 h 117"/>
              <a:gd name="T6" fmla="*/ 13 w 85"/>
              <a:gd name="T7" fmla="*/ 69 h 117"/>
              <a:gd name="T8" fmla="*/ 0 w 85"/>
              <a:gd name="T9" fmla="*/ 104 h 117"/>
              <a:gd name="T10" fmla="*/ 17 w 85"/>
              <a:gd name="T11" fmla="*/ 104 h 117"/>
              <a:gd name="T12" fmla="*/ 38 w 85"/>
              <a:gd name="T13" fmla="*/ 79 h 117"/>
              <a:gd name="T14" fmla="*/ 51 w 85"/>
              <a:gd name="T15" fmla="*/ 94 h 117"/>
              <a:gd name="T16" fmla="*/ 74 w 85"/>
              <a:gd name="T17" fmla="*/ 95 h 117"/>
              <a:gd name="T18" fmla="*/ 80 w 85"/>
              <a:gd name="T19" fmla="*/ 56 h 117"/>
              <a:gd name="T20" fmla="*/ 17 w 85"/>
              <a:gd name="T21" fmla="*/ 46 h 117"/>
              <a:gd name="T22" fmla="*/ 20 w 85"/>
              <a:gd name="T23" fmla="*/ 47 h 117"/>
              <a:gd name="T24" fmla="*/ 21 w 85"/>
              <a:gd name="T25" fmla="*/ 49 h 117"/>
              <a:gd name="T26" fmla="*/ 17 w 85"/>
              <a:gd name="T27" fmla="*/ 46 h 117"/>
              <a:gd name="T28" fmla="*/ 30 w 85"/>
              <a:gd name="T29" fmla="*/ 63 h 117"/>
              <a:gd name="T30" fmla="*/ 22 w 85"/>
              <a:gd name="T31" fmla="*/ 65 h 117"/>
              <a:gd name="T32" fmla="*/ 27 w 85"/>
              <a:gd name="T33" fmla="*/ 52 h 117"/>
              <a:gd name="T34" fmla="*/ 30 w 85"/>
              <a:gd name="T35" fmla="*/ 63 h 117"/>
              <a:gd name="T36" fmla="*/ 45 w 85"/>
              <a:gd name="T37" fmla="*/ 68 h 117"/>
              <a:gd name="T38" fmla="*/ 35 w 85"/>
              <a:gd name="T39" fmla="*/ 66 h 117"/>
              <a:gd name="T40" fmla="*/ 38 w 85"/>
              <a:gd name="T41" fmla="*/ 58 h 117"/>
              <a:gd name="T42" fmla="*/ 39 w 85"/>
              <a:gd name="T43" fmla="*/ 61 h 117"/>
              <a:gd name="T44" fmla="*/ 38 w 85"/>
              <a:gd name="T45" fmla="*/ 64 h 117"/>
              <a:gd name="T46" fmla="*/ 42 w 85"/>
              <a:gd name="T47" fmla="*/ 68 h 117"/>
              <a:gd name="T48" fmla="*/ 45 w 85"/>
              <a:gd name="T49" fmla="*/ 68 h 117"/>
              <a:gd name="T50" fmla="*/ 51 w 85"/>
              <a:gd name="T51" fmla="*/ 77 h 117"/>
              <a:gd name="T52" fmla="*/ 48 w 85"/>
              <a:gd name="T53" fmla="*/ 75 h 117"/>
              <a:gd name="T54" fmla="*/ 50 w 85"/>
              <a:gd name="T55" fmla="*/ 73 h 117"/>
              <a:gd name="T56" fmla="*/ 51 w 85"/>
              <a:gd name="T57" fmla="*/ 75 h 117"/>
              <a:gd name="T58" fmla="*/ 51 w 85"/>
              <a:gd name="T59" fmla="*/ 77 h 117"/>
              <a:gd name="T60" fmla="*/ 71 w 85"/>
              <a:gd name="T61" fmla="*/ 72 h 117"/>
              <a:gd name="T62" fmla="*/ 67 w 85"/>
              <a:gd name="T63" fmla="*/ 84 h 117"/>
              <a:gd name="T64" fmla="*/ 67 w 85"/>
              <a:gd name="T65" fmla="*/ 85 h 117"/>
              <a:gd name="T66" fmla="*/ 66 w 85"/>
              <a:gd name="T67" fmla="*/ 85 h 117"/>
              <a:gd name="T68" fmla="*/ 65 w 85"/>
              <a:gd name="T69" fmla="*/ 84 h 117"/>
              <a:gd name="T70" fmla="*/ 70 w 85"/>
              <a:gd name="T71" fmla="*/ 72 h 117"/>
              <a:gd name="T72" fmla="*/ 65 w 85"/>
              <a:gd name="T73" fmla="*/ 62 h 117"/>
              <a:gd name="T74" fmla="*/ 58 w 85"/>
              <a:gd name="T75" fmla="*/ 51 h 117"/>
              <a:gd name="T76" fmla="*/ 47 w 85"/>
              <a:gd name="T77" fmla="*/ 42 h 117"/>
              <a:gd name="T78" fmla="*/ 34 w 85"/>
              <a:gd name="T79" fmla="*/ 37 h 117"/>
              <a:gd name="T80" fmla="*/ 14 w 85"/>
              <a:gd name="T81" fmla="*/ 29 h 117"/>
              <a:gd name="T82" fmla="*/ 15 w 85"/>
              <a:gd name="T83" fmla="*/ 28 h 117"/>
              <a:gd name="T84" fmla="*/ 16 w 85"/>
              <a:gd name="T85" fmla="*/ 28 h 117"/>
              <a:gd name="T86" fmla="*/ 34 w 85"/>
              <a:gd name="T87" fmla="*/ 35 h 117"/>
              <a:gd name="T88" fmla="*/ 35 w 85"/>
              <a:gd name="T89" fmla="*/ 35 h 117"/>
              <a:gd name="T90" fmla="*/ 47 w 85"/>
              <a:gd name="T91" fmla="*/ 39 h 117"/>
              <a:gd name="T92" fmla="*/ 48 w 85"/>
              <a:gd name="T93" fmla="*/ 39 h 117"/>
              <a:gd name="T94" fmla="*/ 49 w 85"/>
              <a:gd name="T95" fmla="*/ 40 h 117"/>
              <a:gd name="T96" fmla="*/ 59 w 85"/>
              <a:gd name="T97" fmla="*/ 49 h 117"/>
              <a:gd name="T98" fmla="*/ 59 w 85"/>
              <a:gd name="T99" fmla="*/ 50 h 117"/>
              <a:gd name="T100" fmla="*/ 60 w 85"/>
              <a:gd name="T101" fmla="*/ 50 h 117"/>
              <a:gd name="T102" fmla="*/ 65 w 85"/>
              <a:gd name="T103" fmla="*/ 60 h 117"/>
              <a:gd name="T104" fmla="*/ 71 w 85"/>
              <a:gd name="T105"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117">
                <a:moveTo>
                  <a:pt x="80" y="56"/>
                </a:moveTo>
                <a:cubicBezTo>
                  <a:pt x="77" y="44"/>
                  <a:pt x="62" y="0"/>
                  <a:pt x="16" y="17"/>
                </a:cubicBezTo>
                <a:cubicBezTo>
                  <a:pt x="16" y="17"/>
                  <a:pt x="0" y="23"/>
                  <a:pt x="10" y="45"/>
                </a:cubicBezTo>
                <a:cubicBezTo>
                  <a:pt x="10" y="45"/>
                  <a:pt x="8" y="57"/>
                  <a:pt x="13" y="69"/>
                </a:cubicBezTo>
                <a:cubicBezTo>
                  <a:pt x="22" y="87"/>
                  <a:pt x="0" y="104"/>
                  <a:pt x="0" y="104"/>
                </a:cubicBezTo>
                <a:cubicBezTo>
                  <a:pt x="0" y="104"/>
                  <a:pt x="8" y="117"/>
                  <a:pt x="17" y="104"/>
                </a:cubicBezTo>
                <a:cubicBezTo>
                  <a:pt x="26" y="90"/>
                  <a:pt x="31" y="78"/>
                  <a:pt x="38" y="79"/>
                </a:cubicBezTo>
                <a:cubicBezTo>
                  <a:pt x="46" y="80"/>
                  <a:pt x="49" y="91"/>
                  <a:pt x="51" y="94"/>
                </a:cubicBezTo>
                <a:cubicBezTo>
                  <a:pt x="52" y="97"/>
                  <a:pt x="62" y="106"/>
                  <a:pt x="74" y="95"/>
                </a:cubicBezTo>
                <a:cubicBezTo>
                  <a:pt x="85" y="85"/>
                  <a:pt x="83" y="67"/>
                  <a:pt x="80" y="56"/>
                </a:cubicBezTo>
                <a:close/>
                <a:moveTo>
                  <a:pt x="17" y="46"/>
                </a:moveTo>
                <a:cubicBezTo>
                  <a:pt x="17" y="45"/>
                  <a:pt x="20" y="47"/>
                  <a:pt x="20" y="47"/>
                </a:cubicBezTo>
                <a:cubicBezTo>
                  <a:pt x="24" y="48"/>
                  <a:pt x="21" y="49"/>
                  <a:pt x="21" y="49"/>
                </a:cubicBezTo>
                <a:cubicBezTo>
                  <a:pt x="17" y="51"/>
                  <a:pt x="17" y="46"/>
                  <a:pt x="17" y="46"/>
                </a:cubicBezTo>
                <a:close/>
                <a:moveTo>
                  <a:pt x="30" y="63"/>
                </a:moveTo>
                <a:cubicBezTo>
                  <a:pt x="30" y="63"/>
                  <a:pt x="27" y="77"/>
                  <a:pt x="22" y="65"/>
                </a:cubicBezTo>
                <a:cubicBezTo>
                  <a:pt x="22" y="65"/>
                  <a:pt x="19" y="59"/>
                  <a:pt x="27" y="52"/>
                </a:cubicBezTo>
                <a:cubicBezTo>
                  <a:pt x="36" y="46"/>
                  <a:pt x="30" y="63"/>
                  <a:pt x="30" y="63"/>
                </a:cubicBezTo>
                <a:close/>
                <a:moveTo>
                  <a:pt x="45" y="68"/>
                </a:moveTo>
                <a:cubicBezTo>
                  <a:pt x="40" y="76"/>
                  <a:pt x="34" y="72"/>
                  <a:pt x="35" y="66"/>
                </a:cubicBezTo>
                <a:cubicBezTo>
                  <a:pt x="35" y="60"/>
                  <a:pt x="36" y="58"/>
                  <a:pt x="38" y="58"/>
                </a:cubicBezTo>
                <a:cubicBezTo>
                  <a:pt x="40" y="59"/>
                  <a:pt x="39" y="61"/>
                  <a:pt x="39" y="61"/>
                </a:cubicBezTo>
                <a:cubicBezTo>
                  <a:pt x="38" y="64"/>
                  <a:pt x="38" y="64"/>
                  <a:pt x="38" y="64"/>
                </a:cubicBezTo>
                <a:cubicBezTo>
                  <a:pt x="36" y="70"/>
                  <a:pt x="42" y="68"/>
                  <a:pt x="42" y="68"/>
                </a:cubicBezTo>
                <a:cubicBezTo>
                  <a:pt x="46" y="67"/>
                  <a:pt x="45" y="68"/>
                  <a:pt x="45" y="68"/>
                </a:cubicBezTo>
                <a:close/>
                <a:moveTo>
                  <a:pt x="51" y="77"/>
                </a:moveTo>
                <a:cubicBezTo>
                  <a:pt x="49" y="78"/>
                  <a:pt x="48" y="76"/>
                  <a:pt x="48" y="75"/>
                </a:cubicBezTo>
                <a:cubicBezTo>
                  <a:pt x="48" y="74"/>
                  <a:pt x="49" y="73"/>
                  <a:pt x="50" y="73"/>
                </a:cubicBezTo>
                <a:cubicBezTo>
                  <a:pt x="51" y="73"/>
                  <a:pt x="51" y="74"/>
                  <a:pt x="51" y="75"/>
                </a:cubicBezTo>
                <a:cubicBezTo>
                  <a:pt x="52" y="77"/>
                  <a:pt x="52" y="77"/>
                  <a:pt x="51" y="77"/>
                </a:cubicBezTo>
                <a:close/>
                <a:moveTo>
                  <a:pt x="71" y="72"/>
                </a:moveTo>
                <a:cubicBezTo>
                  <a:pt x="67" y="84"/>
                  <a:pt x="67" y="84"/>
                  <a:pt x="67" y="84"/>
                </a:cubicBezTo>
                <a:cubicBezTo>
                  <a:pt x="67" y="85"/>
                  <a:pt x="67" y="85"/>
                  <a:pt x="67" y="85"/>
                </a:cubicBezTo>
                <a:cubicBezTo>
                  <a:pt x="66" y="85"/>
                  <a:pt x="66" y="85"/>
                  <a:pt x="66" y="85"/>
                </a:cubicBezTo>
                <a:cubicBezTo>
                  <a:pt x="65" y="85"/>
                  <a:pt x="65" y="84"/>
                  <a:pt x="65" y="84"/>
                </a:cubicBezTo>
                <a:cubicBezTo>
                  <a:pt x="70" y="72"/>
                  <a:pt x="70" y="72"/>
                  <a:pt x="70" y="72"/>
                </a:cubicBezTo>
                <a:cubicBezTo>
                  <a:pt x="71" y="64"/>
                  <a:pt x="65" y="62"/>
                  <a:pt x="65" y="62"/>
                </a:cubicBezTo>
                <a:cubicBezTo>
                  <a:pt x="59" y="62"/>
                  <a:pt x="58" y="54"/>
                  <a:pt x="58" y="51"/>
                </a:cubicBezTo>
                <a:cubicBezTo>
                  <a:pt x="52" y="51"/>
                  <a:pt x="48" y="44"/>
                  <a:pt x="47" y="42"/>
                </a:cubicBezTo>
                <a:cubicBezTo>
                  <a:pt x="40" y="44"/>
                  <a:pt x="35" y="39"/>
                  <a:pt x="34" y="37"/>
                </a:cubicBezTo>
                <a:cubicBezTo>
                  <a:pt x="20" y="39"/>
                  <a:pt x="15" y="30"/>
                  <a:pt x="14" y="29"/>
                </a:cubicBezTo>
                <a:cubicBezTo>
                  <a:pt x="14" y="29"/>
                  <a:pt x="14" y="28"/>
                  <a:pt x="15" y="28"/>
                </a:cubicBezTo>
                <a:cubicBezTo>
                  <a:pt x="15" y="28"/>
                  <a:pt x="16" y="28"/>
                  <a:pt x="16" y="28"/>
                </a:cubicBezTo>
                <a:cubicBezTo>
                  <a:pt x="16" y="29"/>
                  <a:pt x="21" y="38"/>
                  <a:pt x="34" y="35"/>
                </a:cubicBezTo>
                <a:cubicBezTo>
                  <a:pt x="34" y="35"/>
                  <a:pt x="35" y="35"/>
                  <a:pt x="35" y="35"/>
                </a:cubicBezTo>
                <a:cubicBezTo>
                  <a:pt x="35" y="35"/>
                  <a:pt x="40" y="43"/>
                  <a:pt x="47" y="39"/>
                </a:cubicBezTo>
                <a:cubicBezTo>
                  <a:pt x="48" y="39"/>
                  <a:pt x="48" y="39"/>
                  <a:pt x="48" y="39"/>
                </a:cubicBezTo>
                <a:cubicBezTo>
                  <a:pt x="48" y="39"/>
                  <a:pt x="49" y="40"/>
                  <a:pt x="49" y="40"/>
                </a:cubicBezTo>
                <a:cubicBezTo>
                  <a:pt x="49" y="40"/>
                  <a:pt x="52" y="50"/>
                  <a:pt x="59" y="49"/>
                </a:cubicBezTo>
                <a:cubicBezTo>
                  <a:pt x="59" y="49"/>
                  <a:pt x="59" y="49"/>
                  <a:pt x="59" y="50"/>
                </a:cubicBezTo>
                <a:cubicBezTo>
                  <a:pt x="60" y="50"/>
                  <a:pt x="60" y="50"/>
                  <a:pt x="60" y="50"/>
                </a:cubicBezTo>
                <a:cubicBezTo>
                  <a:pt x="60" y="50"/>
                  <a:pt x="60" y="60"/>
                  <a:pt x="65" y="60"/>
                </a:cubicBezTo>
                <a:cubicBezTo>
                  <a:pt x="65" y="60"/>
                  <a:pt x="74" y="62"/>
                  <a:pt x="71" y="72"/>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1" name="Freeform 26">
            <a:extLst>
              <a:ext uri="{FF2B5EF4-FFF2-40B4-BE49-F238E27FC236}">
                <a16:creationId xmlns:a16="http://schemas.microsoft.com/office/drawing/2014/main" id="{A5C9DD85-3BC1-8E46-B0C9-C14BDE9D9694}"/>
              </a:ext>
            </a:extLst>
          </p:cNvPr>
          <p:cNvSpPr>
            <a:spLocks/>
          </p:cNvSpPr>
          <p:nvPr/>
        </p:nvSpPr>
        <p:spPr bwMode="auto">
          <a:xfrm>
            <a:off x="10508635" y="1306287"/>
            <a:ext cx="33231" cy="61716"/>
          </a:xfrm>
          <a:custGeom>
            <a:avLst/>
            <a:gdLst>
              <a:gd name="T0" fmla="*/ 4 w 7"/>
              <a:gd name="T1" fmla="*/ 13 h 13"/>
              <a:gd name="T2" fmla="*/ 1 w 7"/>
              <a:gd name="T3" fmla="*/ 0 h 13"/>
              <a:gd name="T4" fmla="*/ 6 w 7"/>
              <a:gd name="T5" fmla="*/ 4 h 13"/>
              <a:gd name="T6" fmla="*/ 5 w 7"/>
              <a:gd name="T7" fmla="*/ 12 h 13"/>
              <a:gd name="T8" fmla="*/ 4 w 7"/>
              <a:gd name="T9" fmla="*/ 13 h 13"/>
            </a:gdLst>
            <a:ahLst/>
            <a:cxnLst>
              <a:cxn ang="0">
                <a:pos x="T0" y="T1"/>
              </a:cxn>
              <a:cxn ang="0">
                <a:pos x="T2" y="T3"/>
              </a:cxn>
              <a:cxn ang="0">
                <a:pos x="T4" y="T5"/>
              </a:cxn>
              <a:cxn ang="0">
                <a:pos x="T6" y="T7"/>
              </a:cxn>
              <a:cxn ang="0">
                <a:pos x="T8" y="T9"/>
              </a:cxn>
            </a:cxnLst>
            <a:rect l="0" t="0" r="r" b="b"/>
            <a:pathLst>
              <a:path w="7" h="13">
                <a:moveTo>
                  <a:pt x="4" y="13"/>
                </a:moveTo>
                <a:cubicBezTo>
                  <a:pt x="1" y="9"/>
                  <a:pt x="0" y="5"/>
                  <a:pt x="1" y="0"/>
                </a:cubicBezTo>
                <a:cubicBezTo>
                  <a:pt x="3" y="0"/>
                  <a:pt x="5" y="2"/>
                  <a:pt x="6" y="4"/>
                </a:cubicBezTo>
                <a:cubicBezTo>
                  <a:pt x="7" y="6"/>
                  <a:pt x="7" y="9"/>
                  <a:pt x="5" y="12"/>
                </a:cubicBezTo>
                <a:cubicBezTo>
                  <a:pt x="5" y="13"/>
                  <a:pt x="4" y="13"/>
                  <a:pt x="4" y="13"/>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 name="Freeform 27">
            <a:extLst>
              <a:ext uri="{FF2B5EF4-FFF2-40B4-BE49-F238E27FC236}">
                <a16:creationId xmlns:a16="http://schemas.microsoft.com/office/drawing/2014/main" id="{D338DB9C-A5A2-D44C-BB62-4C280491D2EA}"/>
              </a:ext>
            </a:extLst>
          </p:cNvPr>
          <p:cNvSpPr>
            <a:spLocks noEditPoints="1"/>
          </p:cNvSpPr>
          <p:nvPr/>
        </p:nvSpPr>
        <p:spPr bwMode="auto">
          <a:xfrm>
            <a:off x="10266525" y="1064178"/>
            <a:ext cx="175649" cy="223121"/>
          </a:xfrm>
          <a:custGeom>
            <a:avLst/>
            <a:gdLst>
              <a:gd name="T0" fmla="*/ 21 w 38"/>
              <a:gd name="T1" fmla="*/ 48 h 48"/>
              <a:gd name="T2" fmla="*/ 18 w 38"/>
              <a:gd name="T3" fmla="*/ 45 h 48"/>
              <a:gd name="T4" fmla="*/ 19 w 38"/>
              <a:gd name="T5" fmla="*/ 35 h 48"/>
              <a:gd name="T6" fmla="*/ 15 w 38"/>
              <a:gd name="T7" fmla="*/ 31 h 48"/>
              <a:gd name="T8" fmla="*/ 15 w 38"/>
              <a:gd name="T9" fmla="*/ 31 h 48"/>
              <a:gd name="T10" fmla="*/ 10 w 38"/>
              <a:gd name="T11" fmla="*/ 34 h 48"/>
              <a:gd name="T12" fmla="*/ 0 w 38"/>
              <a:gd name="T13" fmla="*/ 40 h 48"/>
              <a:gd name="T14" fmla="*/ 11 w 38"/>
              <a:gd name="T15" fmla="*/ 16 h 48"/>
              <a:gd name="T16" fmla="*/ 27 w 38"/>
              <a:gd name="T17" fmla="*/ 4 h 48"/>
              <a:gd name="T18" fmla="*/ 33 w 38"/>
              <a:gd name="T19" fmla="*/ 1 h 48"/>
              <a:gd name="T20" fmla="*/ 33 w 38"/>
              <a:gd name="T21" fmla="*/ 1 h 48"/>
              <a:gd name="T22" fmla="*/ 25 w 38"/>
              <a:gd name="T23" fmla="*/ 26 h 48"/>
              <a:gd name="T24" fmla="*/ 28 w 38"/>
              <a:gd name="T25" fmla="*/ 31 h 48"/>
              <a:gd name="T26" fmla="*/ 28 w 38"/>
              <a:gd name="T27" fmla="*/ 31 h 48"/>
              <a:gd name="T28" fmla="*/ 31 w 38"/>
              <a:gd name="T29" fmla="*/ 29 h 48"/>
              <a:gd name="T30" fmla="*/ 30 w 38"/>
              <a:gd name="T31" fmla="*/ 32 h 48"/>
              <a:gd name="T32" fmla="*/ 30 w 38"/>
              <a:gd name="T33" fmla="*/ 32 h 48"/>
              <a:gd name="T34" fmla="*/ 27 w 38"/>
              <a:gd name="T35" fmla="*/ 31 h 48"/>
              <a:gd name="T36" fmla="*/ 27 w 38"/>
              <a:gd name="T37" fmla="*/ 31 h 48"/>
              <a:gd name="T38" fmla="*/ 27 w 38"/>
              <a:gd name="T39" fmla="*/ 31 h 48"/>
              <a:gd name="T40" fmla="*/ 25 w 38"/>
              <a:gd name="T41" fmla="*/ 32 h 48"/>
              <a:gd name="T42" fmla="*/ 21 w 38"/>
              <a:gd name="T43" fmla="*/ 48 h 48"/>
              <a:gd name="T44" fmla="*/ 28 w 38"/>
              <a:gd name="T45" fmla="*/ 28 h 48"/>
              <a:gd name="T46" fmla="*/ 28 w 38"/>
              <a:gd name="T47" fmla="*/ 26 h 48"/>
              <a:gd name="T48" fmla="*/ 34 w 38"/>
              <a:gd name="T49" fmla="*/ 3 h 48"/>
              <a:gd name="T50" fmla="*/ 35 w 38"/>
              <a:gd name="T51" fmla="*/ 3 h 48"/>
              <a:gd name="T52" fmla="*/ 35 w 38"/>
              <a:gd name="T53" fmla="*/ 5 h 48"/>
              <a:gd name="T54" fmla="*/ 36 w 38"/>
              <a:gd name="T55" fmla="*/ 6 h 48"/>
              <a:gd name="T56" fmla="*/ 37 w 38"/>
              <a:gd name="T57" fmla="*/ 5 h 48"/>
              <a:gd name="T58" fmla="*/ 36 w 38"/>
              <a:gd name="T59" fmla="*/ 8 h 48"/>
              <a:gd name="T60" fmla="*/ 31 w 38"/>
              <a:gd name="T61" fmla="*/ 26 h 48"/>
              <a:gd name="T62" fmla="*/ 31 w 38"/>
              <a:gd name="T63" fmla="*/ 26 h 48"/>
              <a:gd name="T64" fmla="*/ 30 w 38"/>
              <a:gd name="T65" fmla="*/ 26 h 48"/>
              <a:gd name="T66" fmla="*/ 29 w 38"/>
              <a:gd name="T67" fmla="*/ 27 h 48"/>
              <a:gd name="T68" fmla="*/ 28 w 38"/>
              <a:gd name="T69" fmla="*/ 28 h 48"/>
              <a:gd name="T70" fmla="*/ 38 w 38"/>
              <a:gd name="T71" fmla="*/ 4 h 48"/>
              <a:gd name="T72" fmla="*/ 36 w 38"/>
              <a:gd name="T73" fmla="*/ 0 h 48"/>
              <a:gd name="T74" fmla="*/ 36 w 38"/>
              <a:gd name="T75" fmla="*/ 0 h 48"/>
              <a:gd name="T76" fmla="*/ 35 w 38"/>
              <a:gd name="T77" fmla="*/ 0 h 48"/>
              <a:gd name="T78" fmla="*/ 35 w 38"/>
              <a:gd name="T79" fmla="*/ 0 h 48"/>
              <a:gd name="T80" fmla="*/ 36 w 38"/>
              <a:gd name="T81" fmla="*/ 0 h 48"/>
              <a:gd name="T82" fmla="*/ 38 w 38"/>
              <a:gd name="T8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48">
                <a:moveTo>
                  <a:pt x="21" y="48"/>
                </a:moveTo>
                <a:cubicBezTo>
                  <a:pt x="20" y="47"/>
                  <a:pt x="19" y="45"/>
                  <a:pt x="18" y="45"/>
                </a:cubicBezTo>
                <a:cubicBezTo>
                  <a:pt x="19" y="44"/>
                  <a:pt x="21" y="40"/>
                  <a:pt x="19" y="35"/>
                </a:cubicBezTo>
                <a:cubicBezTo>
                  <a:pt x="18" y="32"/>
                  <a:pt x="16" y="31"/>
                  <a:pt x="15" y="31"/>
                </a:cubicBezTo>
                <a:cubicBezTo>
                  <a:pt x="15" y="31"/>
                  <a:pt x="15" y="31"/>
                  <a:pt x="15" y="31"/>
                </a:cubicBezTo>
                <a:cubicBezTo>
                  <a:pt x="12" y="31"/>
                  <a:pt x="10" y="34"/>
                  <a:pt x="10" y="34"/>
                </a:cubicBezTo>
                <a:cubicBezTo>
                  <a:pt x="8" y="36"/>
                  <a:pt x="3" y="39"/>
                  <a:pt x="0" y="40"/>
                </a:cubicBezTo>
                <a:cubicBezTo>
                  <a:pt x="1" y="36"/>
                  <a:pt x="2" y="27"/>
                  <a:pt x="11" y="16"/>
                </a:cubicBezTo>
                <a:cubicBezTo>
                  <a:pt x="12" y="16"/>
                  <a:pt x="19" y="8"/>
                  <a:pt x="27" y="4"/>
                </a:cubicBezTo>
                <a:cubicBezTo>
                  <a:pt x="29" y="3"/>
                  <a:pt x="31" y="2"/>
                  <a:pt x="33" y="1"/>
                </a:cubicBezTo>
                <a:cubicBezTo>
                  <a:pt x="33" y="1"/>
                  <a:pt x="33" y="1"/>
                  <a:pt x="33" y="1"/>
                </a:cubicBezTo>
                <a:cubicBezTo>
                  <a:pt x="29" y="4"/>
                  <a:pt x="23" y="17"/>
                  <a:pt x="25" y="26"/>
                </a:cubicBezTo>
                <a:cubicBezTo>
                  <a:pt x="25" y="29"/>
                  <a:pt x="26" y="31"/>
                  <a:pt x="28" y="31"/>
                </a:cubicBezTo>
                <a:cubicBezTo>
                  <a:pt x="28" y="31"/>
                  <a:pt x="28" y="31"/>
                  <a:pt x="28" y="31"/>
                </a:cubicBezTo>
                <a:cubicBezTo>
                  <a:pt x="29" y="31"/>
                  <a:pt x="30" y="30"/>
                  <a:pt x="31" y="29"/>
                </a:cubicBezTo>
                <a:cubicBezTo>
                  <a:pt x="31" y="31"/>
                  <a:pt x="30" y="32"/>
                  <a:pt x="30" y="32"/>
                </a:cubicBezTo>
                <a:cubicBezTo>
                  <a:pt x="30" y="32"/>
                  <a:pt x="30" y="32"/>
                  <a:pt x="30" y="32"/>
                </a:cubicBezTo>
                <a:cubicBezTo>
                  <a:pt x="29" y="32"/>
                  <a:pt x="28" y="32"/>
                  <a:pt x="27" y="31"/>
                </a:cubicBezTo>
                <a:cubicBezTo>
                  <a:pt x="27" y="31"/>
                  <a:pt x="27" y="31"/>
                  <a:pt x="27" y="31"/>
                </a:cubicBezTo>
                <a:cubicBezTo>
                  <a:pt x="27" y="31"/>
                  <a:pt x="27" y="31"/>
                  <a:pt x="27" y="31"/>
                </a:cubicBezTo>
                <a:cubicBezTo>
                  <a:pt x="26" y="31"/>
                  <a:pt x="25" y="31"/>
                  <a:pt x="25" y="32"/>
                </a:cubicBezTo>
                <a:cubicBezTo>
                  <a:pt x="24" y="34"/>
                  <a:pt x="21" y="42"/>
                  <a:pt x="21" y="48"/>
                </a:cubicBezTo>
                <a:close/>
                <a:moveTo>
                  <a:pt x="28" y="28"/>
                </a:moveTo>
                <a:cubicBezTo>
                  <a:pt x="28" y="28"/>
                  <a:pt x="28" y="27"/>
                  <a:pt x="28" y="26"/>
                </a:cubicBezTo>
                <a:cubicBezTo>
                  <a:pt x="26" y="18"/>
                  <a:pt x="31" y="6"/>
                  <a:pt x="34" y="3"/>
                </a:cubicBezTo>
                <a:cubicBezTo>
                  <a:pt x="34" y="3"/>
                  <a:pt x="35" y="3"/>
                  <a:pt x="35" y="3"/>
                </a:cubicBezTo>
                <a:cubicBezTo>
                  <a:pt x="35" y="3"/>
                  <a:pt x="35" y="4"/>
                  <a:pt x="35" y="5"/>
                </a:cubicBezTo>
                <a:cubicBezTo>
                  <a:pt x="35" y="5"/>
                  <a:pt x="36" y="6"/>
                  <a:pt x="36" y="6"/>
                </a:cubicBezTo>
                <a:cubicBezTo>
                  <a:pt x="37" y="6"/>
                  <a:pt x="37" y="5"/>
                  <a:pt x="37" y="5"/>
                </a:cubicBezTo>
                <a:cubicBezTo>
                  <a:pt x="37" y="6"/>
                  <a:pt x="36" y="7"/>
                  <a:pt x="36" y="8"/>
                </a:cubicBezTo>
                <a:cubicBezTo>
                  <a:pt x="32" y="15"/>
                  <a:pt x="31" y="17"/>
                  <a:pt x="31" y="26"/>
                </a:cubicBezTo>
                <a:cubicBezTo>
                  <a:pt x="31" y="26"/>
                  <a:pt x="31" y="26"/>
                  <a:pt x="31" y="26"/>
                </a:cubicBezTo>
                <a:cubicBezTo>
                  <a:pt x="30" y="26"/>
                  <a:pt x="30" y="26"/>
                  <a:pt x="30" y="26"/>
                </a:cubicBezTo>
                <a:cubicBezTo>
                  <a:pt x="29" y="26"/>
                  <a:pt x="29" y="27"/>
                  <a:pt x="29" y="27"/>
                </a:cubicBezTo>
                <a:cubicBezTo>
                  <a:pt x="29" y="27"/>
                  <a:pt x="28" y="28"/>
                  <a:pt x="28" y="28"/>
                </a:cubicBezTo>
                <a:close/>
                <a:moveTo>
                  <a:pt x="38" y="4"/>
                </a:moveTo>
                <a:cubicBezTo>
                  <a:pt x="37" y="2"/>
                  <a:pt x="37" y="1"/>
                  <a:pt x="36" y="0"/>
                </a:cubicBezTo>
                <a:cubicBezTo>
                  <a:pt x="36" y="0"/>
                  <a:pt x="36" y="0"/>
                  <a:pt x="36" y="0"/>
                </a:cubicBezTo>
                <a:cubicBezTo>
                  <a:pt x="35" y="0"/>
                  <a:pt x="35" y="0"/>
                  <a:pt x="35" y="0"/>
                </a:cubicBezTo>
                <a:cubicBezTo>
                  <a:pt x="35" y="0"/>
                  <a:pt x="35" y="0"/>
                  <a:pt x="35" y="0"/>
                </a:cubicBezTo>
                <a:cubicBezTo>
                  <a:pt x="35" y="0"/>
                  <a:pt x="36" y="0"/>
                  <a:pt x="36" y="0"/>
                </a:cubicBezTo>
                <a:cubicBezTo>
                  <a:pt x="37" y="1"/>
                  <a:pt x="38" y="2"/>
                  <a:pt x="38" y="4"/>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Freeform 28">
            <a:extLst>
              <a:ext uri="{FF2B5EF4-FFF2-40B4-BE49-F238E27FC236}">
                <a16:creationId xmlns:a16="http://schemas.microsoft.com/office/drawing/2014/main" id="{D38EB2C3-DD11-8A46-80FE-327CDCA01BB5}"/>
              </a:ext>
            </a:extLst>
          </p:cNvPr>
          <p:cNvSpPr>
            <a:spLocks/>
          </p:cNvSpPr>
          <p:nvPr/>
        </p:nvSpPr>
        <p:spPr bwMode="auto">
          <a:xfrm>
            <a:off x="10162085" y="1220837"/>
            <a:ext cx="213627" cy="384528"/>
          </a:xfrm>
          <a:custGeom>
            <a:avLst/>
            <a:gdLst>
              <a:gd name="T0" fmla="*/ 5 w 46"/>
              <a:gd name="T1" fmla="*/ 81 h 82"/>
              <a:gd name="T2" fmla="*/ 4 w 46"/>
              <a:gd name="T3" fmla="*/ 73 h 82"/>
              <a:gd name="T4" fmla="*/ 1 w 46"/>
              <a:gd name="T5" fmla="*/ 56 h 82"/>
              <a:gd name="T6" fmla="*/ 6 w 46"/>
              <a:gd name="T7" fmla="*/ 29 h 82"/>
              <a:gd name="T8" fmla="*/ 34 w 46"/>
              <a:gd name="T9" fmla="*/ 1 h 82"/>
              <a:gd name="T10" fmla="*/ 38 w 46"/>
              <a:gd name="T11" fmla="*/ 2 h 82"/>
              <a:gd name="T12" fmla="*/ 38 w 46"/>
              <a:gd name="T13" fmla="*/ 12 h 82"/>
              <a:gd name="T14" fmla="*/ 40 w 46"/>
              <a:gd name="T15" fmla="*/ 16 h 82"/>
              <a:gd name="T16" fmla="*/ 37 w 46"/>
              <a:gd name="T17" fmla="*/ 17 h 82"/>
              <a:gd name="T18" fmla="*/ 36 w 46"/>
              <a:gd name="T19" fmla="*/ 18 h 82"/>
              <a:gd name="T20" fmla="*/ 40 w 46"/>
              <a:gd name="T21" fmla="*/ 19 h 82"/>
              <a:gd name="T22" fmla="*/ 44 w 46"/>
              <a:gd name="T23" fmla="*/ 26 h 82"/>
              <a:gd name="T24" fmla="*/ 37 w 46"/>
              <a:gd name="T25" fmla="*/ 27 h 82"/>
              <a:gd name="T26" fmla="*/ 37 w 46"/>
              <a:gd name="T27" fmla="*/ 28 h 82"/>
              <a:gd name="T28" fmla="*/ 37 w 46"/>
              <a:gd name="T29" fmla="*/ 29 h 82"/>
              <a:gd name="T30" fmla="*/ 43 w 46"/>
              <a:gd name="T31" fmla="*/ 28 h 82"/>
              <a:gd name="T32" fmla="*/ 45 w 46"/>
              <a:gd name="T33" fmla="*/ 35 h 82"/>
              <a:gd name="T34" fmla="*/ 42 w 46"/>
              <a:gd name="T35" fmla="*/ 35 h 82"/>
              <a:gd name="T36" fmla="*/ 41 w 46"/>
              <a:gd name="T37" fmla="*/ 37 h 82"/>
              <a:gd name="T38" fmla="*/ 44 w 46"/>
              <a:gd name="T39" fmla="*/ 37 h 82"/>
              <a:gd name="T40" fmla="*/ 46 w 46"/>
              <a:gd name="T41" fmla="*/ 40 h 82"/>
              <a:gd name="T42" fmla="*/ 42 w 46"/>
              <a:gd name="T43" fmla="*/ 44 h 82"/>
              <a:gd name="T44" fmla="*/ 41 w 46"/>
              <a:gd name="T45" fmla="*/ 46 h 82"/>
              <a:gd name="T46" fmla="*/ 38 w 46"/>
              <a:gd name="T47" fmla="*/ 51 h 82"/>
              <a:gd name="T48" fmla="*/ 35 w 46"/>
              <a:gd name="T49" fmla="*/ 51 h 82"/>
              <a:gd name="T50" fmla="*/ 33 w 46"/>
              <a:gd name="T51" fmla="*/ 53 h 82"/>
              <a:gd name="T52" fmla="*/ 27 w 46"/>
              <a:gd name="T53" fmla="*/ 60 h 82"/>
              <a:gd name="T54" fmla="*/ 26 w 46"/>
              <a:gd name="T55" fmla="*/ 61 h 82"/>
              <a:gd name="T56" fmla="*/ 19 w 46"/>
              <a:gd name="T57" fmla="*/ 64 h 82"/>
              <a:gd name="T58" fmla="*/ 18 w 46"/>
              <a:gd name="T59" fmla="*/ 64 h 82"/>
              <a:gd name="T60" fmla="*/ 11 w 46"/>
              <a:gd name="T61" fmla="*/ 69 h 82"/>
              <a:gd name="T62" fmla="*/ 10 w 46"/>
              <a:gd name="T63" fmla="*/ 71 h 82"/>
              <a:gd name="T64" fmla="*/ 9 w 46"/>
              <a:gd name="T65" fmla="*/ 72 h 82"/>
              <a:gd name="T66" fmla="*/ 9 w 46"/>
              <a:gd name="T67" fmla="*/ 75 h 82"/>
              <a:gd name="T68" fmla="*/ 7 w 46"/>
              <a:gd name="T69" fmla="*/ 75 h 82"/>
              <a:gd name="T70" fmla="*/ 5 w 46"/>
              <a:gd name="T71" fmla="*/ 76 h 82"/>
              <a:gd name="T72" fmla="*/ 9 w 46"/>
              <a:gd name="T73" fmla="*/ 79 h 82"/>
              <a:gd name="T74" fmla="*/ 8 w 46"/>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82">
                <a:moveTo>
                  <a:pt x="5" y="82"/>
                </a:moveTo>
                <a:cubicBezTo>
                  <a:pt x="5" y="82"/>
                  <a:pt x="5" y="81"/>
                  <a:pt x="5" y="81"/>
                </a:cubicBezTo>
                <a:cubicBezTo>
                  <a:pt x="4" y="80"/>
                  <a:pt x="4" y="79"/>
                  <a:pt x="4" y="78"/>
                </a:cubicBezTo>
                <a:cubicBezTo>
                  <a:pt x="4" y="76"/>
                  <a:pt x="4" y="75"/>
                  <a:pt x="4" y="73"/>
                </a:cubicBezTo>
                <a:cubicBezTo>
                  <a:pt x="3" y="72"/>
                  <a:pt x="0" y="61"/>
                  <a:pt x="1" y="57"/>
                </a:cubicBezTo>
                <a:cubicBezTo>
                  <a:pt x="1" y="56"/>
                  <a:pt x="1" y="56"/>
                  <a:pt x="1" y="56"/>
                </a:cubicBezTo>
                <a:cubicBezTo>
                  <a:pt x="1" y="51"/>
                  <a:pt x="1" y="41"/>
                  <a:pt x="4" y="34"/>
                </a:cubicBezTo>
                <a:cubicBezTo>
                  <a:pt x="5" y="32"/>
                  <a:pt x="5" y="30"/>
                  <a:pt x="6" y="29"/>
                </a:cubicBezTo>
                <a:cubicBezTo>
                  <a:pt x="6" y="25"/>
                  <a:pt x="7" y="22"/>
                  <a:pt x="22" y="9"/>
                </a:cubicBezTo>
                <a:cubicBezTo>
                  <a:pt x="23" y="9"/>
                  <a:pt x="31" y="6"/>
                  <a:pt x="34" y="1"/>
                </a:cubicBezTo>
                <a:cubicBezTo>
                  <a:pt x="34" y="1"/>
                  <a:pt x="35" y="0"/>
                  <a:pt x="36" y="0"/>
                </a:cubicBezTo>
                <a:cubicBezTo>
                  <a:pt x="37" y="0"/>
                  <a:pt x="38" y="1"/>
                  <a:pt x="38" y="2"/>
                </a:cubicBezTo>
                <a:cubicBezTo>
                  <a:pt x="40" y="7"/>
                  <a:pt x="38" y="10"/>
                  <a:pt x="38" y="10"/>
                </a:cubicBezTo>
                <a:cubicBezTo>
                  <a:pt x="37" y="11"/>
                  <a:pt x="37" y="12"/>
                  <a:pt x="38" y="12"/>
                </a:cubicBezTo>
                <a:cubicBezTo>
                  <a:pt x="39" y="13"/>
                  <a:pt x="40" y="15"/>
                  <a:pt x="41" y="16"/>
                </a:cubicBezTo>
                <a:cubicBezTo>
                  <a:pt x="40" y="16"/>
                  <a:pt x="40" y="16"/>
                  <a:pt x="40" y="16"/>
                </a:cubicBezTo>
                <a:cubicBezTo>
                  <a:pt x="38" y="16"/>
                  <a:pt x="37" y="16"/>
                  <a:pt x="37" y="17"/>
                </a:cubicBezTo>
                <a:cubicBezTo>
                  <a:pt x="37" y="17"/>
                  <a:pt x="37" y="17"/>
                  <a:pt x="37" y="17"/>
                </a:cubicBezTo>
                <a:cubicBezTo>
                  <a:pt x="36" y="17"/>
                  <a:pt x="36" y="17"/>
                  <a:pt x="36" y="17"/>
                </a:cubicBezTo>
                <a:cubicBezTo>
                  <a:pt x="36" y="18"/>
                  <a:pt x="36" y="18"/>
                  <a:pt x="36" y="18"/>
                </a:cubicBezTo>
                <a:cubicBezTo>
                  <a:pt x="36" y="19"/>
                  <a:pt x="37" y="19"/>
                  <a:pt x="38" y="19"/>
                </a:cubicBezTo>
                <a:cubicBezTo>
                  <a:pt x="38" y="19"/>
                  <a:pt x="39" y="19"/>
                  <a:pt x="40" y="19"/>
                </a:cubicBezTo>
                <a:cubicBezTo>
                  <a:pt x="41" y="19"/>
                  <a:pt x="42" y="19"/>
                  <a:pt x="43" y="20"/>
                </a:cubicBezTo>
                <a:cubicBezTo>
                  <a:pt x="44" y="21"/>
                  <a:pt x="44" y="23"/>
                  <a:pt x="44" y="26"/>
                </a:cubicBezTo>
                <a:cubicBezTo>
                  <a:pt x="44" y="26"/>
                  <a:pt x="44" y="26"/>
                  <a:pt x="43" y="26"/>
                </a:cubicBezTo>
                <a:cubicBezTo>
                  <a:pt x="41" y="26"/>
                  <a:pt x="38" y="27"/>
                  <a:pt x="37" y="27"/>
                </a:cubicBezTo>
                <a:cubicBezTo>
                  <a:pt x="37" y="27"/>
                  <a:pt x="37" y="27"/>
                  <a:pt x="37" y="27"/>
                </a:cubicBezTo>
                <a:cubicBezTo>
                  <a:pt x="37" y="28"/>
                  <a:pt x="37" y="28"/>
                  <a:pt x="37" y="28"/>
                </a:cubicBezTo>
                <a:cubicBezTo>
                  <a:pt x="37" y="28"/>
                  <a:pt x="37" y="28"/>
                  <a:pt x="37" y="29"/>
                </a:cubicBezTo>
                <a:cubicBezTo>
                  <a:pt x="37" y="29"/>
                  <a:pt x="37" y="29"/>
                  <a:pt x="37" y="29"/>
                </a:cubicBezTo>
                <a:cubicBezTo>
                  <a:pt x="38" y="30"/>
                  <a:pt x="38" y="30"/>
                  <a:pt x="38" y="30"/>
                </a:cubicBezTo>
                <a:cubicBezTo>
                  <a:pt x="39" y="29"/>
                  <a:pt x="42" y="28"/>
                  <a:pt x="43" y="28"/>
                </a:cubicBezTo>
                <a:cubicBezTo>
                  <a:pt x="44" y="28"/>
                  <a:pt x="45" y="29"/>
                  <a:pt x="45" y="29"/>
                </a:cubicBezTo>
                <a:cubicBezTo>
                  <a:pt x="46" y="30"/>
                  <a:pt x="46" y="32"/>
                  <a:pt x="45" y="35"/>
                </a:cubicBezTo>
                <a:cubicBezTo>
                  <a:pt x="45" y="35"/>
                  <a:pt x="45" y="35"/>
                  <a:pt x="44" y="35"/>
                </a:cubicBezTo>
                <a:cubicBezTo>
                  <a:pt x="43" y="35"/>
                  <a:pt x="42" y="35"/>
                  <a:pt x="42" y="35"/>
                </a:cubicBezTo>
                <a:cubicBezTo>
                  <a:pt x="41" y="35"/>
                  <a:pt x="41" y="36"/>
                  <a:pt x="41" y="37"/>
                </a:cubicBezTo>
                <a:cubicBezTo>
                  <a:pt x="41" y="37"/>
                  <a:pt x="41" y="37"/>
                  <a:pt x="41" y="37"/>
                </a:cubicBezTo>
                <a:cubicBezTo>
                  <a:pt x="42" y="38"/>
                  <a:pt x="42" y="38"/>
                  <a:pt x="42" y="38"/>
                </a:cubicBezTo>
                <a:cubicBezTo>
                  <a:pt x="43" y="37"/>
                  <a:pt x="44" y="37"/>
                  <a:pt x="44" y="37"/>
                </a:cubicBezTo>
                <a:cubicBezTo>
                  <a:pt x="45" y="37"/>
                  <a:pt x="45" y="37"/>
                  <a:pt x="45" y="37"/>
                </a:cubicBezTo>
                <a:cubicBezTo>
                  <a:pt x="46" y="38"/>
                  <a:pt x="46" y="39"/>
                  <a:pt x="46" y="40"/>
                </a:cubicBezTo>
                <a:cubicBezTo>
                  <a:pt x="46" y="44"/>
                  <a:pt x="43" y="44"/>
                  <a:pt x="42" y="44"/>
                </a:cubicBezTo>
                <a:cubicBezTo>
                  <a:pt x="42" y="44"/>
                  <a:pt x="42" y="44"/>
                  <a:pt x="42" y="44"/>
                </a:cubicBezTo>
                <a:cubicBezTo>
                  <a:pt x="41" y="45"/>
                  <a:pt x="41" y="45"/>
                  <a:pt x="41" y="45"/>
                </a:cubicBezTo>
                <a:cubicBezTo>
                  <a:pt x="41" y="45"/>
                  <a:pt x="41" y="46"/>
                  <a:pt x="41" y="46"/>
                </a:cubicBezTo>
                <a:cubicBezTo>
                  <a:pt x="41" y="47"/>
                  <a:pt x="41" y="49"/>
                  <a:pt x="40" y="51"/>
                </a:cubicBezTo>
                <a:cubicBezTo>
                  <a:pt x="40" y="51"/>
                  <a:pt x="39" y="51"/>
                  <a:pt x="38" y="51"/>
                </a:cubicBezTo>
                <a:cubicBezTo>
                  <a:pt x="37" y="51"/>
                  <a:pt x="36" y="51"/>
                  <a:pt x="35" y="51"/>
                </a:cubicBezTo>
                <a:cubicBezTo>
                  <a:pt x="35" y="51"/>
                  <a:pt x="35" y="51"/>
                  <a:pt x="35" y="51"/>
                </a:cubicBezTo>
                <a:cubicBezTo>
                  <a:pt x="34" y="51"/>
                  <a:pt x="34" y="51"/>
                  <a:pt x="34" y="51"/>
                </a:cubicBezTo>
                <a:cubicBezTo>
                  <a:pt x="34" y="52"/>
                  <a:pt x="33" y="52"/>
                  <a:pt x="33" y="53"/>
                </a:cubicBezTo>
                <a:cubicBezTo>
                  <a:pt x="33" y="53"/>
                  <a:pt x="34" y="55"/>
                  <a:pt x="32" y="57"/>
                </a:cubicBezTo>
                <a:cubicBezTo>
                  <a:pt x="31" y="59"/>
                  <a:pt x="29" y="60"/>
                  <a:pt x="27" y="60"/>
                </a:cubicBezTo>
                <a:cubicBezTo>
                  <a:pt x="27" y="60"/>
                  <a:pt x="27" y="60"/>
                  <a:pt x="27" y="60"/>
                </a:cubicBezTo>
                <a:cubicBezTo>
                  <a:pt x="26" y="61"/>
                  <a:pt x="26" y="61"/>
                  <a:pt x="26" y="61"/>
                </a:cubicBezTo>
                <a:cubicBezTo>
                  <a:pt x="26" y="61"/>
                  <a:pt x="24" y="64"/>
                  <a:pt x="21" y="64"/>
                </a:cubicBezTo>
                <a:cubicBezTo>
                  <a:pt x="20" y="64"/>
                  <a:pt x="20" y="64"/>
                  <a:pt x="19" y="64"/>
                </a:cubicBezTo>
                <a:cubicBezTo>
                  <a:pt x="19" y="64"/>
                  <a:pt x="19" y="64"/>
                  <a:pt x="19" y="64"/>
                </a:cubicBezTo>
                <a:cubicBezTo>
                  <a:pt x="19" y="64"/>
                  <a:pt x="18" y="64"/>
                  <a:pt x="18" y="64"/>
                </a:cubicBezTo>
                <a:cubicBezTo>
                  <a:pt x="18" y="65"/>
                  <a:pt x="16" y="68"/>
                  <a:pt x="13" y="68"/>
                </a:cubicBezTo>
                <a:cubicBezTo>
                  <a:pt x="12" y="68"/>
                  <a:pt x="11" y="68"/>
                  <a:pt x="11" y="69"/>
                </a:cubicBezTo>
                <a:cubicBezTo>
                  <a:pt x="11" y="70"/>
                  <a:pt x="11" y="71"/>
                  <a:pt x="11" y="71"/>
                </a:cubicBezTo>
                <a:cubicBezTo>
                  <a:pt x="10" y="71"/>
                  <a:pt x="10" y="71"/>
                  <a:pt x="10" y="71"/>
                </a:cubicBezTo>
                <a:cubicBezTo>
                  <a:pt x="10" y="71"/>
                  <a:pt x="9" y="72"/>
                  <a:pt x="9" y="72"/>
                </a:cubicBezTo>
                <a:cubicBezTo>
                  <a:pt x="9" y="72"/>
                  <a:pt x="9" y="72"/>
                  <a:pt x="9" y="72"/>
                </a:cubicBezTo>
                <a:cubicBezTo>
                  <a:pt x="9" y="73"/>
                  <a:pt x="9" y="73"/>
                  <a:pt x="9" y="73"/>
                </a:cubicBezTo>
                <a:cubicBezTo>
                  <a:pt x="9" y="74"/>
                  <a:pt x="10" y="75"/>
                  <a:pt x="9" y="75"/>
                </a:cubicBezTo>
                <a:cubicBezTo>
                  <a:pt x="9" y="75"/>
                  <a:pt x="9" y="75"/>
                  <a:pt x="8" y="75"/>
                </a:cubicBezTo>
                <a:cubicBezTo>
                  <a:pt x="7" y="75"/>
                  <a:pt x="7" y="75"/>
                  <a:pt x="7" y="75"/>
                </a:cubicBezTo>
                <a:cubicBezTo>
                  <a:pt x="7" y="75"/>
                  <a:pt x="7" y="75"/>
                  <a:pt x="7" y="75"/>
                </a:cubicBezTo>
                <a:cubicBezTo>
                  <a:pt x="6" y="75"/>
                  <a:pt x="5" y="76"/>
                  <a:pt x="5" y="76"/>
                </a:cubicBezTo>
                <a:cubicBezTo>
                  <a:pt x="5" y="77"/>
                  <a:pt x="5" y="78"/>
                  <a:pt x="6" y="78"/>
                </a:cubicBezTo>
                <a:cubicBezTo>
                  <a:pt x="8" y="78"/>
                  <a:pt x="9" y="79"/>
                  <a:pt x="9" y="79"/>
                </a:cubicBezTo>
                <a:cubicBezTo>
                  <a:pt x="9" y="79"/>
                  <a:pt x="9" y="79"/>
                  <a:pt x="9" y="79"/>
                </a:cubicBezTo>
                <a:cubicBezTo>
                  <a:pt x="9" y="79"/>
                  <a:pt x="9" y="79"/>
                  <a:pt x="8" y="80"/>
                </a:cubicBezTo>
                <a:cubicBezTo>
                  <a:pt x="8" y="80"/>
                  <a:pt x="6" y="81"/>
                  <a:pt x="5" y="82"/>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Freeform 29">
            <a:extLst>
              <a:ext uri="{FF2B5EF4-FFF2-40B4-BE49-F238E27FC236}">
                <a16:creationId xmlns:a16="http://schemas.microsoft.com/office/drawing/2014/main" id="{D9EAFFCC-E24D-CF49-AC46-DECC45F87978}"/>
              </a:ext>
            </a:extLst>
          </p:cNvPr>
          <p:cNvSpPr>
            <a:spLocks/>
          </p:cNvSpPr>
          <p:nvPr/>
        </p:nvSpPr>
        <p:spPr bwMode="auto">
          <a:xfrm>
            <a:off x="10565601" y="1220837"/>
            <a:ext cx="61715" cy="14243"/>
          </a:xfrm>
          <a:custGeom>
            <a:avLst/>
            <a:gdLst>
              <a:gd name="T0" fmla="*/ 10 w 14"/>
              <a:gd name="T1" fmla="*/ 3 h 3"/>
              <a:gd name="T2" fmla="*/ 0 w 14"/>
              <a:gd name="T3" fmla="*/ 1 h 3"/>
              <a:gd name="T4" fmla="*/ 5 w 14"/>
              <a:gd name="T5" fmla="*/ 0 h 3"/>
              <a:gd name="T6" fmla="*/ 5 w 14"/>
              <a:gd name="T7" fmla="*/ 0 h 3"/>
              <a:gd name="T8" fmla="*/ 14 w 14"/>
              <a:gd name="T9" fmla="*/ 2 h 3"/>
              <a:gd name="T10" fmla="*/ 13 w 14"/>
              <a:gd name="T11" fmla="*/ 2 h 3"/>
              <a:gd name="T12" fmla="*/ 10 w 1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0" y="3"/>
                </a:moveTo>
                <a:cubicBezTo>
                  <a:pt x="7" y="3"/>
                  <a:pt x="3" y="2"/>
                  <a:pt x="0" y="1"/>
                </a:cubicBezTo>
                <a:cubicBezTo>
                  <a:pt x="2" y="0"/>
                  <a:pt x="3" y="0"/>
                  <a:pt x="5" y="0"/>
                </a:cubicBezTo>
                <a:cubicBezTo>
                  <a:pt x="5" y="0"/>
                  <a:pt x="5" y="0"/>
                  <a:pt x="5" y="0"/>
                </a:cubicBezTo>
                <a:cubicBezTo>
                  <a:pt x="9" y="0"/>
                  <a:pt x="12" y="1"/>
                  <a:pt x="14" y="2"/>
                </a:cubicBezTo>
                <a:cubicBezTo>
                  <a:pt x="13" y="2"/>
                  <a:pt x="13" y="2"/>
                  <a:pt x="13" y="2"/>
                </a:cubicBezTo>
                <a:cubicBezTo>
                  <a:pt x="12" y="3"/>
                  <a:pt x="11" y="3"/>
                  <a:pt x="10" y="3"/>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Freeform 30">
            <a:extLst>
              <a:ext uri="{FF2B5EF4-FFF2-40B4-BE49-F238E27FC236}">
                <a16:creationId xmlns:a16="http://schemas.microsoft.com/office/drawing/2014/main" id="{6A10414E-D4F5-3947-9918-417805191E13}"/>
              </a:ext>
            </a:extLst>
          </p:cNvPr>
          <p:cNvSpPr>
            <a:spLocks noEditPoints="1"/>
          </p:cNvSpPr>
          <p:nvPr/>
        </p:nvSpPr>
        <p:spPr bwMode="auto">
          <a:xfrm>
            <a:off x="10190568" y="898023"/>
            <a:ext cx="759563" cy="1196311"/>
          </a:xfrm>
          <a:custGeom>
            <a:avLst/>
            <a:gdLst>
              <a:gd name="T0" fmla="*/ 4 w 163"/>
              <a:gd name="T1" fmla="*/ 164 h 258"/>
              <a:gd name="T2" fmla="*/ 18 w 163"/>
              <a:gd name="T3" fmla="*/ 181 h 258"/>
              <a:gd name="T4" fmla="*/ 14 w 163"/>
              <a:gd name="T5" fmla="*/ 141 h 258"/>
              <a:gd name="T6" fmla="*/ 28 w 163"/>
              <a:gd name="T7" fmla="*/ 140 h 258"/>
              <a:gd name="T8" fmla="*/ 22 w 163"/>
              <a:gd name="T9" fmla="*/ 156 h 258"/>
              <a:gd name="T10" fmla="*/ 35 w 163"/>
              <a:gd name="T11" fmla="*/ 158 h 258"/>
              <a:gd name="T12" fmla="*/ 35 w 163"/>
              <a:gd name="T13" fmla="*/ 141 h 258"/>
              <a:gd name="T14" fmla="*/ 32 w 163"/>
              <a:gd name="T15" fmla="*/ 133 h 258"/>
              <a:gd name="T16" fmla="*/ 62 w 163"/>
              <a:gd name="T17" fmla="*/ 130 h 258"/>
              <a:gd name="T18" fmla="*/ 58 w 163"/>
              <a:gd name="T19" fmla="*/ 144 h 258"/>
              <a:gd name="T20" fmla="*/ 67 w 163"/>
              <a:gd name="T21" fmla="*/ 154 h 258"/>
              <a:gd name="T22" fmla="*/ 75 w 163"/>
              <a:gd name="T23" fmla="*/ 142 h 258"/>
              <a:gd name="T24" fmla="*/ 90 w 163"/>
              <a:gd name="T25" fmla="*/ 144 h 258"/>
              <a:gd name="T26" fmla="*/ 69 w 163"/>
              <a:gd name="T27" fmla="*/ 123 h 258"/>
              <a:gd name="T28" fmla="*/ 91 w 163"/>
              <a:gd name="T29" fmla="*/ 109 h 258"/>
              <a:gd name="T30" fmla="*/ 77 w 163"/>
              <a:gd name="T31" fmla="*/ 113 h 258"/>
              <a:gd name="T32" fmla="*/ 72 w 163"/>
              <a:gd name="T33" fmla="*/ 116 h 258"/>
              <a:gd name="T34" fmla="*/ 70 w 163"/>
              <a:gd name="T35" fmla="*/ 85 h 258"/>
              <a:gd name="T36" fmla="*/ 98 w 163"/>
              <a:gd name="T37" fmla="*/ 71 h 258"/>
              <a:gd name="T38" fmla="*/ 67 w 163"/>
              <a:gd name="T39" fmla="*/ 87 h 258"/>
              <a:gd name="T40" fmla="*/ 42 w 163"/>
              <a:gd name="T41" fmla="*/ 106 h 258"/>
              <a:gd name="T42" fmla="*/ 54 w 163"/>
              <a:gd name="T43" fmla="*/ 46 h 258"/>
              <a:gd name="T44" fmla="*/ 13 w 163"/>
              <a:gd name="T45" fmla="*/ 11 h 258"/>
              <a:gd name="T46" fmla="*/ 20 w 163"/>
              <a:gd name="T47" fmla="*/ 10 h 258"/>
              <a:gd name="T48" fmla="*/ 40 w 163"/>
              <a:gd name="T49" fmla="*/ 18 h 258"/>
              <a:gd name="T50" fmla="*/ 79 w 163"/>
              <a:gd name="T51" fmla="*/ 2 h 258"/>
              <a:gd name="T52" fmla="*/ 100 w 163"/>
              <a:gd name="T53" fmla="*/ 12 h 258"/>
              <a:gd name="T54" fmla="*/ 110 w 163"/>
              <a:gd name="T55" fmla="*/ 5 h 258"/>
              <a:gd name="T56" fmla="*/ 117 w 163"/>
              <a:gd name="T57" fmla="*/ 23 h 258"/>
              <a:gd name="T58" fmla="*/ 108 w 163"/>
              <a:gd name="T59" fmla="*/ 67 h 258"/>
              <a:gd name="T60" fmla="*/ 140 w 163"/>
              <a:gd name="T61" fmla="*/ 58 h 258"/>
              <a:gd name="T62" fmla="*/ 152 w 163"/>
              <a:gd name="T63" fmla="*/ 63 h 258"/>
              <a:gd name="T64" fmla="*/ 95 w 163"/>
              <a:gd name="T65" fmla="*/ 139 h 258"/>
              <a:gd name="T66" fmla="*/ 63 w 163"/>
              <a:gd name="T67" fmla="*/ 166 h 258"/>
              <a:gd name="T68" fmla="*/ 58 w 163"/>
              <a:gd name="T69" fmla="*/ 177 h 258"/>
              <a:gd name="T70" fmla="*/ 47 w 163"/>
              <a:gd name="T71" fmla="*/ 186 h 258"/>
              <a:gd name="T72" fmla="*/ 67 w 163"/>
              <a:gd name="T73" fmla="*/ 183 h 258"/>
              <a:gd name="T74" fmla="*/ 68 w 163"/>
              <a:gd name="T75" fmla="*/ 188 h 258"/>
              <a:gd name="T76" fmla="*/ 54 w 163"/>
              <a:gd name="T77" fmla="*/ 232 h 258"/>
              <a:gd name="T78" fmla="*/ 69 w 163"/>
              <a:gd name="T79" fmla="*/ 223 h 258"/>
              <a:gd name="T80" fmla="*/ 71 w 163"/>
              <a:gd name="T81" fmla="*/ 242 h 258"/>
              <a:gd name="T82" fmla="*/ 77 w 163"/>
              <a:gd name="T83" fmla="*/ 234 h 258"/>
              <a:gd name="T84" fmla="*/ 90 w 163"/>
              <a:gd name="T85" fmla="*/ 207 h 258"/>
              <a:gd name="T86" fmla="*/ 97 w 163"/>
              <a:gd name="T87" fmla="*/ 220 h 258"/>
              <a:gd name="T88" fmla="*/ 96 w 163"/>
              <a:gd name="T89" fmla="*/ 170 h 258"/>
              <a:gd name="T90" fmla="*/ 113 w 163"/>
              <a:gd name="T91" fmla="*/ 195 h 258"/>
              <a:gd name="T92" fmla="*/ 116 w 163"/>
              <a:gd name="T93" fmla="*/ 187 h 258"/>
              <a:gd name="T94" fmla="*/ 103 w 163"/>
              <a:gd name="T95" fmla="*/ 144 h 258"/>
              <a:gd name="T96" fmla="*/ 120 w 163"/>
              <a:gd name="T97" fmla="*/ 155 h 258"/>
              <a:gd name="T98" fmla="*/ 129 w 163"/>
              <a:gd name="T99" fmla="*/ 155 h 258"/>
              <a:gd name="T100" fmla="*/ 1 w 163"/>
              <a:gd name="T101" fmla="*/ 162 h 258"/>
              <a:gd name="T102" fmla="*/ 5 w 163"/>
              <a:gd name="T103" fmla="*/ 146 h 258"/>
              <a:gd name="T104" fmla="*/ 101 w 163"/>
              <a:gd name="T105" fmla="*/ 136 h 258"/>
              <a:gd name="T106" fmla="*/ 160 w 163"/>
              <a:gd name="T107" fmla="*/ 76 h 258"/>
              <a:gd name="T108" fmla="*/ 148 w 163"/>
              <a:gd name="T109" fmla="*/ 85 h 258"/>
              <a:gd name="T110" fmla="*/ 157 w 163"/>
              <a:gd name="T111" fmla="*/ 91 h 258"/>
              <a:gd name="T112" fmla="*/ 157 w 163"/>
              <a:gd name="T113" fmla="*/ 104 h 258"/>
              <a:gd name="T114" fmla="*/ 144 w 163"/>
              <a:gd name="T115" fmla="*/ 97 h 258"/>
              <a:gd name="T116" fmla="*/ 117 w 163"/>
              <a:gd name="T117" fmla="*/ 109 h 258"/>
              <a:gd name="T118" fmla="*/ 103 w 163"/>
              <a:gd name="T119"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258">
                <a:moveTo>
                  <a:pt x="85" y="258"/>
                </a:moveTo>
                <a:cubicBezTo>
                  <a:pt x="71" y="258"/>
                  <a:pt x="57" y="245"/>
                  <a:pt x="56" y="244"/>
                </a:cubicBezTo>
                <a:cubicBezTo>
                  <a:pt x="38" y="222"/>
                  <a:pt x="38" y="222"/>
                  <a:pt x="38" y="221"/>
                </a:cubicBezTo>
                <a:cubicBezTo>
                  <a:pt x="38" y="221"/>
                  <a:pt x="38" y="221"/>
                  <a:pt x="38" y="221"/>
                </a:cubicBezTo>
                <a:cubicBezTo>
                  <a:pt x="38" y="221"/>
                  <a:pt x="31" y="217"/>
                  <a:pt x="22" y="199"/>
                </a:cubicBezTo>
                <a:cubicBezTo>
                  <a:pt x="18" y="191"/>
                  <a:pt x="14" y="186"/>
                  <a:pt x="10" y="181"/>
                </a:cubicBezTo>
                <a:cubicBezTo>
                  <a:pt x="6" y="176"/>
                  <a:pt x="2" y="172"/>
                  <a:pt x="1" y="165"/>
                </a:cubicBezTo>
                <a:cubicBezTo>
                  <a:pt x="1" y="165"/>
                  <a:pt x="2" y="165"/>
                  <a:pt x="2" y="165"/>
                </a:cubicBezTo>
                <a:cubicBezTo>
                  <a:pt x="3" y="165"/>
                  <a:pt x="4" y="165"/>
                  <a:pt x="4" y="164"/>
                </a:cubicBezTo>
                <a:cubicBezTo>
                  <a:pt x="4" y="162"/>
                  <a:pt x="4" y="160"/>
                  <a:pt x="4" y="159"/>
                </a:cubicBezTo>
                <a:cubicBezTo>
                  <a:pt x="4" y="162"/>
                  <a:pt x="5" y="164"/>
                  <a:pt x="6" y="166"/>
                </a:cubicBezTo>
                <a:cubicBezTo>
                  <a:pt x="7" y="168"/>
                  <a:pt x="8" y="170"/>
                  <a:pt x="8" y="172"/>
                </a:cubicBezTo>
                <a:cubicBezTo>
                  <a:pt x="8" y="173"/>
                  <a:pt x="8" y="173"/>
                  <a:pt x="8" y="173"/>
                </a:cubicBezTo>
                <a:cubicBezTo>
                  <a:pt x="8" y="176"/>
                  <a:pt x="9" y="179"/>
                  <a:pt x="11" y="181"/>
                </a:cubicBezTo>
                <a:cubicBezTo>
                  <a:pt x="12" y="181"/>
                  <a:pt x="13" y="182"/>
                  <a:pt x="15" y="182"/>
                </a:cubicBezTo>
                <a:cubicBezTo>
                  <a:pt x="15" y="182"/>
                  <a:pt x="16" y="182"/>
                  <a:pt x="17" y="181"/>
                </a:cubicBezTo>
                <a:cubicBezTo>
                  <a:pt x="18" y="181"/>
                  <a:pt x="18" y="181"/>
                  <a:pt x="18" y="181"/>
                </a:cubicBezTo>
                <a:cubicBezTo>
                  <a:pt x="18" y="181"/>
                  <a:pt x="18" y="181"/>
                  <a:pt x="18" y="181"/>
                </a:cubicBezTo>
                <a:cubicBezTo>
                  <a:pt x="18" y="181"/>
                  <a:pt x="18" y="180"/>
                  <a:pt x="18" y="180"/>
                </a:cubicBezTo>
                <a:cubicBezTo>
                  <a:pt x="18" y="179"/>
                  <a:pt x="18" y="179"/>
                  <a:pt x="17" y="179"/>
                </a:cubicBezTo>
                <a:cubicBezTo>
                  <a:pt x="16" y="179"/>
                  <a:pt x="15" y="179"/>
                  <a:pt x="15" y="179"/>
                </a:cubicBezTo>
                <a:cubicBezTo>
                  <a:pt x="14" y="179"/>
                  <a:pt x="13" y="179"/>
                  <a:pt x="13" y="178"/>
                </a:cubicBezTo>
                <a:cubicBezTo>
                  <a:pt x="11" y="177"/>
                  <a:pt x="11" y="175"/>
                  <a:pt x="11" y="172"/>
                </a:cubicBezTo>
                <a:cubicBezTo>
                  <a:pt x="10" y="169"/>
                  <a:pt x="9" y="167"/>
                  <a:pt x="8" y="165"/>
                </a:cubicBezTo>
                <a:cubicBezTo>
                  <a:pt x="7" y="162"/>
                  <a:pt x="6" y="160"/>
                  <a:pt x="7" y="158"/>
                </a:cubicBezTo>
                <a:cubicBezTo>
                  <a:pt x="8" y="156"/>
                  <a:pt x="8" y="154"/>
                  <a:pt x="8" y="152"/>
                </a:cubicBezTo>
                <a:cubicBezTo>
                  <a:pt x="8" y="148"/>
                  <a:pt x="8" y="144"/>
                  <a:pt x="14" y="141"/>
                </a:cubicBezTo>
                <a:cubicBezTo>
                  <a:pt x="23" y="137"/>
                  <a:pt x="25" y="133"/>
                  <a:pt x="25" y="131"/>
                </a:cubicBezTo>
                <a:cubicBezTo>
                  <a:pt x="26" y="131"/>
                  <a:pt x="27" y="130"/>
                  <a:pt x="28" y="129"/>
                </a:cubicBezTo>
                <a:cubicBezTo>
                  <a:pt x="30" y="127"/>
                  <a:pt x="30" y="125"/>
                  <a:pt x="30" y="124"/>
                </a:cubicBezTo>
                <a:cubicBezTo>
                  <a:pt x="31" y="124"/>
                  <a:pt x="31" y="124"/>
                  <a:pt x="32" y="124"/>
                </a:cubicBezTo>
                <a:cubicBezTo>
                  <a:pt x="32" y="124"/>
                  <a:pt x="32" y="124"/>
                  <a:pt x="33" y="124"/>
                </a:cubicBezTo>
                <a:cubicBezTo>
                  <a:pt x="30" y="127"/>
                  <a:pt x="28" y="129"/>
                  <a:pt x="28" y="131"/>
                </a:cubicBezTo>
                <a:cubicBezTo>
                  <a:pt x="28" y="133"/>
                  <a:pt x="29" y="134"/>
                  <a:pt x="29" y="134"/>
                </a:cubicBezTo>
                <a:cubicBezTo>
                  <a:pt x="30" y="136"/>
                  <a:pt x="31" y="137"/>
                  <a:pt x="31" y="137"/>
                </a:cubicBezTo>
                <a:cubicBezTo>
                  <a:pt x="31" y="138"/>
                  <a:pt x="30" y="139"/>
                  <a:pt x="28" y="140"/>
                </a:cubicBezTo>
                <a:cubicBezTo>
                  <a:pt x="23" y="142"/>
                  <a:pt x="21" y="144"/>
                  <a:pt x="20" y="146"/>
                </a:cubicBezTo>
                <a:cubicBezTo>
                  <a:pt x="20" y="147"/>
                  <a:pt x="20" y="147"/>
                  <a:pt x="20" y="147"/>
                </a:cubicBezTo>
                <a:cubicBezTo>
                  <a:pt x="20" y="148"/>
                  <a:pt x="21" y="151"/>
                  <a:pt x="19" y="155"/>
                </a:cubicBezTo>
                <a:cubicBezTo>
                  <a:pt x="16" y="159"/>
                  <a:pt x="18" y="168"/>
                  <a:pt x="18" y="169"/>
                </a:cubicBezTo>
                <a:cubicBezTo>
                  <a:pt x="18" y="169"/>
                  <a:pt x="18" y="170"/>
                  <a:pt x="19" y="170"/>
                </a:cubicBezTo>
                <a:cubicBezTo>
                  <a:pt x="19" y="170"/>
                  <a:pt x="19" y="170"/>
                  <a:pt x="19" y="170"/>
                </a:cubicBezTo>
                <a:cubicBezTo>
                  <a:pt x="20" y="169"/>
                  <a:pt x="20" y="169"/>
                  <a:pt x="20" y="169"/>
                </a:cubicBezTo>
                <a:cubicBezTo>
                  <a:pt x="20" y="169"/>
                  <a:pt x="20" y="169"/>
                  <a:pt x="20" y="168"/>
                </a:cubicBezTo>
                <a:cubicBezTo>
                  <a:pt x="20" y="168"/>
                  <a:pt x="19" y="160"/>
                  <a:pt x="22" y="156"/>
                </a:cubicBezTo>
                <a:cubicBezTo>
                  <a:pt x="25" y="152"/>
                  <a:pt x="23" y="146"/>
                  <a:pt x="23" y="146"/>
                </a:cubicBezTo>
                <a:cubicBezTo>
                  <a:pt x="23" y="146"/>
                  <a:pt x="23" y="145"/>
                  <a:pt x="27" y="143"/>
                </a:cubicBezTo>
                <a:cubicBezTo>
                  <a:pt x="27" y="144"/>
                  <a:pt x="28" y="146"/>
                  <a:pt x="29" y="147"/>
                </a:cubicBezTo>
                <a:cubicBezTo>
                  <a:pt x="29" y="147"/>
                  <a:pt x="29" y="147"/>
                  <a:pt x="28" y="148"/>
                </a:cubicBezTo>
                <a:cubicBezTo>
                  <a:pt x="28" y="149"/>
                  <a:pt x="28" y="150"/>
                  <a:pt x="28" y="151"/>
                </a:cubicBezTo>
                <a:cubicBezTo>
                  <a:pt x="28" y="154"/>
                  <a:pt x="32" y="157"/>
                  <a:pt x="33" y="159"/>
                </a:cubicBezTo>
                <a:cubicBezTo>
                  <a:pt x="33" y="159"/>
                  <a:pt x="33" y="159"/>
                  <a:pt x="33" y="159"/>
                </a:cubicBezTo>
                <a:cubicBezTo>
                  <a:pt x="34" y="159"/>
                  <a:pt x="34" y="159"/>
                  <a:pt x="34" y="159"/>
                </a:cubicBezTo>
                <a:cubicBezTo>
                  <a:pt x="34" y="159"/>
                  <a:pt x="35" y="159"/>
                  <a:pt x="35" y="158"/>
                </a:cubicBezTo>
                <a:cubicBezTo>
                  <a:pt x="35" y="158"/>
                  <a:pt x="35" y="158"/>
                  <a:pt x="35" y="158"/>
                </a:cubicBezTo>
                <a:cubicBezTo>
                  <a:pt x="35" y="157"/>
                  <a:pt x="35" y="157"/>
                  <a:pt x="35" y="157"/>
                </a:cubicBezTo>
                <a:cubicBezTo>
                  <a:pt x="35" y="157"/>
                  <a:pt x="35" y="157"/>
                  <a:pt x="35" y="156"/>
                </a:cubicBezTo>
                <a:cubicBezTo>
                  <a:pt x="33" y="155"/>
                  <a:pt x="30" y="152"/>
                  <a:pt x="30" y="151"/>
                </a:cubicBezTo>
                <a:cubicBezTo>
                  <a:pt x="30" y="151"/>
                  <a:pt x="31" y="150"/>
                  <a:pt x="31" y="149"/>
                </a:cubicBezTo>
                <a:cubicBezTo>
                  <a:pt x="31" y="148"/>
                  <a:pt x="32" y="146"/>
                  <a:pt x="31" y="145"/>
                </a:cubicBezTo>
                <a:cubicBezTo>
                  <a:pt x="30" y="144"/>
                  <a:pt x="30" y="143"/>
                  <a:pt x="30" y="141"/>
                </a:cubicBezTo>
                <a:cubicBezTo>
                  <a:pt x="31" y="141"/>
                  <a:pt x="32" y="140"/>
                  <a:pt x="33" y="139"/>
                </a:cubicBezTo>
                <a:cubicBezTo>
                  <a:pt x="34" y="140"/>
                  <a:pt x="35" y="141"/>
                  <a:pt x="35" y="141"/>
                </a:cubicBezTo>
                <a:cubicBezTo>
                  <a:pt x="35" y="142"/>
                  <a:pt x="35" y="142"/>
                  <a:pt x="35" y="142"/>
                </a:cubicBezTo>
                <a:cubicBezTo>
                  <a:pt x="35" y="145"/>
                  <a:pt x="35" y="149"/>
                  <a:pt x="38" y="150"/>
                </a:cubicBezTo>
                <a:cubicBezTo>
                  <a:pt x="38" y="150"/>
                  <a:pt x="38" y="150"/>
                  <a:pt x="38" y="150"/>
                </a:cubicBezTo>
                <a:cubicBezTo>
                  <a:pt x="39" y="150"/>
                  <a:pt x="39" y="149"/>
                  <a:pt x="39" y="149"/>
                </a:cubicBezTo>
                <a:cubicBezTo>
                  <a:pt x="40" y="148"/>
                  <a:pt x="39" y="148"/>
                  <a:pt x="39" y="147"/>
                </a:cubicBezTo>
                <a:cubicBezTo>
                  <a:pt x="38" y="147"/>
                  <a:pt x="38" y="146"/>
                  <a:pt x="38" y="142"/>
                </a:cubicBezTo>
                <a:cubicBezTo>
                  <a:pt x="38" y="141"/>
                  <a:pt x="38" y="141"/>
                  <a:pt x="38" y="141"/>
                </a:cubicBezTo>
                <a:cubicBezTo>
                  <a:pt x="37" y="138"/>
                  <a:pt x="34" y="137"/>
                  <a:pt x="33" y="136"/>
                </a:cubicBezTo>
                <a:cubicBezTo>
                  <a:pt x="34" y="135"/>
                  <a:pt x="33" y="134"/>
                  <a:pt x="32" y="133"/>
                </a:cubicBezTo>
                <a:cubicBezTo>
                  <a:pt x="31" y="133"/>
                  <a:pt x="31" y="133"/>
                  <a:pt x="31" y="133"/>
                </a:cubicBezTo>
                <a:cubicBezTo>
                  <a:pt x="31" y="132"/>
                  <a:pt x="31" y="132"/>
                  <a:pt x="31" y="131"/>
                </a:cubicBezTo>
                <a:cubicBezTo>
                  <a:pt x="31" y="131"/>
                  <a:pt x="31" y="129"/>
                  <a:pt x="36" y="125"/>
                </a:cubicBezTo>
                <a:cubicBezTo>
                  <a:pt x="40" y="121"/>
                  <a:pt x="45" y="120"/>
                  <a:pt x="48" y="120"/>
                </a:cubicBezTo>
                <a:cubicBezTo>
                  <a:pt x="50" y="120"/>
                  <a:pt x="51" y="120"/>
                  <a:pt x="52" y="121"/>
                </a:cubicBezTo>
                <a:cubicBezTo>
                  <a:pt x="52" y="121"/>
                  <a:pt x="52" y="121"/>
                  <a:pt x="52" y="122"/>
                </a:cubicBezTo>
                <a:cubicBezTo>
                  <a:pt x="53" y="126"/>
                  <a:pt x="56" y="129"/>
                  <a:pt x="60" y="129"/>
                </a:cubicBezTo>
                <a:cubicBezTo>
                  <a:pt x="61" y="130"/>
                  <a:pt x="61" y="130"/>
                  <a:pt x="62" y="130"/>
                </a:cubicBezTo>
                <a:cubicBezTo>
                  <a:pt x="62" y="130"/>
                  <a:pt x="62" y="130"/>
                  <a:pt x="62" y="130"/>
                </a:cubicBezTo>
                <a:cubicBezTo>
                  <a:pt x="62" y="130"/>
                  <a:pt x="64" y="130"/>
                  <a:pt x="65" y="133"/>
                </a:cubicBezTo>
                <a:cubicBezTo>
                  <a:pt x="66" y="135"/>
                  <a:pt x="66" y="137"/>
                  <a:pt x="64" y="140"/>
                </a:cubicBezTo>
                <a:cubicBezTo>
                  <a:pt x="64" y="140"/>
                  <a:pt x="63" y="140"/>
                  <a:pt x="63" y="140"/>
                </a:cubicBezTo>
                <a:cubicBezTo>
                  <a:pt x="60" y="140"/>
                  <a:pt x="58" y="140"/>
                  <a:pt x="56" y="143"/>
                </a:cubicBezTo>
                <a:cubicBezTo>
                  <a:pt x="56" y="143"/>
                  <a:pt x="56" y="143"/>
                  <a:pt x="56" y="143"/>
                </a:cubicBezTo>
                <a:cubicBezTo>
                  <a:pt x="56" y="144"/>
                  <a:pt x="56" y="144"/>
                  <a:pt x="56" y="144"/>
                </a:cubicBezTo>
                <a:cubicBezTo>
                  <a:pt x="56" y="144"/>
                  <a:pt x="56" y="145"/>
                  <a:pt x="56" y="145"/>
                </a:cubicBezTo>
                <a:cubicBezTo>
                  <a:pt x="57" y="145"/>
                  <a:pt x="57" y="145"/>
                  <a:pt x="57" y="145"/>
                </a:cubicBezTo>
                <a:cubicBezTo>
                  <a:pt x="58" y="145"/>
                  <a:pt x="58" y="145"/>
                  <a:pt x="58" y="144"/>
                </a:cubicBezTo>
                <a:cubicBezTo>
                  <a:pt x="59" y="143"/>
                  <a:pt x="61" y="142"/>
                  <a:pt x="63" y="142"/>
                </a:cubicBezTo>
                <a:cubicBezTo>
                  <a:pt x="63" y="142"/>
                  <a:pt x="63" y="142"/>
                  <a:pt x="64" y="142"/>
                </a:cubicBezTo>
                <a:cubicBezTo>
                  <a:pt x="63" y="144"/>
                  <a:pt x="63" y="146"/>
                  <a:pt x="64" y="147"/>
                </a:cubicBezTo>
                <a:cubicBezTo>
                  <a:pt x="65" y="150"/>
                  <a:pt x="65" y="152"/>
                  <a:pt x="65" y="152"/>
                </a:cubicBezTo>
                <a:cubicBezTo>
                  <a:pt x="65" y="153"/>
                  <a:pt x="65" y="153"/>
                  <a:pt x="65" y="153"/>
                </a:cubicBezTo>
                <a:cubicBezTo>
                  <a:pt x="65" y="153"/>
                  <a:pt x="65" y="153"/>
                  <a:pt x="65" y="153"/>
                </a:cubicBezTo>
                <a:cubicBezTo>
                  <a:pt x="65" y="154"/>
                  <a:pt x="65" y="154"/>
                  <a:pt x="65" y="154"/>
                </a:cubicBezTo>
                <a:cubicBezTo>
                  <a:pt x="66" y="154"/>
                  <a:pt x="66" y="154"/>
                  <a:pt x="66" y="154"/>
                </a:cubicBezTo>
                <a:cubicBezTo>
                  <a:pt x="67" y="154"/>
                  <a:pt x="67" y="154"/>
                  <a:pt x="67" y="154"/>
                </a:cubicBezTo>
                <a:cubicBezTo>
                  <a:pt x="67" y="153"/>
                  <a:pt x="68" y="152"/>
                  <a:pt x="67" y="151"/>
                </a:cubicBezTo>
                <a:cubicBezTo>
                  <a:pt x="70" y="153"/>
                  <a:pt x="71" y="155"/>
                  <a:pt x="71" y="155"/>
                </a:cubicBezTo>
                <a:cubicBezTo>
                  <a:pt x="71" y="156"/>
                  <a:pt x="72" y="157"/>
                  <a:pt x="73" y="157"/>
                </a:cubicBezTo>
                <a:cubicBezTo>
                  <a:pt x="74" y="157"/>
                  <a:pt x="74" y="156"/>
                  <a:pt x="74" y="155"/>
                </a:cubicBezTo>
                <a:cubicBezTo>
                  <a:pt x="74" y="153"/>
                  <a:pt x="69" y="149"/>
                  <a:pt x="67" y="147"/>
                </a:cubicBezTo>
                <a:cubicBezTo>
                  <a:pt x="65" y="146"/>
                  <a:pt x="66" y="142"/>
                  <a:pt x="67" y="141"/>
                </a:cubicBezTo>
                <a:cubicBezTo>
                  <a:pt x="68" y="139"/>
                  <a:pt x="68" y="137"/>
                  <a:pt x="68" y="135"/>
                </a:cubicBezTo>
                <a:cubicBezTo>
                  <a:pt x="70" y="137"/>
                  <a:pt x="73" y="139"/>
                  <a:pt x="74" y="140"/>
                </a:cubicBezTo>
                <a:cubicBezTo>
                  <a:pt x="74" y="141"/>
                  <a:pt x="75" y="142"/>
                  <a:pt x="75" y="142"/>
                </a:cubicBezTo>
                <a:cubicBezTo>
                  <a:pt x="75" y="144"/>
                  <a:pt x="76" y="147"/>
                  <a:pt x="82" y="150"/>
                </a:cubicBezTo>
                <a:cubicBezTo>
                  <a:pt x="82" y="150"/>
                  <a:pt x="82" y="150"/>
                  <a:pt x="82" y="150"/>
                </a:cubicBezTo>
                <a:cubicBezTo>
                  <a:pt x="83" y="150"/>
                  <a:pt x="83" y="149"/>
                  <a:pt x="84" y="149"/>
                </a:cubicBezTo>
                <a:cubicBezTo>
                  <a:pt x="84" y="148"/>
                  <a:pt x="84" y="148"/>
                  <a:pt x="83" y="147"/>
                </a:cubicBezTo>
                <a:cubicBezTo>
                  <a:pt x="79" y="145"/>
                  <a:pt x="78" y="143"/>
                  <a:pt x="77" y="142"/>
                </a:cubicBezTo>
                <a:cubicBezTo>
                  <a:pt x="77" y="141"/>
                  <a:pt x="77" y="140"/>
                  <a:pt x="77" y="139"/>
                </a:cubicBezTo>
                <a:cubicBezTo>
                  <a:pt x="79" y="140"/>
                  <a:pt x="81" y="141"/>
                  <a:pt x="82" y="141"/>
                </a:cubicBezTo>
                <a:cubicBezTo>
                  <a:pt x="84" y="143"/>
                  <a:pt x="86" y="143"/>
                  <a:pt x="87" y="143"/>
                </a:cubicBezTo>
                <a:cubicBezTo>
                  <a:pt x="88" y="143"/>
                  <a:pt x="90" y="144"/>
                  <a:pt x="90" y="144"/>
                </a:cubicBezTo>
                <a:cubicBezTo>
                  <a:pt x="90" y="145"/>
                  <a:pt x="90" y="145"/>
                  <a:pt x="91" y="145"/>
                </a:cubicBezTo>
                <a:cubicBezTo>
                  <a:pt x="92" y="145"/>
                  <a:pt x="92" y="144"/>
                  <a:pt x="92" y="143"/>
                </a:cubicBezTo>
                <a:cubicBezTo>
                  <a:pt x="92" y="142"/>
                  <a:pt x="90" y="141"/>
                  <a:pt x="88" y="141"/>
                </a:cubicBezTo>
                <a:cubicBezTo>
                  <a:pt x="87" y="140"/>
                  <a:pt x="85" y="140"/>
                  <a:pt x="84" y="139"/>
                </a:cubicBezTo>
                <a:cubicBezTo>
                  <a:pt x="81" y="137"/>
                  <a:pt x="75" y="137"/>
                  <a:pt x="74" y="137"/>
                </a:cubicBezTo>
                <a:cubicBezTo>
                  <a:pt x="72" y="134"/>
                  <a:pt x="67" y="131"/>
                  <a:pt x="67" y="131"/>
                </a:cubicBezTo>
                <a:cubicBezTo>
                  <a:pt x="67" y="130"/>
                  <a:pt x="66" y="129"/>
                  <a:pt x="65" y="129"/>
                </a:cubicBezTo>
                <a:cubicBezTo>
                  <a:pt x="66" y="128"/>
                  <a:pt x="67" y="127"/>
                  <a:pt x="67" y="127"/>
                </a:cubicBezTo>
                <a:cubicBezTo>
                  <a:pt x="68" y="125"/>
                  <a:pt x="69" y="124"/>
                  <a:pt x="69" y="123"/>
                </a:cubicBezTo>
                <a:cubicBezTo>
                  <a:pt x="70" y="121"/>
                  <a:pt x="70" y="120"/>
                  <a:pt x="76" y="117"/>
                </a:cubicBezTo>
                <a:cubicBezTo>
                  <a:pt x="77" y="117"/>
                  <a:pt x="78" y="116"/>
                  <a:pt x="78" y="116"/>
                </a:cubicBezTo>
                <a:cubicBezTo>
                  <a:pt x="80" y="117"/>
                  <a:pt x="83" y="118"/>
                  <a:pt x="83" y="119"/>
                </a:cubicBezTo>
                <a:cubicBezTo>
                  <a:pt x="83" y="119"/>
                  <a:pt x="83" y="119"/>
                  <a:pt x="83" y="119"/>
                </a:cubicBezTo>
                <a:cubicBezTo>
                  <a:pt x="84" y="119"/>
                  <a:pt x="84" y="119"/>
                  <a:pt x="84" y="119"/>
                </a:cubicBezTo>
                <a:cubicBezTo>
                  <a:pt x="86" y="119"/>
                  <a:pt x="86" y="118"/>
                  <a:pt x="86" y="117"/>
                </a:cubicBezTo>
                <a:cubicBezTo>
                  <a:pt x="86" y="117"/>
                  <a:pt x="85" y="117"/>
                  <a:pt x="85" y="117"/>
                </a:cubicBezTo>
                <a:cubicBezTo>
                  <a:pt x="88" y="116"/>
                  <a:pt x="91" y="115"/>
                  <a:pt x="92" y="111"/>
                </a:cubicBezTo>
                <a:cubicBezTo>
                  <a:pt x="92" y="110"/>
                  <a:pt x="92" y="110"/>
                  <a:pt x="91" y="109"/>
                </a:cubicBezTo>
                <a:cubicBezTo>
                  <a:pt x="91" y="109"/>
                  <a:pt x="91" y="109"/>
                  <a:pt x="91" y="109"/>
                </a:cubicBezTo>
                <a:cubicBezTo>
                  <a:pt x="90" y="109"/>
                  <a:pt x="89" y="110"/>
                  <a:pt x="89" y="110"/>
                </a:cubicBezTo>
                <a:cubicBezTo>
                  <a:pt x="88" y="114"/>
                  <a:pt x="84" y="115"/>
                  <a:pt x="82" y="115"/>
                </a:cubicBezTo>
                <a:cubicBezTo>
                  <a:pt x="82" y="114"/>
                  <a:pt x="82" y="114"/>
                  <a:pt x="81" y="114"/>
                </a:cubicBezTo>
                <a:cubicBezTo>
                  <a:pt x="85" y="112"/>
                  <a:pt x="85" y="109"/>
                  <a:pt x="84" y="107"/>
                </a:cubicBezTo>
                <a:cubicBezTo>
                  <a:pt x="84" y="106"/>
                  <a:pt x="84" y="105"/>
                  <a:pt x="83" y="105"/>
                </a:cubicBezTo>
                <a:cubicBezTo>
                  <a:pt x="82" y="105"/>
                  <a:pt x="82" y="106"/>
                  <a:pt x="82" y="107"/>
                </a:cubicBezTo>
                <a:cubicBezTo>
                  <a:pt x="82" y="107"/>
                  <a:pt x="82" y="107"/>
                  <a:pt x="82" y="107"/>
                </a:cubicBezTo>
                <a:cubicBezTo>
                  <a:pt x="82" y="109"/>
                  <a:pt x="82" y="111"/>
                  <a:pt x="77" y="113"/>
                </a:cubicBezTo>
                <a:cubicBezTo>
                  <a:pt x="77" y="113"/>
                  <a:pt x="77" y="113"/>
                  <a:pt x="77" y="113"/>
                </a:cubicBezTo>
                <a:cubicBezTo>
                  <a:pt x="77" y="114"/>
                  <a:pt x="77" y="114"/>
                  <a:pt x="77" y="114"/>
                </a:cubicBezTo>
                <a:cubicBezTo>
                  <a:pt x="75" y="115"/>
                  <a:pt x="75" y="115"/>
                  <a:pt x="75" y="115"/>
                </a:cubicBezTo>
                <a:cubicBezTo>
                  <a:pt x="76" y="113"/>
                  <a:pt x="76" y="110"/>
                  <a:pt x="74" y="110"/>
                </a:cubicBezTo>
                <a:cubicBezTo>
                  <a:pt x="74" y="110"/>
                  <a:pt x="74" y="110"/>
                  <a:pt x="74" y="110"/>
                </a:cubicBezTo>
                <a:cubicBezTo>
                  <a:pt x="73" y="110"/>
                  <a:pt x="73" y="110"/>
                  <a:pt x="73" y="111"/>
                </a:cubicBezTo>
                <a:cubicBezTo>
                  <a:pt x="72" y="111"/>
                  <a:pt x="73" y="112"/>
                  <a:pt x="73" y="112"/>
                </a:cubicBezTo>
                <a:cubicBezTo>
                  <a:pt x="73" y="112"/>
                  <a:pt x="73" y="112"/>
                  <a:pt x="73" y="112"/>
                </a:cubicBezTo>
                <a:cubicBezTo>
                  <a:pt x="73" y="112"/>
                  <a:pt x="73" y="114"/>
                  <a:pt x="72" y="116"/>
                </a:cubicBezTo>
                <a:cubicBezTo>
                  <a:pt x="68" y="118"/>
                  <a:pt x="67" y="120"/>
                  <a:pt x="67" y="122"/>
                </a:cubicBezTo>
                <a:cubicBezTo>
                  <a:pt x="66" y="123"/>
                  <a:pt x="66" y="124"/>
                  <a:pt x="65" y="125"/>
                </a:cubicBezTo>
                <a:cubicBezTo>
                  <a:pt x="64" y="126"/>
                  <a:pt x="63" y="127"/>
                  <a:pt x="62" y="127"/>
                </a:cubicBezTo>
                <a:cubicBezTo>
                  <a:pt x="61" y="127"/>
                  <a:pt x="61" y="127"/>
                  <a:pt x="61" y="127"/>
                </a:cubicBezTo>
                <a:cubicBezTo>
                  <a:pt x="58" y="126"/>
                  <a:pt x="55" y="124"/>
                  <a:pt x="54" y="121"/>
                </a:cubicBezTo>
                <a:cubicBezTo>
                  <a:pt x="53" y="116"/>
                  <a:pt x="63" y="111"/>
                  <a:pt x="63" y="111"/>
                </a:cubicBezTo>
                <a:cubicBezTo>
                  <a:pt x="70" y="108"/>
                  <a:pt x="74" y="103"/>
                  <a:pt x="75" y="102"/>
                </a:cubicBezTo>
                <a:cubicBezTo>
                  <a:pt x="77" y="98"/>
                  <a:pt x="78" y="94"/>
                  <a:pt x="76" y="91"/>
                </a:cubicBezTo>
                <a:cubicBezTo>
                  <a:pt x="75" y="88"/>
                  <a:pt x="72" y="86"/>
                  <a:pt x="70" y="85"/>
                </a:cubicBezTo>
                <a:cubicBezTo>
                  <a:pt x="72" y="80"/>
                  <a:pt x="75" y="76"/>
                  <a:pt x="76" y="75"/>
                </a:cubicBezTo>
                <a:cubicBezTo>
                  <a:pt x="76" y="74"/>
                  <a:pt x="77" y="73"/>
                  <a:pt x="78" y="73"/>
                </a:cubicBezTo>
                <a:cubicBezTo>
                  <a:pt x="80" y="73"/>
                  <a:pt x="85" y="75"/>
                  <a:pt x="90" y="75"/>
                </a:cubicBezTo>
                <a:cubicBezTo>
                  <a:pt x="92" y="75"/>
                  <a:pt x="93" y="75"/>
                  <a:pt x="94" y="75"/>
                </a:cubicBezTo>
                <a:cubicBezTo>
                  <a:pt x="95" y="74"/>
                  <a:pt x="96" y="74"/>
                  <a:pt x="96" y="74"/>
                </a:cubicBezTo>
                <a:cubicBezTo>
                  <a:pt x="96" y="74"/>
                  <a:pt x="96" y="74"/>
                  <a:pt x="96" y="74"/>
                </a:cubicBezTo>
                <a:cubicBezTo>
                  <a:pt x="97" y="74"/>
                  <a:pt x="97" y="74"/>
                  <a:pt x="97" y="74"/>
                </a:cubicBezTo>
                <a:cubicBezTo>
                  <a:pt x="98" y="73"/>
                  <a:pt x="98" y="73"/>
                  <a:pt x="98" y="72"/>
                </a:cubicBezTo>
                <a:cubicBezTo>
                  <a:pt x="98" y="72"/>
                  <a:pt x="98" y="71"/>
                  <a:pt x="98" y="71"/>
                </a:cubicBezTo>
                <a:cubicBezTo>
                  <a:pt x="99" y="70"/>
                  <a:pt x="98" y="69"/>
                  <a:pt x="98" y="69"/>
                </a:cubicBezTo>
                <a:cubicBezTo>
                  <a:pt x="97" y="69"/>
                  <a:pt x="97" y="69"/>
                  <a:pt x="97" y="69"/>
                </a:cubicBezTo>
                <a:cubicBezTo>
                  <a:pt x="96" y="69"/>
                  <a:pt x="96" y="69"/>
                  <a:pt x="96" y="70"/>
                </a:cubicBezTo>
                <a:cubicBezTo>
                  <a:pt x="96" y="70"/>
                  <a:pt x="96" y="70"/>
                  <a:pt x="96" y="70"/>
                </a:cubicBezTo>
                <a:cubicBezTo>
                  <a:pt x="94" y="69"/>
                  <a:pt x="90" y="67"/>
                  <a:pt x="86" y="67"/>
                </a:cubicBezTo>
                <a:cubicBezTo>
                  <a:pt x="85" y="67"/>
                  <a:pt x="85" y="67"/>
                  <a:pt x="85" y="67"/>
                </a:cubicBezTo>
                <a:cubicBezTo>
                  <a:pt x="81" y="67"/>
                  <a:pt x="77" y="69"/>
                  <a:pt x="74" y="73"/>
                </a:cubicBezTo>
                <a:cubicBezTo>
                  <a:pt x="73" y="74"/>
                  <a:pt x="69" y="79"/>
                  <a:pt x="67" y="85"/>
                </a:cubicBezTo>
                <a:cubicBezTo>
                  <a:pt x="67" y="86"/>
                  <a:pt x="67" y="86"/>
                  <a:pt x="67" y="87"/>
                </a:cubicBezTo>
                <a:cubicBezTo>
                  <a:pt x="66" y="92"/>
                  <a:pt x="67" y="98"/>
                  <a:pt x="70" y="103"/>
                </a:cubicBezTo>
                <a:cubicBezTo>
                  <a:pt x="68" y="105"/>
                  <a:pt x="65" y="107"/>
                  <a:pt x="62" y="109"/>
                </a:cubicBezTo>
                <a:cubicBezTo>
                  <a:pt x="55" y="112"/>
                  <a:pt x="52" y="116"/>
                  <a:pt x="52" y="118"/>
                </a:cubicBezTo>
                <a:cubicBezTo>
                  <a:pt x="51" y="118"/>
                  <a:pt x="50" y="118"/>
                  <a:pt x="48" y="118"/>
                </a:cubicBezTo>
                <a:cubicBezTo>
                  <a:pt x="45" y="118"/>
                  <a:pt x="41" y="118"/>
                  <a:pt x="37" y="121"/>
                </a:cubicBezTo>
                <a:cubicBezTo>
                  <a:pt x="38" y="119"/>
                  <a:pt x="38" y="118"/>
                  <a:pt x="38" y="117"/>
                </a:cubicBezTo>
                <a:cubicBezTo>
                  <a:pt x="38" y="117"/>
                  <a:pt x="39" y="116"/>
                  <a:pt x="40" y="115"/>
                </a:cubicBezTo>
                <a:cubicBezTo>
                  <a:pt x="42" y="114"/>
                  <a:pt x="43" y="112"/>
                  <a:pt x="43" y="110"/>
                </a:cubicBezTo>
                <a:cubicBezTo>
                  <a:pt x="43" y="108"/>
                  <a:pt x="42" y="107"/>
                  <a:pt x="42" y="106"/>
                </a:cubicBezTo>
                <a:cubicBezTo>
                  <a:pt x="42" y="106"/>
                  <a:pt x="42" y="106"/>
                  <a:pt x="42" y="106"/>
                </a:cubicBezTo>
                <a:cubicBezTo>
                  <a:pt x="43" y="102"/>
                  <a:pt x="43" y="99"/>
                  <a:pt x="41" y="97"/>
                </a:cubicBezTo>
                <a:cubicBezTo>
                  <a:pt x="41" y="97"/>
                  <a:pt x="41" y="97"/>
                  <a:pt x="41" y="97"/>
                </a:cubicBezTo>
                <a:cubicBezTo>
                  <a:pt x="41" y="93"/>
                  <a:pt x="41" y="90"/>
                  <a:pt x="39" y="89"/>
                </a:cubicBezTo>
                <a:cubicBezTo>
                  <a:pt x="38" y="86"/>
                  <a:pt x="41" y="77"/>
                  <a:pt x="43" y="70"/>
                </a:cubicBezTo>
                <a:cubicBezTo>
                  <a:pt x="44" y="71"/>
                  <a:pt x="45" y="71"/>
                  <a:pt x="45" y="71"/>
                </a:cubicBezTo>
                <a:cubicBezTo>
                  <a:pt x="46" y="71"/>
                  <a:pt x="47" y="71"/>
                  <a:pt x="47" y="71"/>
                </a:cubicBezTo>
                <a:cubicBezTo>
                  <a:pt x="49" y="70"/>
                  <a:pt x="50" y="67"/>
                  <a:pt x="50" y="63"/>
                </a:cubicBezTo>
                <a:cubicBezTo>
                  <a:pt x="49" y="54"/>
                  <a:pt x="50" y="52"/>
                  <a:pt x="54" y="46"/>
                </a:cubicBezTo>
                <a:cubicBezTo>
                  <a:pt x="58" y="39"/>
                  <a:pt x="56" y="36"/>
                  <a:pt x="54" y="34"/>
                </a:cubicBezTo>
                <a:cubicBezTo>
                  <a:pt x="53" y="34"/>
                  <a:pt x="53" y="33"/>
                  <a:pt x="52" y="33"/>
                </a:cubicBezTo>
                <a:cubicBezTo>
                  <a:pt x="50" y="33"/>
                  <a:pt x="46" y="35"/>
                  <a:pt x="43" y="37"/>
                </a:cubicBezTo>
                <a:cubicBezTo>
                  <a:pt x="41" y="33"/>
                  <a:pt x="32" y="21"/>
                  <a:pt x="17" y="18"/>
                </a:cubicBezTo>
                <a:cubicBezTo>
                  <a:pt x="17" y="18"/>
                  <a:pt x="17" y="18"/>
                  <a:pt x="17" y="18"/>
                </a:cubicBezTo>
                <a:cubicBezTo>
                  <a:pt x="16" y="18"/>
                  <a:pt x="13" y="19"/>
                  <a:pt x="10" y="21"/>
                </a:cubicBezTo>
                <a:cubicBezTo>
                  <a:pt x="9" y="19"/>
                  <a:pt x="7" y="16"/>
                  <a:pt x="8" y="14"/>
                </a:cubicBezTo>
                <a:cubicBezTo>
                  <a:pt x="8" y="14"/>
                  <a:pt x="8" y="14"/>
                  <a:pt x="8" y="14"/>
                </a:cubicBezTo>
                <a:cubicBezTo>
                  <a:pt x="13" y="11"/>
                  <a:pt x="13" y="11"/>
                  <a:pt x="13" y="11"/>
                </a:cubicBezTo>
                <a:cubicBezTo>
                  <a:pt x="13" y="10"/>
                  <a:pt x="13" y="10"/>
                  <a:pt x="13" y="10"/>
                </a:cubicBezTo>
                <a:cubicBezTo>
                  <a:pt x="13" y="7"/>
                  <a:pt x="13" y="7"/>
                  <a:pt x="13" y="7"/>
                </a:cubicBezTo>
                <a:cubicBezTo>
                  <a:pt x="13" y="7"/>
                  <a:pt x="14" y="7"/>
                  <a:pt x="14" y="7"/>
                </a:cubicBezTo>
                <a:cubicBezTo>
                  <a:pt x="14" y="7"/>
                  <a:pt x="15" y="7"/>
                  <a:pt x="15" y="7"/>
                </a:cubicBezTo>
                <a:cubicBezTo>
                  <a:pt x="15" y="11"/>
                  <a:pt x="15" y="11"/>
                  <a:pt x="15" y="11"/>
                </a:cubicBezTo>
                <a:cubicBezTo>
                  <a:pt x="15" y="11"/>
                  <a:pt x="15" y="11"/>
                  <a:pt x="15" y="11"/>
                </a:cubicBezTo>
                <a:cubicBezTo>
                  <a:pt x="16" y="12"/>
                  <a:pt x="16" y="12"/>
                  <a:pt x="16" y="12"/>
                </a:cubicBezTo>
                <a:cubicBezTo>
                  <a:pt x="16" y="12"/>
                  <a:pt x="16" y="12"/>
                  <a:pt x="17" y="12"/>
                </a:cubicBezTo>
                <a:cubicBezTo>
                  <a:pt x="19" y="12"/>
                  <a:pt x="20" y="11"/>
                  <a:pt x="20" y="10"/>
                </a:cubicBezTo>
                <a:cubicBezTo>
                  <a:pt x="20" y="9"/>
                  <a:pt x="20" y="9"/>
                  <a:pt x="20" y="9"/>
                </a:cubicBezTo>
                <a:cubicBezTo>
                  <a:pt x="20" y="9"/>
                  <a:pt x="20" y="9"/>
                  <a:pt x="21" y="9"/>
                </a:cubicBezTo>
                <a:cubicBezTo>
                  <a:pt x="21" y="9"/>
                  <a:pt x="21" y="9"/>
                  <a:pt x="21" y="9"/>
                </a:cubicBezTo>
                <a:cubicBezTo>
                  <a:pt x="21" y="11"/>
                  <a:pt x="21" y="11"/>
                  <a:pt x="21" y="11"/>
                </a:cubicBezTo>
                <a:cubicBezTo>
                  <a:pt x="21" y="11"/>
                  <a:pt x="22" y="12"/>
                  <a:pt x="22" y="12"/>
                </a:cubicBezTo>
                <a:cubicBezTo>
                  <a:pt x="22" y="12"/>
                  <a:pt x="34" y="14"/>
                  <a:pt x="38" y="19"/>
                </a:cubicBezTo>
                <a:cubicBezTo>
                  <a:pt x="38" y="19"/>
                  <a:pt x="38" y="19"/>
                  <a:pt x="38" y="19"/>
                </a:cubicBezTo>
                <a:cubicBezTo>
                  <a:pt x="39" y="19"/>
                  <a:pt x="39" y="19"/>
                  <a:pt x="39" y="19"/>
                </a:cubicBezTo>
                <a:cubicBezTo>
                  <a:pt x="40" y="19"/>
                  <a:pt x="40" y="19"/>
                  <a:pt x="40" y="18"/>
                </a:cubicBezTo>
                <a:cubicBezTo>
                  <a:pt x="40" y="18"/>
                  <a:pt x="38" y="9"/>
                  <a:pt x="36" y="5"/>
                </a:cubicBezTo>
                <a:cubicBezTo>
                  <a:pt x="37" y="4"/>
                  <a:pt x="40" y="2"/>
                  <a:pt x="42" y="2"/>
                </a:cubicBezTo>
                <a:cubicBezTo>
                  <a:pt x="43" y="2"/>
                  <a:pt x="43" y="2"/>
                  <a:pt x="43" y="3"/>
                </a:cubicBezTo>
                <a:cubicBezTo>
                  <a:pt x="44" y="5"/>
                  <a:pt x="55" y="29"/>
                  <a:pt x="61" y="51"/>
                </a:cubicBezTo>
                <a:cubicBezTo>
                  <a:pt x="61" y="52"/>
                  <a:pt x="61" y="52"/>
                  <a:pt x="62" y="52"/>
                </a:cubicBezTo>
                <a:cubicBezTo>
                  <a:pt x="64" y="52"/>
                  <a:pt x="66" y="52"/>
                  <a:pt x="67" y="36"/>
                </a:cubicBezTo>
                <a:cubicBezTo>
                  <a:pt x="67" y="33"/>
                  <a:pt x="67" y="33"/>
                  <a:pt x="67" y="33"/>
                </a:cubicBezTo>
                <a:cubicBezTo>
                  <a:pt x="69" y="16"/>
                  <a:pt x="71" y="0"/>
                  <a:pt x="76" y="0"/>
                </a:cubicBezTo>
                <a:cubicBezTo>
                  <a:pt x="77" y="0"/>
                  <a:pt x="78" y="1"/>
                  <a:pt x="79" y="2"/>
                </a:cubicBezTo>
                <a:cubicBezTo>
                  <a:pt x="79" y="3"/>
                  <a:pt x="80" y="4"/>
                  <a:pt x="79" y="6"/>
                </a:cubicBezTo>
                <a:cubicBezTo>
                  <a:pt x="78" y="9"/>
                  <a:pt x="72" y="26"/>
                  <a:pt x="73" y="48"/>
                </a:cubicBezTo>
                <a:cubicBezTo>
                  <a:pt x="73" y="48"/>
                  <a:pt x="73" y="48"/>
                  <a:pt x="73" y="48"/>
                </a:cubicBezTo>
                <a:cubicBezTo>
                  <a:pt x="73" y="49"/>
                  <a:pt x="73" y="49"/>
                  <a:pt x="73" y="49"/>
                </a:cubicBezTo>
                <a:cubicBezTo>
                  <a:pt x="75" y="49"/>
                  <a:pt x="75" y="49"/>
                  <a:pt x="75" y="49"/>
                </a:cubicBezTo>
                <a:cubicBezTo>
                  <a:pt x="75" y="49"/>
                  <a:pt x="78" y="47"/>
                  <a:pt x="78" y="44"/>
                </a:cubicBezTo>
                <a:cubicBezTo>
                  <a:pt x="79" y="40"/>
                  <a:pt x="83" y="20"/>
                  <a:pt x="100" y="13"/>
                </a:cubicBezTo>
                <a:cubicBezTo>
                  <a:pt x="100" y="13"/>
                  <a:pt x="100" y="13"/>
                  <a:pt x="100" y="13"/>
                </a:cubicBezTo>
                <a:cubicBezTo>
                  <a:pt x="100" y="12"/>
                  <a:pt x="100" y="12"/>
                  <a:pt x="100" y="12"/>
                </a:cubicBezTo>
                <a:cubicBezTo>
                  <a:pt x="100" y="7"/>
                  <a:pt x="100" y="7"/>
                  <a:pt x="100" y="7"/>
                </a:cubicBezTo>
                <a:cubicBezTo>
                  <a:pt x="101" y="7"/>
                  <a:pt x="101" y="7"/>
                  <a:pt x="102" y="7"/>
                </a:cubicBezTo>
                <a:cubicBezTo>
                  <a:pt x="102" y="7"/>
                  <a:pt x="102" y="7"/>
                  <a:pt x="102" y="7"/>
                </a:cubicBezTo>
                <a:cubicBezTo>
                  <a:pt x="102" y="11"/>
                  <a:pt x="102" y="11"/>
                  <a:pt x="102" y="11"/>
                </a:cubicBezTo>
                <a:cubicBezTo>
                  <a:pt x="102" y="12"/>
                  <a:pt x="102" y="12"/>
                  <a:pt x="102" y="12"/>
                </a:cubicBezTo>
                <a:cubicBezTo>
                  <a:pt x="102" y="12"/>
                  <a:pt x="103" y="12"/>
                  <a:pt x="103" y="12"/>
                </a:cubicBezTo>
                <a:cubicBezTo>
                  <a:pt x="105" y="12"/>
                  <a:pt x="105" y="12"/>
                  <a:pt x="105" y="12"/>
                </a:cubicBezTo>
                <a:cubicBezTo>
                  <a:pt x="107" y="12"/>
                  <a:pt x="109" y="12"/>
                  <a:pt x="110" y="10"/>
                </a:cubicBezTo>
                <a:cubicBezTo>
                  <a:pt x="110" y="10"/>
                  <a:pt x="110" y="7"/>
                  <a:pt x="110" y="5"/>
                </a:cubicBezTo>
                <a:cubicBezTo>
                  <a:pt x="110" y="5"/>
                  <a:pt x="110" y="5"/>
                  <a:pt x="110" y="5"/>
                </a:cubicBezTo>
                <a:cubicBezTo>
                  <a:pt x="111" y="5"/>
                  <a:pt x="112" y="5"/>
                  <a:pt x="112" y="5"/>
                </a:cubicBezTo>
                <a:cubicBezTo>
                  <a:pt x="112" y="7"/>
                  <a:pt x="111" y="10"/>
                  <a:pt x="111" y="11"/>
                </a:cubicBezTo>
                <a:cubicBezTo>
                  <a:pt x="111" y="12"/>
                  <a:pt x="111" y="12"/>
                  <a:pt x="112" y="12"/>
                </a:cubicBezTo>
                <a:cubicBezTo>
                  <a:pt x="116" y="14"/>
                  <a:pt x="123" y="16"/>
                  <a:pt x="124" y="18"/>
                </a:cubicBezTo>
                <a:cubicBezTo>
                  <a:pt x="124" y="18"/>
                  <a:pt x="125" y="22"/>
                  <a:pt x="122" y="24"/>
                </a:cubicBezTo>
                <a:cubicBezTo>
                  <a:pt x="121" y="23"/>
                  <a:pt x="119" y="22"/>
                  <a:pt x="118" y="22"/>
                </a:cubicBezTo>
                <a:cubicBezTo>
                  <a:pt x="118" y="22"/>
                  <a:pt x="118" y="22"/>
                  <a:pt x="118" y="22"/>
                </a:cubicBezTo>
                <a:cubicBezTo>
                  <a:pt x="117" y="23"/>
                  <a:pt x="117" y="23"/>
                  <a:pt x="117" y="23"/>
                </a:cubicBezTo>
                <a:cubicBezTo>
                  <a:pt x="117" y="23"/>
                  <a:pt x="116" y="23"/>
                  <a:pt x="116" y="23"/>
                </a:cubicBezTo>
                <a:cubicBezTo>
                  <a:pt x="116" y="23"/>
                  <a:pt x="116" y="23"/>
                  <a:pt x="116" y="22"/>
                </a:cubicBezTo>
                <a:cubicBezTo>
                  <a:pt x="114" y="21"/>
                  <a:pt x="112" y="20"/>
                  <a:pt x="109" y="20"/>
                </a:cubicBezTo>
                <a:cubicBezTo>
                  <a:pt x="103" y="20"/>
                  <a:pt x="96" y="26"/>
                  <a:pt x="92" y="31"/>
                </a:cubicBezTo>
                <a:cubicBezTo>
                  <a:pt x="89" y="36"/>
                  <a:pt x="88" y="41"/>
                  <a:pt x="89" y="44"/>
                </a:cubicBezTo>
                <a:cubicBezTo>
                  <a:pt x="89" y="44"/>
                  <a:pt x="89" y="44"/>
                  <a:pt x="89" y="44"/>
                </a:cubicBezTo>
                <a:cubicBezTo>
                  <a:pt x="90" y="45"/>
                  <a:pt x="90" y="45"/>
                  <a:pt x="90" y="45"/>
                </a:cubicBezTo>
                <a:cubicBezTo>
                  <a:pt x="90" y="45"/>
                  <a:pt x="109" y="46"/>
                  <a:pt x="117" y="63"/>
                </a:cubicBezTo>
                <a:cubicBezTo>
                  <a:pt x="114" y="65"/>
                  <a:pt x="111" y="66"/>
                  <a:pt x="108" y="67"/>
                </a:cubicBezTo>
                <a:cubicBezTo>
                  <a:pt x="108" y="67"/>
                  <a:pt x="107" y="66"/>
                  <a:pt x="107" y="66"/>
                </a:cubicBezTo>
                <a:cubicBezTo>
                  <a:pt x="107" y="66"/>
                  <a:pt x="107" y="66"/>
                  <a:pt x="107" y="66"/>
                </a:cubicBezTo>
                <a:cubicBezTo>
                  <a:pt x="106" y="66"/>
                  <a:pt x="106" y="66"/>
                  <a:pt x="106" y="66"/>
                </a:cubicBezTo>
                <a:cubicBezTo>
                  <a:pt x="102" y="66"/>
                  <a:pt x="101" y="68"/>
                  <a:pt x="101" y="69"/>
                </a:cubicBezTo>
                <a:cubicBezTo>
                  <a:pt x="101" y="70"/>
                  <a:pt x="102" y="72"/>
                  <a:pt x="103" y="72"/>
                </a:cubicBezTo>
                <a:cubicBezTo>
                  <a:pt x="103" y="72"/>
                  <a:pt x="103" y="72"/>
                  <a:pt x="103" y="72"/>
                </a:cubicBezTo>
                <a:cubicBezTo>
                  <a:pt x="104" y="72"/>
                  <a:pt x="106" y="72"/>
                  <a:pt x="119" y="65"/>
                </a:cubicBezTo>
                <a:cubicBezTo>
                  <a:pt x="120" y="65"/>
                  <a:pt x="126" y="63"/>
                  <a:pt x="136" y="62"/>
                </a:cubicBezTo>
                <a:cubicBezTo>
                  <a:pt x="137" y="61"/>
                  <a:pt x="139" y="60"/>
                  <a:pt x="140" y="58"/>
                </a:cubicBezTo>
                <a:cubicBezTo>
                  <a:pt x="140" y="57"/>
                  <a:pt x="144" y="53"/>
                  <a:pt x="147" y="53"/>
                </a:cubicBezTo>
                <a:cubicBezTo>
                  <a:pt x="147" y="53"/>
                  <a:pt x="147" y="53"/>
                  <a:pt x="148" y="53"/>
                </a:cubicBezTo>
                <a:cubicBezTo>
                  <a:pt x="142" y="59"/>
                  <a:pt x="142" y="59"/>
                  <a:pt x="142" y="59"/>
                </a:cubicBezTo>
                <a:cubicBezTo>
                  <a:pt x="141" y="59"/>
                  <a:pt x="141" y="60"/>
                  <a:pt x="142" y="60"/>
                </a:cubicBezTo>
                <a:cubicBezTo>
                  <a:pt x="142" y="61"/>
                  <a:pt x="142" y="61"/>
                  <a:pt x="142" y="61"/>
                </a:cubicBezTo>
                <a:cubicBezTo>
                  <a:pt x="143" y="61"/>
                  <a:pt x="143" y="61"/>
                  <a:pt x="143" y="61"/>
                </a:cubicBezTo>
                <a:cubicBezTo>
                  <a:pt x="146" y="61"/>
                  <a:pt x="150" y="60"/>
                  <a:pt x="151" y="60"/>
                </a:cubicBezTo>
                <a:cubicBezTo>
                  <a:pt x="151" y="60"/>
                  <a:pt x="152" y="60"/>
                  <a:pt x="152" y="61"/>
                </a:cubicBezTo>
                <a:cubicBezTo>
                  <a:pt x="152" y="61"/>
                  <a:pt x="152" y="62"/>
                  <a:pt x="152" y="63"/>
                </a:cubicBezTo>
                <a:cubicBezTo>
                  <a:pt x="151" y="67"/>
                  <a:pt x="151" y="70"/>
                  <a:pt x="152" y="72"/>
                </a:cubicBezTo>
                <a:cubicBezTo>
                  <a:pt x="152" y="73"/>
                  <a:pt x="152" y="74"/>
                  <a:pt x="152" y="74"/>
                </a:cubicBezTo>
                <a:cubicBezTo>
                  <a:pt x="151" y="76"/>
                  <a:pt x="151" y="77"/>
                  <a:pt x="145" y="79"/>
                </a:cubicBezTo>
                <a:cubicBezTo>
                  <a:pt x="140" y="80"/>
                  <a:pt x="115" y="85"/>
                  <a:pt x="109" y="91"/>
                </a:cubicBezTo>
                <a:cubicBezTo>
                  <a:pt x="108" y="92"/>
                  <a:pt x="103" y="98"/>
                  <a:pt x="103" y="103"/>
                </a:cubicBezTo>
                <a:cubicBezTo>
                  <a:pt x="103" y="107"/>
                  <a:pt x="101" y="111"/>
                  <a:pt x="100" y="113"/>
                </a:cubicBezTo>
                <a:cubicBezTo>
                  <a:pt x="98" y="116"/>
                  <a:pt x="90" y="130"/>
                  <a:pt x="92" y="136"/>
                </a:cubicBezTo>
                <a:cubicBezTo>
                  <a:pt x="93" y="137"/>
                  <a:pt x="94" y="138"/>
                  <a:pt x="95" y="139"/>
                </a:cubicBezTo>
                <a:cubicBezTo>
                  <a:pt x="95" y="139"/>
                  <a:pt x="95" y="139"/>
                  <a:pt x="95" y="139"/>
                </a:cubicBezTo>
                <a:cubicBezTo>
                  <a:pt x="96" y="139"/>
                  <a:pt x="96" y="139"/>
                  <a:pt x="96" y="138"/>
                </a:cubicBezTo>
                <a:cubicBezTo>
                  <a:pt x="97" y="140"/>
                  <a:pt x="97" y="143"/>
                  <a:pt x="97" y="146"/>
                </a:cubicBezTo>
                <a:cubicBezTo>
                  <a:pt x="97" y="156"/>
                  <a:pt x="96" y="166"/>
                  <a:pt x="90" y="168"/>
                </a:cubicBezTo>
                <a:cubicBezTo>
                  <a:pt x="88" y="169"/>
                  <a:pt x="82" y="170"/>
                  <a:pt x="77" y="173"/>
                </a:cubicBezTo>
                <a:cubicBezTo>
                  <a:pt x="77" y="172"/>
                  <a:pt x="74" y="171"/>
                  <a:pt x="72" y="171"/>
                </a:cubicBezTo>
                <a:cubicBezTo>
                  <a:pt x="72" y="170"/>
                  <a:pt x="70" y="165"/>
                  <a:pt x="64" y="164"/>
                </a:cubicBezTo>
                <a:cubicBezTo>
                  <a:pt x="64" y="164"/>
                  <a:pt x="64" y="164"/>
                  <a:pt x="64" y="164"/>
                </a:cubicBezTo>
                <a:cubicBezTo>
                  <a:pt x="63" y="164"/>
                  <a:pt x="63" y="165"/>
                  <a:pt x="63" y="166"/>
                </a:cubicBezTo>
                <a:cubicBezTo>
                  <a:pt x="63" y="166"/>
                  <a:pt x="63" y="166"/>
                  <a:pt x="63" y="166"/>
                </a:cubicBezTo>
                <a:cubicBezTo>
                  <a:pt x="63" y="166"/>
                  <a:pt x="63" y="166"/>
                  <a:pt x="63" y="166"/>
                </a:cubicBezTo>
                <a:cubicBezTo>
                  <a:pt x="63" y="167"/>
                  <a:pt x="64" y="167"/>
                  <a:pt x="64" y="167"/>
                </a:cubicBezTo>
                <a:cubicBezTo>
                  <a:pt x="67" y="167"/>
                  <a:pt x="68" y="169"/>
                  <a:pt x="69" y="171"/>
                </a:cubicBezTo>
                <a:cubicBezTo>
                  <a:pt x="65" y="171"/>
                  <a:pt x="61" y="172"/>
                  <a:pt x="57" y="175"/>
                </a:cubicBezTo>
                <a:cubicBezTo>
                  <a:pt x="57" y="175"/>
                  <a:pt x="57" y="175"/>
                  <a:pt x="57" y="175"/>
                </a:cubicBezTo>
                <a:cubicBezTo>
                  <a:pt x="57" y="175"/>
                  <a:pt x="57" y="175"/>
                  <a:pt x="57" y="175"/>
                </a:cubicBezTo>
                <a:cubicBezTo>
                  <a:pt x="57" y="176"/>
                  <a:pt x="57" y="176"/>
                  <a:pt x="57" y="176"/>
                </a:cubicBezTo>
                <a:cubicBezTo>
                  <a:pt x="57" y="177"/>
                  <a:pt x="57" y="177"/>
                  <a:pt x="57" y="177"/>
                </a:cubicBezTo>
                <a:cubicBezTo>
                  <a:pt x="58" y="177"/>
                  <a:pt x="58" y="177"/>
                  <a:pt x="58" y="177"/>
                </a:cubicBezTo>
                <a:cubicBezTo>
                  <a:pt x="63" y="174"/>
                  <a:pt x="66" y="173"/>
                  <a:pt x="69" y="173"/>
                </a:cubicBezTo>
                <a:cubicBezTo>
                  <a:pt x="72" y="173"/>
                  <a:pt x="74" y="174"/>
                  <a:pt x="75" y="174"/>
                </a:cubicBezTo>
                <a:cubicBezTo>
                  <a:pt x="73" y="176"/>
                  <a:pt x="71" y="177"/>
                  <a:pt x="70" y="179"/>
                </a:cubicBezTo>
                <a:cubicBezTo>
                  <a:pt x="70" y="179"/>
                  <a:pt x="69" y="179"/>
                  <a:pt x="69" y="180"/>
                </a:cubicBezTo>
                <a:cubicBezTo>
                  <a:pt x="68" y="180"/>
                  <a:pt x="68" y="180"/>
                  <a:pt x="67" y="180"/>
                </a:cubicBezTo>
                <a:cubicBezTo>
                  <a:pt x="64" y="180"/>
                  <a:pt x="60" y="181"/>
                  <a:pt x="58" y="182"/>
                </a:cubicBezTo>
                <a:cubicBezTo>
                  <a:pt x="58" y="182"/>
                  <a:pt x="55" y="181"/>
                  <a:pt x="52" y="181"/>
                </a:cubicBezTo>
                <a:cubicBezTo>
                  <a:pt x="49" y="181"/>
                  <a:pt x="47" y="182"/>
                  <a:pt x="46" y="184"/>
                </a:cubicBezTo>
                <a:cubicBezTo>
                  <a:pt x="46" y="185"/>
                  <a:pt x="46" y="185"/>
                  <a:pt x="47" y="186"/>
                </a:cubicBezTo>
                <a:cubicBezTo>
                  <a:pt x="47" y="186"/>
                  <a:pt x="47" y="186"/>
                  <a:pt x="47" y="186"/>
                </a:cubicBezTo>
                <a:cubicBezTo>
                  <a:pt x="48" y="186"/>
                  <a:pt x="48" y="185"/>
                  <a:pt x="48" y="185"/>
                </a:cubicBezTo>
                <a:cubicBezTo>
                  <a:pt x="49" y="184"/>
                  <a:pt x="50" y="183"/>
                  <a:pt x="52" y="183"/>
                </a:cubicBezTo>
                <a:cubicBezTo>
                  <a:pt x="53" y="183"/>
                  <a:pt x="54" y="184"/>
                  <a:pt x="55" y="184"/>
                </a:cubicBezTo>
                <a:cubicBezTo>
                  <a:pt x="55" y="184"/>
                  <a:pt x="55" y="185"/>
                  <a:pt x="55" y="185"/>
                </a:cubicBezTo>
                <a:cubicBezTo>
                  <a:pt x="55" y="186"/>
                  <a:pt x="55" y="186"/>
                  <a:pt x="55" y="186"/>
                </a:cubicBezTo>
                <a:cubicBezTo>
                  <a:pt x="56" y="186"/>
                  <a:pt x="56" y="186"/>
                  <a:pt x="56" y="186"/>
                </a:cubicBezTo>
                <a:cubicBezTo>
                  <a:pt x="57" y="186"/>
                  <a:pt x="57" y="186"/>
                  <a:pt x="57" y="185"/>
                </a:cubicBezTo>
                <a:cubicBezTo>
                  <a:pt x="59" y="183"/>
                  <a:pt x="64" y="183"/>
                  <a:pt x="67" y="183"/>
                </a:cubicBezTo>
                <a:cubicBezTo>
                  <a:pt x="66" y="185"/>
                  <a:pt x="65" y="186"/>
                  <a:pt x="65" y="188"/>
                </a:cubicBezTo>
                <a:cubicBezTo>
                  <a:pt x="65" y="189"/>
                  <a:pt x="65" y="190"/>
                  <a:pt x="64" y="191"/>
                </a:cubicBezTo>
                <a:cubicBezTo>
                  <a:pt x="62" y="192"/>
                  <a:pt x="59" y="193"/>
                  <a:pt x="59" y="193"/>
                </a:cubicBezTo>
                <a:cubicBezTo>
                  <a:pt x="59" y="193"/>
                  <a:pt x="59" y="193"/>
                  <a:pt x="59" y="193"/>
                </a:cubicBezTo>
                <a:cubicBezTo>
                  <a:pt x="58" y="193"/>
                  <a:pt x="57" y="193"/>
                  <a:pt x="57" y="194"/>
                </a:cubicBezTo>
                <a:cubicBezTo>
                  <a:pt x="57" y="195"/>
                  <a:pt x="57" y="195"/>
                  <a:pt x="58" y="196"/>
                </a:cubicBezTo>
                <a:cubicBezTo>
                  <a:pt x="58" y="196"/>
                  <a:pt x="58" y="196"/>
                  <a:pt x="58" y="196"/>
                </a:cubicBezTo>
                <a:cubicBezTo>
                  <a:pt x="60" y="196"/>
                  <a:pt x="63" y="195"/>
                  <a:pt x="65" y="193"/>
                </a:cubicBezTo>
                <a:cubicBezTo>
                  <a:pt x="67" y="192"/>
                  <a:pt x="68" y="190"/>
                  <a:pt x="68" y="188"/>
                </a:cubicBezTo>
                <a:cubicBezTo>
                  <a:pt x="68" y="185"/>
                  <a:pt x="70" y="182"/>
                  <a:pt x="72" y="181"/>
                </a:cubicBezTo>
                <a:cubicBezTo>
                  <a:pt x="72" y="181"/>
                  <a:pt x="80" y="174"/>
                  <a:pt x="89" y="173"/>
                </a:cubicBezTo>
                <a:cubicBezTo>
                  <a:pt x="88" y="175"/>
                  <a:pt x="88" y="178"/>
                  <a:pt x="88" y="183"/>
                </a:cubicBezTo>
                <a:cubicBezTo>
                  <a:pt x="88" y="184"/>
                  <a:pt x="89" y="189"/>
                  <a:pt x="82" y="194"/>
                </a:cubicBezTo>
                <a:cubicBezTo>
                  <a:pt x="81" y="195"/>
                  <a:pt x="73" y="204"/>
                  <a:pt x="71" y="215"/>
                </a:cubicBezTo>
                <a:cubicBezTo>
                  <a:pt x="68" y="218"/>
                  <a:pt x="66" y="221"/>
                  <a:pt x="65" y="221"/>
                </a:cubicBezTo>
                <a:cubicBezTo>
                  <a:pt x="64" y="221"/>
                  <a:pt x="59" y="223"/>
                  <a:pt x="57" y="225"/>
                </a:cubicBezTo>
                <a:cubicBezTo>
                  <a:pt x="55" y="227"/>
                  <a:pt x="53" y="229"/>
                  <a:pt x="53" y="230"/>
                </a:cubicBezTo>
                <a:cubicBezTo>
                  <a:pt x="53" y="231"/>
                  <a:pt x="53" y="231"/>
                  <a:pt x="54" y="232"/>
                </a:cubicBezTo>
                <a:cubicBezTo>
                  <a:pt x="54" y="232"/>
                  <a:pt x="54" y="232"/>
                  <a:pt x="54" y="232"/>
                </a:cubicBezTo>
                <a:cubicBezTo>
                  <a:pt x="55" y="232"/>
                  <a:pt x="56" y="231"/>
                  <a:pt x="56" y="230"/>
                </a:cubicBezTo>
                <a:cubicBezTo>
                  <a:pt x="56" y="229"/>
                  <a:pt x="60" y="226"/>
                  <a:pt x="64" y="224"/>
                </a:cubicBezTo>
                <a:cubicBezTo>
                  <a:pt x="63" y="226"/>
                  <a:pt x="63" y="229"/>
                  <a:pt x="64" y="233"/>
                </a:cubicBezTo>
                <a:cubicBezTo>
                  <a:pt x="64" y="233"/>
                  <a:pt x="64" y="234"/>
                  <a:pt x="65" y="234"/>
                </a:cubicBezTo>
                <a:cubicBezTo>
                  <a:pt x="66" y="234"/>
                  <a:pt x="66" y="233"/>
                  <a:pt x="66" y="233"/>
                </a:cubicBezTo>
                <a:cubicBezTo>
                  <a:pt x="66" y="227"/>
                  <a:pt x="67" y="223"/>
                  <a:pt x="67" y="223"/>
                </a:cubicBezTo>
                <a:cubicBezTo>
                  <a:pt x="67" y="223"/>
                  <a:pt x="68" y="222"/>
                  <a:pt x="70" y="220"/>
                </a:cubicBezTo>
                <a:cubicBezTo>
                  <a:pt x="70" y="221"/>
                  <a:pt x="69" y="222"/>
                  <a:pt x="69" y="223"/>
                </a:cubicBezTo>
                <a:cubicBezTo>
                  <a:pt x="68" y="225"/>
                  <a:pt x="68" y="225"/>
                  <a:pt x="68" y="225"/>
                </a:cubicBezTo>
                <a:cubicBezTo>
                  <a:pt x="67" y="226"/>
                  <a:pt x="67" y="226"/>
                  <a:pt x="67" y="226"/>
                </a:cubicBezTo>
                <a:cubicBezTo>
                  <a:pt x="67" y="226"/>
                  <a:pt x="67" y="227"/>
                  <a:pt x="67" y="227"/>
                </a:cubicBezTo>
                <a:cubicBezTo>
                  <a:pt x="66" y="228"/>
                  <a:pt x="65" y="231"/>
                  <a:pt x="68" y="237"/>
                </a:cubicBezTo>
                <a:cubicBezTo>
                  <a:pt x="69" y="238"/>
                  <a:pt x="69" y="240"/>
                  <a:pt x="69" y="240"/>
                </a:cubicBezTo>
                <a:cubicBezTo>
                  <a:pt x="68" y="241"/>
                  <a:pt x="67" y="241"/>
                  <a:pt x="67" y="241"/>
                </a:cubicBezTo>
                <a:cubicBezTo>
                  <a:pt x="67" y="241"/>
                  <a:pt x="66" y="242"/>
                  <a:pt x="66" y="242"/>
                </a:cubicBezTo>
                <a:cubicBezTo>
                  <a:pt x="66" y="243"/>
                  <a:pt x="67" y="244"/>
                  <a:pt x="67" y="244"/>
                </a:cubicBezTo>
                <a:cubicBezTo>
                  <a:pt x="68" y="244"/>
                  <a:pt x="70" y="243"/>
                  <a:pt x="71" y="242"/>
                </a:cubicBezTo>
                <a:cubicBezTo>
                  <a:pt x="72" y="240"/>
                  <a:pt x="72" y="238"/>
                  <a:pt x="71" y="236"/>
                </a:cubicBezTo>
                <a:cubicBezTo>
                  <a:pt x="70" y="235"/>
                  <a:pt x="70" y="234"/>
                  <a:pt x="70" y="234"/>
                </a:cubicBezTo>
                <a:cubicBezTo>
                  <a:pt x="71" y="234"/>
                  <a:pt x="71" y="234"/>
                  <a:pt x="72" y="235"/>
                </a:cubicBezTo>
                <a:cubicBezTo>
                  <a:pt x="74" y="235"/>
                  <a:pt x="74" y="235"/>
                  <a:pt x="76" y="236"/>
                </a:cubicBezTo>
                <a:cubicBezTo>
                  <a:pt x="77" y="238"/>
                  <a:pt x="79" y="239"/>
                  <a:pt x="82" y="239"/>
                </a:cubicBezTo>
                <a:cubicBezTo>
                  <a:pt x="82" y="239"/>
                  <a:pt x="82" y="239"/>
                  <a:pt x="82" y="239"/>
                </a:cubicBezTo>
                <a:cubicBezTo>
                  <a:pt x="83" y="239"/>
                  <a:pt x="84" y="238"/>
                  <a:pt x="84" y="238"/>
                </a:cubicBezTo>
                <a:cubicBezTo>
                  <a:pt x="84" y="237"/>
                  <a:pt x="83" y="236"/>
                  <a:pt x="82" y="236"/>
                </a:cubicBezTo>
                <a:cubicBezTo>
                  <a:pt x="80" y="236"/>
                  <a:pt x="79" y="235"/>
                  <a:pt x="77" y="234"/>
                </a:cubicBezTo>
                <a:cubicBezTo>
                  <a:pt x="76" y="233"/>
                  <a:pt x="75" y="232"/>
                  <a:pt x="72" y="232"/>
                </a:cubicBezTo>
                <a:cubicBezTo>
                  <a:pt x="71" y="232"/>
                  <a:pt x="71" y="232"/>
                  <a:pt x="71" y="231"/>
                </a:cubicBezTo>
                <a:cubicBezTo>
                  <a:pt x="70" y="230"/>
                  <a:pt x="70" y="228"/>
                  <a:pt x="70" y="227"/>
                </a:cubicBezTo>
                <a:cubicBezTo>
                  <a:pt x="71" y="226"/>
                  <a:pt x="71" y="226"/>
                  <a:pt x="71" y="226"/>
                </a:cubicBezTo>
                <a:cubicBezTo>
                  <a:pt x="71" y="225"/>
                  <a:pt x="71" y="225"/>
                  <a:pt x="72" y="224"/>
                </a:cubicBezTo>
                <a:cubicBezTo>
                  <a:pt x="73" y="221"/>
                  <a:pt x="74" y="218"/>
                  <a:pt x="74" y="214"/>
                </a:cubicBezTo>
                <a:cubicBezTo>
                  <a:pt x="76" y="207"/>
                  <a:pt x="82" y="199"/>
                  <a:pt x="87" y="195"/>
                </a:cubicBezTo>
                <a:cubicBezTo>
                  <a:pt x="87" y="196"/>
                  <a:pt x="88" y="197"/>
                  <a:pt x="89" y="197"/>
                </a:cubicBezTo>
                <a:cubicBezTo>
                  <a:pt x="89" y="197"/>
                  <a:pt x="90" y="199"/>
                  <a:pt x="90" y="207"/>
                </a:cubicBezTo>
                <a:cubicBezTo>
                  <a:pt x="90" y="210"/>
                  <a:pt x="89" y="214"/>
                  <a:pt x="90" y="215"/>
                </a:cubicBezTo>
                <a:cubicBezTo>
                  <a:pt x="90" y="215"/>
                  <a:pt x="90" y="215"/>
                  <a:pt x="90" y="215"/>
                </a:cubicBezTo>
                <a:cubicBezTo>
                  <a:pt x="91" y="216"/>
                  <a:pt x="91" y="216"/>
                  <a:pt x="91" y="216"/>
                </a:cubicBezTo>
                <a:cubicBezTo>
                  <a:pt x="92" y="215"/>
                  <a:pt x="92" y="214"/>
                  <a:pt x="92" y="214"/>
                </a:cubicBezTo>
                <a:cubicBezTo>
                  <a:pt x="92" y="213"/>
                  <a:pt x="92" y="211"/>
                  <a:pt x="93" y="208"/>
                </a:cubicBezTo>
                <a:cubicBezTo>
                  <a:pt x="94" y="210"/>
                  <a:pt x="95" y="211"/>
                  <a:pt x="94" y="212"/>
                </a:cubicBezTo>
                <a:cubicBezTo>
                  <a:pt x="94" y="216"/>
                  <a:pt x="96" y="219"/>
                  <a:pt x="96" y="219"/>
                </a:cubicBezTo>
                <a:cubicBezTo>
                  <a:pt x="96" y="220"/>
                  <a:pt x="96" y="220"/>
                  <a:pt x="96" y="220"/>
                </a:cubicBezTo>
                <a:cubicBezTo>
                  <a:pt x="97" y="220"/>
                  <a:pt x="97" y="220"/>
                  <a:pt x="97" y="220"/>
                </a:cubicBezTo>
                <a:cubicBezTo>
                  <a:pt x="97" y="220"/>
                  <a:pt x="97" y="220"/>
                  <a:pt x="97" y="220"/>
                </a:cubicBezTo>
                <a:cubicBezTo>
                  <a:pt x="99" y="219"/>
                  <a:pt x="99" y="219"/>
                  <a:pt x="99" y="219"/>
                </a:cubicBezTo>
                <a:cubicBezTo>
                  <a:pt x="99" y="219"/>
                  <a:pt x="99" y="218"/>
                  <a:pt x="98" y="218"/>
                </a:cubicBezTo>
                <a:cubicBezTo>
                  <a:pt x="98" y="218"/>
                  <a:pt x="97" y="215"/>
                  <a:pt x="97" y="212"/>
                </a:cubicBezTo>
                <a:cubicBezTo>
                  <a:pt x="97" y="209"/>
                  <a:pt x="94" y="206"/>
                  <a:pt x="92" y="205"/>
                </a:cubicBezTo>
                <a:cubicBezTo>
                  <a:pt x="93" y="199"/>
                  <a:pt x="92" y="196"/>
                  <a:pt x="90" y="195"/>
                </a:cubicBezTo>
                <a:cubicBezTo>
                  <a:pt x="90" y="195"/>
                  <a:pt x="89" y="194"/>
                  <a:pt x="89" y="192"/>
                </a:cubicBezTo>
                <a:cubicBezTo>
                  <a:pt x="92" y="189"/>
                  <a:pt x="93" y="181"/>
                  <a:pt x="93" y="179"/>
                </a:cubicBezTo>
                <a:cubicBezTo>
                  <a:pt x="93" y="177"/>
                  <a:pt x="95" y="171"/>
                  <a:pt x="96" y="170"/>
                </a:cubicBezTo>
                <a:cubicBezTo>
                  <a:pt x="97" y="169"/>
                  <a:pt x="98" y="167"/>
                  <a:pt x="99" y="166"/>
                </a:cubicBezTo>
                <a:cubicBezTo>
                  <a:pt x="100" y="169"/>
                  <a:pt x="103" y="173"/>
                  <a:pt x="106" y="175"/>
                </a:cubicBezTo>
                <a:cubicBezTo>
                  <a:pt x="109" y="176"/>
                  <a:pt x="110" y="181"/>
                  <a:pt x="110" y="183"/>
                </a:cubicBezTo>
                <a:cubicBezTo>
                  <a:pt x="110" y="184"/>
                  <a:pt x="110" y="187"/>
                  <a:pt x="111" y="189"/>
                </a:cubicBezTo>
                <a:cubicBezTo>
                  <a:pt x="110" y="190"/>
                  <a:pt x="108" y="193"/>
                  <a:pt x="108" y="197"/>
                </a:cubicBezTo>
                <a:cubicBezTo>
                  <a:pt x="108" y="197"/>
                  <a:pt x="109" y="198"/>
                  <a:pt x="109" y="198"/>
                </a:cubicBezTo>
                <a:cubicBezTo>
                  <a:pt x="110" y="198"/>
                  <a:pt x="111" y="197"/>
                  <a:pt x="111" y="197"/>
                </a:cubicBezTo>
                <a:cubicBezTo>
                  <a:pt x="111" y="195"/>
                  <a:pt x="111" y="194"/>
                  <a:pt x="111" y="193"/>
                </a:cubicBezTo>
                <a:cubicBezTo>
                  <a:pt x="112" y="194"/>
                  <a:pt x="113" y="195"/>
                  <a:pt x="113" y="195"/>
                </a:cubicBezTo>
                <a:cubicBezTo>
                  <a:pt x="114" y="196"/>
                  <a:pt x="115" y="199"/>
                  <a:pt x="115" y="200"/>
                </a:cubicBezTo>
                <a:cubicBezTo>
                  <a:pt x="114" y="201"/>
                  <a:pt x="114" y="201"/>
                  <a:pt x="114" y="201"/>
                </a:cubicBezTo>
                <a:cubicBezTo>
                  <a:pt x="115" y="202"/>
                  <a:pt x="115" y="202"/>
                  <a:pt x="115" y="202"/>
                </a:cubicBezTo>
                <a:cubicBezTo>
                  <a:pt x="115" y="202"/>
                  <a:pt x="115" y="202"/>
                  <a:pt x="115" y="202"/>
                </a:cubicBezTo>
                <a:cubicBezTo>
                  <a:pt x="115" y="202"/>
                  <a:pt x="115" y="202"/>
                  <a:pt x="116" y="202"/>
                </a:cubicBezTo>
                <a:cubicBezTo>
                  <a:pt x="116" y="202"/>
                  <a:pt x="117" y="202"/>
                  <a:pt x="117" y="202"/>
                </a:cubicBezTo>
                <a:cubicBezTo>
                  <a:pt x="119" y="198"/>
                  <a:pt x="116" y="194"/>
                  <a:pt x="114" y="192"/>
                </a:cubicBezTo>
                <a:cubicBezTo>
                  <a:pt x="114" y="192"/>
                  <a:pt x="113" y="190"/>
                  <a:pt x="114" y="185"/>
                </a:cubicBezTo>
                <a:cubicBezTo>
                  <a:pt x="115" y="185"/>
                  <a:pt x="116" y="186"/>
                  <a:pt x="116" y="187"/>
                </a:cubicBezTo>
                <a:cubicBezTo>
                  <a:pt x="116" y="188"/>
                  <a:pt x="117" y="188"/>
                  <a:pt x="118" y="188"/>
                </a:cubicBezTo>
                <a:cubicBezTo>
                  <a:pt x="118" y="188"/>
                  <a:pt x="118" y="188"/>
                  <a:pt x="118" y="188"/>
                </a:cubicBezTo>
                <a:cubicBezTo>
                  <a:pt x="119" y="188"/>
                  <a:pt x="119" y="188"/>
                  <a:pt x="119" y="188"/>
                </a:cubicBezTo>
                <a:cubicBezTo>
                  <a:pt x="119" y="188"/>
                  <a:pt x="119" y="187"/>
                  <a:pt x="119" y="187"/>
                </a:cubicBezTo>
                <a:cubicBezTo>
                  <a:pt x="119" y="184"/>
                  <a:pt x="116" y="183"/>
                  <a:pt x="114" y="182"/>
                </a:cubicBezTo>
                <a:cubicBezTo>
                  <a:pt x="114" y="182"/>
                  <a:pt x="114" y="182"/>
                  <a:pt x="114" y="182"/>
                </a:cubicBezTo>
                <a:cubicBezTo>
                  <a:pt x="114" y="181"/>
                  <a:pt x="115" y="176"/>
                  <a:pt x="107" y="171"/>
                </a:cubicBezTo>
                <a:cubicBezTo>
                  <a:pt x="101" y="165"/>
                  <a:pt x="102" y="158"/>
                  <a:pt x="102" y="157"/>
                </a:cubicBezTo>
                <a:cubicBezTo>
                  <a:pt x="102" y="156"/>
                  <a:pt x="103" y="151"/>
                  <a:pt x="103" y="144"/>
                </a:cubicBezTo>
                <a:cubicBezTo>
                  <a:pt x="103" y="145"/>
                  <a:pt x="104" y="146"/>
                  <a:pt x="105" y="146"/>
                </a:cubicBezTo>
                <a:cubicBezTo>
                  <a:pt x="104" y="147"/>
                  <a:pt x="104" y="148"/>
                  <a:pt x="105" y="149"/>
                </a:cubicBezTo>
                <a:cubicBezTo>
                  <a:pt x="105" y="150"/>
                  <a:pt x="106" y="151"/>
                  <a:pt x="109" y="151"/>
                </a:cubicBezTo>
                <a:cubicBezTo>
                  <a:pt x="109" y="152"/>
                  <a:pt x="109" y="154"/>
                  <a:pt x="111" y="155"/>
                </a:cubicBezTo>
                <a:cubicBezTo>
                  <a:pt x="111" y="155"/>
                  <a:pt x="112" y="156"/>
                  <a:pt x="112" y="156"/>
                </a:cubicBezTo>
                <a:cubicBezTo>
                  <a:pt x="113" y="156"/>
                  <a:pt x="113" y="155"/>
                  <a:pt x="113" y="155"/>
                </a:cubicBezTo>
                <a:cubicBezTo>
                  <a:pt x="113" y="156"/>
                  <a:pt x="114" y="156"/>
                  <a:pt x="114" y="156"/>
                </a:cubicBezTo>
                <a:cubicBezTo>
                  <a:pt x="114" y="157"/>
                  <a:pt x="115" y="157"/>
                  <a:pt x="116" y="157"/>
                </a:cubicBezTo>
                <a:cubicBezTo>
                  <a:pt x="117" y="157"/>
                  <a:pt x="118" y="156"/>
                  <a:pt x="120" y="155"/>
                </a:cubicBezTo>
                <a:cubicBezTo>
                  <a:pt x="120" y="156"/>
                  <a:pt x="121" y="156"/>
                  <a:pt x="121" y="156"/>
                </a:cubicBezTo>
                <a:cubicBezTo>
                  <a:pt x="122" y="156"/>
                  <a:pt x="123" y="156"/>
                  <a:pt x="123" y="156"/>
                </a:cubicBezTo>
                <a:cubicBezTo>
                  <a:pt x="123" y="156"/>
                  <a:pt x="124" y="156"/>
                  <a:pt x="124" y="156"/>
                </a:cubicBezTo>
                <a:cubicBezTo>
                  <a:pt x="125" y="156"/>
                  <a:pt x="125" y="156"/>
                  <a:pt x="126" y="155"/>
                </a:cubicBezTo>
                <a:cubicBezTo>
                  <a:pt x="126" y="155"/>
                  <a:pt x="126" y="155"/>
                  <a:pt x="126" y="155"/>
                </a:cubicBezTo>
                <a:cubicBezTo>
                  <a:pt x="126" y="155"/>
                  <a:pt x="126" y="155"/>
                  <a:pt x="126" y="155"/>
                </a:cubicBezTo>
                <a:cubicBezTo>
                  <a:pt x="127" y="156"/>
                  <a:pt x="127" y="156"/>
                  <a:pt x="128" y="156"/>
                </a:cubicBezTo>
                <a:cubicBezTo>
                  <a:pt x="128" y="156"/>
                  <a:pt x="129" y="156"/>
                  <a:pt x="129" y="155"/>
                </a:cubicBezTo>
                <a:cubicBezTo>
                  <a:pt x="129" y="155"/>
                  <a:pt x="129" y="155"/>
                  <a:pt x="129" y="155"/>
                </a:cubicBezTo>
                <a:cubicBezTo>
                  <a:pt x="130" y="155"/>
                  <a:pt x="130" y="155"/>
                  <a:pt x="131" y="155"/>
                </a:cubicBezTo>
                <a:cubicBezTo>
                  <a:pt x="131" y="155"/>
                  <a:pt x="132" y="156"/>
                  <a:pt x="133" y="156"/>
                </a:cubicBezTo>
                <a:cubicBezTo>
                  <a:pt x="133" y="156"/>
                  <a:pt x="133" y="156"/>
                  <a:pt x="133" y="156"/>
                </a:cubicBezTo>
                <a:cubicBezTo>
                  <a:pt x="134" y="156"/>
                  <a:pt x="134" y="156"/>
                  <a:pt x="134" y="156"/>
                </a:cubicBezTo>
                <a:cubicBezTo>
                  <a:pt x="136" y="160"/>
                  <a:pt x="142" y="174"/>
                  <a:pt x="131" y="195"/>
                </a:cubicBezTo>
                <a:cubicBezTo>
                  <a:pt x="131" y="195"/>
                  <a:pt x="124" y="208"/>
                  <a:pt x="122" y="215"/>
                </a:cubicBezTo>
                <a:cubicBezTo>
                  <a:pt x="122" y="217"/>
                  <a:pt x="115" y="241"/>
                  <a:pt x="96" y="255"/>
                </a:cubicBezTo>
                <a:cubicBezTo>
                  <a:pt x="93" y="257"/>
                  <a:pt x="89" y="258"/>
                  <a:pt x="85" y="258"/>
                </a:cubicBezTo>
                <a:close/>
                <a:moveTo>
                  <a:pt x="1" y="162"/>
                </a:moveTo>
                <a:cubicBezTo>
                  <a:pt x="1" y="161"/>
                  <a:pt x="1" y="160"/>
                  <a:pt x="1" y="158"/>
                </a:cubicBezTo>
                <a:cubicBezTo>
                  <a:pt x="0" y="153"/>
                  <a:pt x="3" y="152"/>
                  <a:pt x="3" y="152"/>
                </a:cubicBezTo>
                <a:cubicBezTo>
                  <a:pt x="4" y="152"/>
                  <a:pt x="5" y="151"/>
                  <a:pt x="5" y="151"/>
                </a:cubicBezTo>
                <a:cubicBezTo>
                  <a:pt x="5" y="151"/>
                  <a:pt x="5" y="153"/>
                  <a:pt x="5" y="153"/>
                </a:cubicBezTo>
                <a:cubicBezTo>
                  <a:pt x="5" y="153"/>
                  <a:pt x="5" y="153"/>
                  <a:pt x="5" y="153"/>
                </a:cubicBezTo>
                <a:cubicBezTo>
                  <a:pt x="4" y="153"/>
                  <a:pt x="1" y="155"/>
                  <a:pt x="1" y="162"/>
                </a:cubicBezTo>
                <a:close/>
                <a:moveTo>
                  <a:pt x="5" y="148"/>
                </a:moveTo>
                <a:cubicBezTo>
                  <a:pt x="5" y="148"/>
                  <a:pt x="5" y="147"/>
                  <a:pt x="5" y="147"/>
                </a:cubicBezTo>
                <a:cubicBezTo>
                  <a:pt x="5" y="147"/>
                  <a:pt x="5" y="147"/>
                  <a:pt x="5" y="146"/>
                </a:cubicBezTo>
                <a:cubicBezTo>
                  <a:pt x="6" y="146"/>
                  <a:pt x="6" y="144"/>
                  <a:pt x="6" y="144"/>
                </a:cubicBezTo>
                <a:cubicBezTo>
                  <a:pt x="6" y="143"/>
                  <a:pt x="6" y="143"/>
                  <a:pt x="6" y="143"/>
                </a:cubicBezTo>
                <a:cubicBezTo>
                  <a:pt x="7" y="143"/>
                  <a:pt x="7" y="142"/>
                  <a:pt x="8" y="140"/>
                </a:cubicBezTo>
                <a:cubicBezTo>
                  <a:pt x="11" y="140"/>
                  <a:pt x="13" y="137"/>
                  <a:pt x="14" y="136"/>
                </a:cubicBezTo>
                <a:cubicBezTo>
                  <a:pt x="14" y="136"/>
                  <a:pt x="14" y="136"/>
                  <a:pt x="15" y="136"/>
                </a:cubicBezTo>
                <a:cubicBezTo>
                  <a:pt x="18" y="136"/>
                  <a:pt x="20" y="135"/>
                  <a:pt x="21" y="134"/>
                </a:cubicBezTo>
                <a:cubicBezTo>
                  <a:pt x="20" y="135"/>
                  <a:pt x="18" y="137"/>
                  <a:pt x="13" y="139"/>
                </a:cubicBezTo>
                <a:cubicBezTo>
                  <a:pt x="8" y="141"/>
                  <a:pt x="6" y="144"/>
                  <a:pt x="5" y="148"/>
                </a:cubicBezTo>
                <a:close/>
                <a:moveTo>
                  <a:pt x="101" y="136"/>
                </a:moveTo>
                <a:cubicBezTo>
                  <a:pt x="100" y="133"/>
                  <a:pt x="98" y="130"/>
                  <a:pt x="96" y="128"/>
                </a:cubicBezTo>
                <a:cubicBezTo>
                  <a:pt x="98" y="122"/>
                  <a:pt x="102" y="114"/>
                  <a:pt x="102" y="114"/>
                </a:cubicBezTo>
                <a:cubicBezTo>
                  <a:pt x="103" y="113"/>
                  <a:pt x="105" y="108"/>
                  <a:pt x="106" y="103"/>
                </a:cubicBezTo>
                <a:cubicBezTo>
                  <a:pt x="106" y="98"/>
                  <a:pt x="111" y="93"/>
                  <a:pt x="111" y="93"/>
                </a:cubicBezTo>
                <a:cubicBezTo>
                  <a:pt x="115" y="88"/>
                  <a:pt x="135" y="83"/>
                  <a:pt x="145" y="81"/>
                </a:cubicBezTo>
                <a:cubicBezTo>
                  <a:pt x="145" y="82"/>
                  <a:pt x="146" y="82"/>
                  <a:pt x="148" y="82"/>
                </a:cubicBezTo>
                <a:cubicBezTo>
                  <a:pt x="149" y="82"/>
                  <a:pt x="151" y="82"/>
                  <a:pt x="152" y="81"/>
                </a:cubicBezTo>
                <a:cubicBezTo>
                  <a:pt x="154" y="80"/>
                  <a:pt x="156" y="79"/>
                  <a:pt x="157" y="78"/>
                </a:cubicBezTo>
                <a:cubicBezTo>
                  <a:pt x="158" y="77"/>
                  <a:pt x="159" y="76"/>
                  <a:pt x="160" y="76"/>
                </a:cubicBezTo>
                <a:cubicBezTo>
                  <a:pt x="160" y="76"/>
                  <a:pt x="160" y="77"/>
                  <a:pt x="160" y="77"/>
                </a:cubicBezTo>
                <a:cubicBezTo>
                  <a:pt x="160" y="78"/>
                  <a:pt x="160" y="78"/>
                  <a:pt x="160" y="79"/>
                </a:cubicBezTo>
                <a:cubicBezTo>
                  <a:pt x="160" y="78"/>
                  <a:pt x="160" y="78"/>
                  <a:pt x="160" y="78"/>
                </a:cubicBezTo>
                <a:cubicBezTo>
                  <a:pt x="160" y="78"/>
                  <a:pt x="160" y="79"/>
                  <a:pt x="160" y="79"/>
                </a:cubicBezTo>
                <a:cubicBezTo>
                  <a:pt x="159" y="79"/>
                  <a:pt x="158" y="80"/>
                  <a:pt x="158" y="80"/>
                </a:cubicBezTo>
                <a:cubicBezTo>
                  <a:pt x="157" y="80"/>
                  <a:pt x="157" y="81"/>
                  <a:pt x="157" y="81"/>
                </a:cubicBezTo>
                <a:cubicBezTo>
                  <a:pt x="153" y="83"/>
                  <a:pt x="149" y="84"/>
                  <a:pt x="149" y="84"/>
                </a:cubicBezTo>
                <a:cubicBezTo>
                  <a:pt x="149" y="85"/>
                  <a:pt x="149" y="85"/>
                  <a:pt x="149" y="85"/>
                </a:cubicBezTo>
                <a:cubicBezTo>
                  <a:pt x="148" y="85"/>
                  <a:pt x="148" y="85"/>
                  <a:pt x="148" y="85"/>
                </a:cubicBezTo>
                <a:cubicBezTo>
                  <a:pt x="148" y="86"/>
                  <a:pt x="148" y="86"/>
                  <a:pt x="148" y="86"/>
                </a:cubicBezTo>
                <a:cubicBezTo>
                  <a:pt x="148" y="87"/>
                  <a:pt x="148" y="87"/>
                  <a:pt x="148" y="87"/>
                </a:cubicBezTo>
                <a:cubicBezTo>
                  <a:pt x="149" y="87"/>
                  <a:pt x="149" y="87"/>
                  <a:pt x="149" y="87"/>
                </a:cubicBezTo>
                <a:cubicBezTo>
                  <a:pt x="150" y="87"/>
                  <a:pt x="155" y="85"/>
                  <a:pt x="158" y="83"/>
                </a:cubicBezTo>
                <a:cubicBezTo>
                  <a:pt x="160" y="83"/>
                  <a:pt x="162" y="84"/>
                  <a:pt x="162" y="84"/>
                </a:cubicBezTo>
                <a:cubicBezTo>
                  <a:pt x="162" y="85"/>
                  <a:pt x="162" y="87"/>
                  <a:pt x="163" y="90"/>
                </a:cubicBezTo>
                <a:cubicBezTo>
                  <a:pt x="163" y="90"/>
                  <a:pt x="163" y="90"/>
                  <a:pt x="163" y="91"/>
                </a:cubicBezTo>
                <a:cubicBezTo>
                  <a:pt x="163" y="91"/>
                  <a:pt x="162" y="91"/>
                  <a:pt x="162" y="91"/>
                </a:cubicBezTo>
                <a:cubicBezTo>
                  <a:pt x="157" y="91"/>
                  <a:pt x="157" y="91"/>
                  <a:pt x="157" y="91"/>
                </a:cubicBezTo>
                <a:cubicBezTo>
                  <a:pt x="154" y="89"/>
                  <a:pt x="154" y="89"/>
                  <a:pt x="154" y="89"/>
                </a:cubicBezTo>
                <a:cubicBezTo>
                  <a:pt x="153" y="88"/>
                  <a:pt x="153" y="88"/>
                  <a:pt x="153" y="88"/>
                </a:cubicBezTo>
                <a:cubicBezTo>
                  <a:pt x="153" y="88"/>
                  <a:pt x="152" y="89"/>
                  <a:pt x="152" y="89"/>
                </a:cubicBezTo>
                <a:cubicBezTo>
                  <a:pt x="152" y="89"/>
                  <a:pt x="152" y="89"/>
                  <a:pt x="152" y="89"/>
                </a:cubicBezTo>
                <a:cubicBezTo>
                  <a:pt x="152" y="90"/>
                  <a:pt x="152" y="90"/>
                  <a:pt x="152" y="90"/>
                </a:cubicBezTo>
                <a:cubicBezTo>
                  <a:pt x="152" y="90"/>
                  <a:pt x="152" y="91"/>
                  <a:pt x="152" y="91"/>
                </a:cubicBezTo>
                <a:cubicBezTo>
                  <a:pt x="155" y="93"/>
                  <a:pt x="155" y="93"/>
                  <a:pt x="155" y="93"/>
                </a:cubicBezTo>
                <a:cubicBezTo>
                  <a:pt x="158" y="97"/>
                  <a:pt x="160" y="100"/>
                  <a:pt x="160" y="101"/>
                </a:cubicBezTo>
                <a:cubicBezTo>
                  <a:pt x="160" y="102"/>
                  <a:pt x="158" y="104"/>
                  <a:pt x="157" y="104"/>
                </a:cubicBezTo>
                <a:cubicBezTo>
                  <a:pt x="149" y="94"/>
                  <a:pt x="149" y="94"/>
                  <a:pt x="149" y="94"/>
                </a:cubicBezTo>
                <a:cubicBezTo>
                  <a:pt x="148" y="94"/>
                  <a:pt x="148" y="94"/>
                  <a:pt x="148" y="94"/>
                </a:cubicBezTo>
                <a:cubicBezTo>
                  <a:pt x="148" y="94"/>
                  <a:pt x="147" y="94"/>
                  <a:pt x="147" y="94"/>
                </a:cubicBezTo>
                <a:cubicBezTo>
                  <a:pt x="147" y="94"/>
                  <a:pt x="146" y="95"/>
                  <a:pt x="147" y="96"/>
                </a:cubicBezTo>
                <a:cubicBezTo>
                  <a:pt x="151" y="102"/>
                  <a:pt x="151" y="102"/>
                  <a:pt x="151" y="102"/>
                </a:cubicBezTo>
                <a:cubicBezTo>
                  <a:pt x="151" y="102"/>
                  <a:pt x="151" y="102"/>
                  <a:pt x="150" y="102"/>
                </a:cubicBezTo>
                <a:cubicBezTo>
                  <a:pt x="150" y="102"/>
                  <a:pt x="150" y="102"/>
                  <a:pt x="150" y="102"/>
                </a:cubicBezTo>
                <a:cubicBezTo>
                  <a:pt x="149" y="101"/>
                  <a:pt x="149" y="101"/>
                  <a:pt x="149" y="101"/>
                </a:cubicBezTo>
                <a:cubicBezTo>
                  <a:pt x="148" y="99"/>
                  <a:pt x="147" y="97"/>
                  <a:pt x="144" y="97"/>
                </a:cubicBezTo>
                <a:cubicBezTo>
                  <a:pt x="143" y="97"/>
                  <a:pt x="142" y="97"/>
                  <a:pt x="141" y="98"/>
                </a:cubicBezTo>
                <a:cubicBezTo>
                  <a:pt x="137" y="101"/>
                  <a:pt x="138" y="103"/>
                  <a:pt x="138" y="105"/>
                </a:cubicBezTo>
                <a:cubicBezTo>
                  <a:pt x="139" y="106"/>
                  <a:pt x="139" y="108"/>
                  <a:pt x="139" y="110"/>
                </a:cubicBezTo>
                <a:cubicBezTo>
                  <a:pt x="139" y="112"/>
                  <a:pt x="139" y="114"/>
                  <a:pt x="139" y="116"/>
                </a:cubicBezTo>
                <a:cubicBezTo>
                  <a:pt x="139" y="119"/>
                  <a:pt x="139" y="122"/>
                  <a:pt x="138" y="127"/>
                </a:cubicBezTo>
                <a:cubicBezTo>
                  <a:pt x="137" y="123"/>
                  <a:pt x="135" y="119"/>
                  <a:pt x="131" y="117"/>
                </a:cubicBezTo>
                <a:cubicBezTo>
                  <a:pt x="130" y="116"/>
                  <a:pt x="128" y="109"/>
                  <a:pt x="123" y="108"/>
                </a:cubicBezTo>
                <a:cubicBezTo>
                  <a:pt x="122" y="108"/>
                  <a:pt x="122" y="107"/>
                  <a:pt x="121" y="107"/>
                </a:cubicBezTo>
                <a:cubicBezTo>
                  <a:pt x="119" y="107"/>
                  <a:pt x="118" y="108"/>
                  <a:pt x="117" y="109"/>
                </a:cubicBezTo>
                <a:cubicBezTo>
                  <a:pt x="116" y="109"/>
                  <a:pt x="115" y="111"/>
                  <a:pt x="115" y="112"/>
                </a:cubicBezTo>
                <a:cubicBezTo>
                  <a:pt x="114" y="113"/>
                  <a:pt x="111" y="114"/>
                  <a:pt x="111" y="116"/>
                </a:cubicBezTo>
                <a:cubicBezTo>
                  <a:pt x="110" y="117"/>
                  <a:pt x="110" y="117"/>
                  <a:pt x="110" y="118"/>
                </a:cubicBezTo>
                <a:cubicBezTo>
                  <a:pt x="110" y="118"/>
                  <a:pt x="110" y="118"/>
                  <a:pt x="110" y="118"/>
                </a:cubicBezTo>
                <a:cubicBezTo>
                  <a:pt x="109" y="118"/>
                  <a:pt x="108" y="118"/>
                  <a:pt x="107" y="118"/>
                </a:cubicBezTo>
                <a:cubicBezTo>
                  <a:pt x="106" y="119"/>
                  <a:pt x="105" y="121"/>
                  <a:pt x="105" y="124"/>
                </a:cubicBezTo>
                <a:cubicBezTo>
                  <a:pt x="105" y="124"/>
                  <a:pt x="105" y="124"/>
                  <a:pt x="105" y="124"/>
                </a:cubicBezTo>
                <a:cubicBezTo>
                  <a:pt x="104" y="124"/>
                  <a:pt x="102" y="125"/>
                  <a:pt x="102" y="126"/>
                </a:cubicBezTo>
                <a:cubicBezTo>
                  <a:pt x="102" y="127"/>
                  <a:pt x="102" y="128"/>
                  <a:pt x="103" y="129"/>
                </a:cubicBezTo>
                <a:cubicBezTo>
                  <a:pt x="102" y="130"/>
                  <a:pt x="101" y="131"/>
                  <a:pt x="101" y="132"/>
                </a:cubicBezTo>
                <a:cubicBezTo>
                  <a:pt x="101" y="133"/>
                  <a:pt x="101" y="134"/>
                  <a:pt x="102" y="134"/>
                </a:cubicBezTo>
                <a:cubicBezTo>
                  <a:pt x="102" y="134"/>
                  <a:pt x="101" y="135"/>
                  <a:pt x="101" y="135"/>
                </a:cubicBezTo>
                <a:cubicBezTo>
                  <a:pt x="101" y="135"/>
                  <a:pt x="101" y="135"/>
                  <a:pt x="101" y="136"/>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6" name="Freeform 31">
            <a:extLst>
              <a:ext uri="{FF2B5EF4-FFF2-40B4-BE49-F238E27FC236}">
                <a16:creationId xmlns:a16="http://schemas.microsoft.com/office/drawing/2014/main" id="{C09DE8F9-7C5A-5547-B510-F8663DBB53D2}"/>
              </a:ext>
            </a:extLst>
          </p:cNvPr>
          <p:cNvSpPr>
            <a:spLocks noEditPoints="1"/>
          </p:cNvSpPr>
          <p:nvPr/>
        </p:nvSpPr>
        <p:spPr bwMode="auto">
          <a:xfrm>
            <a:off x="10670043" y="1410729"/>
            <a:ext cx="170901" cy="204132"/>
          </a:xfrm>
          <a:custGeom>
            <a:avLst/>
            <a:gdLst>
              <a:gd name="T0" fmla="*/ 13 w 37"/>
              <a:gd name="T1" fmla="*/ 44 h 44"/>
              <a:gd name="T2" fmla="*/ 12 w 37"/>
              <a:gd name="T3" fmla="*/ 42 h 44"/>
              <a:gd name="T4" fmla="*/ 11 w 37"/>
              <a:gd name="T5" fmla="*/ 42 h 44"/>
              <a:gd name="T6" fmla="*/ 8 w 37"/>
              <a:gd name="T7" fmla="*/ 40 h 44"/>
              <a:gd name="T8" fmla="*/ 4 w 37"/>
              <a:gd name="T9" fmla="*/ 38 h 44"/>
              <a:gd name="T10" fmla="*/ 7 w 37"/>
              <a:gd name="T11" fmla="*/ 33 h 44"/>
              <a:gd name="T12" fmla="*/ 10 w 37"/>
              <a:gd name="T13" fmla="*/ 34 h 44"/>
              <a:gd name="T14" fmla="*/ 11 w 37"/>
              <a:gd name="T15" fmla="*/ 40 h 44"/>
              <a:gd name="T16" fmla="*/ 13 w 37"/>
              <a:gd name="T17" fmla="*/ 40 h 44"/>
              <a:gd name="T18" fmla="*/ 15 w 37"/>
              <a:gd name="T19" fmla="*/ 43 h 44"/>
              <a:gd name="T20" fmla="*/ 15 w 37"/>
              <a:gd name="T21" fmla="*/ 43 h 44"/>
              <a:gd name="T22" fmla="*/ 18 w 37"/>
              <a:gd name="T23" fmla="*/ 43 h 44"/>
              <a:gd name="T24" fmla="*/ 18 w 37"/>
              <a:gd name="T25" fmla="*/ 42 h 44"/>
              <a:gd name="T26" fmla="*/ 18 w 37"/>
              <a:gd name="T27" fmla="*/ 40 h 44"/>
              <a:gd name="T28" fmla="*/ 16 w 37"/>
              <a:gd name="T29" fmla="*/ 40 h 44"/>
              <a:gd name="T30" fmla="*/ 16 w 37"/>
              <a:gd name="T31" fmla="*/ 38 h 44"/>
              <a:gd name="T32" fmla="*/ 15 w 37"/>
              <a:gd name="T33" fmla="*/ 36 h 44"/>
              <a:gd name="T34" fmla="*/ 13 w 37"/>
              <a:gd name="T35" fmla="*/ 39 h 44"/>
              <a:gd name="T36" fmla="*/ 11 w 37"/>
              <a:gd name="T37" fmla="*/ 36 h 44"/>
              <a:gd name="T38" fmla="*/ 14 w 37"/>
              <a:gd name="T39" fmla="*/ 33 h 44"/>
              <a:gd name="T40" fmla="*/ 12 w 37"/>
              <a:gd name="T41" fmla="*/ 32 h 44"/>
              <a:gd name="T42" fmla="*/ 12 w 37"/>
              <a:gd name="T43" fmla="*/ 29 h 44"/>
              <a:gd name="T44" fmla="*/ 13 w 37"/>
              <a:gd name="T45" fmla="*/ 28 h 44"/>
              <a:gd name="T46" fmla="*/ 11 w 37"/>
              <a:gd name="T47" fmla="*/ 25 h 44"/>
              <a:gd name="T48" fmla="*/ 12 w 37"/>
              <a:gd name="T49" fmla="*/ 23 h 44"/>
              <a:gd name="T50" fmla="*/ 9 w 37"/>
              <a:gd name="T51" fmla="*/ 25 h 44"/>
              <a:gd name="T52" fmla="*/ 8 w 37"/>
              <a:gd name="T53" fmla="*/ 29 h 44"/>
              <a:gd name="T54" fmla="*/ 7 w 37"/>
              <a:gd name="T55" fmla="*/ 31 h 44"/>
              <a:gd name="T56" fmla="*/ 5 w 37"/>
              <a:gd name="T57" fmla="*/ 31 h 44"/>
              <a:gd name="T58" fmla="*/ 2 w 37"/>
              <a:gd name="T59" fmla="*/ 33 h 44"/>
              <a:gd name="T60" fmla="*/ 4 w 37"/>
              <a:gd name="T61" fmla="*/ 28 h 44"/>
              <a:gd name="T62" fmla="*/ 2 w 37"/>
              <a:gd name="T63" fmla="*/ 27 h 44"/>
              <a:gd name="T64" fmla="*/ 1 w 37"/>
              <a:gd name="T65" fmla="*/ 27 h 44"/>
              <a:gd name="T66" fmla="*/ 1 w 37"/>
              <a:gd name="T67" fmla="*/ 26 h 44"/>
              <a:gd name="T68" fmla="*/ 3 w 37"/>
              <a:gd name="T69" fmla="*/ 24 h 44"/>
              <a:gd name="T70" fmla="*/ 0 w 37"/>
              <a:gd name="T71" fmla="*/ 22 h 44"/>
              <a:gd name="T72" fmla="*/ 3 w 37"/>
              <a:gd name="T73" fmla="*/ 21 h 44"/>
              <a:gd name="T74" fmla="*/ 4 w 37"/>
              <a:gd name="T75" fmla="*/ 20 h 44"/>
              <a:gd name="T76" fmla="*/ 1 w 37"/>
              <a:gd name="T77" fmla="*/ 17 h 44"/>
              <a:gd name="T78" fmla="*/ 5 w 37"/>
              <a:gd name="T79" fmla="*/ 14 h 44"/>
              <a:gd name="T80" fmla="*/ 7 w 37"/>
              <a:gd name="T81" fmla="*/ 10 h 44"/>
              <a:gd name="T82" fmla="*/ 10 w 37"/>
              <a:gd name="T83" fmla="*/ 11 h 44"/>
              <a:gd name="T84" fmla="*/ 11 w 37"/>
              <a:gd name="T85" fmla="*/ 9 h 44"/>
              <a:gd name="T86" fmla="*/ 14 w 37"/>
              <a:gd name="T87" fmla="*/ 5 h 44"/>
              <a:gd name="T88" fmla="*/ 15 w 37"/>
              <a:gd name="T89" fmla="*/ 4 h 44"/>
              <a:gd name="T90" fmla="*/ 16 w 37"/>
              <a:gd name="T91" fmla="*/ 1 h 44"/>
              <a:gd name="T92" fmla="*/ 19 w 37"/>
              <a:gd name="T93" fmla="*/ 0 h 44"/>
              <a:gd name="T94" fmla="*/ 26 w 37"/>
              <a:gd name="T95" fmla="*/ 9 h 44"/>
              <a:gd name="T96" fmla="*/ 34 w 37"/>
              <a:gd name="T97" fmla="*/ 21 h 44"/>
              <a:gd name="T98" fmla="*/ 30 w 37"/>
              <a:gd name="T99" fmla="*/ 43 h 44"/>
              <a:gd name="T100" fmla="*/ 28 w 37"/>
              <a:gd name="T101" fmla="*/ 39 h 44"/>
              <a:gd name="T102" fmla="*/ 27 w 37"/>
              <a:gd name="T103" fmla="*/ 39 h 44"/>
              <a:gd name="T104" fmla="*/ 27 w 37"/>
              <a:gd name="T105" fmla="*/ 43 h 44"/>
              <a:gd name="T106" fmla="*/ 25 w 37"/>
              <a:gd name="T107" fmla="*/ 43 h 44"/>
              <a:gd name="T108" fmla="*/ 24 w 37"/>
              <a:gd name="T109" fmla="*/ 40 h 44"/>
              <a:gd name="T110" fmla="*/ 22 w 37"/>
              <a:gd name="T111" fmla="*/ 41 h 44"/>
              <a:gd name="T112" fmla="*/ 20 w 37"/>
              <a:gd name="T11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44">
                <a:moveTo>
                  <a:pt x="13" y="44"/>
                </a:moveTo>
                <a:cubicBezTo>
                  <a:pt x="13" y="44"/>
                  <a:pt x="13" y="44"/>
                  <a:pt x="13" y="44"/>
                </a:cubicBezTo>
                <a:cubicBezTo>
                  <a:pt x="12" y="42"/>
                  <a:pt x="12" y="42"/>
                  <a:pt x="12" y="42"/>
                </a:cubicBezTo>
                <a:cubicBezTo>
                  <a:pt x="12" y="42"/>
                  <a:pt x="12" y="42"/>
                  <a:pt x="12" y="42"/>
                </a:cubicBezTo>
                <a:cubicBezTo>
                  <a:pt x="11" y="42"/>
                  <a:pt x="11" y="42"/>
                  <a:pt x="11" y="42"/>
                </a:cubicBezTo>
                <a:cubicBezTo>
                  <a:pt x="11" y="42"/>
                  <a:pt x="11" y="42"/>
                  <a:pt x="11" y="42"/>
                </a:cubicBezTo>
                <a:cubicBezTo>
                  <a:pt x="10" y="43"/>
                  <a:pt x="10" y="43"/>
                  <a:pt x="9" y="43"/>
                </a:cubicBezTo>
                <a:cubicBezTo>
                  <a:pt x="9" y="42"/>
                  <a:pt x="8" y="41"/>
                  <a:pt x="8" y="40"/>
                </a:cubicBezTo>
                <a:cubicBezTo>
                  <a:pt x="8" y="39"/>
                  <a:pt x="8" y="39"/>
                  <a:pt x="7" y="39"/>
                </a:cubicBezTo>
                <a:cubicBezTo>
                  <a:pt x="5" y="39"/>
                  <a:pt x="4" y="38"/>
                  <a:pt x="4" y="38"/>
                </a:cubicBezTo>
                <a:cubicBezTo>
                  <a:pt x="4" y="37"/>
                  <a:pt x="4" y="37"/>
                  <a:pt x="5" y="36"/>
                </a:cubicBezTo>
                <a:cubicBezTo>
                  <a:pt x="5" y="36"/>
                  <a:pt x="7" y="34"/>
                  <a:pt x="7" y="33"/>
                </a:cubicBezTo>
                <a:cubicBezTo>
                  <a:pt x="8" y="33"/>
                  <a:pt x="8" y="33"/>
                  <a:pt x="8" y="33"/>
                </a:cubicBezTo>
                <a:cubicBezTo>
                  <a:pt x="8" y="33"/>
                  <a:pt x="9" y="34"/>
                  <a:pt x="10" y="34"/>
                </a:cubicBezTo>
                <a:cubicBezTo>
                  <a:pt x="9" y="35"/>
                  <a:pt x="9" y="35"/>
                  <a:pt x="9" y="35"/>
                </a:cubicBezTo>
                <a:cubicBezTo>
                  <a:pt x="8" y="37"/>
                  <a:pt x="9" y="38"/>
                  <a:pt x="11" y="40"/>
                </a:cubicBezTo>
                <a:cubicBezTo>
                  <a:pt x="12" y="41"/>
                  <a:pt x="12" y="41"/>
                  <a:pt x="13" y="41"/>
                </a:cubicBezTo>
                <a:cubicBezTo>
                  <a:pt x="13" y="40"/>
                  <a:pt x="13" y="40"/>
                  <a:pt x="13" y="40"/>
                </a:cubicBezTo>
                <a:cubicBezTo>
                  <a:pt x="14" y="42"/>
                  <a:pt x="14" y="42"/>
                  <a:pt x="15" y="43"/>
                </a:cubicBezTo>
                <a:cubicBezTo>
                  <a:pt x="15" y="43"/>
                  <a:pt x="15" y="43"/>
                  <a:pt x="15" y="43"/>
                </a:cubicBezTo>
                <a:cubicBezTo>
                  <a:pt x="15" y="43"/>
                  <a:pt x="15" y="43"/>
                  <a:pt x="15" y="43"/>
                </a:cubicBezTo>
                <a:cubicBezTo>
                  <a:pt x="15" y="43"/>
                  <a:pt x="15" y="43"/>
                  <a:pt x="15" y="43"/>
                </a:cubicBezTo>
                <a:cubicBezTo>
                  <a:pt x="14" y="44"/>
                  <a:pt x="13" y="44"/>
                  <a:pt x="13" y="44"/>
                </a:cubicBezTo>
                <a:close/>
                <a:moveTo>
                  <a:pt x="18" y="43"/>
                </a:moveTo>
                <a:cubicBezTo>
                  <a:pt x="18" y="43"/>
                  <a:pt x="18" y="43"/>
                  <a:pt x="18" y="43"/>
                </a:cubicBezTo>
                <a:cubicBezTo>
                  <a:pt x="18" y="43"/>
                  <a:pt x="18" y="42"/>
                  <a:pt x="18" y="42"/>
                </a:cubicBezTo>
                <a:cubicBezTo>
                  <a:pt x="19" y="41"/>
                  <a:pt x="19" y="40"/>
                  <a:pt x="18" y="40"/>
                </a:cubicBezTo>
                <a:cubicBezTo>
                  <a:pt x="18" y="40"/>
                  <a:pt x="18" y="40"/>
                  <a:pt x="18" y="40"/>
                </a:cubicBezTo>
                <a:cubicBezTo>
                  <a:pt x="17" y="39"/>
                  <a:pt x="17" y="39"/>
                  <a:pt x="17" y="39"/>
                </a:cubicBezTo>
                <a:cubicBezTo>
                  <a:pt x="17" y="39"/>
                  <a:pt x="17" y="39"/>
                  <a:pt x="16" y="40"/>
                </a:cubicBezTo>
                <a:cubicBezTo>
                  <a:pt x="16" y="40"/>
                  <a:pt x="16" y="40"/>
                  <a:pt x="16" y="40"/>
                </a:cubicBezTo>
                <a:cubicBezTo>
                  <a:pt x="16" y="40"/>
                  <a:pt x="16" y="39"/>
                  <a:pt x="16" y="38"/>
                </a:cubicBezTo>
                <a:cubicBezTo>
                  <a:pt x="16" y="37"/>
                  <a:pt x="16" y="36"/>
                  <a:pt x="15" y="36"/>
                </a:cubicBezTo>
                <a:cubicBezTo>
                  <a:pt x="15" y="36"/>
                  <a:pt x="15" y="36"/>
                  <a:pt x="15" y="36"/>
                </a:cubicBezTo>
                <a:cubicBezTo>
                  <a:pt x="14" y="36"/>
                  <a:pt x="14" y="37"/>
                  <a:pt x="14" y="37"/>
                </a:cubicBezTo>
                <a:cubicBezTo>
                  <a:pt x="14" y="38"/>
                  <a:pt x="13" y="39"/>
                  <a:pt x="13" y="39"/>
                </a:cubicBezTo>
                <a:cubicBezTo>
                  <a:pt x="13" y="39"/>
                  <a:pt x="13" y="38"/>
                  <a:pt x="13" y="38"/>
                </a:cubicBezTo>
                <a:cubicBezTo>
                  <a:pt x="12" y="37"/>
                  <a:pt x="11" y="36"/>
                  <a:pt x="11" y="36"/>
                </a:cubicBezTo>
                <a:cubicBezTo>
                  <a:pt x="12" y="36"/>
                  <a:pt x="12" y="35"/>
                  <a:pt x="13" y="35"/>
                </a:cubicBezTo>
                <a:cubicBezTo>
                  <a:pt x="14" y="34"/>
                  <a:pt x="14" y="34"/>
                  <a:pt x="14" y="33"/>
                </a:cubicBezTo>
                <a:cubicBezTo>
                  <a:pt x="14" y="33"/>
                  <a:pt x="13" y="32"/>
                  <a:pt x="13" y="32"/>
                </a:cubicBezTo>
                <a:cubicBezTo>
                  <a:pt x="12" y="32"/>
                  <a:pt x="12" y="32"/>
                  <a:pt x="12" y="32"/>
                </a:cubicBezTo>
                <a:cubicBezTo>
                  <a:pt x="11" y="32"/>
                  <a:pt x="10" y="32"/>
                  <a:pt x="10" y="31"/>
                </a:cubicBezTo>
                <a:cubicBezTo>
                  <a:pt x="10" y="30"/>
                  <a:pt x="12" y="29"/>
                  <a:pt x="12" y="29"/>
                </a:cubicBezTo>
                <a:cubicBezTo>
                  <a:pt x="13" y="29"/>
                  <a:pt x="13" y="29"/>
                  <a:pt x="13" y="29"/>
                </a:cubicBezTo>
                <a:cubicBezTo>
                  <a:pt x="13" y="28"/>
                  <a:pt x="13" y="28"/>
                  <a:pt x="13" y="28"/>
                </a:cubicBezTo>
                <a:cubicBezTo>
                  <a:pt x="14" y="28"/>
                  <a:pt x="13" y="27"/>
                  <a:pt x="13" y="27"/>
                </a:cubicBezTo>
                <a:cubicBezTo>
                  <a:pt x="11" y="26"/>
                  <a:pt x="11" y="25"/>
                  <a:pt x="11" y="25"/>
                </a:cubicBezTo>
                <a:cubicBezTo>
                  <a:pt x="12" y="25"/>
                  <a:pt x="13" y="24"/>
                  <a:pt x="12" y="24"/>
                </a:cubicBezTo>
                <a:cubicBezTo>
                  <a:pt x="12" y="23"/>
                  <a:pt x="12" y="23"/>
                  <a:pt x="12" y="23"/>
                </a:cubicBezTo>
                <a:cubicBezTo>
                  <a:pt x="11" y="23"/>
                  <a:pt x="11" y="23"/>
                  <a:pt x="11" y="23"/>
                </a:cubicBezTo>
                <a:cubicBezTo>
                  <a:pt x="11" y="23"/>
                  <a:pt x="9" y="23"/>
                  <a:pt x="9" y="25"/>
                </a:cubicBezTo>
                <a:cubicBezTo>
                  <a:pt x="8" y="26"/>
                  <a:pt x="9" y="27"/>
                  <a:pt x="10" y="28"/>
                </a:cubicBezTo>
                <a:cubicBezTo>
                  <a:pt x="9" y="28"/>
                  <a:pt x="8" y="28"/>
                  <a:pt x="8" y="29"/>
                </a:cubicBezTo>
                <a:cubicBezTo>
                  <a:pt x="7" y="30"/>
                  <a:pt x="7" y="30"/>
                  <a:pt x="7" y="31"/>
                </a:cubicBezTo>
                <a:cubicBezTo>
                  <a:pt x="7" y="31"/>
                  <a:pt x="7" y="31"/>
                  <a:pt x="7" y="31"/>
                </a:cubicBezTo>
                <a:cubicBezTo>
                  <a:pt x="6" y="31"/>
                  <a:pt x="6" y="31"/>
                  <a:pt x="6" y="31"/>
                </a:cubicBezTo>
                <a:cubicBezTo>
                  <a:pt x="6" y="31"/>
                  <a:pt x="6" y="31"/>
                  <a:pt x="5" y="31"/>
                </a:cubicBezTo>
                <a:cubicBezTo>
                  <a:pt x="5" y="32"/>
                  <a:pt x="3" y="33"/>
                  <a:pt x="2" y="34"/>
                </a:cubicBezTo>
                <a:cubicBezTo>
                  <a:pt x="2" y="34"/>
                  <a:pt x="2" y="33"/>
                  <a:pt x="2" y="33"/>
                </a:cubicBezTo>
                <a:cubicBezTo>
                  <a:pt x="2" y="32"/>
                  <a:pt x="2" y="31"/>
                  <a:pt x="3" y="30"/>
                </a:cubicBezTo>
                <a:cubicBezTo>
                  <a:pt x="3" y="29"/>
                  <a:pt x="4" y="28"/>
                  <a:pt x="4" y="28"/>
                </a:cubicBezTo>
                <a:cubicBezTo>
                  <a:pt x="4" y="28"/>
                  <a:pt x="4" y="27"/>
                  <a:pt x="3" y="27"/>
                </a:cubicBezTo>
                <a:cubicBezTo>
                  <a:pt x="3" y="27"/>
                  <a:pt x="3" y="27"/>
                  <a:pt x="2" y="27"/>
                </a:cubicBezTo>
                <a:cubicBezTo>
                  <a:pt x="2" y="27"/>
                  <a:pt x="2" y="27"/>
                  <a:pt x="1" y="27"/>
                </a:cubicBezTo>
                <a:cubicBezTo>
                  <a:pt x="1" y="27"/>
                  <a:pt x="1" y="27"/>
                  <a:pt x="1" y="27"/>
                </a:cubicBezTo>
                <a:cubicBezTo>
                  <a:pt x="1" y="27"/>
                  <a:pt x="1" y="27"/>
                  <a:pt x="1" y="27"/>
                </a:cubicBezTo>
                <a:cubicBezTo>
                  <a:pt x="1" y="27"/>
                  <a:pt x="1" y="26"/>
                  <a:pt x="1" y="26"/>
                </a:cubicBezTo>
                <a:cubicBezTo>
                  <a:pt x="1" y="25"/>
                  <a:pt x="1" y="25"/>
                  <a:pt x="2" y="25"/>
                </a:cubicBezTo>
                <a:cubicBezTo>
                  <a:pt x="2" y="25"/>
                  <a:pt x="3" y="25"/>
                  <a:pt x="3" y="24"/>
                </a:cubicBezTo>
                <a:cubicBezTo>
                  <a:pt x="3" y="23"/>
                  <a:pt x="2" y="23"/>
                  <a:pt x="2" y="23"/>
                </a:cubicBezTo>
                <a:cubicBezTo>
                  <a:pt x="1" y="22"/>
                  <a:pt x="0" y="22"/>
                  <a:pt x="0" y="22"/>
                </a:cubicBezTo>
                <a:cubicBezTo>
                  <a:pt x="0" y="22"/>
                  <a:pt x="0" y="22"/>
                  <a:pt x="0" y="22"/>
                </a:cubicBezTo>
                <a:cubicBezTo>
                  <a:pt x="1" y="22"/>
                  <a:pt x="2" y="21"/>
                  <a:pt x="3" y="21"/>
                </a:cubicBezTo>
                <a:cubicBezTo>
                  <a:pt x="3" y="20"/>
                  <a:pt x="3" y="20"/>
                  <a:pt x="3" y="20"/>
                </a:cubicBezTo>
                <a:cubicBezTo>
                  <a:pt x="4" y="20"/>
                  <a:pt x="4" y="20"/>
                  <a:pt x="4" y="20"/>
                </a:cubicBezTo>
                <a:cubicBezTo>
                  <a:pt x="4" y="19"/>
                  <a:pt x="3" y="18"/>
                  <a:pt x="3" y="18"/>
                </a:cubicBezTo>
                <a:cubicBezTo>
                  <a:pt x="2" y="17"/>
                  <a:pt x="1" y="17"/>
                  <a:pt x="1" y="17"/>
                </a:cubicBezTo>
                <a:cubicBezTo>
                  <a:pt x="1" y="16"/>
                  <a:pt x="3" y="16"/>
                  <a:pt x="4" y="15"/>
                </a:cubicBezTo>
                <a:cubicBezTo>
                  <a:pt x="4" y="15"/>
                  <a:pt x="5" y="15"/>
                  <a:pt x="5" y="14"/>
                </a:cubicBezTo>
                <a:cubicBezTo>
                  <a:pt x="5" y="12"/>
                  <a:pt x="5" y="11"/>
                  <a:pt x="6" y="11"/>
                </a:cubicBezTo>
                <a:cubicBezTo>
                  <a:pt x="6" y="10"/>
                  <a:pt x="6" y="10"/>
                  <a:pt x="7" y="10"/>
                </a:cubicBezTo>
                <a:cubicBezTo>
                  <a:pt x="8" y="10"/>
                  <a:pt x="9" y="11"/>
                  <a:pt x="9" y="11"/>
                </a:cubicBezTo>
                <a:cubicBezTo>
                  <a:pt x="9" y="11"/>
                  <a:pt x="10" y="11"/>
                  <a:pt x="10" y="11"/>
                </a:cubicBezTo>
                <a:cubicBezTo>
                  <a:pt x="10" y="11"/>
                  <a:pt x="10" y="11"/>
                  <a:pt x="11" y="11"/>
                </a:cubicBezTo>
                <a:cubicBezTo>
                  <a:pt x="11" y="10"/>
                  <a:pt x="11" y="9"/>
                  <a:pt x="11" y="9"/>
                </a:cubicBezTo>
                <a:cubicBezTo>
                  <a:pt x="10" y="8"/>
                  <a:pt x="10" y="7"/>
                  <a:pt x="10" y="7"/>
                </a:cubicBezTo>
                <a:cubicBezTo>
                  <a:pt x="11" y="6"/>
                  <a:pt x="13" y="5"/>
                  <a:pt x="14" y="5"/>
                </a:cubicBezTo>
                <a:cubicBezTo>
                  <a:pt x="14" y="5"/>
                  <a:pt x="14" y="5"/>
                  <a:pt x="14" y="5"/>
                </a:cubicBezTo>
                <a:cubicBezTo>
                  <a:pt x="15" y="4"/>
                  <a:pt x="15" y="4"/>
                  <a:pt x="15" y="4"/>
                </a:cubicBezTo>
                <a:cubicBezTo>
                  <a:pt x="15" y="4"/>
                  <a:pt x="15" y="3"/>
                  <a:pt x="15" y="3"/>
                </a:cubicBezTo>
                <a:cubicBezTo>
                  <a:pt x="15" y="2"/>
                  <a:pt x="15" y="1"/>
                  <a:pt x="16" y="1"/>
                </a:cubicBezTo>
                <a:cubicBezTo>
                  <a:pt x="16" y="0"/>
                  <a:pt x="17" y="0"/>
                  <a:pt x="18" y="0"/>
                </a:cubicBezTo>
                <a:cubicBezTo>
                  <a:pt x="18" y="0"/>
                  <a:pt x="19" y="0"/>
                  <a:pt x="19" y="0"/>
                </a:cubicBezTo>
                <a:cubicBezTo>
                  <a:pt x="23" y="2"/>
                  <a:pt x="25" y="8"/>
                  <a:pt x="25" y="8"/>
                </a:cubicBezTo>
                <a:cubicBezTo>
                  <a:pt x="26" y="9"/>
                  <a:pt x="26" y="9"/>
                  <a:pt x="26" y="9"/>
                </a:cubicBezTo>
                <a:cubicBezTo>
                  <a:pt x="26" y="9"/>
                  <a:pt x="26" y="9"/>
                  <a:pt x="26" y="9"/>
                </a:cubicBezTo>
                <a:cubicBezTo>
                  <a:pt x="31" y="11"/>
                  <a:pt x="33" y="18"/>
                  <a:pt x="34" y="21"/>
                </a:cubicBezTo>
                <a:cubicBezTo>
                  <a:pt x="34" y="22"/>
                  <a:pt x="37" y="32"/>
                  <a:pt x="31" y="43"/>
                </a:cubicBezTo>
                <a:cubicBezTo>
                  <a:pt x="30" y="43"/>
                  <a:pt x="30" y="43"/>
                  <a:pt x="30" y="43"/>
                </a:cubicBezTo>
                <a:cubicBezTo>
                  <a:pt x="30" y="43"/>
                  <a:pt x="30" y="43"/>
                  <a:pt x="29" y="42"/>
                </a:cubicBezTo>
                <a:cubicBezTo>
                  <a:pt x="29" y="41"/>
                  <a:pt x="29" y="40"/>
                  <a:pt x="28" y="39"/>
                </a:cubicBezTo>
                <a:cubicBezTo>
                  <a:pt x="28" y="39"/>
                  <a:pt x="28" y="39"/>
                  <a:pt x="28" y="39"/>
                </a:cubicBezTo>
                <a:cubicBezTo>
                  <a:pt x="27" y="39"/>
                  <a:pt x="27" y="39"/>
                  <a:pt x="27" y="39"/>
                </a:cubicBezTo>
                <a:cubicBezTo>
                  <a:pt x="26" y="39"/>
                  <a:pt x="26" y="39"/>
                  <a:pt x="26" y="40"/>
                </a:cubicBezTo>
                <a:cubicBezTo>
                  <a:pt x="26" y="41"/>
                  <a:pt x="26" y="42"/>
                  <a:pt x="27" y="43"/>
                </a:cubicBezTo>
                <a:cubicBezTo>
                  <a:pt x="26" y="43"/>
                  <a:pt x="26" y="43"/>
                  <a:pt x="26" y="43"/>
                </a:cubicBezTo>
                <a:cubicBezTo>
                  <a:pt x="25" y="43"/>
                  <a:pt x="25" y="43"/>
                  <a:pt x="25" y="43"/>
                </a:cubicBezTo>
                <a:cubicBezTo>
                  <a:pt x="25" y="43"/>
                  <a:pt x="25" y="42"/>
                  <a:pt x="25" y="42"/>
                </a:cubicBezTo>
                <a:cubicBezTo>
                  <a:pt x="25" y="41"/>
                  <a:pt x="24" y="40"/>
                  <a:pt x="24" y="40"/>
                </a:cubicBezTo>
                <a:cubicBezTo>
                  <a:pt x="24" y="40"/>
                  <a:pt x="24" y="40"/>
                  <a:pt x="24" y="40"/>
                </a:cubicBezTo>
                <a:cubicBezTo>
                  <a:pt x="23" y="40"/>
                  <a:pt x="22" y="40"/>
                  <a:pt x="22" y="41"/>
                </a:cubicBezTo>
                <a:cubicBezTo>
                  <a:pt x="22" y="43"/>
                  <a:pt x="21" y="43"/>
                  <a:pt x="21" y="43"/>
                </a:cubicBezTo>
                <a:cubicBezTo>
                  <a:pt x="20" y="43"/>
                  <a:pt x="20" y="43"/>
                  <a:pt x="20" y="43"/>
                </a:cubicBezTo>
                <a:cubicBezTo>
                  <a:pt x="19" y="43"/>
                  <a:pt x="19" y="43"/>
                  <a:pt x="18" y="43"/>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7" name="Freeform 32">
            <a:extLst>
              <a:ext uri="{FF2B5EF4-FFF2-40B4-BE49-F238E27FC236}">
                <a16:creationId xmlns:a16="http://schemas.microsoft.com/office/drawing/2014/main" id="{2A49F82C-6955-E14B-904D-D8D51557C4BD}"/>
              </a:ext>
            </a:extLst>
          </p:cNvPr>
          <p:cNvSpPr>
            <a:spLocks noEditPoints="1"/>
          </p:cNvSpPr>
          <p:nvPr/>
        </p:nvSpPr>
        <p:spPr bwMode="auto">
          <a:xfrm>
            <a:off x="9435754" y="4211615"/>
            <a:ext cx="1623565" cy="2022335"/>
          </a:xfrm>
          <a:custGeom>
            <a:avLst/>
            <a:gdLst>
              <a:gd name="T0" fmla="*/ 324 w 350"/>
              <a:gd name="T1" fmla="*/ 168 h 436"/>
              <a:gd name="T2" fmla="*/ 297 w 350"/>
              <a:gd name="T3" fmla="*/ 40 h 436"/>
              <a:gd name="T4" fmla="*/ 297 w 350"/>
              <a:gd name="T5" fmla="*/ 10 h 436"/>
              <a:gd name="T6" fmla="*/ 281 w 350"/>
              <a:gd name="T7" fmla="*/ 11 h 436"/>
              <a:gd name="T8" fmla="*/ 281 w 350"/>
              <a:gd name="T9" fmla="*/ 36 h 436"/>
              <a:gd name="T10" fmla="*/ 221 w 350"/>
              <a:gd name="T11" fmla="*/ 73 h 436"/>
              <a:gd name="T12" fmla="*/ 128 w 350"/>
              <a:gd name="T13" fmla="*/ 71 h 436"/>
              <a:gd name="T14" fmla="*/ 67 w 350"/>
              <a:gd name="T15" fmla="*/ 36 h 436"/>
              <a:gd name="T16" fmla="*/ 57 w 350"/>
              <a:gd name="T17" fmla="*/ 0 h 436"/>
              <a:gd name="T18" fmla="*/ 52 w 350"/>
              <a:gd name="T19" fmla="*/ 41 h 436"/>
              <a:gd name="T20" fmla="*/ 25 w 350"/>
              <a:gd name="T21" fmla="*/ 168 h 436"/>
              <a:gd name="T22" fmla="*/ 24 w 350"/>
              <a:gd name="T23" fmla="*/ 292 h 436"/>
              <a:gd name="T24" fmla="*/ 98 w 350"/>
              <a:gd name="T25" fmla="*/ 289 h 436"/>
              <a:gd name="T26" fmla="*/ 37 w 350"/>
              <a:gd name="T27" fmla="*/ 280 h 436"/>
              <a:gd name="T28" fmla="*/ 39 w 350"/>
              <a:gd name="T29" fmla="*/ 170 h 436"/>
              <a:gd name="T30" fmla="*/ 53 w 350"/>
              <a:gd name="T31" fmla="*/ 52 h 436"/>
              <a:gd name="T32" fmla="*/ 87 w 350"/>
              <a:gd name="T33" fmla="*/ 104 h 436"/>
              <a:gd name="T34" fmla="*/ 158 w 350"/>
              <a:gd name="T35" fmla="*/ 223 h 436"/>
              <a:gd name="T36" fmla="*/ 144 w 350"/>
              <a:gd name="T37" fmla="*/ 245 h 436"/>
              <a:gd name="T38" fmla="*/ 118 w 350"/>
              <a:gd name="T39" fmla="*/ 235 h 436"/>
              <a:gd name="T40" fmla="*/ 138 w 350"/>
              <a:gd name="T41" fmla="*/ 394 h 436"/>
              <a:gd name="T42" fmla="*/ 211 w 350"/>
              <a:gd name="T43" fmla="*/ 270 h 436"/>
              <a:gd name="T44" fmla="*/ 216 w 350"/>
              <a:gd name="T45" fmla="*/ 239 h 436"/>
              <a:gd name="T46" fmla="*/ 192 w 350"/>
              <a:gd name="T47" fmla="*/ 228 h 436"/>
              <a:gd name="T48" fmla="*/ 266 w 350"/>
              <a:gd name="T49" fmla="*/ 139 h 436"/>
              <a:gd name="T50" fmla="*/ 295 w 350"/>
              <a:gd name="T51" fmla="*/ 52 h 436"/>
              <a:gd name="T52" fmla="*/ 330 w 350"/>
              <a:gd name="T53" fmla="*/ 110 h 436"/>
              <a:gd name="T54" fmla="*/ 310 w 350"/>
              <a:gd name="T55" fmla="*/ 242 h 436"/>
              <a:gd name="T56" fmla="*/ 283 w 350"/>
              <a:gd name="T57" fmla="*/ 251 h 436"/>
              <a:gd name="T58" fmla="*/ 299 w 350"/>
              <a:gd name="T59" fmla="*/ 331 h 436"/>
              <a:gd name="T60" fmla="*/ 319 w 350"/>
              <a:gd name="T61" fmla="*/ 223 h 436"/>
              <a:gd name="T62" fmla="*/ 69 w 350"/>
              <a:gd name="T63" fmla="*/ 48 h 436"/>
              <a:gd name="T64" fmla="*/ 118 w 350"/>
              <a:gd name="T65" fmla="*/ 76 h 436"/>
              <a:gd name="T66" fmla="*/ 249 w 350"/>
              <a:gd name="T67" fmla="*/ 88 h 436"/>
              <a:gd name="T68" fmla="*/ 278 w 350"/>
              <a:gd name="T69" fmla="*/ 4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436">
                <a:moveTo>
                  <a:pt x="319" y="223"/>
                </a:moveTo>
                <a:cubicBezTo>
                  <a:pt x="312" y="195"/>
                  <a:pt x="324" y="168"/>
                  <a:pt x="324" y="168"/>
                </a:cubicBezTo>
                <a:cubicBezTo>
                  <a:pt x="324" y="168"/>
                  <a:pt x="350" y="129"/>
                  <a:pt x="340" y="91"/>
                </a:cubicBezTo>
                <a:cubicBezTo>
                  <a:pt x="334" y="67"/>
                  <a:pt x="317" y="49"/>
                  <a:pt x="297" y="40"/>
                </a:cubicBezTo>
                <a:cubicBezTo>
                  <a:pt x="297" y="40"/>
                  <a:pt x="297" y="40"/>
                  <a:pt x="297" y="39"/>
                </a:cubicBezTo>
                <a:cubicBezTo>
                  <a:pt x="297" y="10"/>
                  <a:pt x="297" y="10"/>
                  <a:pt x="297" y="10"/>
                </a:cubicBezTo>
                <a:cubicBezTo>
                  <a:pt x="297" y="10"/>
                  <a:pt x="297" y="2"/>
                  <a:pt x="288" y="2"/>
                </a:cubicBezTo>
                <a:cubicBezTo>
                  <a:pt x="288" y="2"/>
                  <a:pt x="281" y="2"/>
                  <a:pt x="281" y="11"/>
                </a:cubicBezTo>
                <a:cubicBezTo>
                  <a:pt x="281" y="34"/>
                  <a:pt x="281" y="34"/>
                  <a:pt x="281" y="34"/>
                </a:cubicBezTo>
                <a:cubicBezTo>
                  <a:pt x="281" y="34"/>
                  <a:pt x="281" y="35"/>
                  <a:pt x="281" y="36"/>
                </a:cubicBezTo>
                <a:cubicBezTo>
                  <a:pt x="274" y="35"/>
                  <a:pt x="268" y="35"/>
                  <a:pt x="261" y="36"/>
                </a:cubicBezTo>
                <a:cubicBezTo>
                  <a:pt x="237" y="40"/>
                  <a:pt x="226" y="61"/>
                  <a:pt x="221" y="73"/>
                </a:cubicBezTo>
                <a:cubicBezTo>
                  <a:pt x="209" y="69"/>
                  <a:pt x="192" y="65"/>
                  <a:pt x="172" y="65"/>
                </a:cubicBezTo>
                <a:cubicBezTo>
                  <a:pt x="153" y="65"/>
                  <a:pt x="139" y="68"/>
                  <a:pt x="128" y="71"/>
                </a:cubicBezTo>
                <a:cubicBezTo>
                  <a:pt x="123" y="59"/>
                  <a:pt x="112" y="40"/>
                  <a:pt x="88" y="36"/>
                </a:cubicBezTo>
                <a:cubicBezTo>
                  <a:pt x="81" y="35"/>
                  <a:pt x="74" y="35"/>
                  <a:pt x="67" y="36"/>
                </a:cubicBezTo>
                <a:cubicBezTo>
                  <a:pt x="65" y="18"/>
                  <a:pt x="65" y="5"/>
                  <a:pt x="65" y="5"/>
                </a:cubicBezTo>
                <a:cubicBezTo>
                  <a:pt x="65" y="5"/>
                  <a:pt x="63" y="1"/>
                  <a:pt x="57" y="0"/>
                </a:cubicBezTo>
                <a:cubicBezTo>
                  <a:pt x="50" y="0"/>
                  <a:pt x="49" y="7"/>
                  <a:pt x="49" y="7"/>
                </a:cubicBezTo>
                <a:cubicBezTo>
                  <a:pt x="49" y="7"/>
                  <a:pt x="48" y="22"/>
                  <a:pt x="52" y="41"/>
                </a:cubicBezTo>
                <a:cubicBezTo>
                  <a:pt x="32" y="49"/>
                  <a:pt x="15" y="68"/>
                  <a:pt x="9" y="91"/>
                </a:cubicBezTo>
                <a:cubicBezTo>
                  <a:pt x="0" y="129"/>
                  <a:pt x="25" y="168"/>
                  <a:pt x="25" y="168"/>
                </a:cubicBezTo>
                <a:cubicBezTo>
                  <a:pt x="25" y="168"/>
                  <a:pt x="38" y="195"/>
                  <a:pt x="31" y="223"/>
                </a:cubicBezTo>
                <a:cubicBezTo>
                  <a:pt x="24" y="252"/>
                  <a:pt x="24" y="292"/>
                  <a:pt x="24" y="292"/>
                </a:cubicBezTo>
                <a:cubicBezTo>
                  <a:pt x="22" y="327"/>
                  <a:pt x="51" y="331"/>
                  <a:pt x="51" y="331"/>
                </a:cubicBezTo>
                <a:cubicBezTo>
                  <a:pt x="77" y="331"/>
                  <a:pt x="98" y="309"/>
                  <a:pt x="98" y="289"/>
                </a:cubicBezTo>
                <a:cubicBezTo>
                  <a:pt x="98" y="268"/>
                  <a:pt x="84" y="251"/>
                  <a:pt x="67" y="251"/>
                </a:cubicBezTo>
                <a:cubicBezTo>
                  <a:pt x="52" y="251"/>
                  <a:pt x="40" y="263"/>
                  <a:pt x="37" y="280"/>
                </a:cubicBezTo>
                <a:cubicBezTo>
                  <a:pt x="40" y="242"/>
                  <a:pt x="40" y="242"/>
                  <a:pt x="40" y="242"/>
                </a:cubicBezTo>
                <a:cubicBezTo>
                  <a:pt x="40" y="242"/>
                  <a:pt x="53" y="193"/>
                  <a:pt x="39" y="170"/>
                </a:cubicBezTo>
                <a:cubicBezTo>
                  <a:pt x="22" y="142"/>
                  <a:pt x="20" y="110"/>
                  <a:pt x="20" y="110"/>
                </a:cubicBezTo>
                <a:cubicBezTo>
                  <a:pt x="18" y="71"/>
                  <a:pt x="53" y="52"/>
                  <a:pt x="53" y="52"/>
                </a:cubicBezTo>
                <a:cubicBezTo>
                  <a:pt x="54" y="52"/>
                  <a:pt x="54" y="52"/>
                  <a:pt x="54" y="52"/>
                </a:cubicBezTo>
                <a:cubicBezTo>
                  <a:pt x="59" y="70"/>
                  <a:pt x="69" y="89"/>
                  <a:pt x="87" y="104"/>
                </a:cubicBezTo>
                <a:cubicBezTo>
                  <a:pt x="87" y="104"/>
                  <a:pt x="65" y="146"/>
                  <a:pt x="96" y="174"/>
                </a:cubicBezTo>
                <a:cubicBezTo>
                  <a:pt x="127" y="203"/>
                  <a:pt x="156" y="210"/>
                  <a:pt x="158" y="223"/>
                </a:cubicBezTo>
                <a:cubicBezTo>
                  <a:pt x="157" y="231"/>
                  <a:pt x="157" y="231"/>
                  <a:pt x="157" y="231"/>
                </a:cubicBezTo>
                <a:cubicBezTo>
                  <a:pt x="157" y="231"/>
                  <a:pt x="145" y="236"/>
                  <a:pt x="144" y="245"/>
                </a:cubicBezTo>
                <a:cubicBezTo>
                  <a:pt x="144" y="245"/>
                  <a:pt x="142" y="252"/>
                  <a:pt x="133" y="240"/>
                </a:cubicBezTo>
                <a:cubicBezTo>
                  <a:pt x="125" y="228"/>
                  <a:pt x="119" y="233"/>
                  <a:pt x="118" y="235"/>
                </a:cubicBezTo>
                <a:cubicBezTo>
                  <a:pt x="118" y="237"/>
                  <a:pt x="116" y="249"/>
                  <a:pt x="138" y="267"/>
                </a:cubicBezTo>
                <a:cubicBezTo>
                  <a:pt x="138" y="394"/>
                  <a:pt x="138" y="394"/>
                  <a:pt x="138" y="394"/>
                </a:cubicBezTo>
                <a:cubicBezTo>
                  <a:pt x="138" y="394"/>
                  <a:pt x="177" y="436"/>
                  <a:pt x="211" y="392"/>
                </a:cubicBezTo>
                <a:cubicBezTo>
                  <a:pt x="211" y="270"/>
                  <a:pt x="211" y="270"/>
                  <a:pt x="211" y="270"/>
                </a:cubicBezTo>
                <a:cubicBezTo>
                  <a:pt x="211" y="270"/>
                  <a:pt x="232" y="249"/>
                  <a:pt x="228" y="234"/>
                </a:cubicBezTo>
                <a:cubicBezTo>
                  <a:pt x="228" y="234"/>
                  <a:pt x="221" y="227"/>
                  <a:pt x="216" y="239"/>
                </a:cubicBezTo>
                <a:cubicBezTo>
                  <a:pt x="211" y="250"/>
                  <a:pt x="207" y="251"/>
                  <a:pt x="207" y="251"/>
                </a:cubicBezTo>
                <a:cubicBezTo>
                  <a:pt x="207" y="251"/>
                  <a:pt x="208" y="235"/>
                  <a:pt x="192" y="228"/>
                </a:cubicBezTo>
                <a:cubicBezTo>
                  <a:pt x="192" y="228"/>
                  <a:pt x="188" y="214"/>
                  <a:pt x="226" y="192"/>
                </a:cubicBezTo>
                <a:cubicBezTo>
                  <a:pt x="264" y="169"/>
                  <a:pt x="266" y="139"/>
                  <a:pt x="266" y="139"/>
                </a:cubicBezTo>
                <a:cubicBezTo>
                  <a:pt x="266" y="139"/>
                  <a:pt x="268" y="120"/>
                  <a:pt x="262" y="104"/>
                </a:cubicBezTo>
                <a:cubicBezTo>
                  <a:pt x="262" y="104"/>
                  <a:pt x="287" y="76"/>
                  <a:pt x="295" y="52"/>
                </a:cubicBezTo>
                <a:cubicBezTo>
                  <a:pt x="297" y="52"/>
                  <a:pt x="297" y="52"/>
                  <a:pt x="297" y="52"/>
                </a:cubicBezTo>
                <a:cubicBezTo>
                  <a:pt x="297" y="52"/>
                  <a:pt x="332" y="71"/>
                  <a:pt x="330" y="110"/>
                </a:cubicBezTo>
                <a:cubicBezTo>
                  <a:pt x="330" y="110"/>
                  <a:pt x="328" y="142"/>
                  <a:pt x="311" y="170"/>
                </a:cubicBezTo>
                <a:cubicBezTo>
                  <a:pt x="297" y="193"/>
                  <a:pt x="310" y="242"/>
                  <a:pt x="310" y="242"/>
                </a:cubicBezTo>
                <a:cubicBezTo>
                  <a:pt x="313" y="280"/>
                  <a:pt x="313" y="280"/>
                  <a:pt x="313" y="280"/>
                </a:cubicBezTo>
                <a:cubicBezTo>
                  <a:pt x="310" y="263"/>
                  <a:pt x="298" y="251"/>
                  <a:pt x="283" y="251"/>
                </a:cubicBezTo>
                <a:cubicBezTo>
                  <a:pt x="266" y="251"/>
                  <a:pt x="252" y="268"/>
                  <a:pt x="252" y="289"/>
                </a:cubicBezTo>
                <a:cubicBezTo>
                  <a:pt x="252" y="309"/>
                  <a:pt x="273" y="331"/>
                  <a:pt x="299" y="331"/>
                </a:cubicBezTo>
                <a:cubicBezTo>
                  <a:pt x="299" y="331"/>
                  <a:pt x="328" y="327"/>
                  <a:pt x="325" y="292"/>
                </a:cubicBezTo>
                <a:cubicBezTo>
                  <a:pt x="325" y="292"/>
                  <a:pt x="325" y="252"/>
                  <a:pt x="319" y="223"/>
                </a:cubicBezTo>
                <a:close/>
                <a:moveTo>
                  <a:pt x="100" y="87"/>
                </a:moveTo>
                <a:cubicBezTo>
                  <a:pt x="100" y="87"/>
                  <a:pt x="74" y="72"/>
                  <a:pt x="69" y="48"/>
                </a:cubicBezTo>
                <a:cubicBezTo>
                  <a:pt x="72" y="47"/>
                  <a:pt x="72" y="47"/>
                  <a:pt x="72" y="47"/>
                </a:cubicBezTo>
                <a:cubicBezTo>
                  <a:pt x="98" y="46"/>
                  <a:pt x="112" y="64"/>
                  <a:pt x="118" y="76"/>
                </a:cubicBezTo>
                <a:cubicBezTo>
                  <a:pt x="106" y="81"/>
                  <a:pt x="100" y="87"/>
                  <a:pt x="100" y="87"/>
                </a:cubicBezTo>
                <a:close/>
                <a:moveTo>
                  <a:pt x="249" y="88"/>
                </a:moveTo>
                <a:cubicBezTo>
                  <a:pt x="249" y="88"/>
                  <a:pt x="243" y="83"/>
                  <a:pt x="231" y="77"/>
                </a:cubicBezTo>
                <a:cubicBezTo>
                  <a:pt x="237" y="65"/>
                  <a:pt x="250" y="46"/>
                  <a:pt x="278" y="47"/>
                </a:cubicBezTo>
                <a:cubicBezTo>
                  <a:pt x="274" y="59"/>
                  <a:pt x="266" y="77"/>
                  <a:pt x="249" y="88"/>
                </a:cubicBezTo>
                <a:close/>
              </a:path>
            </a:pathLst>
          </a:custGeom>
          <a:solidFill>
            <a:schemeClr val="bg1">
              <a:lumMod val="85000"/>
              <a:alpha val="3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sp>
        <p:nvSpPr>
          <p:cNvPr id="13" name="Oval 12">
            <a:extLst>
              <a:ext uri="{FF2B5EF4-FFF2-40B4-BE49-F238E27FC236}">
                <a16:creationId xmlns:a16="http://schemas.microsoft.com/office/drawing/2014/main" id="{65A1EE57-5EF5-C944-9B91-6526CDB81C41}"/>
              </a:ext>
            </a:extLst>
          </p:cNvPr>
          <p:cNvSpPr/>
          <p:nvPr/>
        </p:nvSpPr>
        <p:spPr>
          <a:xfrm rot="18000000">
            <a:off x="9657190" y="2700831"/>
            <a:ext cx="1541039" cy="1541037"/>
          </a:xfrm>
          <a:prstGeom prst="ellipse">
            <a:avLst/>
          </a:prstGeom>
          <a:solidFill>
            <a:schemeClr val="bg1">
              <a:alpha val="53983"/>
            </a:schemeClr>
          </a:solidFill>
          <a:ln w="6350">
            <a:gradFill>
              <a:gsLst>
                <a:gs pos="0">
                  <a:schemeClr val="tx2"/>
                </a:gs>
                <a:gs pos="99000">
                  <a:schemeClr val="accent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4" name="Freeform 16">
            <a:extLst>
              <a:ext uri="{FF2B5EF4-FFF2-40B4-BE49-F238E27FC236}">
                <a16:creationId xmlns:a16="http://schemas.microsoft.com/office/drawing/2014/main" id="{DD9AE4AB-B954-4543-80FB-58D3BDD67CB9}"/>
              </a:ext>
            </a:extLst>
          </p:cNvPr>
          <p:cNvSpPr>
            <a:spLocks/>
          </p:cNvSpPr>
          <p:nvPr/>
        </p:nvSpPr>
        <p:spPr bwMode="auto">
          <a:xfrm>
            <a:off x="10038113" y="3181456"/>
            <a:ext cx="887740" cy="564925"/>
          </a:xfrm>
          <a:custGeom>
            <a:avLst/>
            <a:gdLst>
              <a:gd name="T0" fmla="*/ 33 w 191"/>
              <a:gd name="T1" fmla="*/ 60 h 122"/>
              <a:gd name="T2" fmla="*/ 46 w 191"/>
              <a:gd name="T3" fmla="*/ 63 h 122"/>
              <a:gd name="T4" fmla="*/ 57 w 191"/>
              <a:gd name="T5" fmla="*/ 31 h 122"/>
              <a:gd name="T6" fmla="*/ 69 w 191"/>
              <a:gd name="T7" fmla="*/ 28 h 122"/>
              <a:gd name="T8" fmla="*/ 81 w 191"/>
              <a:gd name="T9" fmla="*/ 31 h 122"/>
              <a:gd name="T10" fmla="*/ 89 w 191"/>
              <a:gd name="T11" fmla="*/ 29 h 122"/>
              <a:gd name="T12" fmla="*/ 100 w 191"/>
              <a:gd name="T13" fmla="*/ 29 h 122"/>
              <a:gd name="T14" fmla="*/ 107 w 191"/>
              <a:gd name="T15" fmla="*/ 27 h 122"/>
              <a:gd name="T16" fmla="*/ 114 w 191"/>
              <a:gd name="T17" fmla="*/ 28 h 122"/>
              <a:gd name="T18" fmla="*/ 121 w 191"/>
              <a:gd name="T19" fmla="*/ 24 h 122"/>
              <a:gd name="T20" fmla="*/ 132 w 191"/>
              <a:gd name="T21" fmla="*/ 24 h 122"/>
              <a:gd name="T22" fmla="*/ 138 w 191"/>
              <a:gd name="T23" fmla="*/ 20 h 122"/>
              <a:gd name="T24" fmla="*/ 146 w 191"/>
              <a:gd name="T25" fmla="*/ 18 h 122"/>
              <a:gd name="T26" fmla="*/ 151 w 191"/>
              <a:gd name="T27" fmla="*/ 15 h 122"/>
              <a:gd name="T28" fmla="*/ 161 w 191"/>
              <a:gd name="T29" fmla="*/ 10 h 122"/>
              <a:gd name="T30" fmla="*/ 172 w 191"/>
              <a:gd name="T31" fmla="*/ 5 h 122"/>
              <a:gd name="T32" fmla="*/ 187 w 191"/>
              <a:gd name="T33" fmla="*/ 4 h 122"/>
              <a:gd name="T34" fmla="*/ 167 w 191"/>
              <a:gd name="T35" fmla="*/ 36 h 122"/>
              <a:gd name="T36" fmla="*/ 141 w 191"/>
              <a:gd name="T37" fmla="*/ 51 h 122"/>
              <a:gd name="T38" fmla="*/ 86 w 191"/>
              <a:gd name="T39" fmla="*/ 68 h 122"/>
              <a:gd name="T40" fmla="*/ 80 w 191"/>
              <a:gd name="T41" fmla="*/ 72 h 122"/>
              <a:gd name="T42" fmla="*/ 56 w 191"/>
              <a:gd name="T43" fmla="*/ 81 h 122"/>
              <a:gd name="T44" fmla="*/ 46 w 191"/>
              <a:gd name="T45" fmla="*/ 92 h 122"/>
              <a:gd name="T46" fmla="*/ 51 w 191"/>
              <a:gd name="T47" fmla="*/ 116 h 122"/>
              <a:gd name="T48" fmla="*/ 31 w 191"/>
              <a:gd name="T49" fmla="*/ 122 h 122"/>
              <a:gd name="T50" fmla="*/ 16 w 191"/>
              <a:gd name="T51" fmla="*/ 116 h 122"/>
              <a:gd name="T52" fmla="*/ 6 w 191"/>
              <a:gd name="T53" fmla="*/ 103 h 122"/>
              <a:gd name="T54" fmla="*/ 0 w 191"/>
              <a:gd name="T55" fmla="*/ 88 h 122"/>
              <a:gd name="T56" fmla="*/ 5 w 191"/>
              <a:gd name="T57" fmla="*/ 71 h 122"/>
              <a:gd name="T58" fmla="*/ 13 w 191"/>
              <a:gd name="T59" fmla="*/ 60 h 122"/>
              <a:gd name="T60" fmla="*/ 33 w 191"/>
              <a:gd name="T61"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1" h="122">
                <a:moveTo>
                  <a:pt x="33" y="60"/>
                </a:moveTo>
                <a:cubicBezTo>
                  <a:pt x="33" y="60"/>
                  <a:pt x="37" y="71"/>
                  <a:pt x="46" y="63"/>
                </a:cubicBezTo>
                <a:cubicBezTo>
                  <a:pt x="53" y="56"/>
                  <a:pt x="58" y="46"/>
                  <a:pt x="57" y="31"/>
                </a:cubicBezTo>
                <a:cubicBezTo>
                  <a:pt x="57" y="31"/>
                  <a:pt x="66" y="31"/>
                  <a:pt x="69" y="28"/>
                </a:cubicBezTo>
                <a:cubicBezTo>
                  <a:pt x="72" y="25"/>
                  <a:pt x="78" y="27"/>
                  <a:pt x="81" y="31"/>
                </a:cubicBezTo>
                <a:cubicBezTo>
                  <a:pt x="83" y="34"/>
                  <a:pt x="88" y="31"/>
                  <a:pt x="89" y="29"/>
                </a:cubicBezTo>
                <a:cubicBezTo>
                  <a:pt x="91" y="26"/>
                  <a:pt x="97" y="26"/>
                  <a:pt x="100" y="29"/>
                </a:cubicBezTo>
                <a:cubicBezTo>
                  <a:pt x="104" y="32"/>
                  <a:pt x="106" y="28"/>
                  <a:pt x="107" y="27"/>
                </a:cubicBezTo>
                <a:cubicBezTo>
                  <a:pt x="109" y="25"/>
                  <a:pt x="113" y="26"/>
                  <a:pt x="114" y="28"/>
                </a:cubicBezTo>
                <a:cubicBezTo>
                  <a:pt x="116" y="29"/>
                  <a:pt x="120" y="25"/>
                  <a:pt x="121" y="24"/>
                </a:cubicBezTo>
                <a:cubicBezTo>
                  <a:pt x="124" y="21"/>
                  <a:pt x="128" y="22"/>
                  <a:pt x="132" y="24"/>
                </a:cubicBezTo>
                <a:cubicBezTo>
                  <a:pt x="136" y="26"/>
                  <a:pt x="137" y="21"/>
                  <a:pt x="138" y="20"/>
                </a:cubicBezTo>
                <a:cubicBezTo>
                  <a:pt x="140" y="17"/>
                  <a:pt x="143" y="18"/>
                  <a:pt x="146" y="18"/>
                </a:cubicBezTo>
                <a:cubicBezTo>
                  <a:pt x="149" y="19"/>
                  <a:pt x="150" y="17"/>
                  <a:pt x="151" y="15"/>
                </a:cubicBezTo>
                <a:cubicBezTo>
                  <a:pt x="151" y="15"/>
                  <a:pt x="154" y="10"/>
                  <a:pt x="161" y="10"/>
                </a:cubicBezTo>
                <a:cubicBezTo>
                  <a:pt x="168" y="10"/>
                  <a:pt x="170" y="7"/>
                  <a:pt x="172" y="5"/>
                </a:cubicBezTo>
                <a:cubicBezTo>
                  <a:pt x="174" y="3"/>
                  <a:pt x="185" y="0"/>
                  <a:pt x="187" y="4"/>
                </a:cubicBezTo>
                <a:cubicBezTo>
                  <a:pt x="189" y="8"/>
                  <a:pt x="191" y="16"/>
                  <a:pt x="167" y="36"/>
                </a:cubicBezTo>
                <a:cubicBezTo>
                  <a:pt x="144" y="57"/>
                  <a:pt x="147" y="47"/>
                  <a:pt x="141" y="51"/>
                </a:cubicBezTo>
                <a:cubicBezTo>
                  <a:pt x="135" y="55"/>
                  <a:pt x="129" y="66"/>
                  <a:pt x="86" y="68"/>
                </a:cubicBezTo>
                <a:cubicBezTo>
                  <a:pt x="86" y="68"/>
                  <a:pt x="83" y="68"/>
                  <a:pt x="80" y="72"/>
                </a:cubicBezTo>
                <a:cubicBezTo>
                  <a:pt x="77" y="76"/>
                  <a:pt x="72" y="82"/>
                  <a:pt x="56" y="81"/>
                </a:cubicBezTo>
                <a:cubicBezTo>
                  <a:pt x="56" y="81"/>
                  <a:pt x="43" y="81"/>
                  <a:pt x="46" y="92"/>
                </a:cubicBezTo>
                <a:cubicBezTo>
                  <a:pt x="50" y="103"/>
                  <a:pt x="51" y="106"/>
                  <a:pt x="51" y="116"/>
                </a:cubicBezTo>
                <a:cubicBezTo>
                  <a:pt x="51" y="116"/>
                  <a:pt x="37" y="119"/>
                  <a:pt x="31" y="122"/>
                </a:cubicBezTo>
                <a:cubicBezTo>
                  <a:pt x="31" y="122"/>
                  <a:pt x="26" y="117"/>
                  <a:pt x="16" y="116"/>
                </a:cubicBezTo>
                <a:cubicBezTo>
                  <a:pt x="16" y="116"/>
                  <a:pt x="15" y="108"/>
                  <a:pt x="6" y="103"/>
                </a:cubicBezTo>
                <a:cubicBezTo>
                  <a:pt x="6" y="103"/>
                  <a:pt x="6" y="92"/>
                  <a:pt x="0" y="88"/>
                </a:cubicBezTo>
                <a:cubicBezTo>
                  <a:pt x="0" y="88"/>
                  <a:pt x="4" y="81"/>
                  <a:pt x="5" y="71"/>
                </a:cubicBezTo>
                <a:cubicBezTo>
                  <a:pt x="5" y="71"/>
                  <a:pt x="12" y="65"/>
                  <a:pt x="13" y="60"/>
                </a:cubicBezTo>
                <a:lnTo>
                  <a:pt x="33" y="60"/>
                </a:lnTo>
                <a:close/>
              </a:path>
            </a:pathLst>
          </a:custGeom>
          <a:gradFill>
            <a:gsLst>
              <a:gs pos="0">
                <a:schemeClr val="tx2"/>
              </a:gs>
              <a:gs pos="100000">
                <a:schemeClr val="accent6"/>
              </a:gs>
            </a:gsLst>
            <a:lin ang="2400000" scaled="0"/>
          </a:gradFill>
          <a:ln>
            <a:noFill/>
          </a:ln>
        </p:spPr>
        <p:txBody>
          <a:bodyPr vert="horz" wrap="square" lIns="121920" tIns="60960" rIns="121920" bIns="60960" numCol="1" anchor="t" anchorCtr="0" compatLnSpc="1">
            <a:prstTxWarp prst="textNoShape">
              <a:avLst/>
            </a:prstTxWarp>
          </a:bodyPr>
          <a:lstStyle/>
          <a:p>
            <a:endParaRPr lang="en-GB" sz="2400"/>
          </a:p>
        </p:txBody>
      </p:sp>
      <p:sp>
        <p:nvSpPr>
          <p:cNvPr id="38" name="Freeform 37">
            <a:extLst>
              <a:ext uri="{FF2B5EF4-FFF2-40B4-BE49-F238E27FC236}">
                <a16:creationId xmlns:a16="http://schemas.microsoft.com/office/drawing/2014/main" id="{AE599677-CC6F-814F-A0D1-1700642C1311}"/>
              </a:ext>
            </a:extLst>
          </p:cNvPr>
          <p:cNvSpPr/>
          <p:nvPr userDrawn="1"/>
        </p:nvSpPr>
        <p:spPr>
          <a:xfrm>
            <a:off x="7710194" y="88317"/>
            <a:ext cx="1907839" cy="6288208"/>
          </a:xfrm>
          <a:custGeom>
            <a:avLst/>
            <a:gdLst>
              <a:gd name="connsiteX0" fmla="*/ 907368 w 1559352"/>
              <a:gd name="connsiteY0" fmla="*/ 4765660 h 5139601"/>
              <a:gd name="connsiteX1" fmla="*/ 885441 w 1559352"/>
              <a:gd name="connsiteY1" fmla="*/ 4282696 h 5139601"/>
              <a:gd name="connsiteX2" fmla="*/ 913131 w 1559352"/>
              <a:gd name="connsiteY2" fmla="*/ 3683948 h 5139601"/>
              <a:gd name="connsiteX3" fmla="*/ 973001 w 1559352"/>
              <a:gd name="connsiteY3" fmla="*/ 3382771 h 5139601"/>
              <a:gd name="connsiteX4" fmla="*/ 1025387 w 1559352"/>
              <a:gd name="connsiteY4" fmla="*/ 3121016 h 5139601"/>
              <a:gd name="connsiteX5" fmla="*/ 997697 w 1559352"/>
              <a:gd name="connsiteY5" fmla="*/ 2972117 h 5139601"/>
              <a:gd name="connsiteX6" fmla="*/ 1022394 w 1559352"/>
              <a:gd name="connsiteY6" fmla="*/ 2837560 h 5139601"/>
              <a:gd name="connsiteX7" fmla="*/ 1011841 w 1559352"/>
              <a:gd name="connsiteY7" fmla="*/ 2550575 h 5139601"/>
              <a:gd name="connsiteX8" fmla="*/ 884618 w 1559352"/>
              <a:gd name="connsiteY8" fmla="*/ 1990647 h 5139601"/>
              <a:gd name="connsiteX9" fmla="*/ 923234 w 1559352"/>
              <a:gd name="connsiteY9" fmla="*/ 1615209 h 5139601"/>
              <a:gd name="connsiteX10" fmla="*/ 902204 w 1559352"/>
              <a:gd name="connsiteY10" fmla="*/ 1684890 h 5139601"/>
              <a:gd name="connsiteX11" fmla="*/ 828115 w 1559352"/>
              <a:gd name="connsiteY11" fmla="*/ 1971875 h 5139601"/>
              <a:gd name="connsiteX12" fmla="*/ 760761 w 1559352"/>
              <a:gd name="connsiteY12" fmla="*/ 2287243 h 5139601"/>
              <a:gd name="connsiteX13" fmla="*/ 810528 w 1559352"/>
              <a:gd name="connsiteY13" fmla="*/ 2623861 h 5139601"/>
              <a:gd name="connsiteX14" fmla="*/ 732922 w 1559352"/>
              <a:gd name="connsiteY14" fmla="*/ 2981653 h 5139601"/>
              <a:gd name="connsiteX15" fmla="*/ 437388 w 1559352"/>
              <a:gd name="connsiteY15" fmla="*/ 3694985 h 5139601"/>
              <a:gd name="connsiteX16" fmla="*/ 328724 w 1559352"/>
              <a:gd name="connsiteY16" fmla="*/ 3978141 h 5139601"/>
              <a:gd name="connsiteX17" fmla="*/ 396078 w 1559352"/>
              <a:gd name="connsiteY17" fmla="*/ 4190639 h 5139601"/>
              <a:gd name="connsiteX18" fmla="*/ 508858 w 1559352"/>
              <a:gd name="connsiteY18" fmla="*/ 4455548 h 5139601"/>
              <a:gd name="connsiteX19" fmla="*/ 596942 w 1559352"/>
              <a:gd name="connsiteY19" fmla="*/ 4671725 h 5139601"/>
              <a:gd name="connsiteX20" fmla="*/ 537072 w 1559352"/>
              <a:gd name="connsiteY20" fmla="*/ 4785032 h 5139601"/>
              <a:gd name="connsiteX21" fmla="*/ 445396 w 1559352"/>
              <a:gd name="connsiteY21" fmla="*/ 4678708 h 5139601"/>
              <a:gd name="connsiteX22" fmla="*/ 357237 w 1559352"/>
              <a:gd name="connsiteY22" fmla="*/ 4519297 h 5139601"/>
              <a:gd name="connsiteX23" fmla="*/ 258452 w 1559352"/>
              <a:gd name="connsiteY23" fmla="*/ 4427165 h 5139601"/>
              <a:gd name="connsiteX24" fmla="*/ 187955 w 1559352"/>
              <a:gd name="connsiteY24" fmla="*/ 4795770 h 5139601"/>
              <a:gd name="connsiteX25" fmla="*/ 276039 w 1559352"/>
              <a:gd name="connsiteY25" fmla="*/ 4994076 h 5139601"/>
              <a:gd name="connsiteX26" fmla="*/ 378491 w 1559352"/>
              <a:gd name="connsiteY26" fmla="*/ 5072017 h 5139601"/>
              <a:gd name="connsiteX27" fmla="*/ 381934 w 1559352"/>
              <a:gd name="connsiteY27" fmla="*/ 5139596 h 5139601"/>
              <a:gd name="connsiteX28" fmla="*/ 17924 w 1559352"/>
              <a:gd name="connsiteY28" fmla="*/ 4796596 h 5139601"/>
              <a:gd name="connsiteX29" fmla="*/ 187 w 1559352"/>
              <a:gd name="connsiteY29" fmla="*/ 4505931 h 5139601"/>
              <a:gd name="connsiteX30" fmla="*/ 31918 w 1559352"/>
              <a:gd name="connsiteY30" fmla="*/ 4081236 h 5139601"/>
              <a:gd name="connsiteX31" fmla="*/ 31918 w 1559352"/>
              <a:gd name="connsiteY31" fmla="*/ 3790422 h 5139601"/>
              <a:gd name="connsiteX32" fmla="*/ 50328 w 1559352"/>
              <a:gd name="connsiteY32" fmla="*/ 3659244 h 5139601"/>
              <a:gd name="connsiteX33" fmla="*/ 71582 w 1559352"/>
              <a:gd name="connsiteY33" fmla="*/ 3372334 h 5139601"/>
              <a:gd name="connsiteX34" fmla="*/ 123969 w 1559352"/>
              <a:gd name="connsiteY34" fmla="*/ 2752186 h 5139601"/>
              <a:gd name="connsiteX35" fmla="*/ 265112 w 1559352"/>
              <a:gd name="connsiteY35" fmla="*/ 2174837 h 5139601"/>
              <a:gd name="connsiteX36" fmla="*/ 289809 w 1559352"/>
              <a:gd name="connsiteY36" fmla="*/ 1774170 h 5139601"/>
              <a:gd name="connsiteX37" fmla="*/ 300286 w 1559352"/>
              <a:gd name="connsiteY37" fmla="*/ 1558218 h 5139601"/>
              <a:gd name="connsiteX38" fmla="*/ 275664 w 1559352"/>
              <a:gd name="connsiteY38" fmla="*/ 1356157 h 5139601"/>
              <a:gd name="connsiteX39" fmla="*/ 265112 w 1559352"/>
              <a:gd name="connsiteY39" fmla="*/ 955865 h 5139601"/>
              <a:gd name="connsiteX40" fmla="*/ 437763 w 1559352"/>
              <a:gd name="connsiteY40" fmla="*/ 590939 h 5139601"/>
              <a:gd name="connsiteX41" fmla="*/ 649478 w 1559352"/>
              <a:gd name="connsiteY41" fmla="*/ 466820 h 5139601"/>
              <a:gd name="connsiteX42" fmla="*/ 981008 w 1559352"/>
              <a:gd name="connsiteY42" fmla="*/ 364100 h 5139601"/>
              <a:gd name="connsiteX43" fmla="*/ 1481747 w 1559352"/>
              <a:gd name="connsiteY43" fmla="*/ 55790 h 5139601"/>
              <a:gd name="connsiteX44" fmla="*/ 1559353 w 1559352"/>
              <a:gd name="connsiteY44" fmla="*/ 0 h 51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59352" h="5139601">
                <a:moveTo>
                  <a:pt x="907368" y="4765660"/>
                </a:moveTo>
                <a:cubicBezTo>
                  <a:pt x="894346" y="4616235"/>
                  <a:pt x="888584" y="4464783"/>
                  <a:pt x="885441" y="4282696"/>
                </a:cubicBezTo>
                <a:cubicBezTo>
                  <a:pt x="885441" y="4084390"/>
                  <a:pt x="885441" y="3882404"/>
                  <a:pt x="913131" y="3683948"/>
                </a:cubicBezTo>
                <a:cubicBezTo>
                  <a:pt x="925913" y="3582256"/>
                  <a:pt x="945924" y="3481602"/>
                  <a:pt x="973001" y="3382771"/>
                </a:cubicBezTo>
                <a:cubicBezTo>
                  <a:pt x="997622" y="3301226"/>
                  <a:pt x="1054050" y="3209169"/>
                  <a:pt x="1025387" y="3121016"/>
                </a:cubicBezTo>
                <a:cubicBezTo>
                  <a:pt x="1011542" y="3071383"/>
                  <a:pt x="990213" y="3028883"/>
                  <a:pt x="997697" y="2972117"/>
                </a:cubicBezTo>
                <a:cubicBezTo>
                  <a:pt x="1004732" y="2926089"/>
                  <a:pt x="1015284" y="2883589"/>
                  <a:pt x="1022394" y="2837560"/>
                </a:cubicBezTo>
                <a:cubicBezTo>
                  <a:pt x="1034727" y="2741974"/>
                  <a:pt x="1031157" y="2644991"/>
                  <a:pt x="1011841" y="2550575"/>
                </a:cubicBezTo>
                <a:cubicBezTo>
                  <a:pt x="984152" y="2362856"/>
                  <a:pt x="898912" y="2182045"/>
                  <a:pt x="884618" y="1990647"/>
                </a:cubicBezTo>
                <a:cubicBezTo>
                  <a:pt x="881025" y="1951677"/>
                  <a:pt x="937004" y="1615209"/>
                  <a:pt x="923234" y="1615209"/>
                </a:cubicBezTo>
                <a:cubicBezTo>
                  <a:pt x="916199" y="1615209"/>
                  <a:pt x="902204" y="1678883"/>
                  <a:pt x="902204" y="1684890"/>
                </a:cubicBezTo>
                <a:cubicBezTo>
                  <a:pt x="884618" y="1684890"/>
                  <a:pt x="834851" y="1950701"/>
                  <a:pt x="828115" y="1971875"/>
                </a:cubicBezTo>
                <a:cubicBezTo>
                  <a:pt x="806861" y="2074595"/>
                  <a:pt x="768245" y="2180994"/>
                  <a:pt x="760761" y="2287243"/>
                </a:cubicBezTo>
                <a:cubicBezTo>
                  <a:pt x="753727" y="2404230"/>
                  <a:pt x="799602" y="2510404"/>
                  <a:pt x="810528" y="2623861"/>
                </a:cubicBezTo>
                <a:cubicBezTo>
                  <a:pt x="821080" y="2744602"/>
                  <a:pt x="775355" y="2868346"/>
                  <a:pt x="732922" y="2981653"/>
                </a:cubicBezTo>
                <a:cubicBezTo>
                  <a:pt x="641470" y="3223285"/>
                  <a:pt x="532208" y="3457333"/>
                  <a:pt x="437388" y="3694985"/>
                </a:cubicBezTo>
                <a:cubicBezTo>
                  <a:pt x="399521" y="3790422"/>
                  <a:pt x="364197" y="3882779"/>
                  <a:pt x="328724" y="3978141"/>
                </a:cubicBezTo>
                <a:cubicBezTo>
                  <a:pt x="293476" y="4066669"/>
                  <a:pt x="346461" y="4119981"/>
                  <a:pt x="396078" y="4190639"/>
                </a:cubicBezTo>
                <a:cubicBezTo>
                  <a:pt x="449138" y="4268580"/>
                  <a:pt x="473759" y="4370849"/>
                  <a:pt x="508858" y="4455548"/>
                </a:cubicBezTo>
                <a:cubicBezTo>
                  <a:pt x="536548" y="4529884"/>
                  <a:pt x="565211" y="4600692"/>
                  <a:pt x="596942" y="4671725"/>
                </a:cubicBezTo>
                <a:cubicBezTo>
                  <a:pt x="610787" y="4710620"/>
                  <a:pt x="610787" y="4820473"/>
                  <a:pt x="537072" y="4785032"/>
                </a:cubicBezTo>
                <a:cubicBezTo>
                  <a:pt x="498306" y="4763857"/>
                  <a:pt x="469718" y="4714675"/>
                  <a:pt x="445396" y="4678708"/>
                </a:cubicBezTo>
                <a:cubicBezTo>
                  <a:pt x="413665" y="4625696"/>
                  <a:pt x="385526" y="4572534"/>
                  <a:pt x="357237" y="4519297"/>
                </a:cubicBezTo>
                <a:cubicBezTo>
                  <a:pt x="339650" y="4480402"/>
                  <a:pt x="311362" y="4427165"/>
                  <a:pt x="258452" y="4427165"/>
                </a:cubicBezTo>
                <a:cubicBezTo>
                  <a:pt x="135045" y="4427165"/>
                  <a:pt x="180845" y="4721358"/>
                  <a:pt x="187955" y="4795770"/>
                </a:cubicBezTo>
                <a:cubicBezTo>
                  <a:pt x="194989" y="4877240"/>
                  <a:pt x="209134" y="4940989"/>
                  <a:pt x="276039" y="4994076"/>
                </a:cubicBezTo>
                <a:cubicBezTo>
                  <a:pt x="308659" y="5022023"/>
                  <a:pt x="342868" y="5048041"/>
                  <a:pt x="378491" y="5072017"/>
                </a:cubicBezTo>
                <a:cubicBezTo>
                  <a:pt x="399670" y="5089737"/>
                  <a:pt x="438361" y="5139596"/>
                  <a:pt x="381934" y="5139596"/>
                </a:cubicBezTo>
                <a:cubicBezTo>
                  <a:pt x="222455" y="5140947"/>
                  <a:pt x="50328" y="4934682"/>
                  <a:pt x="17924" y="4796596"/>
                </a:cubicBezTo>
                <a:cubicBezTo>
                  <a:pt x="-3106" y="4700859"/>
                  <a:pt x="187" y="4601368"/>
                  <a:pt x="187" y="4505931"/>
                </a:cubicBezTo>
                <a:lnTo>
                  <a:pt x="31918" y="4081236"/>
                </a:lnTo>
                <a:lnTo>
                  <a:pt x="31918" y="3790422"/>
                </a:lnTo>
                <a:cubicBezTo>
                  <a:pt x="32820" y="3746113"/>
                  <a:pt x="39000" y="3702074"/>
                  <a:pt x="50328" y="3659244"/>
                </a:cubicBezTo>
                <a:cubicBezTo>
                  <a:pt x="75025" y="3570866"/>
                  <a:pt x="60881" y="3467920"/>
                  <a:pt x="71582" y="3372334"/>
                </a:cubicBezTo>
                <a:cubicBezTo>
                  <a:pt x="91938" y="3166744"/>
                  <a:pt x="102415" y="2961230"/>
                  <a:pt x="123969" y="2752186"/>
                </a:cubicBezTo>
                <a:cubicBezTo>
                  <a:pt x="145148" y="2553804"/>
                  <a:pt x="215645" y="2369239"/>
                  <a:pt x="265112" y="2174837"/>
                </a:cubicBezTo>
                <a:cubicBezTo>
                  <a:pt x="296843" y="2036451"/>
                  <a:pt x="286216" y="1909027"/>
                  <a:pt x="289809" y="1774170"/>
                </a:cubicBezTo>
                <a:cubicBezTo>
                  <a:pt x="289809" y="1699908"/>
                  <a:pt x="307395" y="1632554"/>
                  <a:pt x="300286" y="1558218"/>
                </a:cubicBezTo>
                <a:cubicBezTo>
                  <a:pt x="295563" y="1490481"/>
                  <a:pt x="287344" y="1423038"/>
                  <a:pt x="275664" y="1356157"/>
                </a:cubicBezTo>
                <a:cubicBezTo>
                  <a:pt x="254485" y="1211013"/>
                  <a:pt x="219162" y="1094327"/>
                  <a:pt x="265112" y="955865"/>
                </a:cubicBezTo>
                <a:cubicBezTo>
                  <a:pt x="307395" y="821158"/>
                  <a:pt x="324982" y="690055"/>
                  <a:pt x="437763" y="590939"/>
                </a:cubicBezTo>
                <a:cubicBezTo>
                  <a:pt x="501374" y="534173"/>
                  <a:pt x="575464" y="502261"/>
                  <a:pt x="649478" y="466820"/>
                </a:cubicBezTo>
                <a:cubicBezTo>
                  <a:pt x="730527" y="431453"/>
                  <a:pt x="906919" y="403145"/>
                  <a:pt x="981008" y="364100"/>
                </a:cubicBezTo>
                <a:cubicBezTo>
                  <a:pt x="1168102" y="268438"/>
                  <a:pt x="1298469" y="154906"/>
                  <a:pt x="1481747" y="55790"/>
                </a:cubicBezTo>
                <a:cubicBezTo>
                  <a:pt x="1510043" y="40846"/>
                  <a:pt x="1536153" y="22074"/>
                  <a:pt x="1559353" y="0"/>
                </a:cubicBezTo>
              </a:path>
            </a:pathLst>
          </a:custGeom>
          <a:noFill/>
          <a:ln w="6350" cap="flat">
            <a:solidFill>
              <a:schemeClr val="bg1">
                <a:lumMod val="85000"/>
              </a:schemeClr>
            </a:solidFill>
            <a:prstDash val="solid"/>
            <a:miter/>
          </a:ln>
        </p:spPr>
        <p:txBody>
          <a:bodyPr rtlCol="0" anchor="ctr"/>
          <a:lstStyle/>
          <a:p>
            <a:endParaRPr lang="en-US" sz="2400"/>
          </a:p>
        </p:txBody>
      </p:sp>
    </p:spTree>
    <p:extLst>
      <p:ext uri="{BB962C8B-B14F-4D97-AF65-F5344CB8AC3E}">
        <p14:creationId xmlns:p14="http://schemas.microsoft.com/office/powerpoint/2010/main" val="19129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B_temp_layout_anatomy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928EC52-6445-46B7-AFE6-577B02777D4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4041477" y="-1462256"/>
            <a:ext cx="6121536" cy="13561555"/>
          </a:xfrm>
          <a:custGeom>
            <a:avLst/>
            <a:gdLst>
              <a:gd name="connsiteX0" fmla="*/ 0 w 4591152"/>
              <a:gd name="connsiteY0" fmla="*/ 0 h 10171166"/>
              <a:gd name="connsiteX1" fmla="*/ 829897 w 4591152"/>
              <a:gd name="connsiteY1" fmla="*/ 0 h 10171166"/>
              <a:gd name="connsiteX2" fmla="*/ 829897 w 4591152"/>
              <a:gd name="connsiteY2" fmla="*/ 1096692 h 10171166"/>
              <a:gd name="connsiteX3" fmla="*/ 3872981 w 4591152"/>
              <a:gd name="connsiteY3" fmla="*/ 1096692 h 10171166"/>
              <a:gd name="connsiteX4" fmla="*/ 3872981 w 4591152"/>
              <a:gd name="connsiteY4" fmla="*/ 0 h 10171166"/>
              <a:gd name="connsiteX5" fmla="*/ 4591152 w 4591152"/>
              <a:gd name="connsiteY5" fmla="*/ 0 h 10171166"/>
              <a:gd name="connsiteX6" fmla="*/ 4591152 w 4591152"/>
              <a:gd name="connsiteY6" fmla="*/ 6240192 h 10171166"/>
              <a:gd name="connsiteX7" fmla="*/ 670942 w 4591152"/>
              <a:gd name="connsiteY7" fmla="*/ 6240192 h 10171166"/>
              <a:gd name="connsiteX8" fmla="*/ 670942 w 4591152"/>
              <a:gd name="connsiteY8" fmla="*/ 10171166 h 10171166"/>
              <a:gd name="connsiteX9" fmla="*/ 0 w 4591152"/>
              <a:gd name="connsiteY9" fmla="*/ 10171166 h 1017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1152" h="10171166">
                <a:moveTo>
                  <a:pt x="0" y="0"/>
                </a:moveTo>
                <a:lnTo>
                  <a:pt x="829897" y="0"/>
                </a:lnTo>
                <a:lnTo>
                  <a:pt x="829897" y="1096692"/>
                </a:lnTo>
                <a:lnTo>
                  <a:pt x="3872981" y="1096692"/>
                </a:lnTo>
                <a:lnTo>
                  <a:pt x="3872981" y="0"/>
                </a:lnTo>
                <a:lnTo>
                  <a:pt x="4591152" y="0"/>
                </a:lnTo>
                <a:lnTo>
                  <a:pt x="4591152" y="6240192"/>
                </a:lnTo>
                <a:lnTo>
                  <a:pt x="670942" y="6240192"/>
                </a:lnTo>
                <a:lnTo>
                  <a:pt x="670942" y="10171166"/>
                </a:lnTo>
                <a:lnTo>
                  <a:pt x="0" y="10171166"/>
                </a:lnTo>
                <a:close/>
              </a:path>
            </a:pathLst>
          </a:custGeom>
        </p:spPr>
      </p:pic>
      <p:sp>
        <p:nvSpPr>
          <p:cNvPr id="6" name="Slide Number Placeholder 5">
            <a:extLst>
              <a:ext uri="{FF2B5EF4-FFF2-40B4-BE49-F238E27FC236}">
                <a16:creationId xmlns:a16="http://schemas.microsoft.com/office/drawing/2014/main" id="{6EF8FFA7-953A-B34A-A790-B082141BC759}"/>
              </a:ext>
            </a:extLst>
          </p:cNvPr>
          <p:cNvSpPr>
            <a:spLocks noGrp="1"/>
          </p:cNvSpPr>
          <p:nvPr>
            <p:ph type="sldNum" sz="quarter" idx="12"/>
          </p:nvPr>
        </p:nvSpPr>
        <p:spPr>
          <a:xfrm>
            <a:off x="349200" y="6391008"/>
            <a:ext cx="216000" cy="206104"/>
          </a:xfrm>
          <a:prstGeom prst="rect">
            <a:avLst/>
          </a:prstGeom>
        </p:spPr>
        <p:txBody>
          <a:bodyPr/>
          <a:lstStyle/>
          <a:p>
            <a:fld id="{1D240E27-79AC-C145-8250-3185B37287E0}" type="slidenum">
              <a:rPr lang="en-GB" smtClean="0"/>
              <a:t>‹#›</a:t>
            </a:fld>
            <a:endParaRPr lang="en-GB"/>
          </a:p>
        </p:txBody>
      </p:sp>
      <p:sp>
        <p:nvSpPr>
          <p:cNvPr id="9" name="Freeform: Shape 8">
            <a:extLst>
              <a:ext uri="{FF2B5EF4-FFF2-40B4-BE49-F238E27FC236}">
                <a16:creationId xmlns:a16="http://schemas.microsoft.com/office/drawing/2014/main" id="{9EF79B97-6E8A-40D3-8227-1456F8111030}"/>
              </a:ext>
            </a:extLst>
          </p:cNvPr>
          <p:cNvSpPr/>
          <p:nvPr userDrawn="1"/>
        </p:nvSpPr>
        <p:spPr>
          <a:xfrm rot="20006374" flipV="1">
            <a:off x="6697111" y="3320991"/>
            <a:ext cx="995389" cy="469995"/>
          </a:xfrm>
          <a:custGeom>
            <a:avLst/>
            <a:gdLst>
              <a:gd name="connsiteX0" fmla="*/ 19760 w 870660"/>
              <a:gd name="connsiteY0" fmla="*/ 101651 h 407540"/>
              <a:gd name="connsiteX1" fmla="*/ 32460 w 870660"/>
              <a:gd name="connsiteY1" fmla="*/ 387401 h 407540"/>
              <a:gd name="connsiteX2" fmla="*/ 45160 w 870660"/>
              <a:gd name="connsiteY2" fmla="*/ 406451 h 407540"/>
              <a:gd name="connsiteX3" fmla="*/ 292810 w 870660"/>
              <a:gd name="connsiteY3" fmla="*/ 400101 h 407540"/>
              <a:gd name="connsiteX4" fmla="*/ 343610 w 870660"/>
              <a:gd name="connsiteY4" fmla="*/ 387401 h 407540"/>
              <a:gd name="connsiteX5" fmla="*/ 362660 w 870660"/>
              <a:gd name="connsiteY5" fmla="*/ 381051 h 407540"/>
              <a:gd name="connsiteX6" fmla="*/ 388060 w 870660"/>
              <a:gd name="connsiteY6" fmla="*/ 374701 h 407540"/>
              <a:gd name="connsiteX7" fmla="*/ 413460 w 870660"/>
              <a:gd name="connsiteY7" fmla="*/ 362001 h 407540"/>
              <a:gd name="connsiteX8" fmla="*/ 432510 w 870660"/>
              <a:gd name="connsiteY8" fmla="*/ 355651 h 407540"/>
              <a:gd name="connsiteX9" fmla="*/ 489660 w 870660"/>
              <a:gd name="connsiteY9" fmla="*/ 330251 h 407540"/>
              <a:gd name="connsiteX10" fmla="*/ 553160 w 870660"/>
              <a:gd name="connsiteY10" fmla="*/ 311201 h 407540"/>
              <a:gd name="connsiteX11" fmla="*/ 597610 w 870660"/>
              <a:gd name="connsiteY11" fmla="*/ 285801 h 407540"/>
              <a:gd name="connsiteX12" fmla="*/ 610310 w 870660"/>
              <a:gd name="connsiteY12" fmla="*/ 266751 h 407540"/>
              <a:gd name="connsiteX13" fmla="*/ 667460 w 870660"/>
              <a:gd name="connsiteY13" fmla="*/ 228651 h 407540"/>
              <a:gd name="connsiteX14" fmla="*/ 686510 w 870660"/>
              <a:gd name="connsiteY14" fmla="*/ 215951 h 407540"/>
              <a:gd name="connsiteX15" fmla="*/ 705560 w 870660"/>
              <a:gd name="connsiteY15" fmla="*/ 196901 h 407540"/>
              <a:gd name="connsiteX16" fmla="*/ 724610 w 870660"/>
              <a:gd name="connsiteY16" fmla="*/ 190551 h 407540"/>
              <a:gd name="connsiteX17" fmla="*/ 762710 w 870660"/>
              <a:gd name="connsiteY17" fmla="*/ 165151 h 407540"/>
              <a:gd name="connsiteX18" fmla="*/ 781760 w 870660"/>
              <a:gd name="connsiteY18" fmla="*/ 146101 h 407540"/>
              <a:gd name="connsiteX19" fmla="*/ 794460 w 870660"/>
              <a:gd name="connsiteY19" fmla="*/ 127051 h 407540"/>
              <a:gd name="connsiteX20" fmla="*/ 832560 w 870660"/>
              <a:gd name="connsiteY20" fmla="*/ 108001 h 407540"/>
              <a:gd name="connsiteX21" fmla="*/ 857960 w 870660"/>
              <a:gd name="connsiteY21" fmla="*/ 69901 h 407540"/>
              <a:gd name="connsiteX22" fmla="*/ 870660 w 870660"/>
              <a:gd name="connsiteY22" fmla="*/ 50851 h 407540"/>
              <a:gd name="connsiteX23" fmla="*/ 864310 w 870660"/>
              <a:gd name="connsiteY23" fmla="*/ 6401 h 407540"/>
              <a:gd name="connsiteX24" fmla="*/ 838910 w 870660"/>
              <a:gd name="connsiteY24" fmla="*/ 51 h 407540"/>
              <a:gd name="connsiteX25" fmla="*/ 610310 w 870660"/>
              <a:gd name="connsiteY25" fmla="*/ 6401 h 407540"/>
              <a:gd name="connsiteX26" fmla="*/ 591260 w 870660"/>
              <a:gd name="connsiteY26" fmla="*/ 12751 h 407540"/>
              <a:gd name="connsiteX27" fmla="*/ 565860 w 870660"/>
              <a:gd name="connsiteY27" fmla="*/ 19101 h 407540"/>
              <a:gd name="connsiteX28" fmla="*/ 521410 w 870660"/>
              <a:gd name="connsiteY28" fmla="*/ 38151 h 407540"/>
              <a:gd name="connsiteX29" fmla="*/ 483310 w 870660"/>
              <a:gd name="connsiteY29" fmla="*/ 57201 h 407540"/>
              <a:gd name="connsiteX30" fmla="*/ 464260 w 870660"/>
              <a:gd name="connsiteY30" fmla="*/ 69901 h 407540"/>
              <a:gd name="connsiteX31" fmla="*/ 394410 w 870660"/>
              <a:gd name="connsiteY31" fmla="*/ 88951 h 407540"/>
              <a:gd name="connsiteX32" fmla="*/ 375360 w 870660"/>
              <a:gd name="connsiteY32" fmla="*/ 95301 h 407540"/>
              <a:gd name="connsiteX33" fmla="*/ 343610 w 870660"/>
              <a:gd name="connsiteY33" fmla="*/ 101651 h 407540"/>
              <a:gd name="connsiteX34" fmla="*/ 318210 w 870660"/>
              <a:gd name="connsiteY34" fmla="*/ 108001 h 407540"/>
              <a:gd name="connsiteX35" fmla="*/ 19760 w 870660"/>
              <a:gd name="connsiteY35" fmla="*/ 101651 h 407540"/>
              <a:gd name="connsiteX0" fmla="*/ 35923 w 886823"/>
              <a:gd name="connsiteY0" fmla="*/ 101651 h 412503"/>
              <a:gd name="connsiteX1" fmla="*/ 10559 w 886823"/>
              <a:gd name="connsiteY1" fmla="*/ 304908 h 412503"/>
              <a:gd name="connsiteX2" fmla="*/ 61323 w 886823"/>
              <a:gd name="connsiteY2" fmla="*/ 406451 h 412503"/>
              <a:gd name="connsiteX3" fmla="*/ 308973 w 886823"/>
              <a:gd name="connsiteY3" fmla="*/ 400101 h 412503"/>
              <a:gd name="connsiteX4" fmla="*/ 359773 w 886823"/>
              <a:gd name="connsiteY4" fmla="*/ 387401 h 412503"/>
              <a:gd name="connsiteX5" fmla="*/ 378823 w 886823"/>
              <a:gd name="connsiteY5" fmla="*/ 381051 h 412503"/>
              <a:gd name="connsiteX6" fmla="*/ 404223 w 886823"/>
              <a:gd name="connsiteY6" fmla="*/ 374701 h 412503"/>
              <a:gd name="connsiteX7" fmla="*/ 429623 w 886823"/>
              <a:gd name="connsiteY7" fmla="*/ 362001 h 412503"/>
              <a:gd name="connsiteX8" fmla="*/ 448673 w 886823"/>
              <a:gd name="connsiteY8" fmla="*/ 355651 h 412503"/>
              <a:gd name="connsiteX9" fmla="*/ 505823 w 886823"/>
              <a:gd name="connsiteY9" fmla="*/ 330251 h 412503"/>
              <a:gd name="connsiteX10" fmla="*/ 569323 w 886823"/>
              <a:gd name="connsiteY10" fmla="*/ 311201 h 412503"/>
              <a:gd name="connsiteX11" fmla="*/ 613773 w 886823"/>
              <a:gd name="connsiteY11" fmla="*/ 285801 h 412503"/>
              <a:gd name="connsiteX12" fmla="*/ 626473 w 886823"/>
              <a:gd name="connsiteY12" fmla="*/ 266751 h 412503"/>
              <a:gd name="connsiteX13" fmla="*/ 683623 w 886823"/>
              <a:gd name="connsiteY13" fmla="*/ 228651 h 412503"/>
              <a:gd name="connsiteX14" fmla="*/ 702673 w 886823"/>
              <a:gd name="connsiteY14" fmla="*/ 215951 h 412503"/>
              <a:gd name="connsiteX15" fmla="*/ 721723 w 886823"/>
              <a:gd name="connsiteY15" fmla="*/ 196901 h 412503"/>
              <a:gd name="connsiteX16" fmla="*/ 740773 w 886823"/>
              <a:gd name="connsiteY16" fmla="*/ 190551 h 412503"/>
              <a:gd name="connsiteX17" fmla="*/ 778873 w 886823"/>
              <a:gd name="connsiteY17" fmla="*/ 165151 h 412503"/>
              <a:gd name="connsiteX18" fmla="*/ 797923 w 886823"/>
              <a:gd name="connsiteY18" fmla="*/ 146101 h 412503"/>
              <a:gd name="connsiteX19" fmla="*/ 810623 w 886823"/>
              <a:gd name="connsiteY19" fmla="*/ 127051 h 412503"/>
              <a:gd name="connsiteX20" fmla="*/ 848723 w 886823"/>
              <a:gd name="connsiteY20" fmla="*/ 108001 h 412503"/>
              <a:gd name="connsiteX21" fmla="*/ 874123 w 886823"/>
              <a:gd name="connsiteY21" fmla="*/ 69901 h 412503"/>
              <a:gd name="connsiteX22" fmla="*/ 886823 w 886823"/>
              <a:gd name="connsiteY22" fmla="*/ 50851 h 412503"/>
              <a:gd name="connsiteX23" fmla="*/ 880473 w 886823"/>
              <a:gd name="connsiteY23" fmla="*/ 6401 h 412503"/>
              <a:gd name="connsiteX24" fmla="*/ 855073 w 886823"/>
              <a:gd name="connsiteY24" fmla="*/ 51 h 412503"/>
              <a:gd name="connsiteX25" fmla="*/ 626473 w 886823"/>
              <a:gd name="connsiteY25" fmla="*/ 6401 h 412503"/>
              <a:gd name="connsiteX26" fmla="*/ 607423 w 886823"/>
              <a:gd name="connsiteY26" fmla="*/ 12751 h 412503"/>
              <a:gd name="connsiteX27" fmla="*/ 582023 w 886823"/>
              <a:gd name="connsiteY27" fmla="*/ 19101 h 412503"/>
              <a:gd name="connsiteX28" fmla="*/ 537573 w 886823"/>
              <a:gd name="connsiteY28" fmla="*/ 38151 h 412503"/>
              <a:gd name="connsiteX29" fmla="*/ 499473 w 886823"/>
              <a:gd name="connsiteY29" fmla="*/ 57201 h 412503"/>
              <a:gd name="connsiteX30" fmla="*/ 480423 w 886823"/>
              <a:gd name="connsiteY30" fmla="*/ 69901 h 412503"/>
              <a:gd name="connsiteX31" fmla="*/ 410573 w 886823"/>
              <a:gd name="connsiteY31" fmla="*/ 88951 h 412503"/>
              <a:gd name="connsiteX32" fmla="*/ 391523 w 886823"/>
              <a:gd name="connsiteY32" fmla="*/ 95301 h 412503"/>
              <a:gd name="connsiteX33" fmla="*/ 359773 w 886823"/>
              <a:gd name="connsiteY33" fmla="*/ 101651 h 412503"/>
              <a:gd name="connsiteX34" fmla="*/ 334373 w 886823"/>
              <a:gd name="connsiteY34" fmla="*/ 108001 h 412503"/>
              <a:gd name="connsiteX35" fmla="*/ 35923 w 886823"/>
              <a:gd name="connsiteY35" fmla="*/ 101651 h 412503"/>
              <a:gd name="connsiteX0" fmla="*/ 38746 w 889646"/>
              <a:gd name="connsiteY0" fmla="*/ 101651 h 420065"/>
              <a:gd name="connsiteX1" fmla="*/ 13382 w 889646"/>
              <a:gd name="connsiteY1" fmla="*/ 304908 h 420065"/>
              <a:gd name="connsiteX2" fmla="*/ 128869 w 889646"/>
              <a:gd name="connsiteY2" fmla="*/ 415340 h 420065"/>
              <a:gd name="connsiteX3" fmla="*/ 311796 w 889646"/>
              <a:gd name="connsiteY3" fmla="*/ 400101 h 420065"/>
              <a:gd name="connsiteX4" fmla="*/ 362596 w 889646"/>
              <a:gd name="connsiteY4" fmla="*/ 387401 h 420065"/>
              <a:gd name="connsiteX5" fmla="*/ 381646 w 889646"/>
              <a:gd name="connsiteY5" fmla="*/ 381051 h 420065"/>
              <a:gd name="connsiteX6" fmla="*/ 407046 w 889646"/>
              <a:gd name="connsiteY6" fmla="*/ 374701 h 420065"/>
              <a:gd name="connsiteX7" fmla="*/ 432446 w 889646"/>
              <a:gd name="connsiteY7" fmla="*/ 362001 h 420065"/>
              <a:gd name="connsiteX8" fmla="*/ 451496 w 889646"/>
              <a:gd name="connsiteY8" fmla="*/ 355651 h 420065"/>
              <a:gd name="connsiteX9" fmla="*/ 508646 w 889646"/>
              <a:gd name="connsiteY9" fmla="*/ 330251 h 420065"/>
              <a:gd name="connsiteX10" fmla="*/ 572146 w 889646"/>
              <a:gd name="connsiteY10" fmla="*/ 311201 h 420065"/>
              <a:gd name="connsiteX11" fmla="*/ 616596 w 889646"/>
              <a:gd name="connsiteY11" fmla="*/ 285801 h 420065"/>
              <a:gd name="connsiteX12" fmla="*/ 629296 w 889646"/>
              <a:gd name="connsiteY12" fmla="*/ 266751 h 420065"/>
              <a:gd name="connsiteX13" fmla="*/ 686446 w 889646"/>
              <a:gd name="connsiteY13" fmla="*/ 228651 h 420065"/>
              <a:gd name="connsiteX14" fmla="*/ 705496 w 889646"/>
              <a:gd name="connsiteY14" fmla="*/ 215951 h 420065"/>
              <a:gd name="connsiteX15" fmla="*/ 724546 w 889646"/>
              <a:gd name="connsiteY15" fmla="*/ 196901 h 420065"/>
              <a:gd name="connsiteX16" fmla="*/ 743596 w 889646"/>
              <a:gd name="connsiteY16" fmla="*/ 190551 h 420065"/>
              <a:gd name="connsiteX17" fmla="*/ 781696 w 889646"/>
              <a:gd name="connsiteY17" fmla="*/ 165151 h 420065"/>
              <a:gd name="connsiteX18" fmla="*/ 800746 w 889646"/>
              <a:gd name="connsiteY18" fmla="*/ 146101 h 420065"/>
              <a:gd name="connsiteX19" fmla="*/ 813446 w 889646"/>
              <a:gd name="connsiteY19" fmla="*/ 127051 h 420065"/>
              <a:gd name="connsiteX20" fmla="*/ 851546 w 889646"/>
              <a:gd name="connsiteY20" fmla="*/ 108001 h 420065"/>
              <a:gd name="connsiteX21" fmla="*/ 876946 w 889646"/>
              <a:gd name="connsiteY21" fmla="*/ 69901 h 420065"/>
              <a:gd name="connsiteX22" fmla="*/ 889646 w 889646"/>
              <a:gd name="connsiteY22" fmla="*/ 50851 h 420065"/>
              <a:gd name="connsiteX23" fmla="*/ 883296 w 889646"/>
              <a:gd name="connsiteY23" fmla="*/ 6401 h 420065"/>
              <a:gd name="connsiteX24" fmla="*/ 857896 w 889646"/>
              <a:gd name="connsiteY24" fmla="*/ 51 h 420065"/>
              <a:gd name="connsiteX25" fmla="*/ 629296 w 889646"/>
              <a:gd name="connsiteY25" fmla="*/ 6401 h 420065"/>
              <a:gd name="connsiteX26" fmla="*/ 610246 w 889646"/>
              <a:gd name="connsiteY26" fmla="*/ 12751 h 420065"/>
              <a:gd name="connsiteX27" fmla="*/ 584846 w 889646"/>
              <a:gd name="connsiteY27" fmla="*/ 19101 h 420065"/>
              <a:gd name="connsiteX28" fmla="*/ 540396 w 889646"/>
              <a:gd name="connsiteY28" fmla="*/ 38151 h 420065"/>
              <a:gd name="connsiteX29" fmla="*/ 502296 w 889646"/>
              <a:gd name="connsiteY29" fmla="*/ 57201 h 420065"/>
              <a:gd name="connsiteX30" fmla="*/ 483246 w 889646"/>
              <a:gd name="connsiteY30" fmla="*/ 69901 h 420065"/>
              <a:gd name="connsiteX31" fmla="*/ 413396 w 889646"/>
              <a:gd name="connsiteY31" fmla="*/ 88951 h 420065"/>
              <a:gd name="connsiteX32" fmla="*/ 394346 w 889646"/>
              <a:gd name="connsiteY32" fmla="*/ 95301 h 420065"/>
              <a:gd name="connsiteX33" fmla="*/ 362596 w 889646"/>
              <a:gd name="connsiteY33" fmla="*/ 101651 h 420065"/>
              <a:gd name="connsiteX34" fmla="*/ 337196 w 889646"/>
              <a:gd name="connsiteY34" fmla="*/ 108001 h 420065"/>
              <a:gd name="connsiteX35" fmla="*/ 38746 w 889646"/>
              <a:gd name="connsiteY35" fmla="*/ 101651 h 4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89646" h="420065">
                <a:moveTo>
                  <a:pt x="38746" y="101651"/>
                </a:moveTo>
                <a:cubicBezTo>
                  <a:pt x="-15223" y="134469"/>
                  <a:pt x="-1638" y="252627"/>
                  <a:pt x="13382" y="304908"/>
                </a:cubicBezTo>
                <a:cubicBezTo>
                  <a:pt x="28402" y="357189"/>
                  <a:pt x="79133" y="399475"/>
                  <a:pt x="128869" y="415340"/>
                </a:cubicBezTo>
                <a:cubicBezTo>
                  <a:pt x="178605" y="431205"/>
                  <a:pt x="229246" y="402218"/>
                  <a:pt x="311796" y="400101"/>
                </a:cubicBezTo>
                <a:cubicBezTo>
                  <a:pt x="328729" y="395868"/>
                  <a:pt x="346037" y="392921"/>
                  <a:pt x="362596" y="387401"/>
                </a:cubicBezTo>
                <a:cubicBezTo>
                  <a:pt x="368946" y="385284"/>
                  <a:pt x="375210" y="382890"/>
                  <a:pt x="381646" y="381051"/>
                </a:cubicBezTo>
                <a:cubicBezTo>
                  <a:pt x="390037" y="378653"/>
                  <a:pt x="398874" y="377765"/>
                  <a:pt x="407046" y="374701"/>
                </a:cubicBezTo>
                <a:cubicBezTo>
                  <a:pt x="415909" y="371377"/>
                  <a:pt x="423745" y="365730"/>
                  <a:pt x="432446" y="362001"/>
                </a:cubicBezTo>
                <a:cubicBezTo>
                  <a:pt x="438598" y="359364"/>
                  <a:pt x="445146" y="357768"/>
                  <a:pt x="451496" y="355651"/>
                </a:cubicBezTo>
                <a:cubicBezTo>
                  <a:pt x="498749" y="320211"/>
                  <a:pt x="453037" y="348787"/>
                  <a:pt x="508646" y="330251"/>
                </a:cubicBezTo>
                <a:cubicBezTo>
                  <a:pt x="582478" y="305640"/>
                  <a:pt x="474498" y="327476"/>
                  <a:pt x="572146" y="311201"/>
                </a:cubicBezTo>
                <a:cubicBezTo>
                  <a:pt x="582107" y="306221"/>
                  <a:pt x="607621" y="294776"/>
                  <a:pt x="616596" y="285801"/>
                </a:cubicBezTo>
                <a:cubicBezTo>
                  <a:pt x="621992" y="280405"/>
                  <a:pt x="623553" y="271777"/>
                  <a:pt x="629296" y="266751"/>
                </a:cubicBezTo>
                <a:lnTo>
                  <a:pt x="686446" y="228651"/>
                </a:lnTo>
                <a:cubicBezTo>
                  <a:pt x="692796" y="224418"/>
                  <a:pt x="700100" y="221347"/>
                  <a:pt x="705496" y="215951"/>
                </a:cubicBezTo>
                <a:cubicBezTo>
                  <a:pt x="711846" y="209601"/>
                  <a:pt x="717074" y="201882"/>
                  <a:pt x="724546" y="196901"/>
                </a:cubicBezTo>
                <a:cubicBezTo>
                  <a:pt x="730115" y="193188"/>
                  <a:pt x="737745" y="193802"/>
                  <a:pt x="743596" y="190551"/>
                </a:cubicBezTo>
                <a:cubicBezTo>
                  <a:pt x="756939" y="183138"/>
                  <a:pt x="770903" y="175944"/>
                  <a:pt x="781696" y="165151"/>
                </a:cubicBezTo>
                <a:cubicBezTo>
                  <a:pt x="788046" y="158801"/>
                  <a:pt x="794997" y="153000"/>
                  <a:pt x="800746" y="146101"/>
                </a:cubicBezTo>
                <a:cubicBezTo>
                  <a:pt x="805632" y="140238"/>
                  <a:pt x="808050" y="132447"/>
                  <a:pt x="813446" y="127051"/>
                </a:cubicBezTo>
                <a:cubicBezTo>
                  <a:pt x="825756" y="114741"/>
                  <a:pt x="836052" y="113166"/>
                  <a:pt x="851546" y="108001"/>
                </a:cubicBezTo>
                <a:lnTo>
                  <a:pt x="876946" y="69901"/>
                </a:lnTo>
                <a:lnTo>
                  <a:pt x="889646" y="50851"/>
                </a:lnTo>
                <a:cubicBezTo>
                  <a:pt x="887529" y="36034"/>
                  <a:pt x="891229" y="19093"/>
                  <a:pt x="883296" y="6401"/>
                </a:cubicBezTo>
                <a:cubicBezTo>
                  <a:pt x="878671" y="-1000"/>
                  <a:pt x="866623" y="51"/>
                  <a:pt x="857896" y="51"/>
                </a:cubicBezTo>
                <a:cubicBezTo>
                  <a:pt x="781667" y="51"/>
                  <a:pt x="705496" y="4284"/>
                  <a:pt x="629296" y="6401"/>
                </a:cubicBezTo>
                <a:cubicBezTo>
                  <a:pt x="622946" y="8518"/>
                  <a:pt x="616682" y="10912"/>
                  <a:pt x="610246" y="12751"/>
                </a:cubicBezTo>
                <a:cubicBezTo>
                  <a:pt x="601855" y="15149"/>
                  <a:pt x="592868" y="15663"/>
                  <a:pt x="584846" y="19101"/>
                </a:cubicBezTo>
                <a:cubicBezTo>
                  <a:pt x="523452" y="45413"/>
                  <a:pt x="613318" y="19921"/>
                  <a:pt x="540396" y="38151"/>
                </a:cubicBezTo>
                <a:cubicBezTo>
                  <a:pt x="485801" y="74547"/>
                  <a:pt x="554876" y="30911"/>
                  <a:pt x="502296" y="57201"/>
                </a:cubicBezTo>
                <a:cubicBezTo>
                  <a:pt x="495470" y="60614"/>
                  <a:pt x="490220" y="66801"/>
                  <a:pt x="483246" y="69901"/>
                </a:cubicBezTo>
                <a:cubicBezTo>
                  <a:pt x="448216" y="85470"/>
                  <a:pt x="447543" y="80414"/>
                  <a:pt x="413396" y="88951"/>
                </a:cubicBezTo>
                <a:cubicBezTo>
                  <a:pt x="406902" y="90574"/>
                  <a:pt x="400840" y="93678"/>
                  <a:pt x="394346" y="95301"/>
                </a:cubicBezTo>
                <a:cubicBezTo>
                  <a:pt x="383875" y="97919"/>
                  <a:pt x="373132" y="99310"/>
                  <a:pt x="362596" y="101651"/>
                </a:cubicBezTo>
                <a:cubicBezTo>
                  <a:pt x="354077" y="103544"/>
                  <a:pt x="345922" y="107833"/>
                  <a:pt x="337196" y="108001"/>
                </a:cubicBezTo>
                <a:cubicBezTo>
                  <a:pt x="235615" y="109954"/>
                  <a:pt x="92715" y="68833"/>
                  <a:pt x="38746" y="101651"/>
                </a:cubicBezTo>
                <a:close/>
              </a:path>
            </a:pathLst>
          </a:custGeom>
          <a:solidFill>
            <a:schemeClr val="bg1">
              <a:alpha val="57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867" dirty="0">
              <a:solidFill>
                <a:schemeClr val="tx1"/>
              </a:solidFill>
            </a:endParaRPr>
          </a:p>
        </p:txBody>
      </p:sp>
      <p:sp>
        <p:nvSpPr>
          <p:cNvPr id="3" name="Content Placeholder 2">
            <a:extLst>
              <a:ext uri="{FF2B5EF4-FFF2-40B4-BE49-F238E27FC236}">
                <a16:creationId xmlns:a16="http://schemas.microsoft.com/office/drawing/2014/main" id="{19F7B0FE-A695-6D47-9F15-87E88CBA959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6">
            <a:extLst>
              <a:ext uri="{FF2B5EF4-FFF2-40B4-BE49-F238E27FC236}">
                <a16:creationId xmlns:a16="http://schemas.microsoft.com/office/drawing/2014/main" id="{D44D35C6-CCF7-4CEA-923D-3E13EAB9A92F}"/>
              </a:ext>
            </a:extLst>
          </p:cNvPr>
          <p:cNvSpPr>
            <a:spLocks noGrp="1"/>
          </p:cNvSpPr>
          <p:nvPr>
            <p:ph type="body" sz="quarter" idx="13"/>
          </p:nvPr>
        </p:nvSpPr>
        <p:spPr>
          <a:xfrm>
            <a:off x="457199" y="5880520"/>
            <a:ext cx="8639999" cy="236993"/>
          </a:xfrm>
        </p:spPr>
        <p:txBody>
          <a:bodyPr anchor="b"/>
          <a:lstStyle>
            <a:lvl1pPr>
              <a:defRPr lang="en-GB" sz="800" dirty="0"/>
            </a:lvl1pPr>
          </a:lstStyle>
          <a:p>
            <a:pPr lvl="0"/>
            <a:endParaRPr lang="en-GB" dirty="0"/>
          </a:p>
        </p:txBody>
      </p:sp>
      <p:sp>
        <p:nvSpPr>
          <p:cNvPr id="2" name="Title 1">
            <a:extLst>
              <a:ext uri="{FF2B5EF4-FFF2-40B4-BE49-F238E27FC236}">
                <a16:creationId xmlns:a16="http://schemas.microsoft.com/office/drawing/2014/main" id="{01AF81FB-8832-7A4F-B4BB-1A0DB7E60249}"/>
              </a:ext>
            </a:extLst>
          </p:cNvPr>
          <p:cNvSpPr>
            <a:spLocks noGrp="1"/>
          </p:cNvSpPr>
          <p:nvPr>
            <p:ph type="title" hasCustomPrompt="1"/>
          </p:nvPr>
        </p:nvSpPr>
        <p:spPr/>
        <p:txBody>
          <a:bodyPr/>
          <a:lstStyle>
            <a:lvl1pPr>
              <a:defRPr cap="none"/>
            </a:lvl1pPr>
          </a:lstStyle>
          <a:p>
            <a:r>
              <a:rPr lang="en-GB" dirty="0"/>
              <a:t>Click to edit master title style</a:t>
            </a:r>
          </a:p>
        </p:txBody>
      </p:sp>
    </p:spTree>
    <p:extLst>
      <p:ext uri="{BB962C8B-B14F-4D97-AF65-F5344CB8AC3E}">
        <p14:creationId xmlns:p14="http://schemas.microsoft.com/office/powerpoint/2010/main" val="31063176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jp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D8FDE-FA20-644D-83B5-04A905503CB1}"/>
              </a:ext>
            </a:extLst>
          </p:cNvPr>
          <p:cNvSpPr>
            <a:spLocks noGrp="1"/>
          </p:cNvSpPr>
          <p:nvPr>
            <p:ph type="title"/>
          </p:nvPr>
        </p:nvSpPr>
        <p:spPr>
          <a:xfrm>
            <a:off x="457201" y="365126"/>
            <a:ext cx="10232967" cy="779463"/>
          </a:xfrm>
          <a:prstGeom prst="rect">
            <a:avLst/>
          </a:prstGeom>
        </p:spPr>
        <p:txBody>
          <a:bodyPr vert="horz" lIns="0" tIns="0" rIns="0" bIns="0" rtlCol="0" anchor="t">
            <a:noAutofit/>
          </a:bodyPr>
          <a:lstStyle/>
          <a:p>
            <a:r>
              <a:rPr lang="en-GB" dirty="0"/>
              <a:t>Click to edit Master title style</a:t>
            </a:r>
          </a:p>
        </p:txBody>
      </p:sp>
      <p:sp>
        <p:nvSpPr>
          <p:cNvPr id="3" name="Text Placeholder 2">
            <a:extLst>
              <a:ext uri="{FF2B5EF4-FFF2-40B4-BE49-F238E27FC236}">
                <a16:creationId xmlns:a16="http://schemas.microsoft.com/office/drawing/2014/main" id="{AF864950-C307-534B-A93D-C041C10229B3}"/>
              </a:ext>
            </a:extLst>
          </p:cNvPr>
          <p:cNvSpPr>
            <a:spLocks noGrp="1"/>
          </p:cNvSpPr>
          <p:nvPr>
            <p:ph type="body" idx="1"/>
          </p:nvPr>
        </p:nvSpPr>
        <p:spPr>
          <a:xfrm>
            <a:off x="457200" y="1381581"/>
            <a:ext cx="11304000" cy="4498939"/>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noProof="0" dirty="0"/>
              <a:t>Third</a:t>
            </a:r>
            <a:r>
              <a:rPr lang="en-GB" dirty="0"/>
              <a:t>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80DD7AEF-9CA1-3A4F-A2A4-405116EDA59E}"/>
              </a:ext>
            </a:extLst>
          </p:cNvPr>
          <p:cNvSpPr>
            <a:spLocks noGrp="1"/>
          </p:cNvSpPr>
          <p:nvPr>
            <p:ph type="ftr" sz="quarter" idx="3"/>
          </p:nvPr>
        </p:nvSpPr>
        <p:spPr>
          <a:xfrm>
            <a:off x="457200" y="5883547"/>
            <a:ext cx="8640000" cy="206104"/>
          </a:xfrm>
          <a:prstGeom prst="rect">
            <a:avLst/>
          </a:prstGeom>
        </p:spPr>
        <p:txBody>
          <a:bodyPr vert="horz" lIns="0" tIns="0" rIns="0" bIns="0" rtlCol="0" anchor="b">
            <a:noAutofit/>
          </a:bodyPr>
          <a:lstStyle>
            <a:lvl1pPr algn="l">
              <a:defRPr sz="8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BA986D0F-72D2-7847-B862-42B586882DC0}"/>
              </a:ext>
            </a:extLst>
          </p:cNvPr>
          <p:cNvSpPr>
            <a:spLocks noGrp="1"/>
          </p:cNvSpPr>
          <p:nvPr>
            <p:ph type="sldNum" sz="quarter" idx="4"/>
          </p:nvPr>
        </p:nvSpPr>
        <p:spPr>
          <a:xfrm>
            <a:off x="349200" y="6391008"/>
            <a:ext cx="216000" cy="206104"/>
          </a:xfrm>
          <a:prstGeom prst="rect">
            <a:avLst/>
          </a:prstGeom>
        </p:spPr>
        <p:txBody>
          <a:bodyPr vert="horz" lIns="0" tIns="0" rIns="0" bIns="0" rtlCol="0" anchor="b">
            <a:noAutofit/>
          </a:bodyPr>
          <a:lstStyle>
            <a:lvl1pPr algn="r">
              <a:defRPr sz="800">
                <a:solidFill>
                  <a:schemeClr val="tx1"/>
                </a:solidFill>
              </a:defRPr>
            </a:lvl1pPr>
          </a:lstStyle>
          <a:p>
            <a:fld id="{1D240E27-79AC-C145-8250-3185B37287E0}" type="slidenum">
              <a:rPr lang="en-GB" smtClean="0"/>
              <a:pPr/>
              <a:t>‹#›</a:t>
            </a:fld>
            <a:endParaRPr lang="en-GB" dirty="0"/>
          </a:p>
        </p:txBody>
      </p:sp>
      <p:pic>
        <p:nvPicPr>
          <p:cNvPr id="29" name="Picture 28">
            <a:extLst>
              <a:ext uri="{FF2B5EF4-FFF2-40B4-BE49-F238E27FC236}">
                <a16:creationId xmlns:a16="http://schemas.microsoft.com/office/drawing/2014/main" id="{045C7B42-B64E-294B-A07E-5BFBD4F14B19}"/>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920137" y="365125"/>
            <a:ext cx="983827" cy="324000"/>
          </a:xfrm>
          <a:prstGeom prst="rect">
            <a:avLst/>
          </a:prstGeom>
        </p:spPr>
      </p:pic>
      <p:cxnSp>
        <p:nvCxnSpPr>
          <p:cNvPr id="30" name="Straight Connector 29">
            <a:extLst>
              <a:ext uri="{FF2B5EF4-FFF2-40B4-BE49-F238E27FC236}">
                <a16:creationId xmlns:a16="http://schemas.microsoft.com/office/drawing/2014/main" id="{B3849F3B-43D0-2342-8843-C791374F8A23}"/>
              </a:ext>
            </a:extLst>
          </p:cNvPr>
          <p:cNvCxnSpPr/>
          <p:nvPr userDrawn="1"/>
        </p:nvCxnSpPr>
        <p:spPr>
          <a:xfrm>
            <a:off x="667063" y="6383513"/>
            <a:ext cx="0" cy="206104"/>
          </a:xfrm>
          <a:prstGeom prst="line">
            <a:avLst/>
          </a:prstGeom>
          <a:solidFill>
            <a:schemeClr val="accent1">
              <a:alpha val="1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a:extLst>
              <a:ext uri="{FF2B5EF4-FFF2-40B4-BE49-F238E27FC236}">
                <a16:creationId xmlns:a16="http://schemas.microsoft.com/office/drawing/2014/main" id="{667E3817-B77C-034C-9F30-4A7F09DE916D}"/>
              </a:ext>
            </a:extLst>
          </p:cNvPr>
          <p:cNvSpPr/>
          <p:nvPr userDrawn="1"/>
        </p:nvSpPr>
        <p:spPr>
          <a:xfrm>
            <a:off x="0" y="6714000"/>
            <a:ext cx="12192000" cy="144000"/>
          </a:xfrm>
          <a:prstGeom prst="rect">
            <a:avLst/>
          </a:prstGeom>
          <a:gradFill flip="none" rotWithShape="1">
            <a:gsLst>
              <a:gs pos="10000">
                <a:schemeClr val="accent5"/>
              </a:gs>
              <a:gs pos="91000">
                <a:schemeClr val="accent6"/>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cap="all" dirty="0"/>
          </a:p>
        </p:txBody>
      </p:sp>
      <p:pic>
        <p:nvPicPr>
          <p:cNvPr id="7" name="图片 6" descr="徽标&#10;&#10;描述已自动生成">
            <a:extLst>
              <a:ext uri="{FF2B5EF4-FFF2-40B4-BE49-F238E27FC236}">
                <a16:creationId xmlns:a16="http://schemas.microsoft.com/office/drawing/2014/main" id="{29B93DC6-BBEE-4791-8D6B-5B8ABBFB2A25}"/>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449231" y="5886000"/>
            <a:ext cx="1775482" cy="900000"/>
          </a:xfrm>
          <a:prstGeom prst="rect">
            <a:avLst/>
          </a:prstGeom>
        </p:spPr>
      </p:pic>
    </p:spTree>
    <p:extLst>
      <p:ext uri="{BB962C8B-B14F-4D97-AF65-F5344CB8AC3E}">
        <p14:creationId xmlns:p14="http://schemas.microsoft.com/office/powerpoint/2010/main" val="116834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Lst>
  <p:hf hdr="0" ftr="0" dt="0"/>
  <p:txStyles>
    <p:titleStyle>
      <a:lvl1pPr algn="l" defTabSz="914377"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23833" indent="-223833" algn="l" defTabSz="914377"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457189" indent="-220657"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676258" indent="-219069"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0" indent="0" algn="l" defTabSz="914377" rtl="0" eaLnBrk="1" latinLnBrk="0" hangingPunct="1">
        <a:lnSpc>
          <a:spcPct val="90000"/>
        </a:lnSpc>
        <a:spcBef>
          <a:spcPts val="500"/>
        </a:spcBef>
        <a:buFont typeface="Arial" panose="020B0604020202020204" pitchFamily="34" charset="0"/>
        <a:buNone/>
        <a:tabLst/>
        <a:defRPr sz="1800" b="1" i="0" kern="1200" cap="none"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A75D5DC-FDBF-43AB-8EF4-C35BB11D141C}"/>
              </a:ext>
            </a:extLst>
          </p:cNvPr>
          <p:cNvSpPr>
            <a:spLocks noGrp="1"/>
          </p:cNvSpPr>
          <p:nvPr>
            <p:ph type="title"/>
          </p:nvPr>
        </p:nvSpPr>
        <p:spPr/>
        <p:txBody>
          <a:bodyPr/>
          <a:lstStyle/>
          <a:p>
            <a:r>
              <a:rPr lang="zh-CN" altLang="en-US" dirty="0"/>
              <a:t>盐酸伊立替康脂质体注射液（易安达</a:t>
            </a:r>
            <a:r>
              <a:rPr lang="en-US" altLang="zh-CN" baseline="30000" dirty="0"/>
              <a:t>®</a:t>
            </a:r>
            <a:r>
              <a:rPr lang="zh-CN" altLang="en-US" dirty="0"/>
              <a:t>）</a:t>
            </a:r>
          </a:p>
        </p:txBody>
      </p:sp>
      <p:sp>
        <p:nvSpPr>
          <p:cNvPr id="5" name="内容占位符 4">
            <a:extLst>
              <a:ext uri="{FF2B5EF4-FFF2-40B4-BE49-F238E27FC236}">
                <a16:creationId xmlns:a16="http://schemas.microsoft.com/office/drawing/2014/main" id="{92631C28-E157-414A-B799-B34A9CCFAD5B}"/>
              </a:ext>
            </a:extLst>
          </p:cNvPr>
          <p:cNvSpPr>
            <a:spLocks noGrp="1"/>
          </p:cNvSpPr>
          <p:nvPr>
            <p:ph sz="quarter" idx="10"/>
          </p:nvPr>
        </p:nvSpPr>
        <p:spPr/>
        <p:txBody>
          <a:bodyPr/>
          <a:lstStyle/>
          <a:p>
            <a:r>
              <a:rPr lang="zh-CN" altLang="en-US" dirty="0"/>
              <a:t>施维雅（天津）制药有限公司</a:t>
            </a:r>
          </a:p>
        </p:txBody>
      </p:sp>
    </p:spTree>
    <p:extLst>
      <p:ext uri="{BB962C8B-B14F-4D97-AF65-F5344CB8AC3E}">
        <p14:creationId xmlns:p14="http://schemas.microsoft.com/office/powerpoint/2010/main" val="245355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6FC3D5B-0E9A-4FEA-BE89-756BB6F38867}"/>
              </a:ext>
            </a:extLst>
          </p:cNvPr>
          <p:cNvSpPr>
            <a:spLocks noGrp="1"/>
          </p:cNvSpPr>
          <p:nvPr>
            <p:ph type="title"/>
          </p:nvPr>
        </p:nvSpPr>
        <p:spPr/>
        <p:txBody>
          <a:bodyPr/>
          <a:lstStyle/>
          <a:p>
            <a:r>
              <a:rPr lang="zh-CN" altLang="en-US" dirty="0"/>
              <a:t>请您支持盐酸伊立替康脂质体注射液纳入国家医保目录</a:t>
            </a:r>
          </a:p>
        </p:txBody>
      </p:sp>
      <p:sp>
        <p:nvSpPr>
          <p:cNvPr id="7" name="内容占位符 6">
            <a:extLst>
              <a:ext uri="{FF2B5EF4-FFF2-40B4-BE49-F238E27FC236}">
                <a16:creationId xmlns:a16="http://schemas.microsoft.com/office/drawing/2014/main" id="{2D02F251-D1BD-4C20-A69A-C0CC34D2CA1F}"/>
              </a:ext>
            </a:extLst>
          </p:cNvPr>
          <p:cNvSpPr>
            <a:spLocks noGrp="1"/>
          </p:cNvSpPr>
          <p:nvPr>
            <p:ph sz="quarter" idx="10"/>
          </p:nvPr>
        </p:nvSpPr>
        <p:spPr/>
        <p:txBody>
          <a:bodyPr/>
          <a:lstStyle/>
          <a:p>
            <a:endParaRPr lang="zh-CN" altLang="en-US"/>
          </a:p>
        </p:txBody>
      </p:sp>
    </p:spTree>
    <p:extLst>
      <p:ext uri="{BB962C8B-B14F-4D97-AF65-F5344CB8AC3E}">
        <p14:creationId xmlns:p14="http://schemas.microsoft.com/office/powerpoint/2010/main" val="123355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F15C1B27-057A-46CF-9059-4378545DC8D2}"/>
              </a:ext>
            </a:extLst>
          </p:cNvPr>
          <p:cNvSpPr>
            <a:spLocks noGrp="1"/>
          </p:cNvSpPr>
          <p:nvPr>
            <p:ph type="body" sz="quarter" idx="13"/>
          </p:nvPr>
        </p:nvSpPr>
        <p:spPr/>
        <p:txBody>
          <a:bodyPr/>
          <a:lstStyle/>
          <a:p>
            <a:endParaRPr lang="zh-CN" altLang="en-US"/>
          </a:p>
        </p:txBody>
      </p:sp>
      <p:sp>
        <p:nvSpPr>
          <p:cNvPr id="4" name="标题 3">
            <a:extLst>
              <a:ext uri="{FF2B5EF4-FFF2-40B4-BE49-F238E27FC236}">
                <a16:creationId xmlns:a16="http://schemas.microsoft.com/office/drawing/2014/main" id="{1FB25DDE-61C4-4CFC-8C62-7FAD1509A729}"/>
              </a:ext>
            </a:extLst>
          </p:cNvPr>
          <p:cNvSpPr>
            <a:spLocks noGrp="1"/>
          </p:cNvSpPr>
          <p:nvPr>
            <p:ph type="title"/>
          </p:nvPr>
        </p:nvSpPr>
        <p:spPr/>
        <p:txBody>
          <a:bodyPr/>
          <a:lstStyle/>
          <a:p>
            <a:r>
              <a:rPr lang="zh-CN" altLang="en-US" dirty="0"/>
              <a:t>目录</a:t>
            </a:r>
          </a:p>
        </p:txBody>
      </p:sp>
      <p:sp>
        <p:nvSpPr>
          <p:cNvPr id="5" name="内容占位符 4">
            <a:extLst>
              <a:ext uri="{FF2B5EF4-FFF2-40B4-BE49-F238E27FC236}">
                <a16:creationId xmlns:a16="http://schemas.microsoft.com/office/drawing/2014/main" id="{5DB31460-101E-4089-8F32-F3B051A9BE7A}"/>
              </a:ext>
            </a:extLst>
          </p:cNvPr>
          <p:cNvSpPr>
            <a:spLocks noGrp="1"/>
          </p:cNvSpPr>
          <p:nvPr>
            <p:ph idx="1"/>
          </p:nvPr>
        </p:nvSpPr>
        <p:spPr/>
        <p:txBody>
          <a:bodyPr/>
          <a:lstStyle/>
          <a:p>
            <a:pPr marL="285750" indent="-285750">
              <a:buFont typeface="Wingdings" panose="05000000000000000000" pitchFamily="2" charset="2"/>
              <a:buChar char="Ø"/>
            </a:pPr>
            <a:r>
              <a:rPr lang="zh-CN" altLang="en-US" sz="2400" dirty="0"/>
              <a:t>药品基本信息</a:t>
            </a:r>
            <a:endParaRPr lang="en-US" altLang="zh-CN" sz="2400" dirty="0"/>
          </a:p>
          <a:p>
            <a:pPr marL="285750" indent="-285750">
              <a:buFont typeface="Wingdings" panose="05000000000000000000" pitchFamily="2" charset="2"/>
              <a:buChar char="Ø"/>
            </a:pPr>
            <a:r>
              <a:rPr lang="zh-CN" altLang="en-US" sz="2400" dirty="0"/>
              <a:t>安全性</a:t>
            </a:r>
            <a:endParaRPr lang="en-US" altLang="zh-CN" sz="2400" dirty="0"/>
          </a:p>
          <a:p>
            <a:pPr marL="285750" indent="-285750">
              <a:buFont typeface="Wingdings" panose="05000000000000000000" pitchFamily="2" charset="2"/>
              <a:buChar char="Ø"/>
            </a:pPr>
            <a:r>
              <a:rPr lang="zh-CN" altLang="en-US" sz="2400" dirty="0"/>
              <a:t>有效性</a:t>
            </a:r>
            <a:endParaRPr lang="en-US" altLang="zh-CN" sz="2400" dirty="0"/>
          </a:p>
          <a:p>
            <a:pPr marL="285750" indent="-285750">
              <a:buFont typeface="Wingdings" panose="05000000000000000000" pitchFamily="2" charset="2"/>
              <a:buChar char="Ø"/>
            </a:pPr>
            <a:r>
              <a:rPr lang="zh-CN" altLang="en-US" sz="2400" dirty="0"/>
              <a:t>创新性</a:t>
            </a:r>
            <a:endParaRPr lang="en-US" altLang="zh-CN" sz="2400" dirty="0"/>
          </a:p>
          <a:p>
            <a:pPr marL="285750" indent="-285750">
              <a:buFont typeface="Wingdings" panose="05000000000000000000" pitchFamily="2" charset="2"/>
              <a:buChar char="Ø"/>
            </a:pPr>
            <a:r>
              <a:rPr lang="zh-CN" altLang="en-US" sz="2400" dirty="0"/>
              <a:t>公平性</a:t>
            </a:r>
            <a:endParaRPr lang="en-US" altLang="zh-CN" sz="2400" dirty="0"/>
          </a:p>
        </p:txBody>
      </p:sp>
      <p:sp>
        <p:nvSpPr>
          <p:cNvPr id="2" name="灯片编号占位符 1">
            <a:extLst>
              <a:ext uri="{FF2B5EF4-FFF2-40B4-BE49-F238E27FC236}">
                <a16:creationId xmlns:a16="http://schemas.microsoft.com/office/drawing/2014/main" id="{0A5E6D15-8915-44C8-829A-904E9FFCFC02}"/>
              </a:ext>
            </a:extLst>
          </p:cNvPr>
          <p:cNvSpPr>
            <a:spLocks noGrp="1"/>
          </p:cNvSpPr>
          <p:nvPr>
            <p:ph type="sldNum" sz="quarter" idx="12"/>
          </p:nvPr>
        </p:nvSpPr>
        <p:spPr/>
        <p:txBody>
          <a:bodyPr/>
          <a:lstStyle/>
          <a:p>
            <a:fld id="{1D240E27-79AC-C145-8250-3185B37287E0}" type="slidenum">
              <a:rPr lang="en-GB" smtClean="0"/>
              <a:t>2</a:t>
            </a:fld>
            <a:endParaRPr lang="en-GB"/>
          </a:p>
        </p:txBody>
      </p:sp>
    </p:spTree>
    <p:extLst>
      <p:ext uri="{BB962C8B-B14F-4D97-AF65-F5344CB8AC3E}">
        <p14:creationId xmlns:p14="http://schemas.microsoft.com/office/powerpoint/2010/main" val="426910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a:extLst>
              <a:ext uri="{FF2B5EF4-FFF2-40B4-BE49-F238E27FC236}">
                <a16:creationId xmlns:a16="http://schemas.microsoft.com/office/drawing/2014/main" id="{4C8DFF6F-5B5F-4FE2-8827-A23D818CF1A9}"/>
              </a:ext>
            </a:extLst>
          </p:cNvPr>
          <p:cNvSpPr>
            <a:spLocks noGrp="1"/>
          </p:cNvSpPr>
          <p:nvPr>
            <p:ph type="body" sz="quarter" idx="13"/>
          </p:nvPr>
        </p:nvSpPr>
        <p:spPr/>
        <p:txBody>
          <a:bodyPr/>
          <a:lstStyle/>
          <a:p>
            <a:endParaRPr lang="zh-CN" altLang="en-US"/>
          </a:p>
        </p:txBody>
      </p:sp>
      <p:sp>
        <p:nvSpPr>
          <p:cNvPr id="6" name="标题 5">
            <a:extLst>
              <a:ext uri="{FF2B5EF4-FFF2-40B4-BE49-F238E27FC236}">
                <a16:creationId xmlns:a16="http://schemas.microsoft.com/office/drawing/2014/main" id="{1FE1785C-90EE-4493-A78A-A931FAA27794}"/>
              </a:ext>
            </a:extLst>
          </p:cNvPr>
          <p:cNvSpPr>
            <a:spLocks noGrp="1"/>
          </p:cNvSpPr>
          <p:nvPr>
            <p:ph type="title"/>
          </p:nvPr>
        </p:nvSpPr>
        <p:spPr/>
        <p:txBody>
          <a:bodyPr/>
          <a:lstStyle/>
          <a:p>
            <a:r>
              <a:rPr lang="zh-CN" altLang="en-US" dirty="0"/>
              <a:t>药品基本信息</a:t>
            </a:r>
          </a:p>
        </p:txBody>
      </p:sp>
      <p:sp>
        <p:nvSpPr>
          <p:cNvPr id="7" name="内容占位符 6">
            <a:extLst>
              <a:ext uri="{FF2B5EF4-FFF2-40B4-BE49-F238E27FC236}">
                <a16:creationId xmlns:a16="http://schemas.microsoft.com/office/drawing/2014/main" id="{E9ED04F4-114F-4229-851B-7711767930A8}"/>
              </a:ext>
            </a:extLst>
          </p:cNvPr>
          <p:cNvSpPr>
            <a:spLocks noGrp="1"/>
          </p:cNvSpPr>
          <p:nvPr>
            <p:ph idx="1"/>
          </p:nvPr>
        </p:nvSpPr>
        <p:spPr>
          <a:xfrm>
            <a:off x="565198" y="1812597"/>
            <a:ext cx="5116286" cy="1926176"/>
          </a:xfrm>
        </p:spPr>
        <p:txBody>
          <a:bodyPr/>
          <a:lstStyle/>
          <a:p>
            <a:r>
              <a:rPr lang="zh-CN" altLang="en-US" dirty="0"/>
              <a:t>通用名：</a:t>
            </a:r>
            <a:r>
              <a:rPr lang="zh-CN" altLang="en-US" b="1" dirty="0">
                <a:solidFill>
                  <a:schemeClr val="tx2"/>
                </a:solidFill>
              </a:rPr>
              <a:t>盐酸伊立替康脂质体注射液</a:t>
            </a:r>
            <a:endParaRPr lang="en-US" altLang="zh-CN" b="1" dirty="0">
              <a:solidFill>
                <a:schemeClr val="tx2"/>
              </a:solidFill>
            </a:endParaRPr>
          </a:p>
          <a:p>
            <a:r>
              <a:rPr lang="zh-CN" altLang="en-US" dirty="0"/>
              <a:t>注册规格：</a:t>
            </a:r>
            <a:r>
              <a:rPr lang="en-US" altLang="zh-CN" b="1" dirty="0">
                <a:solidFill>
                  <a:schemeClr val="tx2"/>
                </a:solidFill>
              </a:rPr>
              <a:t>10ml:43mg</a:t>
            </a:r>
            <a:r>
              <a:rPr lang="zh-CN" altLang="en-US" b="1" dirty="0">
                <a:solidFill>
                  <a:schemeClr val="tx2"/>
                </a:solidFill>
              </a:rPr>
              <a:t>（按</a:t>
            </a:r>
            <a:r>
              <a:rPr lang="en-US" altLang="zh-CN" b="1" dirty="0">
                <a:solidFill>
                  <a:schemeClr val="tx2"/>
                </a:solidFill>
              </a:rPr>
              <a:t>C</a:t>
            </a:r>
            <a:r>
              <a:rPr lang="en-US" altLang="zh-CN" b="1" baseline="-25000" dirty="0">
                <a:solidFill>
                  <a:schemeClr val="tx2"/>
                </a:solidFill>
              </a:rPr>
              <a:t>33</a:t>
            </a:r>
            <a:r>
              <a:rPr lang="en-US" altLang="zh-CN" b="1" dirty="0">
                <a:solidFill>
                  <a:schemeClr val="tx2"/>
                </a:solidFill>
              </a:rPr>
              <a:t>H</a:t>
            </a:r>
            <a:r>
              <a:rPr lang="en-US" altLang="zh-CN" b="1" baseline="-25000" dirty="0">
                <a:solidFill>
                  <a:schemeClr val="tx2"/>
                </a:solidFill>
              </a:rPr>
              <a:t>38</a:t>
            </a:r>
            <a:r>
              <a:rPr lang="en-US" altLang="zh-CN" b="1" dirty="0">
                <a:solidFill>
                  <a:schemeClr val="tx2"/>
                </a:solidFill>
              </a:rPr>
              <a:t>N</a:t>
            </a:r>
            <a:r>
              <a:rPr lang="en-US" altLang="zh-CN" b="1" baseline="-25000" dirty="0">
                <a:solidFill>
                  <a:schemeClr val="tx2"/>
                </a:solidFill>
              </a:rPr>
              <a:t>4</a:t>
            </a:r>
            <a:r>
              <a:rPr lang="en-US" altLang="zh-CN" b="1" dirty="0">
                <a:solidFill>
                  <a:schemeClr val="tx2"/>
                </a:solidFill>
              </a:rPr>
              <a:t>O</a:t>
            </a:r>
            <a:r>
              <a:rPr lang="en-US" altLang="zh-CN" b="1" baseline="-25000" dirty="0">
                <a:solidFill>
                  <a:schemeClr val="tx2"/>
                </a:solidFill>
              </a:rPr>
              <a:t>6</a:t>
            </a:r>
            <a:r>
              <a:rPr lang="zh-CN" altLang="en-US" b="1" dirty="0">
                <a:solidFill>
                  <a:schemeClr val="tx2"/>
                </a:solidFill>
              </a:rPr>
              <a:t>计）</a:t>
            </a:r>
            <a:endParaRPr lang="en-US" altLang="zh-CN" b="1" dirty="0">
              <a:solidFill>
                <a:schemeClr val="tx2"/>
              </a:solidFill>
            </a:endParaRPr>
          </a:p>
          <a:p>
            <a:r>
              <a:rPr lang="zh-CN" altLang="en-US" dirty="0"/>
              <a:t>中国大陆首次上市时间：</a:t>
            </a:r>
            <a:r>
              <a:rPr lang="en-US" altLang="zh-CN" b="1" dirty="0">
                <a:solidFill>
                  <a:schemeClr val="tx2"/>
                </a:solidFill>
              </a:rPr>
              <a:t>2022</a:t>
            </a:r>
            <a:r>
              <a:rPr lang="zh-CN" altLang="en-US" b="1" dirty="0">
                <a:solidFill>
                  <a:schemeClr val="tx2"/>
                </a:solidFill>
              </a:rPr>
              <a:t>年</a:t>
            </a:r>
            <a:r>
              <a:rPr lang="en-US" altLang="zh-CN" b="1" dirty="0">
                <a:solidFill>
                  <a:schemeClr val="tx2"/>
                </a:solidFill>
              </a:rPr>
              <a:t>4</a:t>
            </a:r>
            <a:r>
              <a:rPr lang="zh-CN" altLang="en-US" b="1" dirty="0">
                <a:solidFill>
                  <a:schemeClr val="tx2"/>
                </a:solidFill>
              </a:rPr>
              <a:t>月</a:t>
            </a:r>
            <a:r>
              <a:rPr lang="en-US" altLang="zh-CN" b="1" dirty="0">
                <a:solidFill>
                  <a:schemeClr val="tx2"/>
                </a:solidFill>
              </a:rPr>
              <a:t>12</a:t>
            </a:r>
            <a:r>
              <a:rPr lang="zh-CN" altLang="en-US" b="1" dirty="0">
                <a:solidFill>
                  <a:schemeClr val="tx2"/>
                </a:solidFill>
              </a:rPr>
              <a:t>日</a:t>
            </a:r>
            <a:endParaRPr lang="en-US" altLang="zh-CN" b="1" dirty="0">
              <a:solidFill>
                <a:schemeClr val="tx2"/>
              </a:solidFill>
            </a:endParaRPr>
          </a:p>
          <a:p>
            <a:r>
              <a:rPr lang="zh-CN" altLang="en-US" dirty="0"/>
              <a:t>目前大陆地区同通用名药品的上市情况：</a:t>
            </a:r>
            <a:r>
              <a:rPr lang="zh-CN" altLang="en-US" b="1" dirty="0">
                <a:solidFill>
                  <a:schemeClr val="tx2"/>
                </a:solidFill>
              </a:rPr>
              <a:t>无</a:t>
            </a:r>
            <a:endParaRPr lang="en-US" altLang="zh-CN" b="1" dirty="0">
              <a:solidFill>
                <a:schemeClr val="tx2"/>
              </a:solidFill>
            </a:endParaRPr>
          </a:p>
          <a:p>
            <a:r>
              <a:rPr lang="zh-CN" altLang="en-US" dirty="0"/>
              <a:t>全球首个上市国家</a:t>
            </a:r>
            <a:r>
              <a:rPr lang="en-US" altLang="zh-CN" dirty="0"/>
              <a:t>/</a:t>
            </a:r>
            <a:r>
              <a:rPr lang="zh-CN" altLang="en-US" dirty="0"/>
              <a:t>地区及上市时间：</a:t>
            </a:r>
            <a:r>
              <a:rPr lang="zh-CN" altLang="en-US" b="1" dirty="0">
                <a:solidFill>
                  <a:schemeClr val="tx2"/>
                </a:solidFill>
              </a:rPr>
              <a:t>美国，</a:t>
            </a:r>
            <a:r>
              <a:rPr lang="en-US" altLang="zh-CN" b="1" dirty="0">
                <a:solidFill>
                  <a:schemeClr val="tx2"/>
                </a:solidFill>
              </a:rPr>
              <a:t>2015</a:t>
            </a:r>
            <a:r>
              <a:rPr lang="zh-CN" altLang="en-US" b="1" dirty="0">
                <a:solidFill>
                  <a:schemeClr val="tx2"/>
                </a:solidFill>
              </a:rPr>
              <a:t>年</a:t>
            </a:r>
            <a:r>
              <a:rPr lang="en-US" altLang="zh-CN" b="1" dirty="0">
                <a:solidFill>
                  <a:schemeClr val="tx2"/>
                </a:solidFill>
              </a:rPr>
              <a:t>10</a:t>
            </a:r>
            <a:r>
              <a:rPr lang="zh-CN" altLang="en-US" b="1" dirty="0">
                <a:solidFill>
                  <a:schemeClr val="tx2"/>
                </a:solidFill>
              </a:rPr>
              <a:t>月</a:t>
            </a:r>
            <a:r>
              <a:rPr lang="en-US" altLang="zh-CN" b="1" dirty="0">
                <a:solidFill>
                  <a:schemeClr val="tx2"/>
                </a:solidFill>
              </a:rPr>
              <a:t>22</a:t>
            </a:r>
            <a:r>
              <a:rPr lang="zh-CN" altLang="en-US" b="1" dirty="0">
                <a:solidFill>
                  <a:schemeClr val="tx2"/>
                </a:solidFill>
              </a:rPr>
              <a:t>日</a:t>
            </a:r>
            <a:endParaRPr lang="en-US" altLang="zh-CN" b="1" dirty="0">
              <a:solidFill>
                <a:schemeClr val="tx2"/>
              </a:solidFill>
            </a:endParaRPr>
          </a:p>
          <a:p>
            <a:r>
              <a:rPr lang="zh-CN" altLang="en-US" dirty="0"/>
              <a:t>是否为</a:t>
            </a:r>
            <a:r>
              <a:rPr lang="en-US" altLang="zh-CN" dirty="0"/>
              <a:t>OTC</a:t>
            </a:r>
            <a:r>
              <a:rPr lang="zh-CN" altLang="en-US" dirty="0"/>
              <a:t>药品：</a:t>
            </a:r>
            <a:r>
              <a:rPr lang="zh-CN" altLang="en-US" b="1" dirty="0">
                <a:solidFill>
                  <a:schemeClr val="tx2"/>
                </a:solidFill>
              </a:rPr>
              <a:t>否</a:t>
            </a:r>
            <a:endParaRPr lang="en-US" altLang="zh-CN" b="1" dirty="0">
              <a:solidFill>
                <a:schemeClr val="tx2"/>
              </a:solidFill>
            </a:endParaRPr>
          </a:p>
        </p:txBody>
      </p:sp>
      <p:sp>
        <p:nvSpPr>
          <p:cNvPr id="5" name="灯片编号占位符 4">
            <a:extLst>
              <a:ext uri="{FF2B5EF4-FFF2-40B4-BE49-F238E27FC236}">
                <a16:creationId xmlns:a16="http://schemas.microsoft.com/office/drawing/2014/main" id="{116477E5-48FB-4C8A-9C56-77F94B798C18}"/>
              </a:ext>
            </a:extLst>
          </p:cNvPr>
          <p:cNvSpPr>
            <a:spLocks noGrp="1"/>
          </p:cNvSpPr>
          <p:nvPr>
            <p:ph type="sldNum" sz="quarter" idx="12"/>
          </p:nvPr>
        </p:nvSpPr>
        <p:spPr/>
        <p:txBody>
          <a:bodyPr/>
          <a:lstStyle/>
          <a:p>
            <a:r>
              <a:rPr lang="en-GB" dirty="0"/>
              <a:t>1</a:t>
            </a:r>
          </a:p>
        </p:txBody>
      </p:sp>
      <p:sp>
        <p:nvSpPr>
          <p:cNvPr id="16" name="矩形 15">
            <a:extLst>
              <a:ext uri="{FF2B5EF4-FFF2-40B4-BE49-F238E27FC236}">
                <a16:creationId xmlns:a16="http://schemas.microsoft.com/office/drawing/2014/main" id="{BD9D3E8D-2B39-488D-900E-32AFC0D096AE}"/>
              </a:ext>
            </a:extLst>
          </p:cNvPr>
          <p:cNvSpPr/>
          <p:nvPr/>
        </p:nvSpPr>
        <p:spPr>
          <a:xfrm>
            <a:off x="457199" y="1679196"/>
            <a:ext cx="5451565" cy="2059578"/>
          </a:xfrm>
          <a:prstGeom prst="rect">
            <a:avLst/>
          </a:prstGeom>
          <a:noFill/>
          <a:ln w="254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dirty="0">
              <a:solidFill>
                <a:schemeClr val="tx1"/>
              </a:solidFill>
            </a:endParaRPr>
          </a:p>
        </p:txBody>
      </p:sp>
      <p:sp>
        <p:nvSpPr>
          <p:cNvPr id="17" name="矩形 16">
            <a:extLst>
              <a:ext uri="{FF2B5EF4-FFF2-40B4-BE49-F238E27FC236}">
                <a16:creationId xmlns:a16="http://schemas.microsoft.com/office/drawing/2014/main" id="{667775CA-809A-4E91-9FBE-A3F8883344BC}"/>
              </a:ext>
            </a:extLst>
          </p:cNvPr>
          <p:cNvSpPr/>
          <p:nvPr/>
        </p:nvSpPr>
        <p:spPr>
          <a:xfrm>
            <a:off x="457199" y="1310353"/>
            <a:ext cx="904875" cy="368842"/>
          </a:xfrm>
          <a:prstGeom prst="rect">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zh-CN" altLang="en-US" sz="1400" b="1" dirty="0">
                <a:solidFill>
                  <a:schemeClr val="bg1"/>
                </a:solidFill>
              </a:rPr>
              <a:t>基本信息</a:t>
            </a:r>
          </a:p>
        </p:txBody>
      </p:sp>
      <p:sp>
        <p:nvSpPr>
          <p:cNvPr id="22" name="内容占位符 6">
            <a:extLst>
              <a:ext uri="{FF2B5EF4-FFF2-40B4-BE49-F238E27FC236}">
                <a16:creationId xmlns:a16="http://schemas.microsoft.com/office/drawing/2014/main" id="{43BCC743-400C-49EA-BAF7-262BAB04290C}"/>
              </a:ext>
            </a:extLst>
          </p:cNvPr>
          <p:cNvSpPr txBox="1">
            <a:spLocks/>
          </p:cNvSpPr>
          <p:nvPr/>
        </p:nvSpPr>
        <p:spPr>
          <a:xfrm>
            <a:off x="457199" y="4294752"/>
            <a:ext cx="5451565" cy="1650624"/>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23833" indent="-223833" algn="l" defTabSz="914377"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457189" indent="-220657"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676258" indent="-219069"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0" indent="0" algn="l" defTabSz="914377" rtl="0" eaLnBrk="1" latinLnBrk="0" hangingPunct="1">
              <a:lnSpc>
                <a:spcPct val="90000"/>
              </a:lnSpc>
              <a:spcBef>
                <a:spcPts val="500"/>
              </a:spcBef>
              <a:buFont typeface="Arial" panose="020B0604020202020204" pitchFamily="34" charset="0"/>
              <a:buNone/>
              <a:tabLst/>
              <a:defRPr sz="1800" b="1" i="0" kern="1200" cap="none"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u="sng" dirty="0">
                <a:solidFill>
                  <a:schemeClr val="tx2"/>
                </a:solidFill>
              </a:rPr>
              <a:t>参照药品建议</a:t>
            </a:r>
            <a:endParaRPr lang="en-US" altLang="zh-CN" b="1" u="sng" dirty="0">
              <a:solidFill>
                <a:schemeClr val="tx2"/>
              </a:solidFill>
            </a:endParaRPr>
          </a:p>
          <a:p>
            <a:r>
              <a:rPr lang="zh-CN" altLang="en-US" sz="1400" dirty="0"/>
              <a:t>无参照药品。</a:t>
            </a:r>
            <a:endParaRPr lang="en-US" altLang="zh-CN" sz="1400" dirty="0"/>
          </a:p>
          <a:p>
            <a:r>
              <a:rPr lang="zh-CN" altLang="en-US" sz="1400" dirty="0"/>
              <a:t>伊立替康脂质体是目前中国唯一获批的应用于接受吉西他滨治疗后进展的转移性胰腺癌患者的治疗药物。目前二线治疗方案为超适应症用药，不属于目录内药品报销范围。</a:t>
            </a:r>
            <a:endParaRPr lang="en-US" altLang="zh-CN" sz="1400" dirty="0"/>
          </a:p>
        </p:txBody>
      </p:sp>
      <p:pic>
        <p:nvPicPr>
          <p:cNvPr id="23" name="图片 22" descr="文本&#10;&#10;描述已自动生成">
            <a:extLst>
              <a:ext uri="{FF2B5EF4-FFF2-40B4-BE49-F238E27FC236}">
                <a16:creationId xmlns:a16="http://schemas.microsoft.com/office/drawing/2014/main" id="{93DEEC7E-C4BF-4C78-9299-DF7181EC4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117" y="254975"/>
            <a:ext cx="2050051" cy="2125978"/>
          </a:xfrm>
          <a:prstGeom prst="rect">
            <a:avLst/>
          </a:prstGeom>
        </p:spPr>
      </p:pic>
      <p:sp>
        <p:nvSpPr>
          <p:cNvPr id="24" name="内容占位符 6">
            <a:extLst>
              <a:ext uri="{FF2B5EF4-FFF2-40B4-BE49-F238E27FC236}">
                <a16:creationId xmlns:a16="http://schemas.microsoft.com/office/drawing/2014/main" id="{1ABA1F8B-6BB7-44D4-8E73-A9F413269A16}"/>
              </a:ext>
            </a:extLst>
          </p:cNvPr>
          <p:cNvSpPr txBox="1">
            <a:spLocks/>
          </p:cNvSpPr>
          <p:nvPr/>
        </p:nvSpPr>
        <p:spPr>
          <a:xfrm>
            <a:off x="6391237" y="2490297"/>
            <a:ext cx="5343564" cy="3171535"/>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23833" indent="-223833" algn="l" defTabSz="914377"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457189" indent="-220657"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676258" indent="-219069"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0" indent="0" algn="l" defTabSz="914377" rtl="0" eaLnBrk="1" latinLnBrk="0" hangingPunct="1">
              <a:lnSpc>
                <a:spcPct val="90000"/>
              </a:lnSpc>
              <a:spcBef>
                <a:spcPts val="500"/>
              </a:spcBef>
              <a:buFont typeface="Arial" panose="020B0604020202020204" pitchFamily="34" charset="0"/>
              <a:buNone/>
              <a:tabLst/>
              <a:defRPr sz="1800" b="1" i="0" kern="1200" cap="none"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u="sng" dirty="0">
                <a:solidFill>
                  <a:schemeClr val="tx2"/>
                </a:solidFill>
              </a:rPr>
              <a:t>适应症</a:t>
            </a:r>
            <a:endParaRPr lang="en-US" altLang="zh-CN" b="1" u="sng" dirty="0">
              <a:solidFill>
                <a:schemeClr val="tx2"/>
              </a:solidFill>
            </a:endParaRPr>
          </a:p>
          <a:p>
            <a:r>
              <a:rPr lang="zh-CN" altLang="en-US" sz="1400" dirty="0"/>
              <a:t>与</a:t>
            </a:r>
            <a:r>
              <a:rPr lang="en-US" altLang="zh-CN" sz="1400" dirty="0"/>
              <a:t>5-</a:t>
            </a:r>
            <a:r>
              <a:rPr lang="zh-CN" altLang="en-US" sz="1400" dirty="0"/>
              <a:t>氟尿嘧啶（</a:t>
            </a:r>
            <a:r>
              <a:rPr lang="en-US" altLang="zh-CN" sz="1400" dirty="0"/>
              <a:t>5-FU</a:t>
            </a:r>
            <a:r>
              <a:rPr lang="zh-CN" altLang="en-US" sz="1400" dirty="0"/>
              <a:t>）和亚叶酸（</a:t>
            </a:r>
            <a:r>
              <a:rPr lang="en-US" altLang="zh-CN" sz="1400" dirty="0"/>
              <a:t>LV</a:t>
            </a:r>
            <a:r>
              <a:rPr lang="zh-CN" altLang="en-US" sz="1400" dirty="0"/>
              <a:t>）联合用于接受吉西他滨治疗后进展的转移性胰腺癌患者</a:t>
            </a:r>
            <a:endParaRPr lang="en-US" altLang="zh-CN" sz="1400" dirty="0"/>
          </a:p>
          <a:p>
            <a:endParaRPr lang="en-US" altLang="zh-CN" b="1" u="sng" dirty="0">
              <a:solidFill>
                <a:schemeClr val="tx2"/>
              </a:solidFill>
            </a:endParaRPr>
          </a:p>
          <a:p>
            <a:r>
              <a:rPr lang="zh-CN" altLang="en-US" b="1" u="sng" dirty="0">
                <a:solidFill>
                  <a:schemeClr val="tx2"/>
                </a:solidFill>
              </a:rPr>
              <a:t>用法用量</a:t>
            </a:r>
            <a:endParaRPr lang="en-US" altLang="zh-CN" b="1" u="sng" dirty="0">
              <a:solidFill>
                <a:schemeClr val="tx2"/>
              </a:solidFill>
            </a:endParaRPr>
          </a:p>
          <a:p>
            <a:r>
              <a:rPr lang="zh-CN" altLang="en-US" sz="1400" dirty="0"/>
              <a:t>应依次给予本品、亚叶酸（</a:t>
            </a:r>
            <a:r>
              <a:rPr lang="en-US" altLang="zh-CN" sz="1400" dirty="0"/>
              <a:t>LV</a:t>
            </a:r>
            <a:r>
              <a:rPr lang="zh-CN" altLang="en-US" sz="1400" dirty="0"/>
              <a:t>）和</a:t>
            </a:r>
            <a:r>
              <a:rPr lang="en-US" altLang="zh-CN" sz="1400" dirty="0"/>
              <a:t>5-</a:t>
            </a:r>
            <a:r>
              <a:rPr lang="zh-CN" altLang="en-US" sz="1400" dirty="0"/>
              <a:t>氟尿嘧啶（</a:t>
            </a:r>
            <a:r>
              <a:rPr lang="en-US" altLang="zh-CN" sz="1400" dirty="0"/>
              <a:t>5-FU</a:t>
            </a:r>
            <a:r>
              <a:rPr lang="zh-CN" altLang="en-US" sz="1400" dirty="0"/>
              <a:t>）。</a:t>
            </a:r>
            <a:r>
              <a:rPr lang="zh-CN" altLang="en-US" sz="1400" b="1" dirty="0">
                <a:solidFill>
                  <a:schemeClr val="tx2"/>
                </a:solidFill>
              </a:rPr>
              <a:t>本品推荐剂量和给药方案为</a:t>
            </a:r>
            <a:r>
              <a:rPr lang="en-US" altLang="zh-CN" sz="1400" b="1" dirty="0">
                <a:solidFill>
                  <a:schemeClr val="tx2"/>
                </a:solidFill>
              </a:rPr>
              <a:t>90</a:t>
            </a:r>
            <a:r>
              <a:rPr lang="zh-CN" altLang="en-US" sz="1400" b="1" dirty="0">
                <a:solidFill>
                  <a:schemeClr val="tx2"/>
                </a:solidFill>
              </a:rPr>
              <a:t>分钟内静脉输注</a:t>
            </a:r>
            <a:r>
              <a:rPr lang="en-US" altLang="zh-CN" sz="1400" b="1" dirty="0">
                <a:solidFill>
                  <a:schemeClr val="tx2"/>
                </a:solidFill>
              </a:rPr>
              <a:t>70mg/m</a:t>
            </a:r>
            <a:r>
              <a:rPr lang="en-US" altLang="zh-CN" sz="1400" b="1" baseline="30000" dirty="0">
                <a:solidFill>
                  <a:schemeClr val="tx2"/>
                </a:solidFill>
              </a:rPr>
              <a:t>2</a:t>
            </a:r>
            <a:r>
              <a:rPr lang="zh-CN" altLang="en-US" sz="1400" dirty="0"/>
              <a:t>，然后在</a:t>
            </a:r>
            <a:r>
              <a:rPr lang="en-US" altLang="zh-CN" sz="1400" dirty="0"/>
              <a:t>30</a:t>
            </a:r>
            <a:r>
              <a:rPr lang="zh-CN" altLang="en-US" sz="1400" dirty="0"/>
              <a:t>分钟内静脉输注</a:t>
            </a:r>
            <a:r>
              <a:rPr lang="en-US" altLang="zh-CN" sz="1400" dirty="0"/>
              <a:t>LV400mg/m</a:t>
            </a:r>
            <a:r>
              <a:rPr lang="en-US" altLang="zh-CN" sz="1400" baseline="30000" dirty="0"/>
              <a:t>2</a:t>
            </a:r>
            <a:r>
              <a:rPr lang="zh-CN" altLang="en-US" sz="1400" dirty="0"/>
              <a:t>，随后在</a:t>
            </a:r>
            <a:r>
              <a:rPr lang="en-US" altLang="zh-CN" sz="1400" dirty="0"/>
              <a:t>46</a:t>
            </a:r>
            <a:r>
              <a:rPr lang="zh-CN" altLang="en-US" sz="1400" dirty="0"/>
              <a:t>小时内静脉输注</a:t>
            </a:r>
            <a:r>
              <a:rPr lang="en-US" altLang="zh-CN" sz="1400" dirty="0"/>
              <a:t>5-FU 2,400mg/m</a:t>
            </a:r>
            <a:r>
              <a:rPr lang="en-US" altLang="zh-CN" sz="1400" baseline="30000" dirty="0"/>
              <a:t>2</a:t>
            </a:r>
            <a:r>
              <a:rPr lang="zh-CN" altLang="en-US" sz="1400" dirty="0"/>
              <a:t>，每</a:t>
            </a:r>
            <a:r>
              <a:rPr lang="en-US" altLang="zh-CN" sz="1400" dirty="0"/>
              <a:t>2</a:t>
            </a:r>
            <a:r>
              <a:rPr lang="zh-CN" altLang="en-US" sz="1400" dirty="0"/>
              <a:t>周重复。伊立替康脂质体不应作为单药使用。</a:t>
            </a:r>
            <a:endParaRPr lang="en-US" altLang="zh-CN" sz="1400" dirty="0"/>
          </a:p>
          <a:p>
            <a:r>
              <a:rPr lang="zh-CN" altLang="en-US" sz="1400" dirty="0"/>
              <a:t>对于已知</a:t>
            </a:r>
            <a:r>
              <a:rPr lang="en-US" altLang="zh-CN" sz="1400" dirty="0"/>
              <a:t>UGT1A1*28</a:t>
            </a:r>
            <a:r>
              <a:rPr lang="zh-CN" altLang="en-US" sz="1400" dirty="0"/>
              <a:t>纯合子的患者，应考虑减少本品起始剂量至</a:t>
            </a:r>
            <a:r>
              <a:rPr lang="en-US" altLang="zh-CN" sz="1400" dirty="0"/>
              <a:t>50mg/m2</a:t>
            </a:r>
            <a:r>
              <a:rPr lang="zh-CN" altLang="en-US" sz="1400" dirty="0"/>
              <a:t>（见</a:t>
            </a:r>
            <a:r>
              <a:rPr lang="en-US" altLang="zh-CN" sz="1400" dirty="0"/>
              <a:t>【</a:t>
            </a:r>
            <a:r>
              <a:rPr lang="zh-CN" altLang="en-US" sz="1400" dirty="0"/>
              <a:t>不良反应</a:t>
            </a:r>
            <a:r>
              <a:rPr lang="en-US" altLang="zh-CN" sz="1400" dirty="0"/>
              <a:t>】</a:t>
            </a:r>
            <a:r>
              <a:rPr lang="zh-CN" altLang="en-US" sz="1400" dirty="0"/>
              <a:t>和</a:t>
            </a:r>
            <a:r>
              <a:rPr lang="en-US" altLang="zh-CN" sz="1400" dirty="0"/>
              <a:t>【</a:t>
            </a:r>
            <a:r>
              <a:rPr lang="zh-CN" altLang="en-US" sz="1400" dirty="0"/>
              <a:t>临床试验</a:t>
            </a:r>
            <a:r>
              <a:rPr lang="en-US" altLang="zh-CN" sz="1400" dirty="0"/>
              <a:t>】</a:t>
            </a:r>
            <a:r>
              <a:rPr lang="zh-CN" altLang="en-US" sz="1400" dirty="0"/>
              <a:t>）。如果患者在随后的治疗周期中耐受，则应考虑将本品剂量增加至</a:t>
            </a:r>
            <a:r>
              <a:rPr lang="en-US" altLang="zh-CN" sz="1400" dirty="0"/>
              <a:t>70mg/m2</a:t>
            </a:r>
            <a:r>
              <a:rPr lang="zh-CN" altLang="en-US" sz="1400" dirty="0"/>
              <a:t>。剂量调整请参照说明书。</a:t>
            </a:r>
            <a:endParaRPr lang="en-US" altLang="zh-CN" b="1" u="sng" dirty="0">
              <a:solidFill>
                <a:schemeClr val="tx2"/>
              </a:solidFill>
            </a:endParaRPr>
          </a:p>
        </p:txBody>
      </p:sp>
    </p:spTree>
    <p:extLst>
      <p:ext uri="{BB962C8B-B14F-4D97-AF65-F5344CB8AC3E}">
        <p14:creationId xmlns:p14="http://schemas.microsoft.com/office/powerpoint/2010/main" val="131420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a:extLst>
              <a:ext uri="{FF2B5EF4-FFF2-40B4-BE49-F238E27FC236}">
                <a16:creationId xmlns:a16="http://schemas.microsoft.com/office/drawing/2014/main" id="{E9ED04F4-114F-4229-851B-7711767930A8}"/>
              </a:ext>
            </a:extLst>
          </p:cNvPr>
          <p:cNvSpPr>
            <a:spLocks noGrp="1"/>
          </p:cNvSpPr>
          <p:nvPr>
            <p:ph idx="1"/>
          </p:nvPr>
        </p:nvSpPr>
        <p:spPr>
          <a:xfrm>
            <a:off x="565199" y="1491868"/>
            <a:ext cx="11055301" cy="4498939"/>
          </a:xfrm>
        </p:spPr>
        <p:txBody>
          <a:bodyPr/>
          <a:lstStyle/>
          <a:p>
            <a:pPr marL="285750" indent="-285750">
              <a:buFont typeface="Wingdings" panose="05000000000000000000" pitchFamily="2" charset="2"/>
              <a:buChar char="Ø"/>
            </a:pPr>
            <a:r>
              <a:rPr lang="zh-CN" altLang="en-US" b="1" dirty="0">
                <a:solidFill>
                  <a:schemeClr val="tx2"/>
                </a:solidFill>
              </a:rPr>
              <a:t>胰腺癌死亡率高</a:t>
            </a:r>
            <a:endParaRPr lang="en-US" altLang="zh-CN" dirty="0"/>
          </a:p>
          <a:p>
            <a:pPr marL="509583" lvl="1" indent="-285750">
              <a:buClrTx/>
            </a:pPr>
            <a:r>
              <a:rPr lang="zh-CN" altLang="en-US" dirty="0"/>
              <a:t>最新全球癌症数据报告显示，</a:t>
            </a:r>
            <a:r>
              <a:rPr lang="en-US" altLang="zh-CN" dirty="0"/>
              <a:t>2020</a:t>
            </a:r>
            <a:r>
              <a:rPr lang="zh-CN" altLang="en-US" dirty="0"/>
              <a:t>年中国新发胰腺癌约</a:t>
            </a:r>
            <a:r>
              <a:rPr lang="en-US" altLang="zh-CN" dirty="0"/>
              <a:t>12.5</a:t>
            </a:r>
            <a:r>
              <a:rPr lang="zh-CN" altLang="en-US" dirty="0"/>
              <a:t>万例，胰腺癌死亡</a:t>
            </a:r>
            <a:r>
              <a:rPr lang="en-US" altLang="zh-CN" dirty="0"/>
              <a:t>12.2</a:t>
            </a:r>
            <a:r>
              <a:rPr lang="zh-CN" altLang="en-US" dirty="0"/>
              <a:t>万例，</a:t>
            </a:r>
            <a:r>
              <a:rPr lang="zh-CN" altLang="en-US" b="1" dirty="0">
                <a:solidFill>
                  <a:schemeClr val="tx2"/>
                </a:solidFill>
              </a:rPr>
              <a:t>死亡发病比达到</a:t>
            </a:r>
            <a:r>
              <a:rPr lang="en-US" altLang="zh-CN" b="1" dirty="0">
                <a:solidFill>
                  <a:schemeClr val="tx2"/>
                </a:solidFill>
              </a:rPr>
              <a:t>0.94</a:t>
            </a:r>
            <a:r>
              <a:rPr lang="zh-CN" altLang="en-US" b="1" dirty="0">
                <a:solidFill>
                  <a:schemeClr val="tx2"/>
                </a:solidFill>
              </a:rPr>
              <a:t>，居所有恶性肿瘤的第</a:t>
            </a:r>
            <a:r>
              <a:rPr lang="en-US" altLang="zh-CN" b="1" dirty="0">
                <a:solidFill>
                  <a:schemeClr val="tx2"/>
                </a:solidFill>
              </a:rPr>
              <a:t>1</a:t>
            </a:r>
            <a:r>
              <a:rPr lang="zh-CN" altLang="en-US" b="1" dirty="0">
                <a:solidFill>
                  <a:schemeClr val="tx2"/>
                </a:solidFill>
              </a:rPr>
              <a:t>位</a:t>
            </a:r>
            <a:r>
              <a:rPr lang="zh-CN" altLang="en-US" dirty="0"/>
              <a:t>，是名副其实的“癌中之王”。</a:t>
            </a:r>
            <a:endParaRPr lang="en-US" altLang="zh-CN" dirty="0"/>
          </a:p>
          <a:p>
            <a:pPr marL="509583" lvl="1" indent="-285750">
              <a:buClrTx/>
            </a:pPr>
            <a:r>
              <a:rPr lang="zh-CN" altLang="en-US" dirty="0"/>
              <a:t>国家癌症中心</a:t>
            </a:r>
            <a:r>
              <a:rPr lang="en-US" altLang="zh-CN" dirty="0"/>
              <a:t>2018</a:t>
            </a:r>
            <a:r>
              <a:rPr lang="zh-CN" altLang="en-US" dirty="0"/>
              <a:t>年数据显示，</a:t>
            </a:r>
            <a:r>
              <a:rPr lang="zh-CN" altLang="en-US" b="1" dirty="0">
                <a:solidFill>
                  <a:schemeClr val="tx2"/>
                </a:solidFill>
              </a:rPr>
              <a:t>胰腺癌的五年生存率仅约</a:t>
            </a:r>
            <a:r>
              <a:rPr lang="en-US" altLang="zh-CN" b="1" dirty="0">
                <a:solidFill>
                  <a:schemeClr val="tx2"/>
                </a:solidFill>
              </a:rPr>
              <a:t>7.2%</a:t>
            </a:r>
            <a:r>
              <a:rPr lang="zh-CN" altLang="en-US" b="1" dirty="0">
                <a:solidFill>
                  <a:schemeClr val="tx2"/>
                </a:solidFill>
              </a:rPr>
              <a:t>，</a:t>
            </a:r>
            <a:r>
              <a:rPr lang="zh-CN" altLang="en-US" dirty="0"/>
              <a:t>远低于健康中国提出的，到</a:t>
            </a:r>
            <a:r>
              <a:rPr lang="en-US" altLang="zh-CN" dirty="0"/>
              <a:t>2030</a:t>
            </a:r>
            <a:r>
              <a:rPr lang="zh-CN" altLang="en-US" dirty="0"/>
              <a:t>年，癌症的</a:t>
            </a:r>
            <a:r>
              <a:rPr lang="en-US" altLang="zh-CN" dirty="0"/>
              <a:t>5</a:t>
            </a:r>
            <a:r>
              <a:rPr lang="zh-CN" altLang="en-US" dirty="0"/>
              <a:t>年生存率要从</a:t>
            </a:r>
            <a:r>
              <a:rPr lang="en-US" altLang="zh-CN" dirty="0"/>
              <a:t>2015</a:t>
            </a:r>
            <a:r>
              <a:rPr lang="zh-CN" altLang="en-US" dirty="0"/>
              <a:t>年的</a:t>
            </a:r>
            <a:r>
              <a:rPr lang="en-US" altLang="zh-CN" dirty="0"/>
              <a:t>40.5%</a:t>
            </a:r>
            <a:r>
              <a:rPr lang="zh-CN" altLang="en-US" dirty="0"/>
              <a:t>提高到</a:t>
            </a:r>
            <a:r>
              <a:rPr lang="en-US" altLang="zh-CN" dirty="0"/>
              <a:t>46.6%</a:t>
            </a:r>
            <a:r>
              <a:rPr lang="zh-CN" altLang="en-US" dirty="0"/>
              <a:t>的目标。</a:t>
            </a:r>
            <a:endParaRPr lang="en-US" altLang="zh-CN" dirty="0"/>
          </a:p>
          <a:p>
            <a:pPr marL="285750" indent="-285750">
              <a:buFont typeface="Wingdings" panose="05000000000000000000" pitchFamily="2" charset="2"/>
              <a:buChar char="Ø"/>
            </a:pPr>
            <a:r>
              <a:rPr lang="zh-CN" altLang="en-US" b="1" dirty="0">
                <a:solidFill>
                  <a:schemeClr val="tx2"/>
                </a:solidFill>
              </a:rPr>
              <a:t>转移性胰腺癌临床未满足需求高，二线治疗方案缺少标准选择</a:t>
            </a:r>
            <a:endParaRPr lang="en-US" altLang="zh-CN" b="1" dirty="0">
              <a:solidFill>
                <a:schemeClr val="tx2"/>
              </a:solidFill>
            </a:endParaRPr>
          </a:p>
          <a:p>
            <a:pPr marL="509583" lvl="1" indent="-285750">
              <a:buClrTx/>
            </a:pPr>
            <a:r>
              <a:rPr lang="en-US" altLang="zh-CN" dirty="0"/>
              <a:t>60%</a:t>
            </a:r>
            <a:r>
              <a:rPr lang="zh-CN" altLang="en-US" dirty="0"/>
              <a:t>以上患者在确诊时已发生远处转移，失去了手术机会，中位生存期仅</a:t>
            </a:r>
            <a:r>
              <a:rPr lang="en-US" altLang="zh-CN" dirty="0"/>
              <a:t>6-9</a:t>
            </a:r>
            <a:r>
              <a:rPr lang="zh-CN" altLang="en-US" dirty="0"/>
              <a:t>个月。</a:t>
            </a:r>
            <a:endParaRPr lang="en-US" altLang="zh-CN" dirty="0"/>
          </a:p>
          <a:p>
            <a:pPr marL="509583" lvl="1" indent="-285750">
              <a:buClrTx/>
            </a:pPr>
            <a:r>
              <a:rPr lang="zh-CN" altLang="en-US" dirty="0"/>
              <a:t>尤其是在一线治疗发生进展后，患者面临几乎“无药可用”的困境，</a:t>
            </a:r>
            <a:r>
              <a:rPr lang="zh-CN" altLang="en-US" b="1" dirty="0">
                <a:solidFill>
                  <a:schemeClr val="tx2"/>
                </a:solidFill>
              </a:rPr>
              <a:t>进入二线治疗后仅</a:t>
            </a:r>
            <a:r>
              <a:rPr lang="en-US" altLang="zh-CN" b="1" dirty="0">
                <a:solidFill>
                  <a:schemeClr val="tx2"/>
                </a:solidFill>
              </a:rPr>
              <a:t>3-4</a:t>
            </a:r>
            <a:r>
              <a:rPr lang="zh-CN" altLang="en-US" b="1" dirty="0">
                <a:solidFill>
                  <a:schemeClr val="tx2"/>
                </a:solidFill>
              </a:rPr>
              <a:t>个月存活时间</a:t>
            </a:r>
            <a:r>
              <a:rPr lang="zh-CN" altLang="en-US" dirty="0"/>
              <a:t>。</a:t>
            </a:r>
            <a:endParaRPr lang="en-US" altLang="zh-CN" dirty="0"/>
          </a:p>
          <a:p>
            <a:pPr marL="509583" lvl="1" indent="-285750">
              <a:buClrTx/>
            </a:pPr>
            <a:r>
              <a:rPr lang="zh-CN" altLang="en-US" dirty="0"/>
              <a:t>目前临床常用的二线治疗方案为基于医生经验的尝试，为超适应症用药，有效性、安全性没有保证。</a:t>
            </a:r>
            <a:endParaRPr lang="en-US" altLang="zh-CN" dirty="0"/>
          </a:p>
          <a:p>
            <a:pPr marL="285750" indent="-285750">
              <a:buFont typeface="Wingdings" panose="05000000000000000000" pitchFamily="2" charset="2"/>
              <a:buChar char="Ø"/>
            </a:pPr>
            <a:r>
              <a:rPr lang="zh-CN" altLang="en-US" b="1" dirty="0">
                <a:solidFill>
                  <a:schemeClr val="tx2"/>
                </a:solidFill>
              </a:rPr>
              <a:t>伊立替康脂质体是</a:t>
            </a:r>
            <a:r>
              <a:rPr lang="en-US" altLang="zh-CN" b="1" dirty="0">
                <a:solidFill>
                  <a:schemeClr val="tx2"/>
                </a:solidFill>
              </a:rPr>
              <a:t>23</a:t>
            </a:r>
            <a:r>
              <a:rPr lang="zh-CN" altLang="en-US" b="1" dirty="0">
                <a:solidFill>
                  <a:schemeClr val="tx2"/>
                </a:solidFill>
              </a:rPr>
              <a:t>年来胰腺癌治疗领域唯一的突破</a:t>
            </a:r>
            <a:endParaRPr lang="en-US" altLang="zh-CN" dirty="0"/>
          </a:p>
          <a:p>
            <a:pPr marL="509583" lvl="1" indent="-285750">
              <a:buClrTx/>
            </a:pPr>
            <a:r>
              <a:rPr lang="zh-CN" altLang="en-US" dirty="0"/>
              <a:t>胰腺癌并非可常规治疗的疾病，胰腺肿瘤的生物学特性给药物治疗带来了挑战，在肿瘤学上临床试验成功率最低。</a:t>
            </a:r>
            <a:endParaRPr lang="en-US" altLang="zh-CN" dirty="0"/>
          </a:p>
          <a:p>
            <a:pPr marL="509583" lvl="1" indent="-285750">
              <a:buClrTx/>
            </a:pPr>
            <a:r>
              <a:rPr lang="zh-CN" altLang="en-US" dirty="0"/>
              <a:t>伊立替康脂质体是中国自</a:t>
            </a:r>
            <a:r>
              <a:rPr lang="en-US" altLang="zh-CN" dirty="0"/>
              <a:t>1999</a:t>
            </a:r>
            <a:r>
              <a:rPr lang="zh-CN" altLang="en-US" dirty="0"/>
              <a:t>年吉西他滨被批准用于胰腺癌治疗后，</a:t>
            </a:r>
            <a:r>
              <a:rPr lang="en-US" altLang="zh-CN" b="1" dirty="0">
                <a:solidFill>
                  <a:schemeClr val="tx2"/>
                </a:solidFill>
              </a:rPr>
              <a:t>23</a:t>
            </a:r>
            <a:r>
              <a:rPr lang="zh-CN" altLang="en-US" b="1" dirty="0">
                <a:solidFill>
                  <a:schemeClr val="tx2"/>
                </a:solidFill>
              </a:rPr>
              <a:t>年来首个获批针对胰腺癌的药物</a:t>
            </a:r>
            <a:r>
              <a:rPr lang="zh-CN" altLang="en-US" dirty="0"/>
              <a:t>。</a:t>
            </a:r>
            <a:r>
              <a:rPr lang="zh-CN" altLang="en-US" sz="1400" dirty="0"/>
              <a:t>是目前中国唯一获批的应用于接受吉西他滨治疗后进展的转移性胰腺癌患者的治疗药物。</a:t>
            </a:r>
            <a:endParaRPr lang="en-US" altLang="zh-CN" dirty="0"/>
          </a:p>
          <a:p>
            <a:pPr marL="509583" lvl="1" indent="-285750">
              <a:buClrTx/>
            </a:pPr>
            <a:r>
              <a:rPr lang="zh-CN" altLang="en-US" sz="1400" dirty="0">
                <a:solidFill>
                  <a:schemeClr val="tx1"/>
                </a:solidFill>
              </a:rPr>
              <a:t>患者生存结局明显改善，</a:t>
            </a:r>
            <a:r>
              <a:rPr lang="zh-CN" altLang="en-US" sz="1400" b="1" dirty="0">
                <a:solidFill>
                  <a:schemeClr val="tx2"/>
                </a:solidFill>
              </a:rPr>
              <a:t>东亚患者获益尤其显著</a:t>
            </a:r>
            <a:r>
              <a:rPr lang="zh-CN" altLang="en-US" sz="1400" dirty="0">
                <a:solidFill>
                  <a:schemeClr val="tx1"/>
                </a:solidFill>
              </a:rPr>
              <a:t>：与常用二线方案</a:t>
            </a:r>
            <a:r>
              <a:rPr lang="en-US" altLang="zh-CN" sz="1400" dirty="0">
                <a:solidFill>
                  <a:schemeClr val="tx1"/>
                </a:solidFill>
              </a:rPr>
              <a:t>5-FU/LV</a:t>
            </a:r>
            <a:r>
              <a:rPr lang="zh-CN" altLang="en-US" sz="1400" dirty="0">
                <a:solidFill>
                  <a:schemeClr val="tx1"/>
                </a:solidFill>
              </a:rPr>
              <a:t>相比，加入伊立替康脂质体</a:t>
            </a:r>
            <a:r>
              <a:rPr lang="zh-CN" altLang="en-US" sz="1400" b="1" dirty="0">
                <a:solidFill>
                  <a:schemeClr val="tx2"/>
                </a:solidFill>
              </a:rPr>
              <a:t>延长</a:t>
            </a:r>
            <a:r>
              <a:rPr lang="en-US" altLang="zh-CN" sz="1400" b="1" dirty="0" err="1">
                <a:solidFill>
                  <a:schemeClr val="tx2"/>
                </a:solidFill>
              </a:rPr>
              <a:t>mPFS</a:t>
            </a:r>
            <a:r>
              <a:rPr lang="en-US" altLang="zh-CN" sz="1400" b="1" dirty="0">
                <a:solidFill>
                  <a:schemeClr val="tx2"/>
                </a:solidFill>
              </a:rPr>
              <a:t> 2.6</a:t>
            </a:r>
            <a:r>
              <a:rPr lang="zh-CN" altLang="en-US" sz="1400" b="1" dirty="0">
                <a:solidFill>
                  <a:schemeClr val="tx2"/>
                </a:solidFill>
              </a:rPr>
              <a:t>个月</a:t>
            </a:r>
            <a:r>
              <a:rPr lang="zh-CN" altLang="en-US" sz="1400" dirty="0">
                <a:solidFill>
                  <a:schemeClr val="tx1"/>
                </a:solidFill>
              </a:rPr>
              <a:t>，</a:t>
            </a:r>
            <a:r>
              <a:rPr lang="zh-CN" altLang="en-US" sz="1400" b="1" dirty="0">
                <a:solidFill>
                  <a:schemeClr val="tx2"/>
                </a:solidFill>
              </a:rPr>
              <a:t>延长</a:t>
            </a:r>
            <a:r>
              <a:rPr lang="en-US" altLang="zh-CN" sz="1400" b="1" dirty="0" err="1">
                <a:solidFill>
                  <a:schemeClr val="tx2"/>
                </a:solidFill>
              </a:rPr>
              <a:t>mOS</a:t>
            </a:r>
            <a:r>
              <a:rPr lang="en-US" altLang="zh-CN" sz="1400" b="1" dirty="0">
                <a:solidFill>
                  <a:schemeClr val="tx2"/>
                </a:solidFill>
              </a:rPr>
              <a:t> 5.2</a:t>
            </a:r>
            <a:r>
              <a:rPr lang="zh-CN" altLang="en-US" sz="1400" b="1" dirty="0">
                <a:solidFill>
                  <a:schemeClr val="tx2"/>
                </a:solidFill>
              </a:rPr>
              <a:t>个月</a:t>
            </a:r>
            <a:r>
              <a:rPr lang="zh-CN" altLang="en-US" sz="1400" dirty="0">
                <a:solidFill>
                  <a:schemeClr val="tx1"/>
                </a:solidFill>
              </a:rPr>
              <a:t>。</a:t>
            </a:r>
            <a:endParaRPr lang="en-US" altLang="zh-CN" dirty="0"/>
          </a:p>
        </p:txBody>
      </p:sp>
      <p:sp>
        <p:nvSpPr>
          <p:cNvPr id="2" name="矩形 1">
            <a:extLst>
              <a:ext uri="{FF2B5EF4-FFF2-40B4-BE49-F238E27FC236}">
                <a16:creationId xmlns:a16="http://schemas.microsoft.com/office/drawing/2014/main" id="{C3C7E616-50C0-4B7A-ACFE-32C1026C328E}"/>
              </a:ext>
            </a:extLst>
          </p:cNvPr>
          <p:cNvSpPr/>
          <p:nvPr/>
        </p:nvSpPr>
        <p:spPr>
          <a:xfrm>
            <a:off x="430801" y="1304924"/>
            <a:ext cx="11304001" cy="4061208"/>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dirty="0">
              <a:solidFill>
                <a:schemeClr val="tx1"/>
              </a:solidFill>
            </a:endParaRPr>
          </a:p>
        </p:txBody>
      </p:sp>
      <p:sp>
        <p:nvSpPr>
          <p:cNvPr id="6" name="标题 5">
            <a:extLst>
              <a:ext uri="{FF2B5EF4-FFF2-40B4-BE49-F238E27FC236}">
                <a16:creationId xmlns:a16="http://schemas.microsoft.com/office/drawing/2014/main" id="{1FE1785C-90EE-4493-A78A-A931FAA27794}"/>
              </a:ext>
            </a:extLst>
          </p:cNvPr>
          <p:cNvSpPr>
            <a:spLocks noGrp="1"/>
          </p:cNvSpPr>
          <p:nvPr>
            <p:ph type="title"/>
          </p:nvPr>
        </p:nvSpPr>
        <p:spPr>
          <a:xfrm>
            <a:off x="430801" y="326529"/>
            <a:ext cx="10232967" cy="779463"/>
          </a:xfrm>
        </p:spPr>
        <p:txBody>
          <a:bodyPr/>
          <a:lstStyle/>
          <a:p>
            <a:r>
              <a:rPr lang="zh-CN" altLang="en-US" dirty="0"/>
              <a:t>药品基本信息（续）</a:t>
            </a:r>
          </a:p>
        </p:txBody>
      </p:sp>
      <p:sp>
        <p:nvSpPr>
          <p:cNvPr id="5" name="灯片编号占位符 4">
            <a:extLst>
              <a:ext uri="{FF2B5EF4-FFF2-40B4-BE49-F238E27FC236}">
                <a16:creationId xmlns:a16="http://schemas.microsoft.com/office/drawing/2014/main" id="{116477E5-48FB-4C8A-9C56-77F94B798C18}"/>
              </a:ext>
            </a:extLst>
          </p:cNvPr>
          <p:cNvSpPr>
            <a:spLocks noGrp="1"/>
          </p:cNvSpPr>
          <p:nvPr>
            <p:ph type="sldNum" sz="quarter" idx="12"/>
          </p:nvPr>
        </p:nvSpPr>
        <p:spPr/>
        <p:txBody>
          <a:bodyPr/>
          <a:lstStyle/>
          <a:p>
            <a:r>
              <a:rPr lang="en-GB" dirty="0"/>
              <a:t>2</a:t>
            </a:r>
          </a:p>
        </p:txBody>
      </p:sp>
      <p:sp>
        <p:nvSpPr>
          <p:cNvPr id="3" name="文本占位符 2">
            <a:extLst>
              <a:ext uri="{FF2B5EF4-FFF2-40B4-BE49-F238E27FC236}">
                <a16:creationId xmlns:a16="http://schemas.microsoft.com/office/drawing/2014/main" id="{92842BF3-DD86-4CAE-B253-F8AA5876CF93}"/>
              </a:ext>
            </a:extLst>
          </p:cNvPr>
          <p:cNvSpPr>
            <a:spLocks noGrp="1"/>
          </p:cNvSpPr>
          <p:nvPr>
            <p:ph type="body" sz="quarter" idx="13"/>
          </p:nvPr>
        </p:nvSpPr>
        <p:spPr/>
        <p:txBody>
          <a:bodyPr/>
          <a:lstStyle/>
          <a:p>
            <a:endParaRPr lang="zh-CN" altLang="en-US"/>
          </a:p>
        </p:txBody>
      </p:sp>
      <p:sp>
        <p:nvSpPr>
          <p:cNvPr id="4" name="矩形 3">
            <a:extLst>
              <a:ext uri="{FF2B5EF4-FFF2-40B4-BE49-F238E27FC236}">
                <a16:creationId xmlns:a16="http://schemas.microsoft.com/office/drawing/2014/main" id="{B89EA96D-67AF-4244-B394-B3A2C1E2EE0E}"/>
              </a:ext>
            </a:extLst>
          </p:cNvPr>
          <p:cNvSpPr/>
          <p:nvPr/>
        </p:nvSpPr>
        <p:spPr>
          <a:xfrm>
            <a:off x="430801" y="977479"/>
            <a:ext cx="8894174" cy="315457"/>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indent="180975"/>
            <a:r>
              <a:rPr lang="zh-CN" altLang="en-US" sz="1400" b="1" dirty="0">
                <a:solidFill>
                  <a:schemeClr val="bg1"/>
                </a:solidFill>
              </a:rPr>
              <a:t>疾病基本情况（所治疗疾病基本情况、弥补未满足的治疗需求情况、大陆地区发病率、年发病患者总数等）</a:t>
            </a:r>
            <a:endParaRPr lang="en-US" altLang="zh-CN" sz="1400" b="1" dirty="0">
              <a:solidFill>
                <a:schemeClr val="bg1"/>
              </a:solidFill>
            </a:endParaRPr>
          </a:p>
        </p:txBody>
      </p:sp>
    </p:spTree>
    <p:extLst>
      <p:ext uri="{BB962C8B-B14F-4D97-AF65-F5344CB8AC3E}">
        <p14:creationId xmlns:p14="http://schemas.microsoft.com/office/powerpoint/2010/main" val="352232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FE1785C-90EE-4493-A78A-A931FAA27794}"/>
              </a:ext>
            </a:extLst>
          </p:cNvPr>
          <p:cNvSpPr>
            <a:spLocks noGrp="1"/>
          </p:cNvSpPr>
          <p:nvPr>
            <p:ph type="title"/>
          </p:nvPr>
        </p:nvSpPr>
        <p:spPr/>
        <p:txBody>
          <a:bodyPr/>
          <a:lstStyle/>
          <a:p>
            <a:r>
              <a:rPr lang="zh-CN" altLang="en-US" dirty="0"/>
              <a:t>安全性</a:t>
            </a:r>
          </a:p>
        </p:txBody>
      </p:sp>
      <p:sp>
        <p:nvSpPr>
          <p:cNvPr id="7" name="内容占位符 6">
            <a:extLst>
              <a:ext uri="{FF2B5EF4-FFF2-40B4-BE49-F238E27FC236}">
                <a16:creationId xmlns:a16="http://schemas.microsoft.com/office/drawing/2014/main" id="{E9ED04F4-114F-4229-851B-7711767930A8}"/>
              </a:ext>
            </a:extLst>
          </p:cNvPr>
          <p:cNvSpPr>
            <a:spLocks noGrp="1"/>
          </p:cNvSpPr>
          <p:nvPr>
            <p:ph idx="1"/>
          </p:nvPr>
        </p:nvSpPr>
        <p:spPr>
          <a:xfrm>
            <a:off x="457200" y="1144589"/>
            <a:ext cx="11304000" cy="4695415"/>
          </a:xfrm>
        </p:spPr>
        <p:txBody>
          <a:bodyPr/>
          <a:lstStyle/>
          <a:p>
            <a:r>
              <a:rPr lang="zh-CN" altLang="en-US" b="1" u="sng" dirty="0">
                <a:solidFill>
                  <a:schemeClr val="tx2"/>
                </a:solidFill>
              </a:rPr>
              <a:t>药品说明书收载的安全性信息</a:t>
            </a:r>
            <a:endParaRPr lang="en-US" altLang="zh-CN" b="1" u="sng" dirty="0">
              <a:solidFill>
                <a:schemeClr val="tx2"/>
              </a:solidFill>
            </a:endParaRPr>
          </a:p>
          <a:p>
            <a:r>
              <a:rPr lang="en-US" altLang="zh-CN" dirty="0"/>
              <a:t>264</a:t>
            </a:r>
            <a:r>
              <a:rPr lang="zh-CN" altLang="en-US" dirty="0"/>
              <a:t>例转移性胰腺癌患者报告了以下可能或很可能与本品给药有关的不良反应，其中</a:t>
            </a:r>
            <a:r>
              <a:rPr lang="en-US" altLang="zh-CN" dirty="0"/>
              <a:t>147</a:t>
            </a:r>
            <a:r>
              <a:rPr lang="zh-CN" altLang="en-US" dirty="0"/>
              <a:t>例接受了本品单药治疗（</a:t>
            </a:r>
            <a:r>
              <a:rPr lang="en-US" altLang="zh-CN" dirty="0"/>
              <a:t>100mg/m2</a:t>
            </a:r>
            <a:r>
              <a:rPr lang="zh-CN" altLang="en-US" dirty="0"/>
              <a:t>），</a:t>
            </a:r>
            <a:r>
              <a:rPr lang="en-US" altLang="zh-CN" dirty="0"/>
              <a:t>117</a:t>
            </a:r>
            <a:r>
              <a:rPr lang="zh-CN" altLang="en-US" dirty="0"/>
              <a:t>例接受了本品（</a:t>
            </a:r>
            <a:r>
              <a:rPr lang="en-US" altLang="zh-CN" dirty="0"/>
              <a:t>70mg/m2</a:t>
            </a:r>
            <a:r>
              <a:rPr lang="zh-CN" altLang="en-US" dirty="0"/>
              <a:t>）联合</a:t>
            </a:r>
            <a:r>
              <a:rPr lang="en-US" altLang="zh-CN" dirty="0"/>
              <a:t>5-FU/LV</a:t>
            </a:r>
            <a:r>
              <a:rPr lang="zh-CN" altLang="en-US" dirty="0"/>
              <a:t>给药。本品</a:t>
            </a:r>
            <a:r>
              <a:rPr lang="en-US" altLang="zh-CN" dirty="0"/>
              <a:t>+5FU/LV</a:t>
            </a:r>
            <a:r>
              <a:rPr lang="zh-CN" altLang="en-US" dirty="0"/>
              <a:t>最常见的不良反应（发生率≥</a:t>
            </a:r>
            <a:r>
              <a:rPr lang="en-US" altLang="zh-CN" dirty="0"/>
              <a:t>20%</a:t>
            </a:r>
            <a:r>
              <a:rPr lang="zh-CN" altLang="en-US" dirty="0"/>
              <a:t>）为：腹泻、恶心、呕吐、食欲下降、中性粒细胞减少症、疲劳、乏力、贫血、口腔粘膜炎和发热。本品治疗中最常见的严重不良反应（≥</a:t>
            </a:r>
            <a:r>
              <a:rPr lang="en-US" altLang="zh-CN" dirty="0"/>
              <a:t>2%</a:t>
            </a:r>
            <a:r>
              <a:rPr lang="zh-CN" altLang="en-US" dirty="0"/>
              <a:t>）是腹泻、呕吐、发热性中性粒细胞减少症、恶心、发热、脓毒症、脱水、脓毒性休克、肺炎、急性肾功能衰竭和血小板减少症。</a:t>
            </a:r>
          </a:p>
          <a:p>
            <a:r>
              <a:rPr lang="zh-CN" altLang="en-US" dirty="0"/>
              <a:t>导致永久性停药的不良反应发生率，本品</a:t>
            </a:r>
            <a:r>
              <a:rPr lang="en-US" altLang="zh-CN" dirty="0"/>
              <a:t>+5FU/LV</a:t>
            </a:r>
            <a:r>
              <a:rPr lang="zh-CN" altLang="en-US" dirty="0"/>
              <a:t>组为</a:t>
            </a:r>
            <a:r>
              <a:rPr lang="en-US" altLang="zh-CN" dirty="0"/>
              <a:t>11%</a:t>
            </a:r>
            <a:r>
              <a:rPr lang="zh-CN" altLang="en-US" dirty="0"/>
              <a:t>，单药组为</a:t>
            </a:r>
            <a:r>
              <a:rPr lang="en-US" altLang="zh-CN" dirty="0"/>
              <a:t>12%</a:t>
            </a:r>
            <a:r>
              <a:rPr lang="zh-CN" altLang="en-US" dirty="0"/>
              <a:t>。</a:t>
            </a:r>
          </a:p>
          <a:p>
            <a:r>
              <a:rPr lang="zh-CN" altLang="en-US" dirty="0"/>
              <a:t>最长报告的导致停药的不良反应中本品</a:t>
            </a:r>
            <a:r>
              <a:rPr lang="en-US" altLang="zh-CN" dirty="0"/>
              <a:t>+5FU/LV</a:t>
            </a:r>
            <a:r>
              <a:rPr lang="zh-CN" altLang="en-US" dirty="0"/>
              <a:t>组为感染和腹泻，单药治疗组为呕吐和腹泻。</a:t>
            </a:r>
          </a:p>
          <a:p>
            <a:r>
              <a:rPr lang="zh-CN" altLang="en-US" dirty="0"/>
              <a:t>其他请详见说明书。</a:t>
            </a:r>
            <a:endParaRPr lang="en-US" altLang="zh-CN" dirty="0"/>
          </a:p>
          <a:p>
            <a:r>
              <a:rPr lang="zh-CN" altLang="en-US" b="1" u="sng" dirty="0">
                <a:solidFill>
                  <a:schemeClr val="tx2"/>
                </a:solidFill>
              </a:rPr>
              <a:t>该药品在国内外不良反应发生情况</a:t>
            </a:r>
            <a:endParaRPr lang="en-US" altLang="zh-CN" b="1" u="sng" dirty="0">
              <a:solidFill>
                <a:schemeClr val="tx2"/>
              </a:solidFill>
            </a:endParaRPr>
          </a:p>
          <a:p>
            <a:r>
              <a:rPr lang="zh-CN" altLang="en-US" dirty="0"/>
              <a:t>本品自</a:t>
            </a:r>
            <a:r>
              <a:rPr lang="en-US" altLang="zh-CN" dirty="0"/>
              <a:t>2015</a:t>
            </a:r>
            <a:r>
              <a:rPr lang="zh-CN" altLang="en-US" dirty="0"/>
              <a:t>年至今已在</a:t>
            </a:r>
            <a:r>
              <a:rPr lang="en-US" altLang="zh-CN" dirty="0"/>
              <a:t>40</a:t>
            </a:r>
            <a:r>
              <a:rPr lang="zh-CN" altLang="en-US" dirty="0"/>
              <a:t>多个国家</a:t>
            </a:r>
            <a:r>
              <a:rPr lang="en-US" altLang="zh-CN" dirty="0"/>
              <a:t>/</a:t>
            </a:r>
            <a:r>
              <a:rPr lang="zh-CN" altLang="en-US" dirty="0"/>
              <a:t>地区获得批准，近</a:t>
            </a:r>
            <a:r>
              <a:rPr lang="en-US" altLang="zh-CN" dirty="0"/>
              <a:t>30</a:t>
            </a:r>
            <a:r>
              <a:rPr lang="zh-CN" altLang="en-US" dirty="0"/>
              <a:t>个国家</a:t>
            </a:r>
            <a:r>
              <a:rPr lang="en-US" altLang="zh-CN" dirty="0"/>
              <a:t>/</a:t>
            </a:r>
            <a:r>
              <a:rPr lang="zh-CN" altLang="en-US" dirty="0"/>
              <a:t>地区上市销售，</a:t>
            </a:r>
            <a:r>
              <a:rPr lang="zh-CN" altLang="en-US" b="1" dirty="0">
                <a:solidFill>
                  <a:schemeClr val="tx2"/>
                </a:solidFill>
              </a:rPr>
              <a:t>总体安全性良好，无特异性风险因素</a:t>
            </a:r>
            <a:r>
              <a:rPr lang="zh-CN" altLang="en-US" dirty="0"/>
              <a:t>。其不良反应可控，耐受性良好，不影响患者的生存质量，且已建立的完善的不良反应管理方案。获益</a:t>
            </a:r>
            <a:r>
              <a:rPr lang="en-US" altLang="zh-CN" dirty="0"/>
              <a:t>/</a:t>
            </a:r>
            <a:r>
              <a:rPr lang="zh-CN" altLang="en-US" dirty="0"/>
              <a:t>风险平衡为正向有利。</a:t>
            </a:r>
            <a:endParaRPr lang="en-US" altLang="zh-CN" dirty="0"/>
          </a:p>
          <a:p>
            <a:r>
              <a:rPr lang="zh-CN" altLang="en-US" b="1" u="sng" dirty="0">
                <a:solidFill>
                  <a:schemeClr val="tx2"/>
                </a:solidFill>
              </a:rPr>
              <a:t>与目录内同类药品安全性方面的主要优势和不足</a:t>
            </a:r>
            <a:endParaRPr lang="en-US" altLang="zh-CN" b="1" u="sng" dirty="0">
              <a:solidFill>
                <a:schemeClr val="tx2"/>
              </a:solidFill>
            </a:endParaRPr>
          </a:p>
          <a:p>
            <a:r>
              <a:rPr lang="zh-CN" altLang="en-US" dirty="0">
                <a:sym typeface="Arial" panose="020B0604020202020204" pitchFamily="34" charset="0"/>
              </a:rPr>
              <a:t>真实世界研究显示，与</a:t>
            </a:r>
            <a:r>
              <a:rPr lang="en-US" altLang="zh-CN" dirty="0">
                <a:sym typeface="Arial" panose="020B0604020202020204" pitchFamily="34" charset="0"/>
              </a:rPr>
              <a:t>FOLFIRI</a:t>
            </a:r>
            <a:r>
              <a:rPr lang="zh-CN" altLang="en-US" dirty="0">
                <a:sym typeface="Arial" panose="020B0604020202020204" pitchFamily="34" charset="0"/>
              </a:rPr>
              <a:t>、</a:t>
            </a:r>
            <a:r>
              <a:rPr lang="en-US" altLang="zh-CN" dirty="0">
                <a:sym typeface="Arial" panose="020B0604020202020204" pitchFamily="34" charset="0"/>
              </a:rPr>
              <a:t>FOFIRINOX</a:t>
            </a:r>
            <a:r>
              <a:rPr lang="zh-CN" altLang="en-US" dirty="0">
                <a:sym typeface="Arial" panose="020B0604020202020204" pitchFamily="34" charset="0"/>
              </a:rPr>
              <a:t>和</a:t>
            </a:r>
            <a:r>
              <a:rPr lang="en-US" altLang="zh-CN" dirty="0">
                <a:sym typeface="Arial" panose="020B0604020202020204" pitchFamily="34" charset="0"/>
              </a:rPr>
              <a:t>FOLFOX</a:t>
            </a:r>
            <a:r>
              <a:rPr lang="zh-CN" altLang="en-US" dirty="0">
                <a:sym typeface="Arial" panose="020B0604020202020204" pitchFamily="34" charset="0"/>
              </a:rPr>
              <a:t>方案相比，伊立替康脂质体</a:t>
            </a:r>
            <a:r>
              <a:rPr lang="en-US" altLang="zh-CN" dirty="0">
                <a:sym typeface="Arial" panose="020B0604020202020204" pitchFamily="34" charset="0"/>
              </a:rPr>
              <a:t>+5-FU/LV</a:t>
            </a:r>
            <a:r>
              <a:rPr lang="zh-CN" altLang="en-US" dirty="0">
                <a:sym typeface="Arial" panose="020B0604020202020204" pitchFamily="34" charset="0"/>
              </a:rPr>
              <a:t>方案的贫血、中性粒细胞减少和血小板减少的发生率最低，管理这些不良事件需要药物治疗水平相似或更低。</a:t>
            </a:r>
          </a:p>
          <a:p>
            <a:endParaRPr lang="zh-CN" altLang="en-US" dirty="0">
              <a:highlight>
                <a:srgbClr val="FFFF00"/>
              </a:highlight>
            </a:endParaRPr>
          </a:p>
        </p:txBody>
      </p:sp>
      <p:sp>
        <p:nvSpPr>
          <p:cNvPr id="5" name="灯片编号占位符 4">
            <a:extLst>
              <a:ext uri="{FF2B5EF4-FFF2-40B4-BE49-F238E27FC236}">
                <a16:creationId xmlns:a16="http://schemas.microsoft.com/office/drawing/2014/main" id="{116477E5-48FB-4C8A-9C56-77F94B798C18}"/>
              </a:ext>
            </a:extLst>
          </p:cNvPr>
          <p:cNvSpPr>
            <a:spLocks noGrp="1"/>
          </p:cNvSpPr>
          <p:nvPr>
            <p:ph type="sldNum" sz="quarter" idx="12"/>
          </p:nvPr>
        </p:nvSpPr>
        <p:spPr/>
        <p:txBody>
          <a:bodyPr/>
          <a:lstStyle/>
          <a:p>
            <a:r>
              <a:rPr lang="en-GB" dirty="0"/>
              <a:t>3</a:t>
            </a:r>
          </a:p>
        </p:txBody>
      </p:sp>
      <p:sp>
        <p:nvSpPr>
          <p:cNvPr id="3" name="文本占位符 2">
            <a:extLst>
              <a:ext uri="{FF2B5EF4-FFF2-40B4-BE49-F238E27FC236}">
                <a16:creationId xmlns:a16="http://schemas.microsoft.com/office/drawing/2014/main" id="{54A4B2F6-4ED9-42F2-BB3D-78A00E3F9DE7}"/>
              </a:ext>
            </a:extLst>
          </p:cNvPr>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61818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40CB89D7-9FB5-4E06-A9F9-6A4903740FE6}"/>
              </a:ext>
            </a:extLst>
          </p:cNvPr>
          <p:cNvSpPr/>
          <p:nvPr/>
        </p:nvSpPr>
        <p:spPr>
          <a:xfrm>
            <a:off x="430800" y="1183303"/>
            <a:ext cx="11304001" cy="3665534"/>
          </a:xfrm>
          <a:prstGeom prst="rect">
            <a:avLst/>
          </a:prstGeom>
          <a:solidFill>
            <a:schemeClr val="bg1">
              <a:lumMod val="95000"/>
            </a:schemeClr>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dirty="0">
              <a:solidFill>
                <a:schemeClr val="tx1"/>
              </a:solidFill>
            </a:endParaRPr>
          </a:p>
        </p:txBody>
      </p:sp>
      <p:sp>
        <p:nvSpPr>
          <p:cNvPr id="8" name="文本占位符 7">
            <a:extLst>
              <a:ext uri="{FF2B5EF4-FFF2-40B4-BE49-F238E27FC236}">
                <a16:creationId xmlns:a16="http://schemas.microsoft.com/office/drawing/2014/main" id="{4C8DFF6F-5B5F-4FE2-8827-A23D818CF1A9}"/>
              </a:ext>
            </a:extLst>
          </p:cNvPr>
          <p:cNvSpPr>
            <a:spLocks noGrp="1"/>
          </p:cNvSpPr>
          <p:nvPr>
            <p:ph type="body" sz="quarter" idx="13"/>
          </p:nvPr>
        </p:nvSpPr>
        <p:spPr/>
        <p:txBody>
          <a:bodyPr/>
          <a:lstStyle/>
          <a:p>
            <a:endParaRPr lang="zh-CN" altLang="en-US"/>
          </a:p>
        </p:txBody>
      </p:sp>
      <p:sp>
        <p:nvSpPr>
          <p:cNvPr id="6" name="标题 5">
            <a:extLst>
              <a:ext uri="{FF2B5EF4-FFF2-40B4-BE49-F238E27FC236}">
                <a16:creationId xmlns:a16="http://schemas.microsoft.com/office/drawing/2014/main" id="{1FE1785C-90EE-4493-A78A-A931FAA27794}"/>
              </a:ext>
            </a:extLst>
          </p:cNvPr>
          <p:cNvSpPr>
            <a:spLocks noGrp="1"/>
          </p:cNvSpPr>
          <p:nvPr>
            <p:ph type="title"/>
          </p:nvPr>
        </p:nvSpPr>
        <p:spPr/>
        <p:txBody>
          <a:bodyPr/>
          <a:lstStyle/>
          <a:p>
            <a:r>
              <a:rPr lang="zh-CN" altLang="en-US" dirty="0"/>
              <a:t>有效性</a:t>
            </a:r>
          </a:p>
        </p:txBody>
      </p:sp>
      <p:sp>
        <p:nvSpPr>
          <p:cNvPr id="7" name="内容占位符 6">
            <a:extLst>
              <a:ext uri="{FF2B5EF4-FFF2-40B4-BE49-F238E27FC236}">
                <a16:creationId xmlns:a16="http://schemas.microsoft.com/office/drawing/2014/main" id="{E9ED04F4-114F-4229-851B-7711767930A8}"/>
              </a:ext>
            </a:extLst>
          </p:cNvPr>
          <p:cNvSpPr>
            <a:spLocks noGrp="1"/>
          </p:cNvSpPr>
          <p:nvPr>
            <p:ph idx="1"/>
          </p:nvPr>
        </p:nvSpPr>
        <p:spPr>
          <a:xfrm>
            <a:off x="565200" y="1281337"/>
            <a:ext cx="11080200" cy="1335013"/>
          </a:xfrm>
        </p:spPr>
        <p:txBody>
          <a:bodyPr/>
          <a:lstStyle/>
          <a:p>
            <a:pPr marL="285750" indent="-285750">
              <a:buFont typeface="Arial" panose="020B0604020202020204" pitchFamily="34" charset="0"/>
              <a:buChar char="•"/>
            </a:pPr>
            <a:r>
              <a:rPr lang="en-US" altLang="zh-CN" dirty="0"/>
              <a:t>NAPOLI-1</a:t>
            </a:r>
            <a:r>
              <a:rPr lang="zh-CN" altLang="en-US" dirty="0"/>
              <a:t>是在转移性胰腺癌领域中成功完成的最大随机</a:t>
            </a:r>
            <a:r>
              <a:rPr lang="en-US" altLang="zh-CN" dirty="0"/>
              <a:t>III</a:t>
            </a:r>
            <a:r>
              <a:rPr lang="zh-CN" altLang="en-US" dirty="0"/>
              <a:t>期试验，是首个也是唯一一个评价新型治疗药物用于经吉西他滨治疗的胰腺癌全球性</a:t>
            </a:r>
            <a:r>
              <a:rPr lang="en-US" altLang="zh-CN" dirty="0"/>
              <a:t>III</a:t>
            </a:r>
            <a:r>
              <a:rPr lang="zh-CN" altLang="en-US" dirty="0"/>
              <a:t>期试验，是转移性胰腺癌二线化疗</a:t>
            </a:r>
            <a:r>
              <a:rPr lang="zh-CN" altLang="en-US" b="1" dirty="0">
                <a:solidFill>
                  <a:schemeClr val="tx2"/>
                </a:solidFill>
              </a:rPr>
              <a:t>近十年唯一达到主要研究终点且无相悖结果</a:t>
            </a:r>
            <a:r>
              <a:rPr lang="zh-CN" altLang="en-US" dirty="0"/>
              <a:t>的</a:t>
            </a:r>
            <a:r>
              <a:rPr lang="en-US" altLang="zh-CN" dirty="0"/>
              <a:t>III</a:t>
            </a:r>
            <a:r>
              <a:rPr lang="zh-CN" altLang="en-US" dirty="0"/>
              <a:t>期研究。</a:t>
            </a:r>
            <a:endParaRPr lang="en-US" altLang="zh-CN" dirty="0"/>
          </a:p>
          <a:p>
            <a:pPr marL="285750" indent="-285750">
              <a:buFont typeface="Arial" panose="020B0604020202020204" pitchFamily="34" charset="0"/>
              <a:buChar char="•"/>
            </a:pPr>
            <a:r>
              <a:rPr lang="zh-CN" altLang="en-US" dirty="0"/>
              <a:t>研究证实，在吉西他滨治疗后进展的转移性胰腺癌患者中，与</a:t>
            </a:r>
            <a:r>
              <a:rPr lang="en-US" altLang="zh-CN" dirty="0"/>
              <a:t>5-FU/LV</a:t>
            </a:r>
            <a:r>
              <a:rPr lang="zh-CN" altLang="en-US" dirty="0"/>
              <a:t>单药相比，</a:t>
            </a:r>
            <a:r>
              <a:rPr lang="zh-CN" altLang="en-US" b="1" dirty="0">
                <a:solidFill>
                  <a:schemeClr val="tx2"/>
                </a:solidFill>
              </a:rPr>
              <a:t>加入伊立替康脂质体使</a:t>
            </a:r>
            <a:r>
              <a:rPr lang="en-US" altLang="zh-CN" b="1" dirty="0">
                <a:solidFill>
                  <a:schemeClr val="tx2"/>
                </a:solidFill>
              </a:rPr>
              <a:t>OS</a:t>
            </a:r>
            <a:r>
              <a:rPr lang="zh-CN" altLang="en-US" b="1" dirty="0">
                <a:solidFill>
                  <a:schemeClr val="tx2"/>
                </a:solidFill>
              </a:rPr>
              <a:t>和</a:t>
            </a:r>
            <a:r>
              <a:rPr lang="en-US" altLang="zh-CN" b="1" dirty="0">
                <a:solidFill>
                  <a:schemeClr val="tx2"/>
                </a:solidFill>
              </a:rPr>
              <a:t>PFS</a:t>
            </a:r>
            <a:r>
              <a:rPr lang="zh-CN" altLang="en-US" b="1" dirty="0">
                <a:solidFill>
                  <a:schemeClr val="tx2"/>
                </a:solidFill>
              </a:rPr>
              <a:t>显著改善，东亚人群生存获益更多</a:t>
            </a:r>
            <a:r>
              <a:rPr lang="zh-CN" altLang="en-US" dirty="0"/>
              <a:t>，为近年来胰腺癌治疗领域的突破性药物。</a:t>
            </a:r>
            <a:endParaRPr lang="en-US" altLang="zh-CN" dirty="0"/>
          </a:p>
          <a:p>
            <a:pPr marL="285750" indent="-285750">
              <a:buFont typeface="Arial" panose="020B0604020202020204" pitchFamily="34" charset="0"/>
              <a:buChar char="•"/>
            </a:pPr>
            <a:r>
              <a:rPr lang="zh-CN" altLang="en-US" dirty="0"/>
              <a:t>在美国、韩国等地开展的真实世界研究，均与</a:t>
            </a:r>
            <a:r>
              <a:rPr lang="en-US" altLang="zh-CN" dirty="0"/>
              <a:t>NAPOLI-1</a:t>
            </a:r>
            <a:r>
              <a:rPr lang="zh-CN" altLang="en-US" dirty="0"/>
              <a:t>取得相似结果，并证实亚洲人群的临床获益更多。</a:t>
            </a:r>
            <a:endParaRPr lang="en-US" altLang="zh-CN" dirty="0"/>
          </a:p>
        </p:txBody>
      </p:sp>
      <p:sp>
        <p:nvSpPr>
          <p:cNvPr id="5" name="灯片编号占位符 4">
            <a:extLst>
              <a:ext uri="{FF2B5EF4-FFF2-40B4-BE49-F238E27FC236}">
                <a16:creationId xmlns:a16="http://schemas.microsoft.com/office/drawing/2014/main" id="{116477E5-48FB-4C8A-9C56-77F94B798C18}"/>
              </a:ext>
            </a:extLst>
          </p:cNvPr>
          <p:cNvSpPr>
            <a:spLocks noGrp="1"/>
          </p:cNvSpPr>
          <p:nvPr>
            <p:ph type="sldNum" sz="quarter" idx="12"/>
          </p:nvPr>
        </p:nvSpPr>
        <p:spPr/>
        <p:txBody>
          <a:bodyPr/>
          <a:lstStyle/>
          <a:p>
            <a:r>
              <a:rPr lang="en-GB" dirty="0"/>
              <a:t>4</a:t>
            </a:r>
          </a:p>
        </p:txBody>
      </p:sp>
      <p:graphicFrame>
        <p:nvGraphicFramePr>
          <p:cNvPr id="10" name="表格 6">
            <a:extLst>
              <a:ext uri="{FF2B5EF4-FFF2-40B4-BE49-F238E27FC236}">
                <a16:creationId xmlns:a16="http://schemas.microsoft.com/office/drawing/2014/main" id="{983C80DE-919F-474E-9746-4C876C7F9884}"/>
              </a:ext>
            </a:extLst>
          </p:cNvPr>
          <p:cNvGraphicFramePr>
            <a:graphicFrameLocks/>
          </p:cNvGraphicFramePr>
          <p:nvPr>
            <p:extLst>
              <p:ext uri="{D42A27DB-BD31-4B8C-83A1-F6EECF244321}">
                <p14:modId xmlns:p14="http://schemas.microsoft.com/office/powerpoint/2010/main" val="3094464277"/>
              </p:ext>
            </p:extLst>
          </p:nvPr>
        </p:nvGraphicFramePr>
        <p:xfrm>
          <a:off x="457199" y="2679111"/>
          <a:ext cx="11201400" cy="2108200"/>
        </p:xfrm>
        <a:graphic>
          <a:graphicData uri="http://schemas.openxmlformats.org/drawingml/2006/table">
            <a:tbl>
              <a:tblPr firstRow="1" bandRow="1">
                <a:tableStyleId>{6E25E649-3F16-4E02-A733-19D2CDBF48F0}</a:tableStyleId>
              </a:tblPr>
              <a:tblGrid>
                <a:gridCol w="1514475">
                  <a:extLst>
                    <a:ext uri="{9D8B030D-6E8A-4147-A177-3AD203B41FA5}">
                      <a16:colId xmlns:a16="http://schemas.microsoft.com/office/drawing/2014/main" val="3316053540"/>
                    </a:ext>
                  </a:extLst>
                </a:gridCol>
                <a:gridCol w="1066800">
                  <a:extLst>
                    <a:ext uri="{9D8B030D-6E8A-4147-A177-3AD203B41FA5}">
                      <a16:colId xmlns:a16="http://schemas.microsoft.com/office/drawing/2014/main" val="188621467"/>
                    </a:ext>
                  </a:extLst>
                </a:gridCol>
                <a:gridCol w="1228725">
                  <a:extLst>
                    <a:ext uri="{9D8B030D-6E8A-4147-A177-3AD203B41FA5}">
                      <a16:colId xmlns:a16="http://schemas.microsoft.com/office/drawing/2014/main" val="3224579895"/>
                    </a:ext>
                  </a:extLst>
                </a:gridCol>
                <a:gridCol w="3305175">
                  <a:extLst>
                    <a:ext uri="{9D8B030D-6E8A-4147-A177-3AD203B41FA5}">
                      <a16:colId xmlns:a16="http://schemas.microsoft.com/office/drawing/2014/main" val="2120965167"/>
                    </a:ext>
                  </a:extLst>
                </a:gridCol>
                <a:gridCol w="4086225">
                  <a:extLst>
                    <a:ext uri="{9D8B030D-6E8A-4147-A177-3AD203B41FA5}">
                      <a16:colId xmlns:a16="http://schemas.microsoft.com/office/drawing/2014/main" val="2090384671"/>
                    </a:ext>
                  </a:extLst>
                </a:gridCol>
              </a:tblGrid>
              <a:tr h="370840">
                <a:tc>
                  <a:txBody>
                    <a:bodyPr/>
                    <a:lstStyle/>
                    <a:p>
                      <a:r>
                        <a:rPr lang="zh-CN" altLang="en-US" sz="1200" dirty="0"/>
                        <a:t>试验类型</a:t>
                      </a:r>
                    </a:p>
                  </a:txBody>
                  <a:tcPr/>
                </a:tc>
                <a:tc>
                  <a:txBody>
                    <a:bodyPr/>
                    <a:lstStyle/>
                    <a:p>
                      <a:r>
                        <a:rPr lang="zh-CN" altLang="en-US" sz="1200" dirty="0"/>
                        <a:t>试验对照</a:t>
                      </a:r>
                    </a:p>
                  </a:txBody>
                  <a:tcPr/>
                </a:tc>
                <a:tc>
                  <a:txBody>
                    <a:bodyPr/>
                    <a:lstStyle/>
                    <a:p>
                      <a:r>
                        <a:rPr lang="zh-CN" altLang="en-US" sz="1200" dirty="0"/>
                        <a:t>试验地点</a:t>
                      </a:r>
                    </a:p>
                  </a:txBody>
                  <a:tcPr/>
                </a:tc>
                <a:tc>
                  <a:txBody>
                    <a:bodyPr/>
                    <a:lstStyle/>
                    <a:p>
                      <a:r>
                        <a:rPr lang="zh-CN" altLang="en-US" sz="1200" dirty="0"/>
                        <a:t>纳入人群</a:t>
                      </a:r>
                    </a:p>
                  </a:txBody>
                  <a:tcPr/>
                </a:tc>
                <a:tc>
                  <a:txBody>
                    <a:bodyPr/>
                    <a:lstStyle/>
                    <a:p>
                      <a:r>
                        <a:rPr lang="zh-CN" altLang="en-US" sz="1200" dirty="0"/>
                        <a:t>试验结论及主要指标改善</a:t>
                      </a:r>
                    </a:p>
                  </a:txBody>
                  <a:tcPr/>
                </a:tc>
                <a:extLst>
                  <a:ext uri="{0D108BD9-81ED-4DB2-BD59-A6C34878D82A}">
                    <a16:rowId xmlns:a16="http://schemas.microsoft.com/office/drawing/2014/main" val="3040921693"/>
                  </a:ext>
                </a:extLst>
              </a:tr>
              <a:tr h="370840">
                <a:tc>
                  <a:txBody>
                    <a:bodyPr/>
                    <a:lstStyle/>
                    <a:p>
                      <a:r>
                        <a:rPr lang="en-US" altLang="zh-CN" sz="1200" dirty="0"/>
                        <a:t>III</a:t>
                      </a:r>
                      <a:r>
                        <a:rPr lang="zh-CN" altLang="en-US" sz="1200" dirty="0"/>
                        <a:t>期临床试验 </a:t>
                      </a:r>
                      <a:r>
                        <a:rPr lang="en-US" altLang="zh-CN" sz="1200" dirty="0"/>
                        <a:t>RCT (NAPOLI-1)</a:t>
                      </a:r>
                      <a:endParaRPr lang="zh-CN" altLang="en-US" sz="1200" dirty="0"/>
                    </a:p>
                  </a:txBody>
                  <a:tcPr/>
                </a:tc>
                <a:tc>
                  <a:txBody>
                    <a:bodyPr/>
                    <a:lstStyle/>
                    <a:p>
                      <a:r>
                        <a:rPr lang="en-US" altLang="zh-CN" sz="1200" dirty="0"/>
                        <a:t>5-FU+LV</a:t>
                      </a:r>
                      <a:endParaRPr lang="zh-CN" altLang="en-US" sz="1200" dirty="0"/>
                    </a:p>
                  </a:txBody>
                  <a:tcPr/>
                </a:tc>
                <a:tc>
                  <a:txBody>
                    <a:bodyPr/>
                    <a:lstStyle/>
                    <a:p>
                      <a:r>
                        <a:rPr lang="zh-CN" altLang="en-US" sz="1200" dirty="0"/>
                        <a:t>全球多中心</a:t>
                      </a:r>
                    </a:p>
                  </a:txBody>
                  <a:tcPr/>
                </a:tc>
                <a:tc>
                  <a:txBody>
                    <a:bodyPr/>
                    <a:lstStyle/>
                    <a:p>
                      <a:r>
                        <a:rPr lang="en-US" altLang="zh-CN" sz="1200" dirty="0"/>
                        <a:t>14</a:t>
                      </a:r>
                      <a:r>
                        <a:rPr lang="zh-CN" altLang="en-US" sz="1200" dirty="0"/>
                        <a:t>个国家</a:t>
                      </a:r>
                      <a:r>
                        <a:rPr lang="en-US" altLang="zh-CN" sz="1200" dirty="0"/>
                        <a:t>/</a:t>
                      </a:r>
                      <a:r>
                        <a:rPr lang="zh-CN" altLang="en-US" sz="1200" dirty="0"/>
                        <a:t>地区、</a:t>
                      </a:r>
                      <a:r>
                        <a:rPr lang="en-US" altLang="zh-CN" sz="1200" dirty="0"/>
                        <a:t>76</a:t>
                      </a:r>
                      <a:r>
                        <a:rPr lang="zh-CN" altLang="en-US" sz="1200" dirty="0"/>
                        <a:t>个中心，</a:t>
                      </a:r>
                      <a:r>
                        <a:rPr lang="en-US" altLang="zh-CN" sz="1200" dirty="0"/>
                        <a:t>417</a:t>
                      </a:r>
                      <a:r>
                        <a:rPr lang="zh-CN" altLang="en-US" sz="1200" dirty="0"/>
                        <a:t>位患者，其中包括了</a:t>
                      </a:r>
                      <a:r>
                        <a:rPr lang="en-US" altLang="zh-CN" sz="1200" b="1" dirty="0">
                          <a:solidFill>
                            <a:schemeClr val="tx2"/>
                          </a:solidFill>
                        </a:rPr>
                        <a:t>132</a:t>
                      </a:r>
                      <a:r>
                        <a:rPr lang="zh-CN" altLang="en-US" sz="1200" b="1" dirty="0">
                          <a:solidFill>
                            <a:schemeClr val="tx2"/>
                          </a:solidFill>
                        </a:rPr>
                        <a:t>位亚洲患者（韩国</a:t>
                      </a:r>
                      <a:r>
                        <a:rPr lang="en-US" altLang="zh-CN" sz="1200" b="1" dirty="0">
                          <a:solidFill>
                            <a:schemeClr val="tx2"/>
                          </a:solidFill>
                        </a:rPr>
                        <a:t>37</a:t>
                      </a:r>
                      <a:r>
                        <a:rPr lang="zh-CN" altLang="en-US" sz="1200" b="1" dirty="0">
                          <a:solidFill>
                            <a:schemeClr val="tx2"/>
                          </a:solidFill>
                        </a:rPr>
                        <a:t>位，中国台湾</a:t>
                      </a:r>
                      <a:r>
                        <a:rPr lang="en-US" altLang="zh-CN" sz="1200" b="1" dirty="0">
                          <a:solidFill>
                            <a:schemeClr val="tx2"/>
                          </a:solidFill>
                        </a:rPr>
                        <a:t>95</a:t>
                      </a:r>
                      <a:r>
                        <a:rPr lang="zh-CN" altLang="en-US" sz="1200" b="1" dirty="0">
                          <a:solidFill>
                            <a:schemeClr val="tx2"/>
                          </a:solidFill>
                        </a:rPr>
                        <a:t>位）</a:t>
                      </a:r>
                      <a:endParaRPr lang="zh-CN" altLang="en-US" sz="1200" dirty="0"/>
                    </a:p>
                  </a:txBody>
                  <a:tcPr/>
                </a:tc>
                <a:tc>
                  <a:txBody>
                    <a:bodyPr/>
                    <a:lstStyle/>
                    <a:p>
                      <a:r>
                        <a:rPr lang="zh-CN" altLang="en-US" sz="1200" dirty="0"/>
                        <a:t>与</a:t>
                      </a:r>
                      <a:r>
                        <a:rPr lang="en-US" altLang="zh-CN" sz="1200" dirty="0"/>
                        <a:t>5-FU/LV</a:t>
                      </a:r>
                      <a:r>
                        <a:rPr lang="zh-CN" altLang="en-US" sz="1200" dirty="0"/>
                        <a:t>单药相比，</a:t>
                      </a:r>
                      <a:r>
                        <a:rPr lang="zh-CN" altLang="en-US" sz="1200" dirty="0">
                          <a:solidFill>
                            <a:schemeClr val="tx1"/>
                          </a:solidFill>
                        </a:rPr>
                        <a:t>加入伊立替康脂质体使</a:t>
                      </a:r>
                      <a:r>
                        <a:rPr lang="en-US" altLang="zh-CN" sz="1200" dirty="0"/>
                        <a:t>OS</a:t>
                      </a:r>
                      <a:r>
                        <a:rPr lang="zh-CN" altLang="en-US" sz="1200" dirty="0"/>
                        <a:t>和</a:t>
                      </a:r>
                      <a:r>
                        <a:rPr lang="en-US" altLang="zh-CN" sz="1200" dirty="0"/>
                        <a:t>PFS</a:t>
                      </a:r>
                      <a:r>
                        <a:rPr lang="zh-CN" altLang="en-US" sz="1200" dirty="0"/>
                        <a:t>显著改善。亚组分析显示，</a:t>
                      </a:r>
                      <a:r>
                        <a:rPr lang="zh-CN" altLang="en-US" sz="1200" b="1" dirty="0">
                          <a:solidFill>
                            <a:schemeClr val="tx2"/>
                          </a:solidFill>
                        </a:rPr>
                        <a:t>亚洲人群生存获益更多：</a:t>
                      </a:r>
                      <a:endParaRPr lang="en-US" altLang="zh-CN" sz="1200" b="1" dirty="0">
                        <a:solidFill>
                          <a:schemeClr val="tx2"/>
                        </a:solidFill>
                      </a:endParaRPr>
                    </a:p>
                    <a:p>
                      <a:r>
                        <a:rPr lang="zh-CN" altLang="en-US" sz="1200" b="1" dirty="0">
                          <a:solidFill>
                            <a:schemeClr val="tx2"/>
                          </a:solidFill>
                        </a:rPr>
                        <a:t>延长</a:t>
                      </a:r>
                      <a:r>
                        <a:rPr lang="en-US" altLang="zh-CN" sz="1200" b="1" dirty="0" err="1">
                          <a:solidFill>
                            <a:schemeClr val="tx2"/>
                          </a:solidFill>
                        </a:rPr>
                        <a:t>mPFS</a:t>
                      </a:r>
                      <a:r>
                        <a:rPr lang="en-US" altLang="zh-CN" sz="1200" b="1" dirty="0">
                          <a:solidFill>
                            <a:schemeClr val="tx2"/>
                          </a:solidFill>
                        </a:rPr>
                        <a:t> 2.6</a:t>
                      </a:r>
                      <a:r>
                        <a:rPr lang="zh-CN" altLang="en-US" sz="1200" b="1" dirty="0">
                          <a:solidFill>
                            <a:schemeClr val="tx2"/>
                          </a:solidFill>
                        </a:rPr>
                        <a:t>个月</a:t>
                      </a:r>
                      <a:r>
                        <a:rPr lang="zh-CN" altLang="en-US" sz="1200" dirty="0">
                          <a:solidFill>
                            <a:schemeClr val="tx1"/>
                          </a:solidFill>
                        </a:rPr>
                        <a:t>（</a:t>
                      </a:r>
                      <a:r>
                        <a:rPr lang="en-US" altLang="zh-CN" sz="1200" dirty="0">
                          <a:solidFill>
                            <a:schemeClr val="tx1"/>
                          </a:solidFill>
                        </a:rPr>
                        <a:t>4.0 vs. 1.4, P=0.011</a:t>
                      </a:r>
                      <a:r>
                        <a:rPr lang="zh-CN" altLang="en-US" sz="1200" dirty="0">
                          <a:solidFill>
                            <a:schemeClr val="tx1"/>
                          </a:solidFill>
                        </a:rPr>
                        <a:t>）；</a:t>
                      </a:r>
                      <a:endParaRPr lang="en-US" altLang="zh-CN" sz="1200" dirty="0">
                        <a:solidFill>
                          <a:schemeClr val="tx1"/>
                        </a:solidFill>
                      </a:endParaRPr>
                    </a:p>
                    <a:p>
                      <a:r>
                        <a:rPr lang="zh-CN" altLang="en-US" sz="1200" b="1" dirty="0">
                          <a:solidFill>
                            <a:schemeClr val="tx2"/>
                          </a:solidFill>
                        </a:rPr>
                        <a:t>延长</a:t>
                      </a:r>
                      <a:r>
                        <a:rPr lang="en-US" altLang="zh-CN" sz="1200" b="1" dirty="0" err="1">
                          <a:solidFill>
                            <a:schemeClr val="tx2"/>
                          </a:solidFill>
                        </a:rPr>
                        <a:t>mOS</a:t>
                      </a:r>
                      <a:r>
                        <a:rPr lang="en-US" altLang="zh-CN" sz="1200" b="1" dirty="0">
                          <a:solidFill>
                            <a:schemeClr val="tx2"/>
                          </a:solidFill>
                        </a:rPr>
                        <a:t> 5.2</a:t>
                      </a:r>
                      <a:r>
                        <a:rPr lang="zh-CN" altLang="en-US" sz="1200" b="1" dirty="0">
                          <a:solidFill>
                            <a:schemeClr val="tx2"/>
                          </a:solidFill>
                        </a:rPr>
                        <a:t>个月</a:t>
                      </a:r>
                      <a:r>
                        <a:rPr lang="zh-CN" altLang="en-US" sz="1200" dirty="0">
                          <a:solidFill>
                            <a:schemeClr val="tx1"/>
                          </a:solidFill>
                        </a:rPr>
                        <a:t>（</a:t>
                      </a:r>
                      <a:r>
                        <a:rPr lang="en-US" altLang="zh-CN" sz="1200" dirty="0">
                          <a:solidFill>
                            <a:schemeClr val="tx1"/>
                          </a:solidFill>
                        </a:rPr>
                        <a:t>8.9 vs. 3.7, P=0.025</a:t>
                      </a:r>
                      <a:r>
                        <a:rPr lang="zh-CN" altLang="en-US" sz="1200" dirty="0">
                          <a:solidFill>
                            <a:schemeClr val="tx1"/>
                          </a:solidFill>
                        </a:rPr>
                        <a:t>）。</a:t>
                      </a:r>
                      <a:endParaRPr lang="zh-CN" altLang="en-US" sz="1200" dirty="0"/>
                    </a:p>
                  </a:txBody>
                  <a:tcPr/>
                </a:tc>
                <a:extLst>
                  <a:ext uri="{0D108BD9-81ED-4DB2-BD59-A6C34878D82A}">
                    <a16:rowId xmlns:a16="http://schemas.microsoft.com/office/drawing/2014/main" val="2903394668"/>
                  </a:ext>
                </a:extLst>
              </a:tr>
              <a:tr h="370840">
                <a:tc>
                  <a:txBody>
                    <a:bodyPr/>
                    <a:lstStyle/>
                    <a:p>
                      <a:r>
                        <a:rPr lang="zh-CN" altLang="en-US" sz="1200" dirty="0"/>
                        <a:t>真实世界研究</a:t>
                      </a:r>
                    </a:p>
                  </a:txBody>
                  <a:tcPr/>
                </a:tc>
                <a:tc>
                  <a:txBody>
                    <a:bodyPr/>
                    <a:lstStyle/>
                    <a:p>
                      <a:r>
                        <a:rPr lang="zh-CN" altLang="en-US" sz="1200" dirty="0"/>
                        <a:t>无</a:t>
                      </a:r>
                    </a:p>
                  </a:txBody>
                  <a:tcPr/>
                </a:tc>
                <a:tc>
                  <a:txBody>
                    <a:bodyPr/>
                    <a:lstStyle/>
                    <a:p>
                      <a:r>
                        <a:rPr lang="zh-CN" altLang="en-US" sz="1200" dirty="0"/>
                        <a:t>美国</a:t>
                      </a:r>
                    </a:p>
                  </a:txBody>
                  <a:tcPr/>
                </a:tc>
                <a:tc>
                  <a:txBody>
                    <a:bodyPr/>
                    <a:lstStyle/>
                    <a:p>
                      <a:r>
                        <a:rPr lang="zh-CN" altLang="en-US" sz="1200" dirty="0"/>
                        <a:t>更年老、体能状态更差、既往治疗线数更多的患者，共</a:t>
                      </a:r>
                      <a:r>
                        <a:rPr lang="en-US" altLang="zh-CN" sz="1200" dirty="0"/>
                        <a:t>374</a:t>
                      </a:r>
                      <a:r>
                        <a:rPr lang="zh-CN" altLang="en-US" sz="1200" dirty="0"/>
                        <a:t>位，</a:t>
                      </a:r>
                      <a:r>
                        <a:rPr lang="en-US" altLang="zh-CN" sz="1200" dirty="0"/>
                        <a:t>42%</a:t>
                      </a:r>
                      <a:r>
                        <a:rPr lang="zh-CN" altLang="en-US" sz="1200" dirty="0"/>
                        <a:t>作为二线</a:t>
                      </a:r>
                    </a:p>
                  </a:txBody>
                  <a:tcPr/>
                </a:tc>
                <a:tc>
                  <a:txBody>
                    <a:bodyPr/>
                    <a:lstStyle/>
                    <a:p>
                      <a:r>
                        <a:rPr lang="zh-CN" altLang="en-US" sz="1200" dirty="0"/>
                        <a:t>与</a:t>
                      </a:r>
                      <a:r>
                        <a:rPr lang="en-US" altLang="zh-CN" sz="1200" dirty="0"/>
                        <a:t>NAPOLI-1</a:t>
                      </a:r>
                      <a:r>
                        <a:rPr lang="zh-CN" altLang="en-US" sz="1200" dirty="0"/>
                        <a:t>及其他真实世界研究一致的结果：</a:t>
                      </a:r>
                      <a:endParaRPr lang="en-US" altLang="zh-CN" sz="1200" dirty="0"/>
                    </a:p>
                    <a:p>
                      <a:r>
                        <a:rPr lang="zh-CN" altLang="en-US" sz="1200" dirty="0"/>
                        <a:t>对于接受二线治疗的患者：</a:t>
                      </a:r>
                      <a:r>
                        <a:rPr lang="en-US" altLang="zh-CN" sz="1200" dirty="0" err="1"/>
                        <a:t>mPFS</a:t>
                      </a:r>
                      <a:r>
                        <a:rPr lang="en-US" altLang="zh-CN" sz="1200" dirty="0"/>
                        <a:t> 3.0</a:t>
                      </a:r>
                      <a:r>
                        <a:rPr lang="zh-CN" altLang="en-US" sz="1200" dirty="0"/>
                        <a:t>个月；</a:t>
                      </a:r>
                      <a:r>
                        <a:rPr lang="en-US" altLang="zh-CN" sz="1200" dirty="0" err="1"/>
                        <a:t>mOS</a:t>
                      </a:r>
                      <a:r>
                        <a:rPr lang="en-US" altLang="zh-CN" sz="1200" dirty="0"/>
                        <a:t> 7.3</a:t>
                      </a:r>
                      <a:r>
                        <a:rPr lang="zh-CN" altLang="en-US" sz="1200" dirty="0"/>
                        <a:t>个月。</a:t>
                      </a:r>
                    </a:p>
                  </a:txBody>
                  <a:tcPr/>
                </a:tc>
                <a:extLst>
                  <a:ext uri="{0D108BD9-81ED-4DB2-BD59-A6C34878D82A}">
                    <a16:rowId xmlns:a16="http://schemas.microsoft.com/office/drawing/2014/main" val="2412488272"/>
                  </a:ext>
                </a:extLst>
              </a:tr>
              <a:tr h="370840">
                <a:tc>
                  <a:txBody>
                    <a:bodyPr/>
                    <a:lstStyle/>
                    <a:p>
                      <a:r>
                        <a:rPr lang="zh-CN" altLang="en-US" sz="1200" dirty="0"/>
                        <a:t>真实世界研究</a:t>
                      </a:r>
                    </a:p>
                  </a:txBody>
                  <a:tcPr/>
                </a:tc>
                <a:tc>
                  <a:txBody>
                    <a:bodyPr/>
                    <a:lstStyle/>
                    <a:p>
                      <a:r>
                        <a:rPr lang="zh-CN" altLang="en-US" sz="1200" dirty="0"/>
                        <a:t>无</a:t>
                      </a:r>
                    </a:p>
                  </a:txBody>
                  <a:tcPr/>
                </a:tc>
                <a:tc>
                  <a:txBody>
                    <a:bodyPr/>
                    <a:lstStyle/>
                    <a:p>
                      <a:r>
                        <a:rPr lang="zh-CN" altLang="en-US" sz="1200" dirty="0"/>
                        <a:t>韩国</a:t>
                      </a:r>
                    </a:p>
                  </a:txBody>
                  <a:tcPr/>
                </a:tc>
                <a:tc>
                  <a:txBody>
                    <a:bodyPr/>
                    <a:lstStyle/>
                    <a:p>
                      <a:r>
                        <a:rPr lang="en-US" altLang="zh-CN" sz="1200" dirty="0"/>
                        <a:t>86</a:t>
                      </a:r>
                      <a:r>
                        <a:rPr lang="zh-CN" altLang="en-US" sz="1200" dirty="0"/>
                        <a:t>位患者，</a:t>
                      </a:r>
                      <a:r>
                        <a:rPr lang="en-US" altLang="zh-CN" sz="1200" dirty="0"/>
                        <a:t>90%</a:t>
                      </a:r>
                      <a:r>
                        <a:rPr lang="zh-CN" altLang="en-US" sz="1200" dirty="0"/>
                        <a:t>作为二线及二线以上</a:t>
                      </a:r>
                    </a:p>
                  </a:txBody>
                  <a:tcPr/>
                </a:tc>
                <a:tc>
                  <a:txBody>
                    <a:bodyPr/>
                    <a:lstStyle/>
                    <a:p>
                      <a:r>
                        <a:rPr lang="zh-CN" altLang="en-US" sz="1200" dirty="0"/>
                        <a:t>进一步证实了亚洲人群在真实世界中的临床获益：</a:t>
                      </a:r>
                      <a:endParaRPr lang="en-US" altLang="zh-CN" sz="1200" dirty="0"/>
                    </a:p>
                    <a:p>
                      <a:r>
                        <a:rPr lang="en-US" altLang="zh-CN" sz="1200" dirty="0" err="1"/>
                        <a:t>mPFS</a:t>
                      </a:r>
                      <a:r>
                        <a:rPr lang="en-US" altLang="zh-CN" sz="1200" dirty="0"/>
                        <a:t> 3.5</a:t>
                      </a:r>
                      <a:r>
                        <a:rPr lang="zh-CN" altLang="en-US" sz="1200" dirty="0"/>
                        <a:t>个月；</a:t>
                      </a:r>
                      <a:r>
                        <a:rPr lang="en-US" altLang="zh-CN" sz="1200" dirty="0" err="1"/>
                        <a:t>mOS</a:t>
                      </a:r>
                      <a:r>
                        <a:rPr lang="en-US" altLang="zh-CN" sz="1200" dirty="0"/>
                        <a:t> 9.4</a:t>
                      </a:r>
                      <a:r>
                        <a:rPr lang="zh-CN" altLang="en-US" sz="1200" dirty="0"/>
                        <a:t>个月。</a:t>
                      </a:r>
                    </a:p>
                  </a:txBody>
                  <a:tcPr/>
                </a:tc>
                <a:extLst>
                  <a:ext uri="{0D108BD9-81ED-4DB2-BD59-A6C34878D82A}">
                    <a16:rowId xmlns:a16="http://schemas.microsoft.com/office/drawing/2014/main" val="2879286823"/>
                  </a:ext>
                </a:extLst>
              </a:tr>
            </a:tbl>
          </a:graphicData>
        </a:graphic>
      </p:graphicFrame>
      <p:sp>
        <p:nvSpPr>
          <p:cNvPr id="2" name="文本框 1">
            <a:extLst>
              <a:ext uri="{FF2B5EF4-FFF2-40B4-BE49-F238E27FC236}">
                <a16:creationId xmlns:a16="http://schemas.microsoft.com/office/drawing/2014/main" id="{0CAE3464-7ED0-49BE-ACA2-C769E106842A}"/>
              </a:ext>
            </a:extLst>
          </p:cNvPr>
          <p:cNvSpPr txBox="1"/>
          <p:nvPr/>
        </p:nvSpPr>
        <p:spPr>
          <a:xfrm>
            <a:off x="430800" y="5060806"/>
            <a:ext cx="9610726" cy="430887"/>
          </a:xfrm>
          <a:prstGeom prst="rect">
            <a:avLst/>
          </a:prstGeom>
          <a:noFill/>
        </p:spPr>
        <p:txBody>
          <a:bodyPr wrap="square" lIns="0" tIns="0" rIns="0" bIns="0" rtlCol="0">
            <a:spAutoFit/>
          </a:bodyPr>
          <a:lstStyle/>
          <a:p>
            <a:r>
              <a:rPr lang="zh-CN" altLang="en-US" sz="1400" b="1" u="sng" dirty="0">
                <a:solidFill>
                  <a:schemeClr val="tx2"/>
                </a:solidFill>
              </a:rPr>
              <a:t>国家药品审评中心出具的</a:t>
            </a:r>
            <a:r>
              <a:rPr lang="en-US" altLang="zh-CN" sz="1400" b="1" u="sng" dirty="0">
                <a:solidFill>
                  <a:schemeClr val="tx2"/>
                </a:solidFill>
              </a:rPr>
              <a:t>《</a:t>
            </a:r>
            <a:r>
              <a:rPr lang="zh-CN" altLang="en-US" sz="1400" b="1" u="sng" dirty="0">
                <a:solidFill>
                  <a:schemeClr val="tx2"/>
                </a:solidFill>
              </a:rPr>
              <a:t>技术评审报告</a:t>
            </a:r>
            <a:r>
              <a:rPr lang="en-US" altLang="zh-CN" sz="1400" b="1" u="sng" dirty="0">
                <a:solidFill>
                  <a:schemeClr val="tx2"/>
                </a:solidFill>
              </a:rPr>
              <a:t>》</a:t>
            </a:r>
            <a:r>
              <a:rPr lang="zh-CN" altLang="en-US" sz="1400" b="1" u="sng" dirty="0">
                <a:solidFill>
                  <a:schemeClr val="tx2"/>
                </a:solidFill>
              </a:rPr>
              <a:t>中关于本药品有效性的描述</a:t>
            </a:r>
            <a:endParaRPr lang="en-US" altLang="zh-CN" sz="1400" b="1" u="sng" dirty="0">
              <a:solidFill>
                <a:schemeClr val="tx2"/>
              </a:solidFill>
            </a:endParaRPr>
          </a:p>
          <a:p>
            <a:r>
              <a:rPr lang="zh-CN" altLang="en-US" sz="1400" dirty="0"/>
              <a:t>本药品的技术审评报告尚未公布</a:t>
            </a:r>
          </a:p>
        </p:txBody>
      </p:sp>
      <p:sp>
        <p:nvSpPr>
          <p:cNvPr id="11" name="矩形 10">
            <a:extLst>
              <a:ext uri="{FF2B5EF4-FFF2-40B4-BE49-F238E27FC236}">
                <a16:creationId xmlns:a16="http://schemas.microsoft.com/office/drawing/2014/main" id="{AC1A4D2E-CFFE-446C-849E-3FE4589E6FF3}"/>
              </a:ext>
            </a:extLst>
          </p:cNvPr>
          <p:cNvSpPr/>
          <p:nvPr/>
        </p:nvSpPr>
        <p:spPr>
          <a:xfrm>
            <a:off x="430800" y="867846"/>
            <a:ext cx="5852554" cy="315457"/>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indent="176213"/>
            <a:r>
              <a:rPr lang="zh-CN" altLang="en-US" sz="1400" b="1" dirty="0">
                <a:solidFill>
                  <a:schemeClr val="bg1"/>
                </a:solidFill>
              </a:rPr>
              <a:t>临床试验和真实世界中与对照药品疗效方面的主要优势和不足</a:t>
            </a:r>
            <a:endParaRPr lang="en-US" altLang="zh-CN" sz="1400" b="1" dirty="0">
              <a:solidFill>
                <a:schemeClr val="bg1"/>
              </a:solidFill>
            </a:endParaRPr>
          </a:p>
        </p:txBody>
      </p:sp>
    </p:spTree>
    <p:extLst>
      <p:ext uri="{BB962C8B-B14F-4D97-AF65-F5344CB8AC3E}">
        <p14:creationId xmlns:p14="http://schemas.microsoft.com/office/powerpoint/2010/main" val="165832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D473CBE-CDFF-4B96-8E37-E6EFFDF68F7F}"/>
              </a:ext>
            </a:extLst>
          </p:cNvPr>
          <p:cNvSpPr/>
          <p:nvPr/>
        </p:nvSpPr>
        <p:spPr>
          <a:xfrm>
            <a:off x="430800" y="1456797"/>
            <a:ext cx="11304001" cy="4239328"/>
          </a:xfrm>
          <a:prstGeom prst="rect">
            <a:avLst/>
          </a:prstGeom>
          <a:solidFill>
            <a:schemeClr val="bg1">
              <a:lumMod val="95000"/>
            </a:schemeClr>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dirty="0">
              <a:solidFill>
                <a:schemeClr val="tx1"/>
              </a:solidFill>
            </a:endParaRPr>
          </a:p>
        </p:txBody>
      </p:sp>
      <p:sp>
        <p:nvSpPr>
          <p:cNvPr id="2" name="文本占位符 1">
            <a:extLst>
              <a:ext uri="{FF2B5EF4-FFF2-40B4-BE49-F238E27FC236}">
                <a16:creationId xmlns:a16="http://schemas.microsoft.com/office/drawing/2014/main" id="{279E1C0B-3DDF-4454-A5B4-FE5F1D75B4DE}"/>
              </a:ext>
            </a:extLst>
          </p:cNvPr>
          <p:cNvSpPr>
            <a:spLocks noGrp="1"/>
          </p:cNvSpPr>
          <p:nvPr>
            <p:ph type="body" sz="quarter" idx="13"/>
          </p:nvPr>
        </p:nvSpPr>
        <p:spPr/>
        <p:txBody>
          <a:bodyPr/>
          <a:lstStyle/>
          <a:p>
            <a:endParaRPr lang="zh-CN" altLang="en-US"/>
          </a:p>
        </p:txBody>
      </p:sp>
      <p:sp>
        <p:nvSpPr>
          <p:cNvPr id="3" name="标题 2">
            <a:extLst>
              <a:ext uri="{FF2B5EF4-FFF2-40B4-BE49-F238E27FC236}">
                <a16:creationId xmlns:a16="http://schemas.microsoft.com/office/drawing/2014/main" id="{2FF59E23-33D3-4528-98B5-07639D1C50B2}"/>
              </a:ext>
            </a:extLst>
          </p:cNvPr>
          <p:cNvSpPr>
            <a:spLocks noGrp="1"/>
          </p:cNvSpPr>
          <p:nvPr>
            <p:ph type="title"/>
          </p:nvPr>
        </p:nvSpPr>
        <p:spPr/>
        <p:txBody>
          <a:bodyPr/>
          <a:lstStyle/>
          <a:p>
            <a:r>
              <a:rPr lang="zh-CN" altLang="en-US" dirty="0"/>
              <a:t>有效性（续）</a:t>
            </a:r>
          </a:p>
        </p:txBody>
      </p:sp>
      <p:graphicFrame>
        <p:nvGraphicFramePr>
          <p:cNvPr id="6" name="表格 6">
            <a:extLst>
              <a:ext uri="{FF2B5EF4-FFF2-40B4-BE49-F238E27FC236}">
                <a16:creationId xmlns:a16="http://schemas.microsoft.com/office/drawing/2014/main" id="{A290061E-94DA-40E9-AA67-B41B2D2BB9D3}"/>
              </a:ext>
            </a:extLst>
          </p:cNvPr>
          <p:cNvGraphicFramePr>
            <a:graphicFrameLocks noGrp="1"/>
          </p:cNvGraphicFramePr>
          <p:nvPr>
            <p:ph idx="1"/>
            <p:extLst>
              <p:ext uri="{D42A27DB-BD31-4B8C-83A1-F6EECF244321}">
                <p14:modId xmlns:p14="http://schemas.microsoft.com/office/powerpoint/2010/main" val="3420349839"/>
              </p:ext>
            </p:extLst>
          </p:nvPr>
        </p:nvGraphicFramePr>
        <p:xfrm>
          <a:off x="475800" y="1964895"/>
          <a:ext cx="11169600" cy="3657600"/>
        </p:xfrm>
        <a:graphic>
          <a:graphicData uri="http://schemas.openxmlformats.org/drawingml/2006/table">
            <a:tbl>
              <a:tblPr firstRow="1" bandRow="1">
                <a:tableStyleId>{6E25E649-3F16-4E02-A733-19D2CDBF48F0}</a:tableStyleId>
              </a:tblPr>
              <a:tblGrid>
                <a:gridCol w="556530">
                  <a:extLst>
                    <a:ext uri="{9D8B030D-6E8A-4147-A177-3AD203B41FA5}">
                      <a16:colId xmlns:a16="http://schemas.microsoft.com/office/drawing/2014/main" val="566872104"/>
                    </a:ext>
                  </a:extLst>
                </a:gridCol>
                <a:gridCol w="595582">
                  <a:extLst>
                    <a:ext uri="{9D8B030D-6E8A-4147-A177-3AD203B41FA5}">
                      <a16:colId xmlns:a16="http://schemas.microsoft.com/office/drawing/2014/main" val="2442867935"/>
                    </a:ext>
                  </a:extLst>
                </a:gridCol>
                <a:gridCol w="4237417">
                  <a:extLst>
                    <a:ext uri="{9D8B030D-6E8A-4147-A177-3AD203B41FA5}">
                      <a16:colId xmlns:a16="http://schemas.microsoft.com/office/drawing/2014/main" val="2267229043"/>
                    </a:ext>
                  </a:extLst>
                </a:gridCol>
                <a:gridCol w="5780071">
                  <a:extLst>
                    <a:ext uri="{9D8B030D-6E8A-4147-A177-3AD203B41FA5}">
                      <a16:colId xmlns:a16="http://schemas.microsoft.com/office/drawing/2014/main" val="1101195004"/>
                    </a:ext>
                  </a:extLst>
                </a:gridCol>
              </a:tblGrid>
              <a:tr h="370840">
                <a:tc>
                  <a:txBody>
                    <a:bodyPr/>
                    <a:lstStyle/>
                    <a:p>
                      <a:r>
                        <a:rPr lang="zh-CN" altLang="en-US" sz="1200" dirty="0"/>
                        <a:t>国家</a:t>
                      </a:r>
                      <a:r>
                        <a:rPr lang="en-US" altLang="zh-CN" sz="1200" dirty="0"/>
                        <a:t>/</a:t>
                      </a:r>
                      <a:r>
                        <a:rPr lang="zh-CN" altLang="en-US" sz="1200" dirty="0"/>
                        <a:t>地区</a:t>
                      </a:r>
                    </a:p>
                  </a:txBody>
                  <a:tcPr/>
                </a:tc>
                <a:tc>
                  <a:txBody>
                    <a:bodyPr/>
                    <a:lstStyle/>
                    <a:p>
                      <a:r>
                        <a:rPr lang="zh-CN" altLang="en-US" sz="1200" dirty="0"/>
                        <a:t>年份</a:t>
                      </a:r>
                    </a:p>
                  </a:txBody>
                  <a:tcPr/>
                </a:tc>
                <a:tc>
                  <a:txBody>
                    <a:bodyPr/>
                    <a:lstStyle/>
                    <a:p>
                      <a:r>
                        <a:rPr lang="zh-CN" altLang="en-US" sz="1200" dirty="0"/>
                        <a:t>指南</a:t>
                      </a:r>
                      <a:r>
                        <a:rPr lang="en-US" altLang="zh-CN" sz="1200" dirty="0"/>
                        <a:t>/</a:t>
                      </a:r>
                      <a:r>
                        <a:rPr lang="zh-CN" altLang="en-US" sz="1200" dirty="0"/>
                        <a:t>诊疗规范名称</a:t>
                      </a:r>
                    </a:p>
                  </a:txBody>
                  <a:tcPr/>
                </a:tc>
                <a:tc>
                  <a:txBody>
                    <a:bodyPr/>
                    <a:lstStyle/>
                    <a:p>
                      <a:r>
                        <a:rPr lang="zh-CN" altLang="en-US" sz="1200" dirty="0"/>
                        <a:t>推荐描述</a:t>
                      </a:r>
                    </a:p>
                  </a:txBody>
                  <a:tcPr/>
                </a:tc>
                <a:extLst>
                  <a:ext uri="{0D108BD9-81ED-4DB2-BD59-A6C34878D82A}">
                    <a16:rowId xmlns:a16="http://schemas.microsoft.com/office/drawing/2014/main" val="387039360"/>
                  </a:ext>
                </a:extLst>
              </a:tr>
              <a:tr h="370840">
                <a:tc>
                  <a:txBody>
                    <a:bodyPr/>
                    <a:lstStyle/>
                    <a:p>
                      <a:r>
                        <a:rPr lang="zh-CN" altLang="en-US" sz="1200" dirty="0"/>
                        <a:t>中国</a:t>
                      </a:r>
                    </a:p>
                  </a:txBody>
                  <a:tcPr/>
                </a:tc>
                <a:tc>
                  <a:txBody>
                    <a:bodyPr/>
                    <a:lstStyle/>
                    <a:p>
                      <a:r>
                        <a:rPr lang="en-US" altLang="zh-CN" sz="1200" dirty="0"/>
                        <a:t>2020</a:t>
                      </a:r>
                      <a:endParaRPr lang="zh-CN" altLang="en-US" sz="1200" dirty="0"/>
                    </a:p>
                  </a:txBody>
                  <a:tcPr/>
                </a:tc>
                <a:tc>
                  <a:txBody>
                    <a:bodyPr/>
                    <a:lstStyle/>
                    <a:p>
                      <a:r>
                        <a:rPr lang="zh-CN" altLang="en-US" sz="1200" dirty="0"/>
                        <a:t>中国临床肿瘤学会（</a:t>
                      </a:r>
                      <a:r>
                        <a:rPr lang="en-US" altLang="zh-CN" sz="1200" dirty="0"/>
                        <a:t>CSCO</a:t>
                      </a:r>
                      <a:r>
                        <a:rPr lang="zh-CN" altLang="en-US" sz="1200" dirty="0"/>
                        <a:t>）</a:t>
                      </a:r>
                      <a:endParaRPr lang="en-US" altLang="zh-CN" sz="1200" dirty="0"/>
                    </a:p>
                    <a:p>
                      <a:r>
                        <a:rPr lang="en-US" altLang="zh-CN" sz="1200" dirty="0"/>
                        <a:t>《</a:t>
                      </a:r>
                      <a:r>
                        <a:rPr lang="zh-CN" altLang="en-US" sz="1200" dirty="0"/>
                        <a:t>胰腺癌诊疗指南</a:t>
                      </a:r>
                      <a:r>
                        <a:rPr lang="en-US" altLang="zh-CN" sz="1200" dirty="0"/>
                        <a:t>》</a:t>
                      </a:r>
                      <a:endParaRPr lang="zh-CN" altLang="en-US" sz="1200" dirty="0"/>
                    </a:p>
                  </a:txBody>
                  <a:tcPr/>
                </a:tc>
                <a:tc>
                  <a:txBody>
                    <a:bodyPr/>
                    <a:lstStyle/>
                    <a:p>
                      <a:r>
                        <a:rPr lang="zh-CN" altLang="en-US" sz="1200" dirty="0"/>
                        <a:t>转移性胰腺癌二线治疗中唯一的</a:t>
                      </a:r>
                      <a:r>
                        <a:rPr lang="en-US" altLang="zh-CN" sz="1200" dirty="0"/>
                        <a:t>1A</a:t>
                      </a:r>
                      <a:r>
                        <a:rPr lang="zh-CN" altLang="en-US" sz="1200" dirty="0"/>
                        <a:t>类证据推荐：伊立替康脂质体</a:t>
                      </a:r>
                      <a:r>
                        <a:rPr lang="en-US" altLang="zh-CN" sz="1200" dirty="0"/>
                        <a:t>+5-FU/LV</a:t>
                      </a:r>
                      <a:r>
                        <a:rPr lang="zh-CN" altLang="en-US" sz="1200" dirty="0"/>
                        <a:t>方案用于以吉西他滨为基础的方案治疗后进展的转移性胰腺癌患者。</a:t>
                      </a:r>
                    </a:p>
                  </a:txBody>
                  <a:tcPr/>
                </a:tc>
                <a:extLst>
                  <a:ext uri="{0D108BD9-81ED-4DB2-BD59-A6C34878D82A}">
                    <a16:rowId xmlns:a16="http://schemas.microsoft.com/office/drawing/2014/main" val="641163379"/>
                  </a:ext>
                </a:extLst>
              </a:tr>
              <a:tr h="370840">
                <a:tc>
                  <a:txBody>
                    <a:bodyPr/>
                    <a:lstStyle/>
                    <a:p>
                      <a:r>
                        <a:rPr lang="zh-CN" altLang="en-US" sz="1200" dirty="0"/>
                        <a:t>中国</a:t>
                      </a:r>
                    </a:p>
                  </a:txBody>
                  <a:tcPr/>
                </a:tc>
                <a:tc>
                  <a:txBody>
                    <a:bodyPr/>
                    <a:lstStyle/>
                    <a:p>
                      <a:r>
                        <a:rPr lang="en-US" altLang="zh-CN" sz="1200" dirty="0"/>
                        <a:t>2022</a:t>
                      </a:r>
                      <a:endParaRPr lang="zh-CN" altLang="en-US" sz="1200" dirty="0"/>
                    </a:p>
                  </a:txBody>
                  <a:tcPr/>
                </a:tc>
                <a:tc>
                  <a:txBody>
                    <a:bodyPr/>
                    <a:lstStyle/>
                    <a:p>
                      <a:r>
                        <a:rPr lang="zh-CN" altLang="en-US" sz="1200" dirty="0"/>
                        <a:t>国家卫生健康委员会</a:t>
                      </a:r>
                      <a:endParaRPr lang="en-US" altLang="zh-CN" sz="1200" dirty="0"/>
                    </a:p>
                    <a:p>
                      <a:r>
                        <a:rPr lang="en-US" altLang="zh-CN" sz="1200" dirty="0"/>
                        <a:t>《</a:t>
                      </a:r>
                      <a:r>
                        <a:rPr lang="zh-CN" altLang="en-US" sz="1200" dirty="0"/>
                        <a:t>胰腺癌诊疗指南</a:t>
                      </a:r>
                      <a:r>
                        <a:rPr lang="en-US" altLang="zh-CN" sz="1200" dirty="0"/>
                        <a:t>》2022</a:t>
                      </a:r>
                      <a:r>
                        <a:rPr lang="zh-CN" altLang="en-US" sz="1200" dirty="0"/>
                        <a:t>版</a:t>
                      </a:r>
                    </a:p>
                  </a:txBody>
                  <a:tcPr/>
                </a:tc>
                <a:tc>
                  <a:txBody>
                    <a:bodyPr/>
                    <a:lstStyle/>
                    <a:p>
                      <a:r>
                        <a:rPr lang="zh-CN" altLang="en-US" sz="1200" dirty="0"/>
                        <a:t>一线治疗失败的患者，如果身体状态良好，可选择伊立替康脂质体</a:t>
                      </a:r>
                      <a:r>
                        <a:rPr lang="en-US" altLang="zh-CN" sz="1200" dirty="0"/>
                        <a:t>+5-FU/LV</a:t>
                      </a:r>
                      <a:r>
                        <a:rPr lang="zh-CN" altLang="en-US" sz="1200" dirty="0"/>
                        <a:t>。</a:t>
                      </a:r>
                    </a:p>
                  </a:txBody>
                  <a:tcPr/>
                </a:tc>
                <a:extLst>
                  <a:ext uri="{0D108BD9-81ED-4DB2-BD59-A6C34878D82A}">
                    <a16:rowId xmlns:a16="http://schemas.microsoft.com/office/drawing/2014/main" val="859208693"/>
                  </a:ext>
                </a:extLst>
              </a:tr>
              <a:tr h="370840">
                <a:tc>
                  <a:txBody>
                    <a:bodyPr/>
                    <a:lstStyle/>
                    <a:p>
                      <a:r>
                        <a:rPr lang="zh-CN" altLang="en-US" sz="1200" dirty="0"/>
                        <a:t>中国</a:t>
                      </a:r>
                    </a:p>
                  </a:txBody>
                  <a:tcPr/>
                </a:tc>
                <a:tc>
                  <a:txBody>
                    <a:bodyPr/>
                    <a:lstStyle/>
                    <a:p>
                      <a:r>
                        <a:rPr lang="en-US" altLang="zh-CN" sz="1200" dirty="0"/>
                        <a:t>2021</a:t>
                      </a:r>
                      <a:endParaRPr lang="zh-CN" altLang="en-US" sz="1200" dirty="0"/>
                    </a:p>
                  </a:txBody>
                  <a:tcPr/>
                </a:tc>
                <a:tc>
                  <a:txBody>
                    <a:bodyPr/>
                    <a:lstStyle/>
                    <a:p>
                      <a:r>
                        <a:rPr lang="zh-CN" altLang="en-US" sz="1200" dirty="0"/>
                        <a:t>中华医学会外科学分会胰腺外科学组</a:t>
                      </a:r>
                      <a:endParaRPr lang="en-US" altLang="zh-CN" sz="1200" dirty="0"/>
                    </a:p>
                    <a:p>
                      <a:r>
                        <a:rPr lang="en-US" altLang="zh-CN" sz="1200" dirty="0"/>
                        <a:t>《</a:t>
                      </a:r>
                      <a:r>
                        <a:rPr lang="zh-CN" altLang="en-US" sz="1200" dirty="0"/>
                        <a:t>中国胰腺癌诊疗指南（</a:t>
                      </a:r>
                      <a:r>
                        <a:rPr lang="en-US" altLang="zh-CN" sz="1200" dirty="0"/>
                        <a:t>2021</a:t>
                      </a:r>
                      <a:r>
                        <a:rPr lang="zh-CN" altLang="en-US" sz="1200" dirty="0"/>
                        <a:t>）</a:t>
                      </a:r>
                      <a:r>
                        <a:rPr lang="en-US" altLang="zh-CN" sz="1200" dirty="0"/>
                        <a:t>》</a:t>
                      </a:r>
                      <a:endParaRPr lang="zh-CN" altLang="en-US" sz="1200" dirty="0"/>
                    </a:p>
                  </a:txBody>
                  <a:tcPr/>
                </a:tc>
                <a:tc>
                  <a:txBody>
                    <a:bodyPr/>
                    <a:lstStyle/>
                    <a:p>
                      <a:r>
                        <a:rPr lang="zh-CN" altLang="en-US" sz="1200" dirty="0"/>
                        <a:t>二线化疗比支持治疗更有效，对体能状态好者，推荐使用伊立替康脂质体联合氟尿嘧啶。</a:t>
                      </a:r>
                    </a:p>
                  </a:txBody>
                  <a:tcPr/>
                </a:tc>
                <a:extLst>
                  <a:ext uri="{0D108BD9-81ED-4DB2-BD59-A6C34878D82A}">
                    <a16:rowId xmlns:a16="http://schemas.microsoft.com/office/drawing/2014/main" val="3302949124"/>
                  </a:ext>
                </a:extLst>
              </a:tr>
              <a:tr h="370840">
                <a:tc>
                  <a:txBody>
                    <a:bodyPr/>
                    <a:lstStyle/>
                    <a:p>
                      <a:r>
                        <a:rPr lang="zh-CN" altLang="en-US" sz="1200" dirty="0"/>
                        <a:t>中国</a:t>
                      </a:r>
                    </a:p>
                  </a:txBody>
                  <a:tcPr/>
                </a:tc>
                <a:tc>
                  <a:txBody>
                    <a:bodyPr/>
                    <a:lstStyle/>
                    <a:p>
                      <a:r>
                        <a:rPr lang="en-US" altLang="zh-CN" sz="1200" dirty="0"/>
                        <a:t>2020</a:t>
                      </a:r>
                      <a:endParaRPr lang="zh-CN" altLang="en-US" sz="1200" dirty="0"/>
                    </a:p>
                  </a:txBody>
                  <a:tcPr/>
                </a:tc>
                <a:tc>
                  <a:txBody>
                    <a:bodyPr/>
                    <a:lstStyle/>
                    <a:p>
                      <a:r>
                        <a:rPr lang="zh-CN" altLang="en-US" sz="1200" dirty="0"/>
                        <a:t>中国抗癌协会胰腺癌专业委员会</a:t>
                      </a:r>
                      <a:endParaRPr lang="en-US" altLang="zh-CN" sz="1200" dirty="0"/>
                    </a:p>
                    <a:p>
                      <a:r>
                        <a:rPr lang="en-US" altLang="zh-CN" sz="1200" dirty="0"/>
                        <a:t>《</a:t>
                      </a:r>
                      <a:r>
                        <a:rPr lang="zh-CN" altLang="en-US" sz="1200" dirty="0"/>
                        <a:t>中国胰腺癌综合诊疗指南（</a:t>
                      </a:r>
                      <a:r>
                        <a:rPr lang="en-US" altLang="zh-CN" sz="1200" dirty="0"/>
                        <a:t>2020</a:t>
                      </a:r>
                      <a:r>
                        <a:rPr lang="zh-CN" altLang="en-US" sz="1200" dirty="0"/>
                        <a:t>版）</a:t>
                      </a:r>
                      <a:r>
                        <a:rPr lang="en-US" altLang="zh-CN" sz="1200" dirty="0"/>
                        <a:t>》</a:t>
                      </a:r>
                      <a:endParaRPr lang="zh-CN" altLang="en-US" sz="1200" dirty="0"/>
                    </a:p>
                  </a:txBody>
                  <a:tcPr/>
                </a:tc>
                <a:tc>
                  <a:txBody>
                    <a:bodyPr/>
                    <a:lstStyle/>
                    <a:p>
                      <a:r>
                        <a:rPr lang="zh-CN" altLang="en-US" sz="1200" dirty="0"/>
                        <a:t>转移性胰腺癌患者二线化疗推荐方案。</a:t>
                      </a:r>
                    </a:p>
                  </a:txBody>
                  <a:tcPr/>
                </a:tc>
                <a:extLst>
                  <a:ext uri="{0D108BD9-81ED-4DB2-BD59-A6C34878D82A}">
                    <a16:rowId xmlns:a16="http://schemas.microsoft.com/office/drawing/2014/main" val="826660725"/>
                  </a:ext>
                </a:extLst>
              </a:tr>
              <a:tr h="370840">
                <a:tc>
                  <a:txBody>
                    <a:bodyPr/>
                    <a:lstStyle/>
                    <a:p>
                      <a:r>
                        <a:rPr lang="zh-CN" altLang="en-US" sz="1200" dirty="0"/>
                        <a:t>美国</a:t>
                      </a:r>
                    </a:p>
                  </a:txBody>
                  <a:tcPr/>
                </a:tc>
                <a:tc>
                  <a:txBody>
                    <a:bodyPr/>
                    <a:lstStyle/>
                    <a:p>
                      <a:r>
                        <a:rPr lang="en-US" altLang="zh-CN" sz="1200" dirty="0"/>
                        <a:t>2022</a:t>
                      </a:r>
                      <a:endParaRPr lang="zh-CN" altLang="en-US" sz="1200" dirty="0"/>
                    </a:p>
                  </a:txBody>
                  <a:tcPr/>
                </a:tc>
                <a:tc>
                  <a:txBody>
                    <a:bodyPr/>
                    <a:lstStyle/>
                    <a:p>
                      <a:r>
                        <a:rPr lang="zh-CN" altLang="en-US" sz="1200" dirty="0"/>
                        <a:t>美国国家综合癌症网络（</a:t>
                      </a:r>
                      <a:r>
                        <a:rPr lang="en-US" altLang="zh-CN" sz="1200" dirty="0"/>
                        <a:t>NCCN</a:t>
                      </a:r>
                      <a:r>
                        <a:rPr lang="zh-CN" altLang="en-US" sz="1200" dirty="0"/>
                        <a:t>）</a:t>
                      </a:r>
                      <a:endParaRPr lang="en-US" altLang="zh-CN" sz="1200" dirty="0"/>
                    </a:p>
                    <a:p>
                      <a:r>
                        <a:rPr lang="en-US" altLang="zh-CN" sz="1200" dirty="0"/>
                        <a:t>《NCCN</a:t>
                      </a:r>
                      <a:r>
                        <a:rPr lang="zh-CN" altLang="en-US" sz="1200" dirty="0"/>
                        <a:t>胰腺癌癌临床实践指南</a:t>
                      </a:r>
                      <a:r>
                        <a:rPr lang="en-US" altLang="zh-CN" sz="1200" dirty="0"/>
                        <a:t>V1 2022》</a:t>
                      </a:r>
                      <a:endParaRPr lang="zh-CN" altLang="en-US" sz="1200" dirty="0"/>
                    </a:p>
                  </a:txBody>
                  <a:tcPr/>
                </a:tc>
                <a:tc>
                  <a:txBody>
                    <a:bodyPr/>
                    <a:lstStyle/>
                    <a:p>
                      <a:r>
                        <a:rPr lang="zh-CN" altLang="en-US" sz="1200" dirty="0"/>
                        <a:t>如先前使用基于吉西他滨的疗法，推荐伊立替康脂质体</a:t>
                      </a:r>
                      <a:r>
                        <a:rPr lang="en-US" altLang="zh-CN" sz="1200" dirty="0"/>
                        <a:t>+5-FU/LV</a:t>
                      </a:r>
                      <a:r>
                        <a:rPr lang="zh-CN" altLang="en-US" sz="1200" dirty="0"/>
                        <a:t>用于转移性胰腺癌的二线治疗（</a:t>
                      </a:r>
                      <a:r>
                        <a:rPr lang="en-US" altLang="zh-CN" sz="1200" dirty="0"/>
                        <a:t>1</a:t>
                      </a:r>
                      <a:r>
                        <a:rPr lang="zh-CN" altLang="en-US" sz="1200" dirty="0"/>
                        <a:t>类推荐）。</a:t>
                      </a:r>
                    </a:p>
                  </a:txBody>
                  <a:tcPr/>
                </a:tc>
                <a:extLst>
                  <a:ext uri="{0D108BD9-81ED-4DB2-BD59-A6C34878D82A}">
                    <a16:rowId xmlns:a16="http://schemas.microsoft.com/office/drawing/2014/main" val="4229387756"/>
                  </a:ext>
                </a:extLst>
              </a:tr>
              <a:tr h="370840">
                <a:tc>
                  <a:txBody>
                    <a:bodyPr/>
                    <a:lstStyle/>
                    <a:p>
                      <a:r>
                        <a:rPr lang="zh-CN" altLang="en-US" sz="1200" dirty="0"/>
                        <a:t>欧洲</a:t>
                      </a:r>
                    </a:p>
                  </a:txBody>
                  <a:tcPr/>
                </a:tc>
                <a:tc>
                  <a:txBody>
                    <a:bodyPr/>
                    <a:lstStyle/>
                    <a:p>
                      <a:r>
                        <a:rPr lang="en-US" altLang="zh-CN" sz="1200" dirty="0"/>
                        <a:t>2015</a:t>
                      </a:r>
                      <a:endParaRPr lang="zh-CN" altLang="en-US" sz="1200" dirty="0"/>
                    </a:p>
                  </a:txBody>
                  <a:tcPr/>
                </a:tc>
                <a:tc>
                  <a:txBody>
                    <a:bodyPr/>
                    <a:lstStyle/>
                    <a:p>
                      <a:r>
                        <a:rPr lang="zh-CN" altLang="en-US" sz="1200" dirty="0"/>
                        <a:t>欧洲肿瘤内科学会（</a:t>
                      </a:r>
                      <a:r>
                        <a:rPr lang="en-US" altLang="zh-CN" sz="1200" dirty="0"/>
                        <a:t>ESMO</a:t>
                      </a:r>
                      <a:r>
                        <a:rPr lang="zh-CN" altLang="en-US" sz="1200" dirty="0"/>
                        <a:t>）</a:t>
                      </a:r>
                      <a:endParaRPr lang="en-US" altLang="zh-CN" sz="1200" dirty="0"/>
                    </a:p>
                    <a:p>
                      <a:r>
                        <a:rPr lang="en-US" altLang="zh-CN" sz="1200" dirty="0"/>
                        <a:t>《2015ESMO</a:t>
                      </a:r>
                      <a:r>
                        <a:rPr lang="zh-CN" altLang="en-US" sz="1200" dirty="0"/>
                        <a:t>临床实践指南：胰腺癌的诊断、治疗与随访</a:t>
                      </a:r>
                      <a:r>
                        <a:rPr lang="en-US" altLang="zh-CN" sz="1200" dirty="0"/>
                        <a:t>》</a:t>
                      </a:r>
                      <a:endParaRPr lang="zh-CN" altLang="en-US" sz="1200" dirty="0"/>
                    </a:p>
                  </a:txBody>
                  <a:tcPr/>
                </a:tc>
                <a:tc>
                  <a:txBody>
                    <a:bodyPr/>
                    <a:lstStyle/>
                    <a:p>
                      <a:r>
                        <a:rPr lang="zh-CN" altLang="en-US" sz="1200" dirty="0"/>
                        <a:t>如果总体状况合适，考虑到使用奥沙利铂治疗结果的不一致性，如果所在国家伊立替康脂质体可用，可能是这些患者二线治疗的最佳选择。</a:t>
                      </a:r>
                    </a:p>
                  </a:txBody>
                  <a:tcPr/>
                </a:tc>
                <a:extLst>
                  <a:ext uri="{0D108BD9-81ED-4DB2-BD59-A6C34878D82A}">
                    <a16:rowId xmlns:a16="http://schemas.microsoft.com/office/drawing/2014/main" val="2021081429"/>
                  </a:ext>
                </a:extLst>
              </a:tr>
              <a:tr h="370840">
                <a:tc>
                  <a:txBody>
                    <a:bodyPr/>
                    <a:lstStyle/>
                    <a:p>
                      <a:r>
                        <a:rPr lang="zh-CN" altLang="en-US" sz="1200" dirty="0"/>
                        <a:t>日本</a:t>
                      </a:r>
                    </a:p>
                  </a:txBody>
                  <a:tcPr/>
                </a:tc>
                <a:tc>
                  <a:txBody>
                    <a:bodyPr/>
                    <a:lstStyle/>
                    <a:p>
                      <a:r>
                        <a:rPr lang="en-US" altLang="zh-CN" sz="1200" dirty="0"/>
                        <a:t>2019</a:t>
                      </a:r>
                      <a:endParaRPr lang="zh-CN" altLang="en-US" sz="1200" dirty="0"/>
                    </a:p>
                  </a:txBody>
                  <a:tcPr/>
                </a:tc>
                <a:tc>
                  <a:txBody>
                    <a:bodyPr/>
                    <a:lstStyle/>
                    <a:p>
                      <a:r>
                        <a:rPr lang="zh-CN" altLang="en-US" sz="1200" dirty="0"/>
                        <a:t>日本胰腺学会</a:t>
                      </a:r>
                      <a:endParaRPr lang="en-US" altLang="zh-CN" sz="1200" dirty="0"/>
                    </a:p>
                    <a:p>
                      <a:r>
                        <a:rPr lang="en-US" altLang="zh-CN" sz="1200" dirty="0"/>
                        <a:t>《</a:t>
                      </a:r>
                      <a:r>
                        <a:rPr lang="zh-CN" altLang="en-US" sz="1200" dirty="0"/>
                        <a:t>胰腺癌临床实践指南（</a:t>
                      </a:r>
                      <a:r>
                        <a:rPr lang="en-US" altLang="zh-CN" sz="1200" dirty="0"/>
                        <a:t>2019</a:t>
                      </a:r>
                      <a:r>
                        <a:rPr lang="zh-CN" altLang="en-US" sz="1200" dirty="0"/>
                        <a:t>年版）</a:t>
                      </a:r>
                      <a:r>
                        <a:rPr lang="en-US" altLang="zh-CN" sz="1200" dirty="0"/>
                        <a:t>》</a:t>
                      </a:r>
                      <a:endParaRPr lang="zh-CN" altLang="en-US" sz="1200" dirty="0"/>
                    </a:p>
                  </a:txBody>
                  <a:tcPr/>
                </a:tc>
                <a:tc>
                  <a:txBody>
                    <a:bodyPr/>
                    <a:lstStyle/>
                    <a:p>
                      <a:r>
                        <a:rPr lang="zh-CN" altLang="en-US" sz="1200" dirty="0"/>
                        <a:t>推荐在吉西他滨无效后使用包含氟尿嘧啶的方案（氟尿嘧啶</a:t>
                      </a:r>
                      <a:r>
                        <a:rPr lang="en-US" altLang="zh-CN" sz="1200" dirty="0"/>
                        <a:t>+</a:t>
                      </a:r>
                      <a:r>
                        <a:rPr lang="zh-CN" altLang="en-US" sz="1200" dirty="0"/>
                        <a:t>亚叶酸盐</a:t>
                      </a:r>
                      <a:r>
                        <a:rPr lang="en-US" altLang="zh-CN" sz="1200" dirty="0"/>
                        <a:t>+</a:t>
                      </a:r>
                      <a:r>
                        <a:rPr lang="zh-CN" altLang="en-US" sz="1200" dirty="0"/>
                        <a:t>伊立替康脂质体）。</a:t>
                      </a:r>
                    </a:p>
                  </a:txBody>
                  <a:tcPr/>
                </a:tc>
                <a:extLst>
                  <a:ext uri="{0D108BD9-81ED-4DB2-BD59-A6C34878D82A}">
                    <a16:rowId xmlns:a16="http://schemas.microsoft.com/office/drawing/2014/main" val="1820347401"/>
                  </a:ext>
                </a:extLst>
              </a:tr>
            </a:tbl>
          </a:graphicData>
        </a:graphic>
      </p:graphicFrame>
      <p:sp>
        <p:nvSpPr>
          <p:cNvPr id="5" name="灯片编号占位符 4">
            <a:extLst>
              <a:ext uri="{FF2B5EF4-FFF2-40B4-BE49-F238E27FC236}">
                <a16:creationId xmlns:a16="http://schemas.microsoft.com/office/drawing/2014/main" id="{238BA31F-878B-4E90-8ED7-1EB1A6525E00}"/>
              </a:ext>
            </a:extLst>
          </p:cNvPr>
          <p:cNvSpPr>
            <a:spLocks noGrp="1"/>
          </p:cNvSpPr>
          <p:nvPr>
            <p:ph type="sldNum" sz="quarter" idx="12"/>
          </p:nvPr>
        </p:nvSpPr>
        <p:spPr/>
        <p:txBody>
          <a:bodyPr/>
          <a:lstStyle/>
          <a:p>
            <a:r>
              <a:rPr lang="en-GB" dirty="0"/>
              <a:t>5</a:t>
            </a:r>
          </a:p>
        </p:txBody>
      </p:sp>
      <p:sp>
        <p:nvSpPr>
          <p:cNvPr id="7" name="矩形 6">
            <a:extLst>
              <a:ext uri="{FF2B5EF4-FFF2-40B4-BE49-F238E27FC236}">
                <a16:creationId xmlns:a16="http://schemas.microsoft.com/office/drawing/2014/main" id="{4C60031E-2813-4D8E-97E3-1A1719C4395C}"/>
              </a:ext>
            </a:extLst>
          </p:cNvPr>
          <p:cNvSpPr/>
          <p:nvPr/>
        </p:nvSpPr>
        <p:spPr>
          <a:xfrm>
            <a:off x="430800" y="1131480"/>
            <a:ext cx="2379512" cy="315457"/>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indent="176213">
              <a:spcAft>
                <a:spcPts val="400"/>
              </a:spcAft>
            </a:pPr>
            <a:r>
              <a:rPr lang="zh-CN" altLang="en-US" sz="1400" b="1" dirty="0">
                <a:solidFill>
                  <a:schemeClr val="bg1"/>
                </a:solidFill>
              </a:rPr>
              <a:t>临床指南</a:t>
            </a:r>
            <a:r>
              <a:rPr lang="en-US" altLang="zh-CN" sz="1400" b="1" dirty="0">
                <a:solidFill>
                  <a:schemeClr val="bg1"/>
                </a:solidFill>
              </a:rPr>
              <a:t>/</a:t>
            </a:r>
            <a:r>
              <a:rPr lang="zh-CN" altLang="en-US" sz="1400" b="1" dirty="0">
                <a:solidFill>
                  <a:schemeClr val="bg1"/>
                </a:solidFill>
              </a:rPr>
              <a:t>诊疗规范推荐</a:t>
            </a:r>
            <a:endParaRPr lang="en-US" altLang="zh-CN" sz="1400" b="1" dirty="0">
              <a:solidFill>
                <a:schemeClr val="bg1"/>
              </a:solidFill>
            </a:endParaRPr>
          </a:p>
        </p:txBody>
      </p:sp>
      <p:sp>
        <p:nvSpPr>
          <p:cNvPr id="10" name="内容占位符 6">
            <a:extLst>
              <a:ext uri="{FF2B5EF4-FFF2-40B4-BE49-F238E27FC236}">
                <a16:creationId xmlns:a16="http://schemas.microsoft.com/office/drawing/2014/main" id="{FA885E79-CF16-4CEF-AB45-249794F8C4E5}"/>
              </a:ext>
            </a:extLst>
          </p:cNvPr>
          <p:cNvSpPr txBox="1">
            <a:spLocks/>
          </p:cNvSpPr>
          <p:nvPr/>
        </p:nvSpPr>
        <p:spPr>
          <a:xfrm>
            <a:off x="565200" y="1615479"/>
            <a:ext cx="11080200" cy="448955"/>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23833" indent="-223833" algn="l" defTabSz="914377"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457189" indent="-220657"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676258" indent="-219069"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0" indent="0" algn="l" defTabSz="914377" rtl="0" eaLnBrk="1" latinLnBrk="0" hangingPunct="1">
              <a:lnSpc>
                <a:spcPct val="90000"/>
              </a:lnSpc>
              <a:spcBef>
                <a:spcPts val="500"/>
              </a:spcBef>
              <a:buFont typeface="Arial" panose="020B0604020202020204" pitchFamily="34" charset="0"/>
              <a:buNone/>
              <a:tabLst/>
              <a:defRPr sz="1800" b="1" i="0" kern="1200" cap="none"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本品</a:t>
            </a:r>
            <a:r>
              <a:rPr lang="en-US" altLang="zh-CN" dirty="0"/>
              <a:t>+5-FU/LV</a:t>
            </a:r>
            <a:r>
              <a:rPr lang="zh-CN" altLang="en-US" dirty="0"/>
              <a:t>治疗方案的有效性得到了包括中国在内的权威国际指南的一致认可。</a:t>
            </a:r>
            <a:endParaRPr lang="en-US" altLang="zh-CN" dirty="0"/>
          </a:p>
        </p:txBody>
      </p:sp>
    </p:spTree>
    <p:extLst>
      <p:ext uri="{BB962C8B-B14F-4D97-AF65-F5344CB8AC3E}">
        <p14:creationId xmlns:p14="http://schemas.microsoft.com/office/powerpoint/2010/main" val="71023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FE1785C-90EE-4493-A78A-A931FAA27794}"/>
              </a:ext>
            </a:extLst>
          </p:cNvPr>
          <p:cNvSpPr>
            <a:spLocks noGrp="1"/>
          </p:cNvSpPr>
          <p:nvPr>
            <p:ph type="title"/>
          </p:nvPr>
        </p:nvSpPr>
        <p:spPr/>
        <p:txBody>
          <a:bodyPr/>
          <a:lstStyle/>
          <a:p>
            <a:r>
              <a:rPr lang="zh-CN" altLang="en-US" dirty="0"/>
              <a:t>创新性</a:t>
            </a:r>
          </a:p>
        </p:txBody>
      </p:sp>
      <p:sp>
        <p:nvSpPr>
          <p:cNvPr id="7" name="内容占位符 6">
            <a:extLst>
              <a:ext uri="{FF2B5EF4-FFF2-40B4-BE49-F238E27FC236}">
                <a16:creationId xmlns:a16="http://schemas.microsoft.com/office/drawing/2014/main" id="{E9ED04F4-114F-4229-851B-7711767930A8}"/>
              </a:ext>
            </a:extLst>
          </p:cNvPr>
          <p:cNvSpPr>
            <a:spLocks noGrp="1"/>
          </p:cNvSpPr>
          <p:nvPr>
            <p:ph idx="1"/>
          </p:nvPr>
        </p:nvSpPr>
        <p:spPr>
          <a:xfrm>
            <a:off x="531302" y="1483446"/>
            <a:ext cx="11053894" cy="2578023"/>
          </a:xfrm>
        </p:spPr>
        <p:txBody>
          <a:bodyPr/>
          <a:lstStyle/>
          <a:p>
            <a:pPr marL="176213" indent="-176213">
              <a:buFont typeface="Arial" panose="020B0604020202020204" pitchFamily="34" charset="0"/>
              <a:buChar char="•"/>
            </a:pPr>
            <a:r>
              <a:rPr lang="zh-CN" altLang="en-US" dirty="0"/>
              <a:t>本品是伊立替康的聚乙二醇脂质体，拥有</a:t>
            </a:r>
            <a:r>
              <a:rPr lang="zh-CN" altLang="en-US" b="1" dirty="0">
                <a:solidFill>
                  <a:schemeClr val="tx2"/>
                </a:solidFill>
              </a:rPr>
              <a:t>组合物专利</a:t>
            </a:r>
            <a:r>
              <a:rPr lang="zh-CN" altLang="en-US" dirty="0"/>
              <a:t>。</a:t>
            </a:r>
            <a:endParaRPr lang="en-US" altLang="zh-CN" dirty="0"/>
          </a:p>
          <a:p>
            <a:pPr marL="176213" indent="-176213">
              <a:buFont typeface="Arial" panose="020B0604020202020204" pitchFamily="34" charset="0"/>
              <a:buChar char="•"/>
            </a:pPr>
            <a:r>
              <a:rPr lang="zh-CN" altLang="en-US" dirty="0"/>
              <a:t>脂质体结构带来</a:t>
            </a:r>
            <a:r>
              <a:rPr lang="zh-CN" altLang="en-US" b="1" dirty="0">
                <a:solidFill>
                  <a:schemeClr val="tx2"/>
                </a:solidFill>
              </a:rPr>
              <a:t>独特的输送机制</a:t>
            </a:r>
            <a:r>
              <a:rPr lang="zh-CN" altLang="en-US" dirty="0"/>
              <a:t>，在胰腺癌的治疗中发挥着</a:t>
            </a:r>
            <a:r>
              <a:rPr lang="zh-CN" altLang="en-US" b="1" dirty="0">
                <a:solidFill>
                  <a:schemeClr val="tx2"/>
                </a:solidFill>
              </a:rPr>
              <a:t>靶向给药</a:t>
            </a:r>
            <a:r>
              <a:rPr lang="zh-CN" altLang="en-US" dirty="0"/>
              <a:t>的作用，使得药物更容易穿过肿瘤微环境，在代谢过程中保持有效浓度。</a:t>
            </a:r>
            <a:endParaRPr lang="en-US" altLang="zh-CN" dirty="0"/>
          </a:p>
          <a:p>
            <a:pPr marL="176213" indent="-176213">
              <a:buFont typeface="Arial" panose="020B0604020202020204" pitchFamily="34" charset="0"/>
              <a:buChar char="•"/>
            </a:pPr>
            <a:r>
              <a:rPr lang="zh-CN" altLang="en-US" dirty="0"/>
              <a:t>此创新使本品在临床试验中为胰腺癌患者带来了显著的生存获益，并</a:t>
            </a:r>
            <a:r>
              <a:rPr lang="zh-CN" altLang="en-US" b="1" dirty="0">
                <a:solidFill>
                  <a:schemeClr val="tx2"/>
                </a:solidFill>
              </a:rPr>
              <a:t>因此获批传统伊立替康不具有的胰腺癌适应症</a:t>
            </a:r>
            <a:r>
              <a:rPr lang="zh-CN" altLang="en-US" dirty="0"/>
              <a:t>。</a:t>
            </a:r>
          </a:p>
          <a:p>
            <a:pPr marL="176213" indent="-176213">
              <a:buFont typeface="Arial" panose="020B0604020202020204" pitchFamily="34" charset="0"/>
              <a:buChar char="•"/>
            </a:pPr>
            <a:r>
              <a:rPr lang="zh-CN" altLang="en-US" dirty="0"/>
              <a:t>与传统伊立替康相比，脂质体结构能够</a:t>
            </a:r>
            <a:r>
              <a:rPr lang="zh-CN" altLang="en-US" sz="1400" dirty="0"/>
              <a:t>在</a:t>
            </a:r>
            <a:r>
              <a:rPr lang="zh-CN" altLang="en-US" sz="1400" b="1" dirty="0">
                <a:solidFill>
                  <a:schemeClr val="tx2"/>
                </a:solidFill>
              </a:rPr>
              <a:t>增强药物抗肿瘤疗效的同时降低药物毒性</a:t>
            </a:r>
            <a:r>
              <a:rPr lang="zh-CN" altLang="en-US" dirty="0"/>
              <a:t>：</a:t>
            </a:r>
            <a:endParaRPr lang="en-US" altLang="zh-CN" dirty="0"/>
          </a:p>
          <a:p>
            <a:pPr marL="360363" lvl="2" indent="-184150">
              <a:buClr>
                <a:schemeClr val="tx2"/>
              </a:buClr>
              <a:buFont typeface="Wingdings" panose="05000000000000000000" pitchFamily="2" charset="2"/>
              <a:buChar char="ü"/>
            </a:pPr>
            <a:r>
              <a:rPr lang="zh-CN" altLang="en-US" sz="1400" b="1" dirty="0">
                <a:solidFill>
                  <a:schemeClr val="tx2"/>
                </a:solidFill>
              </a:rPr>
              <a:t>延长循环持续时间</a:t>
            </a:r>
            <a:r>
              <a:rPr lang="zh-CN" altLang="en-US" sz="1400" dirty="0"/>
              <a:t>：本品在体循环的半衰期显著延长（</a:t>
            </a:r>
            <a:r>
              <a:rPr lang="en-US" altLang="zh-CN" sz="1400" dirty="0"/>
              <a:t>20.8</a:t>
            </a:r>
            <a:r>
              <a:rPr lang="zh-CN" altLang="en-US" sz="1400" dirty="0"/>
              <a:t>小时</a:t>
            </a:r>
            <a:r>
              <a:rPr lang="en-US" altLang="zh-CN" sz="1400" dirty="0"/>
              <a:t>vs.6.07</a:t>
            </a:r>
            <a:r>
              <a:rPr lang="zh-CN" altLang="en-US" sz="1400" dirty="0"/>
              <a:t>小时）；</a:t>
            </a:r>
            <a:endParaRPr lang="en-US" altLang="zh-CN" sz="1400" dirty="0"/>
          </a:p>
          <a:p>
            <a:pPr marL="360363" lvl="2" indent="-184150">
              <a:buClr>
                <a:schemeClr val="tx2"/>
              </a:buClr>
              <a:buFont typeface="Wingdings" panose="05000000000000000000" pitchFamily="2" charset="2"/>
              <a:buChar char="ü"/>
            </a:pPr>
            <a:r>
              <a:rPr lang="zh-CN" altLang="en-US" sz="1400" b="1" dirty="0">
                <a:solidFill>
                  <a:schemeClr val="tx2"/>
                </a:solidFill>
              </a:rPr>
              <a:t>优先聚集于肿瘤组织</a:t>
            </a:r>
            <a:r>
              <a:rPr lang="zh-CN" altLang="en-US" sz="1400" dirty="0"/>
              <a:t>：脂质体结构更容易穿过肿瘤微环境，与血浆相比，肿瘤中</a:t>
            </a:r>
            <a:r>
              <a:rPr lang="en-US" altLang="zh-CN" sz="1400" dirty="0"/>
              <a:t>SN-38</a:t>
            </a:r>
            <a:r>
              <a:rPr lang="zh-CN" altLang="en-US" sz="1400" dirty="0"/>
              <a:t>（伊立替康活性代谢物）的水平高</a:t>
            </a:r>
            <a:r>
              <a:rPr lang="en-US" altLang="zh-CN" sz="1400" dirty="0"/>
              <a:t>5.6</a:t>
            </a:r>
            <a:r>
              <a:rPr lang="zh-CN" altLang="en-US" sz="1400" dirty="0"/>
              <a:t>倍；</a:t>
            </a:r>
            <a:endParaRPr lang="en-US" altLang="zh-CN" sz="1400" dirty="0"/>
          </a:p>
          <a:p>
            <a:pPr marL="360363" lvl="2" indent="-184150">
              <a:buClr>
                <a:schemeClr val="tx2"/>
              </a:buClr>
              <a:buFont typeface="Wingdings" panose="05000000000000000000" pitchFamily="2" charset="2"/>
              <a:buChar char="ü"/>
            </a:pPr>
            <a:r>
              <a:rPr lang="zh-CN" altLang="en-US" sz="1400" b="1" dirty="0">
                <a:solidFill>
                  <a:schemeClr val="tx2"/>
                </a:solidFill>
              </a:rPr>
              <a:t>更多活性代谢物暴露于肿瘤中</a:t>
            </a:r>
            <a:r>
              <a:rPr lang="zh-CN" altLang="en-US" sz="1400" dirty="0"/>
              <a:t>：达到肿瘤内</a:t>
            </a:r>
            <a:r>
              <a:rPr lang="en-US" altLang="zh-CN" sz="1400" dirty="0"/>
              <a:t>SN-38</a:t>
            </a:r>
            <a:r>
              <a:rPr lang="zh-CN" altLang="en-US" sz="1400" dirty="0"/>
              <a:t>相似暴露所需剂量远低于传统伊立替康，活性代谢物的作用时间长达</a:t>
            </a:r>
            <a:r>
              <a:rPr lang="en-US" altLang="zh-CN" sz="1400" dirty="0"/>
              <a:t>168</a:t>
            </a:r>
            <a:r>
              <a:rPr lang="zh-CN" altLang="en-US" sz="1400" dirty="0"/>
              <a:t>小时；</a:t>
            </a:r>
          </a:p>
          <a:p>
            <a:pPr marL="360363" lvl="2" indent="-184150">
              <a:buClr>
                <a:schemeClr val="tx2"/>
              </a:buClr>
              <a:buFont typeface="Wingdings" panose="05000000000000000000" pitchFamily="2" charset="2"/>
              <a:buChar char="ü"/>
            </a:pPr>
            <a:r>
              <a:rPr lang="zh-CN" altLang="en-US" sz="1400" b="1" dirty="0">
                <a:solidFill>
                  <a:schemeClr val="tx2"/>
                </a:solidFill>
              </a:rPr>
              <a:t>持续抑制肿瘤生长作用增加</a:t>
            </a:r>
            <a:r>
              <a:rPr lang="en-US" altLang="zh-CN" sz="1400" b="1" dirty="0">
                <a:solidFill>
                  <a:schemeClr val="tx2"/>
                </a:solidFill>
              </a:rPr>
              <a:t>3</a:t>
            </a:r>
            <a:r>
              <a:rPr lang="zh-CN" altLang="en-US" sz="1400" b="1" dirty="0">
                <a:solidFill>
                  <a:schemeClr val="tx2"/>
                </a:solidFill>
              </a:rPr>
              <a:t>倍</a:t>
            </a:r>
            <a:r>
              <a:rPr lang="zh-CN" altLang="en-US" sz="1400" dirty="0"/>
              <a:t>。</a:t>
            </a:r>
            <a:endParaRPr lang="en-US" altLang="zh-CN" sz="1400" dirty="0"/>
          </a:p>
        </p:txBody>
      </p:sp>
      <p:sp>
        <p:nvSpPr>
          <p:cNvPr id="3" name="文本框 2">
            <a:extLst>
              <a:ext uri="{FF2B5EF4-FFF2-40B4-BE49-F238E27FC236}">
                <a16:creationId xmlns:a16="http://schemas.microsoft.com/office/drawing/2014/main" id="{F13F0689-8A02-487B-B830-9F03C6432CD3}"/>
              </a:ext>
            </a:extLst>
          </p:cNvPr>
          <p:cNvSpPr txBox="1"/>
          <p:nvPr/>
        </p:nvSpPr>
        <p:spPr>
          <a:xfrm>
            <a:off x="3724977" y="6391008"/>
            <a:ext cx="65" cy="215444"/>
          </a:xfrm>
          <a:prstGeom prst="rect">
            <a:avLst/>
          </a:prstGeom>
          <a:noFill/>
        </p:spPr>
        <p:txBody>
          <a:bodyPr wrap="none" lIns="0" tIns="0" rIns="0" bIns="0" rtlCol="0">
            <a:spAutoFit/>
          </a:bodyPr>
          <a:lstStyle/>
          <a:p>
            <a:pPr algn="l">
              <a:spcAft>
                <a:spcPts val="400"/>
              </a:spcAft>
            </a:pPr>
            <a:endParaRPr lang="zh-CN" altLang="en-US" sz="1400" dirty="0"/>
          </a:p>
        </p:txBody>
      </p:sp>
      <p:sp>
        <p:nvSpPr>
          <p:cNvPr id="4" name="文本占位符 3">
            <a:extLst>
              <a:ext uri="{FF2B5EF4-FFF2-40B4-BE49-F238E27FC236}">
                <a16:creationId xmlns:a16="http://schemas.microsoft.com/office/drawing/2014/main" id="{14DC2A80-382C-484C-B078-AC6859783F9F}"/>
              </a:ext>
            </a:extLst>
          </p:cNvPr>
          <p:cNvSpPr>
            <a:spLocks noGrp="1"/>
          </p:cNvSpPr>
          <p:nvPr>
            <p:ph type="body" sz="quarter" idx="13"/>
          </p:nvPr>
        </p:nvSpPr>
        <p:spPr/>
        <p:txBody>
          <a:bodyPr/>
          <a:lstStyle/>
          <a:p>
            <a:endParaRPr lang="zh-CN" altLang="en-US"/>
          </a:p>
        </p:txBody>
      </p:sp>
      <p:sp>
        <p:nvSpPr>
          <p:cNvPr id="9" name="内容占位符 6">
            <a:extLst>
              <a:ext uri="{FF2B5EF4-FFF2-40B4-BE49-F238E27FC236}">
                <a16:creationId xmlns:a16="http://schemas.microsoft.com/office/drawing/2014/main" id="{B503EAFF-1D37-4944-82F6-FDA6CF1559BA}"/>
              </a:ext>
            </a:extLst>
          </p:cNvPr>
          <p:cNvSpPr txBox="1">
            <a:spLocks/>
          </p:cNvSpPr>
          <p:nvPr/>
        </p:nvSpPr>
        <p:spPr>
          <a:xfrm>
            <a:off x="457199" y="4307653"/>
            <a:ext cx="11304000" cy="1343443"/>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223833" indent="-223833" algn="l" defTabSz="914377"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solidFill>
                <a:latin typeface="+mn-lt"/>
                <a:ea typeface="+mn-ea"/>
                <a:cs typeface="+mn-cs"/>
              </a:defRPr>
            </a:lvl2pPr>
            <a:lvl3pPr marL="457189" indent="-220657"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3pPr>
            <a:lvl4pPr marL="676258" indent="-219069" algn="l" defTabSz="914377"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4pPr>
            <a:lvl5pPr marL="0" indent="0" algn="l" defTabSz="914377" rtl="0" eaLnBrk="1" latinLnBrk="0" hangingPunct="1">
              <a:lnSpc>
                <a:spcPct val="90000"/>
              </a:lnSpc>
              <a:spcBef>
                <a:spcPts val="500"/>
              </a:spcBef>
              <a:buFont typeface="Arial" panose="020B0604020202020204" pitchFamily="34" charset="0"/>
              <a:buNone/>
              <a:tabLst/>
              <a:defRPr sz="1800" b="1" i="0" kern="1200" cap="none"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u="sng" dirty="0">
                <a:solidFill>
                  <a:schemeClr val="tx2"/>
                </a:solidFill>
              </a:rPr>
              <a:t>是否为国家“重大新药创制”科技重大专项支持上市药品</a:t>
            </a:r>
            <a:endParaRPr lang="en-US" altLang="zh-CN" b="1" u="sng" dirty="0">
              <a:solidFill>
                <a:schemeClr val="tx2"/>
              </a:solidFill>
            </a:endParaRPr>
          </a:p>
          <a:p>
            <a:r>
              <a:rPr lang="zh-CN" altLang="en-US" dirty="0"/>
              <a:t>进口产品，不涉及</a:t>
            </a:r>
            <a:endParaRPr lang="en-US" altLang="zh-CN" dirty="0"/>
          </a:p>
          <a:p>
            <a:r>
              <a:rPr lang="zh-CN" altLang="en-US" b="1" u="sng" dirty="0">
                <a:solidFill>
                  <a:schemeClr val="tx2"/>
                </a:solidFill>
              </a:rPr>
              <a:t>是否为自主知识产权的创新药</a:t>
            </a:r>
            <a:endParaRPr lang="en-US" altLang="zh-CN" b="1" u="sng" dirty="0">
              <a:solidFill>
                <a:schemeClr val="tx2"/>
              </a:solidFill>
            </a:endParaRPr>
          </a:p>
          <a:p>
            <a:r>
              <a:rPr lang="zh-CN" altLang="en-US" dirty="0"/>
              <a:t>进口产品，不涉及</a:t>
            </a:r>
          </a:p>
        </p:txBody>
      </p:sp>
      <p:sp>
        <p:nvSpPr>
          <p:cNvPr id="10" name="矩形 9">
            <a:extLst>
              <a:ext uri="{FF2B5EF4-FFF2-40B4-BE49-F238E27FC236}">
                <a16:creationId xmlns:a16="http://schemas.microsoft.com/office/drawing/2014/main" id="{F0E07AFE-F841-4ADC-951B-B1CE7919FE18}"/>
              </a:ext>
            </a:extLst>
          </p:cNvPr>
          <p:cNvSpPr/>
          <p:nvPr/>
        </p:nvSpPr>
        <p:spPr>
          <a:xfrm>
            <a:off x="430800" y="1012372"/>
            <a:ext cx="4717750" cy="315457"/>
          </a:xfrm>
          <a:prstGeom prst="rect">
            <a:avLst/>
          </a:prstGeom>
          <a:solidFill>
            <a:schemeClr val="tx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indent="176213"/>
            <a:r>
              <a:rPr lang="zh-CN" altLang="en-US" sz="1400" b="1" dirty="0">
                <a:solidFill>
                  <a:schemeClr val="bg1"/>
                </a:solidFill>
              </a:rPr>
              <a:t>主要创新点及该创新带来的疗效或安全性方面的优势</a:t>
            </a:r>
            <a:endParaRPr lang="en-US" altLang="zh-CN" sz="1400" b="1" dirty="0">
              <a:solidFill>
                <a:schemeClr val="bg1"/>
              </a:solidFill>
            </a:endParaRPr>
          </a:p>
        </p:txBody>
      </p:sp>
      <p:sp>
        <p:nvSpPr>
          <p:cNvPr id="11" name="矩形 10">
            <a:extLst>
              <a:ext uri="{FF2B5EF4-FFF2-40B4-BE49-F238E27FC236}">
                <a16:creationId xmlns:a16="http://schemas.microsoft.com/office/drawing/2014/main" id="{9ABEFB30-A990-451C-9418-0B8E488AA1E5}"/>
              </a:ext>
            </a:extLst>
          </p:cNvPr>
          <p:cNvSpPr/>
          <p:nvPr/>
        </p:nvSpPr>
        <p:spPr>
          <a:xfrm>
            <a:off x="430799" y="1346698"/>
            <a:ext cx="11304000" cy="2578023"/>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dirty="0">
              <a:solidFill>
                <a:schemeClr val="tx1"/>
              </a:solidFill>
            </a:endParaRPr>
          </a:p>
        </p:txBody>
      </p:sp>
      <p:sp>
        <p:nvSpPr>
          <p:cNvPr id="2" name="灯片编号占位符 1">
            <a:extLst>
              <a:ext uri="{FF2B5EF4-FFF2-40B4-BE49-F238E27FC236}">
                <a16:creationId xmlns:a16="http://schemas.microsoft.com/office/drawing/2014/main" id="{01E8549A-6AA2-4A42-8BC5-97DA0C98CDFB}"/>
              </a:ext>
            </a:extLst>
          </p:cNvPr>
          <p:cNvSpPr>
            <a:spLocks noGrp="1"/>
          </p:cNvSpPr>
          <p:nvPr>
            <p:ph type="sldNum" sz="quarter" idx="12"/>
          </p:nvPr>
        </p:nvSpPr>
        <p:spPr/>
        <p:txBody>
          <a:bodyPr/>
          <a:lstStyle/>
          <a:p>
            <a:r>
              <a:rPr lang="en-GB" dirty="0"/>
              <a:t>6</a:t>
            </a:r>
          </a:p>
        </p:txBody>
      </p:sp>
    </p:spTree>
    <p:extLst>
      <p:ext uri="{BB962C8B-B14F-4D97-AF65-F5344CB8AC3E}">
        <p14:creationId xmlns:p14="http://schemas.microsoft.com/office/powerpoint/2010/main" val="45089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438EE6B-F877-4C76-BCB5-4BB8B77ABE0D}"/>
              </a:ext>
            </a:extLst>
          </p:cNvPr>
          <p:cNvSpPr>
            <a:spLocks noGrp="1"/>
          </p:cNvSpPr>
          <p:nvPr>
            <p:ph type="body" sz="quarter" idx="13"/>
          </p:nvPr>
        </p:nvSpPr>
        <p:spPr/>
        <p:txBody>
          <a:bodyPr/>
          <a:lstStyle/>
          <a:p>
            <a:endParaRPr lang="zh-CN" altLang="en-US"/>
          </a:p>
        </p:txBody>
      </p:sp>
      <p:sp>
        <p:nvSpPr>
          <p:cNvPr id="3" name="标题 2">
            <a:extLst>
              <a:ext uri="{FF2B5EF4-FFF2-40B4-BE49-F238E27FC236}">
                <a16:creationId xmlns:a16="http://schemas.microsoft.com/office/drawing/2014/main" id="{A63A3EAE-61FC-4742-9BED-8FC31EB71504}"/>
              </a:ext>
            </a:extLst>
          </p:cNvPr>
          <p:cNvSpPr>
            <a:spLocks noGrp="1"/>
          </p:cNvSpPr>
          <p:nvPr>
            <p:ph type="title"/>
          </p:nvPr>
        </p:nvSpPr>
        <p:spPr/>
        <p:txBody>
          <a:bodyPr/>
          <a:lstStyle/>
          <a:p>
            <a:r>
              <a:rPr lang="zh-CN" altLang="en-US" dirty="0"/>
              <a:t>公平性</a:t>
            </a:r>
          </a:p>
        </p:txBody>
      </p:sp>
      <p:sp>
        <p:nvSpPr>
          <p:cNvPr id="4" name="内容占位符 3">
            <a:extLst>
              <a:ext uri="{FF2B5EF4-FFF2-40B4-BE49-F238E27FC236}">
                <a16:creationId xmlns:a16="http://schemas.microsoft.com/office/drawing/2014/main" id="{A76A5E23-6B0C-464D-A3C2-784684F3DA84}"/>
              </a:ext>
            </a:extLst>
          </p:cNvPr>
          <p:cNvSpPr>
            <a:spLocks noGrp="1"/>
          </p:cNvSpPr>
          <p:nvPr>
            <p:ph idx="1"/>
          </p:nvPr>
        </p:nvSpPr>
        <p:spPr>
          <a:xfrm>
            <a:off x="457199" y="1275866"/>
            <a:ext cx="11304000" cy="4498939"/>
          </a:xfrm>
        </p:spPr>
        <p:txBody>
          <a:bodyPr/>
          <a:lstStyle/>
          <a:p>
            <a:r>
              <a:rPr lang="zh-CN" altLang="en-US" b="1" u="sng" dirty="0">
                <a:solidFill>
                  <a:schemeClr val="tx2"/>
                </a:solidFill>
              </a:rPr>
              <a:t>年发病患者总数</a:t>
            </a:r>
            <a:endParaRPr lang="en-US" altLang="zh-CN" b="1" u="sng" dirty="0">
              <a:solidFill>
                <a:schemeClr val="tx2"/>
              </a:solidFill>
            </a:endParaRPr>
          </a:p>
          <a:p>
            <a:pPr lvl="1">
              <a:buClrTx/>
            </a:pPr>
            <a:r>
              <a:rPr lang="zh-CN" altLang="en-US" dirty="0"/>
              <a:t>最新全球癌症数据报告显示，</a:t>
            </a:r>
            <a:r>
              <a:rPr lang="en-US" altLang="zh-CN" dirty="0"/>
              <a:t>2020</a:t>
            </a:r>
            <a:r>
              <a:rPr lang="zh-CN" altLang="en-US" dirty="0"/>
              <a:t>年中国新发胰腺癌约</a:t>
            </a:r>
            <a:r>
              <a:rPr lang="en-US" altLang="zh-CN" dirty="0"/>
              <a:t>12.5</a:t>
            </a:r>
            <a:r>
              <a:rPr lang="zh-CN" altLang="en-US" dirty="0"/>
              <a:t>万例。</a:t>
            </a:r>
            <a:endParaRPr lang="en-US" altLang="zh-CN" dirty="0"/>
          </a:p>
          <a:p>
            <a:pPr lvl="1">
              <a:buClrTx/>
            </a:pPr>
            <a:r>
              <a:rPr lang="zh-CN" altLang="en-US" dirty="0"/>
              <a:t>其中，一线选择以吉西他滨为基础的治疗方案，失败后进入二线治疗的患者，仅占小部分，再考虑到体能状况等原因，</a:t>
            </a:r>
            <a:r>
              <a:rPr lang="zh-CN" altLang="en-US" b="1" dirty="0">
                <a:solidFill>
                  <a:schemeClr val="tx2"/>
                </a:solidFill>
              </a:rPr>
              <a:t>预计每年使用本品的患者仅约</a:t>
            </a:r>
            <a:r>
              <a:rPr lang="en-US" altLang="zh-CN" b="1" dirty="0">
                <a:solidFill>
                  <a:schemeClr val="tx2"/>
                </a:solidFill>
              </a:rPr>
              <a:t>1500-2000</a:t>
            </a:r>
            <a:r>
              <a:rPr lang="zh-CN" altLang="en-US" b="1" dirty="0">
                <a:solidFill>
                  <a:schemeClr val="tx2"/>
                </a:solidFill>
              </a:rPr>
              <a:t>人</a:t>
            </a:r>
            <a:r>
              <a:rPr lang="zh-CN" altLang="en-US" dirty="0"/>
              <a:t>。</a:t>
            </a:r>
          </a:p>
          <a:p>
            <a:endParaRPr lang="en-US" altLang="zh-CN" b="1" u="sng" dirty="0">
              <a:solidFill>
                <a:schemeClr val="tx2"/>
              </a:solidFill>
            </a:endParaRPr>
          </a:p>
          <a:p>
            <a:r>
              <a:rPr lang="zh-CN" altLang="en-US" b="1" u="sng" dirty="0">
                <a:solidFill>
                  <a:schemeClr val="tx2"/>
                </a:solidFill>
              </a:rPr>
              <a:t>弥补药品目录短板</a:t>
            </a:r>
            <a:endParaRPr lang="en-US" altLang="zh-CN" b="1" u="sng" dirty="0">
              <a:solidFill>
                <a:schemeClr val="tx2"/>
              </a:solidFill>
            </a:endParaRPr>
          </a:p>
          <a:p>
            <a:r>
              <a:rPr lang="zh-CN" altLang="en-US" dirty="0"/>
              <a:t>纳入伊立替康脂质体可填补目录内胰腺癌二线用药空白。</a:t>
            </a:r>
            <a:endParaRPr lang="en-US" altLang="zh-CN" dirty="0"/>
          </a:p>
          <a:p>
            <a:pPr lvl="1">
              <a:buClr>
                <a:schemeClr val="tx1"/>
              </a:buClr>
            </a:pPr>
            <a:r>
              <a:rPr lang="zh-CN" altLang="en-US" sz="1400" b="1" dirty="0">
                <a:solidFill>
                  <a:schemeClr val="tx2"/>
                </a:solidFill>
              </a:rPr>
              <a:t>目前二线治疗方案为超适应症用药</a:t>
            </a:r>
            <a:r>
              <a:rPr lang="zh-CN" altLang="en-US" sz="1400" dirty="0"/>
              <a:t>，不属于目录内药品报销范围</a:t>
            </a:r>
            <a:r>
              <a:rPr lang="zh-CN" altLang="en-US" dirty="0"/>
              <a:t>；用吉西他滨作为一线治疗出现进展后，</a:t>
            </a:r>
            <a:r>
              <a:rPr lang="zh-CN" altLang="en-US" b="1" dirty="0">
                <a:solidFill>
                  <a:schemeClr val="tx2"/>
                </a:solidFill>
              </a:rPr>
              <a:t>患者面临目录内“无药可用”的困境</a:t>
            </a:r>
            <a:r>
              <a:rPr lang="zh-CN" altLang="en-US" dirty="0"/>
              <a:t>。</a:t>
            </a:r>
            <a:endParaRPr lang="en-US" altLang="zh-CN" dirty="0"/>
          </a:p>
          <a:p>
            <a:pPr lvl="1">
              <a:buClr>
                <a:schemeClr val="tx1"/>
              </a:buClr>
            </a:pPr>
            <a:r>
              <a:rPr lang="zh-CN" altLang="en-US" dirty="0"/>
              <a:t>盐酸伊立替康脂质体注射液是中国大陆继</a:t>
            </a:r>
            <a:r>
              <a:rPr lang="en-US" altLang="zh-CN" dirty="0"/>
              <a:t>1999</a:t>
            </a:r>
            <a:r>
              <a:rPr lang="zh-CN" altLang="en-US" dirty="0"/>
              <a:t>年吉西他滨获批胰腺癌适应症后，近</a:t>
            </a:r>
            <a:r>
              <a:rPr lang="en-US" altLang="zh-CN" dirty="0"/>
              <a:t>23</a:t>
            </a:r>
            <a:r>
              <a:rPr lang="zh-CN" altLang="en-US" dirty="0"/>
              <a:t>年首个获批针对胰腺癌的治疗方案。是目前中国唯一获批的应用于接受吉西他滨治疗后进展的转移性胰腺癌患者的治疗方案。</a:t>
            </a:r>
            <a:endParaRPr lang="en-US" altLang="zh-CN" dirty="0"/>
          </a:p>
          <a:p>
            <a:endParaRPr lang="en-US" altLang="zh-CN" b="1" u="sng" dirty="0">
              <a:solidFill>
                <a:schemeClr val="tx2"/>
              </a:solidFill>
            </a:endParaRPr>
          </a:p>
          <a:p>
            <a:r>
              <a:rPr lang="zh-CN" altLang="en-US" b="1" u="sng" dirty="0">
                <a:solidFill>
                  <a:schemeClr val="tx2"/>
                </a:solidFill>
              </a:rPr>
              <a:t>临床管理难度</a:t>
            </a:r>
            <a:endParaRPr lang="en-US" altLang="zh-CN" b="1" u="sng" dirty="0">
              <a:solidFill>
                <a:schemeClr val="tx2"/>
              </a:solidFill>
            </a:endParaRPr>
          </a:p>
          <a:p>
            <a:pPr marL="285750" indent="-285750">
              <a:buFont typeface="Arial" panose="020B0604020202020204" pitchFamily="34" charset="0"/>
              <a:buChar char="•"/>
            </a:pPr>
            <a:r>
              <a:rPr lang="zh-CN" altLang="en-US" dirty="0"/>
              <a:t>产品说明书适应症中明确描述了联合用药方案、明确界定了</a:t>
            </a:r>
            <a:r>
              <a:rPr lang="zh-CN" altLang="en-US"/>
              <a:t>适用患者和用法用量，</a:t>
            </a:r>
            <a:r>
              <a:rPr lang="zh-CN" altLang="en-US" dirty="0"/>
              <a:t>不增加经办审核难度，不存在临床滥用风险。</a:t>
            </a:r>
            <a:endParaRPr lang="en-US" altLang="zh-CN" dirty="0"/>
          </a:p>
          <a:p>
            <a:pPr marL="285750" indent="-285750">
              <a:buFont typeface="Arial" panose="020B0604020202020204" pitchFamily="34" charset="0"/>
              <a:buChar char="•"/>
            </a:pPr>
            <a:r>
              <a:rPr lang="zh-CN" altLang="en-US" dirty="0"/>
              <a:t>纳入本品后预计带来的医保增量支出可控。</a:t>
            </a:r>
          </a:p>
        </p:txBody>
      </p:sp>
      <p:sp>
        <p:nvSpPr>
          <p:cNvPr id="5" name="灯片编号占位符 4">
            <a:extLst>
              <a:ext uri="{FF2B5EF4-FFF2-40B4-BE49-F238E27FC236}">
                <a16:creationId xmlns:a16="http://schemas.microsoft.com/office/drawing/2014/main" id="{3718237B-D85D-4820-9E11-233BED0B28A8}"/>
              </a:ext>
            </a:extLst>
          </p:cNvPr>
          <p:cNvSpPr>
            <a:spLocks noGrp="1"/>
          </p:cNvSpPr>
          <p:nvPr>
            <p:ph type="sldNum" sz="quarter" idx="12"/>
          </p:nvPr>
        </p:nvSpPr>
        <p:spPr/>
        <p:txBody>
          <a:bodyPr/>
          <a:lstStyle/>
          <a:p>
            <a:r>
              <a:rPr lang="en-GB"/>
              <a:t>7</a:t>
            </a:r>
            <a:endParaRPr lang="en-GB" dirty="0"/>
          </a:p>
        </p:txBody>
      </p:sp>
    </p:spTree>
    <p:extLst>
      <p:ext uri="{BB962C8B-B14F-4D97-AF65-F5344CB8AC3E}">
        <p14:creationId xmlns:p14="http://schemas.microsoft.com/office/powerpoint/2010/main" val="3343249276"/>
      </p:ext>
    </p:extLst>
  </p:cSld>
  <p:clrMapOvr>
    <a:masterClrMapping/>
  </p:clrMapOvr>
</p:sld>
</file>

<file path=ppt/theme/theme1.xml><?xml version="1.0" encoding="utf-8"?>
<a:theme xmlns:a="http://schemas.openxmlformats.org/drawingml/2006/main" name="Onivyde">
  <a:themeElements>
    <a:clrScheme name="Onivyde_Servier">
      <a:dk1>
        <a:srgbClr val="5A5A5A"/>
      </a:dk1>
      <a:lt1>
        <a:srgbClr val="FFFFFF"/>
      </a:lt1>
      <a:dk2>
        <a:srgbClr val="39B549"/>
      </a:dk2>
      <a:lt2>
        <a:srgbClr val="E7E6E6"/>
      </a:lt2>
      <a:accent1>
        <a:srgbClr val="39B548"/>
      </a:accent1>
      <a:accent2>
        <a:srgbClr val="5A5A5A"/>
      </a:accent2>
      <a:accent3>
        <a:srgbClr val="919191"/>
      </a:accent3>
      <a:accent4>
        <a:srgbClr val="E6E5E5"/>
      </a:accent4>
      <a:accent5>
        <a:srgbClr val="008B5A"/>
      </a:accent5>
      <a:accent6>
        <a:srgbClr val="005A70"/>
      </a:accent6>
      <a:hlink>
        <a:srgbClr val="39B54A"/>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8000">
              <a:schemeClr val="bg1"/>
            </a:gs>
            <a:gs pos="100000">
              <a:schemeClr val="accent4"/>
            </a:gs>
          </a:gsLst>
          <a:lin ang="2700000" scaled="1"/>
          <a:tileRect/>
        </a:gradFill>
        <a:ln w="50800">
          <a:gradFill>
            <a:gsLst>
              <a:gs pos="11000">
                <a:schemeClr val="accent5"/>
              </a:gs>
              <a:gs pos="89000">
                <a:schemeClr val="accent6"/>
              </a:gs>
            </a:gsLst>
            <a:lin ang="2700000" scaled="0"/>
          </a:gra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chemeClr val="accent1">
            <a:alpha val="10000"/>
          </a:schemeClr>
        </a:solidFill>
        <a:ln w="12700">
          <a:solidFill>
            <a:schemeClr val="tx2"/>
          </a:solidFill>
          <a:prstDash val="solid"/>
          <a:tailEnd type="none"/>
        </a:ln>
      </a:spPr>
      <a:bodyPr/>
      <a:lstStyle/>
      <a:style>
        <a:lnRef idx="2">
          <a:schemeClr val="accent1">
            <a:shade val="50000"/>
          </a:schemeClr>
        </a:lnRef>
        <a:fillRef idx="1">
          <a:schemeClr val="accent1"/>
        </a:fillRef>
        <a:effectRef idx="0">
          <a:schemeClr val="accent1"/>
        </a:effectRef>
        <a:fontRef idx="minor">
          <a:schemeClr val="lt1"/>
        </a:fontRef>
      </a:style>
    </a:lnDef>
    <a:txDef>
      <a:spPr>
        <a:noFill/>
      </a:spPr>
      <a:bodyPr wrap="square" lIns="0" tIns="0" rIns="0" bIns="0" rtlCol="0">
        <a:spAutoFit/>
      </a:bodyPr>
      <a:lstStyle>
        <a:defPPr algn="l">
          <a:spcAft>
            <a:spcPts val="400"/>
          </a:spcAft>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9284</TotalTime>
  <Words>2327</Words>
  <Application>Microsoft Office PowerPoint</Application>
  <PresentationFormat>宽屏</PresentationFormat>
  <Paragraphs>157</Paragraphs>
  <Slides>10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等线</vt:lpstr>
      <vt:lpstr>Arial</vt:lpstr>
      <vt:lpstr>Segoe UI Semibold</vt:lpstr>
      <vt:lpstr>Wingdings</vt:lpstr>
      <vt:lpstr>Onivyde</vt:lpstr>
      <vt:lpstr>盐酸伊立替康脂质体注射液（易安达®）</vt:lpstr>
      <vt:lpstr>目录</vt:lpstr>
      <vt:lpstr>药品基本信息</vt:lpstr>
      <vt:lpstr>药品基本信息（续）</vt:lpstr>
      <vt:lpstr>安全性</vt:lpstr>
      <vt:lpstr>有效性</vt:lpstr>
      <vt:lpstr>有效性（续）</vt:lpstr>
      <vt:lpstr>创新性</vt:lpstr>
      <vt:lpstr>公平性</vt:lpstr>
      <vt:lpstr>请您支持盐酸伊立替康脂质体注射液纳入国家医保目录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Liangkun CHINA 1</dc:creator>
  <cp:lastModifiedBy>YANG Liangkun CHINA 1</cp:lastModifiedBy>
  <cp:revision>7</cp:revision>
  <dcterms:created xsi:type="dcterms:W3CDTF">2022-06-24T02:43:11Z</dcterms:created>
  <dcterms:modified xsi:type="dcterms:W3CDTF">2022-07-13T02:39:13Z</dcterms:modified>
</cp:coreProperties>
</file>