
<file path=[Content_Types].xml><?xml version="1.0" encoding="utf-8"?>
<Types xmlns="http://schemas.openxmlformats.org/package/2006/content-types">
  <Default Extension="bin" ContentType="application/vnd.openxmlformats-officedocument.oleObject"/>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7" r:id="rId2"/>
    <p:sldMasterId id="2147483676" r:id="rId3"/>
  </p:sldMasterIdLst>
  <p:notesMasterIdLst>
    <p:notesMasterId r:id="rId14"/>
  </p:notesMasterIdLst>
  <p:handoutMasterIdLst>
    <p:handoutMasterId r:id="rId15"/>
  </p:handoutMasterIdLst>
  <p:sldIdLst>
    <p:sldId id="256" r:id="rId4"/>
    <p:sldId id="593" r:id="rId5"/>
    <p:sldId id="590" r:id="rId6"/>
    <p:sldId id="647" r:id="rId7"/>
    <p:sldId id="648" r:id="rId8"/>
    <p:sldId id="649" r:id="rId9"/>
    <p:sldId id="651" r:id="rId10"/>
    <p:sldId id="652" r:id="rId11"/>
    <p:sldId id="653" r:id="rId12"/>
    <p:sldId id="654" r:id="rId13"/>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0" userDrawn="1">
          <p15:clr>
            <a:srgbClr val="A4A3A4"/>
          </p15:clr>
        </p15:guide>
        <p15:guide id="2" orient="horz" pos="4247" userDrawn="1">
          <p15:clr>
            <a:srgbClr val="A4A3A4"/>
          </p15:clr>
        </p15:guide>
        <p15:guide id="3" orient="horz" pos="392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朱盼" initials="zhupan" lastIdx="10" clrIdx="0"/>
  <p:cmAuthor id="8" name="姜伟光" initials="姜" lastIdx="1" clrIdx="0"/>
  <p:cmAuthor id="2" name="MGSR-002" initials="M" lastIdx="1" clrIdx="1"/>
  <p:cmAuthor id="3" name="Ma, Fangfang" initials="MF" lastIdx="6" clrIdx="4"/>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D84"/>
    <a:srgbClr val="63D3A9"/>
    <a:srgbClr val="FCA121"/>
    <a:srgbClr val="F27EC7"/>
    <a:srgbClr val="96DAF9"/>
    <a:srgbClr val="28B3AC"/>
    <a:srgbClr val="02B9AD"/>
    <a:srgbClr val="6FC87C"/>
    <a:srgbClr val="F58D67"/>
    <a:srgbClr val="F17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2" autoAdjust="0"/>
    <p:restoredTop sz="95833" autoAdjust="0"/>
  </p:normalViewPr>
  <p:slideViewPr>
    <p:cSldViewPr snapToObjects="1">
      <p:cViewPr varScale="1">
        <p:scale>
          <a:sx n="90" d="100"/>
          <a:sy n="90" d="100"/>
        </p:scale>
        <p:origin x="340" y="68"/>
      </p:cViewPr>
      <p:guideLst>
        <p:guide pos="30"/>
        <p:guide orient="horz" pos="4247"/>
        <p:guide orient="horz" pos="392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51" d="100"/>
          <a:sy n="51" d="100"/>
        </p:scale>
        <p:origin x="2692"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49AE73-C9F8-4494-9883-4F626812C908}" type="datetimeFigureOut">
              <a:rPr lang="zh-CN" altLang="en-US" smtClean="0"/>
              <a:t>2022/7/14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927CC5-3265-4927-BF7E-02C44A07CE80}"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94CB5-F440-024D-92F8-347EC819CD86}" type="datetimeFigureOut">
              <a:rPr kumimoji="1" lang="zh-CN" altLang="en-US" smtClean="0"/>
              <a:t>2022/7/14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7800B-67E9-084A-8951-FD7701B9A7E8}"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文字内容简化</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407618-8E44-4DF0-9AAB-29AA7C3BA1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007800B-67E9-084A-8951-FD7701B9A7E8}" type="slidenum">
              <a:rPr kumimoji="1" lang="zh-CN" altLang="en-US" smtClean="0"/>
              <a:t>2</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3</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4</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6</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7</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8</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07800B-67E9-084A-8951-FD7701B9A7E8}" type="slidenum">
              <a:rPr kumimoji="1" lang="zh-CN" altLang="en-US" smtClean="0"/>
              <a:t>9</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5" Type="http://schemas.openxmlformats.org/officeDocument/2006/relationships/tags" Target="../tags/tag39.xml"/><Relationship Id="rId10" Type="http://schemas.openxmlformats.org/officeDocument/2006/relationships/tags" Target="../tags/tag44.xml"/><Relationship Id="rId4" Type="http://schemas.openxmlformats.org/officeDocument/2006/relationships/tags" Target="../tags/tag38.xml"/><Relationship Id="rId9"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png"/><Relationship Id="rId5" Type="http://schemas.openxmlformats.org/officeDocument/2006/relationships/slideMaster" Target="../slideMasters/slideMaster2.xml"/><Relationship Id="rId4" Type="http://schemas.openxmlformats.org/officeDocument/2006/relationships/tags" Target="../tags/tag49.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slideMaster" Target="../slideMasters/slideMaster2.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tags" Target="../tags/tag6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slideMaster" Target="../slideMasters/slideMaster2.xml"/><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slideMaster" Target="../slideMasters/slideMaster2.xm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tags" Target="../tags/tag101.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0" Type="http://schemas.openxmlformats.org/officeDocument/2006/relationships/tags" Target="../tags/tag99.xml"/><Relationship Id="rId4" Type="http://schemas.openxmlformats.org/officeDocument/2006/relationships/tags" Target="../tags/tag93.xml"/><Relationship Id="rId9" Type="http://schemas.openxmlformats.org/officeDocument/2006/relationships/tags" Target="../tags/tag98.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slideMaster" Target="../slideMasters/slideMaster2.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0" Type="http://schemas.openxmlformats.org/officeDocument/2006/relationships/tags" Target="../tags/tag111.xml"/><Relationship Id="rId4" Type="http://schemas.openxmlformats.org/officeDocument/2006/relationships/tags" Target="../tags/tag105.xml"/><Relationship Id="rId9" Type="http://schemas.openxmlformats.org/officeDocument/2006/relationships/tags" Target="../tags/tag110.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20.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slideMaster" Target="../slideMasters/slideMaster2.xml"/><Relationship Id="rId5" Type="http://schemas.openxmlformats.org/officeDocument/2006/relationships/tags" Target="../tags/tag117.xml"/><Relationship Id="rId10" Type="http://schemas.openxmlformats.org/officeDocument/2006/relationships/tags" Target="../tags/tag122.xml"/><Relationship Id="rId4" Type="http://schemas.openxmlformats.org/officeDocument/2006/relationships/tags" Target="../tags/tag116.xml"/><Relationship Id="rId9" Type="http://schemas.openxmlformats.org/officeDocument/2006/relationships/tags" Target="../tags/tag12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tags" Target="../tags/tag140.xml"/><Relationship Id="rId3" Type="http://schemas.openxmlformats.org/officeDocument/2006/relationships/tags" Target="../tags/tag125.xml"/><Relationship Id="rId21" Type="http://schemas.openxmlformats.org/officeDocument/2006/relationships/tags" Target="../tags/tag143.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5" Type="http://schemas.openxmlformats.org/officeDocument/2006/relationships/slideMaster" Target="../slideMasters/slideMaster2.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tags" Target="../tags/tag142.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tags" Target="../tags/tag146.xml"/><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tags" Target="../tags/tag145.xml"/><Relationship Id="rId10" Type="http://schemas.openxmlformats.org/officeDocument/2006/relationships/tags" Target="../tags/tag132.xml"/><Relationship Id="rId19" Type="http://schemas.openxmlformats.org/officeDocument/2006/relationships/tags" Target="../tags/tag141.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tags" Target="../tags/tag14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54.xml"/><Relationship Id="rId3" Type="http://schemas.openxmlformats.org/officeDocument/2006/relationships/tags" Target="../tags/tag149.xml"/><Relationship Id="rId7" Type="http://schemas.openxmlformats.org/officeDocument/2006/relationships/tags" Target="../tags/tag15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slideMaster" Target="../slideMasters/slideMaster2.xml"/><Relationship Id="rId5" Type="http://schemas.openxmlformats.org/officeDocument/2006/relationships/tags" Target="../tags/tag151.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slideMaster" Target="../slideMasters/slideMaster2.xml"/><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tags" Target="../tags/tag168.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0" Type="http://schemas.openxmlformats.org/officeDocument/2006/relationships/tags" Target="../tags/tag166.xml"/><Relationship Id="rId4" Type="http://schemas.openxmlformats.org/officeDocument/2006/relationships/tags" Target="../tags/tag160.xml"/><Relationship Id="rId9" Type="http://schemas.openxmlformats.org/officeDocument/2006/relationships/tags" Target="../tags/tag165.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76.xml"/><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slideMaster" Target="../slideMasters/slideMaster2.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0" Type="http://schemas.openxmlformats.org/officeDocument/2006/relationships/tags" Target="../tags/tag178.xml"/><Relationship Id="rId4" Type="http://schemas.openxmlformats.org/officeDocument/2006/relationships/tags" Target="../tags/tag172.xml"/><Relationship Id="rId9" Type="http://schemas.openxmlformats.org/officeDocument/2006/relationships/tags" Target="../tags/tag177.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tags" Target="../tags/tag191.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0" Type="http://schemas.openxmlformats.org/officeDocument/2006/relationships/tags" Target="../tags/tag189.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tags" Target="../tags/tag205.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tags" Target="../tags/tag204.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5" Type="http://schemas.openxmlformats.org/officeDocument/2006/relationships/tags" Target="../tags/tag197.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tags" Target="../tags/tag217.xml"/><Relationship Id="rId2" Type="http://schemas.openxmlformats.org/officeDocument/2006/relationships/tags" Target="../tags/tag207.xml"/><Relationship Id="rId16" Type="http://schemas.openxmlformats.org/officeDocument/2006/relationships/slideMaster" Target="../slideMasters/slideMaster2.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5" Type="http://schemas.openxmlformats.org/officeDocument/2006/relationships/tags" Target="../tags/tag220.xml"/><Relationship Id="rId10" Type="http://schemas.openxmlformats.org/officeDocument/2006/relationships/tags" Target="../tags/tag215.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slideMaster" Target="../slideMasters/slideMaster2.xml"/><Relationship Id="rId3" Type="http://schemas.openxmlformats.org/officeDocument/2006/relationships/tags" Target="../tags/tag223.xml"/><Relationship Id="rId7" Type="http://schemas.openxmlformats.org/officeDocument/2006/relationships/tags" Target="../tags/tag227.xml"/><Relationship Id="rId12" Type="http://schemas.openxmlformats.org/officeDocument/2006/relationships/tags" Target="../tags/tag232.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0" Type="http://schemas.openxmlformats.org/officeDocument/2006/relationships/tags" Target="../tags/tag230.xml"/><Relationship Id="rId4" Type="http://schemas.openxmlformats.org/officeDocument/2006/relationships/tags" Target="../tags/tag224.xml"/><Relationship Id="rId9" Type="http://schemas.openxmlformats.org/officeDocument/2006/relationships/tags" Target="../tags/tag229.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234.xml"/><Relationship Id="rId1" Type="http://schemas.openxmlformats.org/officeDocument/2006/relationships/vmlDrawing" Target="../drawings/vmlDrawing5.v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235.xml"/><Relationship Id="rId1" Type="http://schemas.openxmlformats.org/officeDocument/2006/relationships/vmlDrawing" Target="../drawings/vmlDrawing6.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6.xml"/><Relationship Id="rId1" Type="http://schemas.openxmlformats.org/officeDocument/2006/relationships/vmlDrawing" Target="../drawings/vmlDrawing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7.xml"/><Relationship Id="rId1" Type="http://schemas.openxmlformats.org/officeDocument/2006/relationships/vmlDrawing" Target="../drawings/vmlDrawing8.v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8.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3" Type="http://schemas.openxmlformats.org/officeDocument/2006/relationships/tags" Target="../tags/tag13.xml"/><Relationship Id="rId21" Type="http://schemas.openxmlformats.org/officeDocument/2006/relationships/tags" Target="../tags/tag31.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slideMaster" Target="../slideMasters/slideMaster2.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10" Type="http://schemas.openxmlformats.org/officeDocument/2006/relationships/tags" Target="../tags/tag20.xml"/><Relationship Id="rId19" Type="http://schemas.openxmlformats.org/officeDocument/2006/relationships/tags" Target="../tags/tag29.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16000" y="2119545"/>
            <a:ext cx="10363200" cy="1470025"/>
          </a:xfrm>
        </p:spPr>
        <p:txBody>
          <a:bodyPr/>
          <a:lstStyle>
            <a:lvl1pPr algn="ctr">
              <a:defRPr sz="6000">
                <a:solidFill>
                  <a:srgbClr val="02B9AD"/>
                </a:solidFill>
              </a:defRPr>
            </a:lvl1pPr>
          </a:lstStyle>
          <a:p>
            <a:r>
              <a:rPr lang="zh-CN" altLang="en-US" dirty="0"/>
              <a:t>单击此处编辑母版标题样式</a:t>
            </a:r>
          </a:p>
        </p:txBody>
      </p:sp>
      <p:sp>
        <p:nvSpPr>
          <p:cNvPr id="3" name="副标题 2"/>
          <p:cNvSpPr>
            <a:spLocks noGrp="1"/>
          </p:cNvSpPr>
          <p:nvPr>
            <p:ph type="subTitle" idx="1"/>
          </p:nvPr>
        </p:nvSpPr>
        <p:spPr>
          <a:xfrm>
            <a:off x="1828800" y="4197053"/>
            <a:ext cx="8534400" cy="1441747"/>
          </a:xfrm>
        </p:spPr>
        <p:txBody>
          <a:bodyPr anchor="ctr"/>
          <a:lstStyle>
            <a:lvl1pPr marL="0" indent="0" algn="ctr">
              <a:buNone/>
              <a:defRPr sz="2800"/>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dirty="0"/>
              <a:t>单击此处编辑母版副标题样式</a:t>
            </a:r>
            <a:endParaRPr lang="en-US" altLang="en-US" dirty="0"/>
          </a:p>
        </p:txBody>
      </p:sp>
      <p:pic>
        <p:nvPicPr>
          <p:cNvPr id="8" name="图片 7"/>
          <p:cNvPicPr>
            <a:picLocks noChangeAspect="1"/>
          </p:cNvPicPr>
          <p:nvPr userDrawn="1"/>
        </p:nvPicPr>
        <p:blipFill>
          <a:blip r:embed="rId2"/>
          <a:stretch>
            <a:fillRect/>
          </a:stretch>
        </p:blipFill>
        <p:spPr>
          <a:xfrm>
            <a:off x="12308840" y="78105"/>
            <a:ext cx="1356995" cy="463550"/>
          </a:xfrm>
          <a:prstGeom prst="rect">
            <a:avLst/>
          </a:prstGeom>
        </p:spPr>
      </p:pic>
      <p:sp>
        <p:nvSpPr>
          <p:cNvPr id="10" name="矩形 9"/>
          <p:cNvSpPr/>
          <p:nvPr userDrawn="1"/>
        </p:nvSpPr>
        <p:spPr>
          <a:xfrm flipV="1">
            <a:off x="622300" y="1209040"/>
            <a:ext cx="10945495" cy="76200"/>
          </a:xfrm>
          <a:prstGeom prst="rect">
            <a:avLst/>
          </a:prstGeom>
          <a:gradFill>
            <a:gsLst>
              <a:gs pos="0">
                <a:srgbClr val="F17EC8"/>
              </a:gs>
              <a:gs pos="33000">
                <a:srgbClr val="F47C58"/>
              </a:gs>
              <a:gs pos="56000">
                <a:srgbClr val="FCA817"/>
              </a:gs>
              <a:gs pos="83000">
                <a:srgbClr val="C1D539"/>
              </a:gs>
              <a:gs pos="100000">
                <a:srgbClr val="49D2C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p:cNvSpPr>
            <a:spLocks noGrp="1" noChangeArrowheads="1"/>
          </p:cNvSpPr>
          <p:nvPr>
            <p:ph type="sldNum" sz="quarter" idx="12"/>
          </p:nvPr>
        </p:nvSpPr>
        <p:spPr>
          <a:xfrm>
            <a:off x="11819890" y="6619240"/>
            <a:ext cx="372110" cy="238760"/>
          </a:xfrm>
          <a:prstGeom prst="rect">
            <a:avLst/>
          </a:prstGeom>
        </p:spPr>
        <p:txBody>
          <a:bodyPr/>
          <a:lstStyle>
            <a:lvl1pPr>
              <a:defRPr sz="800" smtClean="0">
                <a:latin typeface="Arial Narrow" panose="020B0606020202030204" pitchFamily="34" charset="0"/>
                <a:cs typeface="Arial" panose="020B0604020202020204" pitchFamily="34" charset="0"/>
              </a:defRPr>
            </a:lvl1pPr>
          </a:lstStyle>
          <a:p>
            <a:fld id="{C9D72925-D289-9249-B662-18666BAEB90A}" type="slidenum">
              <a:rPr kumimoji="1" lang="zh-CN" altLang="en-US" smtClean="0"/>
              <a:t>‹#›</a:t>
            </a:fld>
            <a:endParaRPr kumimoji="1" lang="zh-CN" altLang="en-US" dirty="0"/>
          </a:p>
        </p:txBody>
      </p:sp>
      <p:pic>
        <p:nvPicPr>
          <p:cNvPr id="11" name="图片 10" descr="文本&#10;&#10;描述已自动生成"/>
          <p:cNvPicPr>
            <a:picLocks noChangeAspect="1"/>
          </p:cNvPicPr>
          <p:nvPr userDrawn="1"/>
        </p:nvPicPr>
        <p:blipFill>
          <a:blip r:embed="rId3"/>
          <a:stretch>
            <a:fillRect/>
          </a:stretch>
        </p:blipFill>
        <p:spPr>
          <a:xfrm>
            <a:off x="9629813" y="420919"/>
            <a:ext cx="1937982" cy="6782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9" name="组合 18"/>
          <p:cNvGrpSpPr/>
          <p:nvPr userDrawn="1">
            <p:custDataLst>
              <p:tags r:id="rId1"/>
            </p:custDataLst>
          </p:nvPr>
        </p:nvGrpSpPr>
        <p:grpSpPr>
          <a:xfrm>
            <a:off x="163882" y="145257"/>
            <a:ext cx="11835631" cy="279815"/>
            <a:chOff x="163882" y="145257"/>
            <a:chExt cx="11835631" cy="279815"/>
          </a:xfrm>
        </p:grpSpPr>
        <p:sp>
          <p:nvSpPr>
            <p:cNvPr id="9" name="矩形 8"/>
            <p:cNvSpPr/>
            <p:nvPr userDrawn="1">
              <p:custDataLst>
                <p:tags r:id="rId7"/>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custDataLst>
                <p:tags r:id="rId8"/>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9"/>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0"/>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1"/>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5" name="页脚占位符 4"/>
          <p:cNvSpPr>
            <a:spLocks noGrp="1"/>
          </p:cNvSpPr>
          <p:nvPr>
            <p:ph type="ftr" sz="quarter" idx="11"/>
            <p:custDataLst>
              <p:tags r:id="rId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4"/>
            </p:custDataLst>
          </p:nvPr>
        </p:nvSpPr>
        <p:spPr>
          <a:xfrm>
            <a:off x="5712460" y="2888298"/>
            <a:ext cx="5598140" cy="1081405"/>
          </a:xfrm>
        </p:spPr>
        <p:txBody>
          <a:bodyPr vert="horz" wrap="square" lIns="91440" tIns="45720" rIns="91440" bIns="4572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p>
        </p:txBody>
      </p:sp>
      <p:pic>
        <p:nvPicPr>
          <p:cNvPr id="8" name="图片 7"/>
          <p:cNvPicPr>
            <a:picLocks noChangeAspect="1"/>
          </p:cNvPicPr>
          <p:nvPr userDrawn="1"/>
        </p:nvPicPr>
        <p:blipFill>
          <a:blip r:embed="rId6"/>
          <a:stretch>
            <a:fillRect/>
          </a:stretch>
        </p:blipFill>
        <p:spPr>
          <a:xfrm>
            <a:off x="12308840" y="78105"/>
            <a:ext cx="1356995" cy="46355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163882" y="145257"/>
            <a:ext cx="11835631" cy="279815"/>
            <a:chOff x="163882" y="145257"/>
            <a:chExt cx="11835631" cy="279815"/>
          </a:xfrm>
        </p:grpSpPr>
        <p:sp>
          <p:nvSpPr>
            <p:cNvPr id="11" name="矩形 10"/>
            <p:cNvSpPr/>
            <p:nvPr userDrawn="1">
              <p:custDataLst>
                <p:tags r:id="rId8"/>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2"/>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6" name="页脚占位符 5"/>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8" name="组合 17"/>
          <p:cNvGrpSpPr/>
          <p:nvPr userDrawn="1">
            <p:custDataLst>
              <p:tags r:id="rId1"/>
            </p:custDataLst>
          </p:nvPr>
        </p:nvGrpSpPr>
        <p:grpSpPr>
          <a:xfrm>
            <a:off x="163882" y="145257"/>
            <a:ext cx="11835631" cy="279815"/>
            <a:chOff x="163882" y="145257"/>
            <a:chExt cx="11835631" cy="279815"/>
          </a:xfrm>
        </p:grpSpPr>
        <p:sp>
          <p:nvSpPr>
            <p:cNvPr id="19" name="矩形 18"/>
            <p:cNvSpPr/>
            <p:nvPr userDrawn="1">
              <p:custDataLst>
                <p:tags r:id="rId10"/>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1"/>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custDataLst>
                <p:tags r:id="rId12"/>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custDataLst>
                <p:tags r:id="rId13"/>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custDataLst>
                <p:tags r:id="rId14"/>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8" name="页脚占位符 7"/>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4876800" y="0"/>
            <a:ext cx="73152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17" name="组合 16"/>
          <p:cNvGrpSpPr/>
          <p:nvPr userDrawn="1">
            <p:custDataLst>
              <p:tags r:id="rId2"/>
            </p:custDataLst>
          </p:nvPr>
        </p:nvGrpSpPr>
        <p:grpSpPr>
          <a:xfrm>
            <a:off x="1282099" y="2938464"/>
            <a:ext cx="10719729" cy="3749880"/>
            <a:chOff x="1282099" y="2938464"/>
            <a:chExt cx="10719729" cy="3749880"/>
          </a:xfrm>
        </p:grpSpPr>
        <p:sp>
          <p:nvSpPr>
            <p:cNvPr id="10" name="矩形 9"/>
            <p:cNvSpPr/>
            <p:nvPr userDrawn="1">
              <p:custDataLst>
                <p:tags r:id="rId7"/>
              </p:custDataLst>
            </p:nvPr>
          </p:nvSpPr>
          <p:spPr>
            <a:xfrm rot="18900000">
              <a:off x="2745071" y="2938464"/>
              <a:ext cx="981076" cy="981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8"/>
              </p:custDataLst>
            </p:nvPr>
          </p:nvSpPr>
          <p:spPr>
            <a:xfrm rot="2700000">
              <a:off x="1282101" y="2938462"/>
              <a:ext cx="981072" cy="9810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rot="2700000">
              <a:off x="2043795" y="2938462"/>
              <a:ext cx="981072" cy="9810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rot="2700000">
              <a:off x="11662082" y="6433456"/>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rot="2700000">
              <a:off x="11746940" y="6433456"/>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3"/>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3" name="页脚占位符 2"/>
          <p:cNvSpPr>
            <a:spLocks noGrp="1"/>
          </p:cNvSpPr>
          <p:nvPr>
            <p:ph type="ftr" sz="quarter" idx="11"/>
            <p:custDataLst>
              <p:tags r:id="rId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1"/>
            </p:custDataLst>
          </p:nvPr>
        </p:nvGrpSpPr>
        <p:grpSpPr>
          <a:xfrm>
            <a:off x="163882" y="145257"/>
            <a:ext cx="11835631" cy="279815"/>
            <a:chOff x="163882" y="145257"/>
            <a:chExt cx="11835631" cy="279815"/>
          </a:xfrm>
        </p:grpSpPr>
        <p:sp>
          <p:nvSpPr>
            <p:cNvPr id="11" name="矩形 10"/>
            <p:cNvSpPr/>
            <p:nvPr userDrawn="1">
              <p:custDataLst>
                <p:tags r:id="rId8"/>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2"/>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2"/>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t>2022/7/14</a:t>
            </a:fld>
            <a:endParaRPr lang="zh-CN" altLang="en-US" dirty="0"/>
          </a:p>
        </p:txBody>
      </p:sp>
      <p:sp>
        <p:nvSpPr>
          <p:cNvPr id="6" name="页脚占位符 5"/>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1"/>
            </p:custDataLst>
          </p:nvPr>
        </p:nvGrpSpPr>
        <p:grpSpPr>
          <a:xfrm>
            <a:off x="163882" y="145257"/>
            <a:ext cx="11835631" cy="279815"/>
            <a:chOff x="163882" y="145257"/>
            <a:chExt cx="11835631" cy="279815"/>
          </a:xfrm>
        </p:grpSpPr>
        <p:sp>
          <p:nvSpPr>
            <p:cNvPr id="10" name="矩形 9"/>
            <p:cNvSpPr/>
            <p:nvPr userDrawn="1">
              <p:custDataLst>
                <p:tags r:id="rId7"/>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8"/>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竖排标题 1"/>
          <p:cNvSpPr>
            <a:spLocks noGrp="1"/>
          </p:cNvSpPr>
          <p:nvPr>
            <p:ph type="title" orient="vert"/>
            <p:custDataLst>
              <p:tags r:id="rId2"/>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1"/>
            </p:custDataLst>
          </p:nvPr>
        </p:nvGrpSpPr>
        <p:grpSpPr>
          <a:xfrm>
            <a:off x="163882" y="145257"/>
            <a:ext cx="11835631" cy="279815"/>
            <a:chOff x="163882" y="145257"/>
            <a:chExt cx="11835631" cy="279815"/>
          </a:xfrm>
        </p:grpSpPr>
        <p:sp>
          <p:nvSpPr>
            <p:cNvPr id="10" name="矩形 9"/>
            <p:cNvSpPr/>
            <p:nvPr userDrawn="1">
              <p:custDataLst>
                <p:tags r:id="rId6"/>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7"/>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8"/>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9"/>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0"/>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日期占位符 2"/>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30" name="组合 29"/>
          <p:cNvGrpSpPr/>
          <p:nvPr userDrawn="1">
            <p:custDataLst>
              <p:tags r:id="rId1"/>
            </p:custDataLst>
          </p:nvPr>
        </p:nvGrpSpPr>
        <p:grpSpPr>
          <a:xfrm>
            <a:off x="0" y="1123903"/>
            <a:ext cx="12192000" cy="4368896"/>
            <a:chOff x="0" y="1123903"/>
            <a:chExt cx="12192000" cy="4368896"/>
          </a:xfrm>
        </p:grpSpPr>
        <p:cxnSp>
          <p:nvCxnSpPr>
            <p:cNvPr id="11" name="直接连接符 10"/>
            <p:cNvCxnSpPr/>
            <p:nvPr userDrawn="1">
              <p:custDataLst>
                <p:tags r:id="rId7"/>
              </p:custDataLst>
            </p:nvPr>
          </p:nvCxnSpPr>
          <p:spPr>
            <a:xfrm>
              <a:off x="938389" y="3280481"/>
              <a:ext cx="10317780" cy="0"/>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矩形 11"/>
            <p:cNvSpPr/>
            <p:nvPr userDrawn="1">
              <p:custDataLst>
                <p:tags r:id="rId8"/>
              </p:custDataLst>
            </p:nvPr>
          </p:nvSpPr>
          <p:spPr>
            <a:xfrm rot="2700000">
              <a:off x="4528457" y="1740158"/>
              <a:ext cx="3135086" cy="3135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userDrawn="1">
              <p:custDataLst>
                <p:tags r:id="rId9"/>
              </p:custDataLst>
            </p:nvPr>
          </p:nvSpPr>
          <p:spPr>
            <a:xfrm>
              <a:off x="0" y="2031854"/>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p:cNvSpPr/>
            <p:nvPr userDrawn="1">
              <p:custDataLst>
                <p:tags r:id="rId10"/>
              </p:custDataLst>
            </p:nvPr>
          </p:nvSpPr>
          <p:spPr>
            <a:xfrm>
              <a:off x="0" y="3277221"/>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userDrawn="1">
              <p:custDataLst>
                <p:tags r:id="rId11"/>
              </p:custDataLst>
            </p:nvPr>
          </p:nvSpPr>
          <p:spPr>
            <a:xfrm flipH="1">
              <a:off x="11568363" y="2031854"/>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形状 15"/>
            <p:cNvSpPr/>
            <p:nvPr userDrawn="1">
              <p:custDataLst>
                <p:tags r:id="rId12"/>
              </p:custDataLst>
            </p:nvPr>
          </p:nvSpPr>
          <p:spPr>
            <a:xfrm flipH="1">
              <a:off x="11568363" y="3277221"/>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矩形 16"/>
            <p:cNvSpPr/>
            <p:nvPr userDrawn="1">
              <p:custDataLst>
                <p:tags r:id="rId13"/>
              </p:custDataLst>
            </p:nvPr>
          </p:nvSpPr>
          <p:spPr>
            <a:xfrm rot="2700000">
              <a:off x="3016993" y="1270444"/>
              <a:ext cx="4018664" cy="4018664"/>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4"/>
              </p:custDataLst>
            </p:nvPr>
          </p:nvSpPr>
          <p:spPr>
            <a:xfrm rot="18900000">
              <a:off x="5156344" y="1270443"/>
              <a:ext cx="4018664" cy="4018664"/>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5"/>
              </p:custDataLst>
            </p:nvPr>
          </p:nvSpPr>
          <p:spPr>
            <a:xfrm rot="2700000">
              <a:off x="971848" y="3196263"/>
              <a:ext cx="169060" cy="169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6"/>
              </p:custDataLst>
            </p:nvPr>
          </p:nvSpPr>
          <p:spPr>
            <a:xfrm rot="2700000">
              <a:off x="1237708" y="3128748"/>
              <a:ext cx="304088" cy="3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custDataLst>
                <p:tags r:id="rId17"/>
              </p:custDataLst>
            </p:nvPr>
          </p:nvSpPr>
          <p:spPr>
            <a:xfrm rot="18900000">
              <a:off x="10650204" y="3128747"/>
              <a:ext cx="304088" cy="3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custDataLst>
                <p:tags r:id="rId18"/>
              </p:custDataLst>
            </p:nvPr>
          </p:nvSpPr>
          <p:spPr>
            <a:xfrm rot="2700000">
              <a:off x="4524455" y="1736806"/>
              <a:ext cx="3143090" cy="314309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custDataLst>
                <p:tags r:id="rId19"/>
              </p:custDataLst>
            </p:nvPr>
          </p:nvSpPr>
          <p:spPr>
            <a:xfrm rot="18900000">
              <a:off x="6686577" y="1892326"/>
              <a:ext cx="2774897" cy="2774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custDataLst>
                <p:tags r:id="rId20"/>
              </p:custDataLst>
            </p:nvPr>
          </p:nvSpPr>
          <p:spPr>
            <a:xfrm rot="2700000">
              <a:off x="2762276" y="1892327"/>
              <a:ext cx="2774897" cy="2774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custDataLst>
                <p:tags r:id="rId21"/>
              </p:custDataLst>
            </p:nvPr>
          </p:nvSpPr>
          <p:spPr>
            <a:xfrm rot="2700000">
              <a:off x="3911552" y="1123903"/>
              <a:ext cx="4368896" cy="4368896"/>
            </a:xfrm>
            <a:prstGeom prst="rect">
              <a:avLst/>
            </a:prstGeom>
            <a:solidFill>
              <a:schemeClr val="accent6"/>
            </a:solidFill>
            <a:ln>
              <a:noFill/>
            </a:ln>
            <a:effectLst>
              <a:outerShdw blurRad="1270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custDataLst>
                <p:tags r:id="rId22"/>
              </p:custDataLst>
            </p:nvPr>
          </p:nvSpPr>
          <p:spPr>
            <a:xfrm rot="18900000">
              <a:off x="11051092" y="3196260"/>
              <a:ext cx="169060" cy="169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custDataLst>
                <p:tags r:id="rId23"/>
              </p:custDataLst>
            </p:nvPr>
          </p:nvCxnSpPr>
          <p:spPr>
            <a:xfrm>
              <a:off x="3308985" y="4242117"/>
              <a:ext cx="5574030" cy="0"/>
            </a:xfrm>
            <a:prstGeom prst="line">
              <a:avLst/>
            </a:prstGeom>
            <a:ln>
              <a:solidFill>
                <a:schemeClr val="tx1">
                  <a:lumMod val="75000"/>
                  <a:lumOff val="25000"/>
                </a:schemeClr>
              </a:solidFill>
              <a:prstDash val="dash"/>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24"/>
              </p:custDataLst>
            </p:nvPr>
          </p:nvCxnSpPr>
          <p:spPr>
            <a:xfrm>
              <a:off x="3308985" y="2660967"/>
              <a:ext cx="5574030" cy="0"/>
            </a:xfrm>
            <a:prstGeom prst="line">
              <a:avLst/>
            </a:prstGeom>
            <a:ln>
              <a:solidFill>
                <a:schemeClr val="tx1">
                  <a:lumMod val="75000"/>
                  <a:lumOff val="25000"/>
                </a:schemeClr>
              </a:solidFill>
              <a:prstDash val="dash"/>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3" name="日期占位符 2"/>
          <p:cNvSpPr>
            <a:spLocks noGrp="1"/>
          </p:cNvSpPr>
          <p:nvPr userDrawn="1">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userDrawn="1">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userDrawn="1">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2" name="标题 1"/>
          <p:cNvSpPr>
            <a:spLocks noGrp="1"/>
          </p:cNvSpPr>
          <p:nvPr userDrawn="1">
            <p:ph type="title" idx="13" hasCustomPrompt="1"/>
            <p:custDataLst>
              <p:tags r:id="rId5"/>
            </p:custDataLst>
          </p:nvPr>
        </p:nvSpPr>
        <p:spPr>
          <a:xfrm>
            <a:off x="3413125" y="2747327"/>
            <a:ext cx="5365750" cy="1398905"/>
          </a:xfrm>
        </p:spPr>
        <p:txBody>
          <a:bodyPr vert="horz" wrap="square" lIns="91440" tIns="45720" rIns="91440" bIns="45720" anchor="ctr" anchorCtr="0">
            <a:normAutofit/>
          </a:bodyPr>
          <a:lstStyle>
            <a:lvl1pPr marL="0" marR="0" indent="0" algn="dist" defTabSz="914400" rtl="0" eaLnBrk="1" fontAlgn="auto" latinLnBrk="0" hangingPunct="1">
              <a:lnSpc>
                <a:spcPct val="100000"/>
              </a:lnSpc>
              <a:spcBef>
                <a:spcPct val="0"/>
              </a:spcBef>
              <a:spcAft>
                <a:spcPts val="0"/>
              </a:spcAft>
              <a:buClrTx/>
              <a:buSzPts val="8000"/>
              <a:buNone/>
              <a:defRPr sz="8000" b="0" spc="100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29" name="文本占位符 3"/>
          <p:cNvSpPr>
            <a:spLocks noGrp="1"/>
          </p:cNvSpPr>
          <p:nvPr>
            <p:ph type="body" sz="quarter" idx="15" hasCustomPrompt="1"/>
            <p:custDataLst>
              <p:tags r:id="rId6"/>
            </p:custDataLst>
          </p:nvPr>
        </p:nvSpPr>
        <p:spPr>
          <a:xfrm>
            <a:off x="4714875" y="4384675"/>
            <a:ext cx="2800350" cy="469900"/>
          </a:xfrm>
        </p:spPr>
        <p:txBody>
          <a:bodyPr anchor="ctr">
            <a:normAutofit/>
          </a:bodyPr>
          <a:lstStyle>
            <a:lvl1pPr marL="0" indent="0" algn="ctr">
              <a:buFont typeface="Arial" panose="020B0604020202020204" pitchFamily="34" charset="0"/>
              <a:buNone/>
              <a:defRPr sz="1800" spc="300" baseline="0">
                <a:solidFill>
                  <a:schemeClr val="bg1"/>
                </a:solidFill>
              </a:defRPr>
            </a:lvl1pPr>
          </a:lstStyle>
          <a:p>
            <a:pPr lvl="0"/>
            <a:r>
              <a:rPr lang="zh-CN" altLang="en-US" dirty="0"/>
              <a:t>编辑副标题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2800">
                <a:solidFill>
                  <a:schemeClr val="tx1"/>
                </a:solidFill>
              </a:defRPr>
            </a:lvl1pPr>
          </a:lstStyle>
          <a:p>
            <a:r>
              <a:rPr lang="zh-CN" altLang="en-US" dirty="0"/>
              <a:t>单击此处编辑母版标题样式</a:t>
            </a:r>
          </a:p>
        </p:txBody>
      </p:sp>
      <p:sp>
        <p:nvSpPr>
          <p:cNvPr id="15" name="内容占位符 14"/>
          <p:cNvSpPr>
            <a:spLocks noGrp="1"/>
          </p:cNvSpPr>
          <p:nvPr>
            <p:ph sz="quarter" idx="10"/>
          </p:nvPr>
        </p:nvSpPr>
        <p:spPr>
          <a:xfrm>
            <a:off x="762000" y="1504894"/>
            <a:ext cx="10668000" cy="5002231"/>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3" name="矩形 2"/>
          <p:cNvSpPr/>
          <p:nvPr userDrawn="1"/>
        </p:nvSpPr>
        <p:spPr>
          <a:xfrm flipV="1">
            <a:off x="622300" y="1209040"/>
            <a:ext cx="10945495" cy="76200"/>
          </a:xfrm>
          <a:prstGeom prst="rect">
            <a:avLst/>
          </a:prstGeom>
          <a:gradFill>
            <a:gsLst>
              <a:gs pos="0">
                <a:srgbClr val="F17EC8"/>
              </a:gs>
              <a:gs pos="33000">
                <a:srgbClr val="F47C58"/>
              </a:gs>
              <a:gs pos="56000">
                <a:srgbClr val="FCA817"/>
              </a:gs>
              <a:gs pos="83000">
                <a:srgbClr val="C1D539"/>
              </a:gs>
              <a:gs pos="100000">
                <a:srgbClr val="49D2C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11"/>
          <p:cNvSpPr>
            <a:spLocks noGrp="1" noChangeArrowheads="1"/>
          </p:cNvSpPr>
          <p:nvPr>
            <p:ph type="sldNum" sz="quarter" idx="12"/>
          </p:nvPr>
        </p:nvSpPr>
        <p:spPr>
          <a:xfrm>
            <a:off x="11819890" y="6619240"/>
            <a:ext cx="372110" cy="238760"/>
          </a:xfrm>
          <a:prstGeom prst="rect">
            <a:avLst/>
          </a:prstGeom>
        </p:spPr>
        <p:txBody>
          <a:bodyPr/>
          <a:lstStyle>
            <a:lvl1pPr>
              <a:defRPr kumimoji="1" lang="zh-CN" altLang="en-US" sz="1000" smtClean="0">
                <a:latin typeface="+mn-lt"/>
              </a:defRPr>
            </a:lvl1pPr>
          </a:lstStyle>
          <a:p>
            <a:fld id="{C9D72925-D289-9249-B662-18666BAEB90A}" type="slidenum">
              <a:rPr lang="en-US" altLang="zh-CN" smtClean="0"/>
              <a:t>‹#›</a:t>
            </a:fld>
            <a:endParaRPr lang="en-US" dirty="0"/>
          </a:p>
        </p:txBody>
      </p:sp>
      <p:pic>
        <p:nvPicPr>
          <p:cNvPr id="7" name="图片 6" descr="文本&#10;&#10;描述已自动生成"/>
          <p:cNvPicPr>
            <a:picLocks noChangeAspect="1"/>
          </p:cNvPicPr>
          <p:nvPr userDrawn="1"/>
        </p:nvPicPr>
        <p:blipFill>
          <a:blip r:embed="rId2"/>
          <a:stretch>
            <a:fillRect/>
          </a:stretch>
        </p:blipFill>
        <p:spPr>
          <a:xfrm>
            <a:off x="9629813" y="420919"/>
            <a:ext cx="1937982" cy="67829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63882" y="145257"/>
            <a:ext cx="11835631" cy="279815"/>
            <a:chOff x="163882" y="145257"/>
            <a:chExt cx="11835631" cy="279815"/>
          </a:xfrm>
        </p:grpSpPr>
        <p:sp>
          <p:nvSpPr>
            <p:cNvPr id="9" name="矩形 8"/>
            <p:cNvSpPr/>
            <p:nvPr userDrawn="1">
              <p:custDataLst>
                <p:tags r:id="rId6"/>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custDataLst>
                <p:tags r:id="rId7"/>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8"/>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9"/>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2"/>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11" name="组合 10"/>
          <p:cNvGrpSpPr/>
          <p:nvPr userDrawn="1">
            <p:custDataLst>
              <p:tags r:id="rId2"/>
            </p:custDataLst>
          </p:nvPr>
        </p:nvGrpSpPr>
        <p:grpSpPr>
          <a:xfrm>
            <a:off x="163882" y="145257"/>
            <a:ext cx="11835631" cy="279815"/>
            <a:chOff x="163882" y="145257"/>
            <a:chExt cx="11835631" cy="279815"/>
          </a:xfrm>
        </p:grpSpPr>
        <p:sp>
          <p:nvSpPr>
            <p:cNvPr id="12" name="矩形 11"/>
            <p:cNvSpPr/>
            <p:nvPr userDrawn="1">
              <p:custDataLst>
                <p:tags r:id="rId8"/>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9"/>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0"/>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1"/>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custDataLst>
                <p:tags r:id="rId12"/>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3"/>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userDrawn="1">
            <p:custDataLst>
              <p:tags r:id="rId2"/>
            </p:custDataLst>
          </p:nvPr>
        </p:nvGrpSpPr>
        <p:grpSpPr>
          <a:xfrm>
            <a:off x="11637010" y="145257"/>
            <a:ext cx="389889" cy="156507"/>
            <a:chOff x="163882" y="145257"/>
            <a:chExt cx="389889" cy="156507"/>
          </a:xfrm>
        </p:grpSpPr>
        <p:sp>
          <p:nvSpPr>
            <p:cNvPr id="12" name="矩形 11"/>
            <p:cNvSpPr/>
            <p:nvPr userDrawn="1">
              <p:custDataLst>
                <p:tags r:id="rId9"/>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10"/>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1"/>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3"/>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18" name="组合 17"/>
          <p:cNvGrpSpPr/>
          <p:nvPr userDrawn="1">
            <p:custDataLst>
              <p:tags r:id="rId2"/>
            </p:custDataLst>
          </p:nvPr>
        </p:nvGrpSpPr>
        <p:grpSpPr>
          <a:xfrm>
            <a:off x="163882" y="145257"/>
            <a:ext cx="11835631" cy="279815"/>
            <a:chOff x="163882" y="145257"/>
            <a:chExt cx="11835631" cy="279815"/>
          </a:xfrm>
        </p:grpSpPr>
        <p:sp>
          <p:nvSpPr>
            <p:cNvPr id="19" name="矩形 18"/>
            <p:cNvSpPr/>
            <p:nvPr userDrawn="1">
              <p:custDataLst>
                <p:tags r:id="rId9"/>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0"/>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custDataLst>
                <p:tags r:id="rId11"/>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custDataLst>
                <p:tags r:id="rId12"/>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custDataLst>
                <p:tags r:id="rId13"/>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3"/>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12" name="组合 11"/>
          <p:cNvGrpSpPr/>
          <p:nvPr userDrawn="1">
            <p:custDataLst>
              <p:tags r:id="rId2"/>
            </p:custDataLst>
          </p:nvPr>
        </p:nvGrpSpPr>
        <p:grpSpPr>
          <a:xfrm>
            <a:off x="163882" y="145257"/>
            <a:ext cx="11835631" cy="279815"/>
            <a:chOff x="163882" y="145257"/>
            <a:chExt cx="11835631" cy="279815"/>
          </a:xfrm>
        </p:grpSpPr>
        <p:sp>
          <p:nvSpPr>
            <p:cNvPr id="13" name="矩形 12"/>
            <p:cNvSpPr/>
            <p:nvPr userDrawn="1">
              <p:custDataLst>
                <p:tags r:id="rId9"/>
              </p:custDataLst>
            </p:nvPr>
          </p:nvSpPr>
          <p:spPr>
            <a:xfrm rot="18900000">
              <a:off x="397264"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0"/>
              </p:custDataLst>
            </p:nvPr>
          </p:nvSpPr>
          <p:spPr>
            <a:xfrm rot="2700000">
              <a:off x="163882" y="145257"/>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1"/>
              </p:custDataLst>
            </p:nvPr>
          </p:nvSpPr>
          <p:spPr>
            <a:xfrm rot="2700000">
              <a:off x="285392" y="145257"/>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custDataLst>
                <p:tags r:id="rId12"/>
              </p:custDataLst>
            </p:nvPr>
          </p:nvSpPr>
          <p:spPr>
            <a:xfrm rot="2700000">
              <a:off x="11659767" y="170184"/>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3"/>
              </p:custDataLst>
            </p:nvPr>
          </p:nvSpPr>
          <p:spPr>
            <a:xfrm rot="2700000">
              <a:off x="11744625" y="170184"/>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3"/>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22" name="组合 21"/>
          <p:cNvGrpSpPr/>
          <p:nvPr userDrawn="1">
            <p:custDataLst>
              <p:tags r:id="rId2"/>
            </p:custDataLst>
          </p:nvPr>
        </p:nvGrpSpPr>
        <p:grpSpPr>
          <a:xfrm>
            <a:off x="187066" y="6437478"/>
            <a:ext cx="11839833" cy="275264"/>
            <a:chOff x="187066" y="6437478"/>
            <a:chExt cx="11839833" cy="275264"/>
          </a:xfrm>
        </p:grpSpPr>
        <p:sp>
          <p:nvSpPr>
            <p:cNvPr id="16" name="矩形 15"/>
            <p:cNvSpPr/>
            <p:nvPr userDrawn="1">
              <p:custDataLst>
                <p:tags r:id="rId11"/>
              </p:custDataLst>
            </p:nvPr>
          </p:nvSpPr>
          <p:spPr>
            <a:xfrm rot="18900000">
              <a:off x="11870392" y="6556235"/>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2"/>
              </p:custDataLst>
            </p:nvPr>
          </p:nvSpPr>
          <p:spPr>
            <a:xfrm rot="2700000">
              <a:off x="11637010" y="6556235"/>
              <a:ext cx="156507" cy="156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custDataLst>
                <p:tags r:id="rId13"/>
              </p:custDataLst>
            </p:nvPr>
          </p:nvSpPr>
          <p:spPr>
            <a:xfrm rot="2700000">
              <a:off x="11758520" y="6556235"/>
              <a:ext cx="156507" cy="156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4"/>
              </p:custDataLst>
            </p:nvPr>
          </p:nvSpPr>
          <p:spPr>
            <a:xfrm rot="13500000">
              <a:off x="271924" y="6437478"/>
              <a:ext cx="254888" cy="254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5"/>
              </p:custDataLst>
            </p:nvPr>
          </p:nvSpPr>
          <p:spPr>
            <a:xfrm rot="13500000">
              <a:off x="187066" y="6437478"/>
              <a:ext cx="254888" cy="2548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3"/>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21" name="组合 20"/>
          <p:cNvGrpSpPr/>
          <p:nvPr userDrawn="1">
            <p:custDataLst>
              <p:tags r:id="rId2"/>
            </p:custDataLst>
          </p:nvPr>
        </p:nvGrpSpPr>
        <p:grpSpPr>
          <a:xfrm>
            <a:off x="422782" y="5902491"/>
            <a:ext cx="11407568" cy="632118"/>
            <a:chOff x="422782" y="5902491"/>
            <a:chExt cx="11407568" cy="632118"/>
          </a:xfrm>
        </p:grpSpPr>
        <p:sp>
          <p:nvSpPr>
            <p:cNvPr id="12" name="矩形 11"/>
            <p:cNvSpPr/>
            <p:nvPr userDrawn="1">
              <p:custDataLst>
                <p:tags r:id="rId8"/>
              </p:custDataLst>
            </p:nvPr>
          </p:nvSpPr>
          <p:spPr>
            <a:xfrm rot="18900000">
              <a:off x="11470320" y="6174581"/>
              <a:ext cx="360030" cy="3600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9"/>
              </p:custDataLst>
            </p:nvPr>
          </p:nvSpPr>
          <p:spPr>
            <a:xfrm rot="2700000">
              <a:off x="10933447" y="6174580"/>
              <a:ext cx="360028" cy="3600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custDataLst>
                <p:tags r:id="rId10"/>
              </p:custDataLst>
            </p:nvPr>
          </p:nvSpPr>
          <p:spPr>
            <a:xfrm rot="2700000">
              <a:off x="11212970" y="6174580"/>
              <a:ext cx="360028" cy="360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custDataLst>
                <p:tags r:id="rId11"/>
              </p:custDataLst>
            </p:nvPr>
          </p:nvSpPr>
          <p:spPr>
            <a:xfrm rot="13500000">
              <a:off x="613283" y="5902491"/>
              <a:ext cx="574305" cy="574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2"/>
              </p:custDataLst>
            </p:nvPr>
          </p:nvSpPr>
          <p:spPr>
            <a:xfrm rot="13500000">
              <a:off x="422782" y="5902492"/>
              <a:ext cx="574305" cy="5743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3"/>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6" name="think-cell 幻灯片" r:id="rId4" imgW="5715" imgH="5715" progId="">
                  <p:embed/>
                </p:oleObj>
              </mc:Choice>
              <mc:Fallback>
                <p:oleObj name="think-cell 幻灯片" r:id="rId4" imgW="5715" imgH="5715" progId="">
                  <p:embed/>
                  <p:pic>
                    <p:nvPicPr>
                      <p:cNvPr id="0" name="对象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图片 7" descr="墙边的截图&#10;&#10;描述已自动生成"/>
          <p:cNvPicPr>
            <a:picLocks noChangeAspect="1"/>
          </p:cNvPicPr>
          <p:nvPr userDrawn="1"/>
        </p:nvPicPr>
        <p:blipFill>
          <a:blip r:embed="rId6"/>
          <a:stretch>
            <a:fillRect/>
          </a:stretch>
        </p:blipFill>
        <p:spPr>
          <a:xfrm>
            <a:off x="763" y="0"/>
            <a:ext cx="12190473" cy="6858000"/>
          </a:xfrm>
          <a:prstGeom prst="rect">
            <a:avLst/>
          </a:prstGeom>
        </p:spPr>
      </p:pic>
      <p:pic>
        <p:nvPicPr>
          <p:cNvPr id="4" name="图片 3"/>
          <p:cNvPicPr>
            <a:picLocks noChangeAspect="1"/>
          </p:cNvPicPr>
          <p:nvPr userDrawn="1"/>
        </p:nvPicPr>
        <p:blipFill>
          <a:blip r:embed="rId7" cstate="screen"/>
          <a:stretch>
            <a:fillRect/>
          </a:stretch>
        </p:blipFill>
        <p:spPr>
          <a:xfrm>
            <a:off x="10369993" y="386654"/>
            <a:ext cx="1404000" cy="550888"/>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aphicFrame>
        <p:nvGraphicFramePr>
          <p:cNvPr id="8" name="对象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0" name="think-cell 幻灯片" r:id="rId4" imgW="5715" imgH="5715" progId="">
                  <p:embed/>
                </p:oleObj>
              </mc:Choice>
              <mc:Fallback>
                <p:oleObj name="think-cell 幻灯片" r:id="rId4" imgW="5715" imgH="5715" progId="">
                  <p:embed/>
                  <p:pic>
                    <p:nvPicPr>
                      <p:cNvPr id="0" name="对象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图片 6" descr="图片包含 游戏机, 伞&#10;&#10;描述已自动生成"/>
          <p:cNvPicPr>
            <a:picLocks noChangeAspect="1"/>
          </p:cNvPicPr>
          <p:nvPr userDrawn="1"/>
        </p:nvPicPr>
        <p:blipFill>
          <a:blip r:embed="rId6" cstate="print"/>
          <a:stretch>
            <a:fillRect/>
          </a:stretch>
        </p:blipFill>
        <p:spPr>
          <a:xfrm rot="10800000">
            <a:off x="0" y="4305"/>
            <a:ext cx="12192000" cy="6853695"/>
          </a:xfrm>
          <a:prstGeom prst="rect">
            <a:avLst/>
          </a:prstGeom>
        </p:spPr>
      </p:pic>
      <p:sp>
        <p:nvSpPr>
          <p:cNvPr id="2" name="标题 1"/>
          <p:cNvSpPr>
            <a:spLocks noGrp="1"/>
          </p:cNvSpPr>
          <p:nvPr>
            <p:ph type="title"/>
          </p:nvPr>
        </p:nvSpPr>
        <p:spPr>
          <a:xfrm>
            <a:off x="838200" y="365126"/>
            <a:ext cx="10515600" cy="445758"/>
          </a:xfrm>
          <a:prstGeom prst="rect">
            <a:avLst/>
          </a:prstGeom>
        </p:spPr>
        <p:txBody>
          <a:bodyPr>
            <a:normAutofit/>
          </a:bodyPr>
          <a:lstStyle>
            <a:lvl1pPr>
              <a:defRPr sz="2800" b="1"/>
            </a:lvl1pPr>
          </a:lstStyle>
          <a:p>
            <a:r>
              <a:rPr kumimoji="1" lang="zh-CN" altLang="en-US" dirty="0"/>
              <a:t>单击此处编辑母版标题样式</a:t>
            </a:r>
          </a:p>
        </p:txBody>
      </p:sp>
      <p:sp>
        <p:nvSpPr>
          <p:cNvPr id="10" name="灯片编号占位符 2"/>
          <p:cNvSpPr>
            <a:spLocks noGrp="1"/>
          </p:cNvSpPr>
          <p:nvPr>
            <p:ph type="sldNum" sz="quarter" idx="4"/>
          </p:nvPr>
        </p:nvSpPr>
        <p:spPr>
          <a:xfrm>
            <a:off x="9167191" y="648857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39215-1967-4EB4-93CF-52C84EB764B9}" type="slidenum">
              <a:rPr lang="zh-CN" altLang="en-US" smtClean="0"/>
              <a:t>‹#›</a:t>
            </a:fld>
            <a:endParaRPr lang="zh-CN" altLang="en-US"/>
          </a:p>
        </p:txBody>
      </p:sp>
      <p:pic>
        <p:nvPicPr>
          <p:cNvPr id="6" name="图片 5"/>
          <p:cNvPicPr>
            <a:picLocks noChangeAspect="1"/>
          </p:cNvPicPr>
          <p:nvPr userDrawn="1"/>
        </p:nvPicPr>
        <p:blipFill>
          <a:blip r:embed="rId7" cstate="screen"/>
          <a:stretch>
            <a:fillRect/>
          </a:stretch>
        </p:blipFill>
        <p:spPr>
          <a:xfrm>
            <a:off x="10369993" y="386654"/>
            <a:ext cx="1404000" cy="55088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descr="形状, 矩形&#10;&#10;描述已自动生成"/>
          <p:cNvPicPr>
            <a:picLocks noChangeAspect="1"/>
          </p:cNvPicPr>
          <p:nvPr userDrawn="1"/>
        </p:nvPicPr>
        <p:blipFill>
          <a:blip r:embed="rId2"/>
          <a:stretch>
            <a:fillRect/>
          </a:stretch>
        </p:blipFill>
        <p:spPr>
          <a:xfrm>
            <a:off x="-11151" y="0"/>
            <a:ext cx="12224000" cy="6876000"/>
          </a:xfrm>
          <a:prstGeom prst="rect">
            <a:avLst/>
          </a:prstGeom>
        </p:spPr>
      </p:pic>
      <p:pic>
        <p:nvPicPr>
          <p:cNvPr id="4" name="图片 3"/>
          <p:cNvPicPr>
            <a:picLocks noChangeAspect="1"/>
          </p:cNvPicPr>
          <p:nvPr userDrawn="1"/>
        </p:nvPicPr>
        <p:blipFill>
          <a:blip r:embed="rId3" cstate="screen"/>
          <a:stretch>
            <a:fillRect/>
          </a:stretch>
        </p:blipFill>
        <p:spPr>
          <a:xfrm>
            <a:off x="10369993" y="386654"/>
            <a:ext cx="1404000" cy="5508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7962"/>
            <a:ext cx="10363200" cy="1362075"/>
          </a:xfrm>
        </p:spPr>
        <p:txBody>
          <a:bodyPr anchor="ctr"/>
          <a:lstStyle>
            <a:lvl1pPr algn="ctr">
              <a:defRPr sz="4800" b="0" cap="all"/>
            </a:lvl1pPr>
          </a:lstStyle>
          <a:p>
            <a:r>
              <a:rPr lang="zh-CN" altLang="en-US" dirty="0"/>
              <a:t>单击此处编辑母版标题样式</a:t>
            </a:r>
          </a:p>
        </p:txBody>
      </p:sp>
      <p:sp>
        <p:nvSpPr>
          <p:cNvPr id="10" name="矩形 9"/>
          <p:cNvSpPr/>
          <p:nvPr userDrawn="1"/>
        </p:nvSpPr>
        <p:spPr>
          <a:xfrm flipV="1">
            <a:off x="622300" y="1209040"/>
            <a:ext cx="10945495" cy="76200"/>
          </a:xfrm>
          <a:prstGeom prst="rect">
            <a:avLst/>
          </a:prstGeom>
          <a:gradFill>
            <a:gsLst>
              <a:gs pos="0">
                <a:srgbClr val="F17EC8"/>
              </a:gs>
              <a:gs pos="33000">
                <a:srgbClr val="F47C58"/>
              </a:gs>
              <a:gs pos="56000">
                <a:srgbClr val="FCA817"/>
              </a:gs>
              <a:gs pos="83000">
                <a:srgbClr val="C1D539"/>
              </a:gs>
              <a:gs pos="100000">
                <a:srgbClr val="49D2C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screen"/>
          <a:stretch>
            <a:fillRect/>
          </a:stretch>
        </p:blipFill>
        <p:spPr>
          <a:xfrm>
            <a:off x="9947795" y="386651"/>
            <a:ext cx="1620000" cy="63563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graphicFrame>
        <p:nvGraphicFramePr>
          <p:cNvPr id="8" name="对象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4" name="think-cell 幻灯片" r:id="rId4" imgW="5715" imgH="5715" progId="">
                  <p:embed/>
                </p:oleObj>
              </mc:Choice>
              <mc:Fallback>
                <p:oleObj name="think-cell 幻灯片" r:id="rId4" imgW="5715" imgH="5715" progId="">
                  <p:embed/>
                  <p:pic>
                    <p:nvPicPr>
                      <p:cNvPr id="0" name="对象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灯片编号占位符 2"/>
          <p:cNvSpPr>
            <a:spLocks noGrp="1"/>
          </p:cNvSpPr>
          <p:nvPr>
            <p:ph type="sldNum" sz="quarter" idx="4"/>
          </p:nvPr>
        </p:nvSpPr>
        <p:spPr>
          <a:xfrm>
            <a:off x="9167191" y="648857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39215-1967-4EB4-93CF-52C84EB764B9}" type="slidenum">
              <a:rPr lang="zh-CN" altLang="en-US" smtClean="0"/>
              <a:t>‹#›</a:t>
            </a:fld>
            <a:endParaRPr lang="zh-CN" altLang="en-US"/>
          </a:p>
        </p:txBody>
      </p:sp>
      <p:pic>
        <p:nvPicPr>
          <p:cNvPr id="4" name="图片 3"/>
          <p:cNvPicPr>
            <a:picLocks noChangeAspect="1"/>
          </p:cNvPicPr>
          <p:nvPr userDrawn="1"/>
        </p:nvPicPr>
        <p:blipFill>
          <a:blip r:embed="rId6" cstate="screen"/>
          <a:stretch>
            <a:fillRect/>
          </a:stretch>
        </p:blipFill>
        <p:spPr>
          <a:xfrm>
            <a:off x="10369993" y="386654"/>
            <a:ext cx="1404000" cy="55088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graphicFrame>
        <p:nvGraphicFramePr>
          <p:cNvPr id="6" name="对象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8" name="think-cell 幻灯片" r:id="rId4" imgW="5715" imgH="5715" progId="">
                  <p:embed/>
                </p:oleObj>
              </mc:Choice>
              <mc:Fallback>
                <p:oleObj name="think-cell 幻灯片" r:id="rId4" imgW="5715" imgH="5715" progId="">
                  <p:embed/>
                  <p:pic>
                    <p:nvPicPr>
                      <p:cNvPr id="0" name="对象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2"/>
          <p:cNvSpPr>
            <a:spLocks noGrp="1" noChangeArrowheads="1"/>
          </p:cNvSpPr>
          <p:nvPr>
            <p:ph type="title" idx="4294967295"/>
          </p:nvPr>
        </p:nvSpPr>
        <p:spPr bwMode="auto">
          <a:xfrm>
            <a:off x="762000" y="178091"/>
            <a:ext cx="10668000" cy="9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dirty="0">
                <a:sym typeface="Verdana" panose="020B0604030504040204" pitchFamily="34" charset="0"/>
              </a:rPr>
              <a:t>单击此处编辑母版标题样式</a:t>
            </a:r>
          </a:p>
        </p:txBody>
      </p:sp>
      <p:sp>
        <p:nvSpPr>
          <p:cNvPr id="5" name="Rectangle 11"/>
          <p:cNvSpPr>
            <a:spLocks noGrp="1" noChangeArrowheads="1"/>
          </p:cNvSpPr>
          <p:nvPr>
            <p:ph type="sldNum" sz="quarter" idx="12"/>
          </p:nvPr>
        </p:nvSpPr>
        <p:spPr>
          <a:xfrm>
            <a:off x="11819890" y="6619240"/>
            <a:ext cx="372110" cy="238760"/>
          </a:xfrm>
          <a:prstGeom prst="rect">
            <a:avLst/>
          </a:prstGeom>
        </p:spPr>
        <p:txBody>
          <a:bodyPr/>
          <a:lstStyle>
            <a:lvl1pPr>
              <a:defRPr kumimoji="1" lang="zh-CN" altLang="en-US" sz="1000" smtClean="0">
                <a:latin typeface="+mn-lt"/>
              </a:defRPr>
            </a:lvl1pPr>
          </a:lstStyle>
          <a:p>
            <a:fld id="{C9D72925-D289-9249-B662-18666BAEB90A}" type="slidenum">
              <a:rPr lang="en-US" altLang="zh-CN" smtClean="0"/>
              <a:t>‹#›</a:t>
            </a:fld>
            <a:endParaRPr lang="en-US" dirty="0"/>
          </a:p>
        </p:txBody>
      </p:sp>
      <p:sp>
        <p:nvSpPr>
          <p:cNvPr id="7" name="灯片编号占位符 2"/>
          <p:cNvSpPr txBox="1"/>
          <p:nvPr userDrawn="1"/>
        </p:nvSpPr>
        <p:spPr>
          <a:xfrm>
            <a:off x="9167191" y="6488571"/>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F39215-1967-4EB4-93CF-52C84EB764B9}" type="slidenum">
              <a:rPr lang="zh-CN" altLang="en-US" smtClean="0"/>
              <a:t>‹#›</a:t>
            </a:fld>
            <a:endParaRPr lang="zh-CN" altLang="en-US"/>
          </a:p>
        </p:txBody>
      </p:sp>
      <p:pic>
        <p:nvPicPr>
          <p:cNvPr id="8" name="图片 7"/>
          <p:cNvPicPr>
            <a:picLocks noChangeAspect="1"/>
          </p:cNvPicPr>
          <p:nvPr userDrawn="1"/>
        </p:nvPicPr>
        <p:blipFill>
          <a:blip r:embed="rId6" cstate="screen"/>
          <a:stretch>
            <a:fillRect/>
          </a:stretch>
        </p:blipFill>
        <p:spPr>
          <a:xfrm>
            <a:off x="10369993" y="386654"/>
            <a:ext cx="1404000" cy="5508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10" name="矩形 9"/>
          <p:cNvSpPr/>
          <p:nvPr userDrawn="1"/>
        </p:nvSpPr>
        <p:spPr>
          <a:xfrm flipV="1">
            <a:off x="622300" y="1209040"/>
            <a:ext cx="10945495" cy="76200"/>
          </a:xfrm>
          <a:prstGeom prst="rect">
            <a:avLst/>
          </a:prstGeom>
          <a:gradFill>
            <a:gsLst>
              <a:gs pos="0">
                <a:srgbClr val="F17EC8"/>
              </a:gs>
              <a:gs pos="33000">
                <a:srgbClr val="F47C58"/>
              </a:gs>
              <a:gs pos="56000">
                <a:srgbClr val="FCA817"/>
              </a:gs>
              <a:gs pos="83000">
                <a:srgbClr val="C1D539"/>
              </a:gs>
              <a:gs pos="100000">
                <a:srgbClr val="49D2C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1"/>
          <p:cNvSpPr>
            <a:spLocks noGrp="1" noChangeArrowheads="1"/>
          </p:cNvSpPr>
          <p:nvPr>
            <p:ph type="sldNum" sz="quarter" idx="12"/>
          </p:nvPr>
        </p:nvSpPr>
        <p:spPr>
          <a:xfrm>
            <a:off x="11819890" y="6619240"/>
            <a:ext cx="372110" cy="238760"/>
          </a:xfrm>
          <a:prstGeom prst="rect">
            <a:avLst/>
          </a:prstGeom>
        </p:spPr>
        <p:txBody>
          <a:bodyPr/>
          <a:lstStyle>
            <a:lvl1pPr>
              <a:defRPr kumimoji="1" lang="zh-CN" altLang="en-US" sz="1000" smtClean="0">
                <a:latin typeface="+mn-lt"/>
              </a:defRPr>
            </a:lvl1pPr>
          </a:lstStyle>
          <a:p>
            <a:fld id="{C9D72925-D289-9249-B662-18666BAEB90A}" type="slidenum">
              <a:rPr lang="en-US" altLang="zh-CN" smtClean="0"/>
              <a:t>‹#›</a:t>
            </a:fld>
            <a:endParaRPr lang="en-US" dirty="0"/>
          </a:p>
        </p:txBody>
      </p:sp>
      <p:pic>
        <p:nvPicPr>
          <p:cNvPr id="6" name="图片 5" descr="文本&#10;&#10;描述已自动生成"/>
          <p:cNvPicPr>
            <a:picLocks noChangeAspect="1"/>
          </p:cNvPicPr>
          <p:nvPr userDrawn="1"/>
        </p:nvPicPr>
        <p:blipFill>
          <a:blip r:embed="rId2"/>
          <a:stretch>
            <a:fillRect/>
          </a:stretch>
        </p:blipFill>
        <p:spPr>
          <a:xfrm>
            <a:off x="9629813" y="420919"/>
            <a:ext cx="1937982" cy="6782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graphicFrame>
        <p:nvGraphicFramePr>
          <p:cNvPr id="6" name="对象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4" name="think-cell 幻灯片" r:id="rId4" imgW="5715" imgH="5715" progId="TCLayout.ActiveDocument.1">
                  <p:embed/>
                </p:oleObj>
              </mc:Choice>
              <mc:Fallback>
                <p:oleObj name="think-cell 幻灯片" r:id="rId4" imgW="5715" imgH="5715" progId="TCLayout.ActiveDocument.1">
                  <p:embed/>
                  <p:pic>
                    <p:nvPicPr>
                      <p:cNvPr id="0" name="对象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28" name="Rectangle 2"/>
          <p:cNvSpPr>
            <a:spLocks noGrp="1" noChangeArrowheads="1"/>
          </p:cNvSpPr>
          <p:nvPr>
            <p:ph type="title" idx="4294967295"/>
          </p:nvPr>
        </p:nvSpPr>
        <p:spPr bwMode="auto">
          <a:xfrm>
            <a:off x="762000" y="178091"/>
            <a:ext cx="10668000" cy="9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dirty="0">
                <a:sym typeface="Verdana" panose="020B0604030504040204" pitchFamily="34" charset="0"/>
              </a:rPr>
              <a:t>单击此处编辑母版标题样式</a:t>
            </a:r>
          </a:p>
        </p:txBody>
      </p:sp>
      <p:sp>
        <p:nvSpPr>
          <p:cNvPr id="5" name="Rectangle 11"/>
          <p:cNvSpPr>
            <a:spLocks noGrp="1" noChangeArrowheads="1"/>
          </p:cNvSpPr>
          <p:nvPr>
            <p:ph type="sldNum" sz="quarter" idx="12"/>
          </p:nvPr>
        </p:nvSpPr>
        <p:spPr>
          <a:xfrm>
            <a:off x="11819890" y="6619240"/>
            <a:ext cx="372110" cy="238760"/>
          </a:xfrm>
          <a:prstGeom prst="rect">
            <a:avLst/>
          </a:prstGeom>
        </p:spPr>
        <p:txBody>
          <a:bodyPr/>
          <a:lstStyle>
            <a:lvl1pPr>
              <a:defRPr kumimoji="1" lang="zh-CN" altLang="en-US" sz="1000" smtClean="0">
                <a:latin typeface="+mn-lt"/>
              </a:defRPr>
            </a:lvl1pPr>
          </a:lstStyle>
          <a:p>
            <a:fld id="{C9D72925-D289-9249-B662-18666BAEB90A}" type="slidenum">
              <a:rPr lang="en-US" altLang="zh-CN" smtClean="0"/>
              <a:t>‹#›</a:t>
            </a:fld>
            <a:endParaRPr lang="en-US" dirty="0"/>
          </a:p>
        </p:txBody>
      </p:sp>
      <p:pic>
        <p:nvPicPr>
          <p:cNvPr id="8" name="图片 7"/>
          <p:cNvPicPr>
            <a:picLocks noChangeAspect="1"/>
          </p:cNvPicPr>
          <p:nvPr userDrawn="1"/>
        </p:nvPicPr>
        <p:blipFill>
          <a:blip r:embed="rId6" cstate="screen"/>
          <a:stretch>
            <a:fillRect/>
          </a:stretch>
        </p:blipFill>
        <p:spPr>
          <a:xfrm>
            <a:off x="9947795" y="386651"/>
            <a:ext cx="1620000" cy="63563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竖排文字">
    <p:spTree>
      <p:nvGrpSpPr>
        <p:cNvPr id="1" name=""/>
        <p:cNvGrpSpPr/>
        <p:nvPr/>
      </p:nvGrpSpPr>
      <p:grpSpPr>
        <a:xfrm>
          <a:off x="0" y="0"/>
          <a:ext cx="0" cy="0"/>
          <a:chOff x="0" y="0"/>
          <a:chExt cx="0" cy="0"/>
        </a:xfrm>
      </p:grpSpPr>
      <p:graphicFrame>
        <p:nvGraphicFramePr>
          <p:cNvPr id="8" name="对象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8" name="think-cell 幻灯片" r:id="rId4" imgW="5715" imgH="5715" progId="TCLayout.ActiveDocument.1">
                  <p:embed/>
                </p:oleObj>
              </mc:Choice>
              <mc:Fallback>
                <p:oleObj name="think-cell 幻灯片" r:id="rId4" imgW="5715" imgH="5715" progId="TCLayout.ActiveDocument.1">
                  <p:embed/>
                  <p:pic>
                    <p:nvPicPr>
                      <p:cNvPr id="0" name="对象 7"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图片 6" descr="图片包含 游戏机, 伞&#10;&#10;描述已自动生成"/>
          <p:cNvPicPr>
            <a:picLocks noChangeAspect="1"/>
          </p:cNvPicPr>
          <p:nvPr userDrawn="1"/>
        </p:nvPicPr>
        <p:blipFill>
          <a:blip r:embed="rId6"/>
          <a:stretch>
            <a:fillRect/>
          </a:stretch>
        </p:blipFill>
        <p:spPr>
          <a:xfrm rot="10800000">
            <a:off x="0" y="4305"/>
            <a:ext cx="12192000" cy="6853695"/>
          </a:xfrm>
          <a:prstGeom prst="rect">
            <a:avLst/>
          </a:prstGeom>
        </p:spPr>
      </p:pic>
      <p:sp>
        <p:nvSpPr>
          <p:cNvPr id="3" name="标题 2"/>
          <p:cNvSpPr>
            <a:spLocks noGrp="1"/>
          </p:cNvSpPr>
          <p:nvPr>
            <p:ph type="title"/>
          </p:nvPr>
        </p:nvSpPr>
        <p:spPr>
          <a:xfrm>
            <a:off x="838200" y="365126"/>
            <a:ext cx="10515600" cy="445758"/>
          </a:xfrm>
          <a:prstGeom prst="rect">
            <a:avLst/>
          </a:prstGeom>
        </p:spPr>
        <p:txBody>
          <a:bodyPr>
            <a:normAutofit/>
          </a:bodyPr>
          <a:lstStyle>
            <a:lvl1pPr>
              <a:defRPr sz="2800" b="1"/>
            </a:lvl1pPr>
          </a:lstStyle>
          <a:p>
            <a:r>
              <a:rPr kumimoji="1" lang="zh-CN" altLang="en-US"/>
              <a:t>单击此处编辑母版标题样式</a:t>
            </a:r>
          </a:p>
        </p:txBody>
      </p:sp>
      <p:pic>
        <p:nvPicPr>
          <p:cNvPr id="6" name="图片 5"/>
          <p:cNvPicPr>
            <a:picLocks noChangeAspect="1"/>
          </p:cNvPicPr>
          <p:nvPr userDrawn="1"/>
        </p:nvPicPr>
        <p:blipFill>
          <a:blip r:embed="rId7" cstate="screen"/>
          <a:stretch>
            <a:fillRect/>
          </a:stretch>
        </p:blipFill>
        <p:spPr>
          <a:xfrm>
            <a:off x="9947795" y="386651"/>
            <a:ext cx="1620000" cy="63563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4" name="灯片编号占位符 5"/>
          <p:cNvSpPr>
            <a:spLocks noGrp="1"/>
          </p:cNvSpPr>
          <p:nvPr>
            <p:ph type="sldNum" sz="quarter" idx="12"/>
          </p:nvPr>
        </p:nvSpPr>
        <p:spPr/>
        <p:txBody>
          <a:bodyPr/>
          <a:lstStyle>
            <a:lvl1pPr>
              <a:defRPr/>
            </a:lvl1pPr>
          </a:lstStyle>
          <a:p>
            <a:pPr>
              <a:defRPr/>
            </a:pPr>
            <a:fld id="{B5A02224-ECD0-487D-B7FD-BFC2542A17AC}" type="slidenum">
              <a:rPr lang="zh-CN" altLang="en-US"/>
              <a:t>‹#›</a:t>
            </a:fld>
            <a:endParaRPr lang="zh-CN" altLang="en-US"/>
          </a:p>
        </p:txBody>
      </p:sp>
      <p:sp>
        <p:nvSpPr>
          <p:cNvPr id="5" name="矩形 4"/>
          <p:cNvSpPr/>
          <p:nvPr userDrawn="1"/>
        </p:nvSpPr>
        <p:spPr>
          <a:xfrm flipV="1">
            <a:off x="622300" y="1209040"/>
            <a:ext cx="10945495" cy="76200"/>
          </a:xfrm>
          <a:prstGeom prst="rect">
            <a:avLst/>
          </a:prstGeom>
          <a:gradFill>
            <a:gsLst>
              <a:gs pos="0">
                <a:srgbClr val="F17EC8"/>
              </a:gs>
              <a:gs pos="33000">
                <a:srgbClr val="F47C58"/>
              </a:gs>
              <a:gs pos="56000">
                <a:srgbClr val="FCA817"/>
              </a:gs>
              <a:gs pos="83000">
                <a:srgbClr val="C1D539"/>
              </a:gs>
              <a:gs pos="100000">
                <a:srgbClr val="49D2C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2"/>
          <a:stretch>
            <a:fillRect/>
          </a:stretch>
        </p:blipFill>
        <p:spPr>
          <a:xfrm>
            <a:off x="10119962" y="279492"/>
            <a:ext cx="1901096" cy="745929"/>
          </a:xfrm>
          <a:prstGeom prst="rect">
            <a:avLst/>
          </a:prstGeom>
        </p:spPr>
      </p:pic>
      <p:sp>
        <p:nvSpPr>
          <p:cNvPr id="7" name="标题 1"/>
          <p:cNvSpPr>
            <a:spLocks noGrp="1"/>
          </p:cNvSpPr>
          <p:nvPr>
            <p:ph type="title"/>
          </p:nvPr>
        </p:nvSpPr>
        <p:spPr>
          <a:xfrm>
            <a:off x="622300" y="507261"/>
            <a:ext cx="10079503" cy="518160"/>
          </a:xfrm>
          <a:prstGeom prst="rect">
            <a:avLst/>
          </a:prstGeom>
        </p:spPr>
        <p:txBody>
          <a:bodyPr>
            <a:normAutofit/>
          </a:bodyPr>
          <a:lstStyle>
            <a:lvl1pPr>
              <a:defRPr sz="2800" b="1">
                <a:solidFill>
                  <a:schemeClr val="tx1"/>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499375" y="456565"/>
            <a:ext cx="10079503" cy="518160"/>
          </a:xfrm>
        </p:spPr>
        <p:txBody>
          <a:bodyPr>
            <a:normAutofit/>
          </a:bodyPr>
          <a:lstStyle>
            <a:lvl1pPr>
              <a:defRPr sz="2800" b="1">
                <a:solidFill>
                  <a:srgbClr val="068BC8"/>
                </a:solidFill>
                <a:latin typeface="微软雅黑" panose="020B0503020204020204" pitchFamily="34" charset="-122"/>
                <a:ea typeface="微软雅黑" panose="020B0503020204020204" pitchFamily="34" charset="-122"/>
              </a:defRPr>
            </a:lvl1pPr>
          </a:lstStyle>
          <a:p>
            <a:r>
              <a:rPr lang="zh-CN" altLang="en-US" noProof="1"/>
              <a:t>单击此处编辑母版标题样式</a:t>
            </a:r>
          </a:p>
        </p:txBody>
      </p:sp>
      <p:sp>
        <p:nvSpPr>
          <p:cNvPr id="3" name="内容占位符 2"/>
          <p:cNvSpPr>
            <a:spLocks noGrp="1"/>
          </p:cNvSpPr>
          <p:nvPr>
            <p:ph idx="1"/>
          </p:nvPr>
        </p:nvSpPr>
        <p:spPr>
          <a:xfrm>
            <a:off x="838200" y="1443990"/>
            <a:ext cx="10515600" cy="4351338"/>
          </a:xfrm>
        </p:spPr>
        <p:txBody>
          <a:bodyPr>
            <a:normAutofit/>
          </a:bodyPr>
          <a:lstStyle>
            <a:lvl1pPr>
              <a:lnSpc>
                <a:spcPct val="150000"/>
              </a:lnSpc>
              <a:defRPr sz="2000">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lvl1pPr>
              <a:defRPr smtClean="0"/>
            </a:lvl1pPr>
          </a:lstStyle>
          <a:p>
            <a:pPr>
              <a:defRPr/>
            </a:pPr>
            <a:fld id="{707272D1-B4DE-4FD2-841C-667E5A8DC205}" type="datetimeFigureOut">
              <a:rPr lang="zh-CN" altLang="en-US"/>
              <a:t>2022/7/14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smtClean="0"/>
            </a:lvl1pPr>
          </a:lstStyle>
          <a:p>
            <a:pPr>
              <a:defRPr/>
            </a:pPr>
            <a:fld id="{98D0286E-BCA1-4B88-8D22-53279D72964A}" type="slidenum">
              <a:rPr lang="zh-CN" altLang="en-US"/>
              <a:t>‹#›</a:t>
            </a:fld>
            <a:endParaRPr lang="zh-CN" altLang="en-US"/>
          </a:p>
        </p:txBody>
      </p:sp>
      <p:pic>
        <p:nvPicPr>
          <p:cNvPr id="8" name="图片 7"/>
          <p:cNvPicPr>
            <a:picLocks noChangeAspect="1"/>
          </p:cNvPicPr>
          <p:nvPr userDrawn="1"/>
        </p:nvPicPr>
        <p:blipFill>
          <a:blip r:embed="rId3" cstate="screen"/>
          <a:stretch>
            <a:fillRect/>
          </a:stretch>
        </p:blipFill>
        <p:spPr>
          <a:xfrm>
            <a:off x="9947795" y="386651"/>
            <a:ext cx="1620000" cy="63563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0" y="1123903"/>
            <a:ext cx="12192000" cy="4368896"/>
            <a:chOff x="0" y="1123903"/>
            <a:chExt cx="12192000" cy="4368896"/>
          </a:xfrm>
        </p:grpSpPr>
        <p:cxnSp>
          <p:nvCxnSpPr>
            <p:cNvPr id="8" name="直接连接符 7"/>
            <p:cNvCxnSpPr/>
            <p:nvPr userDrawn="1">
              <p:custDataLst>
                <p:tags r:id="rId9"/>
              </p:custDataLst>
            </p:nvPr>
          </p:nvCxnSpPr>
          <p:spPr>
            <a:xfrm>
              <a:off x="938389" y="3280481"/>
              <a:ext cx="10317780" cy="0"/>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矩形 8"/>
            <p:cNvSpPr/>
            <p:nvPr userDrawn="1">
              <p:custDataLst>
                <p:tags r:id="rId10"/>
              </p:custDataLst>
            </p:nvPr>
          </p:nvSpPr>
          <p:spPr>
            <a:xfrm rot="2700000">
              <a:off x="4528457" y="1740158"/>
              <a:ext cx="3135086" cy="3135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custDataLst>
                <p:tags r:id="rId11"/>
              </p:custDataLst>
            </p:nvPr>
          </p:nvSpPr>
          <p:spPr>
            <a:xfrm>
              <a:off x="0" y="2031854"/>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userDrawn="1">
              <p:custDataLst>
                <p:tags r:id="rId12"/>
              </p:custDataLst>
            </p:nvPr>
          </p:nvSpPr>
          <p:spPr>
            <a:xfrm>
              <a:off x="0" y="3277221"/>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userDrawn="1">
              <p:custDataLst>
                <p:tags r:id="rId13"/>
              </p:custDataLst>
            </p:nvPr>
          </p:nvSpPr>
          <p:spPr>
            <a:xfrm flipH="1">
              <a:off x="11568363" y="2031854"/>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userDrawn="1">
              <p:custDataLst>
                <p:tags r:id="rId14"/>
              </p:custDataLst>
            </p:nvPr>
          </p:nvSpPr>
          <p:spPr>
            <a:xfrm flipH="1">
              <a:off x="11568363" y="3277221"/>
              <a:ext cx="623637" cy="1247274"/>
            </a:xfrm>
            <a:custGeom>
              <a:avLst/>
              <a:gdLst>
                <a:gd name="connsiteX0" fmla="*/ 0 w 623637"/>
                <a:gd name="connsiteY0" fmla="*/ 0 h 1247274"/>
                <a:gd name="connsiteX1" fmla="*/ 623637 w 623637"/>
                <a:gd name="connsiteY1" fmla="*/ 623637 h 1247274"/>
                <a:gd name="connsiteX2" fmla="*/ 0 w 623637"/>
                <a:gd name="connsiteY2" fmla="*/ 1247274 h 1247274"/>
              </a:gdLst>
              <a:ahLst/>
              <a:cxnLst>
                <a:cxn ang="0">
                  <a:pos x="connsiteX0" y="connsiteY0"/>
                </a:cxn>
                <a:cxn ang="0">
                  <a:pos x="connsiteX1" y="connsiteY1"/>
                </a:cxn>
                <a:cxn ang="0">
                  <a:pos x="connsiteX2" y="connsiteY2"/>
                </a:cxn>
              </a:cxnLst>
              <a:rect l="l" t="t" r="r" b="b"/>
              <a:pathLst>
                <a:path w="623637" h="1247274">
                  <a:moveTo>
                    <a:pt x="0" y="0"/>
                  </a:moveTo>
                  <a:lnTo>
                    <a:pt x="623637" y="623637"/>
                  </a:lnTo>
                  <a:lnTo>
                    <a:pt x="0" y="12472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矩形 13"/>
            <p:cNvSpPr/>
            <p:nvPr userDrawn="1">
              <p:custDataLst>
                <p:tags r:id="rId15"/>
              </p:custDataLst>
            </p:nvPr>
          </p:nvSpPr>
          <p:spPr>
            <a:xfrm rot="2700000">
              <a:off x="3016993" y="1270444"/>
              <a:ext cx="4018664" cy="4018664"/>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custDataLst>
                <p:tags r:id="rId16"/>
              </p:custDataLst>
            </p:nvPr>
          </p:nvSpPr>
          <p:spPr>
            <a:xfrm rot="18900000">
              <a:off x="5156344" y="1270443"/>
              <a:ext cx="4018664" cy="4018664"/>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custDataLst>
                <p:tags r:id="rId17"/>
              </p:custDataLst>
            </p:nvPr>
          </p:nvSpPr>
          <p:spPr>
            <a:xfrm rot="2700000">
              <a:off x="971848" y="3196263"/>
              <a:ext cx="169060" cy="169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custDataLst>
                <p:tags r:id="rId18"/>
              </p:custDataLst>
            </p:nvPr>
          </p:nvSpPr>
          <p:spPr>
            <a:xfrm rot="2700000">
              <a:off x="1237708" y="3128748"/>
              <a:ext cx="304088" cy="3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custDataLst>
                <p:tags r:id="rId19"/>
              </p:custDataLst>
            </p:nvPr>
          </p:nvSpPr>
          <p:spPr>
            <a:xfrm rot="18900000">
              <a:off x="10650204" y="3128747"/>
              <a:ext cx="304088" cy="3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custDataLst>
                <p:tags r:id="rId20"/>
              </p:custDataLst>
            </p:nvPr>
          </p:nvSpPr>
          <p:spPr>
            <a:xfrm rot="2700000">
              <a:off x="4524455" y="1736806"/>
              <a:ext cx="3143090" cy="3143090"/>
            </a:xfrm>
            <a:prstGeom prst="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custDataLst>
                <p:tags r:id="rId21"/>
              </p:custDataLst>
            </p:nvPr>
          </p:nvSpPr>
          <p:spPr>
            <a:xfrm rot="18900000">
              <a:off x="6686577" y="1892326"/>
              <a:ext cx="2774897" cy="2774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custDataLst>
                <p:tags r:id="rId22"/>
              </p:custDataLst>
            </p:nvPr>
          </p:nvSpPr>
          <p:spPr>
            <a:xfrm rot="2700000">
              <a:off x="2762276" y="1892327"/>
              <a:ext cx="2774897" cy="2774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custDataLst>
                <p:tags r:id="rId23"/>
              </p:custDataLst>
            </p:nvPr>
          </p:nvSpPr>
          <p:spPr>
            <a:xfrm rot="2700000">
              <a:off x="3911552" y="1123903"/>
              <a:ext cx="4368896" cy="4368896"/>
            </a:xfrm>
            <a:prstGeom prst="rect">
              <a:avLst/>
            </a:prstGeom>
            <a:solidFill>
              <a:schemeClr val="accent6"/>
            </a:solidFill>
            <a:ln>
              <a:noFill/>
            </a:ln>
            <a:effectLst>
              <a:outerShdw blurRad="1270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custDataLst>
                <p:tags r:id="rId24"/>
              </p:custDataLst>
            </p:nvPr>
          </p:nvSpPr>
          <p:spPr>
            <a:xfrm rot="18900000">
              <a:off x="11051092" y="3196260"/>
              <a:ext cx="169060" cy="169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日期占位符 15"/>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17" name="页脚占位符 16"/>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2" name="标题 1"/>
          <p:cNvSpPr>
            <a:spLocks noGrp="1"/>
          </p:cNvSpPr>
          <p:nvPr>
            <p:ph type="ctrTitle" idx="13" hasCustomPrompt="1"/>
            <p:custDataLst>
              <p:tags r:id="rId5"/>
            </p:custDataLst>
          </p:nvPr>
        </p:nvSpPr>
        <p:spPr>
          <a:xfrm>
            <a:off x="3633560" y="2738577"/>
            <a:ext cx="4924879" cy="736143"/>
          </a:xfrm>
        </p:spPr>
        <p:txBody>
          <a:bodyPr vert="horz" wrap="square" lIns="91440" tIns="45720" rIns="91440" bIns="45720" anchor="ctr" anchorCtr="0">
            <a:normAutofit/>
          </a:bodyPr>
          <a:lstStyle>
            <a:lvl1pPr marL="0" marR="0" indent="0" algn="dist" defTabSz="914400" rtl="0" eaLnBrk="1" fontAlgn="auto" latinLnBrk="0" hangingPunct="1">
              <a:lnSpc>
                <a:spcPct val="100000"/>
              </a:lnSpc>
              <a:spcBef>
                <a:spcPct val="0"/>
              </a:spcBef>
              <a:spcAft>
                <a:spcPts val="0"/>
              </a:spcAft>
              <a:buClrTx/>
              <a:buSzPts val="7200"/>
              <a:buNone/>
              <a:defRPr sz="6000" b="0" spc="70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
        <p:nvSpPr>
          <p:cNvPr id="4" name="文本占位符 3"/>
          <p:cNvSpPr>
            <a:spLocks noGrp="1"/>
          </p:cNvSpPr>
          <p:nvPr>
            <p:ph type="body" sz="quarter" idx="14" hasCustomPrompt="1"/>
            <p:custDataLst>
              <p:tags r:id="rId6"/>
            </p:custDataLst>
          </p:nvPr>
        </p:nvSpPr>
        <p:spPr>
          <a:xfrm>
            <a:off x="5092700" y="4184650"/>
            <a:ext cx="2044700" cy="469900"/>
          </a:xfrm>
        </p:spPr>
        <p:txBody>
          <a:bodyPr anchor="ctr">
            <a:normAutofit/>
          </a:bodyPr>
          <a:lstStyle>
            <a:lvl1pPr marL="0" indent="0" algn="ctr">
              <a:buFont typeface="Arial" panose="020B0604020202020204" pitchFamily="34" charset="0"/>
              <a:buNone/>
              <a:defRPr sz="1800" spc="300" baseline="0">
                <a:solidFill>
                  <a:schemeClr val="bg1"/>
                </a:solidFill>
              </a:defRPr>
            </a:lvl1pPr>
          </a:lstStyle>
          <a:p>
            <a:pPr lvl="0"/>
            <a:r>
              <a:rPr lang="zh-CN" altLang="en-US" dirty="0"/>
              <a:t>编辑副标题</a:t>
            </a:r>
          </a:p>
        </p:txBody>
      </p:sp>
      <p:sp>
        <p:nvSpPr>
          <p:cNvPr id="27" name="文本占位符 3"/>
          <p:cNvSpPr>
            <a:spLocks noGrp="1"/>
          </p:cNvSpPr>
          <p:nvPr>
            <p:ph type="body" sz="quarter" idx="15" hasCustomPrompt="1"/>
            <p:custDataLst>
              <p:tags r:id="rId7"/>
            </p:custDataLst>
          </p:nvPr>
        </p:nvSpPr>
        <p:spPr>
          <a:xfrm>
            <a:off x="5092700" y="4756150"/>
            <a:ext cx="2044700" cy="469900"/>
          </a:xfrm>
        </p:spPr>
        <p:txBody>
          <a:bodyPr anchor="ctr">
            <a:normAutofit/>
          </a:bodyPr>
          <a:lstStyle>
            <a:lvl1pPr marL="0" indent="0" algn="ctr">
              <a:buFont typeface="Arial" panose="020B0604020202020204" pitchFamily="34" charset="0"/>
              <a:buNone/>
              <a:defRPr sz="1800" spc="300" baseline="0">
                <a:solidFill>
                  <a:schemeClr val="bg1"/>
                </a:solidFill>
              </a:defRPr>
            </a:lvl1pPr>
          </a:lstStyle>
          <a:p>
            <a:pPr lvl="0"/>
            <a:r>
              <a:rPr lang="zh-CN" altLang="en-US" dirty="0"/>
              <a:t>编辑副标题</a:t>
            </a:r>
          </a:p>
        </p:txBody>
      </p:sp>
      <p:sp>
        <p:nvSpPr>
          <p:cNvPr id="5" name="文本占位符 4"/>
          <p:cNvSpPr>
            <a:spLocks noGrp="1"/>
          </p:cNvSpPr>
          <p:nvPr>
            <p:ph type="body" sz="quarter" idx="16" hasCustomPrompt="1"/>
            <p:custDataLst>
              <p:tags r:id="rId8"/>
            </p:custDataLst>
          </p:nvPr>
        </p:nvSpPr>
        <p:spPr>
          <a:xfrm>
            <a:off x="3633788" y="3495675"/>
            <a:ext cx="4924425" cy="460375"/>
          </a:xfrm>
        </p:spPr>
        <p:txBody>
          <a:bodyPr>
            <a:normAutofit/>
          </a:bodyPr>
          <a:lstStyle>
            <a:lvl1pPr marL="0" indent="0" algn="ctr">
              <a:buNone/>
              <a:defRPr sz="2000">
                <a:solidFill>
                  <a:schemeClr val="bg1"/>
                </a:solidFill>
              </a:defRPr>
            </a:lvl1pPr>
          </a:lstStyle>
          <a:p>
            <a:pPr lvl="0"/>
            <a:r>
              <a:rPr lang="zh-CN" altLang="en-US" dirty="0"/>
              <a:t>单击此处编辑副标题</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4.png"/><Relationship Id="rId3" Type="http://schemas.openxmlformats.org/officeDocument/2006/relationships/slideLayout" Target="../slideLayouts/slideLayout11.xml"/><Relationship Id="rId21" Type="http://schemas.openxmlformats.org/officeDocument/2006/relationships/tags" Target="../tags/tag6.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ags" Target="../tags/tag10.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tags" Target="../tags/tag5.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ags" Target="../tags/tag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ags" Target="../tags/tag8.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ags" Target="../tags/tag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vmlDrawing" Target="../drawings/vmlDrawing4.vml"/><Relationship Id="rId12" Type="http://schemas.openxmlformats.org/officeDocument/2006/relationships/image" Target="../media/image10.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11" Type="http://schemas.openxmlformats.org/officeDocument/2006/relationships/image" Target="../media/image9.png"/><Relationship Id="rId5" Type="http://schemas.openxmlformats.org/officeDocument/2006/relationships/slideLayout" Target="../slideLayouts/slideLayout31.xml"/><Relationship Id="rId10" Type="http://schemas.openxmlformats.org/officeDocument/2006/relationships/image" Target="../media/image1.emf"/><Relationship Id="rId4" Type="http://schemas.openxmlformats.org/officeDocument/2006/relationships/slideLayout" Target="../slideLayouts/slideLayout30.xml"/><Relationship Id="rId9"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aphicFrame>
        <p:nvGraphicFramePr>
          <p:cNvPr id="4" name="对象 3" hidden="1"/>
          <p:cNvGraphicFramePr>
            <a:graphicFrameLocks noChangeAspect="1"/>
          </p:cNvGraphicFramePr>
          <p:nvPr userDrawn="1">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0" name="think-cell 幻灯片" r:id="rId12" imgW="5715" imgH="5715" progId="TCLayout.ActiveDocument.1">
                  <p:embed/>
                </p:oleObj>
              </mc:Choice>
              <mc:Fallback>
                <p:oleObj name="think-cell 幻灯片" r:id="rId12" imgW="5715" imgH="5715" progId="TCLayout.ActiveDocument.1">
                  <p:embed/>
                  <p:pic>
                    <p:nvPicPr>
                      <p:cNvPr id="0" name="图片 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3"/>
          <p:cNvSpPr>
            <a:spLocks noGrp="1" noChangeArrowheads="1"/>
          </p:cNvSpPr>
          <p:nvPr>
            <p:ph type="body" idx="1"/>
          </p:nvPr>
        </p:nvSpPr>
        <p:spPr bwMode="auto">
          <a:xfrm>
            <a:off x="762000" y="1490870"/>
            <a:ext cx="10668000" cy="444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dirty="0">
                <a:sym typeface="Verdana" panose="020B0604030504040204" pitchFamily="34" charset="0"/>
              </a:rPr>
              <a:t>单击此处编辑母版文本样式</a:t>
            </a:r>
          </a:p>
          <a:p>
            <a:pPr lvl="1"/>
            <a:r>
              <a:rPr lang="zh-CN" altLang="zh-CN" dirty="0">
                <a:sym typeface="Verdana" panose="020B0604030504040204" pitchFamily="34" charset="0"/>
              </a:rPr>
              <a:t>第二级</a:t>
            </a:r>
          </a:p>
          <a:p>
            <a:pPr lvl="2"/>
            <a:r>
              <a:rPr lang="zh-CN" altLang="zh-CN" dirty="0">
                <a:sym typeface="Verdana" panose="020B0604030504040204" pitchFamily="34" charset="0"/>
              </a:rPr>
              <a:t>第三级</a:t>
            </a:r>
          </a:p>
          <a:p>
            <a:pPr lvl="3"/>
            <a:r>
              <a:rPr lang="zh-CN" altLang="zh-CN" dirty="0">
                <a:sym typeface="Verdana" panose="020B0604030504040204" pitchFamily="34" charset="0"/>
              </a:rPr>
              <a:t>第四级</a:t>
            </a:r>
            <a:endParaRPr lang="en-US" altLang="zh-CN" dirty="0">
              <a:sym typeface="Verdana" panose="020B0604030504040204" pitchFamily="34" charset="0"/>
            </a:endParaRPr>
          </a:p>
          <a:p>
            <a:pPr lvl="4"/>
            <a:r>
              <a:rPr lang="zh-CN" altLang="zh-CN" dirty="0">
                <a:sym typeface="Verdana" panose="020B0604030504040204" pitchFamily="34" charset="0"/>
              </a:rPr>
              <a:t>第五级</a:t>
            </a:r>
          </a:p>
        </p:txBody>
      </p:sp>
      <p:sp>
        <p:nvSpPr>
          <p:cNvPr id="3" name="Title Placeholder 2"/>
          <p:cNvSpPr>
            <a:spLocks noGrp="1" noChangeArrowheads="1"/>
          </p:cNvSpPr>
          <p:nvPr>
            <p:ph type="title" idx="4294967295"/>
          </p:nvPr>
        </p:nvSpPr>
        <p:spPr bwMode="auto">
          <a:xfrm>
            <a:off x="762000" y="178091"/>
            <a:ext cx="10668000" cy="9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dirty="0">
                <a:sym typeface="Verdana" panose="020B0604030504040204" pitchFamily="34" charset="0"/>
              </a:rPr>
              <a:t>单击此处编辑母版标题样式</a:t>
            </a:r>
          </a:p>
        </p:txBody>
      </p:sp>
      <p:sp>
        <p:nvSpPr>
          <p:cNvPr id="5" name="矩形 4"/>
          <p:cNvSpPr/>
          <p:nvPr userDrawn="1"/>
        </p:nvSpPr>
        <p:spPr>
          <a:xfrm flipV="1">
            <a:off x="622300" y="1209040"/>
            <a:ext cx="10945495" cy="76200"/>
          </a:xfrm>
          <a:prstGeom prst="rect">
            <a:avLst/>
          </a:prstGeom>
          <a:gradFill>
            <a:gsLst>
              <a:gs pos="0">
                <a:srgbClr val="F17EC8"/>
              </a:gs>
              <a:gs pos="33000">
                <a:srgbClr val="F47C58"/>
              </a:gs>
              <a:gs pos="56000">
                <a:srgbClr val="FCA817"/>
              </a:gs>
              <a:gs pos="83000">
                <a:srgbClr val="C1D539"/>
              </a:gs>
              <a:gs pos="100000">
                <a:srgbClr val="49D2C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1"/>
          <p:cNvSpPr>
            <a:spLocks noGrp="1" noChangeArrowheads="1"/>
          </p:cNvSpPr>
          <p:nvPr>
            <p:ph type="sldNum" sz="quarter" idx="12"/>
          </p:nvPr>
        </p:nvSpPr>
        <p:spPr>
          <a:xfrm>
            <a:off x="11819890" y="6619240"/>
            <a:ext cx="372110" cy="238760"/>
          </a:xfrm>
          <a:prstGeom prst="rect">
            <a:avLst/>
          </a:prstGeom>
        </p:spPr>
        <p:txBody>
          <a:bodyPr/>
          <a:lstStyle>
            <a:lvl1pPr>
              <a:defRPr sz="800" smtClean="0">
                <a:latin typeface="Arial Narrow" panose="020B0606020202030204" pitchFamily="34" charset="0"/>
                <a:cs typeface="Arial" panose="020B0604020202020204" pitchFamily="34" charset="0"/>
              </a:defRPr>
            </a:lvl1pPr>
          </a:lstStyle>
          <a:p>
            <a:fld id="{C9D72925-D289-9249-B662-18666BAEB90A}" type="slidenum">
              <a:rPr kumimoji="1" lang="zh-CN" altLang="en-US" smtClean="0"/>
              <a:t>‹#›</a:t>
            </a:fld>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rtl="0" eaLnBrk="1" fontAlgn="base" hangingPunct="1">
        <a:spcBef>
          <a:spcPct val="0"/>
        </a:spcBef>
        <a:spcAft>
          <a:spcPct val="0"/>
        </a:spcAft>
        <a:defRPr sz="2800" b="1">
          <a:solidFill>
            <a:schemeClr val="tx1"/>
          </a:solidFill>
          <a:latin typeface="微软雅黑" panose="020B0503020204020204" pitchFamily="34" charset="-122"/>
          <a:ea typeface="微软雅黑" panose="020B0503020204020204" pitchFamily="34" charset="-122"/>
          <a:cs typeface="+mj-cs"/>
          <a:sym typeface="Verdana" panose="020B0604030504040204" pitchFamily="34" charset="0"/>
        </a:defRPr>
      </a:lvl1pPr>
      <a:lvl2pPr algn="l" rtl="0" eaLnBrk="1" fontAlgn="base" hangingPunct="1">
        <a:spcBef>
          <a:spcPct val="0"/>
        </a:spcBef>
        <a:spcAft>
          <a:spcPct val="0"/>
        </a:spcAft>
        <a:defRPr sz="4800">
          <a:solidFill>
            <a:srgbClr val="346699"/>
          </a:solidFill>
          <a:latin typeface="Arial" panose="020B0604020202020204" pitchFamily="34" charset="0"/>
          <a:ea typeface="黑体" panose="02010609060101010101" pitchFamily="49" charset="-122"/>
          <a:sym typeface="Verdana" panose="020B0604030504040204" pitchFamily="34" charset="0"/>
        </a:defRPr>
      </a:lvl2pPr>
      <a:lvl3pPr algn="l" rtl="0" eaLnBrk="1" fontAlgn="base" hangingPunct="1">
        <a:spcBef>
          <a:spcPct val="0"/>
        </a:spcBef>
        <a:spcAft>
          <a:spcPct val="0"/>
        </a:spcAft>
        <a:defRPr sz="4800">
          <a:solidFill>
            <a:srgbClr val="346699"/>
          </a:solidFill>
          <a:latin typeface="Arial" panose="020B0604020202020204" pitchFamily="34" charset="0"/>
          <a:ea typeface="黑体" panose="02010609060101010101" pitchFamily="49" charset="-122"/>
          <a:sym typeface="Verdana" panose="020B0604030504040204" pitchFamily="34" charset="0"/>
        </a:defRPr>
      </a:lvl3pPr>
      <a:lvl4pPr algn="l" rtl="0" eaLnBrk="1" fontAlgn="base" hangingPunct="1">
        <a:spcBef>
          <a:spcPct val="0"/>
        </a:spcBef>
        <a:spcAft>
          <a:spcPct val="0"/>
        </a:spcAft>
        <a:defRPr sz="4800">
          <a:solidFill>
            <a:srgbClr val="346699"/>
          </a:solidFill>
          <a:latin typeface="Arial" panose="020B0604020202020204" pitchFamily="34" charset="0"/>
          <a:ea typeface="黑体" panose="02010609060101010101" pitchFamily="49" charset="-122"/>
          <a:sym typeface="Verdana" panose="020B0604030504040204" pitchFamily="34" charset="0"/>
        </a:defRPr>
      </a:lvl4pPr>
      <a:lvl5pPr algn="l" rtl="0" eaLnBrk="1" fontAlgn="base" hangingPunct="1">
        <a:spcBef>
          <a:spcPct val="0"/>
        </a:spcBef>
        <a:spcAft>
          <a:spcPct val="0"/>
        </a:spcAft>
        <a:defRPr sz="4800">
          <a:solidFill>
            <a:srgbClr val="346699"/>
          </a:solidFill>
          <a:latin typeface="Arial" panose="020B0604020202020204" pitchFamily="34" charset="0"/>
          <a:ea typeface="黑体" panose="02010609060101010101" pitchFamily="49" charset="-122"/>
          <a:sym typeface="Verdana" panose="020B0604030504040204" pitchFamily="34" charset="0"/>
        </a:defRPr>
      </a:lvl5pPr>
      <a:lvl6pPr marL="609600" algn="l" rtl="0" eaLnBrk="1" fontAlgn="base" hangingPunct="1">
        <a:spcBef>
          <a:spcPct val="0"/>
        </a:spcBef>
        <a:spcAft>
          <a:spcPct val="0"/>
        </a:spcAft>
        <a:defRPr sz="5335">
          <a:solidFill>
            <a:srgbClr val="FF6600"/>
          </a:solidFill>
          <a:latin typeface="Verdana" panose="020B0604030504040204" pitchFamily="34" charset="0"/>
          <a:ea typeface="宋体" panose="02010600030101010101" pitchFamily="2" charset="-122"/>
          <a:sym typeface="Verdana" panose="020B0604030504040204" pitchFamily="34" charset="0"/>
        </a:defRPr>
      </a:lvl6pPr>
      <a:lvl7pPr marL="1219200" algn="l" rtl="0" eaLnBrk="1" fontAlgn="base" hangingPunct="1">
        <a:spcBef>
          <a:spcPct val="0"/>
        </a:spcBef>
        <a:spcAft>
          <a:spcPct val="0"/>
        </a:spcAft>
        <a:defRPr sz="5335">
          <a:solidFill>
            <a:srgbClr val="FF6600"/>
          </a:solidFill>
          <a:latin typeface="Verdana" panose="020B0604030504040204" pitchFamily="34" charset="0"/>
          <a:ea typeface="宋体" panose="02010600030101010101" pitchFamily="2" charset="-122"/>
          <a:sym typeface="Verdana" panose="020B0604030504040204" pitchFamily="34" charset="0"/>
        </a:defRPr>
      </a:lvl7pPr>
      <a:lvl8pPr marL="1828800" algn="l" rtl="0" eaLnBrk="1" fontAlgn="base" hangingPunct="1">
        <a:spcBef>
          <a:spcPct val="0"/>
        </a:spcBef>
        <a:spcAft>
          <a:spcPct val="0"/>
        </a:spcAft>
        <a:defRPr sz="5335">
          <a:solidFill>
            <a:srgbClr val="FF6600"/>
          </a:solidFill>
          <a:latin typeface="Verdana" panose="020B0604030504040204" pitchFamily="34" charset="0"/>
          <a:ea typeface="宋体" panose="02010600030101010101" pitchFamily="2" charset="-122"/>
          <a:sym typeface="Verdana" panose="020B0604030504040204" pitchFamily="34" charset="0"/>
        </a:defRPr>
      </a:lvl8pPr>
      <a:lvl9pPr marL="2438400" algn="l" rtl="0" eaLnBrk="1" fontAlgn="base" hangingPunct="1">
        <a:spcBef>
          <a:spcPct val="0"/>
        </a:spcBef>
        <a:spcAft>
          <a:spcPct val="0"/>
        </a:spcAft>
        <a:defRPr sz="5335">
          <a:solidFill>
            <a:srgbClr val="FF6600"/>
          </a:solidFill>
          <a:latin typeface="Verdana" panose="020B0604030504040204" pitchFamily="34" charset="0"/>
          <a:ea typeface="宋体" panose="02010600030101010101" pitchFamily="2" charset="-122"/>
          <a:sym typeface="Verdana" panose="020B0604030504040204" pitchFamily="34" charset="0"/>
        </a:defRPr>
      </a:lvl9pPr>
    </p:titleStyle>
    <p:bodyStyle>
      <a:lvl1pPr marL="626745" indent="-626745" algn="l" defTabSz="0" rtl="0" eaLnBrk="1" fontAlgn="base" hangingPunct="1">
        <a:lnSpc>
          <a:spcPct val="120000"/>
        </a:lnSpc>
        <a:spcBef>
          <a:spcPct val="20000"/>
        </a:spcBef>
        <a:spcAft>
          <a:spcPts val="600"/>
        </a:spcAft>
        <a:buClr>
          <a:srgbClr val="346699"/>
        </a:buClr>
        <a:buSzPct val="80000"/>
        <a:buFont typeface="Wingdings" panose="05000000000000000000" pitchFamily="2" charset="2"/>
        <a:buChar char="o"/>
        <a:defRPr sz="2800" b="0">
          <a:solidFill>
            <a:schemeClr val="tx1"/>
          </a:solidFill>
          <a:latin typeface="微软雅黑" panose="020B0503020204020204" pitchFamily="34" charset="-122"/>
          <a:ea typeface="微软雅黑" panose="020B0503020204020204" pitchFamily="34" charset="-122"/>
          <a:cs typeface="+mn-cs"/>
          <a:sym typeface="Verdana" panose="020B0604030504040204" pitchFamily="34" charset="0"/>
        </a:defRPr>
      </a:lvl1pPr>
      <a:lvl2pPr marL="1210945" indent="-582295" algn="l" defTabSz="0" rtl="0" eaLnBrk="1" fontAlgn="base" hangingPunct="1">
        <a:lnSpc>
          <a:spcPct val="120000"/>
        </a:lnSpc>
        <a:spcBef>
          <a:spcPct val="20000"/>
        </a:spcBef>
        <a:spcAft>
          <a:spcPts val="600"/>
        </a:spcAft>
        <a:buClr>
          <a:srgbClr val="346699"/>
        </a:buClr>
        <a:buSzPct val="8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sym typeface="Verdana" panose="020B0604030504040204" pitchFamily="34" charset="0"/>
        </a:defRPr>
      </a:lvl2pPr>
      <a:lvl3pPr marL="1739900" indent="-527050" algn="l" defTabSz="0" rtl="0" eaLnBrk="1" fontAlgn="base" hangingPunct="1">
        <a:lnSpc>
          <a:spcPct val="120000"/>
        </a:lnSpc>
        <a:spcBef>
          <a:spcPct val="20000"/>
        </a:spcBef>
        <a:spcAft>
          <a:spcPts val="600"/>
        </a:spcAft>
        <a:buClr>
          <a:srgbClr val="346699"/>
        </a:buClr>
        <a:buSzPct val="80000"/>
        <a:buFont typeface="Wingdings" panose="05000000000000000000" pitchFamily="2" charset="2"/>
        <a:buChar char="o"/>
        <a:defRPr sz="2000">
          <a:solidFill>
            <a:schemeClr val="tx1"/>
          </a:solidFill>
          <a:latin typeface="微软雅黑" panose="020B0503020204020204" pitchFamily="34" charset="-122"/>
          <a:ea typeface="微软雅黑" panose="020B0503020204020204" pitchFamily="34" charset="-122"/>
          <a:sym typeface="Verdana" panose="020B0604030504040204" pitchFamily="34" charset="0"/>
        </a:defRPr>
      </a:lvl3pPr>
      <a:lvl4pPr marL="2258695" indent="-514350" algn="l" defTabSz="0" rtl="0" eaLnBrk="1" fontAlgn="base" hangingPunct="1">
        <a:lnSpc>
          <a:spcPct val="120000"/>
        </a:lnSpc>
        <a:spcBef>
          <a:spcPct val="20000"/>
        </a:spcBef>
        <a:spcAft>
          <a:spcPts val="600"/>
        </a:spcAft>
        <a:buClr>
          <a:srgbClr val="346699"/>
        </a:buClr>
        <a:buSzPct val="80000"/>
        <a:buFont typeface="Wingdings" panose="05000000000000000000" pitchFamily="2" charset="2"/>
        <a:buChar char="n"/>
        <a:defRPr sz="1800">
          <a:solidFill>
            <a:schemeClr val="tx1"/>
          </a:solidFill>
          <a:latin typeface="微软雅黑" panose="020B0503020204020204" pitchFamily="34" charset="-122"/>
          <a:ea typeface="微软雅黑" panose="020B0503020204020204" pitchFamily="34" charset="-122"/>
          <a:sym typeface="Verdana" panose="020B0604030504040204" pitchFamily="34" charset="0"/>
        </a:defRPr>
      </a:lvl4pPr>
      <a:lvl5pPr marL="2546350" indent="-285750" algn="l" defTabSz="0" rtl="0" eaLnBrk="1" fontAlgn="base" hangingPunct="1">
        <a:lnSpc>
          <a:spcPct val="120000"/>
        </a:lnSpc>
        <a:spcBef>
          <a:spcPct val="25000"/>
        </a:spcBef>
        <a:spcAft>
          <a:spcPts val="600"/>
        </a:spcAft>
        <a:buClr>
          <a:srgbClr val="346699"/>
        </a:buClr>
        <a:buSzPct val="80000"/>
        <a:buFont typeface="Wingdings" panose="05000000000000000000" pitchFamily="2" charset="2"/>
        <a:buChar char="p"/>
        <a:defRPr sz="1800">
          <a:solidFill>
            <a:schemeClr val="tx1"/>
          </a:solidFill>
          <a:latin typeface="微软雅黑" panose="020B0503020204020204" pitchFamily="34" charset="-122"/>
          <a:ea typeface="微软雅黑" panose="020B0503020204020204" pitchFamily="34" charset="-122"/>
          <a:sym typeface="Verdana" panose="020B0604030504040204" pitchFamily="34" charset="0"/>
        </a:defRPr>
      </a:lvl5pPr>
      <a:lvl6pPr marL="3401695" indent="-531495" algn="l" defTabSz="0" rtl="0" eaLnBrk="1" fontAlgn="base" hangingPunct="1">
        <a:spcBef>
          <a:spcPct val="25000"/>
        </a:spcBef>
        <a:spcAft>
          <a:spcPct val="0"/>
        </a:spcAft>
        <a:buClr>
          <a:srgbClr val="FF6600"/>
        </a:buClr>
        <a:buFont typeface="Wingdings" panose="05000000000000000000" pitchFamily="2" charset="2"/>
        <a:buChar char="§"/>
        <a:defRPr sz="2665">
          <a:solidFill>
            <a:schemeClr val="folHlink"/>
          </a:solidFill>
          <a:latin typeface="+mn-lt"/>
          <a:ea typeface="+mn-ea"/>
          <a:sym typeface="Verdana" panose="020B0604030504040204" pitchFamily="34" charset="0"/>
        </a:defRPr>
      </a:lvl6pPr>
      <a:lvl7pPr marL="4011295" indent="-531495" algn="l" defTabSz="0" rtl="0" eaLnBrk="1" fontAlgn="base" hangingPunct="1">
        <a:spcBef>
          <a:spcPct val="25000"/>
        </a:spcBef>
        <a:spcAft>
          <a:spcPct val="0"/>
        </a:spcAft>
        <a:buClr>
          <a:srgbClr val="FF6600"/>
        </a:buClr>
        <a:buFont typeface="Wingdings" panose="05000000000000000000" pitchFamily="2" charset="2"/>
        <a:buChar char="§"/>
        <a:defRPr sz="2665">
          <a:solidFill>
            <a:schemeClr val="folHlink"/>
          </a:solidFill>
          <a:latin typeface="+mn-lt"/>
          <a:ea typeface="+mn-ea"/>
          <a:sym typeface="Verdana" panose="020B0604030504040204" pitchFamily="34" charset="0"/>
        </a:defRPr>
      </a:lvl7pPr>
      <a:lvl8pPr marL="4620260" indent="-531495" algn="l" defTabSz="0" rtl="0" eaLnBrk="1" fontAlgn="base" hangingPunct="1">
        <a:spcBef>
          <a:spcPct val="25000"/>
        </a:spcBef>
        <a:spcAft>
          <a:spcPct val="0"/>
        </a:spcAft>
        <a:buClr>
          <a:srgbClr val="FF6600"/>
        </a:buClr>
        <a:buFont typeface="Wingdings" panose="05000000000000000000" pitchFamily="2" charset="2"/>
        <a:buChar char="§"/>
        <a:defRPr sz="2665">
          <a:solidFill>
            <a:schemeClr val="folHlink"/>
          </a:solidFill>
          <a:latin typeface="+mn-lt"/>
          <a:ea typeface="+mn-ea"/>
          <a:sym typeface="Verdana" panose="020B0604030504040204" pitchFamily="34" charset="0"/>
        </a:defRPr>
      </a:lvl8pPr>
      <a:lvl9pPr marL="5229860" indent="-531495" algn="l" defTabSz="0" rtl="0" eaLnBrk="1" fontAlgn="base" hangingPunct="1">
        <a:spcBef>
          <a:spcPct val="25000"/>
        </a:spcBef>
        <a:spcAft>
          <a:spcPct val="0"/>
        </a:spcAft>
        <a:buClr>
          <a:srgbClr val="FF6600"/>
        </a:buClr>
        <a:buFont typeface="Wingdings" panose="05000000000000000000" pitchFamily="2" charset="2"/>
        <a:buChar char="§"/>
        <a:defRPr sz="2665">
          <a:solidFill>
            <a:schemeClr val="folHlink"/>
          </a:solidFill>
          <a:latin typeface="+mn-lt"/>
          <a:ea typeface="+mn-ea"/>
          <a:sym typeface="Verdana" panose="020B0604030504040204" pitchFamily="34" charset="0"/>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2022/7/14</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6" cstate="screen"/>
          <a:stretch>
            <a:fillRect/>
          </a:stretch>
        </p:blipFill>
        <p:spPr>
          <a:xfrm>
            <a:off x="9947795" y="386651"/>
            <a:ext cx="1620000" cy="635638"/>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对象 6" hidden="1"/>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2" name="think-cell 幻灯片" r:id="rId9" imgW="5715" imgH="5715" progId="">
                  <p:embed/>
                </p:oleObj>
              </mc:Choice>
              <mc:Fallback>
                <p:oleObj name="think-cell 幻灯片" r:id="rId9" imgW="5715" imgH="5715" progId="">
                  <p:embed/>
                  <p:pic>
                    <p:nvPicPr>
                      <p:cNvPr id="0" name="对象 6"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图片 5"/>
          <p:cNvPicPr>
            <a:picLocks noChangeAspect="1"/>
          </p:cNvPicPr>
          <p:nvPr userDrawn="1"/>
        </p:nvPicPr>
        <p:blipFill>
          <a:blip r:embed="rId11"/>
          <a:stretch>
            <a:fillRect/>
          </a:stretch>
        </p:blipFill>
        <p:spPr>
          <a:xfrm>
            <a:off x="10066299" y="0"/>
            <a:ext cx="2114550" cy="887224"/>
          </a:xfrm>
          <a:prstGeom prst="rect">
            <a:avLst/>
          </a:prstGeom>
        </p:spPr>
      </p:pic>
      <p:pic>
        <p:nvPicPr>
          <p:cNvPr id="5" name="图片 4" descr="图片包含 游戏机, 伞&#10;&#10;描述已自动生成"/>
          <p:cNvPicPr>
            <a:picLocks noChangeAspect="1"/>
          </p:cNvPicPr>
          <p:nvPr userDrawn="1"/>
        </p:nvPicPr>
        <p:blipFill>
          <a:blip r:embed="rId12" cstate="print"/>
          <a:stretch>
            <a:fillRect/>
          </a:stretch>
        </p:blipFill>
        <p:spPr>
          <a:xfrm rot="10800000">
            <a:off x="0" y="4305"/>
            <a:ext cx="12192000" cy="685369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灯片编号占位符 2"/>
          <p:cNvSpPr>
            <a:spLocks noGrp="1"/>
          </p:cNvSpPr>
          <p:nvPr>
            <p:ph type="sldNum" sz="quarter" idx="4"/>
          </p:nvPr>
        </p:nvSpPr>
        <p:spPr>
          <a:xfrm>
            <a:off x="9167191" y="648857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39215-1967-4EB4-93CF-52C84EB764B9}" type="slidenum">
              <a:rPr lang="zh-CN" altLang="en-US" smtClean="0"/>
              <a:t>‹#›</a:t>
            </a:fld>
            <a:endParaRPr lang="zh-CN" altLang="en-US"/>
          </a:p>
        </p:txBody>
      </p:sp>
      <p:pic>
        <p:nvPicPr>
          <p:cNvPr id="8" name="图片 7"/>
          <p:cNvPicPr>
            <a:picLocks noChangeAspect="1"/>
          </p:cNvPicPr>
          <p:nvPr userDrawn="1"/>
        </p:nvPicPr>
        <p:blipFill>
          <a:blip r:embed="rId13" cstate="screen"/>
          <a:stretch>
            <a:fillRect/>
          </a:stretch>
        </p:blipFill>
        <p:spPr>
          <a:xfrm>
            <a:off x="10369993" y="386654"/>
            <a:ext cx="1404000" cy="550888"/>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mp3"/><Relationship Id="rId7" Type="http://schemas.openxmlformats.org/officeDocument/2006/relationships/image" Target="../media/image14.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notesSlide" Target="../notesSlides/notesSlide2.xml"/><Relationship Id="rId5" Type="http://schemas.openxmlformats.org/officeDocument/2006/relationships/slideLayout" Target="../slideLayouts/slideLayout11.xml"/><Relationship Id="rId10" Type="http://schemas.openxmlformats.org/officeDocument/2006/relationships/image" Target="../media/image16.png"/><Relationship Id="rId4" Type="http://schemas.openxmlformats.org/officeDocument/2006/relationships/audio" Target="../media/media1.mp3"/><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525" y="2299335"/>
            <a:ext cx="12200890" cy="2368550"/>
          </a:xfrm>
          <a:prstGeom prst="rect">
            <a:avLst/>
          </a:prstGeom>
          <a:gradFill>
            <a:gsLst>
              <a:gs pos="0">
                <a:srgbClr val="F17EC8"/>
              </a:gs>
              <a:gs pos="22000">
                <a:srgbClr val="F47C58"/>
              </a:gs>
              <a:gs pos="40000">
                <a:srgbClr val="FCA817"/>
              </a:gs>
              <a:gs pos="66000">
                <a:srgbClr val="C1D539"/>
              </a:gs>
              <a:gs pos="84000">
                <a:srgbClr val="49D2C9"/>
              </a:gs>
            </a:gsLst>
            <a:lin ang="10800000" scaled="0"/>
          </a:gra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cs typeface="+mn-cs"/>
            </a:endParaRPr>
          </a:p>
        </p:txBody>
      </p:sp>
      <p:sp>
        <p:nvSpPr>
          <p:cNvPr id="8" name="矩形 7"/>
          <p:cNvSpPr/>
          <p:nvPr/>
        </p:nvSpPr>
        <p:spPr>
          <a:xfrm>
            <a:off x="0" y="2243044"/>
            <a:ext cx="12239625" cy="2735580"/>
          </a:xfrm>
          <a:prstGeom prst="rect">
            <a:avLst/>
          </a:prstGeom>
          <a:solidFill>
            <a:srgbClr val="FFFFFF">
              <a:alpha val="32000"/>
            </a:srgbClr>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cs typeface="+mn-cs"/>
            </a:endParaRPr>
          </a:p>
        </p:txBody>
      </p:sp>
      <p:sp>
        <p:nvSpPr>
          <p:cNvPr id="2" name="标题 1"/>
          <p:cNvSpPr>
            <a:spLocks noGrp="1"/>
          </p:cNvSpPr>
          <p:nvPr>
            <p:ph type="ctrTitle"/>
          </p:nvPr>
        </p:nvSpPr>
        <p:spPr>
          <a:xfrm>
            <a:off x="1136631" y="2445010"/>
            <a:ext cx="10683259" cy="2077200"/>
          </a:xfrm>
          <a:effectLst>
            <a:outerShdw blurRad="50800" dist="38100" dir="2700000" algn="tl" rotWithShape="0">
              <a:schemeClr val="bg1">
                <a:lumMod val="95000"/>
                <a:alpha val="40000"/>
              </a:schemeClr>
            </a:outerShdw>
          </a:effectLst>
        </p:spPr>
        <p:txBody>
          <a:bodyPr/>
          <a:lstStyle/>
          <a:p>
            <a:pPr>
              <a:lnSpc>
                <a:spcPct val="125000"/>
              </a:lnSpc>
            </a:pPr>
            <a:r>
              <a:rPr lang="zh-CN" altLang="en-US" sz="4400" spc="200" dirty="0">
                <a:solidFill>
                  <a:schemeClr val="tx1">
                    <a:lumMod val="75000"/>
                    <a:lumOff val="25000"/>
                  </a:schemeClr>
                </a:solidFill>
                <a:sym typeface="Arial" panose="020B0604020202020204" pitchFamily="34" charset="0"/>
              </a:rPr>
              <a:t>注射用甲苯磺酸奥马环素</a:t>
            </a:r>
            <a:br>
              <a:rPr lang="zh-CN" altLang="en-US" sz="4400" spc="200" dirty="0">
                <a:solidFill>
                  <a:schemeClr val="tx1">
                    <a:lumMod val="75000"/>
                    <a:lumOff val="25000"/>
                  </a:schemeClr>
                </a:solidFill>
                <a:sym typeface="Arial" panose="020B0604020202020204" pitchFamily="34" charset="0"/>
              </a:rPr>
            </a:br>
            <a:r>
              <a:rPr lang="zh-CN" altLang="en-US" sz="4400" spc="200" dirty="0">
                <a:solidFill>
                  <a:schemeClr val="tx1">
                    <a:lumMod val="75000"/>
                    <a:lumOff val="25000"/>
                  </a:schemeClr>
                </a:solidFill>
                <a:sym typeface="Arial" panose="020B0604020202020204" pitchFamily="34" charset="0"/>
              </a:rPr>
              <a:t>（纽再乐</a:t>
            </a:r>
            <a:r>
              <a:rPr lang="en-US" altLang="zh-CN" sz="4400" spc="200" baseline="30000" dirty="0">
                <a:solidFill>
                  <a:schemeClr val="tx1">
                    <a:lumMod val="75000"/>
                    <a:lumOff val="25000"/>
                  </a:schemeClr>
                </a:solidFill>
                <a:sym typeface="Arial" panose="020B0604020202020204" pitchFamily="34" charset="0"/>
              </a:rPr>
              <a:t>®</a:t>
            </a:r>
            <a:r>
              <a:rPr lang="zh-CN" altLang="en-US" sz="4400" spc="200" dirty="0">
                <a:solidFill>
                  <a:schemeClr val="tx1">
                    <a:lumMod val="75000"/>
                    <a:lumOff val="25000"/>
                  </a:schemeClr>
                </a:solidFill>
                <a:sym typeface="Arial" panose="020B0604020202020204" pitchFamily="34" charset="0"/>
              </a:rPr>
              <a:t>）</a:t>
            </a:r>
          </a:p>
        </p:txBody>
      </p:sp>
      <p:sp>
        <p:nvSpPr>
          <p:cNvPr id="5" name="灯片编号占位符 4"/>
          <p:cNvSpPr>
            <a:spLocks noGrp="1"/>
          </p:cNvSpPr>
          <p:nvPr>
            <p:ph type="sldNum" sz="quarter" idx="12"/>
          </p:nvPr>
        </p:nvSpPr>
        <p:spPr/>
        <p:txBody>
          <a:bodyPr/>
          <a:lstStyle/>
          <a:p>
            <a:fld id="{C9D72925-D289-9249-B662-18666BAEB90A}" type="slidenum">
              <a:rPr kumimoji="1" lang="zh-CN" altLang="en-US" smtClean="0"/>
              <a:t>1</a:t>
            </a:fld>
            <a:endParaRPr kumimoji="1" lang="zh-CN" altLang="en-US" dirty="0"/>
          </a:p>
        </p:txBody>
      </p:sp>
      <p:sp>
        <p:nvSpPr>
          <p:cNvPr id="10" name="矩形 9"/>
          <p:cNvSpPr/>
          <p:nvPr/>
        </p:nvSpPr>
        <p:spPr>
          <a:xfrm>
            <a:off x="3769826" y="5119762"/>
            <a:ext cx="5416868" cy="461665"/>
          </a:xfrm>
          <a:prstGeom prst="rect">
            <a:avLst/>
          </a:prstGeom>
        </p:spPr>
        <p:txBody>
          <a:bodyPr wrap="none">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申报企业：再鼎医药（上海）有限公司</a:t>
            </a:r>
            <a:endParaRPr lang="zh-CN" altLang="en-US" sz="2400" dirty="0">
              <a:solidFill>
                <a:schemeClr val="tx1">
                  <a:lumMod val="75000"/>
                  <a:lumOff val="25000"/>
                </a:schemeClr>
              </a:solidFill>
            </a:endParaRPr>
          </a:p>
        </p:txBody>
      </p:sp>
      <p:pic>
        <p:nvPicPr>
          <p:cNvPr id="9" name="图片 8"/>
          <p:cNvPicPr>
            <a:picLocks noChangeAspect="1"/>
          </p:cNvPicPr>
          <p:nvPr/>
        </p:nvPicPr>
        <p:blipFill>
          <a:blip r:embed="rId3"/>
          <a:stretch>
            <a:fillRect/>
          </a:stretch>
        </p:blipFill>
        <p:spPr>
          <a:xfrm>
            <a:off x="572892" y="200275"/>
            <a:ext cx="2456567" cy="869284"/>
          </a:xfrm>
          <a:prstGeom prst="rect">
            <a:avLst/>
          </a:prstGeom>
          <a:effectLst>
            <a:reflection blurRad="6350" stA="52000" endA="300" endPos="35000" dir="5400000" sy="-100000" algn="bl" rotWithShape="0"/>
          </a:effectLst>
        </p:spPr>
      </p:pic>
      <p:sp>
        <p:nvSpPr>
          <p:cNvPr id="11" name="矩形 10"/>
          <p:cNvSpPr/>
          <p:nvPr/>
        </p:nvSpPr>
        <p:spPr>
          <a:xfrm>
            <a:off x="3538994" y="1522401"/>
            <a:ext cx="5981125" cy="523220"/>
          </a:xfrm>
          <a:prstGeom prst="rect">
            <a:avLst/>
          </a:prstGeom>
        </p:spPr>
        <p:txBody>
          <a:bodyPr wrap="none">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本申报资料配有</a:t>
            </a:r>
            <a:r>
              <a:rPr lang="zh-CN" altLang="en-US" sz="2800" b="1" dirty="0">
                <a:solidFill>
                  <a:srgbClr val="FF0000"/>
                </a:solidFill>
                <a:latin typeface="微软雅黑" panose="020B0503020204020204" pitchFamily="34" charset="-122"/>
                <a:ea typeface="微软雅黑" panose="020B0503020204020204" pitchFamily="34" charset="-122"/>
              </a:rPr>
              <a:t>音频</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，您可以通过左下方按钮关闭音频</a:t>
            </a:r>
            <a:endParaRPr lang="zh-CN" altLang="en-US" b="1"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41876" y="2355246"/>
            <a:ext cx="54575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000" b="1" spc="300" noProof="0" dirty="0">
                <a:solidFill>
                  <a:srgbClr val="FFFFFF"/>
                </a:solidFill>
                <a:latin typeface="Arial Narrow" panose="020B0606020202030204" pitchFamily="34" charset="0"/>
                <a:ea typeface="微软雅黑" panose="020B0503020204020204" pitchFamily="34" charset="-122"/>
              </a:rPr>
              <a:t>谢</a:t>
            </a:r>
            <a:r>
              <a:rPr kumimoji="0" lang="zh-CN" altLang="en-US" sz="6000" b="1" i="0" u="none" strike="noStrike" kern="1200" cap="none" spc="300" normalizeH="0" baseline="0" noProof="0" dirty="0">
                <a:ln>
                  <a:noFill/>
                </a:ln>
                <a:solidFill>
                  <a:srgbClr val="FFFFFF"/>
                </a:solidFill>
                <a:effectLst/>
                <a:uLnTx/>
                <a:uFillTx/>
                <a:latin typeface="Arial Narrow" panose="020B0606020202030204" pitchFamily="34" charset="0"/>
                <a:ea typeface="微软雅黑" panose="020B0503020204020204" pitchFamily="34" charset="-122"/>
                <a:cs typeface="+mn-cs"/>
              </a:rPr>
              <a:t>谢审阅！</a:t>
            </a:r>
            <a:endParaRPr kumimoji="0" lang="en-US" altLang="zh-CN" sz="6000" b="1" i="0" u="none" strike="noStrike" kern="1200" cap="none" spc="300" normalizeH="0" baseline="0" noProof="0" dirty="0">
              <a:ln>
                <a:noFill/>
              </a:ln>
              <a:solidFill>
                <a:srgbClr val="FFFFFF"/>
              </a:solidFill>
              <a:effectLst/>
              <a:uLnTx/>
              <a:uFillTx/>
              <a:latin typeface="Arial Narrow" panose="020B0606020202030204" pitchFamily="34" charset="0"/>
              <a:ea typeface="微软雅黑" panose="020B0503020204020204" pitchFamily="34" charset="-122"/>
              <a:cs typeface="+mn-cs"/>
            </a:endParaRPr>
          </a:p>
        </p:txBody>
      </p:sp>
      <p:sp>
        <p:nvSpPr>
          <p:cNvPr id="4" name="矩形 3"/>
          <p:cNvSpPr/>
          <p:nvPr/>
        </p:nvSpPr>
        <p:spPr>
          <a:xfrm>
            <a:off x="242162" y="3778653"/>
            <a:ext cx="11728414" cy="147637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正面回击耐药挑战</a:t>
            </a:r>
            <a:endParaRPr kumimoji="0" lang="en-US" altLang="zh-CN" sz="32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期待携手医保，惠及更多患者！</a:t>
            </a:r>
            <a:endParaRPr kumimoji="0" lang="zh-CN" altLang="en-US" sz="2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2" name="图片 1"/>
          <p:cNvPicPr>
            <a:picLocks noChangeAspect="1"/>
          </p:cNvPicPr>
          <p:nvPr/>
        </p:nvPicPr>
        <p:blipFill>
          <a:blip r:embed="rId5"/>
          <a:stretch>
            <a:fillRect/>
          </a:stretch>
        </p:blipFill>
        <p:spPr>
          <a:xfrm>
            <a:off x="2224584" y="2256987"/>
            <a:ext cx="3425589" cy="1212183"/>
          </a:xfrm>
          <a:prstGeom prst="rect">
            <a:avLst/>
          </a:prstGeom>
          <a:effectLst>
            <a:reflection blurRad="6350" stA="52000" endA="300" endPos="35000" dir="5400000" sy="-100000" algn="bl" rotWithShape="0"/>
          </a:effectLst>
        </p:spPr>
      </p:pic>
      <p:pic>
        <p:nvPicPr>
          <p:cNvPr id="7" name="图片 6"/>
          <p:cNvPicPr>
            <a:picLocks noChangeAspect="1"/>
          </p:cNvPicPr>
          <p:nvPr/>
        </p:nvPicPr>
        <p:blipFill>
          <a:blip r:embed="rId6"/>
          <a:stretch>
            <a:fillRect/>
          </a:stretch>
        </p:blipFill>
        <p:spPr>
          <a:xfrm>
            <a:off x="10014925" y="170822"/>
            <a:ext cx="1937982" cy="1143000"/>
          </a:xfrm>
          <a:prstGeom prst="rect">
            <a:avLst/>
          </a:prstGeom>
        </p:spPr>
      </p:pic>
      <p:pic>
        <p:nvPicPr>
          <p:cNvPr id="8" name="图片 7" descr="文本&#10;&#10;描述已自动生成"/>
          <p:cNvPicPr>
            <a:picLocks noChangeAspect="1"/>
          </p:cNvPicPr>
          <p:nvPr/>
        </p:nvPicPr>
        <p:blipFill>
          <a:blip r:embed="rId7"/>
          <a:stretch>
            <a:fillRect/>
          </a:stretch>
        </p:blipFill>
        <p:spPr>
          <a:xfrm>
            <a:off x="10014925" y="471509"/>
            <a:ext cx="1937982" cy="678294"/>
          </a:xfrm>
          <a:prstGeom prst="rect">
            <a:avLst/>
          </a:prstGeom>
        </p:spPr>
      </p:pic>
      <p:pic>
        <p:nvPicPr>
          <p:cNvPr id="10" name="底页-改.mp3" descr="底页-改.mp3">
            <a:hlinkClick r:id="" action="ppaction://media"/>
            <a:extLst>
              <a:ext uri="{FF2B5EF4-FFF2-40B4-BE49-F238E27FC236}">
                <a16:creationId xmlns:a16="http://schemas.microsoft.com/office/drawing/2014/main" id="{457E0176-B895-7390-43AF-9582B589E452}"/>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tx2">
                <a:tint val="45000"/>
                <a:satMod val="400000"/>
              </a:schemeClr>
            </a:duotone>
          </a:blip>
          <a:stretch>
            <a:fillRect/>
          </a:stretch>
        </p:blipFill>
        <p:spPr>
          <a:xfrm>
            <a:off x="0" y="6138000"/>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46084" y="1929738"/>
            <a:ext cx="3531116" cy="3531116"/>
          </a:xfrm>
          <a:prstGeom prst="ellipse">
            <a:avLst/>
          </a:prstGeom>
          <a:gradFill>
            <a:gsLst>
              <a:gs pos="0">
                <a:srgbClr val="21B2AA"/>
              </a:gs>
              <a:gs pos="99000">
                <a:srgbClr val="FAA21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TextBox 2"/>
          <p:cNvSpPr txBox="1"/>
          <p:nvPr>
            <p:custDataLst>
              <p:tags r:id="rId2"/>
            </p:custDataLst>
          </p:nvPr>
        </p:nvSpPr>
        <p:spPr>
          <a:xfrm>
            <a:off x="213237" y="471509"/>
            <a:ext cx="4176093" cy="1360170"/>
          </a:xfrm>
          <a:prstGeom prst="rect">
            <a:avLst/>
          </a:prstGeom>
          <a:noFill/>
        </p:spPr>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zh-CN" altLang="en-US" sz="3600" b="1" spc="200" dirty="0">
                <a:gradFill>
                  <a:gsLst>
                    <a:gs pos="0">
                      <a:srgbClr val="02B9AD"/>
                    </a:gs>
                    <a:gs pos="99000">
                      <a:srgbClr val="6FC87C"/>
                    </a:gs>
                  </a:gsLst>
                  <a:lin ang="2700000" scaled="0"/>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charset="0"/>
                <a:sym typeface="+mn-lt"/>
              </a:rPr>
              <a:t>目录</a:t>
            </a:r>
            <a:r>
              <a:rPr lang="en-US" altLang="zh-CN" sz="3200" b="1" spc="200" dirty="0">
                <a:gradFill>
                  <a:gsLst>
                    <a:gs pos="0">
                      <a:srgbClr val="02B9AD"/>
                    </a:gs>
                    <a:gs pos="99000">
                      <a:srgbClr val="6FC87C"/>
                    </a:gs>
                  </a:gsLst>
                  <a:lin ang="2700000" scaled="0"/>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charset="0"/>
                <a:sym typeface="+mn-lt"/>
              </a:rPr>
              <a:t>/CONTENT</a:t>
            </a:r>
            <a:endParaRPr lang="en-US" altLang="zh-CN" sz="2400" b="1" spc="200" dirty="0">
              <a:gradFill>
                <a:gsLst>
                  <a:gs pos="0">
                    <a:srgbClr val="02B9AD"/>
                  </a:gs>
                  <a:gs pos="99000">
                    <a:srgbClr val="6FC87C"/>
                  </a:gs>
                </a:gsLst>
                <a:lin ang="2700000" scaled="0"/>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charset="0"/>
              <a:sym typeface="+mn-lt"/>
            </a:endParaRPr>
          </a:p>
        </p:txBody>
      </p:sp>
      <p:sp>
        <p:nvSpPr>
          <p:cNvPr id="41" name="标题 1"/>
          <p:cNvSpPr txBox="1"/>
          <p:nvPr/>
        </p:nvSpPr>
        <p:spPr>
          <a:xfrm>
            <a:off x="5460961" y="1980538"/>
            <a:ext cx="2428334" cy="810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1" i="1"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rPr>
              <a:t>药品基本信息</a:t>
            </a:r>
          </a:p>
        </p:txBody>
      </p:sp>
      <p:sp>
        <p:nvSpPr>
          <p:cNvPr id="46" name="标题 1"/>
          <p:cNvSpPr txBox="1"/>
          <p:nvPr/>
        </p:nvSpPr>
        <p:spPr>
          <a:xfrm>
            <a:off x="9407219" y="1996993"/>
            <a:ext cx="1456060" cy="810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1" i="1"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安全性</a:t>
            </a:r>
          </a:p>
        </p:txBody>
      </p:sp>
      <p:sp>
        <p:nvSpPr>
          <p:cNvPr id="51" name="标题 1"/>
          <p:cNvSpPr txBox="1"/>
          <p:nvPr/>
        </p:nvSpPr>
        <p:spPr>
          <a:xfrm>
            <a:off x="5605126" y="3375608"/>
            <a:ext cx="1456060" cy="810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1" i="1"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rPr>
              <a:t>有效性</a:t>
            </a:r>
          </a:p>
        </p:txBody>
      </p:sp>
      <p:sp>
        <p:nvSpPr>
          <p:cNvPr id="56" name="标题 1"/>
          <p:cNvSpPr txBox="1"/>
          <p:nvPr/>
        </p:nvSpPr>
        <p:spPr>
          <a:xfrm>
            <a:off x="9450767" y="3375608"/>
            <a:ext cx="1456060" cy="810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1" i="1" u="none" strike="noStrike" kern="120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创新性</a:t>
            </a:r>
            <a:endParaRPr kumimoji="0" lang="zh-CN" altLang="en-US" sz="2800" b="1" i="1"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61" name="标题 1"/>
          <p:cNvSpPr txBox="1"/>
          <p:nvPr/>
        </p:nvSpPr>
        <p:spPr>
          <a:xfrm>
            <a:off x="5646683" y="4779140"/>
            <a:ext cx="1456060" cy="810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1" i="1" u="none" strike="noStrike" kern="120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公平性</a:t>
            </a:r>
            <a:endParaRPr kumimoji="0" lang="zh-CN" altLang="en-US" sz="2800" b="1" i="1"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69" name="椭圆 68"/>
          <p:cNvSpPr>
            <a:spLocks noChangeAspect="1"/>
          </p:cNvSpPr>
          <p:nvPr/>
        </p:nvSpPr>
        <p:spPr>
          <a:xfrm>
            <a:off x="481638" y="1967838"/>
            <a:ext cx="3407657" cy="3407657"/>
          </a:xfrm>
          <a:prstGeom prst="ellipse">
            <a:avLst/>
          </a:prstGeom>
          <a:blipFill dpi="0" rotWithShape="1">
            <a:blip r:embed="rId7"/>
            <a:srcRect/>
            <a:tile tx="-2209800" ty="641350" sx="100000" sy="100000" flip="none" algn="tl"/>
          </a:blipFill>
          <a:ln w="12700" cap="flat" cmpd="sng" algn="ctr">
            <a:noFill/>
            <a:prstDash val="solid"/>
            <a:miter lim="800000"/>
          </a:ln>
          <a:effectLst>
            <a:reflection blurRad="6350" stA="50000" endA="300" endPos="38500" dist="50800" dir="5400000" sy="-100000" algn="bl" rotWithShape="0"/>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35" name="组合 34"/>
          <p:cNvGrpSpPr/>
          <p:nvPr/>
        </p:nvGrpSpPr>
        <p:grpSpPr>
          <a:xfrm>
            <a:off x="4664091" y="2062245"/>
            <a:ext cx="847670" cy="586214"/>
            <a:chOff x="1876408" y="2319546"/>
            <a:chExt cx="1033384" cy="714646"/>
          </a:xfrm>
        </p:grpSpPr>
        <p:sp>
          <p:nvSpPr>
            <p:cNvPr id="36"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7"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70" name="文本框 69"/>
            <p:cNvSpPr txBox="1"/>
            <p:nvPr/>
          </p:nvSpPr>
          <p:spPr>
            <a:xfrm>
              <a:off x="2197484" y="2319546"/>
              <a:ext cx="391231"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1</a:t>
              </a:r>
              <a:endParaRPr lang="zh-CN" altLang="en-US" sz="2800" dirty="0">
                <a:solidFill>
                  <a:schemeClr val="bg1"/>
                </a:solidFill>
                <a:latin typeface="Impact" panose="020B0806030902050204" pitchFamily="34" charset="0"/>
              </a:endParaRPr>
            </a:p>
          </p:txBody>
        </p:sp>
      </p:grpSp>
      <p:grpSp>
        <p:nvGrpSpPr>
          <p:cNvPr id="96" name="组合 95"/>
          <p:cNvGrpSpPr/>
          <p:nvPr/>
        </p:nvGrpSpPr>
        <p:grpSpPr>
          <a:xfrm>
            <a:off x="4546957" y="3417652"/>
            <a:ext cx="847670" cy="586214"/>
            <a:chOff x="1876408" y="2319546"/>
            <a:chExt cx="1033384" cy="714646"/>
          </a:xfrm>
        </p:grpSpPr>
        <p:sp>
          <p:nvSpPr>
            <p:cNvPr id="97"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98"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99" name="文本框 98"/>
            <p:cNvSpPr txBox="1"/>
            <p:nvPr/>
          </p:nvSpPr>
          <p:spPr>
            <a:xfrm>
              <a:off x="2164263" y="2319546"/>
              <a:ext cx="457675"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3</a:t>
              </a:r>
              <a:endParaRPr lang="zh-CN" altLang="en-US" sz="2800" dirty="0">
                <a:solidFill>
                  <a:schemeClr val="bg1"/>
                </a:solidFill>
                <a:latin typeface="Impact" panose="020B0806030902050204" pitchFamily="34" charset="0"/>
              </a:endParaRPr>
            </a:p>
          </p:txBody>
        </p:sp>
      </p:grpSp>
      <p:grpSp>
        <p:nvGrpSpPr>
          <p:cNvPr id="100" name="组合 99"/>
          <p:cNvGrpSpPr/>
          <p:nvPr/>
        </p:nvGrpSpPr>
        <p:grpSpPr>
          <a:xfrm>
            <a:off x="4503630" y="4825171"/>
            <a:ext cx="847670" cy="586214"/>
            <a:chOff x="1876408" y="2319546"/>
            <a:chExt cx="1033384" cy="714646"/>
          </a:xfrm>
        </p:grpSpPr>
        <p:sp>
          <p:nvSpPr>
            <p:cNvPr id="101"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2"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03" name="文本框 102"/>
            <p:cNvSpPr txBox="1"/>
            <p:nvPr/>
          </p:nvSpPr>
          <p:spPr>
            <a:xfrm>
              <a:off x="2163285" y="2319546"/>
              <a:ext cx="459629"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5</a:t>
              </a:r>
              <a:endParaRPr lang="zh-CN" altLang="en-US" sz="2800" dirty="0">
                <a:solidFill>
                  <a:schemeClr val="bg1"/>
                </a:solidFill>
                <a:latin typeface="Impact" panose="020B0806030902050204" pitchFamily="34" charset="0"/>
              </a:endParaRPr>
            </a:p>
          </p:txBody>
        </p:sp>
      </p:grpSp>
      <p:grpSp>
        <p:nvGrpSpPr>
          <p:cNvPr id="104" name="组合 103"/>
          <p:cNvGrpSpPr/>
          <p:nvPr/>
        </p:nvGrpSpPr>
        <p:grpSpPr>
          <a:xfrm>
            <a:off x="8446241" y="2106223"/>
            <a:ext cx="847670" cy="586214"/>
            <a:chOff x="1876408" y="2319546"/>
            <a:chExt cx="1033384" cy="714646"/>
          </a:xfrm>
        </p:grpSpPr>
        <p:sp>
          <p:nvSpPr>
            <p:cNvPr id="105"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6"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07" name="文本框 106"/>
            <p:cNvSpPr txBox="1"/>
            <p:nvPr/>
          </p:nvSpPr>
          <p:spPr>
            <a:xfrm>
              <a:off x="2171102" y="2319546"/>
              <a:ext cx="443995"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2</a:t>
              </a:r>
              <a:endParaRPr lang="zh-CN" altLang="en-US" sz="2800" dirty="0">
                <a:solidFill>
                  <a:schemeClr val="bg1"/>
                </a:solidFill>
                <a:latin typeface="Impact" panose="020B0806030902050204" pitchFamily="34" charset="0"/>
              </a:endParaRPr>
            </a:p>
          </p:txBody>
        </p:sp>
      </p:grpSp>
      <p:grpSp>
        <p:nvGrpSpPr>
          <p:cNvPr id="108" name="组合 107"/>
          <p:cNvGrpSpPr/>
          <p:nvPr/>
        </p:nvGrpSpPr>
        <p:grpSpPr>
          <a:xfrm>
            <a:off x="8439744" y="3450491"/>
            <a:ext cx="847670" cy="586214"/>
            <a:chOff x="1876408" y="2319546"/>
            <a:chExt cx="1033384" cy="714646"/>
          </a:xfrm>
        </p:grpSpPr>
        <p:sp>
          <p:nvSpPr>
            <p:cNvPr id="109"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10"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11" name="文本框 110"/>
            <p:cNvSpPr txBox="1"/>
            <p:nvPr/>
          </p:nvSpPr>
          <p:spPr>
            <a:xfrm>
              <a:off x="2163285" y="2319546"/>
              <a:ext cx="459629"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smtClean="0">
                  <a:solidFill>
                    <a:schemeClr val="bg1"/>
                  </a:solidFill>
                  <a:latin typeface="Impact" panose="020B0806030902050204" pitchFamily="34" charset="0"/>
                </a:rPr>
                <a:t>4</a:t>
              </a:r>
              <a:endParaRPr lang="zh-CN" altLang="en-US" sz="2800" dirty="0">
                <a:solidFill>
                  <a:schemeClr val="bg1"/>
                </a:solidFill>
                <a:latin typeface="Impact" panose="020B0806030902050204" pitchFamily="34" charset="0"/>
              </a:endParaRPr>
            </a:p>
          </p:txBody>
        </p:sp>
      </p:grpSp>
      <p:pic>
        <p:nvPicPr>
          <p:cNvPr id="2" name="图片 1"/>
          <p:cNvPicPr>
            <a:picLocks noChangeAspect="1"/>
          </p:cNvPicPr>
          <p:nvPr/>
        </p:nvPicPr>
        <p:blipFill>
          <a:blip r:embed="rId8"/>
          <a:stretch>
            <a:fillRect/>
          </a:stretch>
        </p:blipFill>
        <p:spPr>
          <a:xfrm>
            <a:off x="10014925" y="170822"/>
            <a:ext cx="1937982" cy="1143000"/>
          </a:xfrm>
          <a:prstGeom prst="rect">
            <a:avLst/>
          </a:prstGeom>
        </p:spPr>
      </p:pic>
      <p:pic>
        <p:nvPicPr>
          <p:cNvPr id="38" name="图片 37" descr="文本&#10;&#10;描述已自动生成"/>
          <p:cNvPicPr>
            <a:picLocks noChangeAspect="1"/>
          </p:cNvPicPr>
          <p:nvPr/>
        </p:nvPicPr>
        <p:blipFill>
          <a:blip r:embed="rId9"/>
          <a:stretch>
            <a:fillRect/>
          </a:stretch>
        </p:blipFill>
        <p:spPr>
          <a:xfrm>
            <a:off x="10014925" y="471509"/>
            <a:ext cx="1937982" cy="678294"/>
          </a:xfrm>
          <a:prstGeom prst="rect">
            <a:avLst/>
          </a:prstGeom>
        </p:spPr>
      </p:pic>
      <p:pic>
        <p:nvPicPr>
          <p:cNvPr id="4" name="首页.mp3" descr="首页.mp3">
            <a:hlinkClick r:id="" action="ppaction://media"/>
            <a:extLst>
              <a:ext uri="{FF2B5EF4-FFF2-40B4-BE49-F238E27FC236}">
                <a16:creationId xmlns:a16="http://schemas.microsoft.com/office/drawing/2014/main" id="{0A5E8649-B607-279F-C32A-3783675B9375}"/>
              </a:ext>
            </a:extLst>
          </p:cNvPr>
          <p:cNvPicPr>
            <a:picLocks noChangeAspect="1"/>
          </p:cNvPicPr>
          <p:nvPr>
            <a:audioFile r:link="rId4"/>
            <p:extLst>
              <p:ext uri="{DAA4B4D4-6D71-4841-9C94-3DE7FCFB9230}">
                <p14:media xmlns:p14="http://schemas.microsoft.com/office/powerpoint/2010/main" r:embed="rId3"/>
              </p:ext>
            </p:extLst>
          </p:nvPr>
        </p:nvPicPr>
        <p:blipFill>
          <a:blip r:embed="rId10">
            <a:duotone>
              <a:prstClr val="black"/>
              <a:schemeClr val="accent5">
                <a:tint val="45000"/>
                <a:satMod val="400000"/>
              </a:schemeClr>
            </a:duotone>
          </a:blip>
          <a:stretch>
            <a:fillRect/>
          </a:stretch>
        </p:blipFill>
        <p:spPr>
          <a:xfrm>
            <a:off x="-6405" y="6143126"/>
            <a:ext cx="720000" cy="720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31">
            <a:extLst>
              <a:ext uri="{FF2B5EF4-FFF2-40B4-BE49-F238E27FC236}">
                <a16:creationId xmlns:a16="http://schemas.microsoft.com/office/drawing/2014/main" id="{C0D1E820-2789-6129-B68E-C1C74B506287}"/>
              </a:ext>
            </a:extLst>
          </p:cNvPr>
          <p:cNvSpPr/>
          <p:nvPr/>
        </p:nvSpPr>
        <p:spPr>
          <a:xfrm>
            <a:off x="6384032" y="2274098"/>
            <a:ext cx="4968551" cy="3459158"/>
          </a:xfrm>
          <a:prstGeom prst="roundRect">
            <a:avLst>
              <a:gd name="adj" fmla="val 6919"/>
            </a:avLst>
          </a:prstGeom>
          <a:solidFill>
            <a:schemeClr val="bg1">
              <a:lumMod val="95000"/>
            </a:schemeClr>
          </a:solidFill>
          <a:ln w="12700">
            <a:gradFill>
              <a:gsLst>
                <a:gs pos="0">
                  <a:srgbClr val="15A180">
                    <a:alpha val="50000"/>
                  </a:srgbClr>
                </a:gs>
                <a:gs pos="74000">
                  <a:schemeClr val="accent4">
                    <a:lumMod val="75000"/>
                  </a:schemeClr>
                </a:gs>
                <a:gs pos="100000">
                  <a:srgbClr val="FABE00">
                    <a:alpha val="50000"/>
                  </a:srgbClr>
                </a:gs>
                <a:gs pos="99000">
                  <a:srgbClr val="15A180"/>
                </a:gs>
              </a:gsLst>
              <a:lin ang="5400000" scaled="1"/>
            </a:gradFill>
          </a:ln>
          <a:effectLst>
            <a:outerShdw blurRad="50800" dist="38100" dir="2700000" algn="tl" rotWithShape="0">
              <a:srgbClr val="F37D8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1185834" y="178091"/>
            <a:ext cx="10244166" cy="973084"/>
          </a:xfrm>
        </p:spPr>
        <p:txBody>
          <a:bodyPr/>
          <a:lstStyle/>
          <a:p>
            <a:r>
              <a:rPr lang="zh-CN" altLang="en-US" sz="3600" kern="1200" spc="200" dirty="0">
                <a:solidFill>
                  <a:srgbClr val="02B9AD"/>
                </a:solidFill>
                <a:latin typeface="+mn-lt"/>
                <a:cs typeface="Times New Roman" panose="02020603050405020304" charset="0"/>
              </a:rPr>
              <a:t>药品基本信息</a:t>
            </a:r>
          </a:p>
        </p:txBody>
      </p:sp>
      <p:sp>
        <p:nvSpPr>
          <p:cNvPr id="4" name="灯片编号占位符 3"/>
          <p:cNvSpPr>
            <a:spLocks noGrp="1"/>
          </p:cNvSpPr>
          <p:nvPr>
            <p:ph type="sldNum" sz="quarter" idx="12"/>
          </p:nvPr>
        </p:nvSpPr>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3</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grpSp>
        <p:nvGrpSpPr>
          <p:cNvPr id="10" name="组合 9"/>
          <p:cNvGrpSpPr/>
          <p:nvPr/>
        </p:nvGrpSpPr>
        <p:grpSpPr>
          <a:xfrm>
            <a:off x="338165" y="384226"/>
            <a:ext cx="847670" cy="586214"/>
            <a:chOff x="1876408" y="2319546"/>
            <a:chExt cx="1033384" cy="714646"/>
          </a:xfrm>
        </p:grpSpPr>
        <p:sp>
          <p:nvSpPr>
            <p:cNvPr id="11"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2"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3" name="文本框 12"/>
            <p:cNvSpPr txBox="1"/>
            <p:nvPr/>
          </p:nvSpPr>
          <p:spPr>
            <a:xfrm>
              <a:off x="2197484" y="2319546"/>
              <a:ext cx="391231"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1</a:t>
              </a:r>
              <a:endParaRPr lang="zh-CN" altLang="en-US" sz="2800" dirty="0">
                <a:solidFill>
                  <a:schemeClr val="bg1"/>
                </a:solidFill>
                <a:latin typeface="Impact" panose="020B0806030902050204" pitchFamily="34" charset="0"/>
              </a:endParaRPr>
            </a:p>
          </p:txBody>
        </p:sp>
      </p:grpSp>
      <p:sp>
        <p:nvSpPr>
          <p:cNvPr id="16" name="矩形 15"/>
          <p:cNvSpPr/>
          <p:nvPr/>
        </p:nvSpPr>
        <p:spPr>
          <a:xfrm>
            <a:off x="407369" y="2024548"/>
            <a:ext cx="5832648" cy="3708708"/>
          </a:xfrm>
          <a:prstGeom prst="rect">
            <a:avLst/>
          </a:prstGeom>
        </p:spPr>
        <p:txBody>
          <a:bodyPr wrap="square">
            <a:spAutoFit/>
          </a:bodyPr>
          <a:lstStyle/>
          <a:p>
            <a:pPr marL="342900" indent="-342900">
              <a:lnSpc>
                <a:spcPct val="150000"/>
              </a:lnSpc>
              <a:spcBef>
                <a:spcPts val="600"/>
              </a:spcBef>
              <a:spcAft>
                <a:spcPts val="600"/>
              </a:spcAft>
              <a:buBlip>
                <a:blip r:embed="rId5"/>
              </a:buBlip>
            </a:pPr>
            <a:r>
              <a:rPr lang="zh-CN" altLang="en-US" dirty="0">
                <a:solidFill>
                  <a:schemeClr val="tx1">
                    <a:lumMod val="75000"/>
                    <a:lumOff val="25000"/>
                  </a:schemeClr>
                </a:solidFill>
                <a:latin typeface="微软雅黑" panose="020B0503020204020204" pitchFamily="34" charset="-122"/>
              </a:rPr>
              <a:t>药品通用名称：</a:t>
            </a:r>
            <a:r>
              <a:rPr lang="zh-CN" altLang="en-US" dirty="0">
                <a:solidFill>
                  <a:srgbClr val="F36C3A"/>
                </a:solidFill>
                <a:latin typeface="微软雅黑" panose="020B0503020204020204" pitchFamily="34" charset="-122"/>
              </a:rPr>
              <a:t>注射用甲苯磺酸奥马环素</a:t>
            </a:r>
          </a:p>
          <a:p>
            <a:pPr marL="342900" indent="-342900">
              <a:lnSpc>
                <a:spcPct val="150000"/>
              </a:lnSpc>
              <a:spcBef>
                <a:spcPts val="600"/>
              </a:spcBef>
              <a:spcAft>
                <a:spcPts val="600"/>
              </a:spcAft>
              <a:buBlip>
                <a:blip r:embed="rId5"/>
              </a:buBlip>
            </a:pPr>
            <a:r>
              <a:rPr lang="zh-CN" altLang="en-US" dirty="0">
                <a:solidFill>
                  <a:schemeClr val="tx1">
                    <a:lumMod val="75000"/>
                    <a:lumOff val="25000"/>
                  </a:schemeClr>
                </a:solidFill>
                <a:latin typeface="微软雅黑" panose="020B0503020204020204" pitchFamily="34" charset="-122"/>
              </a:rPr>
              <a:t>注册规格：</a:t>
            </a:r>
            <a:r>
              <a:rPr lang="en-US" altLang="zh-CN" dirty="0">
                <a:solidFill>
                  <a:srgbClr val="F36C3A"/>
                </a:solidFill>
                <a:latin typeface="微软雅黑" panose="020B0503020204020204" pitchFamily="34" charset="-122"/>
              </a:rPr>
              <a:t>0.1g</a:t>
            </a:r>
            <a:r>
              <a:rPr lang="zh-CN" altLang="en-US" dirty="0">
                <a:solidFill>
                  <a:srgbClr val="F36C3A"/>
                </a:solidFill>
                <a:latin typeface="微软雅黑" panose="020B0503020204020204" pitchFamily="34" charset="-122"/>
              </a:rPr>
              <a:t>（按</a:t>
            </a:r>
            <a:r>
              <a:rPr lang="en-US" altLang="zh-CN" dirty="0">
                <a:solidFill>
                  <a:srgbClr val="F36C3A"/>
                </a:solidFill>
                <a:latin typeface="微软雅黑" panose="020B0503020204020204" pitchFamily="34" charset="-122"/>
              </a:rPr>
              <a:t>C</a:t>
            </a:r>
            <a:r>
              <a:rPr lang="en-US" altLang="zh-CN" baseline="-25000" dirty="0">
                <a:solidFill>
                  <a:srgbClr val="F36C3A"/>
                </a:solidFill>
                <a:latin typeface="微软雅黑" panose="020B0503020204020204" pitchFamily="34" charset="-122"/>
              </a:rPr>
              <a:t>29</a:t>
            </a:r>
            <a:r>
              <a:rPr lang="en-US" altLang="zh-CN" dirty="0">
                <a:solidFill>
                  <a:srgbClr val="F36C3A"/>
                </a:solidFill>
                <a:latin typeface="微软雅黑" panose="020B0503020204020204" pitchFamily="34" charset="-122"/>
              </a:rPr>
              <a:t>H</a:t>
            </a:r>
            <a:r>
              <a:rPr lang="en-US" altLang="zh-CN" baseline="-25000" dirty="0">
                <a:solidFill>
                  <a:srgbClr val="F36C3A"/>
                </a:solidFill>
                <a:latin typeface="微软雅黑" panose="020B0503020204020204" pitchFamily="34" charset="-122"/>
              </a:rPr>
              <a:t>40</a:t>
            </a:r>
            <a:r>
              <a:rPr lang="en-US" altLang="zh-CN" dirty="0">
                <a:solidFill>
                  <a:srgbClr val="F36C3A"/>
                </a:solidFill>
                <a:latin typeface="微软雅黑" panose="020B0503020204020204" pitchFamily="34" charset="-122"/>
              </a:rPr>
              <a:t>N</a:t>
            </a:r>
            <a:r>
              <a:rPr lang="en-US" altLang="zh-CN" baseline="-25000" dirty="0">
                <a:solidFill>
                  <a:srgbClr val="F36C3A"/>
                </a:solidFill>
                <a:latin typeface="微软雅黑" panose="020B0503020204020204" pitchFamily="34" charset="-122"/>
              </a:rPr>
              <a:t>4</a:t>
            </a:r>
            <a:r>
              <a:rPr lang="en-US" altLang="zh-CN" dirty="0">
                <a:solidFill>
                  <a:srgbClr val="F36C3A"/>
                </a:solidFill>
                <a:latin typeface="微软雅黑" panose="020B0503020204020204" pitchFamily="34" charset="-122"/>
              </a:rPr>
              <a:t>O</a:t>
            </a:r>
            <a:r>
              <a:rPr lang="en-US" altLang="zh-CN" baseline="-25000" dirty="0">
                <a:solidFill>
                  <a:srgbClr val="F36C3A"/>
                </a:solidFill>
                <a:latin typeface="微软雅黑" panose="020B0503020204020204" pitchFamily="34" charset="-122"/>
              </a:rPr>
              <a:t>7</a:t>
            </a:r>
            <a:r>
              <a:rPr lang="zh-CN" altLang="en-US" dirty="0">
                <a:solidFill>
                  <a:srgbClr val="F36C3A"/>
                </a:solidFill>
                <a:latin typeface="微软雅黑" panose="020B0503020204020204" pitchFamily="34" charset="-122"/>
              </a:rPr>
              <a:t>计）</a:t>
            </a:r>
          </a:p>
          <a:p>
            <a:pPr marL="342900" indent="-342900">
              <a:lnSpc>
                <a:spcPct val="150000"/>
              </a:lnSpc>
              <a:spcBef>
                <a:spcPts val="600"/>
              </a:spcBef>
              <a:spcAft>
                <a:spcPts val="600"/>
              </a:spcAft>
              <a:buBlip>
                <a:blip r:embed="rId5"/>
              </a:buBlip>
            </a:pPr>
            <a:r>
              <a:rPr lang="zh-CN" altLang="en-US" dirty="0">
                <a:solidFill>
                  <a:schemeClr val="tx1">
                    <a:lumMod val="75000"/>
                    <a:lumOff val="25000"/>
                  </a:schemeClr>
                </a:solidFill>
                <a:latin typeface="微软雅黑" panose="020B0503020204020204" pitchFamily="34" charset="-122"/>
              </a:rPr>
              <a:t>中国大陆首次上市时间：</a:t>
            </a:r>
            <a:r>
              <a:rPr lang="en-US" altLang="zh-CN" dirty="0">
                <a:solidFill>
                  <a:srgbClr val="F36C3A"/>
                </a:solidFill>
                <a:latin typeface="微软雅黑" panose="020B0503020204020204" pitchFamily="34" charset="-122"/>
              </a:rPr>
              <a:t>2021</a:t>
            </a:r>
            <a:r>
              <a:rPr lang="zh-CN" altLang="en-US" dirty="0">
                <a:solidFill>
                  <a:srgbClr val="F36C3A"/>
                </a:solidFill>
                <a:latin typeface="微软雅黑" panose="020B0503020204020204" pitchFamily="34" charset="-122"/>
              </a:rPr>
              <a:t>年</a:t>
            </a:r>
            <a:r>
              <a:rPr lang="en-US" altLang="zh-CN" dirty="0">
                <a:solidFill>
                  <a:srgbClr val="F36C3A"/>
                </a:solidFill>
                <a:latin typeface="微软雅黑" panose="020B0503020204020204" pitchFamily="34" charset="-122"/>
              </a:rPr>
              <a:t>12</a:t>
            </a:r>
            <a:r>
              <a:rPr lang="zh-CN" altLang="en-US" dirty="0">
                <a:solidFill>
                  <a:srgbClr val="F36C3A"/>
                </a:solidFill>
                <a:latin typeface="微软雅黑" panose="020B0503020204020204" pitchFamily="34" charset="-122"/>
              </a:rPr>
              <a:t>月</a:t>
            </a:r>
            <a:r>
              <a:rPr lang="en-US" altLang="zh-CN" dirty="0">
                <a:solidFill>
                  <a:srgbClr val="F36C3A"/>
                </a:solidFill>
                <a:latin typeface="微软雅黑" panose="020B0503020204020204" pitchFamily="34" charset="-122"/>
              </a:rPr>
              <a:t>14</a:t>
            </a:r>
            <a:r>
              <a:rPr lang="zh-CN" altLang="en-US" dirty="0">
                <a:solidFill>
                  <a:srgbClr val="F36C3A"/>
                </a:solidFill>
                <a:latin typeface="微软雅黑" panose="020B0503020204020204" pitchFamily="34" charset="-122"/>
              </a:rPr>
              <a:t>日</a:t>
            </a:r>
          </a:p>
          <a:p>
            <a:pPr marL="342900" indent="-342900">
              <a:lnSpc>
                <a:spcPct val="150000"/>
              </a:lnSpc>
              <a:spcBef>
                <a:spcPts val="600"/>
              </a:spcBef>
              <a:spcAft>
                <a:spcPts val="600"/>
              </a:spcAft>
              <a:buBlip>
                <a:blip r:embed="rId5"/>
              </a:buBlip>
            </a:pPr>
            <a:r>
              <a:rPr lang="zh-CN" altLang="en-US" dirty="0">
                <a:solidFill>
                  <a:schemeClr val="tx1">
                    <a:lumMod val="75000"/>
                    <a:lumOff val="25000"/>
                  </a:schemeClr>
                </a:solidFill>
                <a:latin typeface="微软雅黑" panose="020B0503020204020204" pitchFamily="34" charset="-122"/>
              </a:rPr>
              <a:t>目前大陆地区同通用名药品上市情况：</a:t>
            </a:r>
            <a:r>
              <a:rPr lang="zh-CN" altLang="en-US" dirty="0">
                <a:solidFill>
                  <a:srgbClr val="F36C3A"/>
                </a:solidFill>
                <a:latin typeface="微软雅黑" panose="020B0503020204020204" pitchFamily="34" charset="-122"/>
              </a:rPr>
              <a:t>本品为独家</a:t>
            </a:r>
          </a:p>
          <a:p>
            <a:pPr marL="342900" indent="-342900">
              <a:lnSpc>
                <a:spcPct val="150000"/>
              </a:lnSpc>
              <a:spcBef>
                <a:spcPts val="600"/>
              </a:spcBef>
              <a:spcAft>
                <a:spcPts val="600"/>
              </a:spcAft>
              <a:buBlip>
                <a:blip r:embed="rId5"/>
              </a:buBlip>
            </a:pPr>
            <a:r>
              <a:rPr lang="zh-CN" altLang="en-US" dirty="0">
                <a:solidFill>
                  <a:schemeClr val="tx1">
                    <a:lumMod val="75000"/>
                    <a:lumOff val="25000"/>
                  </a:schemeClr>
                </a:solidFill>
                <a:latin typeface="微软雅黑" panose="020B0503020204020204" pitchFamily="34" charset="-122"/>
              </a:rPr>
              <a:t>全球首个上市国家</a:t>
            </a:r>
            <a:r>
              <a:rPr lang="en-US" altLang="zh-CN" dirty="0">
                <a:solidFill>
                  <a:schemeClr val="tx1">
                    <a:lumMod val="75000"/>
                    <a:lumOff val="25000"/>
                  </a:schemeClr>
                </a:solidFill>
                <a:latin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rPr>
              <a:t>地区及上市时间：</a:t>
            </a:r>
            <a:endParaRPr lang="en-US" altLang="zh-CN" dirty="0">
              <a:solidFill>
                <a:schemeClr val="tx1">
                  <a:lumMod val="75000"/>
                  <a:lumOff val="25000"/>
                </a:schemeClr>
              </a:solidFill>
              <a:latin typeface="微软雅黑" panose="020B0503020204020204" pitchFamily="34" charset="-122"/>
            </a:endParaRPr>
          </a:p>
          <a:p>
            <a:pPr>
              <a:spcAft>
                <a:spcPts val="600"/>
              </a:spcAft>
            </a:pPr>
            <a:r>
              <a:rPr lang="en-US" altLang="zh-CN" dirty="0">
                <a:solidFill>
                  <a:schemeClr val="tx1">
                    <a:lumMod val="75000"/>
                    <a:lumOff val="25000"/>
                  </a:schemeClr>
                </a:solidFill>
                <a:latin typeface="微软雅黑" panose="020B0503020204020204" pitchFamily="34" charset="-122"/>
              </a:rPr>
              <a:t>     </a:t>
            </a:r>
            <a:r>
              <a:rPr lang="zh-CN" altLang="en-US" dirty="0">
                <a:solidFill>
                  <a:srgbClr val="F36C3A"/>
                </a:solidFill>
                <a:latin typeface="微软雅黑" panose="020B0503020204020204" pitchFamily="34" charset="-122"/>
              </a:rPr>
              <a:t>美国  </a:t>
            </a:r>
            <a:r>
              <a:rPr lang="en-US" altLang="zh-CN" dirty="0">
                <a:solidFill>
                  <a:srgbClr val="F36C3A"/>
                </a:solidFill>
                <a:latin typeface="微软雅黑" panose="020B0503020204020204" pitchFamily="34" charset="-122"/>
              </a:rPr>
              <a:t>2018</a:t>
            </a:r>
            <a:r>
              <a:rPr lang="zh-CN" altLang="en-US" dirty="0">
                <a:solidFill>
                  <a:srgbClr val="F36C3A"/>
                </a:solidFill>
                <a:latin typeface="微软雅黑" panose="020B0503020204020204" pitchFamily="34" charset="-122"/>
              </a:rPr>
              <a:t>年</a:t>
            </a:r>
            <a:r>
              <a:rPr lang="en-US" altLang="zh-CN" dirty="0">
                <a:solidFill>
                  <a:srgbClr val="F36C3A"/>
                </a:solidFill>
                <a:latin typeface="微软雅黑" panose="020B0503020204020204" pitchFamily="34" charset="-122"/>
              </a:rPr>
              <a:t>10</a:t>
            </a:r>
            <a:r>
              <a:rPr lang="zh-CN" altLang="en-US" dirty="0">
                <a:solidFill>
                  <a:srgbClr val="F36C3A"/>
                </a:solidFill>
                <a:latin typeface="微软雅黑" panose="020B0503020204020204" pitchFamily="34" charset="-122"/>
              </a:rPr>
              <a:t>月</a:t>
            </a:r>
            <a:r>
              <a:rPr lang="en-US" altLang="zh-CN" dirty="0">
                <a:solidFill>
                  <a:srgbClr val="F36C3A"/>
                </a:solidFill>
                <a:latin typeface="微软雅黑" panose="020B0503020204020204" pitchFamily="34" charset="-122"/>
              </a:rPr>
              <a:t>2</a:t>
            </a:r>
            <a:r>
              <a:rPr lang="zh-CN" altLang="en-US" dirty="0">
                <a:solidFill>
                  <a:srgbClr val="F36C3A"/>
                </a:solidFill>
                <a:latin typeface="微软雅黑" panose="020B0503020204020204" pitchFamily="34" charset="-122"/>
              </a:rPr>
              <a:t>日</a:t>
            </a:r>
          </a:p>
          <a:p>
            <a:pPr marL="342900" indent="-342900">
              <a:lnSpc>
                <a:spcPct val="150000"/>
              </a:lnSpc>
              <a:spcBef>
                <a:spcPts val="600"/>
              </a:spcBef>
              <a:spcAft>
                <a:spcPts val="600"/>
              </a:spcAft>
              <a:buBlip>
                <a:blip r:embed="rId5"/>
              </a:buBlip>
            </a:pPr>
            <a:r>
              <a:rPr lang="zh-CN" altLang="en-US" dirty="0">
                <a:solidFill>
                  <a:schemeClr val="tx1">
                    <a:lumMod val="75000"/>
                    <a:lumOff val="25000"/>
                  </a:schemeClr>
                </a:solidFill>
                <a:latin typeface="微软雅黑" panose="020B0503020204020204" pitchFamily="34" charset="-122"/>
              </a:rPr>
              <a:t>是否为 </a:t>
            </a:r>
            <a:r>
              <a:rPr lang="en-US" altLang="zh-CN" dirty="0">
                <a:solidFill>
                  <a:schemeClr val="tx1">
                    <a:lumMod val="75000"/>
                    <a:lumOff val="25000"/>
                  </a:schemeClr>
                </a:solidFill>
                <a:latin typeface="微软雅黑" panose="020B0503020204020204" pitchFamily="34" charset="-122"/>
              </a:rPr>
              <a:t>OTC </a:t>
            </a:r>
            <a:r>
              <a:rPr lang="zh-CN" altLang="en-US" dirty="0">
                <a:solidFill>
                  <a:schemeClr val="tx1">
                    <a:lumMod val="75000"/>
                    <a:lumOff val="25000"/>
                  </a:schemeClr>
                </a:solidFill>
                <a:latin typeface="微软雅黑" panose="020B0503020204020204" pitchFamily="34" charset="-122"/>
              </a:rPr>
              <a:t>药品：</a:t>
            </a:r>
            <a:r>
              <a:rPr lang="zh-CN" altLang="en-US" dirty="0">
                <a:solidFill>
                  <a:srgbClr val="F36C3A"/>
                </a:solidFill>
                <a:latin typeface="微软雅黑" panose="020B0503020204020204" pitchFamily="34" charset="-122"/>
              </a:rPr>
              <a:t>否</a:t>
            </a:r>
          </a:p>
        </p:txBody>
      </p:sp>
      <p:sp>
        <p:nvSpPr>
          <p:cNvPr id="17" name="矩形 16"/>
          <p:cNvSpPr/>
          <p:nvPr/>
        </p:nvSpPr>
        <p:spPr>
          <a:xfrm>
            <a:off x="6564051" y="2526625"/>
            <a:ext cx="4572510" cy="3093154"/>
          </a:xfrm>
          <a:prstGeom prst="rect">
            <a:avLst/>
          </a:prstGeom>
          <a:noFill/>
        </p:spPr>
        <p:txBody>
          <a:bodyPr wrap="square">
            <a:spAutoFit/>
          </a:bodyPr>
          <a:lstStyle/>
          <a:p>
            <a:pPr marL="342900" indent="-342900">
              <a:lnSpc>
                <a:spcPts val="2160"/>
              </a:lnSpc>
              <a:spcBef>
                <a:spcPts val="600"/>
              </a:spcBef>
              <a:spcAft>
                <a:spcPts val="600"/>
              </a:spcAft>
              <a:buBlip>
                <a:blip r:embed="rId5"/>
              </a:buBlip>
            </a:pPr>
            <a:r>
              <a:rPr lang="zh-CN" altLang="en-US" sz="2000" b="1" dirty="0">
                <a:solidFill>
                  <a:srgbClr val="FF0000"/>
                </a:solidFill>
                <a:latin typeface="微软雅黑" panose="020B0503020204020204" pitchFamily="34" charset="-122"/>
              </a:rPr>
              <a:t>注射用厄他培南（怡万之</a:t>
            </a:r>
            <a:r>
              <a:rPr lang="en-US" altLang="zh-CN" sz="2000" b="1" baseline="30000" dirty="0">
                <a:solidFill>
                  <a:srgbClr val="FF0000"/>
                </a:solidFill>
                <a:latin typeface="微软雅黑" panose="020B0503020204020204" pitchFamily="34" charset="-122"/>
              </a:rPr>
              <a:t>®</a:t>
            </a:r>
            <a:r>
              <a:rPr lang="zh-CN" altLang="en-US" sz="2000" b="1" dirty="0">
                <a:solidFill>
                  <a:srgbClr val="FF0000"/>
                </a:solidFill>
                <a:latin typeface="微软雅黑" panose="020B0503020204020204" pitchFamily="34" charset="-122"/>
              </a:rPr>
              <a:t>）</a:t>
            </a:r>
          </a:p>
          <a:p>
            <a:pPr marL="720090" lvl="1" indent="-342900">
              <a:lnSpc>
                <a:spcPts val="2160"/>
              </a:lnSpc>
              <a:spcBef>
                <a:spcPts val="600"/>
              </a:spcBef>
              <a:spcAft>
                <a:spcPts val="600"/>
              </a:spcAft>
              <a:buClr>
                <a:srgbClr val="F36C3A"/>
              </a:buClr>
              <a:buFont typeface="Wingdings" panose="05000000000000000000" pitchFamily="2" charset="2"/>
              <a:buChar char="p"/>
            </a:pPr>
            <a:r>
              <a:rPr lang="zh-CN" altLang="en-US" sz="1600" dirty="0">
                <a:solidFill>
                  <a:schemeClr val="tx1">
                    <a:lumMod val="75000"/>
                    <a:lumOff val="25000"/>
                  </a:schemeClr>
                </a:solidFill>
                <a:latin typeface="微软雅黑" panose="020B0503020204020204" pitchFamily="34" charset="-122"/>
              </a:rPr>
              <a:t>厄他培南与奥马环素都定位社区获得性感染，</a:t>
            </a:r>
            <a:r>
              <a:rPr lang="zh-CN" altLang="en-US" sz="1600" b="1" dirty="0">
                <a:solidFill>
                  <a:srgbClr val="F36C3A"/>
                </a:solidFill>
                <a:latin typeface="微软雅黑" panose="020B0503020204020204" pitchFamily="34" charset="-122"/>
              </a:rPr>
              <a:t>适应症、抗菌谱</a:t>
            </a:r>
            <a:r>
              <a:rPr lang="zh-CN" altLang="en-US" sz="1600" b="1" dirty="0" smtClean="0">
                <a:solidFill>
                  <a:srgbClr val="F36C3A"/>
                </a:solidFill>
                <a:latin typeface="微软雅黑" panose="020B0503020204020204" pitchFamily="34" charset="-122"/>
              </a:rPr>
              <a:t>相似</a:t>
            </a:r>
            <a:r>
              <a:rPr lang="zh-CN" altLang="en-US" sz="1600" dirty="0">
                <a:solidFill>
                  <a:schemeClr val="tx1">
                    <a:lumMod val="75000"/>
                    <a:lumOff val="25000"/>
                  </a:schemeClr>
                </a:solidFill>
                <a:latin typeface="微软雅黑" panose="020B0503020204020204" pitchFamily="34" charset="-122"/>
              </a:rPr>
              <a:t>；</a:t>
            </a:r>
          </a:p>
          <a:p>
            <a:pPr marL="720090" lvl="1" indent="-342900">
              <a:lnSpc>
                <a:spcPts val="2160"/>
              </a:lnSpc>
              <a:spcBef>
                <a:spcPts val="600"/>
              </a:spcBef>
              <a:spcAft>
                <a:spcPts val="600"/>
              </a:spcAft>
              <a:buClr>
                <a:srgbClr val="F36C3A"/>
              </a:buClr>
              <a:buFont typeface="Wingdings" panose="05000000000000000000" pitchFamily="2" charset="2"/>
              <a:buChar char="p"/>
            </a:pPr>
            <a:r>
              <a:rPr lang="zh-CN" altLang="en-US" sz="1600" dirty="0">
                <a:solidFill>
                  <a:schemeClr val="tx1">
                    <a:lumMod val="75000"/>
                    <a:lumOff val="25000"/>
                  </a:schemeClr>
                </a:solidFill>
                <a:latin typeface="微软雅黑" panose="020B0503020204020204" pitchFamily="34" charset="-122"/>
              </a:rPr>
              <a:t>相较其他常用抗生素，</a:t>
            </a:r>
            <a:r>
              <a:rPr lang="zh-CN" altLang="en-US" sz="1600" b="1" dirty="0">
                <a:solidFill>
                  <a:srgbClr val="F36C3A"/>
                </a:solidFill>
                <a:latin typeface="微软雅黑" panose="020B0503020204020204" pitchFamily="34" charset="-122"/>
              </a:rPr>
              <a:t>二者抗菌活性均更优，因此都可以覆盖老年中重度感染</a:t>
            </a:r>
            <a:r>
              <a:rPr lang="zh-CN" altLang="en-US" sz="1600" b="1" dirty="0" smtClean="0">
                <a:solidFill>
                  <a:srgbClr val="F36C3A"/>
                </a:solidFill>
                <a:latin typeface="微软雅黑" panose="020B0503020204020204" pitchFamily="34" charset="-122"/>
              </a:rPr>
              <a:t>患者</a:t>
            </a:r>
            <a:r>
              <a:rPr lang="zh-CN" altLang="en-US" sz="1600" dirty="0" smtClean="0">
                <a:solidFill>
                  <a:schemeClr val="tx1">
                    <a:lumMod val="75000"/>
                    <a:lumOff val="25000"/>
                  </a:schemeClr>
                </a:solidFill>
                <a:latin typeface="微软雅黑" panose="020B0503020204020204" pitchFamily="34" charset="-122"/>
              </a:rPr>
              <a:t>；</a:t>
            </a:r>
            <a:endParaRPr lang="zh-CN" altLang="en-US" sz="1600" dirty="0">
              <a:solidFill>
                <a:schemeClr val="tx1">
                  <a:lumMod val="75000"/>
                  <a:lumOff val="25000"/>
                </a:schemeClr>
              </a:solidFill>
              <a:latin typeface="微软雅黑" panose="020B0503020204020204" pitchFamily="34" charset="-122"/>
            </a:endParaRPr>
          </a:p>
          <a:p>
            <a:pPr marL="720090" lvl="1" indent="-342900">
              <a:lnSpc>
                <a:spcPts val="2160"/>
              </a:lnSpc>
              <a:spcBef>
                <a:spcPts val="600"/>
              </a:spcBef>
              <a:spcAft>
                <a:spcPts val="600"/>
              </a:spcAft>
              <a:buClr>
                <a:srgbClr val="F36C3A"/>
              </a:buClr>
              <a:buFont typeface="Wingdings" panose="05000000000000000000" pitchFamily="2" charset="2"/>
              <a:buChar char="p"/>
            </a:pPr>
            <a:r>
              <a:rPr lang="zh-CN" altLang="en-US" sz="1600" dirty="0">
                <a:solidFill>
                  <a:schemeClr val="tx1">
                    <a:lumMod val="75000"/>
                    <a:lumOff val="25000"/>
                  </a:schemeClr>
                </a:solidFill>
                <a:latin typeface="微软雅黑" panose="020B0503020204020204" pitchFamily="34" charset="-122"/>
              </a:rPr>
              <a:t>在有耐药菌风险的中</a:t>
            </a:r>
            <a:r>
              <a:rPr lang="en-US" altLang="zh-CN" sz="1600" dirty="0">
                <a:solidFill>
                  <a:schemeClr val="tx1">
                    <a:lumMod val="75000"/>
                    <a:lumOff val="25000"/>
                  </a:schemeClr>
                </a:solidFill>
                <a:latin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rPr>
              <a:t>重</a:t>
            </a:r>
            <a:r>
              <a:rPr lang="zh-CN" altLang="en-US" sz="1600" dirty="0" smtClean="0">
                <a:solidFill>
                  <a:schemeClr val="tx1">
                    <a:lumMod val="75000"/>
                    <a:lumOff val="25000"/>
                  </a:schemeClr>
                </a:solidFill>
                <a:latin typeface="微软雅黑" panose="020B0503020204020204" pitchFamily="34" charset="-122"/>
              </a:rPr>
              <a:t>度社区获得性肺炎（</a:t>
            </a:r>
            <a:r>
              <a:rPr lang="en-US" altLang="zh-CN" sz="1600" dirty="0" smtClean="0">
                <a:solidFill>
                  <a:schemeClr val="tx1">
                    <a:lumMod val="75000"/>
                    <a:lumOff val="25000"/>
                  </a:schemeClr>
                </a:solidFill>
                <a:latin typeface="微软雅黑" panose="020B0503020204020204" pitchFamily="34" charset="-122"/>
              </a:rPr>
              <a:t>CAP</a:t>
            </a:r>
            <a:r>
              <a:rPr lang="zh-CN" altLang="en-US" sz="1600" dirty="0" smtClean="0">
                <a:solidFill>
                  <a:schemeClr val="tx1">
                    <a:lumMod val="75000"/>
                    <a:lumOff val="25000"/>
                  </a:schemeClr>
                </a:solidFill>
                <a:latin typeface="微软雅黑" panose="020B0503020204020204" pitchFamily="34" charset="-122"/>
              </a:rPr>
              <a:t>）患者</a:t>
            </a:r>
            <a:r>
              <a:rPr lang="zh-CN" altLang="en-US" sz="1600" dirty="0">
                <a:solidFill>
                  <a:schemeClr val="tx1">
                    <a:lumMod val="75000"/>
                    <a:lumOff val="25000"/>
                  </a:schemeClr>
                </a:solidFill>
                <a:latin typeface="微软雅黑" panose="020B0503020204020204" pitchFamily="34" charset="-122"/>
              </a:rPr>
              <a:t>中，</a:t>
            </a:r>
            <a:r>
              <a:rPr lang="zh-CN" altLang="en-US" sz="1600" b="1" dirty="0">
                <a:solidFill>
                  <a:srgbClr val="F36C3A"/>
                </a:solidFill>
                <a:latin typeface="微软雅黑" panose="020B0503020204020204" pitchFamily="34" charset="-122"/>
              </a:rPr>
              <a:t>厄他培南是最主要治疗方案，但奥马环素有更高的治愈率</a:t>
            </a:r>
            <a:r>
              <a:rPr lang="zh-CN" altLang="en-US" sz="1600" dirty="0">
                <a:solidFill>
                  <a:schemeClr val="tx1">
                    <a:lumMod val="75000"/>
                    <a:lumOff val="25000"/>
                  </a:schemeClr>
                </a:solidFill>
                <a:latin typeface="微软雅黑" panose="020B0503020204020204" pitchFamily="34" charset="-122"/>
              </a:rPr>
              <a:t>；且奥马环素无中毒性脑病风险。</a:t>
            </a:r>
            <a:endParaRPr lang="en-US" altLang="zh-CN" sz="1600" dirty="0">
              <a:solidFill>
                <a:schemeClr val="tx1">
                  <a:lumMod val="75000"/>
                  <a:lumOff val="25000"/>
                </a:schemeClr>
              </a:solidFill>
              <a:latin typeface="微软雅黑" panose="020B0503020204020204" pitchFamily="34" charset="-122"/>
            </a:endParaRPr>
          </a:p>
        </p:txBody>
      </p:sp>
      <p:pic>
        <p:nvPicPr>
          <p:cNvPr id="3" name="p4：基本信息-改改改.mp3" descr="p4：基本信息-改改改.mp3">
            <a:hlinkClick r:id="" action="ppaction://media"/>
            <a:extLst>
              <a:ext uri="{FF2B5EF4-FFF2-40B4-BE49-F238E27FC236}">
                <a16:creationId xmlns:a16="http://schemas.microsoft.com/office/drawing/2014/main" id="{32979DCE-6FE9-3E87-559A-8BC97E6DA36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0" y="6133331"/>
            <a:ext cx="720000" cy="720000"/>
          </a:xfrm>
          <a:prstGeom prst="rect">
            <a:avLst/>
          </a:prstGeom>
        </p:spPr>
      </p:pic>
      <p:sp>
        <p:nvSpPr>
          <p:cNvPr id="7" name="平行四边形 6">
            <a:extLst>
              <a:ext uri="{FF2B5EF4-FFF2-40B4-BE49-F238E27FC236}">
                <a16:creationId xmlns:a16="http://schemas.microsoft.com/office/drawing/2014/main" id="{0B46427B-B02E-A830-245E-0ED0FBE65CE1}"/>
              </a:ext>
            </a:extLst>
          </p:cNvPr>
          <p:cNvSpPr/>
          <p:nvPr/>
        </p:nvSpPr>
        <p:spPr>
          <a:xfrm>
            <a:off x="7586756" y="2060848"/>
            <a:ext cx="2814386" cy="363292"/>
          </a:xfrm>
          <a:prstGeom prst="parallelogram">
            <a:avLst>
              <a:gd name="adj" fmla="val 0"/>
            </a:avLst>
          </a:prstGeom>
          <a:gradFill flip="none" rotWithShape="1">
            <a:gsLst>
              <a:gs pos="71000">
                <a:srgbClr val="FCA121"/>
              </a:gs>
              <a:gs pos="0">
                <a:srgbClr val="F27EC7"/>
              </a:gs>
              <a:gs pos="29000">
                <a:srgbClr val="F37D84"/>
              </a:gs>
              <a:gs pos="99000">
                <a:srgbClr val="63D3A9"/>
              </a:gs>
            </a:gsLst>
            <a:lin ang="2700000" scaled="0"/>
            <a:tileRect/>
          </a:gra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lvl="0" algn="ctr"/>
            <a:r>
              <a:rPr lang="zh-CN" altLang="en-US" sz="2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参照药品建议：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平行四边形 21"/>
          <p:cNvSpPr/>
          <p:nvPr/>
        </p:nvSpPr>
        <p:spPr bwMode="auto">
          <a:xfrm>
            <a:off x="6080902" y="1340808"/>
            <a:ext cx="2618424"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9" name="平行四边形 18"/>
          <p:cNvSpPr/>
          <p:nvPr/>
        </p:nvSpPr>
        <p:spPr bwMode="auto">
          <a:xfrm>
            <a:off x="527709" y="2564982"/>
            <a:ext cx="1764640" cy="3064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7" name="平行四边形 6"/>
          <p:cNvSpPr/>
          <p:nvPr/>
        </p:nvSpPr>
        <p:spPr bwMode="auto">
          <a:xfrm>
            <a:off x="527709" y="1356871"/>
            <a:ext cx="1764640" cy="3064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 name="标题 1"/>
          <p:cNvSpPr>
            <a:spLocks noGrp="1"/>
          </p:cNvSpPr>
          <p:nvPr>
            <p:ph type="title"/>
          </p:nvPr>
        </p:nvSpPr>
        <p:spPr>
          <a:xfrm>
            <a:off x="1185834" y="178091"/>
            <a:ext cx="10244166" cy="973084"/>
          </a:xfrm>
        </p:spPr>
        <p:txBody>
          <a:bodyPr/>
          <a:lstStyle/>
          <a:p>
            <a:r>
              <a:rPr lang="zh-CN" altLang="en-US" kern="1200" spc="200" dirty="0">
                <a:solidFill>
                  <a:srgbClr val="02B9AD"/>
                </a:solidFill>
                <a:latin typeface="+mn-lt"/>
                <a:cs typeface="Times New Roman" panose="02020603050405020304" charset="0"/>
              </a:rPr>
              <a:t>药品基本信息：</a:t>
            </a:r>
            <a:r>
              <a:rPr lang="en-US" altLang="zh-CN" kern="1200" spc="200" dirty="0">
                <a:solidFill>
                  <a:srgbClr val="02B9AD"/>
                </a:solidFill>
                <a:latin typeface="+mn-lt"/>
                <a:cs typeface="Times New Roman" panose="02020603050405020304" charset="0"/>
              </a:rPr>
              <a:t/>
            </a:r>
            <a:br>
              <a:rPr lang="en-US" altLang="zh-CN" kern="1200" spc="200" dirty="0">
                <a:solidFill>
                  <a:srgbClr val="02B9AD"/>
                </a:solidFill>
                <a:latin typeface="+mn-lt"/>
                <a:cs typeface="Times New Roman" panose="02020603050405020304" charset="0"/>
              </a:rPr>
            </a:br>
            <a:r>
              <a:rPr lang="zh-CN" altLang="en-US" sz="2400" kern="1200" spc="200" dirty="0">
                <a:solidFill>
                  <a:srgbClr val="02B9AD"/>
                </a:solidFill>
                <a:latin typeface="+mn-lt"/>
                <a:cs typeface="Times New Roman" panose="02020603050405020304" charset="0"/>
              </a:rPr>
              <a:t>奥马环素</a:t>
            </a:r>
            <a:r>
              <a:rPr lang="zh-CN" altLang="en-US" sz="2400" kern="1200" spc="200" dirty="0">
                <a:solidFill>
                  <a:srgbClr val="F36C3A"/>
                </a:solidFill>
                <a:latin typeface="+mn-lt"/>
                <a:cs typeface="Times New Roman" panose="02020603050405020304" charset="0"/>
              </a:rPr>
              <a:t>多维度弥补临床未满足的治疗需求</a:t>
            </a:r>
            <a:endParaRPr lang="zh-CN" altLang="en-US" sz="3200" kern="1200" spc="200" dirty="0">
              <a:solidFill>
                <a:srgbClr val="F36C3A"/>
              </a:solidFill>
              <a:latin typeface="+mn-lt"/>
              <a:cs typeface="Times New Roman" panose="02020603050405020304" charset="0"/>
            </a:endParaRPr>
          </a:p>
        </p:txBody>
      </p:sp>
      <p:sp>
        <p:nvSpPr>
          <p:cNvPr id="4" name="灯片编号占位符 3"/>
          <p:cNvSpPr>
            <a:spLocks noGrp="1"/>
          </p:cNvSpPr>
          <p:nvPr>
            <p:ph type="sldNum" sz="quarter" idx="12"/>
          </p:nvPr>
        </p:nvSpPr>
        <p:spPr>
          <a:xfrm>
            <a:off x="11832416" y="6581662"/>
            <a:ext cx="372110" cy="238760"/>
          </a:xfrm>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4</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sp>
        <p:nvSpPr>
          <p:cNvPr id="6" name="矩形 5"/>
          <p:cNvSpPr/>
          <p:nvPr/>
        </p:nvSpPr>
        <p:spPr>
          <a:xfrm>
            <a:off x="548471" y="1651313"/>
            <a:ext cx="5128685" cy="892552"/>
          </a:xfrm>
          <a:prstGeom prst="rect">
            <a:avLst/>
          </a:prstGeom>
          <a:ln>
            <a:noFill/>
            <a:prstDash val="sysDot"/>
          </a:ln>
        </p:spPr>
        <p:txBody>
          <a:bodyPr wrap="square">
            <a:spAutoFit/>
          </a:bodyPr>
          <a:lstStyle/>
          <a:p>
            <a:pPr>
              <a:spcAft>
                <a:spcPts val="600"/>
              </a:spcAft>
            </a:pPr>
            <a:r>
              <a:rPr lang="zh-CN" altLang="en-US" sz="1400" dirty="0">
                <a:solidFill>
                  <a:schemeClr val="tx1">
                    <a:lumMod val="75000"/>
                    <a:lumOff val="25000"/>
                  </a:schemeClr>
                </a:solidFill>
                <a:latin typeface="微软雅黑" panose="020B0503020204020204" pitchFamily="34" charset="-122"/>
              </a:rPr>
              <a:t>奥马环素适用于</a:t>
            </a:r>
            <a:r>
              <a:rPr lang="zh-CN" altLang="en-US" sz="1400" b="1" dirty="0">
                <a:solidFill>
                  <a:srgbClr val="FF0000"/>
                </a:solidFill>
                <a:latin typeface="微软雅黑" panose="020B0503020204020204" pitchFamily="34" charset="-122"/>
              </a:rPr>
              <a:t>敏感微生物</a:t>
            </a:r>
            <a:r>
              <a:rPr lang="zh-CN" altLang="en-US" sz="1400" dirty="0">
                <a:solidFill>
                  <a:schemeClr val="tx1">
                    <a:lumMod val="75000"/>
                    <a:lumOff val="25000"/>
                  </a:schemeClr>
                </a:solidFill>
                <a:latin typeface="微软雅黑" panose="020B0503020204020204" pitchFamily="34" charset="-122"/>
              </a:rPr>
              <a:t>所致的下列感染：</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社区获得性细菌性肺炎</a:t>
            </a:r>
            <a:r>
              <a:rPr lang="en-US" altLang="zh-CN" sz="1400" dirty="0">
                <a:solidFill>
                  <a:schemeClr val="tx1">
                    <a:lumMod val="75000"/>
                    <a:lumOff val="25000"/>
                  </a:schemeClr>
                </a:solidFill>
                <a:latin typeface="微软雅黑" panose="020B0503020204020204" pitchFamily="34" charset="-122"/>
              </a:rPr>
              <a:t>(CABP)</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急性细菌性皮肤和皮肤结构感染</a:t>
            </a:r>
            <a:r>
              <a:rPr lang="en-US" altLang="zh-CN" sz="1400" dirty="0">
                <a:solidFill>
                  <a:schemeClr val="tx1">
                    <a:lumMod val="75000"/>
                    <a:lumOff val="25000"/>
                  </a:schemeClr>
                </a:solidFill>
                <a:latin typeface="微软雅黑" panose="020B0503020204020204" pitchFamily="34" charset="-122"/>
              </a:rPr>
              <a:t>(ABSSSI)</a:t>
            </a:r>
            <a:r>
              <a:rPr lang="zh-CN" altLang="en-US" sz="1400" dirty="0">
                <a:solidFill>
                  <a:schemeClr val="tx1">
                    <a:lumMod val="75000"/>
                    <a:lumOff val="25000"/>
                  </a:schemeClr>
                </a:solidFill>
                <a:latin typeface="微软雅黑" panose="020B0503020204020204" pitchFamily="34" charset="-122"/>
              </a:rPr>
              <a:t>。</a:t>
            </a:r>
          </a:p>
        </p:txBody>
      </p:sp>
      <p:sp>
        <p:nvSpPr>
          <p:cNvPr id="8" name="矩形 7"/>
          <p:cNvSpPr/>
          <p:nvPr/>
        </p:nvSpPr>
        <p:spPr>
          <a:xfrm>
            <a:off x="548471" y="2869530"/>
            <a:ext cx="5128685" cy="2108269"/>
          </a:xfrm>
          <a:prstGeom prst="rect">
            <a:avLst/>
          </a:prstGeom>
        </p:spPr>
        <p:txBody>
          <a:bodyPr wrap="square">
            <a:spAutoFit/>
          </a:bodyPr>
          <a:lstStyle/>
          <a:p>
            <a:pPr marL="342900" indent="-342900">
              <a:spcAft>
                <a:spcPts val="600"/>
              </a:spcAft>
              <a:buBlip>
                <a:blip r:embed="rId5"/>
              </a:buBlip>
            </a:pPr>
            <a:r>
              <a:rPr lang="zh-CN" altLang="en-US" sz="1400" b="1" dirty="0">
                <a:solidFill>
                  <a:schemeClr val="tx1">
                    <a:lumMod val="75000"/>
                    <a:lumOff val="25000"/>
                  </a:schemeClr>
                </a:solidFill>
                <a:latin typeface="微软雅黑" panose="020B0503020204020204" pitchFamily="34" charset="-122"/>
              </a:rPr>
              <a:t>社区获得性肺炎（</a:t>
            </a:r>
            <a:r>
              <a:rPr lang="en-US" altLang="zh-CN" sz="1400" b="1" dirty="0">
                <a:solidFill>
                  <a:schemeClr val="tx1">
                    <a:lumMod val="75000"/>
                    <a:lumOff val="25000"/>
                  </a:schemeClr>
                </a:solidFill>
                <a:latin typeface="微软雅黑" panose="020B0503020204020204" pitchFamily="34" charset="-122"/>
              </a:rPr>
              <a:t>CAP</a:t>
            </a:r>
            <a:r>
              <a:rPr lang="zh-CN" altLang="en-US" sz="1400" b="1"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：我国</a:t>
            </a:r>
            <a:r>
              <a:rPr lang="en-US" altLang="zh-CN" sz="1400" dirty="0">
                <a:solidFill>
                  <a:schemeClr val="tx1">
                    <a:lumMod val="75000"/>
                    <a:lumOff val="25000"/>
                  </a:schemeClr>
                </a:solidFill>
                <a:latin typeface="微软雅黑" panose="020B0503020204020204" pitchFamily="34" charset="-122"/>
              </a:rPr>
              <a:t>CAP</a:t>
            </a:r>
            <a:r>
              <a:rPr lang="zh-CN" altLang="en-US" sz="1400" dirty="0">
                <a:solidFill>
                  <a:schemeClr val="tx1">
                    <a:lumMod val="75000"/>
                    <a:lumOff val="25000"/>
                  </a:schemeClr>
                </a:solidFill>
                <a:latin typeface="微软雅黑" panose="020B0503020204020204" pitchFamily="34" charset="-122"/>
              </a:rPr>
              <a:t>发病率为</a:t>
            </a:r>
            <a:r>
              <a:rPr lang="en-US" altLang="zh-CN" sz="1400" dirty="0">
                <a:solidFill>
                  <a:schemeClr val="tx1">
                    <a:lumMod val="75000"/>
                    <a:lumOff val="25000"/>
                  </a:schemeClr>
                </a:solidFill>
                <a:latin typeface="微软雅黑" panose="020B0503020204020204" pitchFamily="34" charset="-122"/>
              </a:rPr>
              <a:t>7.13/1000</a:t>
            </a:r>
            <a:r>
              <a:rPr lang="zh-CN" altLang="en-US" sz="1400" dirty="0">
                <a:solidFill>
                  <a:schemeClr val="tx1">
                    <a:lumMod val="75000"/>
                    <a:lumOff val="25000"/>
                  </a:schemeClr>
                </a:solidFill>
                <a:latin typeface="微软雅黑" panose="020B0503020204020204" pitchFamily="34" charset="-122"/>
              </a:rPr>
              <a:t>人</a:t>
            </a:r>
            <a:r>
              <a:rPr lang="en-US" altLang="zh-CN" sz="1400"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年，以</a:t>
            </a:r>
            <a:r>
              <a:rPr lang="zh-CN" altLang="en-US" sz="1400" dirty="0">
                <a:solidFill>
                  <a:srgbClr val="F36C3A"/>
                </a:solidFill>
                <a:latin typeface="微软雅黑" panose="020B0503020204020204" pitchFamily="34" charset="-122"/>
              </a:rPr>
              <a:t>低年龄组儿童与高年龄组老年人发病率最高</a:t>
            </a:r>
            <a:r>
              <a:rPr lang="zh-CN" altLang="en-US" sz="1400" dirty="0">
                <a:solidFill>
                  <a:schemeClr val="tx1">
                    <a:lumMod val="75000"/>
                    <a:lumOff val="25000"/>
                  </a:schemeClr>
                </a:solidFill>
                <a:latin typeface="微软雅黑" panose="020B0503020204020204" pitchFamily="34" charset="-122"/>
              </a:rPr>
              <a:t>，病死率随年龄和疾病严重程度增加而升高。主要致病原包括肺炎链球菌、金黄色葡萄球菌、非典型病原体、肠杆菌科细菌等多种病原体，常因无法第一时间获取病原学结果而</a:t>
            </a:r>
            <a:r>
              <a:rPr lang="zh-CN" altLang="en-US" sz="1400" dirty="0">
                <a:solidFill>
                  <a:srgbClr val="F36C3A"/>
                </a:solidFill>
                <a:latin typeface="微软雅黑" panose="020B0503020204020204" pitchFamily="34" charset="-122"/>
              </a:rPr>
              <a:t>采取经验性治疗</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en-US" altLang="zh-CN" sz="1400" b="1" dirty="0">
                <a:solidFill>
                  <a:schemeClr val="tx1">
                    <a:lumMod val="75000"/>
                    <a:lumOff val="25000"/>
                  </a:schemeClr>
                </a:solidFill>
                <a:latin typeface="微软雅黑" panose="020B0503020204020204" pitchFamily="34" charset="-122"/>
              </a:rPr>
              <a:t>ABSSSI</a:t>
            </a:r>
            <a:r>
              <a:rPr lang="zh-CN" altLang="en-US" sz="1400" b="1"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一种病灶面积至少达</a:t>
            </a:r>
            <a:r>
              <a:rPr lang="en-US" altLang="zh-CN" sz="1400" dirty="0">
                <a:solidFill>
                  <a:schemeClr val="tx1">
                    <a:lumMod val="75000"/>
                    <a:lumOff val="25000"/>
                  </a:schemeClr>
                </a:solidFill>
                <a:latin typeface="微软雅黑" panose="020B0503020204020204" pitchFamily="34" charset="-122"/>
              </a:rPr>
              <a:t>75cm²</a:t>
            </a:r>
            <a:r>
              <a:rPr lang="zh-CN" altLang="en-US" sz="1400" dirty="0">
                <a:solidFill>
                  <a:schemeClr val="tx1">
                    <a:lumMod val="75000"/>
                    <a:lumOff val="25000"/>
                  </a:schemeClr>
                </a:solidFill>
                <a:latin typeface="微软雅黑" panose="020B0503020204020204" pitchFamily="34" charset="-122"/>
              </a:rPr>
              <a:t>的细菌性感染，病原体以金葡菌为主，多种病原菌并存，</a:t>
            </a:r>
            <a:r>
              <a:rPr lang="zh-CN" altLang="en-US" sz="1400" dirty="0">
                <a:solidFill>
                  <a:srgbClr val="F36C3A"/>
                </a:solidFill>
                <a:latin typeface="微软雅黑" panose="020B0503020204020204" pitchFamily="34" charset="-122"/>
              </a:rPr>
              <a:t>经验性用药需要覆盖</a:t>
            </a:r>
            <a:r>
              <a:rPr lang="en-US" altLang="zh-CN" sz="1400" dirty="0">
                <a:solidFill>
                  <a:srgbClr val="F36C3A"/>
                </a:solidFill>
                <a:latin typeface="微软雅黑" panose="020B0503020204020204" pitchFamily="34" charset="-122"/>
              </a:rPr>
              <a:t>MRSA</a:t>
            </a:r>
            <a:r>
              <a:rPr lang="zh-CN" altLang="en-US" sz="1400" dirty="0">
                <a:solidFill>
                  <a:schemeClr val="tx1">
                    <a:lumMod val="75000"/>
                    <a:lumOff val="25000"/>
                  </a:schemeClr>
                </a:solidFill>
                <a:latin typeface="微软雅黑" panose="020B0503020204020204" pitchFamily="34" charset="-122"/>
              </a:rPr>
              <a:t>。每年皮肤软组织感染发生率为</a:t>
            </a:r>
            <a:r>
              <a:rPr lang="en-US" altLang="zh-CN" sz="1400" dirty="0">
                <a:solidFill>
                  <a:schemeClr val="tx1">
                    <a:lumMod val="75000"/>
                    <a:lumOff val="25000"/>
                  </a:schemeClr>
                </a:solidFill>
                <a:latin typeface="微软雅黑" panose="020B0503020204020204" pitchFamily="34" charset="-122"/>
              </a:rPr>
              <a:t>500</a:t>
            </a:r>
            <a:r>
              <a:rPr lang="zh-CN" altLang="en-US" sz="1400" dirty="0">
                <a:solidFill>
                  <a:schemeClr val="tx1">
                    <a:lumMod val="75000"/>
                    <a:lumOff val="25000"/>
                  </a:schemeClr>
                </a:solidFill>
                <a:latin typeface="微软雅黑" panose="020B0503020204020204" pitchFamily="34" charset="-122"/>
              </a:rPr>
              <a:t>例</a:t>
            </a:r>
            <a:r>
              <a:rPr lang="en-US" altLang="zh-CN" sz="1400"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万人。</a:t>
            </a:r>
          </a:p>
        </p:txBody>
      </p:sp>
      <p:sp>
        <p:nvSpPr>
          <p:cNvPr id="10" name="矩形 9"/>
          <p:cNvSpPr/>
          <p:nvPr/>
        </p:nvSpPr>
        <p:spPr>
          <a:xfrm>
            <a:off x="514011" y="5270923"/>
            <a:ext cx="5343658" cy="1138773"/>
          </a:xfrm>
          <a:prstGeom prst="rect">
            <a:avLst/>
          </a:prstGeom>
        </p:spPr>
        <p:txBody>
          <a:bodyPr wrap="square">
            <a:spAutoFit/>
          </a:bodyPr>
          <a:lstStyle/>
          <a:p>
            <a:pPr marL="342900" indent="-342900">
              <a:spcAft>
                <a:spcPts val="600"/>
              </a:spcAft>
              <a:buBlip>
                <a:blip r:embed="rId5"/>
              </a:buBlip>
            </a:pPr>
            <a:r>
              <a:rPr lang="zh-CN" altLang="en-US" sz="1400" b="1" dirty="0">
                <a:solidFill>
                  <a:schemeClr val="tx1">
                    <a:lumMod val="75000"/>
                    <a:lumOff val="25000"/>
                  </a:schemeClr>
                </a:solidFill>
                <a:latin typeface="微软雅黑" panose="020B0503020204020204" pitchFamily="34" charset="-122"/>
              </a:rPr>
              <a:t>起始负荷剂量：</a:t>
            </a:r>
            <a:r>
              <a:rPr lang="zh-CN" altLang="en-US" sz="1400" dirty="0">
                <a:solidFill>
                  <a:schemeClr val="tx1">
                    <a:lumMod val="75000"/>
                    <a:lumOff val="25000"/>
                  </a:schemeClr>
                </a:solidFill>
                <a:latin typeface="微软雅黑" panose="020B0503020204020204" pitchFamily="34" charset="-122"/>
              </a:rPr>
              <a:t>第</a:t>
            </a:r>
            <a:r>
              <a:rPr lang="en-US" altLang="zh-CN" sz="1400" dirty="0">
                <a:solidFill>
                  <a:schemeClr val="tx1">
                    <a:lumMod val="75000"/>
                    <a:lumOff val="25000"/>
                  </a:schemeClr>
                </a:solidFill>
                <a:latin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rPr>
              <a:t>天，</a:t>
            </a:r>
            <a:r>
              <a:rPr lang="en-US" altLang="zh-CN" sz="1400" dirty="0">
                <a:solidFill>
                  <a:schemeClr val="tx1">
                    <a:lumMod val="75000"/>
                    <a:lumOff val="25000"/>
                  </a:schemeClr>
                </a:solidFill>
                <a:latin typeface="微软雅黑" panose="020B0503020204020204" pitchFamily="34" charset="-122"/>
              </a:rPr>
              <a:t>200mg</a:t>
            </a:r>
            <a:r>
              <a:rPr lang="zh-CN" altLang="en-US" sz="1400" dirty="0">
                <a:solidFill>
                  <a:schemeClr val="tx1">
                    <a:lumMod val="75000"/>
                    <a:lumOff val="25000"/>
                  </a:schemeClr>
                </a:solidFill>
                <a:latin typeface="微软雅黑" panose="020B0503020204020204" pitchFamily="34" charset="-122"/>
              </a:rPr>
              <a:t>静脉输注</a:t>
            </a:r>
            <a:r>
              <a:rPr lang="en-US" altLang="zh-CN" sz="1400" dirty="0">
                <a:solidFill>
                  <a:schemeClr val="tx1">
                    <a:lumMod val="75000"/>
                    <a:lumOff val="25000"/>
                  </a:schemeClr>
                </a:solidFill>
                <a:latin typeface="微软雅黑" panose="020B0503020204020204" pitchFamily="34" charset="-122"/>
              </a:rPr>
              <a:t>60</a:t>
            </a:r>
            <a:r>
              <a:rPr lang="zh-CN" altLang="en-US" sz="1400" dirty="0">
                <a:solidFill>
                  <a:schemeClr val="tx1">
                    <a:lumMod val="75000"/>
                    <a:lumOff val="25000"/>
                  </a:schemeClr>
                </a:solidFill>
                <a:latin typeface="微软雅黑" panose="020B0503020204020204" pitchFamily="34" charset="-122"/>
              </a:rPr>
              <a:t>分钟。或第</a:t>
            </a:r>
            <a:r>
              <a:rPr lang="en-US" altLang="zh-CN" sz="1400" dirty="0">
                <a:solidFill>
                  <a:schemeClr val="tx1">
                    <a:lumMod val="75000"/>
                    <a:lumOff val="25000"/>
                  </a:schemeClr>
                </a:solidFill>
                <a:latin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rPr>
              <a:t>天，</a:t>
            </a:r>
            <a:r>
              <a:rPr lang="en-US" altLang="zh-CN" sz="1400" dirty="0">
                <a:solidFill>
                  <a:schemeClr val="tx1">
                    <a:lumMod val="75000"/>
                    <a:lumOff val="25000"/>
                  </a:schemeClr>
                </a:solidFill>
                <a:latin typeface="微软雅黑" panose="020B0503020204020204" pitchFamily="34" charset="-122"/>
              </a:rPr>
              <a:t>100mg</a:t>
            </a:r>
            <a:r>
              <a:rPr lang="zh-CN" altLang="en-US" sz="1400" dirty="0">
                <a:solidFill>
                  <a:schemeClr val="tx1">
                    <a:lumMod val="75000"/>
                    <a:lumOff val="25000"/>
                  </a:schemeClr>
                </a:solidFill>
                <a:latin typeface="微软雅黑" panose="020B0503020204020204" pitchFamily="34" charset="-122"/>
              </a:rPr>
              <a:t>静脉输注</a:t>
            </a:r>
            <a:r>
              <a:rPr lang="en-US" altLang="zh-CN" sz="1400" dirty="0">
                <a:solidFill>
                  <a:schemeClr val="tx1">
                    <a:lumMod val="75000"/>
                    <a:lumOff val="25000"/>
                  </a:schemeClr>
                </a:solidFill>
                <a:latin typeface="微软雅黑" panose="020B0503020204020204" pitchFamily="34" charset="-122"/>
              </a:rPr>
              <a:t>30</a:t>
            </a:r>
            <a:r>
              <a:rPr lang="zh-CN" altLang="en-US" sz="1400" dirty="0">
                <a:solidFill>
                  <a:schemeClr val="tx1">
                    <a:lumMod val="75000"/>
                    <a:lumOff val="25000"/>
                  </a:schemeClr>
                </a:solidFill>
                <a:latin typeface="微软雅黑" panose="020B0503020204020204" pitchFamily="34" charset="-122"/>
              </a:rPr>
              <a:t>分钟，共</a:t>
            </a:r>
            <a:r>
              <a:rPr lang="en-US" altLang="zh-CN" sz="1400" dirty="0">
                <a:solidFill>
                  <a:schemeClr val="tx1">
                    <a:lumMod val="75000"/>
                    <a:lumOff val="25000"/>
                  </a:schemeClr>
                </a:solidFill>
                <a:latin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rPr>
              <a:t>次；</a:t>
            </a:r>
          </a:p>
          <a:p>
            <a:pPr marL="342900" indent="-342900">
              <a:spcAft>
                <a:spcPts val="600"/>
              </a:spcAft>
              <a:buBlip>
                <a:blip r:embed="rId5"/>
              </a:buBlip>
            </a:pPr>
            <a:r>
              <a:rPr lang="zh-CN" altLang="en-US" sz="1400" b="1" dirty="0">
                <a:solidFill>
                  <a:schemeClr val="tx1">
                    <a:lumMod val="75000"/>
                    <a:lumOff val="25000"/>
                  </a:schemeClr>
                </a:solidFill>
                <a:latin typeface="微软雅黑" panose="020B0503020204020204" pitchFamily="34" charset="-122"/>
              </a:rPr>
              <a:t>维持剂量：</a:t>
            </a:r>
            <a:r>
              <a:rPr lang="en-US" altLang="zh-CN" sz="1400" dirty="0">
                <a:solidFill>
                  <a:schemeClr val="tx1">
                    <a:lumMod val="75000"/>
                    <a:lumOff val="25000"/>
                  </a:schemeClr>
                </a:solidFill>
                <a:latin typeface="微软雅黑" panose="020B0503020204020204" pitchFamily="34" charset="-122"/>
              </a:rPr>
              <a:t>100mg</a:t>
            </a:r>
            <a:r>
              <a:rPr lang="zh-CN" altLang="en-US" sz="1400" dirty="0">
                <a:solidFill>
                  <a:schemeClr val="tx1">
                    <a:lumMod val="75000"/>
                    <a:lumOff val="25000"/>
                  </a:schemeClr>
                </a:solidFill>
                <a:latin typeface="微软雅黑" panose="020B0503020204020204" pitchFamily="34" charset="-122"/>
              </a:rPr>
              <a:t>静脉输注</a:t>
            </a:r>
            <a:r>
              <a:rPr lang="en-US" altLang="zh-CN" sz="1400" dirty="0">
                <a:solidFill>
                  <a:schemeClr val="tx1">
                    <a:lumMod val="75000"/>
                    <a:lumOff val="25000"/>
                  </a:schemeClr>
                </a:solidFill>
                <a:latin typeface="微软雅黑" panose="020B0503020204020204" pitchFamily="34" charset="-122"/>
              </a:rPr>
              <a:t>30</a:t>
            </a:r>
            <a:r>
              <a:rPr lang="zh-CN" altLang="en-US" sz="1400" dirty="0">
                <a:solidFill>
                  <a:schemeClr val="tx1">
                    <a:lumMod val="75000"/>
                    <a:lumOff val="25000"/>
                  </a:schemeClr>
                </a:solidFill>
                <a:latin typeface="微软雅黑" panose="020B0503020204020204" pitchFamily="34" charset="-122"/>
              </a:rPr>
              <a:t>分钟，每日</a:t>
            </a:r>
            <a:r>
              <a:rPr lang="en-US" altLang="zh-CN" sz="1400" dirty="0">
                <a:solidFill>
                  <a:schemeClr val="tx1">
                    <a:lumMod val="75000"/>
                    <a:lumOff val="25000"/>
                  </a:schemeClr>
                </a:solidFill>
                <a:latin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rPr>
              <a:t>次；</a:t>
            </a:r>
          </a:p>
          <a:p>
            <a:pPr marL="342900" indent="-342900">
              <a:spcAft>
                <a:spcPts val="600"/>
              </a:spcAft>
              <a:buBlip>
                <a:blip r:embed="rId5"/>
              </a:buBlip>
            </a:pPr>
            <a:r>
              <a:rPr lang="zh-CN" altLang="en-US" sz="1400" b="1" dirty="0">
                <a:solidFill>
                  <a:schemeClr val="tx1">
                    <a:lumMod val="75000"/>
                    <a:lumOff val="25000"/>
                  </a:schemeClr>
                </a:solidFill>
                <a:latin typeface="微软雅黑" panose="020B0503020204020204" pitchFamily="34" charset="-122"/>
              </a:rPr>
              <a:t>治疗持续时间：</a:t>
            </a:r>
            <a:r>
              <a:rPr lang="en-US" altLang="zh-CN" sz="1400" dirty="0">
                <a:solidFill>
                  <a:schemeClr val="tx1">
                    <a:lumMod val="75000"/>
                    <a:lumOff val="25000"/>
                  </a:schemeClr>
                </a:solidFill>
                <a:latin typeface="微软雅黑" panose="020B0503020204020204" pitchFamily="34" charset="-122"/>
              </a:rPr>
              <a:t>7</a:t>
            </a:r>
            <a:r>
              <a:rPr lang="zh-CN" altLang="en-US" sz="1400" dirty="0">
                <a:solidFill>
                  <a:schemeClr val="tx1">
                    <a:lumMod val="75000"/>
                    <a:lumOff val="25000"/>
                  </a:schemeClr>
                </a:solidFill>
                <a:latin typeface="微软雅黑" panose="020B0503020204020204" pitchFamily="34" charset="-122"/>
              </a:rPr>
              <a:t>至</a:t>
            </a:r>
            <a:r>
              <a:rPr lang="en-US" altLang="zh-CN" sz="1400" dirty="0">
                <a:solidFill>
                  <a:schemeClr val="tx1">
                    <a:lumMod val="75000"/>
                    <a:lumOff val="25000"/>
                  </a:schemeClr>
                </a:solidFill>
                <a:latin typeface="微软雅黑" panose="020B0503020204020204" pitchFamily="34" charset="-122"/>
              </a:rPr>
              <a:t>14</a:t>
            </a:r>
            <a:r>
              <a:rPr lang="zh-CN" altLang="en-US" sz="1400" dirty="0">
                <a:solidFill>
                  <a:schemeClr val="tx1">
                    <a:lumMod val="75000"/>
                    <a:lumOff val="25000"/>
                  </a:schemeClr>
                </a:solidFill>
                <a:latin typeface="微软雅黑" panose="020B0503020204020204" pitchFamily="34" charset="-122"/>
              </a:rPr>
              <a:t>天；</a:t>
            </a:r>
            <a:r>
              <a:rPr lang="en-US" altLang="zh-CN" sz="1400" dirty="0">
                <a:solidFill>
                  <a:schemeClr val="tx1">
                    <a:lumMod val="75000"/>
                    <a:lumOff val="25000"/>
                  </a:schemeClr>
                </a:solidFill>
                <a:latin typeface="微软雅黑" panose="020B0503020204020204" pitchFamily="34" charset="-122"/>
              </a:rPr>
              <a:t>III</a:t>
            </a:r>
            <a:r>
              <a:rPr lang="zh-CN" altLang="en-US" sz="1400" dirty="0">
                <a:solidFill>
                  <a:schemeClr val="tx1">
                    <a:lumMod val="75000"/>
                    <a:lumOff val="25000"/>
                  </a:schemeClr>
                </a:solidFill>
                <a:latin typeface="微软雅黑" panose="020B0503020204020204" pitchFamily="34" charset="-122"/>
              </a:rPr>
              <a:t>期临床试验中平均疗程</a:t>
            </a:r>
            <a:r>
              <a:rPr lang="en-US" altLang="zh-CN" sz="1600" b="1" dirty="0">
                <a:solidFill>
                  <a:srgbClr val="FF0000"/>
                </a:solidFill>
                <a:latin typeface="微软雅黑" panose="020B0503020204020204" pitchFamily="34" charset="-122"/>
              </a:rPr>
              <a:t>9.6</a:t>
            </a:r>
            <a:r>
              <a:rPr lang="zh-CN" altLang="en-US" sz="1600" b="1" dirty="0">
                <a:solidFill>
                  <a:srgbClr val="FF0000"/>
                </a:solidFill>
                <a:latin typeface="微软雅黑" panose="020B0503020204020204" pitchFamily="34" charset="-122"/>
              </a:rPr>
              <a:t>天</a:t>
            </a:r>
            <a:r>
              <a:rPr lang="zh-CN" altLang="en-US" sz="1400" dirty="0">
                <a:solidFill>
                  <a:schemeClr val="tx1">
                    <a:lumMod val="75000"/>
                    <a:lumOff val="25000"/>
                  </a:schemeClr>
                </a:solidFill>
                <a:latin typeface="微软雅黑" panose="020B0503020204020204" pitchFamily="34" charset="-122"/>
              </a:rPr>
              <a:t>。</a:t>
            </a:r>
          </a:p>
        </p:txBody>
      </p:sp>
      <p:sp>
        <p:nvSpPr>
          <p:cNvPr id="13" name="矩形 12"/>
          <p:cNvSpPr/>
          <p:nvPr/>
        </p:nvSpPr>
        <p:spPr>
          <a:xfrm>
            <a:off x="6229779" y="1348375"/>
            <a:ext cx="5602637" cy="5401479"/>
          </a:xfrm>
          <a:prstGeom prst="rect">
            <a:avLst/>
          </a:prstGeom>
        </p:spPr>
        <p:txBody>
          <a:bodyPr wrap="square">
            <a:spAutoFit/>
          </a:bodyPr>
          <a:lstStyle/>
          <a:p>
            <a:pPr>
              <a:spcBef>
                <a:spcPts val="600"/>
              </a:spcBef>
              <a:spcAft>
                <a:spcPts val="600"/>
              </a:spcAft>
            </a:pPr>
            <a:r>
              <a:rPr lang="zh-CN" altLang="en-US" sz="1400" b="1" dirty="0">
                <a:solidFill>
                  <a:schemeClr val="bg1"/>
                </a:solidFill>
                <a:latin typeface="微软雅黑" panose="020B0503020204020204" pitchFamily="34" charset="-122"/>
              </a:rPr>
              <a:t>可弥补未满足的治疗需求：</a:t>
            </a:r>
            <a:endParaRPr lang="en-US" altLang="zh-CN" sz="1400" b="1" dirty="0">
              <a:solidFill>
                <a:schemeClr val="bg1"/>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增加抗生素多样性，避免交叉耐药，延缓整体</a:t>
            </a:r>
            <a:r>
              <a:rPr lang="zh-CN" altLang="en-US" sz="1600" b="1" dirty="0">
                <a:solidFill>
                  <a:srgbClr val="FF0000"/>
                </a:solidFill>
                <a:latin typeface="微软雅黑" panose="020B0503020204020204" pitchFamily="34" charset="-122"/>
              </a:rPr>
              <a:t>耐药</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600" b="1" dirty="0">
                <a:solidFill>
                  <a:srgbClr val="FF0000"/>
                </a:solidFill>
                <a:latin typeface="微软雅黑" panose="020B0503020204020204" pitchFamily="34" charset="-122"/>
              </a:rPr>
              <a:t>肝肾功能不全、老年患者</a:t>
            </a:r>
            <a:r>
              <a:rPr lang="zh-CN" altLang="en-US" sz="1400" dirty="0">
                <a:solidFill>
                  <a:schemeClr val="tx1">
                    <a:lumMod val="75000"/>
                    <a:lumOff val="25000"/>
                  </a:schemeClr>
                </a:solidFill>
                <a:latin typeface="微软雅黑" panose="020B0503020204020204" pitchFamily="34" charset="-122"/>
              </a:rPr>
              <a:t>等特殊人群不需要调整剂量；</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600" b="1" dirty="0">
                <a:solidFill>
                  <a:srgbClr val="FF0000"/>
                </a:solidFill>
                <a:latin typeface="微软雅黑" panose="020B0503020204020204" pitchFamily="34" charset="-122"/>
              </a:rPr>
              <a:t>唯一蛋白结合率低且稳定</a:t>
            </a:r>
            <a:r>
              <a:rPr lang="zh-CN" altLang="en-US" sz="1400" dirty="0">
                <a:solidFill>
                  <a:schemeClr val="tx1">
                    <a:lumMod val="75000"/>
                    <a:lumOff val="25000"/>
                  </a:schemeClr>
                </a:solidFill>
                <a:latin typeface="微软雅黑" panose="020B0503020204020204" pitchFamily="34" charset="-122"/>
              </a:rPr>
              <a:t>的四环素，更快分布至靶效器官；</a:t>
            </a: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与其他药物发生相互作用的风险较低，用药</a:t>
            </a:r>
            <a:r>
              <a:rPr lang="zh-CN" altLang="en-US" sz="1600" b="1" dirty="0">
                <a:solidFill>
                  <a:srgbClr val="FF0000"/>
                </a:solidFill>
                <a:latin typeface="微软雅黑" panose="020B0503020204020204" pitchFamily="34" charset="-122"/>
              </a:rPr>
              <a:t>更安全</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a:spcBef>
                <a:spcPts val="600"/>
              </a:spcBef>
              <a:spcAft>
                <a:spcPts val="600"/>
              </a:spcAft>
            </a:pPr>
            <a:r>
              <a:rPr lang="en-US" altLang="zh-CN" sz="1400" b="1" u="sng" dirty="0">
                <a:solidFill>
                  <a:schemeClr val="tx1">
                    <a:lumMod val="75000"/>
                    <a:lumOff val="25000"/>
                  </a:schemeClr>
                </a:solidFill>
                <a:latin typeface="微软雅黑" panose="020B0503020204020204" pitchFamily="34" charset="-122"/>
              </a:rPr>
              <a:t>CABP</a:t>
            </a:r>
            <a:r>
              <a:rPr lang="zh-CN" altLang="en-US" sz="1400" b="1" u="sng" dirty="0">
                <a:solidFill>
                  <a:schemeClr val="tx1">
                    <a:lumMod val="75000"/>
                    <a:lumOff val="25000"/>
                  </a:schemeClr>
                </a:solidFill>
                <a:latin typeface="微软雅黑" panose="020B0503020204020204" pitchFamily="34" charset="-122"/>
              </a:rPr>
              <a:t>：</a:t>
            </a:r>
            <a:endParaRPr lang="en-US" altLang="zh-CN" sz="1400" b="1"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无厄他培南的</a:t>
            </a:r>
            <a:r>
              <a:rPr lang="zh-CN" altLang="en-US" sz="1400" dirty="0">
                <a:solidFill>
                  <a:srgbClr val="F36C3A"/>
                </a:solidFill>
                <a:latin typeface="微软雅黑" panose="020B0503020204020204" pitchFamily="34" charset="-122"/>
              </a:rPr>
              <a:t>中毒性脑病风险</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组织浓度是替加环素的</a:t>
            </a:r>
            <a:r>
              <a:rPr lang="en-US" altLang="zh-CN" sz="1400" dirty="0">
                <a:solidFill>
                  <a:schemeClr val="tx1">
                    <a:lumMod val="75000"/>
                    <a:lumOff val="25000"/>
                  </a:schemeClr>
                </a:solidFill>
                <a:latin typeface="微软雅黑" panose="020B0503020204020204" pitchFamily="34" charset="-122"/>
              </a:rPr>
              <a:t>2-3</a:t>
            </a:r>
            <a:r>
              <a:rPr lang="zh-CN" altLang="en-US" sz="1400" dirty="0">
                <a:solidFill>
                  <a:schemeClr val="tx1">
                    <a:lumMod val="75000"/>
                    <a:lumOff val="25000"/>
                  </a:schemeClr>
                </a:solidFill>
                <a:latin typeface="微软雅黑" panose="020B0503020204020204" pitchFamily="34" charset="-122"/>
              </a:rPr>
              <a:t>倍，且肺和皮肤浓度</a:t>
            </a:r>
            <a:r>
              <a:rPr lang="zh-CN" altLang="en-US" sz="1400" dirty="0">
                <a:solidFill>
                  <a:srgbClr val="F36C3A"/>
                </a:solidFill>
                <a:latin typeface="微软雅黑" panose="020B0503020204020204" pitchFamily="34" charset="-122"/>
              </a:rPr>
              <a:t>高于</a:t>
            </a:r>
            <a:r>
              <a:rPr lang="zh-CN" altLang="en-US" sz="1400" dirty="0">
                <a:solidFill>
                  <a:schemeClr val="tx1">
                    <a:lumMod val="75000"/>
                    <a:lumOff val="25000"/>
                  </a:schemeClr>
                </a:solidFill>
                <a:latin typeface="微软雅黑" panose="020B0503020204020204" pitchFamily="34" charset="-122"/>
              </a:rPr>
              <a:t>血液浓度；</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弥补传统四环素、大环内酯类的</a:t>
            </a:r>
            <a:r>
              <a:rPr lang="zh-CN" altLang="en-US" sz="1400" dirty="0">
                <a:solidFill>
                  <a:srgbClr val="F36C3A"/>
                </a:solidFill>
                <a:latin typeface="微软雅黑" panose="020B0503020204020204" pitchFamily="34" charset="-122"/>
              </a:rPr>
              <a:t>耐药</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无喹诺酮类药物的</a:t>
            </a:r>
            <a:r>
              <a:rPr lang="zh-CN" altLang="en-US" sz="1400" dirty="0">
                <a:solidFill>
                  <a:srgbClr val="F36C3A"/>
                </a:solidFill>
                <a:latin typeface="微软雅黑" panose="020B0503020204020204" pitchFamily="34" charset="-122"/>
              </a:rPr>
              <a:t>黑框警告</a:t>
            </a:r>
            <a:r>
              <a:rPr lang="zh-CN" altLang="en-US" sz="1400" dirty="0">
                <a:solidFill>
                  <a:schemeClr val="tx1">
                    <a:lumMod val="75000"/>
                    <a:lumOff val="25000"/>
                  </a:schemeClr>
                </a:solidFill>
                <a:latin typeface="微软雅黑" panose="020B0503020204020204" pitchFamily="34" charset="-122"/>
              </a:rPr>
              <a:t>等严重不良反应；</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与</a:t>
            </a:r>
            <a:r>
              <a:rPr lang="en-US" altLang="zh-CN" sz="1400" dirty="0">
                <a:solidFill>
                  <a:schemeClr val="tx1">
                    <a:lumMod val="75000"/>
                    <a:lumOff val="25000"/>
                  </a:schemeClr>
                </a:solidFill>
                <a:latin typeface="微软雅黑" panose="020B0503020204020204" pitchFamily="34" charset="-122"/>
              </a:rPr>
              <a:t>β</a:t>
            </a:r>
            <a:r>
              <a:rPr lang="zh-CN" altLang="en-US" sz="1400" dirty="0">
                <a:solidFill>
                  <a:schemeClr val="tx1">
                    <a:lumMod val="75000"/>
                    <a:lumOff val="25000"/>
                  </a:schemeClr>
                </a:solidFill>
                <a:latin typeface="微软雅黑" panose="020B0503020204020204" pitchFamily="34" charset="-122"/>
              </a:rPr>
              <a:t>内酰胺类药物相比，</a:t>
            </a:r>
            <a:r>
              <a:rPr lang="zh-CN" altLang="en-US" sz="1400" dirty="0">
                <a:solidFill>
                  <a:srgbClr val="F36C3A"/>
                </a:solidFill>
                <a:latin typeface="微软雅黑" panose="020B0503020204020204" pitchFamily="34" charset="-122"/>
              </a:rPr>
              <a:t>单药</a:t>
            </a:r>
            <a:r>
              <a:rPr lang="zh-CN" altLang="en-US" sz="1400" dirty="0">
                <a:solidFill>
                  <a:schemeClr val="tx1">
                    <a:lumMod val="75000"/>
                    <a:lumOff val="25000"/>
                  </a:schemeClr>
                </a:solidFill>
                <a:latin typeface="微软雅黑" panose="020B0503020204020204" pitchFamily="34" charset="-122"/>
              </a:rPr>
              <a:t>即可覆盖非典型病原体。</a:t>
            </a:r>
            <a:endParaRPr lang="en-US" altLang="zh-CN" sz="1400" dirty="0">
              <a:solidFill>
                <a:schemeClr val="tx1">
                  <a:lumMod val="75000"/>
                  <a:lumOff val="25000"/>
                </a:schemeClr>
              </a:solidFill>
              <a:latin typeface="微软雅黑" panose="020B0503020204020204" pitchFamily="34" charset="-122"/>
            </a:endParaRPr>
          </a:p>
          <a:p>
            <a:pPr>
              <a:spcBef>
                <a:spcPts val="600"/>
              </a:spcBef>
              <a:spcAft>
                <a:spcPts val="600"/>
              </a:spcAft>
            </a:pPr>
            <a:r>
              <a:rPr lang="en-US" altLang="zh-CN" sz="1400" b="1" u="sng" dirty="0">
                <a:solidFill>
                  <a:schemeClr val="tx1">
                    <a:lumMod val="75000"/>
                    <a:lumOff val="25000"/>
                  </a:schemeClr>
                </a:solidFill>
                <a:latin typeface="微软雅黑" panose="020B0503020204020204" pitchFamily="34" charset="-122"/>
              </a:rPr>
              <a:t>ABSSSI</a:t>
            </a:r>
            <a:r>
              <a:rPr lang="zh-CN" altLang="en-US" sz="1400" b="1" u="sng" dirty="0">
                <a:solidFill>
                  <a:schemeClr val="tx1">
                    <a:lumMod val="75000"/>
                    <a:lumOff val="25000"/>
                  </a:schemeClr>
                </a:solidFill>
                <a:latin typeface="微软雅黑" panose="020B0503020204020204" pitchFamily="34" charset="-122"/>
              </a:rPr>
              <a:t>：</a:t>
            </a:r>
            <a:endParaRPr lang="en-US" altLang="zh-CN" sz="1400" b="1" u="sng"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rgbClr val="F36C3A"/>
                </a:solidFill>
                <a:latin typeface="微软雅黑" panose="020B0503020204020204" pitchFamily="34" charset="-122"/>
              </a:rPr>
              <a:t>弥补噁唑烷酮类和糖肽类单药无法覆盖</a:t>
            </a:r>
            <a:r>
              <a:rPr lang="zh-CN" altLang="en-US" sz="1400" dirty="0">
                <a:solidFill>
                  <a:schemeClr val="tx1">
                    <a:lumMod val="75000"/>
                    <a:lumOff val="25000"/>
                  </a:schemeClr>
                </a:solidFill>
                <a:latin typeface="微软雅黑" panose="020B0503020204020204" pitchFamily="34" charset="-122"/>
              </a:rPr>
              <a:t>革兰氏阴性菌的问题，尤其是对免疫功能障碍、药瘾、艾滋病等患者；</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用药安全，</a:t>
            </a:r>
            <a:r>
              <a:rPr lang="zh-CN" altLang="en-US" sz="1400" dirty="0">
                <a:solidFill>
                  <a:srgbClr val="F36C3A"/>
                </a:solidFill>
                <a:latin typeface="微软雅黑" panose="020B0503020204020204" pitchFamily="34" charset="-122"/>
              </a:rPr>
              <a:t>没有糖肽类耳肾神经毒性、利奈唑胺血液学不良反应</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治疗糖尿病</a:t>
            </a:r>
            <a:r>
              <a:rPr lang="en-US" altLang="zh-CN" sz="1400" dirty="0">
                <a:solidFill>
                  <a:schemeClr val="tx1">
                    <a:lumMod val="75000"/>
                    <a:lumOff val="25000"/>
                  </a:schemeClr>
                </a:solidFill>
                <a:latin typeface="微软雅黑" panose="020B0503020204020204" pitchFamily="34" charset="-122"/>
              </a:rPr>
              <a:t>ABSSSI</a:t>
            </a:r>
            <a:r>
              <a:rPr lang="zh-CN" altLang="en-US" sz="1400" dirty="0">
                <a:solidFill>
                  <a:schemeClr val="tx1">
                    <a:lumMod val="75000"/>
                    <a:lumOff val="25000"/>
                  </a:schemeClr>
                </a:solidFill>
                <a:latin typeface="微软雅黑" panose="020B0503020204020204" pitchFamily="34" charset="-122"/>
              </a:rPr>
              <a:t>的疗效</a:t>
            </a:r>
            <a:r>
              <a:rPr lang="zh-CN" altLang="en-US" sz="1400" dirty="0">
                <a:solidFill>
                  <a:srgbClr val="F36C3A"/>
                </a:solidFill>
                <a:latin typeface="微软雅黑" panose="020B0503020204020204" pitchFamily="34" charset="-122"/>
              </a:rPr>
              <a:t>优于</a:t>
            </a:r>
            <a:r>
              <a:rPr lang="zh-CN" altLang="en-US" sz="1400" dirty="0">
                <a:solidFill>
                  <a:schemeClr val="tx1">
                    <a:lumMod val="75000"/>
                    <a:lumOff val="25000"/>
                  </a:schemeClr>
                </a:solidFill>
                <a:latin typeface="微软雅黑" panose="020B0503020204020204" pitchFamily="34" charset="-122"/>
              </a:rPr>
              <a:t>利奈唑胺，可能是四环素在不同的环境中显示出额外的抗炎特性；</a:t>
            </a:r>
            <a:endParaRPr lang="en-US" altLang="zh-CN" sz="1400" dirty="0">
              <a:solidFill>
                <a:schemeClr val="tx1">
                  <a:lumMod val="75000"/>
                  <a:lumOff val="25000"/>
                </a:schemeClr>
              </a:solidFill>
              <a:latin typeface="微软雅黑" panose="020B0503020204020204" pitchFamily="34" charset="-122"/>
            </a:endParaRPr>
          </a:p>
          <a:p>
            <a:pPr marL="342900" indent="-342900">
              <a:spcAft>
                <a:spcPts val="600"/>
              </a:spcAft>
              <a:buBlip>
                <a:blip r:embed="rId5"/>
              </a:buBlip>
            </a:pPr>
            <a:r>
              <a:rPr lang="zh-CN" altLang="en-US" sz="1400" dirty="0">
                <a:solidFill>
                  <a:srgbClr val="F36C3A"/>
                </a:solidFill>
                <a:latin typeface="微软雅黑" panose="020B0503020204020204" pitchFamily="34" charset="-122"/>
              </a:rPr>
              <a:t>唯一</a:t>
            </a:r>
            <a:r>
              <a:rPr lang="zh-CN" altLang="en-US" sz="1400" dirty="0">
                <a:solidFill>
                  <a:schemeClr val="tx1">
                    <a:lumMod val="75000"/>
                    <a:lumOff val="25000"/>
                  </a:schemeClr>
                </a:solidFill>
                <a:latin typeface="微软雅黑" panose="020B0503020204020204" pitchFamily="34" charset="-122"/>
              </a:rPr>
              <a:t>对</a:t>
            </a:r>
            <a:r>
              <a:rPr lang="en-US" altLang="zh-CN" sz="1400" dirty="0">
                <a:solidFill>
                  <a:schemeClr val="tx1">
                    <a:lumMod val="75000"/>
                    <a:lumOff val="25000"/>
                  </a:schemeClr>
                </a:solidFill>
                <a:latin typeface="微软雅黑" panose="020B0503020204020204" pitchFamily="34" charset="-122"/>
              </a:rPr>
              <a:t>ABSSSI</a:t>
            </a:r>
            <a:r>
              <a:rPr lang="zh-CN" altLang="en-US" sz="1400" dirty="0">
                <a:solidFill>
                  <a:schemeClr val="tx1">
                    <a:lumMod val="75000"/>
                    <a:lumOff val="25000"/>
                  </a:schemeClr>
                </a:solidFill>
                <a:latin typeface="微软雅黑" panose="020B0503020204020204" pitchFamily="34" charset="-122"/>
              </a:rPr>
              <a:t>的多种耐药菌敏感性高的抗菌药。</a:t>
            </a:r>
          </a:p>
        </p:txBody>
      </p:sp>
      <p:grpSp>
        <p:nvGrpSpPr>
          <p:cNvPr id="9" name="组合 8"/>
          <p:cNvGrpSpPr/>
          <p:nvPr/>
        </p:nvGrpSpPr>
        <p:grpSpPr>
          <a:xfrm>
            <a:off x="338165" y="384226"/>
            <a:ext cx="847670" cy="586214"/>
            <a:chOff x="1876408" y="2319546"/>
            <a:chExt cx="1033384" cy="714646"/>
          </a:xfrm>
        </p:grpSpPr>
        <p:sp>
          <p:nvSpPr>
            <p:cNvPr id="11"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2"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4" name="文本框 13"/>
            <p:cNvSpPr txBox="1"/>
            <p:nvPr/>
          </p:nvSpPr>
          <p:spPr>
            <a:xfrm>
              <a:off x="2197484" y="2319546"/>
              <a:ext cx="391231"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1</a:t>
              </a:r>
              <a:endParaRPr lang="zh-CN" altLang="en-US" sz="2800" dirty="0">
                <a:solidFill>
                  <a:schemeClr val="bg1"/>
                </a:solidFill>
                <a:latin typeface="Impact" panose="020B0806030902050204" pitchFamily="34" charset="0"/>
              </a:endParaRPr>
            </a:p>
          </p:txBody>
        </p:sp>
      </p:grpSp>
      <p:sp>
        <p:nvSpPr>
          <p:cNvPr id="3" name="平行四边形 2"/>
          <p:cNvSpPr/>
          <p:nvPr/>
        </p:nvSpPr>
        <p:spPr bwMode="auto">
          <a:xfrm>
            <a:off x="457026" y="1345073"/>
            <a:ext cx="1282700" cy="306449"/>
          </a:xfrm>
          <a:prstGeom prst="parallelogram">
            <a:avLst/>
          </a:prstGeom>
          <a:no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7" name="矩形 16"/>
          <p:cNvSpPr/>
          <p:nvPr/>
        </p:nvSpPr>
        <p:spPr>
          <a:xfrm>
            <a:off x="704655" y="1352180"/>
            <a:ext cx="902811" cy="307777"/>
          </a:xfrm>
          <a:prstGeom prst="rect">
            <a:avLst/>
          </a:prstGeom>
        </p:spPr>
        <p:txBody>
          <a:bodyPr wrap="none">
            <a:spAutoFit/>
          </a:bodyPr>
          <a:lstStyle/>
          <a:p>
            <a:pPr>
              <a:spcBef>
                <a:spcPts val="600"/>
              </a:spcBef>
              <a:spcAft>
                <a:spcPts val="600"/>
              </a:spcAft>
            </a:pPr>
            <a:r>
              <a:rPr lang="zh-CN" altLang="en-US" sz="1400" b="1" dirty="0">
                <a:solidFill>
                  <a:schemeClr val="bg1"/>
                </a:solidFill>
                <a:latin typeface="微软雅黑" panose="020B0503020204020204" pitchFamily="34" charset="-122"/>
              </a:rPr>
              <a:t>适应症：</a:t>
            </a:r>
          </a:p>
        </p:txBody>
      </p:sp>
      <p:sp>
        <p:nvSpPr>
          <p:cNvPr id="18" name="矩形 17"/>
          <p:cNvSpPr/>
          <p:nvPr/>
        </p:nvSpPr>
        <p:spPr>
          <a:xfrm>
            <a:off x="704655" y="2577682"/>
            <a:ext cx="1441420" cy="307777"/>
          </a:xfrm>
          <a:prstGeom prst="rect">
            <a:avLst/>
          </a:prstGeom>
        </p:spPr>
        <p:txBody>
          <a:bodyPr wrap="none">
            <a:spAutoFit/>
          </a:bodyPr>
          <a:lstStyle/>
          <a:p>
            <a:pPr>
              <a:spcBef>
                <a:spcPts val="600"/>
              </a:spcBef>
              <a:spcAft>
                <a:spcPts val="600"/>
              </a:spcAft>
            </a:pPr>
            <a:r>
              <a:rPr lang="zh-CN" altLang="en-US" sz="1400" b="1" dirty="0">
                <a:solidFill>
                  <a:schemeClr val="bg1"/>
                </a:solidFill>
                <a:latin typeface="微软雅黑" panose="020B0503020204020204" pitchFamily="34" charset="-122"/>
              </a:rPr>
              <a:t>疾病基本情况：</a:t>
            </a:r>
          </a:p>
        </p:txBody>
      </p:sp>
      <p:sp>
        <p:nvSpPr>
          <p:cNvPr id="20" name="平行四边形 19"/>
          <p:cNvSpPr/>
          <p:nvPr/>
        </p:nvSpPr>
        <p:spPr bwMode="auto">
          <a:xfrm>
            <a:off x="543045" y="4948144"/>
            <a:ext cx="1764640" cy="3064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1" name="矩形 20"/>
          <p:cNvSpPr/>
          <p:nvPr/>
        </p:nvSpPr>
        <p:spPr>
          <a:xfrm>
            <a:off x="704655" y="4946816"/>
            <a:ext cx="1082348" cy="307777"/>
          </a:xfrm>
          <a:prstGeom prst="rect">
            <a:avLst/>
          </a:prstGeom>
        </p:spPr>
        <p:txBody>
          <a:bodyPr wrap="none">
            <a:spAutoFit/>
          </a:bodyPr>
          <a:lstStyle/>
          <a:p>
            <a:pPr>
              <a:spcBef>
                <a:spcPts val="600"/>
              </a:spcBef>
              <a:spcAft>
                <a:spcPts val="600"/>
              </a:spcAft>
            </a:pPr>
            <a:r>
              <a:rPr lang="zh-CN" altLang="en-US" sz="1400" b="1" dirty="0">
                <a:solidFill>
                  <a:schemeClr val="bg1"/>
                </a:solidFill>
                <a:latin typeface="微软雅黑" panose="020B0503020204020204" pitchFamily="34" charset="-122"/>
              </a:rPr>
              <a:t>用法用量：</a:t>
            </a:r>
          </a:p>
        </p:txBody>
      </p:sp>
      <p:sp>
        <p:nvSpPr>
          <p:cNvPr id="23" name="文本框 22"/>
          <p:cNvSpPr txBox="1"/>
          <p:nvPr/>
        </p:nvSpPr>
        <p:spPr>
          <a:xfrm>
            <a:off x="932588" y="6543423"/>
            <a:ext cx="2700000" cy="276999"/>
          </a:xfrm>
          <a:prstGeom prst="rect">
            <a:avLst/>
          </a:prstGeom>
          <a:noFill/>
        </p:spPr>
        <p:txBody>
          <a:bodyPr wrap="square" rtlCol="0">
            <a:spAutoFit/>
          </a:bodyPr>
          <a:lstStyle/>
          <a:p>
            <a:r>
              <a:rPr lang="en-US" altLang="zh-CN" sz="1200" dirty="0">
                <a:solidFill>
                  <a:schemeClr val="tx1">
                    <a:lumMod val="75000"/>
                    <a:lumOff val="25000"/>
                  </a:schemeClr>
                </a:solidFill>
                <a:latin typeface="等线" panose="02010600030101010101" charset="-122"/>
                <a:ea typeface="等线" panose="02010600030101010101" charset="-122"/>
              </a:rPr>
              <a:t>MRSA</a:t>
            </a:r>
            <a:r>
              <a:rPr lang="zh-CN" altLang="en-US" sz="1200" dirty="0">
                <a:solidFill>
                  <a:schemeClr val="tx1">
                    <a:lumMod val="75000"/>
                    <a:lumOff val="25000"/>
                  </a:schemeClr>
                </a:solidFill>
                <a:latin typeface="等线" panose="02010600030101010101" charset="-122"/>
                <a:ea typeface="等线" panose="02010600030101010101" charset="-122"/>
              </a:rPr>
              <a:t>：耐甲氧西林金黄色葡萄球菌</a:t>
            </a:r>
          </a:p>
        </p:txBody>
      </p:sp>
      <p:pic>
        <p:nvPicPr>
          <p:cNvPr id="15" name="P6改.mp3" descr="P6改.mp3">
            <a:hlinkClick r:id="" action="ppaction://media"/>
            <a:extLst>
              <a:ext uri="{FF2B5EF4-FFF2-40B4-BE49-F238E27FC236}">
                <a16:creationId xmlns:a16="http://schemas.microsoft.com/office/drawing/2014/main" id="{F16B71EF-D35D-9768-82FF-E86DB4B39AA2}"/>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0" y="6113774"/>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bwMode="auto">
          <a:xfrm>
            <a:off x="439765" y="3571504"/>
            <a:ext cx="3408336"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2" name="平行四边形 11"/>
          <p:cNvSpPr/>
          <p:nvPr/>
        </p:nvSpPr>
        <p:spPr bwMode="auto">
          <a:xfrm>
            <a:off x="439765" y="1555532"/>
            <a:ext cx="2112935"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 name="标题 1"/>
          <p:cNvSpPr>
            <a:spLocks noGrp="1"/>
          </p:cNvSpPr>
          <p:nvPr>
            <p:ph type="title"/>
          </p:nvPr>
        </p:nvSpPr>
        <p:spPr>
          <a:xfrm>
            <a:off x="1260225" y="234655"/>
            <a:ext cx="10668000" cy="973084"/>
          </a:xfrm>
        </p:spPr>
        <p:txBody>
          <a:bodyPr/>
          <a:lstStyle/>
          <a:p>
            <a:r>
              <a:rPr lang="zh-CN" altLang="en-US" kern="1200" spc="200" dirty="0">
                <a:solidFill>
                  <a:srgbClr val="02B9AD"/>
                </a:solidFill>
                <a:latin typeface="+mn-lt"/>
                <a:cs typeface="Times New Roman" panose="02020603050405020304" charset="0"/>
              </a:rPr>
              <a:t>安全性：</a:t>
            </a:r>
            <a:r>
              <a:rPr lang="zh-CN" altLang="en-US" kern="1200" spc="200" dirty="0">
                <a:solidFill>
                  <a:srgbClr val="02B9AD"/>
                </a:solidFill>
                <a:cs typeface="Times New Roman" panose="02020603050405020304" charset="0"/>
              </a:rPr>
              <a:t>奥马环素具有良好的安全性</a:t>
            </a:r>
            <a:r>
              <a:rPr lang="en-US" altLang="zh-CN" kern="1200" spc="200" dirty="0">
                <a:solidFill>
                  <a:srgbClr val="02B9AD"/>
                </a:solidFill>
                <a:cs typeface="Times New Roman" panose="02020603050405020304" charset="0"/>
              </a:rPr>
              <a:t/>
            </a:r>
            <a:br>
              <a:rPr lang="en-US" altLang="zh-CN" kern="1200" spc="200" dirty="0">
                <a:solidFill>
                  <a:srgbClr val="02B9AD"/>
                </a:solidFill>
                <a:cs typeface="Times New Roman" panose="02020603050405020304" charset="0"/>
              </a:rPr>
            </a:br>
            <a:r>
              <a:rPr lang="zh-CN" altLang="en-US" kern="1200" spc="200" dirty="0">
                <a:solidFill>
                  <a:srgbClr val="F36C3A"/>
                </a:solidFill>
                <a:cs typeface="Times New Roman" panose="02020603050405020304" charset="0"/>
              </a:rPr>
              <a:t>不良反应少且轻微，特殊人群无需调整剂量</a:t>
            </a:r>
            <a:endParaRPr lang="zh-CN" altLang="en-US" kern="1200" spc="200" dirty="0">
              <a:solidFill>
                <a:srgbClr val="F36C3A"/>
              </a:solidFill>
              <a:latin typeface="+mn-lt"/>
              <a:cs typeface="Times New Roman" panose="02020603050405020304" charset="0"/>
            </a:endParaRPr>
          </a:p>
        </p:txBody>
      </p:sp>
      <p:sp>
        <p:nvSpPr>
          <p:cNvPr id="4" name="灯片编号占位符 3"/>
          <p:cNvSpPr>
            <a:spLocks noGrp="1"/>
          </p:cNvSpPr>
          <p:nvPr>
            <p:ph type="sldNum" sz="quarter" idx="12"/>
          </p:nvPr>
        </p:nvSpPr>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5</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sp>
        <p:nvSpPr>
          <p:cNvPr id="6" name="矩形 5"/>
          <p:cNvSpPr/>
          <p:nvPr/>
        </p:nvSpPr>
        <p:spPr>
          <a:xfrm>
            <a:off x="612183" y="1506635"/>
            <a:ext cx="10980549" cy="1900520"/>
          </a:xfrm>
          <a:prstGeom prst="rect">
            <a:avLst/>
          </a:prstGeom>
          <a:ln>
            <a:noFill/>
            <a:prstDash val="sysDot"/>
          </a:ln>
        </p:spPr>
        <p:txBody>
          <a:bodyPr wrap="square">
            <a:spAutoFit/>
          </a:bodyPr>
          <a:lstStyle/>
          <a:p>
            <a:pPr>
              <a:lnSpc>
                <a:spcPct val="125000"/>
              </a:lnSpc>
              <a:spcAft>
                <a:spcPts val="600"/>
              </a:spcAft>
            </a:pPr>
            <a:r>
              <a:rPr lang="zh-CN" altLang="en-US" sz="1600" b="1" dirty="0">
                <a:solidFill>
                  <a:schemeClr val="bg1"/>
                </a:solidFill>
                <a:latin typeface="微软雅黑" panose="020B0503020204020204" pitchFamily="34" charset="-122"/>
              </a:rPr>
              <a:t>不良反应情况：</a:t>
            </a:r>
          </a:p>
          <a:p>
            <a:pPr marL="285750" indent="-285750">
              <a:lnSpc>
                <a:spcPct val="125000"/>
              </a:lnSpc>
              <a:spcAft>
                <a:spcPts val="600"/>
              </a:spcAft>
              <a:buBlip>
                <a:blip r:embed="rId5"/>
              </a:buBlip>
            </a:pPr>
            <a:r>
              <a:rPr lang="zh-CN" altLang="en-US" sz="1600" dirty="0">
                <a:solidFill>
                  <a:schemeClr val="tx1">
                    <a:lumMod val="75000"/>
                    <a:lumOff val="25000"/>
                  </a:schemeClr>
                </a:solidFill>
                <a:latin typeface="微软雅黑" panose="020B0503020204020204" pitchFamily="34" charset="-122"/>
              </a:rPr>
              <a:t>药品上市后，各国家或地区</a:t>
            </a:r>
            <a:r>
              <a:rPr lang="zh-CN" altLang="en-US" sz="1600" dirty="0">
                <a:solidFill>
                  <a:srgbClr val="F36C3A"/>
                </a:solidFill>
                <a:latin typeface="微软雅黑" panose="020B0503020204020204" pitchFamily="34" charset="-122"/>
              </a:rPr>
              <a:t>未发布安全性警告、黑框警告及撤市消息</a:t>
            </a:r>
            <a:r>
              <a:rPr lang="zh-CN" altLang="en-US" sz="1600" dirty="0">
                <a:solidFill>
                  <a:schemeClr val="tx1">
                    <a:lumMod val="75000"/>
                    <a:lumOff val="25000"/>
                  </a:schemeClr>
                </a:solidFill>
                <a:latin typeface="微软雅黑" panose="020B0503020204020204" pitchFamily="34" charset="-122"/>
              </a:rPr>
              <a:t>；</a:t>
            </a:r>
          </a:p>
          <a:p>
            <a:pPr marL="285750" indent="-285750">
              <a:lnSpc>
                <a:spcPct val="125000"/>
              </a:lnSpc>
              <a:spcAft>
                <a:spcPts val="600"/>
              </a:spcAft>
              <a:buBlip>
                <a:blip r:embed="rId5"/>
              </a:buBlip>
            </a:pPr>
            <a:r>
              <a:rPr lang="zh-CN" altLang="en-US" sz="1600" dirty="0">
                <a:solidFill>
                  <a:schemeClr val="tx1">
                    <a:lumMod val="75000"/>
                    <a:lumOff val="25000"/>
                  </a:schemeClr>
                </a:solidFill>
                <a:latin typeface="微软雅黑" panose="020B0503020204020204" pitchFamily="34" charset="-122"/>
              </a:rPr>
              <a:t>奥马环素现正在开展药品上市后不良反应监测；</a:t>
            </a:r>
          </a:p>
          <a:p>
            <a:pPr marL="285750" indent="-285750">
              <a:lnSpc>
                <a:spcPct val="125000"/>
              </a:lnSpc>
              <a:spcAft>
                <a:spcPts val="600"/>
              </a:spcAft>
              <a:buBlip>
                <a:blip r:embed="rId5"/>
              </a:buBlip>
            </a:pPr>
            <a:r>
              <a:rPr lang="zh-CN" altLang="en-US" sz="1600" dirty="0">
                <a:solidFill>
                  <a:schemeClr val="tx1">
                    <a:lumMod val="75000"/>
                    <a:lumOff val="25000"/>
                  </a:schemeClr>
                </a:solidFill>
                <a:latin typeface="微软雅黑" panose="020B0503020204020204" pitchFamily="34" charset="-122"/>
              </a:rPr>
              <a:t>目前的不良反应数据主要来源于</a:t>
            </a:r>
            <a:r>
              <a:rPr lang="en-US" altLang="zh-CN" sz="1600" dirty="0">
                <a:solidFill>
                  <a:schemeClr val="tx1">
                    <a:lumMod val="75000"/>
                    <a:lumOff val="25000"/>
                  </a:schemeClr>
                </a:solidFill>
                <a:latin typeface="微软雅黑" panose="020B0503020204020204" pitchFamily="34" charset="-122"/>
              </a:rPr>
              <a:t>3</a:t>
            </a:r>
            <a:r>
              <a:rPr lang="zh-CN" altLang="en-US" sz="1600" dirty="0">
                <a:solidFill>
                  <a:schemeClr val="tx1">
                    <a:lumMod val="75000"/>
                    <a:lumOff val="25000"/>
                  </a:schemeClr>
                </a:solidFill>
                <a:latin typeface="微软雅黑" panose="020B0503020204020204" pitchFamily="34" charset="-122"/>
              </a:rPr>
              <a:t>项三期临床研究，主要为</a:t>
            </a:r>
            <a:r>
              <a:rPr lang="zh-CN" altLang="en-US" b="1" dirty="0">
                <a:solidFill>
                  <a:srgbClr val="FF0000"/>
                </a:solidFill>
                <a:latin typeface="微软雅黑" panose="020B0503020204020204" pitchFamily="34" charset="-122"/>
              </a:rPr>
              <a:t>轻度的</a:t>
            </a:r>
            <a:r>
              <a:rPr lang="zh-CN" altLang="en-US" sz="1600" dirty="0">
                <a:solidFill>
                  <a:schemeClr val="tx1">
                    <a:lumMod val="75000"/>
                    <a:lumOff val="25000"/>
                  </a:schemeClr>
                </a:solidFill>
                <a:latin typeface="微软雅黑" panose="020B0503020204020204" pitchFamily="34" charset="-122"/>
              </a:rPr>
              <a:t>胃肠道不良反应及肝酶的升高，发生的不良反应均为</a:t>
            </a:r>
            <a:r>
              <a:rPr lang="zh-CN" altLang="en-US" sz="1600" dirty="0">
                <a:solidFill>
                  <a:srgbClr val="F36C3A"/>
                </a:solidFill>
                <a:latin typeface="微软雅黑" panose="020B0503020204020204" pitchFamily="34" charset="-122"/>
              </a:rPr>
              <a:t>一过性</a:t>
            </a:r>
            <a:r>
              <a:rPr lang="zh-CN" altLang="en-US" sz="1600" dirty="0">
                <a:solidFill>
                  <a:schemeClr val="tx1">
                    <a:lumMod val="75000"/>
                    <a:lumOff val="25000"/>
                  </a:schemeClr>
                </a:solidFill>
                <a:latin typeface="微软雅黑" panose="020B0503020204020204" pitchFamily="34" charset="-122"/>
              </a:rPr>
              <a:t>，很少有患者因为不良反应而导致治疗中断。</a:t>
            </a:r>
          </a:p>
        </p:txBody>
      </p:sp>
      <p:sp>
        <p:nvSpPr>
          <p:cNvPr id="8" name="矩形 7"/>
          <p:cNvSpPr/>
          <p:nvPr/>
        </p:nvSpPr>
        <p:spPr>
          <a:xfrm>
            <a:off x="612183" y="3526579"/>
            <a:ext cx="10980549" cy="2939266"/>
          </a:xfrm>
          <a:prstGeom prst="rect">
            <a:avLst/>
          </a:prstGeom>
          <a:ln>
            <a:noFill/>
            <a:prstDash val="sysDot"/>
          </a:ln>
        </p:spPr>
        <p:txBody>
          <a:bodyPr wrap="square">
            <a:spAutoFit/>
          </a:bodyPr>
          <a:lstStyle/>
          <a:p>
            <a:pPr>
              <a:lnSpc>
                <a:spcPct val="125000"/>
              </a:lnSpc>
              <a:spcAft>
                <a:spcPts val="600"/>
              </a:spcAft>
            </a:pPr>
            <a:r>
              <a:rPr lang="zh-CN" altLang="en-US" sz="1600" b="1" dirty="0">
                <a:solidFill>
                  <a:schemeClr val="bg1"/>
                </a:solidFill>
                <a:latin typeface="微软雅黑" panose="020B0503020204020204" pitchFamily="34" charset="-122"/>
              </a:rPr>
              <a:t>药品说明书收载的安全性信息：</a:t>
            </a:r>
          </a:p>
          <a:p>
            <a:pPr marL="285750" indent="-285750">
              <a:lnSpc>
                <a:spcPct val="125000"/>
              </a:lnSpc>
              <a:spcAft>
                <a:spcPts val="600"/>
              </a:spcAft>
              <a:buBlip>
                <a:blip r:embed="rId5"/>
              </a:buBlip>
            </a:pPr>
            <a:r>
              <a:rPr lang="zh-CN" altLang="en-US" sz="1600" b="1" dirty="0">
                <a:solidFill>
                  <a:schemeClr val="tx1">
                    <a:lumMod val="75000"/>
                    <a:lumOff val="25000"/>
                  </a:schemeClr>
                </a:solidFill>
                <a:latin typeface="微软雅黑" panose="020B0503020204020204" pitchFamily="34" charset="-122"/>
              </a:rPr>
              <a:t>不良反应：</a:t>
            </a:r>
            <a:r>
              <a:rPr lang="zh-CN" altLang="en-US" sz="1600" dirty="0">
                <a:solidFill>
                  <a:schemeClr val="tx1">
                    <a:lumMod val="75000"/>
                    <a:lumOff val="25000"/>
                  </a:schemeClr>
                </a:solidFill>
                <a:latin typeface="微软雅黑" panose="020B0503020204020204" pitchFamily="34" charset="-122"/>
              </a:rPr>
              <a:t>常见的不良反应</a:t>
            </a:r>
            <a:r>
              <a:rPr lang="en-US" altLang="zh-CN" sz="1600" dirty="0">
                <a:solidFill>
                  <a:schemeClr val="tx1">
                    <a:lumMod val="75000"/>
                    <a:lumOff val="25000"/>
                  </a:schemeClr>
                </a:solidFill>
                <a:latin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rPr>
              <a:t>发生率≥</a:t>
            </a:r>
            <a:r>
              <a:rPr lang="en-US" altLang="zh-CN" sz="1600" dirty="0">
                <a:solidFill>
                  <a:schemeClr val="tx1">
                    <a:lumMod val="75000"/>
                    <a:lumOff val="25000"/>
                  </a:schemeClr>
                </a:solidFill>
                <a:latin typeface="微软雅黑" panose="020B0503020204020204" pitchFamily="34" charset="-122"/>
              </a:rPr>
              <a:t>2%)</a:t>
            </a:r>
            <a:r>
              <a:rPr lang="zh-CN" altLang="en-US" sz="1600" dirty="0">
                <a:solidFill>
                  <a:schemeClr val="tx1">
                    <a:lumMod val="75000"/>
                    <a:lumOff val="25000"/>
                  </a:schemeClr>
                </a:solidFill>
                <a:latin typeface="微软雅黑" panose="020B0503020204020204" pitchFamily="34" charset="-122"/>
              </a:rPr>
              <a:t>：丙氨酸氨基转移酶升高、高血压、</a:t>
            </a:r>
            <a:r>
              <a:rPr lang="en-US" altLang="zh-CN" sz="1600" dirty="0">
                <a:solidFill>
                  <a:schemeClr val="tx1">
                    <a:lumMod val="75000"/>
                    <a:lumOff val="25000"/>
                  </a:schemeClr>
                </a:solidFill>
                <a:latin typeface="微软雅黑" panose="020B0503020204020204" pitchFamily="34" charset="-122"/>
              </a:rPr>
              <a:t>γ-</a:t>
            </a:r>
            <a:r>
              <a:rPr lang="zh-CN" altLang="en-US" sz="1600" dirty="0">
                <a:solidFill>
                  <a:schemeClr val="tx1">
                    <a:lumMod val="75000"/>
                    <a:lumOff val="25000"/>
                  </a:schemeClr>
                </a:solidFill>
                <a:latin typeface="微软雅黑" panose="020B0503020204020204" pitchFamily="34" charset="-122"/>
              </a:rPr>
              <a:t>谷氨酰转移酶升高、失眠、呕吐、便秘、恶心、天门冬氨酸氨基转移酶升高、头痛等。不良反应</a:t>
            </a:r>
            <a:r>
              <a:rPr lang="zh-CN" altLang="en-US" sz="1600" dirty="0">
                <a:solidFill>
                  <a:srgbClr val="F36C3A"/>
                </a:solidFill>
                <a:latin typeface="微软雅黑" panose="020B0503020204020204" pitchFamily="34" charset="-122"/>
              </a:rPr>
              <a:t>发生率低且轻微</a:t>
            </a:r>
            <a:r>
              <a:rPr lang="zh-CN" altLang="en-US" sz="1600" dirty="0">
                <a:solidFill>
                  <a:schemeClr val="tx1">
                    <a:lumMod val="75000"/>
                    <a:lumOff val="25000"/>
                  </a:schemeClr>
                </a:solidFill>
                <a:latin typeface="微软雅黑" panose="020B0503020204020204" pitchFamily="34" charset="-122"/>
              </a:rPr>
              <a:t>，多数治疗相关不良反应</a:t>
            </a:r>
            <a:r>
              <a:rPr lang="zh-CN" altLang="en-US" sz="1600" dirty="0">
                <a:solidFill>
                  <a:srgbClr val="F36C3A"/>
                </a:solidFill>
                <a:latin typeface="微软雅黑" panose="020B0503020204020204" pitchFamily="34" charset="-122"/>
              </a:rPr>
              <a:t>均可解决</a:t>
            </a:r>
            <a:r>
              <a:rPr lang="zh-CN" altLang="en-US" sz="1600" dirty="0">
                <a:solidFill>
                  <a:schemeClr val="tx1">
                    <a:lumMod val="75000"/>
                    <a:lumOff val="25000"/>
                  </a:schemeClr>
                </a:solidFill>
                <a:latin typeface="微软雅黑" panose="020B0503020204020204" pitchFamily="34" charset="-122"/>
              </a:rPr>
              <a:t>，未导致治疗中断；且</a:t>
            </a:r>
            <a:r>
              <a:rPr lang="zh-CN" altLang="en-US" b="1" dirty="0">
                <a:solidFill>
                  <a:srgbClr val="FF0000"/>
                </a:solidFill>
                <a:latin typeface="微软雅黑" panose="020B0503020204020204" pitchFamily="34" charset="-122"/>
              </a:rPr>
              <a:t>肝肾功能不全和老年患者等特殊人群不需要调整剂量</a:t>
            </a:r>
            <a:r>
              <a:rPr lang="zh-CN" altLang="en-US" sz="1600" dirty="0">
                <a:solidFill>
                  <a:schemeClr val="tx1">
                    <a:lumMod val="75000"/>
                    <a:lumOff val="25000"/>
                  </a:schemeClr>
                </a:solidFill>
                <a:latin typeface="微软雅黑" panose="020B0503020204020204" pitchFamily="34" charset="-122"/>
              </a:rPr>
              <a:t>；</a:t>
            </a:r>
            <a:endParaRPr lang="en-US" altLang="zh-CN" sz="1600" dirty="0">
              <a:solidFill>
                <a:schemeClr val="tx1">
                  <a:lumMod val="75000"/>
                  <a:lumOff val="25000"/>
                </a:schemeClr>
              </a:solidFill>
              <a:latin typeface="微软雅黑" panose="020B0503020204020204" pitchFamily="34" charset="-122"/>
            </a:endParaRPr>
          </a:p>
          <a:p>
            <a:pPr marL="285750" indent="-285750">
              <a:lnSpc>
                <a:spcPct val="125000"/>
              </a:lnSpc>
              <a:spcAft>
                <a:spcPts val="600"/>
              </a:spcAft>
              <a:buBlip>
                <a:blip r:embed="rId5"/>
              </a:buBlip>
            </a:pPr>
            <a:r>
              <a:rPr lang="zh-CN" altLang="en-US" sz="1600" b="1" dirty="0">
                <a:solidFill>
                  <a:schemeClr val="tx1">
                    <a:lumMod val="75000"/>
                    <a:lumOff val="25000"/>
                  </a:schemeClr>
                </a:solidFill>
                <a:latin typeface="微软雅黑" panose="020B0503020204020204" pitchFamily="34" charset="-122"/>
              </a:rPr>
              <a:t>禁忌：</a:t>
            </a:r>
            <a:r>
              <a:rPr lang="zh-CN" altLang="en-US" sz="1600" dirty="0">
                <a:solidFill>
                  <a:schemeClr val="tx1">
                    <a:lumMod val="75000"/>
                    <a:lumOff val="25000"/>
                  </a:schemeClr>
                </a:solidFill>
                <a:latin typeface="微软雅黑" panose="020B0503020204020204" pitchFamily="34" charset="-122"/>
              </a:rPr>
              <a:t>已知对奥马环素或四环素类抗菌药物或任何辅料过敏的患者禁用奥马环素；</a:t>
            </a:r>
          </a:p>
          <a:p>
            <a:pPr marL="285750" indent="-285750">
              <a:lnSpc>
                <a:spcPct val="125000"/>
              </a:lnSpc>
              <a:spcAft>
                <a:spcPts val="600"/>
              </a:spcAft>
              <a:buBlip>
                <a:blip r:embed="rId5"/>
              </a:buBlip>
            </a:pPr>
            <a:r>
              <a:rPr lang="zh-CN" altLang="en-US" sz="1600" b="1" dirty="0">
                <a:solidFill>
                  <a:schemeClr val="tx1">
                    <a:lumMod val="75000"/>
                    <a:lumOff val="25000"/>
                  </a:schemeClr>
                </a:solidFill>
                <a:latin typeface="微软雅黑" panose="020B0503020204020204" pitchFamily="34" charset="-122"/>
              </a:rPr>
              <a:t>注意事项：</a:t>
            </a:r>
            <a:r>
              <a:rPr lang="zh-CN" altLang="en-US" sz="1600" dirty="0">
                <a:solidFill>
                  <a:schemeClr val="tx1">
                    <a:lumMod val="75000"/>
                    <a:lumOff val="25000"/>
                  </a:schemeClr>
                </a:solidFill>
                <a:latin typeface="微软雅黑" panose="020B0503020204020204" pitchFamily="34" charset="-122"/>
              </a:rPr>
              <a:t>社区获得性肺炎患者死亡不平衡；牙齿变色和牙釉质发育不全；抑制骨骼生长；过敏反应；艰难梭菌相关性腹泻；四环素类药物效应；耐药菌的产生；</a:t>
            </a:r>
          </a:p>
          <a:p>
            <a:pPr marL="285750" indent="-285750">
              <a:lnSpc>
                <a:spcPct val="125000"/>
              </a:lnSpc>
              <a:spcAft>
                <a:spcPts val="600"/>
              </a:spcAft>
              <a:buBlip>
                <a:blip r:embed="rId5"/>
              </a:buBlip>
            </a:pPr>
            <a:r>
              <a:rPr lang="zh-CN" altLang="en-US" sz="1600" b="1" dirty="0">
                <a:solidFill>
                  <a:schemeClr val="tx1">
                    <a:lumMod val="75000"/>
                    <a:lumOff val="25000"/>
                  </a:schemeClr>
                </a:solidFill>
                <a:latin typeface="微软雅黑" panose="020B0503020204020204" pitchFamily="34" charset="-122"/>
              </a:rPr>
              <a:t>药物相互作用：</a:t>
            </a:r>
            <a:r>
              <a:rPr lang="zh-CN" altLang="en-US" sz="1600" dirty="0">
                <a:solidFill>
                  <a:schemeClr val="tx1">
                    <a:lumMod val="75000"/>
                    <a:lumOff val="25000"/>
                  </a:schemeClr>
                </a:solidFill>
                <a:latin typeface="微软雅黑" panose="020B0503020204020204" pitchFamily="34" charset="-122"/>
              </a:rPr>
              <a:t>抗凝药物；抗酸剂和铁制剂。</a:t>
            </a:r>
          </a:p>
        </p:txBody>
      </p:sp>
      <p:grpSp>
        <p:nvGrpSpPr>
          <p:cNvPr id="7" name="组合 6"/>
          <p:cNvGrpSpPr/>
          <p:nvPr/>
        </p:nvGrpSpPr>
        <p:grpSpPr>
          <a:xfrm>
            <a:off x="338165" y="384226"/>
            <a:ext cx="847670" cy="586214"/>
            <a:chOff x="1876408" y="2319546"/>
            <a:chExt cx="1033384" cy="714646"/>
          </a:xfrm>
        </p:grpSpPr>
        <p:sp>
          <p:nvSpPr>
            <p:cNvPr id="9"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1" name="文本框 10"/>
            <p:cNvSpPr txBox="1"/>
            <p:nvPr/>
          </p:nvSpPr>
          <p:spPr>
            <a:xfrm>
              <a:off x="2171102" y="2319546"/>
              <a:ext cx="443995"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2</a:t>
              </a:r>
              <a:endParaRPr lang="zh-CN" altLang="en-US" sz="2800" dirty="0">
                <a:solidFill>
                  <a:schemeClr val="bg1"/>
                </a:solidFill>
                <a:latin typeface="Impact" panose="020B0806030902050204" pitchFamily="34" charset="0"/>
              </a:endParaRPr>
            </a:p>
          </p:txBody>
        </p:sp>
      </p:grpSp>
      <p:pic>
        <p:nvPicPr>
          <p:cNvPr id="5" name="P7：安全性.mp3" descr="P7：安全性.mp3">
            <a:hlinkClick r:id="" action="ppaction://media"/>
            <a:extLst>
              <a:ext uri="{FF2B5EF4-FFF2-40B4-BE49-F238E27FC236}">
                <a16:creationId xmlns:a16="http://schemas.microsoft.com/office/drawing/2014/main" id="{B97E5DDC-FE89-FED8-C9BD-04B788FE9CD9}"/>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0" y="6113774"/>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bwMode="auto">
          <a:xfrm>
            <a:off x="588837" y="4199480"/>
            <a:ext cx="1949589"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2" name="平行四边形 11"/>
          <p:cNvSpPr/>
          <p:nvPr/>
        </p:nvSpPr>
        <p:spPr bwMode="auto">
          <a:xfrm>
            <a:off x="588839" y="1740566"/>
            <a:ext cx="1684461"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 name="标题 1"/>
          <p:cNvSpPr>
            <a:spLocks noGrp="1"/>
          </p:cNvSpPr>
          <p:nvPr>
            <p:ph type="title"/>
          </p:nvPr>
        </p:nvSpPr>
        <p:spPr>
          <a:xfrm>
            <a:off x="1185834" y="178091"/>
            <a:ext cx="10244166" cy="973084"/>
          </a:xfrm>
        </p:spPr>
        <p:txBody>
          <a:bodyPr/>
          <a:lstStyle/>
          <a:p>
            <a:r>
              <a:rPr lang="zh-CN" altLang="en-US" kern="1200" spc="200" dirty="0">
                <a:solidFill>
                  <a:srgbClr val="02B9AD"/>
                </a:solidFill>
                <a:latin typeface="+mn-lt"/>
                <a:cs typeface="Times New Roman" panose="02020603050405020304" charset="0"/>
              </a:rPr>
              <a:t>安全性：</a:t>
            </a:r>
            <a:r>
              <a:rPr lang="en-US" altLang="zh-CN" kern="1200" spc="200" dirty="0">
                <a:solidFill>
                  <a:srgbClr val="02B9AD"/>
                </a:solidFill>
                <a:latin typeface="+mn-lt"/>
                <a:cs typeface="Times New Roman" panose="02020603050405020304" charset="0"/>
              </a:rPr>
              <a:t/>
            </a:r>
            <a:br>
              <a:rPr lang="en-US" altLang="zh-CN" kern="1200" spc="200" dirty="0">
                <a:solidFill>
                  <a:srgbClr val="02B9AD"/>
                </a:solidFill>
                <a:latin typeface="+mn-lt"/>
                <a:cs typeface="Times New Roman" panose="02020603050405020304" charset="0"/>
              </a:rPr>
            </a:br>
            <a:r>
              <a:rPr lang="zh-CN" altLang="en-US" sz="2000" kern="1200" spc="200" dirty="0">
                <a:solidFill>
                  <a:srgbClr val="02B9AD"/>
                </a:solidFill>
                <a:latin typeface="+mn-lt"/>
                <a:cs typeface="Times New Roman" panose="02020603050405020304" charset="0"/>
              </a:rPr>
              <a:t>奥马环素可</a:t>
            </a:r>
            <a:r>
              <a:rPr lang="zh-CN" altLang="en-US" sz="2000" kern="1200" spc="200" dirty="0">
                <a:solidFill>
                  <a:srgbClr val="F36C3A"/>
                </a:solidFill>
                <a:latin typeface="+mn-lt"/>
                <a:cs typeface="Times New Roman" panose="02020603050405020304" charset="0"/>
              </a:rPr>
              <a:t>弥补同类药品安全性方面的不足</a:t>
            </a:r>
            <a:endParaRPr lang="zh-CN" altLang="en-US" kern="1200" spc="200" dirty="0">
              <a:solidFill>
                <a:srgbClr val="F36C3A"/>
              </a:solidFill>
              <a:latin typeface="+mn-lt"/>
              <a:cs typeface="Times New Roman" panose="02020603050405020304" charset="0"/>
            </a:endParaRPr>
          </a:p>
        </p:txBody>
      </p:sp>
      <p:sp>
        <p:nvSpPr>
          <p:cNvPr id="4" name="灯片编号占位符 3"/>
          <p:cNvSpPr>
            <a:spLocks noGrp="1"/>
          </p:cNvSpPr>
          <p:nvPr>
            <p:ph type="sldNum" sz="quarter" idx="12"/>
          </p:nvPr>
        </p:nvSpPr>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6</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sp>
        <p:nvSpPr>
          <p:cNvPr id="6" name="矩形 5"/>
          <p:cNvSpPr/>
          <p:nvPr/>
        </p:nvSpPr>
        <p:spPr>
          <a:xfrm>
            <a:off x="764583" y="4149080"/>
            <a:ext cx="9304148" cy="1092607"/>
          </a:xfrm>
          <a:prstGeom prst="rect">
            <a:avLst/>
          </a:prstGeom>
          <a:ln>
            <a:noFill/>
            <a:prstDash val="sysDot"/>
          </a:ln>
        </p:spPr>
        <p:txBody>
          <a:bodyPr wrap="square">
            <a:spAutoFit/>
          </a:bodyPr>
          <a:lstStyle/>
          <a:p>
            <a:pPr>
              <a:lnSpc>
                <a:spcPct val="125000"/>
              </a:lnSpc>
              <a:spcAft>
                <a:spcPts val="600"/>
              </a:spcAft>
            </a:pPr>
            <a:r>
              <a:rPr lang="zh-CN" altLang="en-US" sz="1600" b="1" dirty="0">
                <a:solidFill>
                  <a:schemeClr val="bg1"/>
                </a:solidFill>
                <a:latin typeface="微软雅黑" panose="020B0503020204020204" pitchFamily="34" charset="-122"/>
              </a:rPr>
              <a:t>主要注意事项：</a:t>
            </a:r>
          </a:p>
          <a:p>
            <a:pPr marL="285750" indent="-285750">
              <a:lnSpc>
                <a:spcPct val="125000"/>
              </a:lnSpc>
              <a:spcAft>
                <a:spcPts val="600"/>
              </a:spcAft>
              <a:buBlip>
                <a:blip r:embed="rId5"/>
              </a:buBlip>
            </a:pPr>
            <a:r>
              <a:rPr lang="zh-CN" altLang="en-US" sz="1600" dirty="0">
                <a:solidFill>
                  <a:schemeClr val="tx1">
                    <a:lumMod val="75000"/>
                    <a:lumOff val="25000"/>
                  </a:schemeClr>
                </a:solidFill>
                <a:latin typeface="微软雅黑" panose="020B0503020204020204" pitchFamily="34" charset="-122"/>
              </a:rPr>
              <a:t>与所有四环素类药物相似，奥马环素可能会导致牙齿变色和牙釉质发育不全、抑制骨骼生长等不良反应，因此对于妊娠后期、婴儿期和</a:t>
            </a:r>
            <a:r>
              <a:rPr lang="en-US" altLang="zh-CN" sz="1600" dirty="0">
                <a:solidFill>
                  <a:schemeClr val="tx1">
                    <a:lumMod val="75000"/>
                    <a:lumOff val="25000"/>
                  </a:schemeClr>
                </a:solidFill>
                <a:latin typeface="微软雅黑" panose="020B0503020204020204" pitchFamily="34" charset="-122"/>
              </a:rPr>
              <a:t>8</a:t>
            </a:r>
            <a:r>
              <a:rPr lang="zh-CN" altLang="en-US" sz="1600" dirty="0">
                <a:solidFill>
                  <a:schemeClr val="tx1">
                    <a:lumMod val="75000"/>
                    <a:lumOff val="25000"/>
                  </a:schemeClr>
                </a:solidFill>
                <a:latin typeface="微软雅黑" panose="020B0503020204020204" pitchFamily="34" charset="-122"/>
              </a:rPr>
              <a:t>岁以下的儿童禁用。</a:t>
            </a:r>
          </a:p>
        </p:txBody>
      </p:sp>
      <p:sp>
        <p:nvSpPr>
          <p:cNvPr id="7" name="矩形 6"/>
          <p:cNvSpPr/>
          <p:nvPr/>
        </p:nvSpPr>
        <p:spPr>
          <a:xfrm>
            <a:off x="764583" y="1692240"/>
            <a:ext cx="10781654" cy="1592744"/>
          </a:xfrm>
          <a:prstGeom prst="rect">
            <a:avLst/>
          </a:prstGeom>
          <a:ln>
            <a:noFill/>
            <a:prstDash val="sysDot"/>
          </a:ln>
        </p:spPr>
        <p:txBody>
          <a:bodyPr wrap="square">
            <a:spAutoFit/>
          </a:bodyPr>
          <a:lstStyle/>
          <a:p>
            <a:pPr>
              <a:lnSpc>
                <a:spcPct val="125000"/>
              </a:lnSpc>
              <a:spcAft>
                <a:spcPts val="600"/>
              </a:spcAft>
            </a:pPr>
            <a:r>
              <a:rPr lang="zh-CN" altLang="en-US" sz="1600" b="1" dirty="0">
                <a:solidFill>
                  <a:schemeClr val="bg1"/>
                </a:solidFill>
                <a:latin typeface="微软雅黑" panose="020B0503020204020204" pitchFamily="34" charset="-122"/>
              </a:rPr>
              <a:t>主要优势：</a:t>
            </a:r>
          </a:p>
          <a:p>
            <a:pPr marL="285750" indent="-285750">
              <a:lnSpc>
                <a:spcPct val="125000"/>
              </a:lnSpc>
              <a:spcAft>
                <a:spcPts val="600"/>
              </a:spcAft>
              <a:buBlip>
                <a:blip r:embed="rId5"/>
              </a:buBlip>
            </a:pPr>
            <a:r>
              <a:rPr lang="zh-CN" altLang="en-US" b="1" dirty="0">
                <a:solidFill>
                  <a:srgbClr val="FF0000"/>
                </a:solidFill>
                <a:latin typeface="微软雅黑" panose="020B0503020204020204" pitchFamily="34" charset="-122"/>
              </a:rPr>
              <a:t>与厄他培南相比，无中毒性脑病风险</a:t>
            </a:r>
            <a:r>
              <a:rPr lang="zh-CN" altLang="en-US" dirty="0">
                <a:solidFill>
                  <a:schemeClr val="tx1">
                    <a:lumMod val="75000"/>
                    <a:lumOff val="25000"/>
                  </a:schemeClr>
                </a:solidFill>
                <a:latin typeface="微软雅黑" panose="020B0503020204020204" pitchFamily="34" charset="-122"/>
              </a:rPr>
              <a:t>（如肌痉挛、癫痫发作等）；</a:t>
            </a:r>
          </a:p>
          <a:p>
            <a:pPr marL="285750" indent="-285750">
              <a:lnSpc>
                <a:spcPct val="125000"/>
              </a:lnSpc>
              <a:spcAft>
                <a:spcPts val="600"/>
              </a:spcAft>
              <a:buBlip>
                <a:blip r:embed="rId5"/>
              </a:buBlip>
            </a:pPr>
            <a:r>
              <a:rPr lang="zh-CN" altLang="en-US" sz="1600" dirty="0">
                <a:solidFill>
                  <a:schemeClr val="tx1">
                    <a:lumMod val="75000"/>
                    <a:lumOff val="25000"/>
                  </a:schemeClr>
                </a:solidFill>
                <a:latin typeface="微软雅黑" panose="020B0503020204020204" pitchFamily="34" charset="-122"/>
              </a:rPr>
              <a:t>与目录内其他同类药品相比无骨髓抑制等血液学不良反应、无耳肾毒性、无致残等黑框警告；</a:t>
            </a:r>
            <a:endParaRPr lang="en-US" altLang="zh-CN" sz="1600" dirty="0">
              <a:solidFill>
                <a:schemeClr val="tx1">
                  <a:lumMod val="75000"/>
                  <a:lumOff val="25000"/>
                </a:schemeClr>
              </a:solidFill>
              <a:latin typeface="微软雅黑" panose="020B0503020204020204" pitchFamily="34" charset="-122"/>
            </a:endParaRPr>
          </a:p>
          <a:p>
            <a:pPr marL="285750" indent="-285750">
              <a:lnSpc>
                <a:spcPct val="125000"/>
              </a:lnSpc>
              <a:spcAft>
                <a:spcPts val="600"/>
              </a:spcAft>
              <a:buBlip>
                <a:blip r:embed="rId5"/>
              </a:buBlip>
            </a:pPr>
            <a:r>
              <a:rPr lang="zh-CN" altLang="en-US" sz="1600" dirty="0">
                <a:solidFill>
                  <a:schemeClr val="tx1">
                    <a:lumMod val="75000"/>
                    <a:lumOff val="25000"/>
                  </a:schemeClr>
                </a:solidFill>
                <a:latin typeface="微软雅黑" panose="020B0503020204020204" pitchFamily="34" charset="-122"/>
              </a:rPr>
              <a:t>奥马环素无需进行青霉素皮试。</a:t>
            </a:r>
          </a:p>
        </p:txBody>
      </p:sp>
      <p:grpSp>
        <p:nvGrpSpPr>
          <p:cNvPr id="8" name="组合 7"/>
          <p:cNvGrpSpPr/>
          <p:nvPr/>
        </p:nvGrpSpPr>
        <p:grpSpPr>
          <a:xfrm>
            <a:off x="338165" y="384226"/>
            <a:ext cx="847670" cy="586214"/>
            <a:chOff x="1876408" y="2319546"/>
            <a:chExt cx="1033384" cy="714646"/>
          </a:xfrm>
        </p:grpSpPr>
        <p:sp>
          <p:nvSpPr>
            <p:cNvPr id="9"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0"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1" name="文本框 10"/>
            <p:cNvSpPr txBox="1"/>
            <p:nvPr/>
          </p:nvSpPr>
          <p:spPr>
            <a:xfrm>
              <a:off x="2171102" y="2319546"/>
              <a:ext cx="443995"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2</a:t>
              </a:r>
              <a:endParaRPr lang="zh-CN" altLang="en-US" sz="2800" dirty="0">
                <a:solidFill>
                  <a:schemeClr val="bg1"/>
                </a:solidFill>
                <a:latin typeface="Impact" panose="020B0806030902050204" pitchFamily="34" charset="0"/>
              </a:endParaRPr>
            </a:p>
          </p:txBody>
        </p:sp>
      </p:grpSp>
      <p:grpSp>
        <p:nvGrpSpPr>
          <p:cNvPr id="14" name="组合 13"/>
          <p:cNvGrpSpPr/>
          <p:nvPr/>
        </p:nvGrpSpPr>
        <p:grpSpPr>
          <a:xfrm>
            <a:off x="2180422" y="1913641"/>
            <a:ext cx="1037293" cy="138514"/>
            <a:chOff x="3315336" y="3855380"/>
            <a:chExt cx="7434896" cy="45719"/>
          </a:xfrm>
        </p:grpSpPr>
        <p:grpSp>
          <p:nvGrpSpPr>
            <p:cNvPr id="15" name="组合 14"/>
            <p:cNvGrpSpPr/>
            <p:nvPr/>
          </p:nvGrpSpPr>
          <p:grpSpPr>
            <a:xfrm>
              <a:off x="3315336" y="3855380"/>
              <a:ext cx="4939664" cy="45719"/>
              <a:chOff x="3289299" y="3717919"/>
              <a:chExt cx="4827477" cy="162978"/>
            </a:xfrm>
          </p:grpSpPr>
          <p:sp>
            <p:nvSpPr>
              <p:cNvPr id="17" name="平行四边形 16"/>
              <p:cNvSpPr/>
              <p:nvPr/>
            </p:nvSpPr>
            <p:spPr bwMode="auto">
              <a:xfrm>
                <a:off x="3289299" y="3721100"/>
                <a:ext cx="2388915" cy="159797"/>
              </a:xfrm>
              <a:prstGeom prst="parallelogram">
                <a:avLst>
                  <a:gd name="adj" fmla="val 58154"/>
                </a:avLst>
              </a:prstGeom>
              <a:gradFill>
                <a:gsLst>
                  <a:gs pos="26000">
                    <a:srgbClr val="6FC87C"/>
                  </a:gs>
                  <a:gs pos="75000">
                    <a:srgbClr val="FAA214"/>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8" name="平行四边形 17"/>
              <p:cNvSpPr/>
              <p:nvPr/>
            </p:nvSpPr>
            <p:spPr bwMode="auto">
              <a:xfrm>
                <a:off x="5727861" y="3717919"/>
                <a:ext cx="2388915" cy="159798"/>
              </a:xfrm>
              <a:prstGeom prst="parallelogram">
                <a:avLst>
                  <a:gd name="adj" fmla="val 58154"/>
                </a:avLst>
              </a:prstGeom>
              <a:gradFill>
                <a:gsLst>
                  <a:gs pos="26000">
                    <a:srgbClr val="FAA214"/>
                  </a:gs>
                  <a:gs pos="76000">
                    <a:srgbClr val="F04C7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sp>
          <p:nvSpPr>
            <p:cNvPr id="16" name="平行四边形 15"/>
            <p:cNvSpPr/>
            <p:nvPr/>
          </p:nvSpPr>
          <p:spPr bwMode="auto">
            <a:xfrm>
              <a:off x="8305800" y="3855380"/>
              <a:ext cx="2444432" cy="44827"/>
            </a:xfrm>
            <a:prstGeom prst="parallelogram">
              <a:avLst>
                <a:gd name="adj" fmla="val 58154"/>
              </a:avLst>
            </a:prstGeom>
            <a:gradFill>
              <a:gsLst>
                <a:gs pos="26000">
                  <a:srgbClr val="F04C73"/>
                </a:gs>
                <a:gs pos="100000">
                  <a:srgbClr val="F17EC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grpSp>
        <p:nvGrpSpPr>
          <p:cNvPr id="19" name="组合 18"/>
          <p:cNvGrpSpPr/>
          <p:nvPr/>
        </p:nvGrpSpPr>
        <p:grpSpPr>
          <a:xfrm>
            <a:off x="2423592" y="4393726"/>
            <a:ext cx="1037293" cy="138514"/>
            <a:chOff x="3315336" y="3855380"/>
            <a:chExt cx="7434896" cy="45719"/>
          </a:xfrm>
        </p:grpSpPr>
        <p:grpSp>
          <p:nvGrpSpPr>
            <p:cNvPr id="20" name="组合 19"/>
            <p:cNvGrpSpPr/>
            <p:nvPr/>
          </p:nvGrpSpPr>
          <p:grpSpPr>
            <a:xfrm>
              <a:off x="3315336" y="3855380"/>
              <a:ext cx="4939664" cy="45719"/>
              <a:chOff x="3289299" y="3717919"/>
              <a:chExt cx="4827477" cy="162978"/>
            </a:xfrm>
          </p:grpSpPr>
          <p:sp>
            <p:nvSpPr>
              <p:cNvPr id="22" name="平行四边形 21"/>
              <p:cNvSpPr/>
              <p:nvPr/>
            </p:nvSpPr>
            <p:spPr bwMode="auto">
              <a:xfrm>
                <a:off x="3289299" y="3721100"/>
                <a:ext cx="2388915" cy="159797"/>
              </a:xfrm>
              <a:prstGeom prst="parallelogram">
                <a:avLst>
                  <a:gd name="adj" fmla="val 58154"/>
                </a:avLst>
              </a:prstGeom>
              <a:gradFill>
                <a:gsLst>
                  <a:gs pos="26000">
                    <a:srgbClr val="6FC87C"/>
                  </a:gs>
                  <a:gs pos="75000">
                    <a:srgbClr val="FAA214"/>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3" name="平行四边形 22"/>
              <p:cNvSpPr/>
              <p:nvPr/>
            </p:nvSpPr>
            <p:spPr bwMode="auto">
              <a:xfrm>
                <a:off x="5727861" y="3717919"/>
                <a:ext cx="2388915" cy="159798"/>
              </a:xfrm>
              <a:prstGeom prst="parallelogram">
                <a:avLst>
                  <a:gd name="adj" fmla="val 58154"/>
                </a:avLst>
              </a:prstGeom>
              <a:gradFill>
                <a:gsLst>
                  <a:gs pos="26000">
                    <a:srgbClr val="FAA214"/>
                  </a:gs>
                  <a:gs pos="76000">
                    <a:srgbClr val="F04C7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sp>
          <p:nvSpPr>
            <p:cNvPr id="21" name="平行四边形 20"/>
            <p:cNvSpPr/>
            <p:nvPr/>
          </p:nvSpPr>
          <p:spPr bwMode="auto">
            <a:xfrm>
              <a:off x="8305800" y="3855380"/>
              <a:ext cx="2444432" cy="44827"/>
            </a:xfrm>
            <a:prstGeom prst="parallelogram">
              <a:avLst>
                <a:gd name="adj" fmla="val 58154"/>
              </a:avLst>
            </a:prstGeom>
            <a:gradFill>
              <a:gsLst>
                <a:gs pos="26000">
                  <a:srgbClr val="F04C73"/>
                </a:gs>
                <a:gs pos="100000">
                  <a:srgbClr val="F17EC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pic>
        <p:nvPicPr>
          <p:cNvPr id="24" name="P7：安全性-改改改.mp3" descr="P7：安全性-改改改.mp3">
            <a:hlinkClick r:id="" action="ppaction://media"/>
            <a:extLst>
              <a:ext uri="{FF2B5EF4-FFF2-40B4-BE49-F238E27FC236}">
                <a16:creationId xmlns:a16="http://schemas.microsoft.com/office/drawing/2014/main" id="{80E4AC61-14AD-DB6E-4043-C366C69B4E09}"/>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0" y="6138000"/>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平行四边形 16"/>
          <p:cNvSpPr/>
          <p:nvPr/>
        </p:nvSpPr>
        <p:spPr bwMode="auto">
          <a:xfrm>
            <a:off x="574288" y="4252258"/>
            <a:ext cx="4023112"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6" name="平行四边形 15"/>
          <p:cNvSpPr/>
          <p:nvPr/>
        </p:nvSpPr>
        <p:spPr bwMode="auto">
          <a:xfrm>
            <a:off x="574288" y="3042172"/>
            <a:ext cx="2549912"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5" name="平行四边形 14"/>
          <p:cNvSpPr/>
          <p:nvPr/>
        </p:nvSpPr>
        <p:spPr bwMode="auto">
          <a:xfrm>
            <a:off x="574288" y="1493457"/>
            <a:ext cx="3832612"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 name="标题 1"/>
          <p:cNvSpPr>
            <a:spLocks noGrp="1"/>
          </p:cNvSpPr>
          <p:nvPr>
            <p:ph type="title"/>
          </p:nvPr>
        </p:nvSpPr>
        <p:spPr>
          <a:xfrm>
            <a:off x="1185834" y="178091"/>
            <a:ext cx="10244165" cy="973084"/>
          </a:xfrm>
        </p:spPr>
        <p:txBody>
          <a:bodyPr/>
          <a:lstStyle/>
          <a:p>
            <a:r>
              <a:rPr lang="zh-CN" altLang="en-US" kern="1200" spc="200" dirty="0">
                <a:solidFill>
                  <a:srgbClr val="02B9AD"/>
                </a:solidFill>
                <a:latin typeface="+mn-lt"/>
                <a:cs typeface="Times New Roman" panose="02020603050405020304" charset="0"/>
              </a:rPr>
              <a:t>有效性：</a:t>
            </a:r>
            <a:r>
              <a:rPr lang="en-US" altLang="zh-CN" kern="1200" spc="200" dirty="0">
                <a:solidFill>
                  <a:srgbClr val="02B9AD"/>
                </a:solidFill>
                <a:latin typeface="+mn-lt"/>
                <a:cs typeface="Times New Roman" panose="02020603050405020304" charset="0"/>
              </a:rPr>
              <a:t/>
            </a:r>
            <a:br>
              <a:rPr lang="en-US" altLang="zh-CN" kern="1200" spc="200" dirty="0">
                <a:solidFill>
                  <a:srgbClr val="02B9AD"/>
                </a:solidFill>
                <a:latin typeface="+mn-lt"/>
                <a:cs typeface="Times New Roman" panose="02020603050405020304" charset="0"/>
              </a:rPr>
            </a:br>
            <a:r>
              <a:rPr lang="zh-CN" altLang="en-US" sz="2000" kern="1200" spc="200" dirty="0">
                <a:solidFill>
                  <a:srgbClr val="02B9AD"/>
                </a:solidFill>
                <a:latin typeface="+mn-lt"/>
                <a:cs typeface="Times New Roman" panose="02020603050405020304" charset="0"/>
              </a:rPr>
              <a:t>奥马环素</a:t>
            </a:r>
            <a:r>
              <a:rPr lang="zh-CN" altLang="en-US" sz="2000" kern="1200" spc="200" dirty="0">
                <a:solidFill>
                  <a:srgbClr val="F36C3A"/>
                </a:solidFill>
                <a:latin typeface="+mn-lt"/>
                <a:cs typeface="Times New Roman" panose="02020603050405020304" charset="0"/>
              </a:rPr>
              <a:t>非劣效甚至优效于</a:t>
            </a:r>
            <a:r>
              <a:rPr lang="zh-CN" altLang="en-US" sz="2000" kern="1200" spc="200" dirty="0">
                <a:solidFill>
                  <a:srgbClr val="02B9AD"/>
                </a:solidFill>
                <a:latin typeface="+mn-lt"/>
                <a:cs typeface="Times New Roman" panose="02020603050405020304" charset="0"/>
              </a:rPr>
              <a:t>目录内同类药品</a:t>
            </a:r>
            <a:endParaRPr lang="zh-CN" altLang="en-US" kern="1200" spc="200" dirty="0">
              <a:solidFill>
                <a:srgbClr val="F36C3A"/>
              </a:solidFill>
              <a:latin typeface="+mn-lt"/>
              <a:cs typeface="Times New Roman" panose="02020603050405020304" charset="0"/>
            </a:endParaRPr>
          </a:p>
        </p:txBody>
      </p:sp>
      <p:sp>
        <p:nvSpPr>
          <p:cNvPr id="4" name="灯片编号占位符 3"/>
          <p:cNvSpPr>
            <a:spLocks noGrp="1"/>
          </p:cNvSpPr>
          <p:nvPr>
            <p:ph type="sldNum" sz="quarter" idx="12"/>
          </p:nvPr>
        </p:nvSpPr>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7</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sp>
        <p:nvSpPr>
          <p:cNvPr id="7" name="矩形 6"/>
          <p:cNvSpPr/>
          <p:nvPr/>
        </p:nvSpPr>
        <p:spPr>
          <a:xfrm>
            <a:off x="762001" y="1472297"/>
            <a:ext cx="9582472" cy="1400383"/>
          </a:xfrm>
          <a:prstGeom prst="rect">
            <a:avLst/>
          </a:prstGeom>
          <a:ln>
            <a:noFill/>
            <a:prstDash val="sysDot"/>
          </a:ln>
        </p:spPr>
        <p:txBody>
          <a:bodyPr wrap="square">
            <a:spAutoFit/>
          </a:bodyPr>
          <a:lstStyle/>
          <a:p>
            <a:pPr>
              <a:lnSpc>
                <a:spcPct val="125000"/>
              </a:lnSpc>
              <a:spcAft>
                <a:spcPts val="600"/>
              </a:spcAft>
            </a:pPr>
            <a:r>
              <a:rPr lang="zh-CN" altLang="en-US" sz="1400" b="1" dirty="0">
                <a:solidFill>
                  <a:schemeClr val="bg1"/>
                </a:solidFill>
                <a:latin typeface="微软雅黑" panose="020B0503020204020204" pitchFamily="34" charset="-122"/>
              </a:rPr>
              <a:t>与对照药品疗效相比较该药品的主要优势：</a:t>
            </a:r>
          </a:p>
          <a:p>
            <a:pPr marL="285750" indent="-285750">
              <a:lnSpc>
                <a:spcPct val="125000"/>
              </a:lnSpc>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网状</a:t>
            </a:r>
            <a:r>
              <a:rPr lang="en-US" altLang="zh-CN" sz="1400" dirty="0">
                <a:solidFill>
                  <a:schemeClr val="tx1">
                    <a:lumMod val="75000"/>
                    <a:lumOff val="25000"/>
                  </a:schemeClr>
                </a:solidFill>
                <a:latin typeface="微软雅黑" panose="020B0503020204020204" pitchFamily="34" charset="-122"/>
              </a:rPr>
              <a:t>meta</a:t>
            </a:r>
            <a:r>
              <a:rPr lang="zh-CN" altLang="en-US" sz="1400" dirty="0">
                <a:solidFill>
                  <a:schemeClr val="tx1">
                    <a:lumMod val="75000"/>
                    <a:lumOff val="25000"/>
                  </a:schemeClr>
                </a:solidFill>
                <a:latin typeface="微软雅黑" panose="020B0503020204020204" pitchFamily="34" charset="-122"/>
              </a:rPr>
              <a:t>分析结果显示：</a:t>
            </a:r>
            <a:endParaRPr lang="en-US" altLang="zh-CN" sz="1400" dirty="0">
              <a:solidFill>
                <a:schemeClr val="tx1">
                  <a:lumMod val="75000"/>
                  <a:lumOff val="25000"/>
                </a:schemeClr>
              </a:solidFill>
              <a:latin typeface="微软雅黑" panose="020B0503020204020204" pitchFamily="34" charset="-122"/>
            </a:endParaRPr>
          </a:p>
          <a:p>
            <a:pPr marL="539750" lvl="1" indent="-285750">
              <a:lnSpc>
                <a:spcPct val="125000"/>
              </a:lnSpc>
              <a:spcAft>
                <a:spcPts val="600"/>
              </a:spcAft>
              <a:buFont typeface="Wingdings" panose="05000000000000000000" pitchFamily="2" charset="2"/>
              <a:buChar char="p"/>
            </a:pPr>
            <a:r>
              <a:rPr lang="zh-CN" altLang="en-US" sz="1600" b="1" dirty="0">
                <a:solidFill>
                  <a:srgbClr val="FF0000"/>
                </a:solidFill>
                <a:latin typeface="微软雅黑" panose="020B0503020204020204" pitchFamily="34" charset="-122"/>
              </a:rPr>
              <a:t>相比于厄他培南</a:t>
            </a:r>
            <a:r>
              <a:rPr lang="zh-CN" altLang="en-US" sz="1400" dirty="0">
                <a:solidFill>
                  <a:schemeClr val="tx1">
                    <a:lumMod val="75000"/>
                    <a:lumOff val="25000"/>
                  </a:schemeClr>
                </a:solidFill>
                <a:latin typeface="微软雅黑" panose="020B0503020204020204" pitchFamily="34" charset="-122"/>
              </a:rPr>
              <a:t>，奥马环</a:t>
            </a:r>
            <a:r>
              <a:rPr lang="zh-CN" altLang="en-US" sz="1400" dirty="0" smtClean="0">
                <a:solidFill>
                  <a:schemeClr val="tx1">
                    <a:lumMod val="75000"/>
                    <a:lumOff val="25000"/>
                  </a:schemeClr>
                </a:solidFill>
                <a:latin typeface="微软雅黑" panose="020B0503020204020204" pitchFamily="34" charset="-122"/>
              </a:rPr>
              <a:t>素治疗社区获得性肺炎的临床</a:t>
            </a:r>
            <a:r>
              <a:rPr lang="zh-CN" altLang="en-US" b="1" dirty="0">
                <a:solidFill>
                  <a:srgbClr val="FF0000"/>
                </a:solidFill>
                <a:latin typeface="微软雅黑" panose="020B0503020204020204" pitchFamily="34" charset="-122"/>
              </a:rPr>
              <a:t>治愈率更高，且有统计学差异 </a:t>
            </a:r>
            <a:r>
              <a:rPr lang="en-US" altLang="zh-CN" sz="1400"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相对风险比</a:t>
            </a:r>
            <a:r>
              <a:rPr lang="en-US" altLang="zh-CN" sz="1400" dirty="0">
                <a:solidFill>
                  <a:schemeClr val="tx1">
                    <a:lumMod val="75000"/>
                    <a:lumOff val="25000"/>
                  </a:schemeClr>
                </a:solidFill>
                <a:latin typeface="微软雅黑" panose="020B0503020204020204" pitchFamily="34" charset="-122"/>
              </a:rPr>
              <a:t>RR</a:t>
            </a:r>
            <a:r>
              <a:rPr lang="zh-CN" altLang="en-US" sz="1400" dirty="0">
                <a:solidFill>
                  <a:schemeClr val="tx1">
                    <a:lumMod val="75000"/>
                    <a:lumOff val="25000"/>
                  </a:schemeClr>
                </a:solidFill>
                <a:latin typeface="微软雅黑" panose="020B0503020204020204" pitchFamily="34" charset="-122"/>
              </a:rPr>
              <a:t>为</a:t>
            </a:r>
            <a:r>
              <a:rPr lang="en-US" altLang="zh-CN" sz="1400" dirty="0">
                <a:solidFill>
                  <a:schemeClr val="tx1">
                    <a:lumMod val="75000"/>
                    <a:lumOff val="25000"/>
                  </a:schemeClr>
                </a:solidFill>
                <a:latin typeface="微软雅黑" panose="020B0503020204020204" pitchFamily="34" charset="-122"/>
              </a:rPr>
              <a:t>1.19 (1.03-1.43)]</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p:txBody>
      </p:sp>
      <p:sp>
        <p:nvSpPr>
          <p:cNvPr id="8" name="矩形 7"/>
          <p:cNvSpPr/>
          <p:nvPr/>
        </p:nvSpPr>
        <p:spPr>
          <a:xfrm>
            <a:off x="762000" y="3022937"/>
            <a:ext cx="10878616" cy="1054135"/>
          </a:xfrm>
          <a:prstGeom prst="rect">
            <a:avLst/>
          </a:prstGeom>
          <a:ln>
            <a:noFill/>
            <a:prstDash val="sysDot"/>
          </a:ln>
        </p:spPr>
        <p:txBody>
          <a:bodyPr wrap="square">
            <a:spAutoFit/>
          </a:bodyPr>
          <a:lstStyle/>
          <a:p>
            <a:pPr>
              <a:lnSpc>
                <a:spcPct val="125000"/>
              </a:lnSpc>
              <a:spcAft>
                <a:spcPts val="600"/>
              </a:spcAft>
            </a:pPr>
            <a:r>
              <a:rPr lang="zh-CN" altLang="en-US" sz="1400" b="1" dirty="0">
                <a:solidFill>
                  <a:schemeClr val="bg1"/>
                </a:solidFill>
                <a:latin typeface="微软雅黑" panose="020B0503020204020204" pitchFamily="34" charset="-122"/>
              </a:rPr>
              <a:t>临床指南</a:t>
            </a:r>
            <a:r>
              <a:rPr lang="en-US" altLang="zh-CN" sz="1400" b="1" dirty="0">
                <a:solidFill>
                  <a:schemeClr val="bg1"/>
                </a:solidFill>
                <a:latin typeface="微软雅黑" panose="020B0503020204020204" pitchFamily="34" charset="-122"/>
              </a:rPr>
              <a:t>/</a:t>
            </a:r>
            <a:r>
              <a:rPr lang="zh-CN" altLang="en-US" sz="1400" b="1" dirty="0">
                <a:solidFill>
                  <a:schemeClr val="bg1"/>
                </a:solidFill>
                <a:latin typeface="微软雅黑" panose="020B0503020204020204" pitchFamily="34" charset="-122"/>
              </a:rPr>
              <a:t>诊疗规范推荐：</a:t>
            </a:r>
          </a:p>
          <a:p>
            <a:pPr marL="285750" indent="-285750">
              <a:lnSpc>
                <a:spcPct val="125000"/>
              </a:lnSpc>
              <a:spcAft>
                <a:spcPts val="600"/>
              </a:spcAft>
              <a:buBlip>
                <a:blip r:embed="rId5"/>
              </a:buBlip>
            </a:pPr>
            <a:r>
              <a:rPr lang="en-US" altLang="zh-CN" sz="1400" dirty="0">
                <a:solidFill>
                  <a:schemeClr val="tx1">
                    <a:lumMod val="75000"/>
                    <a:lumOff val="25000"/>
                  </a:schemeClr>
                </a:solidFill>
                <a:latin typeface="微软雅黑" panose="020B0503020204020204" pitchFamily="34" charset="-122"/>
              </a:rPr>
              <a:t>《2020</a:t>
            </a:r>
            <a:r>
              <a:rPr lang="zh-CN" altLang="en-US" sz="1400" dirty="0">
                <a:solidFill>
                  <a:schemeClr val="tx1">
                    <a:lumMod val="75000"/>
                    <a:lumOff val="25000"/>
                  </a:schemeClr>
                </a:solidFill>
                <a:latin typeface="微软雅黑" panose="020B0503020204020204" pitchFamily="34" charset="-122"/>
              </a:rPr>
              <a:t>年外科感染学会复杂皮肤与软组织感染管理指南</a:t>
            </a:r>
            <a:r>
              <a:rPr lang="en-US" altLang="zh-CN" sz="1400" dirty="0">
                <a:solidFill>
                  <a:schemeClr val="tx1">
                    <a:lumMod val="75000"/>
                    <a:lumOff val="25000"/>
                  </a:schemeClr>
                </a:solidFill>
                <a:latin typeface="微软雅黑" panose="020B0503020204020204" pitchFamily="34" charset="-122"/>
              </a:rPr>
              <a:t>》</a:t>
            </a:r>
            <a:r>
              <a:rPr lang="zh-CN" altLang="en-US" sz="1400" dirty="0">
                <a:solidFill>
                  <a:srgbClr val="F36C3A"/>
                </a:solidFill>
                <a:latin typeface="微软雅黑" panose="020B0503020204020204" pitchFamily="34" charset="-122"/>
              </a:rPr>
              <a:t>推荐奥马环素</a:t>
            </a:r>
            <a:r>
              <a:rPr lang="zh-CN" altLang="en-US" sz="1400" dirty="0">
                <a:solidFill>
                  <a:schemeClr val="tx1">
                    <a:lumMod val="75000"/>
                    <a:lumOff val="25000"/>
                  </a:schemeClr>
                </a:solidFill>
                <a:latin typeface="微软雅黑" panose="020B0503020204020204" pitchFamily="34" charset="-122"/>
              </a:rPr>
              <a:t>为耐甲氧西林金黄色葡萄球菌的静脉用抗菌药物（</a:t>
            </a:r>
            <a:r>
              <a:rPr lang="en-US" altLang="zh-CN" sz="1400" dirty="0">
                <a:solidFill>
                  <a:schemeClr val="tx1">
                    <a:lumMod val="75000"/>
                    <a:lumOff val="25000"/>
                  </a:schemeClr>
                </a:solidFill>
                <a:latin typeface="微软雅黑" panose="020B0503020204020204" pitchFamily="34" charset="-122"/>
              </a:rPr>
              <a:t>IA</a:t>
            </a:r>
            <a:r>
              <a:rPr lang="zh-CN" altLang="en-US" sz="1400" dirty="0">
                <a:solidFill>
                  <a:schemeClr val="tx1">
                    <a:lumMod val="75000"/>
                    <a:lumOff val="25000"/>
                  </a:schemeClr>
                </a:solidFill>
                <a:latin typeface="微软雅黑" panose="020B0503020204020204" pitchFamily="34" charset="-122"/>
              </a:rPr>
              <a:t>类推荐）；</a:t>
            </a:r>
          </a:p>
          <a:p>
            <a:pPr marL="285750" indent="-285750">
              <a:lnSpc>
                <a:spcPct val="125000"/>
              </a:lnSpc>
              <a:spcAft>
                <a:spcPts val="600"/>
              </a:spcAft>
              <a:buBlip>
                <a:blip r:embed="rId5"/>
              </a:buBlip>
            </a:pPr>
            <a:r>
              <a:rPr lang="en-US" altLang="zh-CN" sz="1400"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中国成人社区获得性肺炎诊断和治疗指南</a:t>
            </a:r>
            <a:r>
              <a:rPr lang="en-US" altLang="zh-CN" sz="1400" dirty="0">
                <a:solidFill>
                  <a:schemeClr val="tx1">
                    <a:lumMod val="75000"/>
                    <a:lumOff val="25000"/>
                  </a:schemeClr>
                </a:solidFill>
                <a:latin typeface="微软雅黑" panose="020B0503020204020204" pitchFamily="34" charset="-122"/>
              </a:rPr>
              <a:t>(2016</a:t>
            </a:r>
            <a:r>
              <a:rPr lang="zh-CN" altLang="en-US" sz="1400" dirty="0">
                <a:solidFill>
                  <a:schemeClr val="tx1">
                    <a:lumMod val="75000"/>
                    <a:lumOff val="25000"/>
                  </a:schemeClr>
                </a:solidFill>
                <a:latin typeface="微软雅黑" panose="020B0503020204020204" pitchFamily="34" charset="-122"/>
              </a:rPr>
              <a:t>年版</a:t>
            </a:r>
            <a:r>
              <a:rPr lang="en-US" altLang="zh-CN" sz="1400" dirty="0">
                <a:solidFill>
                  <a:schemeClr val="tx1">
                    <a:lumMod val="75000"/>
                    <a:lumOff val="25000"/>
                  </a:schemeClr>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a:t>
            </a:r>
            <a:r>
              <a:rPr lang="zh-CN" altLang="en-US" sz="1400" dirty="0">
                <a:solidFill>
                  <a:srgbClr val="F36C3A"/>
                </a:solidFill>
                <a:latin typeface="微软雅黑" panose="020B0503020204020204" pitchFamily="34" charset="-122"/>
              </a:rPr>
              <a:t>推荐四环素类</a:t>
            </a:r>
            <a:r>
              <a:rPr lang="zh-CN" altLang="en-US" sz="1400" dirty="0">
                <a:solidFill>
                  <a:schemeClr val="tx1">
                    <a:lumMod val="75000"/>
                    <a:lumOff val="25000"/>
                  </a:schemeClr>
                </a:solidFill>
                <a:latin typeface="微软雅黑" panose="020B0503020204020204" pitchFamily="34" charset="-122"/>
              </a:rPr>
              <a:t>药物用于非典型病原体的单药或联合治疗。</a:t>
            </a:r>
          </a:p>
        </p:txBody>
      </p:sp>
      <p:sp>
        <p:nvSpPr>
          <p:cNvPr id="11" name="矩形 10"/>
          <p:cNvSpPr/>
          <p:nvPr/>
        </p:nvSpPr>
        <p:spPr>
          <a:xfrm>
            <a:off x="762000" y="4221088"/>
            <a:ext cx="10595675" cy="1823576"/>
          </a:xfrm>
          <a:prstGeom prst="rect">
            <a:avLst/>
          </a:prstGeom>
          <a:ln>
            <a:noFill/>
            <a:prstDash val="sysDot"/>
          </a:ln>
        </p:spPr>
        <p:txBody>
          <a:bodyPr wrap="square">
            <a:spAutoFit/>
          </a:bodyPr>
          <a:lstStyle/>
          <a:p>
            <a:pPr>
              <a:lnSpc>
                <a:spcPct val="125000"/>
              </a:lnSpc>
              <a:spcAft>
                <a:spcPts val="600"/>
              </a:spcAft>
            </a:pPr>
            <a:r>
              <a:rPr lang="en-US" altLang="zh-CN" sz="1400" b="1" dirty="0">
                <a:solidFill>
                  <a:schemeClr val="bg1"/>
                </a:solidFill>
                <a:latin typeface="微软雅黑" panose="020B0503020204020204" pitchFamily="34" charset="-122"/>
              </a:rPr>
              <a:t>《</a:t>
            </a:r>
            <a:r>
              <a:rPr lang="zh-CN" altLang="en-US" sz="1400" b="1" dirty="0">
                <a:solidFill>
                  <a:schemeClr val="bg1"/>
                </a:solidFill>
                <a:latin typeface="微软雅黑" panose="020B0503020204020204" pitchFamily="34" charset="-122"/>
              </a:rPr>
              <a:t>技术评审报告</a:t>
            </a:r>
            <a:r>
              <a:rPr lang="en-US" altLang="zh-CN" sz="1400" b="1" dirty="0">
                <a:solidFill>
                  <a:schemeClr val="bg1"/>
                </a:solidFill>
                <a:latin typeface="微软雅黑" panose="020B0503020204020204" pitchFamily="34" charset="-122"/>
              </a:rPr>
              <a:t>》</a:t>
            </a:r>
            <a:r>
              <a:rPr lang="zh-CN" altLang="en-US" sz="1400" b="1" dirty="0">
                <a:solidFill>
                  <a:schemeClr val="bg1"/>
                </a:solidFill>
                <a:latin typeface="微软雅黑" panose="020B0503020204020204" pitchFamily="34" charset="-122"/>
              </a:rPr>
              <a:t>关于本药品有效性的描述：</a:t>
            </a:r>
          </a:p>
          <a:p>
            <a:pPr marL="285750" indent="-285750">
              <a:lnSpc>
                <a:spcPct val="125000"/>
              </a:lnSpc>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全球关键性 </a:t>
            </a:r>
            <a:r>
              <a:rPr lang="en-US" altLang="zh-CN" sz="1400" dirty="0">
                <a:solidFill>
                  <a:schemeClr val="tx1">
                    <a:lumMod val="75000"/>
                    <a:lumOff val="25000"/>
                  </a:schemeClr>
                </a:solidFill>
                <a:latin typeface="微软雅黑" panose="020B0503020204020204" pitchFamily="34" charset="-122"/>
              </a:rPr>
              <a:t>III </a:t>
            </a:r>
            <a:r>
              <a:rPr lang="zh-CN" altLang="en-US" sz="1400" dirty="0">
                <a:solidFill>
                  <a:schemeClr val="tx1">
                    <a:lumMod val="75000"/>
                    <a:lumOff val="25000"/>
                  </a:schemeClr>
                </a:solidFill>
                <a:latin typeface="微软雅黑" panose="020B0503020204020204" pitchFamily="34" charset="-122"/>
              </a:rPr>
              <a:t>期研究（</a:t>
            </a:r>
            <a:r>
              <a:rPr lang="en-US" altLang="zh-CN" sz="1400" dirty="0">
                <a:solidFill>
                  <a:schemeClr val="tx1">
                    <a:lumMod val="75000"/>
                    <a:lumOff val="25000"/>
                  </a:schemeClr>
                </a:solidFill>
                <a:latin typeface="微软雅黑" panose="020B0503020204020204" pitchFamily="34" charset="-122"/>
              </a:rPr>
              <a:t>ABSI-1108</a:t>
            </a:r>
            <a:r>
              <a:rPr lang="zh-CN" altLang="en-US" sz="1400" dirty="0">
                <a:solidFill>
                  <a:schemeClr val="tx1">
                    <a:lumMod val="75000"/>
                    <a:lumOff val="25000"/>
                  </a:schemeClr>
                </a:solidFill>
                <a:latin typeface="微软雅黑" panose="020B0503020204020204" pitchFamily="34" charset="-122"/>
              </a:rPr>
              <a:t>研究）表明奥马环素治疗</a:t>
            </a:r>
            <a:r>
              <a:rPr lang="en-US" altLang="zh-CN" sz="1400" dirty="0">
                <a:solidFill>
                  <a:schemeClr val="tx1">
                    <a:lumMod val="75000"/>
                    <a:lumOff val="25000"/>
                  </a:schemeClr>
                </a:solidFill>
                <a:latin typeface="微软雅黑" panose="020B0503020204020204" pitchFamily="34" charset="-122"/>
              </a:rPr>
              <a:t>ABSSSI</a:t>
            </a:r>
            <a:r>
              <a:rPr lang="zh-CN" altLang="en-US" sz="1400" dirty="0">
                <a:solidFill>
                  <a:srgbClr val="F36C3A"/>
                </a:solidFill>
                <a:latin typeface="微软雅黑" panose="020B0503020204020204" pitchFamily="34" charset="-122"/>
              </a:rPr>
              <a:t>非劣效于利奈唑胺</a:t>
            </a:r>
            <a:r>
              <a:rPr lang="zh-CN" altLang="en-US" sz="1400" dirty="0">
                <a:solidFill>
                  <a:schemeClr val="tx1">
                    <a:lumMod val="75000"/>
                    <a:lumOff val="25000"/>
                  </a:schemeClr>
                </a:solidFill>
                <a:latin typeface="微软雅黑" panose="020B0503020204020204" pitchFamily="34" charset="-122"/>
              </a:rPr>
              <a:t>，奥马环素和利奈唑胺的临床治愈率：</a:t>
            </a:r>
            <a:endParaRPr lang="en-US" altLang="zh-CN" sz="1400" dirty="0">
              <a:solidFill>
                <a:schemeClr val="tx1">
                  <a:lumMod val="75000"/>
                  <a:lumOff val="25000"/>
                </a:schemeClr>
              </a:solidFill>
              <a:latin typeface="微软雅黑" panose="020B0503020204020204" pitchFamily="34" charset="-122"/>
            </a:endParaRPr>
          </a:p>
          <a:p>
            <a:pPr marL="539750" lvl="1" indent="-285750">
              <a:lnSpc>
                <a:spcPct val="125000"/>
              </a:lnSpc>
              <a:spcAft>
                <a:spcPts val="1200"/>
              </a:spcAft>
              <a:buFont typeface="Wingdings" panose="05000000000000000000" pitchFamily="2" charset="2"/>
              <a:buChar char="p"/>
            </a:pPr>
            <a:r>
              <a:rPr lang="zh-CN" altLang="en-US" sz="1400" dirty="0">
                <a:solidFill>
                  <a:schemeClr val="tx1">
                    <a:lumMod val="75000"/>
                    <a:lumOff val="25000"/>
                  </a:schemeClr>
                </a:solidFill>
                <a:latin typeface="微软雅黑" panose="020B0503020204020204" pitchFamily="34" charset="-122"/>
              </a:rPr>
              <a:t>在首次给药后</a:t>
            </a:r>
            <a:r>
              <a:rPr lang="en-US" altLang="zh-CN" sz="1400" dirty="0">
                <a:solidFill>
                  <a:schemeClr val="tx1">
                    <a:lumMod val="75000"/>
                    <a:lumOff val="25000"/>
                  </a:schemeClr>
                </a:solidFill>
                <a:latin typeface="微软雅黑" panose="020B0503020204020204" pitchFamily="34" charset="-122"/>
              </a:rPr>
              <a:t>48</a:t>
            </a:r>
            <a:r>
              <a:rPr lang="zh-CN" altLang="en-US" sz="1400" dirty="0">
                <a:solidFill>
                  <a:schemeClr val="tx1">
                    <a:lumMod val="75000"/>
                    <a:lumOff val="25000"/>
                  </a:schemeClr>
                </a:solidFill>
                <a:latin typeface="微软雅黑" panose="020B0503020204020204" pitchFamily="34" charset="-122"/>
              </a:rPr>
              <a:t>至</a:t>
            </a:r>
            <a:r>
              <a:rPr lang="en-US" altLang="zh-CN" sz="1400" dirty="0">
                <a:solidFill>
                  <a:schemeClr val="tx1">
                    <a:lumMod val="75000"/>
                    <a:lumOff val="25000"/>
                  </a:schemeClr>
                </a:solidFill>
                <a:latin typeface="微软雅黑" panose="020B0503020204020204" pitchFamily="34" charset="-122"/>
              </a:rPr>
              <a:t>72</a:t>
            </a:r>
            <a:r>
              <a:rPr lang="zh-CN" altLang="en-US" sz="1400" dirty="0">
                <a:solidFill>
                  <a:schemeClr val="tx1">
                    <a:lumMod val="75000"/>
                    <a:lumOff val="25000"/>
                  </a:schemeClr>
                </a:solidFill>
                <a:latin typeface="微软雅黑" panose="020B0503020204020204" pitchFamily="34" charset="-122"/>
              </a:rPr>
              <a:t>小时的早期临床治愈率分别</a:t>
            </a:r>
            <a:r>
              <a:rPr lang="en-US" altLang="zh-CN" sz="1400" dirty="0">
                <a:solidFill>
                  <a:schemeClr val="tx1">
                    <a:lumMod val="75000"/>
                    <a:lumOff val="25000"/>
                  </a:schemeClr>
                </a:solidFill>
                <a:latin typeface="微软雅黑" panose="020B0503020204020204" pitchFamily="34" charset="-122"/>
              </a:rPr>
              <a:t>84.8%</a:t>
            </a:r>
            <a:r>
              <a:rPr lang="zh-CN" altLang="en-US" sz="1400" dirty="0">
                <a:solidFill>
                  <a:schemeClr val="tx1">
                    <a:lumMod val="75000"/>
                    <a:lumOff val="25000"/>
                  </a:schemeClr>
                </a:solidFill>
                <a:latin typeface="微软雅黑" panose="020B0503020204020204" pitchFamily="34" charset="-122"/>
              </a:rPr>
              <a:t>和</a:t>
            </a:r>
            <a:r>
              <a:rPr lang="en-US" altLang="zh-CN" sz="1400" dirty="0">
                <a:solidFill>
                  <a:schemeClr val="tx1">
                    <a:lumMod val="75000"/>
                    <a:lumOff val="25000"/>
                  </a:schemeClr>
                </a:solidFill>
                <a:latin typeface="微软雅黑" panose="020B0503020204020204" pitchFamily="34" charset="-122"/>
              </a:rPr>
              <a:t>85.5%</a:t>
            </a:r>
            <a:r>
              <a:rPr lang="zh-CN" altLang="en-US" sz="1400" dirty="0">
                <a:solidFill>
                  <a:schemeClr val="tx1">
                    <a:lumMod val="75000"/>
                    <a:lumOff val="25000"/>
                  </a:schemeClr>
                </a:solidFill>
                <a:latin typeface="微软雅黑" panose="020B0503020204020204" pitchFamily="34" charset="-122"/>
              </a:rPr>
              <a:t>；在末次给药后</a:t>
            </a:r>
            <a:r>
              <a:rPr lang="en-US" altLang="zh-CN" sz="1400" dirty="0">
                <a:solidFill>
                  <a:schemeClr val="tx1">
                    <a:lumMod val="75000"/>
                    <a:lumOff val="25000"/>
                  </a:schemeClr>
                </a:solidFill>
                <a:latin typeface="微软雅黑" panose="020B0503020204020204" pitchFamily="34" charset="-122"/>
              </a:rPr>
              <a:t>7</a:t>
            </a:r>
            <a:r>
              <a:rPr lang="zh-CN" altLang="en-US" sz="1400" dirty="0">
                <a:solidFill>
                  <a:schemeClr val="tx1">
                    <a:lumMod val="75000"/>
                    <a:lumOff val="25000"/>
                  </a:schemeClr>
                </a:solidFill>
                <a:latin typeface="微软雅黑" panose="020B0503020204020204" pitchFamily="34" charset="-122"/>
              </a:rPr>
              <a:t>至</a:t>
            </a:r>
            <a:r>
              <a:rPr lang="en-US" altLang="zh-CN" sz="1400" dirty="0">
                <a:solidFill>
                  <a:schemeClr val="tx1">
                    <a:lumMod val="75000"/>
                    <a:lumOff val="25000"/>
                  </a:schemeClr>
                </a:solidFill>
                <a:latin typeface="微软雅黑" panose="020B0503020204020204" pitchFamily="34" charset="-122"/>
              </a:rPr>
              <a:t>14</a:t>
            </a:r>
            <a:r>
              <a:rPr lang="zh-CN" altLang="en-US" sz="1400" dirty="0">
                <a:solidFill>
                  <a:schemeClr val="tx1">
                    <a:lumMod val="75000"/>
                    <a:lumOff val="25000"/>
                  </a:schemeClr>
                </a:solidFill>
                <a:latin typeface="微软雅黑" panose="020B0503020204020204" pitchFamily="34" charset="-122"/>
              </a:rPr>
              <a:t>天时分别为</a:t>
            </a:r>
            <a:r>
              <a:rPr lang="en-US" altLang="zh-CN" sz="1400" dirty="0">
                <a:solidFill>
                  <a:srgbClr val="F36C3A"/>
                </a:solidFill>
                <a:latin typeface="微软雅黑" panose="020B0503020204020204" pitchFamily="34" charset="-122"/>
              </a:rPr>
              <a:t>86.1%</a:t>
            </a:r>
            <a:r>
              <a:rPr lang="zh-CN" altLang="en-US" sz="1400" dirty="0">
                <a:solidFill>
                  <a:srgbClr val="F36C3A"/>
                </a:solidFill>
                <a:latin typeface="微软雅黑" panose="020B0503020204020204" pitchFamily="34" charset="-122"/>
              </a:rPr>
              <a:t>和</a:t>
            </a:r>
            <a:r>
              <a:rPr lang="en-US" altLang="zh-CN" sz="1400" dirty="0">
                <a:solidFill>
                  <a:srgbClr val="F36C3A"/>
                </a:solidFill>
                <a:latin typeface="微软雅黑" panose="020B0503020204020204" pitchFamily="34" charset="-122"/>
              </a:rPr>
              <a:t>83.6%</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285750" indent="-285750">
              <a:lnSpc>
                <a:spcPct val="125000"/>
              </a:lnSpc>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在全球关键性</a:t>
            </a:r>
            <a:r>
              <a:rPr lang="en-US" altLang="zh-CN" sz="1400" dirty="0">
                <a:solidFill>
                  <a:schemeClr val="tx1">
                    <a:lumMod val="75000"/>
                    <a:lumOff val="25000"/>
                  </a:schemeClr>
                </a:solidFill>
                <a:latin typeface="微软雅黑" panose="020B0503020204020204" pitchFamily="34" charset="-122"/>
              </a:rPr>
              <a:t>III</a:t>
            </a:r>
            <a:r>
              <a:rPr lang="zh-CN" altLang="en-US" sz="1400" dirty="0">
                <a:solidFill>
                  <a:schemeClr val="tx1">
                    <a:lumMod val="75000"/>
                    <a:lumOff val="25000"/>
                  </a:schemeClr>
                </a:solidFill>
                <a:latin typeface="微软雅黑" panose="020B0503020204020204" pitchFamily="34" charset="-122"/>
              </a:rPr>
              <a:t>期研究（</a:t>
            </a:r>
            <a:r>
              <a:rPr lang="en-US" altLang="zh-CN" sz="1400" dirty="0">
                <a:solidFill>
                  <a:schemeClr val="tx1">
                    <a:lumMod val="75000"/>
                    <a:lumOff val="25000"/>
                  </a:schemeClr>
                </a:solidFill>
                <a:latin typeface="微软雅黑" panose="020B0503020204020204" pitchFamily="34" charset="-122"/>
              </a:rPr>
              <a:t>CABP-1200</a:t>
            </a:r>
            <a:r>
              <a:rPr lang="zh-CN" altLang="en-US" sz="1400" dirty="0">
                <a:solidFill>
                  <a:schemeClr val="tx1">
                    <a:lumMod val="75000"/>
                    <a:lumOff val="25000"/>
                  </a:schemeClr>
                </a:solidFill>
                <a:latin typeface="微软雅黑" panose="020B0503020204020204" pitchFamily="34" charset="-122"/>
              </a:rPr>
              <a:t>研究）表明奥马环素治疗</a:t>
            </a:r>
            <a:r>
              <a:rPr lang="en-US" altLang="zh-CN" sz="1400" dirty="0">
                <a:solidFill>
                  <a:schemeClr val="tx1">
                    <a:lumMod val="75000"/>
                    <a:lumOff val="25000"/>
                  </a:schemeClr>
                </a:solidFill>
                <a:latin typeface="微软雅黑" panose="020B0503020204020204" pitchFamily="34" charset="-122"/>
              </a:rPr>
              <a:t>CABP</a:t>
            </a:r>
            <a:r>
              <a:rPr lang="zh-CN" altLang="en-US" sz="1400" dirty="0">
                <a:solidFill>
                  <a:srgbClr val="F36C3A"/>
                </a:solidFill>
                <a:latin typeface="微软雅黑" panose="020B0503020204020204" pitchFamily="34" charset="-122"/>
              </a:rPr>
              <a:t>非劣效于莫西沙星</a:t>
            </a:r>
            <a:r>
              <a:rPr lang="zh-CN" altLang="en-US" sz="1400" dirty="0">
                <a:solidFill>
                  <a:schemeClr val="tx1">
                    <a:lumMod val="75000"/>
                    <a:lumOff val="25000"/>
                  </a:schemeClr>
                </a:solidFill>
                <a:latin typeface="微软雅黑" panose="020B0503020204020204" pitchFamily="34" charset="-122"/>
              </a:rPr>
              <a:t>，奥马环素和莫西沙星的临床治愈率：</a:t>
            </a:r>
            <a:endParaRPr lang="en-US" altLang="zh-CN" sz="1400" dirty="0">
              <a:solidFill>
                <a:schemeClr val="tx1">
                  <a:lumMod val="75000"/>
                  <a:lumOff val="25000"/>
                </a:schemeClr>
              </a:solidFill>
              <a:latin typeface="微软雅黑" panose="020B0503020204020204" pitchFamily="34" charset="-122"/>
            </a:endParaRPr>
          </a:p>
          <a:p>
            <a:pPr marL="539750" lvl="1" indent="-285750">
              <a:lnSpc>
                <a:spcPct val="125000"/>
              </a:lnSpc>
              <a:spcAft>
                <a:spcPts val="600"/>
              </a:spcAft>
              <a:buFont typeface="Wingdings" panose="05000000000000000000" pitchFamily="2" charset="2"/>
              <a:buChar char="p"/>
            </a:pPr>
            <a:r>
              <a:rPr lang="zh-CN" altLang="en-US" sz="1400" dirty="0">
                <a:solidFill>
                  <a:schemeClr val="tx1">
                    <a:lumMod val="75000"/>
                    <a:lumOff val="25000"/>
                  </a:schemeClr>
                </a:solidFill>
                <a:latin typeface="微软雅黑" panose="020B0503020204020204" pitchFamily="34" charset="-122"/>
              </a:rPr>
              <a:t>在首次给药后</a:t>
            </a:r>
            <a:r>
              <a:rPr lang="en-US" altLang="zh-CN" sz="1400" dirty="0">
                <a:solidFill>
                  <a:schemeClr val="tx1">
                    <a:lumMod val="75000"/>
                    <a:lumOff val="25000"/>
                  </a:schemeClr>
                </a:solidFill>
                <a:latin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rPr>
              <a:t>至</a:t>
            </a:r>
            <a:r>
              <a:rPr lang="en-US" altLang="zh-CN" sz="1400" dirty="0">
                <a:solidFill>
                  <a:schemeClr val="tx1">
                    <a:lumMod val="75000"/>
                    <a:lumOff val="25000"/>
                  </a:schemeClr>
                </a:solidFill>
                <a:latin typeface="微软雅黑" panose="020B0503020204020204" pitchFamily="34" charset="-122"/>
              </a:rPr>
              <a:t>5</a:t>
            </a:r>
            <a:r>
              <a:rPr lang="zh-CN" altLang="en-US" sz="1400" dirty="0">
                <a:solidFill>
                  <a:schemeClr val="tx1">
                    <a:lumMod val="75000"/>
                    <a:lumOff val="25000"/>
                  </a:schemeClr>
                </a:solidFill>
                <a:latin typeface="微软雅黑" panose="020B0503020204020204" pitchFamily="34" charset="-122"/>
              </a:rPr>
              <a:t>天时分别为</a:t>
            </a:r>
            <a:r>
              <a:rPr lang="en-US" altLang="zh-CN" sz="1400" dirty="0">
                <a:solidFill>
                  <a:schemeClr val="tx1">
                    <a:lumMod val="75000"/>
                    <a:lumOff val="25000"/>
                  </a:schemeClr>
                </a:solidFill>
                <a:latin typeface="微软雅黑" panose="020B0503020204020204" pitchFamily="34" charset="-122"/>
              </a:rPr>
              <a:t>81.1%</a:t>
            </a:r>
            <a:r>
              <a:rPr lang="zh-CN" altLang="en-US" sz="1400" dirty="0">
                <a:solidFill>
                  <a:schemeClr val="tx1">
                    <a:lumMod val="75000"/>
                    <a:lumOff val="25000"/>
                  </a:schemeClr>
                </a:solidFill>
                <a:latin typeface="微软雅黑" panose="020B0503020204020204" pitchFamily="34" charset="-122"/>
              </a:rPr>
              <a:t>和</a:t>
            </a:r>
            <a:r>
              <a:rPr lang="en-US" altLang="zh-CN" sz="1400" dirty="0">
                <a:solidFill>
                  <a:schemeClr val="tx1">
                    <a:lumMod val="75000"/>
                    <a:lumOff val="25000"/>
                  </a:schemeClr>
                </a:solidFill>
                <a:latin typeface="微软雅黑" panose="020B0503020204020204" pitchFamily="34" charset="-122"/>
              </a:rPr>
              <a:t>82.7%</a:t>
            </a:r>
            <a:r>
              <a:rPr lang="zh-CN" altLang="en-US" sz="1400" dirty="0">
                <a:solidFill>
                  <a:schemeClr val="tx1">
                    <a:lumMod val="75000"/>
                    <a:lumOff val="25000"/>
                  </a:schemeClr>
                </a:solidFill>
                <a:latin typeface="微软雅黑" panose="020B0503020204020204" pitchFamily="34" charset="-122"/>
              </a:rPr>
              <a:t>；在末次给药后</a:t>
            </a:r>
            <a:r>
              <a:rPr lang="en-US" altLang="zh-CN" sz="1400" dirty="0">
                <a:solidFill>
                  <a:schemeClr val="tx1">
                    <a:lumMod val="75000"/>
                    <a:lumOff val="25000"/>
                  </a:schemeClr>
                </a:solidFill>
                <a:latin typeface="微软雅黑" panose="020B0503020204020204" pitchFamily="34" charset="-122"/>
              </a:rPr>
              <a:t>5</a:t>
            </a:r>
            <a:r>
              <a:rPr lang="zh-CN" altLang="en-US" sz="1400" dirty="0">
                <a:solidFill>
                  <a:schemeClr val="tx1">
                    <a:lumMod val="75000"/>
                    <a:lumOff val="25000"/>
                  </a:schemeClr>
                </a:solidFill>
                <a:latin typeface="微软雅黑" panose="020B0503020204020204" pitchFamily="34" charset="-122"/>
              </a:rPr>
              <a:t>至</a:t>
            </a:r>
            <a:r>
              <a:rPr lang="en-US" altLang="zh-CN" sz="1400" dirty="0">
                <a:solidFill>
                  <a:schemeClr val="tx1">
                    <a:lumMod val="75000"/>
                    <a:lumOff val="25000"/>
                  </a:schemeClr>
                </a:solidFill>
                <a:latin typeface="微软雅黑" panose="020B0503020204020204" pitchFamily="34" charset="-122"/>
              </a:rPr>
              <a:t>10</a:t>
            </a:r>
            <a:r>
              <a:rPr lang="zh-CN" altLang="en-US" sz="1400" dirty="0">
                <a:solidFill>
                  <a:schemeClr val="tx1">
                    <a:lumMod val="75000"/>
                    <a:lumOff val="25000"/>
                  </a:schemeClr>
                </a:solidFill>
                <a:latin typeface="微软雅黑" panose="020B0503020204020204" pitchFamily="34" charset="-122"/>
              </a:rPr>
              <a:t>天时分别是</a:t>
            </a:r>
            <a:r>
              <a:rPr lang="en-US" altLang="zh-CN" sz="1400" dirty="0">
                <a:solidFill>
                  <a:srgbClr val="F36C3A"/>
                </a:solidFill>
                <a:latin typeface="微软雅黑" panose="020B0503020204020204" pitchFamily="34" charset="-122"/>
              </a:rPr>
              <a:t>87.6%</a:t>
            </a:r>
            <a:r>
              <a:rPr lang="zh-CN" altLang="en-US" sz="1400" dirty="0">
                <a:solidFill>
                  <a:srgbClr val="F36C3A"/>
                </a:solidFill>
                <a:latin typeface="微软雅黑" panose="020B0503020204020204" pitchFamily="34" charset="-122"/>
              </a:rPr>
              <a:t>和</a:t>
            </a:r>
            <a:r>
              <a:rPr lang="en-US" altLang="zh-CN" sz="1400" dirty="0">
                <a:solidFill>
                  <a:srgbClr val="F36C3A"/>
                </a:solidFill>
                <a:latin typeface="微软雅黑" panose="020B0503020204020204" pitchFamily="34" charset="-122"/>
              </a:rPr>
              <a:t>85.1%</a:t>
            </a:r>
            <a:r>
              <a:rPr lang="zh-CN" altLang="en-US" sz="1400" dirty="0">
                <a:solidFill>
                  <a:schemeClr val="tx1">
                    <a:lumMod val="75000"/>
                    <a:lumOff val="25000"/>
                  </a:schemeClr>
                </a:solidFill>
                <a:latin typeface="微软雅黑" panose="020B0503020204020204" pitchFamily="34" charset="-122"/>
              </a:rPr>
              <a:t>。</a:t>
            </a:r>
          </a:p>
        </p:txBody>
      </p:sp>
      <p:sp>
        <p:nvSpPr>
          <p:cNvPr id="12" name="文本框 11"/>
          <p:cNvSpPr txBox="1"/>
          <p:nvPr/>
        </p:nvSpPr>
        <p:spPr>
          <a:xfrm>
            <a:off x="1062251" y="6575505"/>
            <a:ext cx="9649072" cy="261610"/>
          </a:xfrm>
          <a:prstGeom prst="rect">
            <a:avLst/>
          </a:prstGeom>
          <a:noFill/>
        </p:spPr>
        <p:txBody>
          <a:bodyPr wrap="square" rtlCol="0">
            <a:spAutoFit/>
          </a:bodyPr>
          <a:lstStyle/>
          <a:p>
            <a:r>
              <a:rPr lang="en-US" altLang="zh-CN" sz="1050" dirty="0">
                <a:solidFill>
                  <a:schemeClr val="tx1">
                    <a:lumMod val="75000"/>
                    <a:lumOff val="25000"/>
                  </a:schemeClr>
                </a:solidFill>
                <a:latin typeface="微软雅黑 Light" panose="020B0502040204020203" pitchFamily="34" charset="-122"/>
                <a:ea typeface="微软雅黑 Light" panose="020B0502040204020203" pitchFamily="34" charset="-122"/>
              </a:rPr>
              <a:t>ABSSSI</a:t>
            </a:r>
            <a:r>
              <a:rPr lang="zh-CN" altLang="en-US" sz="1050" dirty="0">
                <a:solidFill>
                  <a:schemeClr val="tx1">
                    <a:lumMod val="75000"/>
                    <a:lumOff val="25000"/>
                  </a:schemeClr>
                </a:solidFill>
                <a:latin typeface="微软雅黑 Light" panose="020B0502040204020203" pitchFamily="34" charset="-122"/>
                <a:ea typeface="微软雅黑 Light" panose="020B0502040204020203" pitchFamily="34" charset="-122"/>
              </a:rPr>
              <a:t>：急性细菌性皮肤和皮肤结构感染；</a:t>
            </a:r>
            <a:r>
              <a:rPr lang="en-US" altLang="zh-CN" sz="1050" dirty="0">
                <a:solidFill>
                  <a:schemeClr val="tx1">
                    <a:lumMod val="75000"/>
                    <a:lumOff val="25000"/>
                  </a:schemeClr>
                </a:solidFill>
                <a:latin typeface="微软雅黑 Light" panose="020B0502040204020203" pitchFamily="34" charset="-122"/>
                <a:ea typeface="微软雅黑 Light" panose="020B0502040204020203" pitchFamily="34" charset="-122"/>
              </a:rPr>
              <a:t>CABP</a:t>
            </a:r>
            <a:r>
              <a:rPr lang="zh-CN" altLang="en-US" sz="1050" dirty="0">
                <a:solidFill>
                  <a:schemeClr val="tx1">
                    <a:lumMod val="75000"/>
                    <a:lumOff val="25000"/>
                  </a:schemeClr>
                </a:solidFill>
                <a:latin typeface="微软雅黑 Light" panose="020B0502040204020203" pitchFamily="34" charset="-122"/>
                <a:ea typeface="微软雅黑 Light" panose="020B0502040204020203" pitchFamily="34" charset="-122"/>
              </a:rPr>
              <a:t>：社区获得性细菌性肺炎</a:t>
            </a:r>
          </a:p>
        </p:txBody>
      </p:sp>
      <p:grpSp>
        <p:nvGrpSpPr>
          <p:cNvPr id="9" name="组合 8"/>
          <p:cNvGrpSpPr/>
          <p:nvPr/>
        </p:nvGrpSpPr>
        <p:grpSpPr>
          <a:xfrm>
            <a:off x="338165" y="384226"/>
            <a:ext cx="847670" cy="586214"/>
            <a:chOff x="1876408" y="2319546"/>
            <a:chExt cx="1033384" cy="714646"/>
          </a:xfrm>
        </p:grpSpPr>
        <p:sp>
          <p:nvSpPr>
            <p:cNvPr id="10"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3"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4" name="文本框 13"/>
            <p:cNvSpPr txBox="1"/>
            <p:nvPr/>
          </p:nvSpPr>
          <p:spPr>
            <a:xfrm>
              <a:off x="2164263" y="2319546"/>
              <a:ext cx="457675"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a:solidFill>
                    <a:schemeClr val="bg1"/>
                  </a:solidFill>
                  <a:latin typeface="Impact" panose="020B0806030902050204" pitchFamily="34" charset="0"/>
                </a:rPr>
                <a:t>3</a:t>
              </a:r>
              <a:endParaRPr lang="zh-CN" altLang="en-US" sz="2800" dirty="0">
                <a:solidFill>
                  <a:schemeClr val="bg1"/>
                </a:solidFill>
                <a:latin typeface="Impact" panose="020B0806030902050204" pitchFamily="34" charset="0"/>
              </a:endParaRPr>
            </a:p>
          </p:txBody>
        </p:sp>
      </p:grpSp>
      <p:grpSp>
        <p:nvGrpSpPr>
          <p:cNvPr id="18" name="组合 17"/>
          <p:cNvGrpSpPr/>
          <p:nvPr/>
        </p:nvGrpSpPr>
        <p:grpSpPr>
          <a:xfrm>
            <a:off x="4523843" y="4443728"/>
            <a:ext cx="1037293" cy="138514"/>
            <a:chOff x="3315336" y="3855380"/>
            <a:chExt cx="7434896" cy="45719"/>
          </a:xfrm>
        </p:grpSpPr>
        <p:grpSp>
          <p:nvGrpSpPr>
            <p:cNvPr id="19" name="组合 18"/>
            <p:cNvGrpSpPr/>
            <p:nvPr/>
          </p:nvGrpSpPr>
          <p:grpSpPr>
            <a:xfrm>
              <a:off x="3315336" y="3855380"/>
              <a:ext cx="4939664" cy="45719"/>
              <a:chOff x="3289299" y="3717919"/>
              <a:chExt cx="4827477" cy="162978"/>
            </a:xfrm>
          </p:grpSpPr>
          <p:sp>
            <p:nvSpPr>
              <p:cNvPr id="21" name="平行四边形 20"/>
              <p:cNvSpPr/>
              <p:nvPr/>
            </p:nvSpPr>
            <p:spPr bwMode="auto">
              <a:xfrm>
                <a:off x="3289299" y="3721100"/>
                <a:ext cx="2388915" cy="159797"/>
              </a:xfrm>
              <a:prstGeom prst="parallelogram">
                <a:avLst>
                  <a:gd name="adj" fmla="val 58154"/>
                </a:avLst>
              </a:prstGeom>
              <a:gradFill>
                <a:gsLst>
                  <a:gs pos="26000">
                    <a:srgbClr val="6FC87C"/>
                  </a:gs>
                  <a:gs pos="75000">
                    <a:srgbClr val="FAA214"/>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2" name="平行四边形 21"/>
              <p:cNvSpPr/>
              <p:nvPr/>
            </p:nvSpPr>
            <p:spPr bwMode="auto">
              <a:xfrm>
                <a:off x="5727861" y="3717919"/>
                <a:ext cx="2388915" cy="159798"/>
              </a:xfrm>
              <a:prstGeom prst="parallelogram">
                <a:avLst>
                  <a:gd name="adj" fmla="val 58154"/>
                </a:avLst>
              </a:prstGeom>
              <a:gradFill>
                <a:gsLst>
                  <a:gs pos="26000">
                    <a:srgbClr val="FAA214"/>
                  </a:gs>
                  <a:gs pos="76000">
                    <a:srgbClr val="F04C7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sp>
          <p:nvSpPr>
            <p:cNvPr id="20" name="平行四边形 19"/>
            <p:cNvSpPr/>
            <p:nvPr/>
          </p:nvSpPr>
          <p:spPr bwMode="auto">
            <a:xfrm>
              <a:off x="8305800" y="3855380"/>
              <a:ext cx="2444432" cy="44827"/>
            </a:xfrm>
            <a:prstGeom prst="parallelogram">
              <a:avLst>
                <a:gd name="adj" fmla="val 58154"/>
              </a:avLst>
            </a:prstGeom>
            <a:gradFill>
              <a:gsLst>
                <a:gs pos="26000">
                  <a:srgbClr val="F04C73"/>
                </a:gs>
                <a:gs pos="100000">
                  <a:srgbClr val="F17EC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grpSp>
        <p:nvGrpSpPr>
          <p:cNvPr id="23" name="组合 22"/>
          <p:cNvGrpSpPr/>
          <p:nvPr/>
        </p:nvGrpSpPr>
        <p:grpSpPr>
          <a:xfrm>
            <a:off x="3018622" y="3227146"/>
            <a:ext cx="1037293" cy="138514"/>
            <a:chOff x="3315336" y="3855380"/>
            <a:chExt cx="7434896" cy="45719"/>
          </a:xfrm>
        </p:grpSpPr>
        <p:grpSp>
          <p:nvGrpSpPr>
            <p:cNvPr id="24" name="组合 23"/>
            <p:cNvGrpSpPr/>
            <p:nvPr/>
          </p:nvGrpSpPr>
          <p:grpSpPr>
            <a:xfrm>
              <a:off x="3315336" y="3855380"/>
              <a:ext cx="4939664" cy="45719"/>
              <a:chOff x="3289299" y="3717919"/>
              <a:chExt cx="4827477" cy="162978"/>
            </a:xfrm>
          </p:grpSpPr>
          <p:sp>
            <p:nvSpPr>
              <p:cNvPr id="26" name="平行四边形 25"/>
              <p:cNvSpPr/>
              <p:nvPr/>
            </p:nvSpPr>
            <p:spPr bwMode="auto">
              <a:xfrm>
                <a:off x="3289299" y="3721100"/>
                <a:ext cx="2388915" cy="159797"/>
              </a:xfrm>
              <a:prstGeom prst="parallelogram">
                <a:avLst>
                  <a:gd name="adj" fmla="val 58154"/>
                </a:avLst>
              </a:prstGeom>
              <a:gradFill>
                <a:gsLst>
                  <a:gs pos="26000">
                    <a:srgbClr val="6FC87C"/>
                  </a:gs>
                  <a:gs pos="75000">
                    <a:srgbClr val="FAA214"/>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7" name="平行四边形 26"/>
              <p:cNvSpPr/>
              <p:nvPr/>
            </p:nvSpPr>
            <p:spPr bwMode="auto">
              <a:xfrm>
                <a:off x="5727861" y="3717919"/>
                <a:ext cx="2388915" cy="159798"/>
              </a:xfrm>
              <a:prstGeom prst="parallelogram">
                <a:avLst>
                  <a:gd name="adj" fmla="val 58154"/>
                </a:avLst>
              </a:prstGeom>
              <a:gradFill>
                <a:gsLst>
                  <a:gs pos="26000">
                    <a:srgbClr val="FAA214"/>
                  </a:gs>
                  <a:gs pos="76000">
                    <a:srgbClr val="F04C7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sp>
          <p:nvSpPr>
            <p:cNvPr id="25" name="平行四边形 24"/>
            <p:cNvSpPr/>
            <p:nvPr/>
          </p:nvSpPr>
          <p:spPr bwMode="auto">
            <a:xfrm>
              <a:off x="8305800" y="3855380"/>
              <a:ext cx="2444432" cy="44827"/>
            </a:xfrm>
            <a:prstGeom prst="parallelogram">
              <a:avLst>
                <a:gd name="adj" fmla="val 58154"/>
              </a:avLst>
            </a:prstGeom>
            <a:gradFill>
              <a:gsLst>
                <a:gs pos="26000">
                  <a:srgbClr val="F04C73"/>
                </a:gs>
                <a:gs pos="100000">
                  <a:srgbClr val="F17EC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grpSp>
        <p:nvGrpSpPr>
          <p:cNvPr id="28" name="组合 27"/>
          <p:cNvGrpSpPr/>
          <p:nvPr/>
        </p:nvGrpSpPr>
        <p:grpSpPr>
          <a:xfrm>
            <a:off x="4344493" y="1674092"/>
            <a:ext cx="1037293" cy="138514"/>
            <a:chOff x="3315336" y="3855380"/>
            <a:chExt cx="7434896" cy="45719"/>
          </a:xfrm>
        </p:grpSpPr>
        <p:grpSp>
          <p:nvGrpSpPr>
            <p:cNvPr id="29" name="组合 28"/>
            <p:cNvGrpSpPr/>
            <p:nvPr/>
          </p:nvGrpSpPr>
          <p:grpSpPr>
            <a:xfrm>
              <a:off x="3315336" y="3855380"/>
              <a:ext cx="4939664" cy="45719"/>
              <a:chOff x="3289299" y="3717919"/>
              <a:chExt cx="4827477" cy="162978"/>
            </a:xfrm>
          </p:grpSpPr>
          <p:sp>
            <p:nvSpPr>
              <p:cNvPr id="31" name="平行四边形 30"/>
              <p:cNvSpPr/>
              <p:nvPr/>
            </p:nvSpPr>
            <p:spPr bwMode="auto">
              <a:xfrm>
                <a:off x="3289299" y="3721100"/>
                <a:ext cx="2388915" cy="159797"/>
              </a:xfrm>
              <a:prstGeom prst="parallelogram">
                <a:avLst>
                  <a:gd name="adj" fmla="val 58154"/>
                </a:avLst>
              </a:prstGeom>
              <a:gradFill>
                <a:gsLst>
                  <a:gs pos="26000">
                    <a:srgbClr val="6FC87C"/>
                  </a:gs>
                  <a:gs pos="75000">
                    <a:srgbClr val="FAA214"/>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32" name="平行四边形 31"/>
              <p:cNvSpPr/>
              <p:nvPr/>
            </p:nvSpPr>
            <p:spPr bwMode="auto">
              <a:xfrm>
                <a:off x="5727861" y="3717919"/>
                <a:ext cx="2388915" cy="159798"/>
              </a:xfrm>
              <a:prstGeom prst="parallelogram">
                <a:avLst>
                  <a:gd name="adj" fmla="val 58154"/>
                </a:avLst>
              </a:prstGeom>
              <a:gradFill>
                <a:gsLst>
                  <a:gs pos="26000">
                    <a:srgbClr val="FAA214"/>
                  </a:gs>
                  <a:gs pos="76000">
                    <a:srgbClr val="F04C7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sp>
          <p:nvSpPr>
            <p:cNvPr id="30" name="平行四边形 29"/>
            <p:cNvSpPr/>
            <p:nvPr/>
          </p:nvSpPr>
          <p:spPr bwMode="auto">
            <a:xfrm>
              <a:off x="8305800" y="3855380"/>
              <a:ext cx="2444432" cy="44827"/>
            </a:xfrm>
            <a:prstGeom prst="parallelogram">
              <a:avLst>
                <a:gd name="adj" fmla="val 58154"/>
              </a:avLst>
            </a:prstGeom>
            <a:gradFill>
              <a:gsLst>
                <a:gs pos="26000">
                  <a:srgbClr val="F04C73"/>
                </a:gs>
                <a:gs pos="100000">
                  <a:srgbClr val="F17EC3"/>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grpSp>
      <p:pic>
        <p:nvPicPr>
          <p:cNvPr id="3" name="P9：有效性-改.mp3" descr="P9：有效性-改.mp3">
            <a:hlinkClick r:id="" action="ppaction://media"/>
            <a:extLst>
              <a:ext uri="{FF2B5EF4-FFF2-40B4-BE49-F238E27FC236}">
                <a16:creationId xmlns:a16="http://schemas.microsoft.com/office/drawing/2014/main" id="{19ECCDD2-81E9-E323-A526-7A2992ECE2A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0" y="6117115"/>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平行四边形 14"/>
          <p:cNvSpPr/>
          <p:nvPr/>
        </p:nvSpPr>
        <p:spPr bwMode="auto">
          <a:xfrm>
            <a:off x="5984238" y="1625244"/>
            <a:ext cx="3680462"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4" name="平行四边形 13"/>
          <p:cNvSpPr/>
          <p:nvPr/>
        </p:nvSpPr>
        <p:spPr bwMode="auto">
          <a:xfrm>
            <a:off x="449139" y="1625244"/>
            <a:ext cx="1544761"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 name="标题 1"/>
          <p:cNvSpPr>
            <a:spLocks noGrp="1"/>
          </p:cNvSpPr>
          <p:nvPr>
            <p:ph type="title"/>
          </p:nvPr>
        </p:nvSpPr>
        <p:spPr>
          <a:xfrm>
            <a:off x="1185834" y="178091"/>
            <a:ext cx="10244166" cy="973084"/>
          </a:xfrm>
        </p:spPr>
        <p:txBody>
          <a:bodyPr/>
          <a:lstStyle/>
          <a:p>
            <a:r>
              <a:rPr lang="zh-CN" altLang="en-US" kern="1200" spc="200" dirty="0">
                <a:solidFill>
                  <a:srgbClr val="02B9AD"/>
                </a:solidFill>
                <a:latin typeface="+mn-lt"/>
                <a:cs typeface="Times New Roman" panose="02020603050405020304" charset="0"/>
              </a:rPr>
              <a:t>创新性：</a:t>
            </a:r>
            <a:r>
              <a:rPr lang="en-US" altLang="zh-CN" kern="1200" spc="200" dirty="0">
                <a:solidFill>
                  <a:srgbClr val="02B9AD"/>
                </a:solidFill>
                <a:latin typeface="+mn-lt"/>
                <a:cs typeface="Times New Roman" panose="02020603050405020304" charset="0"/>
              </a:rPr>
              <a:t/>
            </a:r>
            <a:br>
              <a:rPr lang="en-US" altLang="zh-CN" kern="1200" spc="200" dirty="0">
                <a:solidFill>
                  <a:srgbClr val="02B9AD"/>
                </a:solidFill>
                <a:latin typeface="+mn-lt"/>
                <a:cs typeface="Times New Roman" panose="02020603050405020304" charset="0"/>
              </a:rPr>
            </a:br>
            <a:r>
              <a:rPr lang="zh-CN" altLang="en-US" sz="2000" kern="1200" spc="200" dirty="0">
                <a:solidFill>
                  <a:srgbClr val="F36C3A"/>
                </a:solidFill>
                <a:latin typeface="+mn-lt"/>
                <a:cs typeface="Times New Roman" panose="02020603050405020304" charset="0"/>
              </a:rPr>
              <a:t>国家</a:t>
            </a:r>
            <a:r>
              <a:rPr lang="en-US" altLang="zh-CN" sz="2000" kern="1200" spc="200" dirty="0">
                <a:solidFill>
                  <a:srgbClr val="F36C3A"/>
                </a:solidFill>
                <a:latin typeface="+mn-lt"/>
                <a:cs typeface="Times New Roman" panose="02020603050405020304" charset="0"/>
              </a:rPr>
              <a:t>1</a:t>
            </a:r>
            <a:r>
              <a:rPr lang="zh-CN" altLang="en-US" sz="2000" kern="1200" spc="200" dirty="0">
                <a:solidFill>
                  <a:srgbClr val="F36C3A"/>
                </a:solidFill>
                <a:latin typeface="+mn-lt"/>
                <a:cs typeface="Times New Roman" panose="02020603050405020304" charset="0"/>
              </a:rPr>
              <a:t>类新药，创新结构更优效、更安全</a:t>
            </a:r>
            <a:endParaRPr lang="zh-CN" altLang="en-US" kern="1200" spc="200" dirty="0">
              <a:solidFill>
                <a:srgbClr val="F36C3A"/>
              </a:solidFill>
              <a:latin typeface="+mn-lt"/>
              <a:cs typeface="Times New Roman" panose="02020603050405020304" charset="0"/>
            </a:endParaRPr>
          </a:p>
        </p:txBody>
      </p:sp>
      <p:sp>
        <p:nvSpPr>
          <p:cNvPr id="4" name="灯片编号占位符 3"/>
          <p:cNvSpPr>
            <a:spLocks noGrp="1"/>
          </p:cNvSpPr>
          <p:nvPr>
            <p:ph type="sldNum" sz="quarter" idx="12"/>
          </p:nvPr>
        </p:nvSpPr>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8</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sp>
        <p:nvSpPr>
          <p:cNvPr id="7" name="矩形 6"/>
          <p:cNvSpPr/>
          <p:nvPr/>
        </p:nvSpPr>
        <p:spPr>
          <a:xfrm>
            <a:off x="603005" y="1612535"/>
            <a:ext cx="5359754" cy="4401205"/>
          </a:xfrm>
          <a:prstGeom prst="rect">
            <a:avLst/>
          </a:prstGeom>
          <a:ln>
            <a:noFill/>
            <a:prstDash val="sysDot"/>
          </a:ln>
        </p:spPr>
        <p:txBody>
          <a:bodyPr wrap="square">
            <a:spAutoFit/>
          </a:bodyPr>
          <a:lstStyle/>
          <a:p>
            <a:pPr>
              <a:lnSpc>
                <a:spcPct val="125000"/>
              </a:lnSpc>
              <a:spcBef>
                <a:spcPts val="600"/>
              </a:spcBef>
              <a:spcAft>
                <a:spcPts val="600"/>
              </a:spcAft>
            </a:pPr>
            <a:r>
              <a:rPr lang="zh-CN" altLang="en-US" sz="1400" b="1" dirty="0">
                <a:solidFill>
                  <a:schemeClr val="bg1"/>
                </a:solidFill>
                <a:latin typeface="微软雅黑" panose="020B0503020204020204" pitchFamily="34" charset="-122"/>
              </a:rPr>
              <a:t>主要创新点：</a:t>
            </a:r>
          </a:p>
          <a:p>
            <a:pPr marL="285750" indent="-285750">
              <a:lnSpc>
                <a:spcPct val="125000"/>
              </a:lnSpc>
              <a:spcBef>
                <a:spcPts val="600"/>
              </a:spcBef>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具有自主知识产权的</a:t>
            </a:r>
            <a:r>
              <a:rPr lang="zh-CN" altLang="en-US" sz="1600" b="1" dirty="0">
                <a:solidFill>
                  <a:srgbClr val="FF0000"/>
                </a:solidFill>
                <a:latin typeface="微软雅黑" panose="020B0503020204020204" pitchFamily="34" charset="-122"/>
              </a:rPr>
              <a:t>国家</a:t>
            </a:r>
            <a:r>
              <a:rPr lang="en-US" altLang="zh-CN" sz="1600" b="1" dirty="0">
                <a:solidFill>
                  <a:srgbClr val="FF0000"/>
                </a:solidFill>
                <a:latin typeface="微软雅黑" panose="020B0503020204020204" pitchFamily="34" charset="-122"/>
              </a:rPr>
              <a:t>1</a:t>
            </a:r>
            <a:r>
              <a:rPr lang="zh-CN" altLang="en-US" sz="1600" b="1" dirty="0">
                <a:solidFill>
                  <a:srgbClr val="FF0000"/>
                </a:solidFill>
                <a:latin typeface="微软雅黑" panose="020B0503020204020204" pitchFamily="34" charset="-122"/>
              </a:rPr>
              <a:t>类新药</a:t>
            </a:r>
            <a:r>
              <a:rPr lang="zh-CN" altLang="en-US" sz="1400" dirty="0">
                <a:solidFill>
                  <a:schemeClr val="tx1">
                    <a:lumMod val="75000"/>
                    <a:lumOff val="25000"/>
                  </a:schemeClr>
                </a:solidFill>
                <a:latin typeface="微软雅黑" panose="020B0503020204020204" pitchFamily="34" charset="-122"/>
              </a:rPr>
              <a:t>；</a:t>
            </a:r>
          </a:p>
          <a:p>
            <a:pPr marL="285750" indent="-285750">
              <a:lnSpc>
                <a:spcPct val="125000"/>
              </a:lnSpc>
              <a:spcBef>
                <a:spcPts val="600"/>
              </a:spcBef>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国家“十三五”“重大新药创制”</a:t>
            </a:r>
            <a:r>
              <a:rPr lang="zh-CN" altLang="en-US" sz="1600" b="1" dirty="0">
                <a:solidFill>
                  <a:srgbClr val="FF0000"/>
                </a:solidFill>
                <a:latin typeface="微软雅黑" panose="020B0503020204020204" pitchFamily="34" charset="-122"/>
              </a:rPr>
              <a:t>重大科技专项</a:t>
            </a:r>
            <a:r>
              <a:rPr lang="zh-CN" altLang="en-US" sz="1400" dirty="0">
                <a:solidFill>
                  <a:schemeClr val="tx1">
                    <a:lumMod val="75000"/>
                    <a:lumOff val="25000"/>
                  </a:schemeClr>
                </a:solidFill>
                <a:latin typeface="微软雅黑" panose="020B0503020204020204" pitchFamily="34" charset="-122"/>
              </a:rPr>
              <a:t>；</a:t>
            </a:r>
          </a:p>
          <a:p>
            <a:pPr marL="285750" indent="-285750">
              <a:lnSpc>
                <a:spcPct val="125000"/>
              </a:lnSpc>
              <a:spcBef>
                <a:spcPts val="600"/>
              </a:spcBef>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以“明显治疗优势”获</a:t>
            </a:r>
            <a:r>
              <a:rPr lang="zh-CN" altLang="en-US" sz="1400" dirty="0">
                <a:solidFill>
                  <a:srgbClr val="F36C3A"/>
                </a:solidFill>
                <a:latin typeface="微软雅黑" panose="020B0503020204020204" pitchFamily="34" charset="-122"/>
              </a:rPr>
              <a:t>优先审批</a:t>
            </a:r>
            <a:r>
              <a:rPr lang="zh-CN" altLang="en-US" sz="1400" dirty="0">
                <a:solidFill>
                  <a:schemeClr val="tx1">
                    <a:lumMod val="75000"/>
                    <a:lumOff val="25000"/>
                  </a:schemeClr>
                </a:solidFill>
                <a:latin typeface="微软雅黑" panose="020B0503020204020204" pitchFamily="34" charset="-122"/>
              </a:rPr>
              <a:t>；</a:t>
            </a:r>
          </a:p>
          <a:p>
            <a:pPr marL="285750" indent="-285750">
              <a:lnSpc>
                <a:spcPct val="125000"/>
              </a:lnSpc>
              <a:spcBef>
                <a:spcPts val="600"/>
              </a:spcBef>
              <a:spcAft>
                <a:spcPts val="600"/>
              </a:spcAft>
              <a:buBlip>
                <a:blip r:embed="rId5"/>
              </a:buBlip>
            </a:pPr>
            <a:r>
              <a:rPr lang="zh-CN" altLang="en-US" sz="1400" dirty="0">
                <a:solidFill>
                  <a:srgbClr val="F36C3A"/>
                </a:solidFill>
                <a:latin typeface="微软雅黑" panose="020B0503020204020204" pitchFamily="34" charset="-122"/>
              </a:rPr>
              <a:t>首个</a:t>
            </a:r>
            <a:r>
              <a:rPr lang="zh-CN" altLang="en-US" sz="1400" dirty="0">
                <a:solidFill>
                  <a:schemeClr val="tx1">
                    <a:lumMod val="75000"/>
                    <a:lumOff val="25000"/>
                  </a:schemeClr>
                </a:solidFill>
                <a:latin typeface="微软雅黑" panose="020B0503020204020204" pitchFamily="34" charset="-122"/>
              </a:rPr>
              <a:t>用于临床的氨甲基四环素；</a:t>
            </a:r>
          </a:p>
          <a:p>
            <a:pPr marL="285750" indent="-285750">
              <a:lnSpc>
                <a:spcPct val="125000"/>
              </a:lnSpc>
              <a:spcBef>
                <a:spcPts val="600"/>
              </a:spcBef>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克服四环素</a:t>
            </a:r>
            <a:r>
              <a:rPr lang="zh-CN" altLang="en-US" sz="1400" dirty="0">
                <a:solidFill>
                  <a:srgbClr val="F36C3A"/>
                </a:solidFill>
                <a:latin typeface="微软雅黑" panose="020B0503020204020204" pitchFamily="34" charset="-122"/>
              </a:rPr>
              <a:t>耐药</a:t>
            </a:r>
            <a:r>
              <a:rPr lang="zh-CN" altLang="en-US" sz="1400" dirty="0">
                <a:solidFill>
                  <a:schemeClr val="tx1">
                    <a:lumMod val="75000"/>
                    <a:lumOff val="25000"/>
                  </a:schemeClr>
                </a:solidFill>
                <a:latin typeface="微软雅黑" panose="020B0503020204020204" pitchFamily="34" charset="-122"/>
              </a:rPr>
              <a:t>、扩大抗菌谱、改善药代动力学：</a:t>
            </a:r>
            <a:endParaRPr lang="en-US" altLang="zh-CN" sz="1400" dirty="0">
              <a:solidFill>
                <a:schemeClr val="tx1">
                  <a:lumMod val="75000"/>
                  <a:lumOff val="25000"/>
                </a:schemeClr>
              </a:solidFill>
              <a:latin typeface="微软雅黑" panose="020B0503020204020204" pitchFamily="34" charset="-122"/>
            </a:endParaRPr>
          </a:p>
          <a:p>
            <a:pPr marL="596900" lvl="1" indent="-342900">
              <a:spcBef>
                <a:spcPts val="600"/>
              </a:spcBef>
              <a:spcAft>
                <a:spcPts val="600"/>
              </a:spcAft>
              <a:buFont typeface="+mj-lt"/>
              <a:buAutoNum type="alphaLcParenR"/>
            </a:pPr>
            <a:r>
              <a:rPr lang="zh-CN" altLang="en-US" sz="1400" dirty="0">
                <a:solidFill>
                  <a:schemeClr val="tx1">
                    <a:lumMod val="75000"/>
                    <a:lumOff val="25000"/>
                  </a:schemeClr>
                </a:solidFill>
                <a:latin typeface="微软雅黑" panose="020B0503020204020204" pitchFamily="34" charset="-122"/>
              </a:rPr>
              <a:t>肺组织浓度是替加环素的</a:t>
            </a:r>
            <a:r>
              <a:rPr lang="en-US" altLang="zh-CN" sz="1400" dirty="0">
                <a:solidFill>
                  <a:schemeClr val="tx1">
                    <a:lumMod val="75000"/>
                    <a:lumOff val="25000"/>
                  </a:schemeClr>
                </a:solidFill>
                <a:latin typeface="微软雅黑" panose="020B0503020204020204" pitchFamily="34" charset="-122"/>
              </a:rPr>
              <a:t>2-3</a:t>
            </a:r>
            <a:r>
              <a:rPr lang="zh-CN" altLang="en-US" sz="1400" dirty="0">
                <a:solidFill>
                  <a:schemeClr val="tx1">
                    <a:lumMod val="75000"/>
                    <a:lumOff val="25000"/>
                  </a:schemeClr>
                </a:solidFill>
                <a:latin typeface="微软雅黑" panose="020B0503020204020204" pitchFamily="34" charset="-122"/>
              </a:rPr>
              <a:t>倍，</a:t>
            </a:r>
            <a:r>
              <a:rPr lang="zh-CN" altLang="en-US" sz="1400" dirty="0">
                <a:solidFill>
                  <a:srgbClr val="F36C3A"/>
                </a:solidFill>
                <a:latin typeface="微软雅黑" panose="020B0503020204020204" pitchFamily="34" charset="-122"/>
              </a:rPr>
              <a:t>更适合肺部感染</a:t>
            </a:r>
            <a:r>
              <a:rPr lang="zh-CN" altLang="en-US" sz="1400" dirty="0">
                <a:solidFill>
                  <a:schemeClr val="tx1">
                    <a:lumMod val="75000"/>
                    <a:lumOff val="25000"/>
                  </a:schemeClr>
                </a:solidFill>
                <a:latin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ndParaRPr>
          </a:p>
          <a:p>
            <a:pPr marL="596900" lvl="1" indent="-342900">
              <a:spcBef>
                <a:spcPts val="600"/>
              </a:spcBef>
              <a:spcAft>
                <a:spcPts val="600"/>
              </a:spcAft>
              <a:buFont typeface="+mj-lt"/>
              <a:buAutoNum type="alphaLcParenR"/>
            </a:pPr>
            <a:r>
              <a:rPr lang="zh-CN" altLang="en-US" sz="1400" dirty="0">
                <a:solidFill>
                  <a:schemeClr val="tx1">
                    <a:lumMod val="75000"/>
                    <a:lumOff val="25000"/>
                  </a:schemeClr>
                </a:solidFill>
                <a:latin typeface="微软雅黑" panose="020B0503020204020204" pitchFamily="34" charset="-122"/>
              </a:rPr>
              <a:t>肝肾功能不全和老年人等</a:t>
            </a:r>
            <a:r>
              <a:rPr lang="zh-CN" altLang="en-US" sz="1400" dirty="0">
                <a:solidFill>
                  <a:srgbClr val="F36C3A"/>
                </a:solidFill>
                <a:latin typeface="微软雅黑" panose="020B0503020204020204" pitchFamily="34" charset="-122"/>
              </a:rPr>
              <a:t>特殊人群无需调整剂量</a:t>
            </a:r>
            <a:r>
              <a:rPr lang="zh-CN" altLang="en-US" sz="1400" dirty="0">
                <a:solidFill>
                  <a:schemeClr val="tx1">
                    <a:lumMod val="75000"/>
                    <a:lumOff val="25000"/>
                  </a:schemeClr>
                </a:solidFill>
                <a:latin typeface="微软雅黑" panose="020B0503020204020204" pitchFamily="34" charset="-122"/>
              </a:rPr>
              <a:t>；</a:t>
            </a:r>
          </a:p>
          <a:p>
            <a:pPr marL="596900" lvl="1" indent="-342900">
              <a:spcBef>
                <a:spcPts val="600"/>
              </a:spcBef>
              <a:spcAft>
                <a:spcPts val="600"/>
              </a:spcAft>
              <a:buFont typeface="+mj-lt"/>
              <a:buAutoNum type="alphaLcParenR"/>
            </a:pPr>
            <a:r>
              <a:rPr lang="zh-CN" altLang="en-US" sz="1400" dirty="0">
                <a:solidFill>
                  <a:srgbClr val="F36C3A"/>
                </a:solidFill>
                <a:latin typeface="微软雅黑" panose="020B0503020204020204" pitchFamily="34" charset="-122"/>
              </a:rPr>
              <a:t>唯一</a:t>
            </a:r>
            <a:r>
              <a:rPr lang="zh-CN" altLang="en-US" sz="1400" dirty="0">
                <a:solidFill>
                  <a:schemeClr val="tx1">
                    <a:lumMod val="75000"/>
                    <a:lumOff val="25000"/>
                  </a:schemeClr>
                </a:solidFill>
                <a:latin typeface="微软雅黑" panose="020B0503020204020204" pitchFamily="34" charset="-122"/>
              </a:rPr>
              <a:t>蛋白结合率低且稳定的四环素；</a:t>
            </a:r>
          </a:p>
          <a:p>
            <a:pPr marL="596900" lvl="1" indent="-342900">
              <a:spcBef>
                <a:spcPts val="600"/>
              </a:spcBef>
              <a:spcAft>
                <a:spcPts val="600"/>
              </a:spcAft>
              <a:buFont typeface="+mj-lt"/>
              <a:buAutoNum type="alphaLcParenR"/>
            </a:pPr>
            <a:r>
              <a:rPr lang="zh-CN" altLang="en-US" sz="1400" dirty="0">
                <a:solidFill>
                  <a:schemeClr val="tx1">
                    <a:lumMod val="75000"/>
                    <a:lumOff val="25000"/>
                  </a:schemeClr>
                </a:solidFill>
                <a:latin typeface="微软雅黑" panose="020B0503020204020204" pitchFamily="34" charset="-122"/>
              </a:rPr>
              <a:t>对</a:t>
            </a:r>
            <a:r>
              <a:rPr lang="en-US" altLang="zh-CN" sz="1400" dirty="0">
                <a:solidFill>
                  <a:schemeClr val="tx1">
                    <a:lumMod val="75000"/>
                    <a:lumOff val="25000"/>
                  </a:schemeClr>
                </a:solidFill>
                <a:latin typeface="微软雅黑" panose="020B0503020204020204" pitchFamily="34" charset="-122"/>
              </a:rPr>
              <a:t>CYP450</a:t>
            </a:r>
            <a:r>
              <a:rPr lang="zh-CN" altLang="en-US" sz="1400" dirty="0">
                <a:solidFill>
                  <a:schemeClr val="tx1">
                    <a:lumMod val="75000"/>
                    <a:lumOff val="25000"/>
                  </a:schemeClr>
                </a:solidFill>
                <a:latin typeface="微软雅黑" panose="020B0503020204020204" pitchFamily="34" charset="-122"/>
              </a:rPr>
              <a:t>酶及常见转运体无作用，</a:t>
            </a:r>
            <a:r>
              <a:rPr lang="zh-CN" altLang="en-US" sz="1400" dirty="0">
                <a:solidFill>
                  <a:srgbClr val="F36C3A"/>
                </a:solidFill>
                <a:latin typeface="微软雅黑" panose="020B0503020204020204" pitchFamily="34" charset="-122"/>
              </a:rPr>
              <a:t>药物相互作用小</a:t>
            </a:r>
            <a:r>
              <a:rPr lang="zh-CN" altLang="en-US" sz="1400" dirty="0">
                <a:solidFill>
                  <a:schemeClr val="tx1">
                    <a:lumMod val="75000"/>
                    <a:lumOff val="25000"/>
                  </a:schemeClr>
                </a:solidFill>
                <a:latin typeface="微软雅黑" panose="020B0503020204020204" pitchFamily="34" charset="-122"/>
              </a:rPr>
              <a:t>；</a:t>
            </a:r>
          </a:p>
          <a:p>
            <a:pPr marL="596900" lvl="1" indent="-342900">
              <a:spcBef>
                <a:spcPts val="600"/>
              </a:spcBef>
              <a:spcAft>
                <a:spcPts val="600"/>
              </a:spcAft>
              <a:buFont typeface="+mj-lt"/>
              <a:buAutoNum type="alphaLcParenR"/>
            </a:pPr>
            <a:r>
              <a:rPr lang="zh-CN" altLang="en-US" sz="1400" dirty="0">
                <a:solidFill>
                  <a:schemeClr val="tx1">
                    <a:lumMod val="75000"/>
                    <a:lumOff val="25000"/>
                  </a:schemeClr>
                </a:solidFill>
                <a:latin typeface="微软雅黑" panose="020B0503020204020204" pitchFamily="34" charset="-122"/>
              </a:rPr>
              <a:t>不影响</a:t>
            </a:r>
            <a:r>
              <a:rPr lang="en-US" altLang="zh-CN" sz="1400" dirty="0">
                <a:solidFill>
                  <a:srgbClr val="F36C3A"/>
                </a:solidFill>
                <a:latin typeface="微软雅黑" panose="020B0503020204020204" pitchFamily="34" charset="-122"/>
              </a:rPr>
              <a:t>QT</a:t>
            </a:r>
            <a:r>
              <a:rPr lang="zh-CN" altLang="en-US" sz="1400" dirty="0">
                <a:solidFill>
                  <a:srgbClr val="F36C3A"/>
                </a:solidFill>
                <a:latin typeface="微软雅黑" panose="020B0503020204020204" pitchFamily="34" charset="-122"/>
              </a:rPr>
              <a:t>间期、血糖</a:t>
            </a:r>
            <a:r>
              <a:rPr lang="zh-CN" altLang="en-US" sz="1400" dirty="0">
                <a:solidFill>
                  <a:schemeClr val="tx1">
                    <a:lumMod val="75000"/>
                    <a:lumOff val="25000"/>
                  </a:schemeClr>
                </a:solidFill>
                <a:latin typeface="微软雅黑" panose="020B0503020204020204" pitchFamily="34" charset="-122"/>
              </a:rPr>
              <a:t>。</a:t>
            </a:r>
          </a:p>
        </p:txBody>
      </p:sp>
      <p:sp>
        <p:nvSpPr>
          <p:cNvPr id="9" name="矩形 8"/>
          <p:cNvSpPr/>
          <p:nvPr/>
        </p:nvSpPr>
        <p:spPr>
          <a:xfrm>
            <a:off x="6126923" y="1612535"/>
            <a:ext cx="5747288" cy="5015865"/>
          </a:xfrm>
          <a:prstGeom prst="rect">
            <a:avLst/>
          </a:prstGeom>
          <a:ln>
            <a:noFill/>
            <a:prstDash val="sysDot"/>
          </a:ln>
        </p:spPr>
        <p:txBody>
          <a:bodyPr wrap="square">
            <a:spAutoFit/>
          </a:bodyPr>
          <a:lstStyle/>
          <a:p>
            <a:pPr>
              <a:lnSpc>
                <a:spcPct val="125000"/>
              </a:lnSpc>
              <a:spcBef>
                <a:spcPts val="600"/>
              </a:spcBef>
              <a:spcAft>
                <a:spcPts val="600"/>
              </a:spcAft>
            </a:pPr>
            <a:r>
              <a:rPr lang="zh-CN" altLang="en-US" sz="1400" b="1" dirty="0">
                <a:solidFill>
                  <a:schemeClr val="bg1"/>
                </a:solidFill>
                <a:latin typeface="微软雅黑" panose="020B0503020204020204" pitchFamily="34" charset="-122"/>
              </a:rPr>
              <a:t>该创新带来的疗效或安全性方面的优势：</a:t>
            </a:r>
          </a:p>
          <a:p>
            <a:pPr marL="285750" indent="-285750">
              <a:lnSpc>
                <a:spcPct val="125000"/>
              </a:lnSpc>
              <a:spcBef>
                <a:spcPts val="600"/>
              </a:spcBef>
              <a:spcAft>
                <a:spcPts val="600"/>
              </a:spcAft>
              <a:buBlip>
                <a:blip r:embed="rId5"/>
              </a:buBlip>
            </a:pPr>
            <a:r>
              <a:rPr lang="zh-CN" altLang="en-US" sz="1600" b="1" dirty="0">
                <a:solidFill>
                  <a:srgbClr val="FF0000"/>
                </a:solidFill>
                <a:latin typeface="微软雅黑" panose="020B0503020204020204" pitchFamily="34" charset="-122"/>
              </a:rPr>
              <a:t>正面回击耐药挑战</a:t>
            </a:r>
            <a:r>
              <a:rPr lang="zh-CN" altLang="en-US" sz="1400" dirty="0">
                <a:solidFill>
                  <a:srgbClr val="F36C3A"/>
                </a:solidFill>
                <a:latin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rPr>
              <a:t>更广谱覆盖</a:t>
            </a:r>
            <a:r>
              <a:rPr lang="en-US" altLang="zh-CN" sz="1400" dirty="0">
                <a:solidFill>
                  <a:schemeClr val="tx1">
                    <a:lumMod val="75000"/>
                    <a:lumOff val="25000"/>
                  </a:schemeClr>
                </a:solidFill>
                <a:latin typeface="微软雅黑" panose="020B0503020204020204" pitchFamily="34" charset="-122"/>
              </a:rPr>
              <a:t>G+</a:t>
            </a:r>
            <a:r>
              <a:rPr lang="zh-CN" altLang="en-US" sz="1400" dirty="0">
                <a:solidFill>
                  <a:schemeClr val="tx1">
                    <a:lumMod val="75000"/>
                    <a:lumOff val="25000"/>
                  </a:schemeClr>
                </a:solidFill>
                <a:latin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rPr>
              <a:t>G-</a:t>
            </a:r>
            <a:r>
              <a:rPr lang="zh-CN" altLang="en-US" sz="1400" dirty="0">
                <a:solidFill>
                  <a:schemeClr val="tx1">
                    <a:lumMod val="75000"/>
                    <a:lumOff val="25000"/>
                  </a:schemeClr>
                </a:solidFill>
                <a:latin typeface="微软雅黑" panose="020B0503020204020204" pitchFamily="34" charset="-122"/>
              </a:rPr>
              <a:t>及非典型病原体，甚至难治肺结核分枝杆菌、立克次体等病原体，</a:t>
            </a:r>
            <a:r>
              <a:rPr lang="en-US" altLang="zh-CN" sz="1400" dirty="0">
                <a:solidFill>
                  <a:schemeClr val="tx1">
                    <a:lumMod val="75000"/>
                    <a:lumOff val="25000"/>
                  </a:schemeClr>
                </a:solidFill>
                <a:latin typeface="微软雅黑" panose="020B0503020204020204" pitchFamily="34" charset="-122"/>
              </a:rPr>
              <a:t>MRSA</a:t>
            </a:r>
            <a:r>
              <a:rPr lang="zh-CN" altLang="en-US" sz="1400" dirty="0">
                <a:solidFill>
                  <a:schemeClr val="tx1">
                    <a:lumMod val="75000"/>
                    <a:lumOff val="25000"/>
                  </a:schemeClr>
                </a:solidFill>
                <a:latin typeface="微软雅黑" panose="020B0503020204020204" pitchFamily="34" charset="-122"/>
              </a:rPr>
              <a:t>等多重耐药重症感染；</a:t>
            </a:r>
          </a:p>
          <a:p>
            <a:pPr marL="285750" indent="-285750">
              <a:lnSpc>
                <a:spcPct val="125000"/>
              </a:lnSpc>
              <a:spcBef>
                <a:spcPts val="600"/>
              </a:spcBef>
              <a:spcAft>
                <a:spcPts val="600"/>
              </a:spcAft>
              <a:buBlip>
                <a:blip r:embed="rId5"/>
              </a:buBlip>
            </a:pPr>
            <a:r>
              <a:rPr lang="zh-CN" altLang="en-US" sz="1600" b="1" dirty="0">
                <a:solidFill>
                  <a:srgbClr val="FF0000"/>
                </a:solidFill>
                <a:latin typeface="微软雅黑" panose="020B0503020204020204" pitchFamily="34" charset="-122"/>
              </a:rPr>
              <a:t>弥补老年人无药可用的空白</a:t>
            </a:r>
            <a:r>
              <a:rPr lang="zh-CN" altLang="en-US" sz="1400" dirty="0">
                <a:solidFill>
                  <a:schemeClr val="tx1">
                    <a:lumMod val="75000"/>
                    <a:lumOff val="25000"/>
                  </a:schemeClr>
                </a:solidFill>
                <a:latin typeface="微软雅黑" panose="020B0503020204020204" pitchFamily="34" charset="-122"/>
              </a:rPr>
              <a:t>：尤其是弥补了超高龄且合并基础疾病的老年患者的临床用药选择，且无需调整剂量；</a:t>
            </a:r>
          </a:p>
          <a:p>
            <a:pPr marL="285750" indent="-285750">
              <a:lnSpc>
                <a:spcPct val="125000"/>
              </a:lnSpc>
              <a:spcBef>
                <a:spcPts val="600"/>
              </a:spcBef>
              <a:spcAft>
                <a:spcPts val="600"/>
              </a:spcAft>
              <a:buBlip>
                <a:blip r:embed="rId5"/>
              </a:buBlip>
            </a:pPr>
            <a:r>
              <a:rPr lang="zh-CN" altLang="en-US" sz="1400" dirty="0">
                <a:solidFill>
                  <a:srgbClr val="F36C3A"/>
                </a:solidFill>
                <a:latin typeface="微软雅黑" panose="020B0503020204020204" pitchFamily="34" charset="-122"/>
              </a:rPr>
              <a:t>肝肾功能不全患者</a:t>
            </a:r>
            <a:r>
              <a:rPr lang="zh-CN" altLang="en-US" sz="1400" dirty="0">
                <a:solidFill>
                  <a:schemeClr val="tx1">
                    <a:lumMod val="75000"/>
                    <a:lumOff val="25000"/>
                  </a:schemeClr>
                </a:solidFill>
                <a:latin typeface="微软雅黑" panose="020B0503020204020204" pitchFamily="34" charset="-122"/>
              </a:rPr>
              <a:t>无需调整剂量；</a:t>
            </a:r>
          </a:p>
          <a:p>
            <a:pPr marL="285750" indent="-285750">
              <a:lnSpc>
                <a:spcPct val="125000"/>
              </a:lnSpc>
              <a:spcBef>
                <a:spcPts val="600"/>
              </a:spcBef>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每日一次给药，提高患者</a:t>
            </a:r>
            <a:r>
              <a:rPr lang="zh-CN" altLang="en-US" sz="1400" dirty="0">
                <a:solidFill>
                  <a:srgbClr val="F36C3A"/>
                </a:solidFill>
                <a:latin typeface="微软雅黑" panose="020B0503020204020204" pitchFamily="34" charset="-122"/>
              </a:rPr>
              <a:t>依从性</a:t>
            </a:r>
            <a:r>
              <a:rPr lang="zh-CN" altLang="en-US" sz="1400" dirty="0">
                <a:solidFill>
                  <a:schemeClr val="tx1">
                    <a:lumMod val="75000"/>
                    <a:lumOff val="25000"/>
                  </a:schemeClr>
                </a:solidFill>
                <a:latin typeface="微软雅黑" panose="020B0503020204020204" pitchFamily="34" charset="-122"/>
              </a:rPr>
              <a:t>；</a:t>
            </a:r>
          </a:p>
          <a:p>
            <a:pPr marL="285750" indent="-285750">
              <a:lnSpc>
                <a:spcPct val="125000"/>
              </a:lnSpc>
              <a:spcBef>
                <a:spcPts val="600"/>
              </a:spcBef>
              <a:spcAft>
                <a:spcPts val="600"/>
              </a:spcAft>
              <a:buBlip>
                <a:blip r:embed="rId5"/>
              </a:buBlip>
            </a:pPr>
            <a:r>
              <a:rPr lang="zh-CN" altLang="en-US" sz="1400" dirty="0">
                <a:solidFill>
                  <a:srgbClr val="F36C3A"/>
                </a:solidFill>
                <a:latin typeface="微软雅黑" panose="020B0503020204020204" pitchFamily="34" charset="-122"/>
              </a:rPr>
              <a:t>用药安全</a:t>
            </a:r>
            <a:r>
              <a:rPr lang="zh-CN" altLang="en-US" sz="1400" dirty="0">
                <a:solidFill>
                  <a:schemeClr val="tx1">
                    <a:lumMod val="75000"/>
                    <a:lumOff val="25000"/>
                  </a:schemeClr>
                </a:solidFill>
                <a:latin typeface="微软雅黑" panose="020B0503020204020204" pitchFamily="34" charset="-122"/>
              </a:rPr>
              <a:t>：药物相互作用少，心电生理无影响，对合并基础疾病的患者安全有效，临床用药易选择好管理；</a:t>
            </a:r>
          </a:p>
          <a:p>
            <a:pPr marL="285750" indent="-285750">
              <a:lnSpc>
                <a:spcPct val="125000"/>
              </a:lnSpc>
              <a:spcBef>
                <a:spcPts val="600"/>
              </a:spcBef>
              <a:spcAft>
                <a:spcPts val="600"/>
              </a:spcAft>
              <a:buBlip>
                <a:blip r:embed="rId5"/>
              </a:buBlip>
            </a:pPr>
            <a:r>
              <a:rPr lang="zh-CN" altLang="en-US" sz="1400" dirty="0">
                <a:solidFill>
                  <a:schemeClr val="tx1">
                    <a:lumMod val="75000"/>
                    <a:lumOff val="25000"/>
                  </a:schemeClr>
                </a:solidFill>
                <a:latin typeface="微软雅黑" panose="020B0503020204020204" pitchFamily="34" charset="-122"/>
                <a:sym typeface="+mn-ea"/>
              </a:rPr>
              <a:t>正在开展针对</a:t>
            </a:r>
            <a:r>
              <a:rPr lang="en-US" altLang="zh-CN" sz="1400" dirty="0">
                <a:solidFill>
                  <a:srgbClr val="F36C3A"/>
                </a:solidFill>
                <a:latin typeface="微软雅黑" panose="020B0503020204020204" pitchFamily="34" charset="-122"/>
                <a:sym typeface="+mn-ea"/>
              </a:rPr>
              <a:t>8-18</a:t>
            </a:r>
            <a:r>
              <a:rPr lang="zh-CN" altLang="en-US" sz="1400" dirty="0">
                <a:solidFill>
                  <a:srgbClr val="F36C3A"/>
                </a:solidFill>
                <a:latin typeface="微软雅黑" panose="020B0503020204020204" pitchFamily="34" charset="-122"/>
                <a:sym typeface="+mn-ea"/>
              </a:rPr>
              <a:t>岁</a:t>
            </a:r>
            <a:r>
              <a:rPr lang="zh-CN" altLang="en-US" sz="1400" dirty="0" smtClean="0">
                <a:solidFill>
                  <a:srgbClr val="F36C3A"/>
                </a:solidFill>
                <a:latin typeface="微软雅黑" panose="020B0503020204020204" pitchFamily="34" charset="-122"/>
                <a:sym typeface="+mn-ea"/>
              </a:rPr>
              <a:t>儿童</a:t>
            </a:r>
            <a:r>
              <a:rPr lang="zh-CN" altLang="en-US" sz="1400" dirty="0" smtClean="0">
                <a:solidFill>
                  <a:schemeClr val="tx1">
                    <a:lumMod val="75000"/>
                    <a:lumOff val="25000"/>
                  </a:schemeClr>
                </a:solidFill>
                <a:latin typeface="微软雅黑" panose="020B0503020204020204" pitchFamily="34" charset="-122"/>
                <a:sym typeface="+mn-ea"/>
              </a:rPr>
              <a:t>疗效</a:t>
            </a:r>
            <a:r>
              <a:rPr lang="zh-CN" altLang="en-US" sz="1400" dirty="0">
                <a:solidFill>
                  <a:schemeClr val="tx1">
                    <a:lumMod val="75000"/>
                    <a:lumOff val="25000"/>
                  </a:schemeClr>
                </a:solidFill>
                <a:latin typeface="微软雅黑" panose="020B0503020204020204" pitchFamily="34" charset="-122"/>
                <a:sym typeface="+mn-ea"/>
              </a:rPr>
              <a:t>及</a:t>
            </a:r>
            <a:r>
              <a:rPr lang="zh-CN" altLang="en-US" sz="1400" dirty="0" smtClean="0">
                <a:solidFill>
                  <a:schemeClr val="tx1">
                    <a:lumMod val="75000"/>
                    <a:lumOff val="25000"/>
                  </a:schemeClr>
                </a:solidFill>
                <a:latin typeface="微软雅黑" panose="020B0503020204020204" pitchFamily="34" charset="-122"/>
                <a:sym typeface="+mn-ea"/>
              </a:rPr>
              <a:t>安全性的临床研究</a:t>
            </a:r>
            <a:r>
              <a:rPr lang="zh-CN" altLang="en-US" sz="1400" dirty="0">
                <a:solidFill>
                  <a:schemeClr val="tx1">
                    <a:lumMod val="75000"/>
                    <a:lumOff val="25000"/>
                  </a:schemeClr>
                </a:solidFill>
                <a:latin typeface="微软雅黑" panose="020B0503020204020204" pitchFamily="34" charset="-122"/>
                <a:sym typeface="+mn-ea"/>
              </a:rPr>
              <a:t>，在喹诺酮禁忌症、大环内酯类耐药严重的情况下，为社区获得性肺炎的儿童患者提供更优的治疗选择。</a:t>
            </a:r>
            <a:endParaRPr lang="zh-CN" altLang="en-US" sz="1400" dirty="0">
              <a:solidFill>
                <a:schemeClr val="tx1">
                  <a:lumMod val="75000"/>
                  <a:lumOff val="25000"/>
                </a:schemeClr>
              </a:solidFill>
              <a:latin typeface="微软雅黑" panose="020B0503020204020204" pitchFamily="34" charset="-122"/>
            </a:endParaRPr>
          </a:p>
          <a:p>
            <a:pPr marL="285750" indent="-285750">
              <a:lnSpc>
                <a:spcPct val="125000"/>
              </a:lnSpc>
              <a:spcBef>
                <a:spcPts val="600"/>
              </a:spcBef>
              <a:spcAft>
                <a:spcPts val="600"/>
              </a:spcAft>
              <a:buBlip>
                <a:blip r:embed="rId5"/>
              </a:buBlip>
            </a:pPr>
            <a:endParaRPr lang="zh-CN" altLang="en-US" sz="1400" dirty="0">
              <a:solidFill>
                <a:schemeClr val="tx1">
                  <a:lumMod val="75000"/>
                  <a:lumOff val="25000"/>
                </a:schemeClr>
              </a:solidFill>
              <a:latin typeface="微软雅黑" panose="020B0503020204020204" pitchFamily="34" charset="-122"/>
            </a:endParaRPr>
          </a:p>
        </p:txBody>
      </p:sp>
      <p:grpSp>
        <p:nvGrpSpPr>
          <p:cNvPr id="8" name="组合 7"/>
          <p:cNvGrpSpPr/>
          <p:nvPr/>
        </p:nvGrpSpPr>
        <p:grpSpPr>
          <a:xfrm>
            <a:off x="338165" y="384226"/>
            <a:ext cx="847670" cy="586214"/>
            <a:chOff x="1876408" y="2319546"/>
            <a:chExt cx="1033384" cy="714646"/>
          </a:xfrm>
        </p:grpSpPr>
        <p:sp>
          <p:nvSpPr>
            <p:cNvPr id="11"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2"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3" name="文本框 12"/>
            <p:cNvSpPr txBox="1"/>
            <p:nvPr/>
          </p:nvSpPr>
          <p:spPr>
            <a:xfrm>
              <a:off x="2163285" y="2319546"/>
              <a:ext cx="459629"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smtClean="0">
                  <a:solidFill>
                    <a:schemeClr val="bg1"/>
                  </a:solidFill>
                  <a:latin typeface="Impact" panose="020B0806030902050204" pitchFamily="34" charset="0"/>
                </a:rPr>
                <a:t>4</a:t>
              </a:r>
              <a:endParaRPr lang="zh-CN" altLang="en-US" sz="2800" dirty="0">
                <a:solidFill>
                  <a:schemeClr val="bg1"/>
                </a:solidFill>
                <a:latin typeface="Impact" panose="020B0806030902050204" pitchFamily="34" charset="0"/>
              </a:endParaRPr>
            </a:p>
          </p:txBody>
        </p:sp>
      </p:grpSp>
      <p:sp>
        <p:nvSpPr>
          <p:cNvPr id="16" name="文本框 15"/>
          <p:cNvSpPr txBox="1"/>
          <p:nvPr/>
        </p:nvSpPr>
        <p:spPr>
          <a:xfrm>
            <a:off x="762000" y="6556062"/>
            <a:ext cx="9649072" cy="276999"/>
          </a:xfrm>
          <a:prstGeom prst="rect">
            <a:avLst/>
          </a:prstGeom>
          <a:noFill/>
        </p:spPr>
        <p:txBody>
          <a:bodyPr wrap="square" rtlCol="0">
            <a:spAutoFit/>
          </a:bodyPr>
          <a:lstStyle/>
          <a:p>
            <a:r>
              <a:rPr lang="en-US" altLang="zh-CN" sz="1200" dirty="0">
                <a:solidFill>
                  <a:schemeClr val="tx1">
                    <a:lumMod val="75000"/>
                    <a:lumOff val="25000"/>
                  </a:schemeClr>
                </a:solidFill>
                <a:latin typeface="等线" panose="02010600030101010101" charset="-122"/>
                <a:ea typeface="等线" panose="02010600030101010101" charset="-122"/>
              </a:rPr>
              <a:t>CYP450</a:t>
            </a:r>
            <a:r>
              <a:rPr lang="zh-CN" altLang="en-US" sz="1200" dirty="0">
                <a:solidFill>
                  <a:schemeClr val="tx1">
                    <a:lumMod val="75000"/>
                    <a:lumOff val="25000"/>
                  </a:schemeClr>
                </a:solidFill>
                <a:latin typeface="等线" panose="02010600030101010101" charset="-122"/>
                <a:ea typeface="等线" panose="02010600030101010101" charset="-122"/>
              </a:rPr>
              <a:t>酶：细胞色素酶</a:t>
            </a:r>
            <a:r>
              <a:rPr lang="en-US" altLang="zh-CN" sz="1200" dirty="0">
                <a:solidFill>
                  <a:schemeClr val="tx1">
                    <a:lumMod val="75000"/>
                    <a:lumOff val="25000"/>
                  </a:schemeClr>
                </a:solidFill>
                <a:latin typeface="等线" panose="02010600030101010101" charset="-122"/>
                <a:ea typeface="等线" panose="02010600030101010101" charset="-122"/>
              </a:rPr>
              <a:t>P540</a:t>
            </a:r>
            <a:r>
              <a:rPr lang="zh-CN" altLang="en-US" sz="1200" dirty="0">
                <a:solidFill>
                  <a:schemeClr val="tx1">
                    <a:lumMod val="75000"/>
                    <a:lumOff val="25000"/>
                  </a:schemeClr>
                </a:solidFill>
                <a:latin typeface="等线" panose="02010600030101010101" charset="-122"/>
                <a:ea typeface="等线" panose="02010600030101010101" charset="-122"/>
              </a:rPr>
              <a:t>，是药物代谢过程中的关键酶；</a:t>
            </a:r>
            <a:r>
              <a:rPr lang="en-US" altLang="zh-CN" sz="1200" dirty="0">
                <a:solidFill>
                  <a:schemeClr val="tx1">
                    <a:lumMod val="75000"/>
                    <a:lumOff val="25000"/>
                  </a:schemeClr>
                </a:solidFill>
                <a:latin typeface="等线" panose="02010600030101010101" charset="-122"/>
                <a:ea typeface="等线" panose="02010600030101010101" charset="-122"/>
              </a:rPr>
              <a:t>G+</a:t>
            </a:r>
            <a:r>
              <a:rPr lang="zh-CN" altLang="en-US" sz="1200" dirty="0">
                <a:solidFill>
                  <a:schemeClr val="tx1">
                    <a:lumMod val="75000"/>
                    <a:lumOff val="25000"/>
                  </a:schemeClr>
                </a:solidFill>
                <a:latin typeface="等线" panose="02010600030101010101" charset="-122"/>
                <a:ea typeface="等线" panose="02010600030101010101" charset="-122"/>
              </a:rPr>
              <a:t>、</a:t>
            </a:r>
            <a:r>
              <a:rPr lang="en-US" altLang="zh-CN" sz="1200" dirty="0">
                <a:solidFill>
                  <a:schemeClr val="tx1">
                    <a:lumMod val="75000"/>
                    <a:lumOff val="25000"/>
                  </a:schemeClr>
                </a:solidFill>
                <a:latin typeface="等线" panose="02010600030101010101" charset="-122"/>
                <a:ea typeface="等线" panose="02010600030101010101" charset="-122"/>
              </a:rPr>
              <a:t>G-</a:t>
            </a:r>
            <a:r>
              <a:rPr lang="zh-CN" altLang="en-US" sz="1200" dirty="0">
                <a:solidFill>
                  <a:schemeClr val="tx1">
                    <a:lumMod val="75000"/>
                    <a:lumOff val="25000"/>
                  </a:schemeClr>
                </a:solidFill>
                <a:latin typeface="等线" panose="02010600030101010101" charset="-122"/>
                <a:ea typeface="等线" panose="02010600030101010101" charset="-122"/>
              </a:rPr>
              <a:t>：革兰氏阳性菌、革兰氏阴性菌；</a:t>
            </a:r>
            <a:r>
              <a:rPr lang="en-US" altLang="zh-CN" sz="1200" dirty="0">
                <a:solidFill>
                  <a:schemeClr val="tx1">
                    <a:lumMod val="75000"/>
                    <a:lumOff val="25000"/>
                  </a:schemeClr>
                </a:solidFill>
                <a:latin typeface="等线" panose="02010600030101010101" charset="-122"/>
                <a:ea typeface="等线" panose="02010600030101010101" charset="-122"/>
              </a:rPr>
              <a:t>MRSA</a:t>
            </a:r>
            <a:r>
              <a:rPr lang="zh-CN" altLang="en-US" sz="1200" dirty="0">
                <a:solidFill>
                  <a:schemeClr val="tx1">
                    <a:lumMod val="75000"/>
                    <a:lumOff val="25000"/>
                  </a:schemeClr>
                </a:solidFill>
                <a:latin typeface="等线" panose="02010600030101010101" charset="-122"/>
                <a:ea typeface="等线" panose="02010600030101010101" charset="-122"/>
              </a:rPr>
              <a:t>：耐甲氧西林金黄色葡萄球菌</a:t>
            </a:r>
          </a:p>
        </p:txBody>
      </p:sp>
      <p:pic>
        <p:nvPicPr>
          <p:cNvPr id="3" name="P11：创新性-改.mp3" descr="P11：创新性-改.mp3">
            <a:hlinkClick r:id="" action="ppaction://media"/>
            <a:extLst>
              <a:ext uri="{FF2B5EF4-FFF2-40B4-BE49-F238E27FC236}">
                <a16:creationId xmlns:a16="http://schemas.microsoft.com/office/drawing/2014/main" id="{B024DB10-B90B-720B-909B-6BBA7EDC8D4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0" y="6138000"/>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平行四边形 20"/>
          <p:cNvSpPr/>
          <p:nvPr/>
        </p:nvSpPr>
        <p:spPr bwMode="auto">
          <a:xfrm>
            <a:off x="6175836" y="4009865"/>
            <a:ext cx="2879264"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0" name="平行四边形 19"/>
          <p:cNvSpPr/>
          <p:nvPr/>
        </p:nvSpPr>
        <p:spPr bwMode="auto">
          <a:xfrm>
            <a:off x="6226636" y="1500730"/>
            <a:ext cx="1910646"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9" name="平行四边形 18"/>
          <p:cNvSpPr/>
          <p:nvPr/>
        </p:nvSpPr>
        <p:spPr bwMode="auto">
          <a:xfrm>
            <a:off x="338164" y="3181859"/>
            <a:ext cx="3090835"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18" name="平行四边形 17"/>
          <p:cNvSpPr/>
          <p:nvPr/>
        </p:nvSpPr>
        <p:spPr bwMode="auto">
          <a:xfrm>
            <a:off x="388054" y="1500730"/>
            <a:ext cx="3040946" cy="319149"/>
          </a:xfrm>
          <a:prstGeom prst="parallelogram">
            <a:avLst>
              <a:gd name="adj" fmla="val 58154"/>
            </a:avLst>
          </a:prstGeom>
          <a:gradFill>
            <a:gsLst>
              <a:gs pos="0">
                <a:srgbClr val="28B3AC"/>
              </a:gs>
              <a:gs pos="99000">
                <a:srgbClr val="6FC87C"/>
              </a:gs>
            </a:gsLst>
            <a:lin ang="2700000" scaled="0"/>
          </a:gradFill>
          <a:ln>
            <a:noFill/>
          </a:ln>
        </p:spPr>
        <p:txBody>
          <a:bodyPr vert="horz" wrap="square" lIns="130015" tIns="65006" rIns="130015" bIns="65006"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p:txBody>
      </p:sp>
      <p:sp>
        <p:nvSpPr>
          <p:cNvPr id="2" name="标题 1"/>
          <p:cNvSpPr>
            <a:spLocks noGrp="1"/>
          </p:cNvSpPr>
          <p:nvPr>
            <p:ph type="title"/>
          </p:nvPr>
        </p:nvSpPr>
        <p:spPr>
          <a:xfrm>
            <a:off x="1238584" y="178091"/>
            <a:ext cx="10191416" cy="973084"/>
          </a:xfrm>
        </p:spPr>
        <p:txBody>
          <a:bodyPr/>
          <a:lstStyle/>
          <a:p>
            <a:r>
              <a:rPr lang="zh-CN" altLang="en-US" kern="1200" spc="200" dirty="0">
                <a:solidFill>
                  <a:srgbClr val="02B9AD"/>
                </a:solidFill>
                <a:latin typeface="+mn-lt"/>
                <a:cs typeface="Times New Roman" panose="02020603050405020304" charset="0"/>
              </a:rPr>
              <a:t>公平性：</a:t>
            </a:r>
            <a:r>
              <a:rPr lang="en-US" altLang="zh-CN" kern="1200" spc="200" dirty="0">
                <a:solidFill>
                  <a:srgbClr val="02B9AD"/>
                </a:solidFill>
                <a:latin typeface="+mn-lt"/>
                <a:cs typeface="Times New Roman" panose="02020603050405020304" charset="0"/>
              </a:rPr>
              <a:t/>
            </a:r>
            <a:br>
              <a:rPr lang="en-US" altLang="zh-CN" kern="1200" spc="200" dirty="0">
                <a:solidFill>
                  <a:srgbClr val="02B9AD"/>
                </a:solidFill>
                <a:latin typeface="+mn-lt"/>
                <a:cs typeface="Times New Roman" panose="02020603050405020304" charset="0"/>
              </a:rPr>
            </a:br>
            <a:r>
              <a:rPr lang="zh-CN" altLang="en-US" sz="2000" kern="1200" spc="200" dirty="0">
                <a:solidFill>
                  <a:srgbClr val="F36C3A"/>
                </a:solidFill>
                <a:latin typeface="+mn-lt"/>
                <a:cs typeface="Times New Roman" panose="02020603050405020304" charset="0"/>
              </a:rPr>
              <a:t>抗菌新武器，延缓耐药进程，弥补目录短板、助力健康中国建设</a:t>
            </a:r>
            <a:endParaRPr lang="zh-CN" altLang="en-US" kern="1200" spc="200" dirty="0">
              <a:solidFill>
                <a:srgbClr val="F36C3A"/>
              </a:solidFill>
              <a:latin typeface="+mn-lt"/>
              <a:cs typeface="Times New Roman" panose="02020603050405020304" charset="0"/>
            </a:endParaRPr>
          </a:p>
        </p:txBody>
      </p:sp>
      <p:sp>
        <p:nvSpPr>
          <p:cNvPr id="4" name="灯片编号占位符 3"/>
          <p:cNvSpPr>
            <a:spLocks noGrp="1"/>
          </p:cNvSpPr>
          <p:nvPr>
            <p:ph type="sldNum" sz="quarter" idx="12"/>
          </p:nvPr>
        </p:nvSpPr>
        <p:spPr/>
        <p:txBody>
          <a:bodyPr/>
          <a:lstStyle/>
          <a:p>
            <a:fld id="{C9D72925-D289-9249-B662-18666BAEB90A}" type="slidenum">
              <a:rPr lang="en-US" altLang="zh-CN" smtClean="0">
                <a:latin typeface="Times New Roman" panose="02020603050405020304" charset="0"/>
                <a:ea typeface="微软雅黑" panose="020B0503020204020204" pitchFamily="34" charset="-122"/>
                <a:cs typeface="Times New Roman" panose="02020603050405020304" charset="0"/>
              </a:rPr>
              <a:t>9</a:t>
            </a:fld>
            <a:endParaRPr lang="en-US" altLang="zh-CN" dirty="0">
              <a:latin typeface="Times New Roman" panose="02020603050405020304" charset="0"/>
              <a:ea typeface="微软雅黑" panose="020B0503020204020204" pitchFamily="34" charset="-122"/>
              <a:cs typeface="Times New Roman" panose="02020603050405020304" charset="0"/>
            </a:endParaRPr>
          </a:p>
        </p:txBody>
      </p:sp>
      <p:sp>
        <p:nvSpPr>
          <p:cNvPr id="8" name="矩形 7"/>
          <p:cNvSpPr/>
          <p:nvPr/>
        </p:nvSpPr>
        <p:spPr>
          <a:xfrm>
            <a:off x="514105" y="3156221"/>
            <a:ext cx="5359754" cy="2562240"/>
          </a:xfrm>
          <a:prstGeom prst="rect">
            <a:avLst/>
          </a:prstGeom>
          <a:ln>
            <a:noFill/>
            <a:prstDash val="sysDot"/>
          </a:ln>
        </p:spPr>
        <p:txBody>
          <a:bodyPr wrap="square">
            <a:spAutoFit/>
          </a:bodyPr>
          <a:lstStyle/>
          <a:p>
            <a:pPr>
              <a:lnSpc>
                <a:spcPct val="125000"/>
              </a:lnSpc>
              <a:spcBef>
                <a:spcPts val="600"/>
              </a:spcBef>
              <a:spcAft>
                <a:spcPts val="600"/>
              </a:spcAft>
            </a:pPr>
            <a:r>
              <a:rPr lang="zh-CN" altLang="en-US" sz="1400" b="1" dirty="0">
                <a:solidFill>
                  <a:schemeClr val="bg1"/>
                </a:solidFill>
                <a:latin typeface="微软雅黑" panose="020B0503020204020204" pitchFamily="34" charset="-122"/>
              </a:rPr>
              <a:t>所治疗疾病对公共健康的影响：</a:t>
            </a:r>
          </a:p>
          <a:p>
            <a:pPr>
              <a:spcAft>
                <a:spcPts val="600"/>
              </a:spcAft>
            </a:pPr>
            <a:r>
              <a:rPr lang="zh-CN" altLang="en-US" sz="1400" dirty="0">
                <a:solidFill>
                  <a:schemeClr val="tx1">
                    <a:lumMod val="75000"/>
                    <a:lumOff val="25000"/>
                  </a:schemeClr>
                </a:solidFill>
                <a:latin typeface="微软雅黑" panose="020B0503020204020204" pitchFamily="34" charset="-122"/>
              </a:rPr>
              <a:t>“一老一小</a:t>
            </a:r>
            <a:r>
              <a:rPr lang="zh-CN" altLang="en-US" sz="1400" dirty="0" smtClean="0">
                <a:solidFill>
                  <a:schemeClr val="tx1">
                    <a:lumMod val="75000"/>
                    <a:lumOff val="25000"/>
                  </a:schemeClr>
                </a:solidFill>
                <a:latin typeface="微软雅黑" panose="020B0503020204020204" pitchFamily="34" charset="-122"/>
              </a:rPr>
              <a:t>”社区获得性肺炎发病率</a:t>
            </a:r>
            <a:r>
              <a:rPr lang="zh-CN" altLang="en-US" sz="1400" dirty="0">
                <a:solidFill>
                  <a:schemeClr val="tx1">
                    <a:lumMod val="75000"/>
                    <a:lumOff val="25000"/>
                  </a:schemeClr>
                </a:solidFill>
                <a:latin typeface="微软雅黑" panose="020B0503020204020204" pitchFamily="34" charset="-122"/>
              </a:rPr>
              <a:t>最高，呼吸重症以老年人为主且多为耐药严重肺部感染，本品广谱安全起效快、抗菌活性更好，提升治疗效率，作为抗菌新武器助力颐老宜幼健康中国建设：</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增加抗生素</a:t>
            </a:r>
            <a:r>
              <a:rPr lang="zh-CN" altLang="en-US" sz="1600" b="1" dirty="0">
                <a:solidFill>
                  <a:srgbClr val="FF0000"/>
                </a:solidFill>
                <a:latin typeface="微软雅黑" panose="020B0503020204020204" pitchFamily="34" charset="-122"/>
              </a:rPr>
              <a:t>多样性</a:t>
            </a:r>
            <a:r>
              <a:rPr lang="zh-CN" altLang="en-US" sz="1400" dirty="0">
                <a:solidFill>
                  <a:schemeClr val="tx1">
                    <a:lumMod val="75000"/>
                    <a:lumOff val="25000"/>
                  </a:schemeClr>
                </a:solidFill>
                <a:latin typeface="微软雅黑" panose="020B0503020204020204" pitchFamily="34" charset="-122"/>
              </a:rPr>
              <a:t>，避免交叉耐药，延缓整体</a:t>
            </a:r>
            <a:r>
              <a:rPr lang="zh-CN" altLang="en-US" sz="1600" b="1" dirty="0">
                <a:solidFill>
                  <a:srgbClr val="FF0000"/>
                </a:solidFill>
                <a:latin typeface="微软雅黑" panose="020B0503020204020204" pitchFamily="34" charset="-122"/>
              </a:rPr>
              <a:t>耐药</a:t>
            </a:r>
            <a:r>
              <a:rPr lang="zh-CN" altLang="en-US" sz="1400" dirty="0">
                <a:solidFill>
                  <a:schemeClr val="tx1">
                    <a:lumMod val="75000"/>
                    <a:lumOff val="25000"/>
                  </a:schemeClr>
                </a:solidFill>
                <a:latin typeface="微软雅黑" panose="020B0503020204020204" pitchFamily="34" charset="-122"/>
              </a:rPr>
              <a:t>；</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减少对</a:t>
            </a:r>
            <a:r>
              <a:rPr lang="zh-CN" altLang="en-US" sz="1400" dirty="0">
                <a:solidFill>
                  <a:srgbClr val="F36C3A"/>
                </a:solidFill>
                <a:latin typeface="微软雅黑" panose="020B0503020204020204" pitchFamily="34" charset="-122"/>
              </a:rPr>
              <a:t>喹诺酮类依赖及妥协性用药</a:t>
            </a:r>
            <a:r>
              <a:rPr lang="zh-CN" altLang="en-US" sz="1400" dirty="0">
                <a:solidFill>
                  <a:schemeClr val="tx1">
                    <a:lumMod val="75000"/>
                    <a:lumOff val="25000"/>
                  </a:schemeClr>
                </a:solidFill>
                <a:latin typeface="微软雅黑" panose="020B0503020204020204" pitchFamily="34" charset="-122"/>
              </a:rPr>
              <a:t>，减少严重不良反应风险；</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为抗微生物治疗添</a:t>
            </a:r>
            <a:r>
              <a:rPr lang="zh-CN" altLang="en-US" sz="1600" b="1" dirty="0">
                <a:solidFill>
                  <a:srgbClr val="FF0000"/>
                </a:solidFill>
                <a:latin typeface="微软雅黑" panose="020B0503020204020204" pitchFamily="34" charset="-122"/>
              </a:rPr>
              <a:t>“新武器”</a:t>
            </a:r>
            <a:r>
              <a:rPr lang="zh-CN" altLang="en-US" sz="1400" dirty="0">
                <a:solidFill>
                  <a:schemeClr val="tx1">
                    <a:lumMod val="75000"/>
                    <a:lumOff val="25000"/>
                  </a:schemeClr>
                </a:solidFill>
                <a:latin typeface="微软雅黑" panose="020B0503020204020204" pitchFamily="34" charset="-122"/>
              </a:rPr>
              <a:t>对抗未来可能出现的公共卫生危机，</a:t>
            </a:r>
            <a:r>
              <a:rPr lang="zh-CN" altLang="en-US" sz="1600" b="1" dirty="0">
                <a:solidFill>
                  <a:srgbClr val="FF0000"/>
                </a:solidFill>
                <a:latin typeface="微软雅黑" panose="020B0503020204020204" pitchFamily="34" charset="-122"/>
              </a:rPr>
              <a:t>缓解恐慌</a:t>
            </a:r>
            <a:r>
              <a:rPr lang="zh-CN" altLang="en-US" sz="1400" dirty="0">
                <a:solidFill>
                  <a:schemeClr val="tx1">
                    <a:lumMod val="75000"/>
                    <a:lumOff val="25000"/>
                  </a:schemeClr>
                </a:solidFill>
                <a:latin typeface="微软雅黑" panose="020B0503020204020204" pitchFamily="34" charset="-122"/>
              </a:rPr>
              <a:t>；</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可用于耐药性和致死率高的</a:t>
            </a:r>
            <a:r>
              <a:rPr lang="zh-CN" altLang="en-US" sz="1400" dirty="0">
                <a:solidFill>
                  <a:srgbClr val="F36C3A"/>
                </a:solidFill>
                <a:latin typeface="微软雅黑" panose="020B0503020204020204" pitchFamily="34" charset="-122"/>
              </a:rPr>
              <a:t>新冠继发细菌性肺炎</a:t>
            </a:r>
            <a:r>
              <a:rPr lang="zh-CN" altLang="en-US" sz="1400" dirty="0">
                <a:solidFill>
                  <a:schemeClr val="tx1">
                    <a:lumMod val="75000"/>
                    <a:lumOff val="25000"/>
                  </a:schemeClr>
                </a:solidFill>
                <a:latin typeface="微软雅黑" panose="020B0503020204020204" pitchFamily="34" charset="-122"/>
              </a:rPr>
              <a:t>。</a:t>
            </a:r>
          </a:p>
        </p:txBody>
      </p:sp>
      <p:sp>
        <p:nvSpPr>
          <p:cNvPr id="11" name="矩形 10"/>
          <p:cNvSpPr/>
          <p:nvPr/>
        </p:nvSpPr>
        <p:spPr>
          <a:xfrm>
            <a:off x="6297252" y="3998295"/>
            <a:ext cx="5452895" cy="2239074"/>
          </a:xfrm>
          <a:prstGeom prst="rect">
            <a:avLst/>
          </a:prstGeom>
          <a:ln>
            <a:noFill/>
            <a:prstDash val="sysDot"/>
          </a:ln>
        </p:spPr>
        <p:txBody>
          <a:bodyPr wrap="square">
            <a:spAutoFit/>
          </a:bodyPr>
          <a:lstStyle/>
          <a:p>
            <a:pPr>
              <a:lnSpc>
                <a:spcPct val="125000"/>
              </a:lnSpc>
              <a:spcBef>
                <a:spcPts val="600"/>
              </a:spcBef>
              <a:spcAft>
                <a:spcPts val="600"/>
              </a:spcAft>
            </a:pPr>
            <a:r>
              <a:rPr lang="zh-CN" altLang="en-US" sz="1400" b="1" dirty="0">
                <a:solidFill>
                  <a:schemeClr val="bg1"/>
                </a:solidFill>
                <a:latin typeface="微软雅黑" panose="020B0503020204020204" pitchFamily="34" charset="-122"/>
              </a:rPr>
              <a:t>临床管理难度及其他相关情况：</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奥马环素适应症明确，</a:t>
            </a:r>
            <a:r>
              <a:rPr lang="zh-CN" altLang="en-US" sz="1600" b="1" dirty="0">
                <a:solidFill>
                  <a:srgbClr val="FF0000"/>
                </a:solidFill>
                <a:latin typeface="微软雅黑" panose="020B0503020204020204" pitchFamily="34" charset="-122"/>
              </a:rPr>
              <a:t>不存在滥用或者超</a:t>
            </a:r>
            <a:r>
              <a:rPr lang="zh-CN" altLang="en-US" sz="1600" b="1" dirty="0" smtClean="0">
                <a:solidFill>
                  <a:srgbClr val="FF0000"/>
                </a:solidFill>
                <a:latin typeface="微软雅黑" panose="020B0503020204020204" pitchFamily="34" charset="-122"/>
              </a:rPr>
              <a:t>说明书使用</a:t>
            </a:r>
            <a:r>
              <a:rPr lang="zh-CN" altLang="en-US" sz="1600" b="1" dirty="0">
                <a:solidFill>
                  <a:srgbClr val="FF0000"/>
                </a:solidFill>
                <a:latin typeface="微软雅黑" panose="020B0503020204020204" pitchFamily="34" charset="-122"/>
              </a:rPr>
              <a:t>的风险</a:t>
            </a:r>
            <a:r>
              <a:rPr lang="zh-CN" altLang="en-US" sz="1400" dirty="0">
                <a:solidFill>
                  <a:schemeClr val="tx1">
                    <a:lumMod val="75000"/>
                    <a:lumOff val="25000"/>
                  </a:schemeClr>
                </a:solidFill>
                <a:latin typeface="微软雅黑" panose="020B0503020204020204" pitchFamily="34" charset="-122"/>
              </a:rPr>
              <a:t>，依据标准诊疗流程使用，经办审核难度低；</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奥马环素作为抗菌新药已在四川等省纳入</a:t>
            </a:r>
            <a:r>
              <a:rPr lang="zh-CN" altLang="en-US" sz="1400" dirty="0">
                <a:solidFill>
                  <a:srgbClr val="F36C3A"/>
                </a:solidFill>
                <a:latin typeface="微软雅黑" panose="020B0503020204020204" pitchFamily="34" charset="-122"/>
              </a:rPr>
              <a:t>特殊使用级管理</a:t>
            </a:r>
            <a:r>
              <a:rPr lang="zh-CN" altLang="en-US" sz="1400" dirty="0">
                <a:solidFill>
                  <a:schemeClr val="tx1">
                    <a:lumMod val="75000"/>
                    <a:lumOff val="25000"/>
                  </a:schemeClr>
                </a:solidFill>
                <a:latin typeface="微软雅黑" panose="020B0503020204020204" pitchFamily="34" charset="-122"/>
              </a:rPr>
              <a:t>，在国家抗菌药管理政策不断完善的环境下，临床处方审核严格、滥用风险小；</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每日一次给药，临床用药方便且提高患者</a:t>
            </a:r>
            <a:r>
              <a:rPr lang="zh-CN" altLang="en-US" sz="1400" dirty="0">
                <a:solidFill>
                  <a:srgbClr val="F36C3A"/>
                </a:solidFill>
                <a:latin typeface="微软雅黑" panose="020B0503020204020204" pitchFamily="34" charset="-122"/>
              </a:rPr>
              <a:t>依从性</a:t>
            </a:r>
            <a:r>
              <a:rPr lang="zh-CN" altLang="en-US" sz="1400" dirty="0">
                <a:solidFill>
                  <a:schemeClr val="tx1">
                    <a:lumMod val="75000"/>
                    <a:lumOff val="25000"/>
                  </a:schemeClr>
                </a:solidFill>
                <a:latin typeface="微软雅黑" panose="020B0503020204020204" pitchFamily="34" charset="-122"/>
              </a:rPr>
              <a:t>；</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老年人及肝肾功能不全等特殊人群</a:t>
            </a:r>
            <a:r>
              <a:rPr lang="zh-CN" altLang="en-US" sz="1400" dirty="0">
                <a:solidFill>
                  <a:srgbClr val="F36C3A"/>
                </a:solidFill>
                <a:latin typeface="微软雅黑" panose="020B0503020204020204" pitchFamily="34" charset="-122"/>
              </a:rPr>
              <a:t>无需调整剂量</a:t>
            </a:r>
            <a:r>
              <a:rPr lang="zh-CN" altLang="en-US" sz="1400" dirty="0">
                <a:solidFill>
                  <a:schemeClr val="tx1">
                    <a:lumMod val="75000"/>
                    <a:lumOff val="25000"/>
                  </a:schemeClr>
                </a:solidFill>
                <a:latin typeface="微软雅黑" panose="020B0503020204020204" pitchFamily="34" charset="-122"/>
              </a:rPr>
              <a:t>，临床使用方便。</a:t>
            </a:r>
          </a:p>
        </p:txBody>
      </p:sp>
      <p:sp>
        <p:nvSpPr>
          <p:cNvPr id="12" name="矩形 11"/>
          <p:cNvSpPr/>
          <p:nvPr/>
        </p:nvSpPr>
        <p:spPr>
          <a:xfrm>
            <a:off x="6390394" y="1466559"/>
            <a:ext cx="5359754" cy="1915909"/>
          </a:xfrm>
          <a:prstGeom prst="rect">
            <a:avLst/>
          </a:prstGeom>
          <a:ln>
            <a:noFill/>
            <a:prstDash val="sysDot"/>
          </a:ln>
        </p:spPr>
        <p:txBody>
          <a:bodyPr wrap="square">
            <a:spAutoFit/>
          </a:bodyPr>
          <a:lstStyle/>
          <a:p>
            <a:pPr>
              <a:lnSpc>
                <a:spcPct val="125000"/>
              </a:lnSpc>
              <a:spcBef>
                <a:spcPts val="600"/>
              </a:spcBef>
              <a:spcAft>
                <a:spcPts val="600"/>
              </a:spcAft>
            </a:pPr>
            <a:r>
              <a:rPr lang="zh-CN" altLang="en-US" sz="1400" b="1" dirty="0">
                <a:solidFill>
                  <a:schemeClr val="bg1"/>
                </a:solidFill>
                <a:latin typeface="微软雅黑" panose="020B0503020204020204" pitchFamily="34" charset="-122"/>
              </a:rPr>
              <a:t>弥补目录短板：</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对未明确病原体的经验性抗感染治疗效果显著，尤其对老年人、肝肾功能不全、合并基础疾病等特殊人群；</a:t>
            </a: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广谱安全、高活性快起效，</a:t>
            </a:r>
            <a:r>
              <a:rPr lang="zh-CN" altLang="en-US" sz="1400" dirty="0">
                <a:solidFill>
                  <a:srgbClr val="F36C3A"/>
                </a:solidFill>
                <a:latin typeface="微软雅黑" panose="020B0503020204020204" pitchFamily="34" charset="-122"/>
              </a:rPr>
              <a:t>弥补多类抗菌单药无法满足</a:t>
            </a:r>
            <a:r>
              <a:rPr lang="zh-CN" altLang="en-US" sz="1400" dirty="0">
                <a:solidFill>
                  <a:schemeClr val="tx1">
                    <a:lumMod val="75000"/>
                    <a:lumOff val="25000"/>
                  </a:schemeClr>
                </a:solidFill>
                <a:latin typeface="微软雅黑" panose="020B0503020204020204" pitchFamily="34" charset="-122"/>
              </a:rPr>
              <a:t>的治疗需求，</a:t>
            </a:r>
            <a:r>
              <a:rPr lang="zh-CN" altLang="en-US" sz="1600" b="1" dirty="0">
                <a:solidFill>
                  <a:srgbClr val="FF0000"/>
                </a:solidFill>
                <a:latin typeface="微软雅黑" panose="020B0503020204020204" pitchFamily="34" charset="-122"/>
              </a:rPr>
              <a:t>遏制耐药进程</a:t>
            </a:r>
            <a:r>
              <a:rPr lang="zh-CN" altLang="en-US" sz="1400" dirty="0">
                <a:solidFill>
                  <a:schemeClr val="tx1">
                    <a:lumMod val="75000"/>
                    <a:lumOff val="25000"/>
                  </a:schemeClr>
                </a:solidFill>
                <a:latin typeface="微软雅黑" panose="020B0503020204020204" pitchFamily="34" charset="-122"/>
              </a:rPr>
              <a:t>，相对其他抗菌药不良反应低且轻微；</a:t>
            </a:r>
            <a:endParaRPr lang="en-US" altLang="zh-CN" sz="1400" dirty="0">
              <a:solidFill>
                <a:schemeClr val="tx1">
                  <a:lumMod val="75000"/>
                  <a:lumOff val="25000"/>
                </a:schemeClr>
              </a:solidFill>
              <a:latin typeface="微软雅黑" panose="020B0503020204020204" pitchFamily="34" charset="-122"/>
            </a:endParaRPr>
          </a:p>
          <a:p>
            <a:pPr marL="285750" indent="-285750">
              <a:spcAft>
                <a:spcPts val="600"/>
              </a:spcAft>
              <a:buBlip>
                <a:blip r:embed="rId5"/>
              </a:buBlip>
            </a:pPr>
            <a:r>
              <a:rPr lang="zh-CN" altLang="en-US" sz="1400" dirty="0">
                <a:solidFill>
                  <a:schemeClr val="tx1">
                    <a:lumMod val="75000"/>
                    <a:lumOff val="25000"/>
                  </a:schemeClr>
                </a:solidFill>
                <a:latin typeface="微软雅黑" panose="020B0503020204020204" pitchFamily="34" charset="-122"/>
              </a:rPr>
              <a:t>奥马环素在</a:t>
            </a:r>
            <a:r>
              <a:rPr lang="zh-CN" altLang="en-US" sz="1400" dirty="0">
                <a:solidFill>
                  <a:srgbClr val="F36C3A"/>
                </a:solidFill>
                <a:latin typeface="微软雅黑" panose="020B0503020204020204" pitchFamily="34" charset="-122"/>
              </a:rPr>
              <a:t>治疗糖尿病</a:t>
            </a:r>
            <a:r>
              <a:rPr lang="en-US" altLang="zh-CN" sz="1400" dirty="0">
                <a:solidFill>
                  <a:srgbClr val="F36C3A"/>
                </a:solidFill>
                <a:latin typeface="微软雅黑" panose="020B0503020204020204" pitchFamily="34" charset="-122"/>
              </a:rPr>
              <a:t>ABSSSI</a:t>
            </a:r>
            <a:r>
              <a:rPr lang="zh-CN" altLang="en-US" sz="1400" dirty="0">
                <a:solidFill>
                  <a:srgbClr val="F36C3A"/>
                </a:solidFill>
                <a:latin typeface="微软雅黑" panose="020B0503020204020204" pitchFamily="34" charset="-122"/>
              </a:rPr>
              <a:t>患者的疗效优于利奈唑胺</a:t>
            </a:r>
            <a:r>
              <a:rPr lang="zh-CN" altLang="en-US" sz="1400" dirty="0">
                <a:solidFill>
                  <a:schemeClr val="tx1">
                    <a:lumMod val="75000"/>
                    <a:lumOff val="25000"/>
                  </a:schemeClr>
                </a:solidFill>
                <a:latin typeface="微软雅黑" panose="020B0503020204020204" pitchFamily="34" charset="-122"/>
              </a:rPr>
              <a:t>，可能是四环素在不同的环境中显示出额外的抗炎特性。</a:t>
            </a:r>
          </a:p>
        </p:txBody>
      </p:sp>
      <p:sp>
        <p:nvSpPr>
          <p:cNvPr id="14" name="文本框 13"/>
          <p:cNvSpPr txBox="1"/>
          <p:nvPr/>
        </p:nvSpPr>
        <p:spPr>
          <a:xfrm>
            <a:off x="1185835" y="6493565"/>
            <a:ext cx="9649072" cy="246221"/>
          </a:xfrm>
          <a:prstGeom prst="rect">
            <a:avLst/>
          </a:prstGeom>
          <a:noFill/>
        </p:spPr>
        <p:txBody>
          <a:bodyPr wrap="square" rtlCol="0">
            <a:spAutoFit/>
          </a:bodyPr>
          <a:lstStyle/>
          <a:p>
            <a:r>
              <a:rPr lang="en-US" altLang="zh-CN" sz="1000" dirty="0">
                <a:solidFill>
                  <a:schemeClr val="tx1">
                    <a:lumMod val="75000"/>
                    <a:lumOff val="25000"/>
                  </a:schemeClr>
                </a:solidFill>
                <a:latin typeface="微软雅黑 Light" panose="020B0502040204020203" pitchFamily="34" charset="-122"/>
                <a:ea typeface="微软雅黑 Light" panose="020B0502040204020203" pitchFamily="34" charset="-122"/>
              </a:rPr>
              <a:t>ABSSSI</a:t>
            </a:r>
            <a:r>
              <a:rPr lang="zh-CN" altLang="en-US" sz="1000" dirty="0">
                <a:solidFill>
                  <a:schemeClr val="tx1">
                    <a:lumMod val="75000"/>
                    <a:lumOff val="25000"/>
                  </a:schemeClr>
                </a:solidFill>
                <a:latin typeface="微软雅黑 Light" panose="020B0502040204020203" pitchFamily="34" charset="-122"/>
                <a:ea typeface="微软雅黑 Light" panose="020B0502040204020203" pitchFamily="34" charset="-122"/>
              </a:rPr>
              <a:t>：急性细菌性皮肤和皮肤结构感染；</a:t>
            </a:r>
            <a:r>
              <a:rPr lang="en-US" altLang="zh-CN" sz="1000" dirty="0">
                <a:solidFill>
                  <a:schemeClr val="tx1">
                    <a:lumMod val="75000"/>
                    <a:lumOff val="25000"/>
                  </a:schemeClr>
                </a:solidFill>
                <a:latin typeface="微软雅黑 Light" panose="020B0502040204020203" pitchFamily="34" charset="-122"/>
                <a:ea typeface="微软雅黑 Light" panose="020B0502040204020203" pitchFamily="34" charset="-122"/>
              </a:rPr>
              <a:t>CABP</a:t>
            </a:r>
            <a:r>
              <a:rPr lang="zh-CN" altLang="en-US" sz="1000" dirty="0">
                <a:solidFill>
                  <a:schemeClr val="tx1">
                    <a:lumMod val="75000"/>
                    <a:lumOff val="25000"/>
                  </a:schemeClr>
                </a:solidFill>
                <a:latin typeface="微软雅黑 Light" panose="020B0502040204020203" pitchFamily="34" charset="-122"/>
                <a:ea typeface="微软雅黑 Light" panose="020B0502040204020203" pitchFamily="34" charset="-122"/>
              </a:rPr>
              <a:t>：社区获得性细菌性肺炎</a:t>
            </a:r>
          </a:p>
        </p:txBody>
      </p:sp>
      <p:grpSp>
        <p:nvGrpSpPr>
          <p:cNvPr id="10" name="组合 9"/>
          <p:cNvGrpSpPr/>
          <p:nvPr/>
        </p:nvGrpSpPr>
        <p:grpSpPr>
          <a:xfrm>
            <a:off x="338165" y="384226"/>
            <a:ext cx="847670" cy="586214"/>
            <a:chOff x="1876408" y="2319546"/>
            <a:chExt cx="1033384" cy="714646"/>
          </a:xfrm>
        </p:grpSpPr>
        <p:sp>
          <p:nvSpPr>
            <p:cNvPr id="15" name="任意多边形: 形状 9"/>
            <p:cNvSpPr/>
            <p:nvPr/>
          </p:nvSpPr>
          <p:spPr>
            <a:xfrm>
              <a:off x="1876408" y="2343150"/>
              <a:ext cx="1033384" cy="615950"/>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gradFill>
              <a:gsLst>
                <a:gs pos="0">
                  <a:srgbClr val="21B2AA"/>
                </a:gs>
                <a:gs pos="99000">
                  <a:srgbClr val="92D05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6" name="任意多边形: 形状 15"/>
            <p:cNvSpPr/>
            <p:nvPr/>
          </p:nvSpPr>
          <p:spPr>
            <a:xfrm>
              <a:off x="2261791" y="2647950"/>
              <a:ext cx="648001" cy="386242"/>
            </a:xfrm>
            <a:custGeom>
              <a:avLst/>
              <a:gdLst>
                <a:gd name="connsiteX0" fmla="*/ 295798 w 1033384"/>
                <a:gd name="connsiteY0" fmla="*/ 0 h 615950"/>
                <a:gd name="connsiteX1" fmla="*/ 1033384 w 1033384"/>
                <a:gd name="connsiteY1" fmla="*/ 0 h 615950"/>
                <a:gd name="connsiteX2" fmla="*/ 737587 w 1033384"/>
                <a:gd name="connsiteY2" fmla="*/ 615950 h 615950"/>
                <a:gd name="connsiteX3" fmla="*/ 0 w 1033384"/>
                <a:gd name="connsiteY3" fmla="*/ 615950 h 615950"/>
              </a:gdLst>
              <a:ahLst/>
              <a:cxnLst>
                <a:cxn ang="0">
                  <a:pos x="connsiteX0" y="connsiteY0"/>
                </a:cxn>
                <a:cxn ang="0">
                  <a:pos x="connsiteX1" y="connsiteY1"/>
                </a:cxn>
                <a:cxn ang="0">
                  <a:pos x="connsiteX2" y="connsiteY2"/>
                </a:cxn>
                <a:cxn ang="0">
                  <a:pos x="connsiteX3" y="connsiteY3"/>
                </a:cxn>
              </a:cxnLst>
              <a:rect l="l" t="t" r="r" b="b"/>
              <a:pathLst>
                <a:path w="1033384" h="615950">
                  <a:moveTo>
                    <a:pt x="295798" y="0"/>
                  </a:moveTo>
                  <a:lnTo>
                    <a:pt x="1033384" y="0"/>
                  </a:lnTo>
                  <a:lnTo>
                    <a:pt x="737587" y="615950"/>
                  </a:lnTo>
                  <a:lnTo>
                    <a:pt x="0" y="615950"/>
                  </a:lnTo>
                  <a:close/>
                </a:path>
              </a:pathLst>
            </a:custGeom>
            <a:solidFill>
              <a:srgbClr val="6FC8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p>
          </p:txBody>
        </p:sp>
        <p:sp>
          <p:nvSpPr>
            <p:cNvPr id="17" name="文本框 16"/>
            <p:cNvSpPr txBox="1"/>
            <p:nvPr/>
          </p:nvSpPr>
          <p:spPr>
            <a:xfrm>
              <a:off x="2162308" y="2319546"/>
              <a:ext cx="461583" cy="637851"/>
            </a:xfrm>
            <a:prstGeom prst="rect">
              <a:avLst/>
            </a:prstGeom>
            <a:noFill/>
          </p:spPr>
          <p:txBody>
            <a:bodyPr wrap="none" rtlCol="0">
              <a:spAutoFit/>
              <a:scene3d>
                <a:camera prst="orthographicFront"/>
                <a:lightRig rig="threePt" dir="t"/>
              </a:scene3d>
              <a:sp3d contourW="12700"/>
            </a:bodyPr>
            <a:lstStyle/>
            <a:p>
              <a:pPr algn="ctr"/>
              <a:r>
                <a:rPr lang="en-US" altLang="zh-CN" sz="2800" dirty="0" smtClean="0">
                  <a:solidFill>
                    <a:schemeClr val="bg1"/>
                  </a:solidFill>
                  <a:latin typeface="Impact" panose="020B0806030902050204" pitchFamily="34" charset="0"/>
                </a:rPr>
                <a:t>5</a:t>
              </a:r>
              <a:endParaRPr lang="zh-CN" altLang="en-US" sz="2800" dirty="0">
                <a:solidFill>
                  <a:schemeClr val="bg1"/>
                </a:solidFill>
                <a:latin typeface="Impact" panose="020B0806030902050204" pitchFamily="34" charset="0"/>
              </a:endParaRPr>
            </a:p>
          </p:txBody>
        </p:sp>
      </p:grpSp>
      <p:sp>
        <p:nvSpPr>
          <p:cNvPr id="3" name="矩形 2"/>
          <p:cNvSpPr/>
          <p:nvPr/>
        </p:nvSpPr>
        <p:spPr>
          <a:xfrm>
            <a:off x="552205" y="1470684"/>
            <a:ext cx="2877711" cy="361637"/>
          </a:xfrm>
          <a:prstGeom prst="rect">
            <a:avLst/>
          </a:prstGeom>
        </p:spPr>
        <p:txBody>
          <a:bodyPr wrap="none">
            <a:spAutoFit/>
          </a:bodyPr>
          <a:lstStyle/>
          <a:p>
            <a:pPr>
              <a:lnSpc>
                <a:spcPct val="125000"/>
              </a:lnSpc>
              <a:spcBef>
                <a:spcPts val="600"/>
              </a:spcBef>
              <a:spcAft>
                <a:spcPts val="600"/>
              </a:spcAft>
            </a:pPr>
            <a:r>
              <a:rPr lang="zh-CN" altLang="en-US" sz="1400" b="1" dirty="0">
                <a:solidFill>
                  <a:schemeClr val="bg1"/>
                </a:solidFill>
                <a:latin typeface="微软雅黑" panose="020B0503020204020204" pitchFamily="34" charset="-122"/>
              </a:rPr>
              <a:t>接受治疗的年发病成年患者总数：</a:t>
            </a:r>
          </a:p>
        </p:txBody>
      </p:sp>
      <p:grpSp>
        <p:nvGrpSpPr>
          <p:cNvPr id="9" name="组合 8"/>
          <p:cNvGrpSpPr/>
          <p:nvPr/>
        </p:nvGrpSpPr>
        <p:grpSpPr>
          <a:xfrm>
            <a:off x="654289" y="2001029"/>
            <a:ext cx="3146063" cy="829767"/>
            <a:chOff x="654289" y="2001029"/>
            <a:chExt cx="3146063" cy="829767"/>
          </a:xfrm>
        </p:grpSpPr>
        <p:sp>
          <p:nvSpPr>
            <p:cNvPr id="7" name="矩形 6"/>
            <p:cNvSpPr/>
            <p:nvPr/>
          </p:nvSpPr>
          <p:spPr>
            <a:xfrm>
              <a:off x="1596657" y="2131338"/>
              <a:ext cx="2203695" cy="600164"/>
            </a:xfrm>
            <a:prstGeom prst="rect">
              <a:avLst/>
            </a:prstGeom>
            <a:ln>
              <a:noFill/>
              <a:prstDash val="sysDot"/>
            </a:ln>
          </p:spPr>
          <p:txBody>
            <a:bodyPr wrap="square">
              <a:spAutoFit/>
            </a:bodyPr>
            <a:lstStyle/>
            <a:p>
              <a:pPr marL="285750" indent="-285750">
                <a:spcAft>
                  <a:spcPts val="600"/>
                </a:spcAft>
                <a:buBlip>
                  <a:blip r:embed="rId5"/>
                </a:buBlip>
              </a:pPr>
              <a:r>
                <a:rPr lang="en-US" altLang="zh-CN" sz="1400" dirty="0">
                  <a:solidFill>
                    <a:schemeClr val="tx1">
                      <a:lumMod val="75000"/>
                      <a:lumOff val="25000"/>
                    </a:schemeClr>
                  </a:solidFill>
                  <a:latin typeface="微软雅黑" panose="020B0503020204020204" pitchFamily="34" charset="-122"/>
                </a:rPr>
                <a:t>CABP</a:t>
              </a:r>
              <a:r>
                <a:rPr lang="zh-CN" altLang="en-US" sz="1400" dirty="0">
                  <a:solidFill>
                    <a:schemeClr val="tx1">
                      <a:lumMod val="75000"/>
                      <a:lumOff val="25000"/>
                    </a:schemeClr>
                  </a:solidFill>
                  <a:latin typeface="微软雅黑" panose="020B0503020204020204" pitchFamily="34" charset="-122"/>
                </a:rPr>
                <a:t>：</a:t>
              </a:r>
              <a:r>
                <a:rPr lang="zh-CN" altLang="en-US" sz="1400" dirty="0" smtClean="0">
                  <a:solidFill>
                    <a:schemeClr val="tx1">
                      <a:lumMod val="75000"/>
                      <a:lumOff val="25000"/>
                    </a:schemeClr>
                  </a:solidFill>
                  <a:latin typeface="微软雅黑" panose="020B0503020204020204" pitchFamily="34" charset="-122"/>
                </a:rPr>
                <a:t>≈ </a:t>
              </a:r>
              <a:r>
                <a:rPr lang="en-US" altLang="zh-CN" sz="1400" dirty="0" smtClean="0">
                  <a:solidFill>
                    <a:schemeClr val="tx1">
                      <a:lumMod val="75000"/>
                      <a:lumOff val="25000"/>
                    </a:schemeClr>
                  </a:solidFill>
                  <a:latin typeface="微软雅黑" panose="020B0503020204020204" pitchFamily="34" charset="-122"/>
                </a:rPr>
                <a:t>50</a:t>
              </a:r>
              <a:r>
                <a:rPr lang="zh-CN" altLang="en-US" sz="1400" dirty="0">
                  <a:solidFill>
                    <a:schemeClr val="tx1">
                      <a:lumMod val="75000"/>
                      <a:lumOff val="25000"/>
                    </a:schemeClr>
                  </a:solidFill>
                  <a:latin typeface="微软雅黑" panose="020B0503020204020204" pitchFamily="34" charset="-122"/>
                </a:rPr>
                <a:t>万人 </a:t>
              </a:r>
              <a:r>
                <a:rPr lang="en-US" altLang="zh-CN" sz="1400" dirty="0">
                  <a:solidFill>
                    <a:schemeClr val="tx1">
                      <a:lumMod val="75000"/>
                      <a:lumOff val="25000"/>
                    </a:schemeClr>
                  </a:solidFill>
                  <a:latin typeface="微软雅黑" panose="020B0503020204020204" pitchFamily="34" charset="-122"/>
                </a:rPr>
                <a:t>; </a:t>
              </a:r>
            </a:p>
            <a:p>
              <a:pPr marL="285750" indent="-285750">
                <a:spcAft>
                  <a:spcPts val="600"/>
                </a:spcAft>
                <a:buBlip>
                  <a:blip r:embed="rId5"/>
                </a:buBlip>
              </a:pPr>
              <a:r>
                <a:rPr lang="en-US" altLang="zh-CN" sz="1400" dirty="0">
                  <a:solidFill>
                    <a:schemeClr val="tx1">
                      <a:lumMod val="75000"/>
                      <a:lumOff val="25000"/>
                    </a:schemeClr>
                  </a:solidFill>
                  <a:latin typeface="微软雅黑" panose="020B0503020204020204" pitchFamily="34" charset="-122"/>
                </a:rPr>
                <a:t>ABSSSI</a:t>
              </a:r>
              <a:r>
                <a:rPr lang="zh-CN" altLang="en-US" sz="1400" dirty="0">
                  <a:solidFill>
                    <a:schemeClr val="tx1">
                      <a:lumMod val="75000"/>
                      <a:lumOff val="25000"/>
                    </a:schemeClr>
                  </a:solidFill>
                  <a:latin typeface="微软雅黑" panose="020B0503020204020204" pitchFamily="34" charset="-122"/>
                </a:rPr>
                <a:t>： ≈ </a:t>
              </a:r>
              <a:r>
                <a:rPr lang="en-US" altLang="zh-CN" sz="1400" dirty="0">
                  <a:solidFill>
                    <a:schemeClr val="tx1">
                      <a:lumMod val="75000"/>
                      <a:lumOff val="25000"/>
                    </a:schemeClr>
                  </a:solidFill>
                  <a:latin typeface="微软雅黑" panose="020B0503020204020204" pitchFamily="34" charset="-122"/>
                </a:rPr>
                <a:t>71</a:t>
              </a:r>
              <a:r>
                <a:rPr lang="zh-CN" altLang="en-US" sz="1400" dirty="0">
                  <a:solidFill>
                    <a:schemeClr val="tx1">
                      <a:lumMod val="75000"/>
                      <a:lumOff val="25000"/>
                    </a:schemeClr>
                  </a:solidFill>
                  <a:latin typeface="微软雅黑" panose="020B0503020204020204" pitchFamily="34" charset="-122"/>
                </a:rPr>
                <a:t>万人。</a:t>
              </a:r>
            </a:p>
          </p:txBody>
        </p:sp>
        <p:pic>
          <p:nvPicPr>
            <p:cNvPr id="6" name="图形 5" descr="组 纯色填充"/>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4289" y="2001029"/>
              <a:ext cx="829767" cy="829767"/>
            </a:xfrm>
            <a:prstGeom prst="rect">
              <a:avLst/>
            </a:prstGeom>
          </p:spPr>
        </p:pic>
      </p:grpSp>
      <p:pic>
        <p:nvPicPr>
          <p:cNvPr id="5" name="P12：公平性-改(1).mp3" descr="P12：公平性-改(1).mp3">
            <a:hlinkClick r:id="" action="ppaction://media"/>
            <a:extLst>
              <a:ext uri="{FF2B5EF4-FFF2-40B4-BE49-F238E27FC236}">
                <a16:creationId xmlns:a16="http://schemas.microsoft.com/office/drawing/2014/main" id="{8F5F86C0-C537-42D5-0529-2759EBA649E2}"/>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accent5">
                <a:tint val="45000"/>
                <a:satMod val="400000"/>
              </a:schemeClr>
            </a:duotone>
          </a:blip>
          <a:stretch>
            <a:fillRect/>
          </a:stretch>
        </p:blipFill>
        <p:spPr>
          <a:xfrm>
            <a:off x="0" y="6113774"/>
            <a:ext cx="720000" cy="72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4、7、9、12、13、16、17、19、22、27、30、31"/>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322"/>
  <p:tag name="KSO_WM_TEMPLATE_MASTER_TYPE"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2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322"/>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4322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e"/>
  <p:tag name="KSO_WM_SLIDE_LAYOUT_CNT" val="1_1"/>
  <p:tag name="KSO_WM_CHIP_GROUPID" val="5ebf6661ddc3daf3fef3f760"/>
  <p:tag name="KSO_WM_SLIDE_BK_DARK_LIGHT" val="2"/>
  <p:tag name="KSO_WM_SLIDE_BACKGROUND_TYPE" val="general"/>
  <p:tag name="KSO_WM_SLIDE_SUPPORT_FEATURE_TYPE" val="0"/>
  <p:tag name="KSO_WM_TEMPLATE_ASSEMBLE_XID" val="5fb4d46230a0f79ad1c7db35"/>
  <p:tag name="KSO_WM_TEMPLATE_ASSEMBLE_GROUPID" val="5fb2477fbfe68cd3a0894ed0"/>
</p:tagLst>
</file>

<file path=ppt/tags/tag239.xml><?xml version="1.0" encoding="utf-8"?>
<p:tagLst xmlns:a="http://schemas.openxmlformats.org/drawingml/2006/main" xmlns:r="http://schemas.openxmlformats.org/officeDocument/2006/relationships" xmlns:p="http://schemas.openxmlformats.org/presentationml/2006/main">
  <p:tag name="KSO_WM_UNIT_PRESET_TEXT" val="01"/>
  <p:tag name="KSO_WM_UNIT_NOCLEAR" val="0"/>
  <p:tag name="KSO_WM_UNIT_VALUE" val="1"/>
  <p:tag name="KSO_WM_UNIT_HIGHLIGHT" val="0"/>
  <p:tag name="KSO_WM_UNIT_COMPATIBLE" val="1"/>
  <p:tag name="KSO_WM_UNIT_DIAGRAM_ISNUMVISUAL" val="0"/>
  <p:tag name="KSO_WM_UNIT_DIAGRAM_ISREFERUNIT" val="0"/>
  <p:tag name="KSO_WM_UNIT_TYPE" val="e"/>
  <p:tag name="KSO_WM_UNIT_INDEX" val="1"/>
  <p:tag name="KSO_WM_UNIT_ID" val="custom20204322_7*e*1"/>
  <p:tag name="KSO_WM_TEMPLATE_CATEGORY" val="custom"/>
  <p:tag name="KSO_WM_TEMPLATE_INDEX" val="20204322"/>
  <p:tag name="KSO_WM_UNIT_LAYERLEVEL" val="1"/>
  <p:tag name="KSO_WM_TAG_VERSION" val="1.0"/>
  <p:tag name="KSO_WM_BEAUTIFY_FLAG" val="#wm#"/>
  <p:tag name="KSO_WM_UNIT_TEXT_FILL_FORE_SCHEMECOLOR_INDEX_BRIGHTNESS" val="0"/>
  <p:tag name="KSO_WM_UNIT_TEXT_FILL_FORE_SCHEMECOLOR_INDEX" val="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22"/>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22"/>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中日蓝色宽版常用">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130015" tIns="65006" rIns="130015" bIns="65006"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chemeClr val="tx1"/>
            </a:solidFill>
            <a:effectLst/>
            <a:latin typeface="Verdana" panose="020B0604030504040204" pitchFamily="34" charset="0"/>
            <a:ea typeface="宋体" panose="02010600030101010101" pitchFamily="2" charset="-122"/>
          </a:defRPr>
        </a:defPPr>
      </a:lstStyle>
    </a:spDef>
    <a:lnDef>
      <a:spPr bwMode="auto">
        <a:xfrm>
          <a:off x="0" y="0"/>
          <a:ext cx="1" cy="1"/>
        </a:xfrm>
        <a:custGeom>
          <a:avLst/>
          <a:gdLst/>
          <a:ahLst/>
          <a:cxnLst/>
          <a:rect l="0" t="0" r="0" b="0"/>
          <a:pathLst/>
        </a:custGeom>
        <a:noFill/>
        <a:ln>
          <a:noFill/>
        </a:ln>
      </a:spPr>
      <a:bodyPr vert="horz" wrap="square" lIns="130015" tIns="65006" rIns="130015" bIns="65006"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2800" b="0" i="0" u="none" strike="noStrike" cap="none" normalizeH="0" baseline="0" smtClean="0">
            <a:ln>
              <a:noFill/>
            </a:ln>
            <a:solidFill>
              <a:schemeClr val="tx1"/>
            </a:solidFill>
            <a:effectLst/>
            <a:latin typeface="Verdana" panose="020B0604030504040204" pitchFamily="34" charset="0"/>
            <a:ea typeface="宋体" panose="02010600030101010101" pitchFamily="2" charset="-122"/>
          </a:defRPr>
        </a:defPPr>
      </a:lstStyle>
    </a:lnDef>
    <a:txDef>
      <a:spPr>
        <a:noFill/>
      </a:spPr>
      <a:bodyPr wrap="square" rtlCol="0">
        <a:spAutoFit/>
      </a:bodyPr>
      <a:lstStyle>
        <a:defPPr marL="285750" indent="-285750" algn="l">
          <a:lnSpc>
            <a:spcPct val="120000"/>
          </a:lnSpc>
          <a:spcAft>
            <a:spcPts val="600"/>
          </a:spcAft>
          <a:buFont typeface="Arial" panose="020B0604020202020204" pitchFamily="34" charset="0"/>
          <a:buChar char="•"/>
          <a:defRPr kumimoji="1"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ysClr val="windowText" lastClr="000000"/>
      </a:dk1>
      <a:lt1>
        <a:sysClr val="window" lastClr="FFFFFF"/>
      </a:lt1>
      <a:dk2>
        <a:srgbClr val="F0E9EB"/>
      </a:dk2>
      <a:lt2>
        <a:srgbClr val="FFFFFF"/>
      </a:lt2>
      <a:accent1>
        <a:srgbClr val="CB2844"/>
      </a:accent1>
      <a:accent2>
        <a:srgbClr val="B0304D"/>
      </a:accent2>
      <a:accent3>
        <a:srgbClr val="953856"/>
      </a:accent3>
      <a:accent4>
        <a:srgbClr val="7A415E"/>
      </a:accent4>
      <a:accent5>
        <a:srgbClr val="5F4967"/>
      </a:accent5>
      <a:accent6>
        <a:srgbClr val="44517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339126"/>
      </a:accent1>
      <a:accent2>
        <a:srgbClr val="F66526"/>
      </a:accent2>
      <a:accent3>
        <a:srgbClr val="5AC3C7"/>
      </a:accent3>
      <a:accent4>
        <a:srgbClr val="828282"/>
      </a:accent4>
      <a:accent5>
        <a:srgbClr val="A5A5A5"/>
      </a:accent5>
      <a:accent6>
        <a:srgbClr val="C9C9C9"/>
      </a:accent6>
      <a:hlink>
        <a:srgbClr val="339126"/>
      </a:hlink>
      <a:folHlink>
        <a:srgbClr val="BFBFBF"/>
      </a:folHlink>
    </a:clrScheme>
    <a:fontScheme name="就这个！">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中日蓝色宽版常用</Template>
  <TotalTime>61</TotalTime>
  <Words>2081</Words>
  <Application>Microsoft Office PowerPoint</Application>
  <PresentationFormat>宽屏</PresentationFormat>
  <Paragraphs>154</Paragraphs>
  <Slides>10</Slides>
  <Notes>10</Notes>
  <HiddenSlides>0</HiddenSlides>
  <MMClips>9</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1</vt:i4>
      </vt:variant>
      <vt:variant>
        <vt:lpstr>幻灯片标题</vt:lpstr>
      </vt:variant>
      <vt:variant>
        <vt:i4>10</vt:i4>
      </vt:variant>
    </vt:vector>
  </HeadingPairs>
  <TitlesOfParts>
    <vt:vector size="26" baseType="lpstr">
      <vt:lpstr>等线</vt:lpstr>
      <vt:lpstr>汉仪旗黑-85S</vt:lpstr>
      <vt:lpstr>黑体</vt:lpstr>
      <vt:lpstr>宋体</vt:lpstr>
      <vt:lpstr>微软雅黑</vt:lpstr>
      <vt:lpstr>微软雅黑 Light</vt:lpstr>
      <vt:lpstr>Arial</vt:lpstr>
      <vt:lpstr>Arial Narrow</vt:lpstr>
      <vt:lpstr>Impact</vt:lpstr>
      <vt:lpstr>Times New Roman</vt:lpstr>
      <vt:lpstr>Verdana</vt:lpstr>
      <vt:lpstr>Wingdings</vt:lpstr>
      <vt:lpstr>中日蓝色宽版常用</vt:lpstr>
      <vt:lpstr>2_Office 主题​​</vt:lpstr>
      <vt:lpstr>3_Office 主题​​</vt:lpstr>
      <vt:lpstr>think-cell 幻灯片</vt:lpstr>
      <vt:lpstr>注射用甲苯磺酸奥马环素 （纽再乐®）</vt:lpstr>
      <vt:lpstr>PowerPoint 演示文稿</vt:lpstr>
      <vt:lpstr>药品基本信息</vt:lpstr>
      <vt:lpstr>药品基本信息： 奥马环素多维度弥补临床未满足的治疗需求</vt:lpstr>
      <vt:lpstr>安全性：奥马环素具有良好的安全性 不良反应少且轻微，特殊人群无需调整剂量</vt:lpstr>
      <vt:lpstr>安全性： 奥马环素可弥补同类药品安全性方面的不足</vt:lpstr>
      <vt:lpstr>有效性： 奥马环素非劣效甚至优效于目录内同类药品</vt:lpstr>
      <vt:lpstr>创新性： 国家1类新药，创新结构更优效、更安全</vt:lpstr>
      <vt:lpstr>公平性： 抗菌新武器，延缓耐药进程，弥补目录短板、助力健康中国建设</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从抗菌活性及药动学特点 看奥马环素的临床应用</dc:title>
  <dc:creator>KVC</dc:creator>
  <cp:lastModifiedBy>Ma, Fangfang</cp:lastModifiedBy>
  <cp:revision>1027</cp:revision>
  <dcterms:created xsi:type="dcterms:W3CDTF">2021-02-23T12:08:00Z</dcterms:created>
  <dcterms:modified xsi:type="dcterms:W3CDTF">2022-07-14T02:33:20Z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143C99E88A8146229BD854D80CB5B14F</vt:lpwstr>
  </property>
  <property fmtid="{D5CDD505-2E9C-101B-9397-08002B2CF9AE}" pid="3" name="KSOProductBuildVer">
    <vt:lpwstr>2052-11.1.0.11691</vt:lpwstr>
  </property>
</Properties>
</file>