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25.svg" ContentType="image/svg+xml"/>
  <Override PartName="/ppt/media/image26.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4" r:id="rId3"/>
  </p:sldMasterIdLst>
  <p:notesMasterIdLst>
    <p:notesMasterId r:id="rId15"/>
  </p:notesMasterIdLst>
  <p:handoutMasterIdLst>
    <p:handoutMasterId r:id="rId16"/>
  </p:handoutMasterIdLst>
  <p:sldIdLst>
    <p:sldId id="313" r:id="rId4"/>
    <p:sldId id="331" r:id="rId5"/>
    <p:sldId id="339" r:id="rId6"/>
    <p:sldId id="340" r:id="rId7"/>
    <p:sldId id="332" r:id="rId8"/>
    <p:sldId id="341" r:id="rId9"/>
    <p:sldId id="338" r:id="rId10"/>
    <p:sldId id="343" r:id="rId11"/>
    <p:sldId id="345" r:id="rId12"/>
    <p:sldId id="346" r:id="rId13"/>
    <p:sldId id="325" r:id="rId14"/>
  </p:sldIdLst>
  <p:sldSz cx="12192000" cy="6858000"/>
  <p:notesSz cx="6858000" cy="9144000"/>
  <p:embeddedFontLst>
    <p:embeddedFont>
      <p:font typeface="微软雅黑" panose="020B0503020204020204" charset="-122"/>
      <p:regular r:id="rId21"/>
    </p:embeddedFont>
    <p:embeddedFont>
      <p:font typeface="汉仪旗黑-55简" panose="00020600040101010101" charset="-122"/>
      <p:regular r:id="rId22"/>
    </p:embeddedFont>
    <p:embeddedFont>
      <p:font typeface="Footlight MT Light" panose="0204060206030A020304" charset="-122"/>
      <p:regular r:id="rId23"/>
    </p:embeddedFont>
    <p:embeddedFont>
      <p:font typeface="汉仪综艺体简" panose="02010600000101010101" charset="-122"/>
      <p:regular r:id="rId24"/>
    </p:embeddedFont>
    <p:embeddedFont>
      <p:font typeface="方正公文小标宋" panose="02000500000000000000" charset="-122"/>
      <p:regular r:id="rId25"/>
    </p:embeddedFont>
    <p:embeddedFont>
      <p:font typeface="Calibri" panose="020F0502020204030204" charset="0"/>
      <p:regular r:id="rId26"/>
      <p:bold r:id="rId27"/>
      <p:italic r:id="rId28"/>
      <p:boldItalic r:id="rId29"/>
    </p:embeddedFont>
    <p:embeddedFont>
      <p:font typeface="Segoe UI" panose="020B0502040204020203" charset="0"/>
      <p:regular r:id="rId30"/>
      <p:bold r:id="rId31"/>
      <p:italic r:id="rId32"/>
      <p:boldItalic r:id="rId33"/>
    </p:embeddedFont>
    <p:embeddedFont>
      <p:font typeface="等线" panose="02010600030101010101" charset="-122"/>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941"/>
    <a:srgbClr val="00276C"/>
    <a:srgbClr val="3A95DD"/>
    <a:srgbClr val="02A7FD"/>
    <a:srgbClr val="007FF5"/>
    <a:srgbClr val="21D4DF"/>
    <a:srgbClr val="005C6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8026AAE-A59C-4E9F-9417-6E562D79C9FB}" styleName="{d704909a-036c-4478-bca5-37cd17157313}">
    <a:wholeTbl>
      <a:tcTxStyle>
        <a:fontRef idx="none">
          <a:prstClr val="black"/>
        </a:fontRef>
      </a:tcTxStyle>
      <a:tcStyle>
        <a:tcBdr/>
        <a:fill>
          <a:solidFill>
            <a:srgbClr val="FFFFFF"/>
          </a:solidFill>
        </a:fill>
      </a:tcStyle>
    </a:wholeTbl>
    <a:band1H>
      <a:tcTxStyle>
        <a:fontRef idx="none">
          <a:prstClr val="black"/>
        </a:fontRef>
      </a:tcTxStyle>
      <a:tcStyle>
        <a:tcBdr/>
        <a:fill>
          <a:solidFill>
            <a:srgbClr val="C5D7E9"/>
          </a:solidFill>
        </a:fill>
      </a:tcStyle>
    </a:band1H>
    <a:band2H>
      <a:tcTxStyle>
        <a:fontRef idx="none">
          <a:prstClr val="black"/>
        </a:fontRef>
      </a:tcTxStyle>
      <a:tcStyle>
        <a:tcBdr/>
        <a:fill>
          <a:solidFill>
            <a:srgbClr val="7DA7CE"/>
          </a:solidFill>
        </a:fill>
      </a:tcStyle>
    </a:band2H>
    <a:firstRow>
      <a:tcTxStyle>
        <a:fontRef idx="none">
          <a:prstClr val="black"/>
        </a:fontRef>
      </a:tcTxStyle>
      <a:tcStyle>
        <a:tcBdr>
          <a:insideV>
            <a:ln w="6350" cmpd="sng">
              <a:solidFill>
                <a:srgbClr val="FFFFFF"/>
              </a:solidFill>
            </a:ln>
          </a:insideV>
        </a:tcBdr>
        <a:fill>
          <a:solidFill>
            <a:srgbClr val="396698"/>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414" y="96"/>
      </p:cViewPr>
      <p:guideLst>
        <p:guide orient="horz" pos="2206"/>
        <p:guide pos="3840"/>
        <p:guide orient="horz" pos="3977"/>
        <p:guide orient="horz" pos="319"/>
        <p:guide orient="horz" pos="739"/>
        <p:guide pos="7489"/>
        <p:guide pos="216"/>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1938" y="1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5" Type="http://schemas.openxmlformats.org/officeDocument/2006/relationships/tags" Target="tags/tag253.xml"/><Relationship Id="rId34" Type="http://schemas.openxmlformats.org/officeDocument/2006/relationships/font" Target="fonts/font14.fntdata"/><Relationship Id="rId33" Type="http://schemas.openxmlformats.org/officeDocument/2006/relationships/font" Target="fonts/font13.fntdata"/><Relationship Id="rId32" Type="http://schemas.openxmlformats.org/officeDocument/2006/relationships/font" Target="fonts/font12.fntdata"/><Relationship Id="rId31" Type="http://schemas.openxmlformats.org/officeDocument/2006/relationships/font" Target="fonts/font11.fntdata"/><Relationship Id="rId30" Type="http://schemas.openxmlformats.org/officeDocument/2006/relationships/font" Target="fonts/font10.fntdata"/><Relationship Id="rId3" Type="http://schemas.openxmlformats.org/officeDocument/2006/relationships/slideMaster" Target="slideMasters/slideMaster2.xml"/><Relationship Id="rId29" Type="http://schemas.openxmlformats.org/officeDocument/2006/relationships/font" Target="fonts/font9.fntdata"/><Relationship Id="rId28" Type="http://schemas.openxmlformats.org/officeDocument/2006/relationships/font" Target="fonts/font8.fntdata"/><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notesMaster" Target="notesMasters/notes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F1C97-6317-467E-BB0B-B6C37FA4BF00}"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EB2405-C4A2-4A78-BF7B-CB7303BDD646}"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image" Target="file:///F:\Lets_Create/pic_temp/pic_half_top.png" TargetMode="External"/><Relationship Id="rId7" Type="http://schemas.openxmlformats.org/officeDocument/2006/relationships/image" Target="../media/image9.png"/><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image" Target="file:///F:\Lets_Create/pic_temp/pic_sup.png" TargetMode="External"/><Relationship Id="rId3" Type="http://schemas.openxmlformats.org/officeDocument/2006/relationships/image" Target="../media/image4.png"/><Relationship Id="rId2" Type="http://schemas.openxmlformats.org/officeDocument/2006/relationships/tags" Target="../tags/tag36.xml"/><Relationship Id="rId15" Type="http://schemas.openxmlformats.org/officeDocument/2006/relationships/tags" Target="../tags/tag43.xml"/><Relationship Id="rId14" Type="http://schemas.openxmlformats.org/officeDocument/2006/relationships/tags" Target="../tags/tag4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image" Target="file:///F:\Lets_Create/pic_temp/pic_half_down.png" TargetMode="External"/><Relationship Id="rId10"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64.xml"/><Relationship Id="rId7" Type="http://schemas.openxmlformats.org/officeDocument/2006/relationships/image" Target="file:///C:\Users\Administrator\Desktop\&#32032;&#26448;&#20998;&#31867;\&#21307;&#30103;&#32032;&#26448;\&#20027;&#39064;\&#22270;&#29255;9.png" TargetMode="External"/><Relationship Id="rId6" Type="http://schemas.openxmlformats.org/officeDocument/2006/relationships/image" Target="../media/image5.png"/><Relationship Id="rId5" Type="http://schemas.openxmlformats.org/officeDocument/2006/relationships/tags" Target="../tags/tag63.xml"/><Relationship Id="rId4" Type="http://schemas.openxmlformats.org/officeDocument/2006/relationships/image" Target="file:///F:\Lets_Create/pic_temp/pic_sup.png" TargetMode="External"/><Relationship Id="rId3" Type="http://schemas.openxmlformats.org/officeDocument/2006/relationships/image" Target="../media/image4.png"/><Relationship Id="rId2" Type="http://schemas.openxmlformats.org/officeDocument/2006/relationships/tags" Target="../tags/tag62.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image" Target="file:///F:\Lets_Create/pic_temp/0_pic_quater_right_up.png"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image" Target="file:///F:\Lets_Create/pic_temp/1_pic_quater_left_down.png" TargetMode="External"/><Relationship Id="rId6" Type="http://schemas.openxmlformats.org/officeDocument/2006/relationships/image" Target="../media/image13.png"/><Relationship Id="rId5" Type="http://schemas.openxmlformats.org/officeDocument/2006/relationships/tags" Target="../tags/tag70.xml"/><Relationship Id="rId4" Type="http://schemas.openxmlformats.org/officeDocument/2006/relationships/image" Target="file:///F:\Lets_Create/pic_temp/0_pic_quater_right_up.png" TargetMode="External"/><Relationship Id="rId3" Type="http://schemas.openxmlformats.org/officeDocument/2006/relationships/image" Target="../media/image12.png"/><Relationship Id="rId2" Type="http://schemas.openxmlformats.org/officeDocument/2006/relationships/tags" Target="../tags/tag69.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image" Target="file:///F:\Lets_Create/pic_temp/1_pic_quater_left_down.png" TargetMode="External"/><Relationship Id="rId7" Type="http://schemas.openxmlformats.org/officeDocument/2006/relationships/image" Target="../media/image15.png"/><Relationship Id="rId6" Type="http://schemas.openxmlformats.org/officeDocument/2006/relationships/tags" Target="../tags/tag77.xml"/><Relationship Id="rId5" Type="http://schemas.openxmlformats.org/officeDocument/2006/relationships/image" Target="file:///F:\Lets_Create/pic_temp/0_pic_quater_right_up.png" TargetMode="External"/><Relationship Id="rId4" Type="http://schemas.openxmlformats.org/officeDocument/2006/relationships/image" Target="../media/image14.png"/><Relationship Id="rId3" Type="http://schemas.openxmlformats.org/officeDocument/2006/relationships/tags" Target="../tags/tag76.xml"/><Relationship Id="rId2" Type="http://schemas.openxmlformats.org/officeDocument/2006/relationships/tags" Target="../tags/tag75.xml"/><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image" Target="file:///F:\Lets_Create/pic_temp/1_pic_quater_left_down.png" TargetMode="External"/><Relationship Id="rId7" Type="http://schemas.openxmlformats.org/officeDocument/2006/relationships/image" Target="../media/image16.png"/><Relationship Id="rId6" Type="http://schemas.openxmlformats.org/officeDocument/2006/relationships/tags" Target="../tags/tag85.xml"/><Relationship Id="rId5" Type="http://schemas.openxmlformats.org/officeDocument/2006/relationships/image" Target="file:///F:\Lets_Create/pic_temp/0_pic_quater_right_up.png" TargetMode="External"/><Relationship Id="rId4" Type="http://schemas.openxmlformats.org/officeDocument/2006/relationships/image" Target="../media/image12.png"/><Relationship Id="rId3" Type="http://schemas.openxmlformats.org/officeDocument/2006/relationships/tags" Target="../tags/tag84.xml"/><Relationship Id="rId2" Type="http://schemas.openxmlformats.org/officeDocument/2006/relationships/tags" Target="../tags/tag83.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image" Target="file:///F:\Lets_Create/pic_temp/1_pic_quater_left_down.png" TargetMode="External"/><Relationship Id="rId7" Type="http://schemas.openxmlformats.org/officeDocument/2006/relationships/image" Target="../media/image17.png"/><Relationship Id="rId6" Type="http://schemas.openxmlformats.org/officeDocument/2006/relationships/tags" Target="../tags/tag94.xml"/><Relationship Id="rId5" Type="http://schemas.openxmlformats.org/officeDocument/2006/relationships/image" Target="file:///F:\Lets_Create/pic_temp/0_pic_quater_right_up.png" TargetMode="External"/><Relationship Id="rId4" Type="http://schemas.openxmlformats.org/officeDocument/2006/relationships/image" Target="../media/image12.png"/><Relationship Id="rId3" Type="http://schemas.openxmlformats.org/officeDocument/2006/relationships/tags" Target="../tags/tag93.xml"/><Relationship Id="rId2" Type="http://schemas.openxmlformats.org/officeDocument/2006/relationships/tags" Target="../tags/tag92.xml"/><Relationship Id="rId14" Type="http://schemas.openxmlformats.org/officeDocument/2006/relationships/tags" Target="../tags/tag100.xml"/><Relationship Id="rId13" Type="http://schemas.openxmlformats.org/officeDocument/2006/relationships/tags" Target="../tags/tag99.xml"/><Relationship Id="rId12" Type="http://schemas.openxmlformats.org/officeDocument/2006/relationships/tags" Target="../tags/tag98.xml"/><Relationship Id="rId11" Type="http://schemas.openxmlformats.org/officeDocument/2006/relationships/tags" Target="../tags/tag97.xml"/><Relationship Id="rId10" Type="http://schemas.openxmlformats.org/officeDocument/2006/relationships/tags" Target="../tags/tag9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image" Target="file:///F:\Lets_Create/pic_temp/1_pic_quater_left_down.png" TargetMode="External"/><Relationship Id="rId7" Type="http://schemas.openxmlformats.org/officeDocument/2006/relationships/image" Target="../media/image17.png"/><Relationship Id="rId6" Type="http://schemas.openxmlformats.org/officeDocument/2006/relationships/tags" Target="../tags/tag103.xml"/><Relationship Id="rId5" Type="http://schemas.openxmlformats.org/officeDocument/2006/relationships/image" Target="file:///F:\Lets_Create/pic_temp/0_pic_quater_right_up.png" TargetMode="External"/><Relationship Id="rId4" Type="http://schemas.openxmlformats.org/officeDocument/2006/relationships/image" Target="../media/image12.png"/><Relationship Id="rId3" Type="http://schemas.openxmlformats.org/officeDocument/2006/relationships/tags" Target="../tags/tag102.xml"/><Relationship Id="rId2" Type="http://schemas.openxmlformats.org/officeDocument/2006/relationships/tags" Target="../tags/tag101.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image" Target="file:///F:\Lets_Create/pic_temp/1_pic_quater_left_down.png" TargetMode="External"/><Relationship Id="rId7" Type="http://schemas.openxmlformats.org/officeDocument/2006/relationships/image" Target="../media/image17.png"/><Relationship Id="rId6" Type="http://schemas.openxmlformats.org/officeDocument/2006/relationships/tags" Target="../tags/tag112.xml"/><Relationship Id="rId5" Type="http://schemas.openxmlformats.org/officeDocument/2006/relationships/image" Target="file:///F:\Lets_Create/pic_temp/0_pic_quater_right_up.png" TargetMode="External"/><Relationship Id="rId4" Type="http://schemas.openxmlformats.org/officeDocument/2006/relationships/image" Target="../media/image18.png"/><Relationship Id="rId3" Type="http://schemas.openxmlformats.org/officeDocument/2006/relationships/tags" Target="../tags/tag111.xml"/><Relationship Id="rId2" Type="http://schemas.openxmlformats.org/officeDocument/2006/relationships/tags" Target="../tags/tag110.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image" Target="file:///F:\Lets_Create/pic_temp/0_pic_quater_right_up.png" TargetMode="External"/><Relationship Id="rId4" Type="http://schemas.openxmlformats.org/officeDocument/2006/relationships/image" Target="../media/image19.png"/><Relationship Id="rId3" Type="http://schemas.openxmlformats.org/officeDocument/2006/relationships/tags" Target="../tags/tag122.xml"/><Relationship Id="rId2" Type="http://schemas.openxmlformats.org/officeDocument/2006/relationships/tags" Target="../tags/tag121.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3.xml"/><Relationship Id="rId7" Type="http://schemas.openxmlformats.org/officeDocument/2006/relationships/image" Target="file:///C:\Users\Administrator\Desktop\&#32032;&#26448;&#20998;&#31867;\&#21307;&#30103;&#32032;&#26448;\&#20027;&#39064;\&#22270;&#29255;9.png" TargetMode="External"/><Relationship Id="rId6" Type="http://schemas.openxmlformats.org/officeDocument/2006/relationships/image" Target="../media/image5.png"/><Relationship Id="rId5" Type="http://schemas.openxmlformats.org/officeDocument/2006/relationships/tags" Target="../tags/tag2.xml"/><Relationship Id="rId4" Type="http://schemas.openxmlformats.org/officeDocument/2006/relationships/image" Target="file:///F:\Lets_Create/pic_temp/pic_sup.png" TargetMode="External"/><Relationship Id="rId3" Type="http://schemas.openxmlformats.org/officeDocument/2006/relationships/image" Target="../media/image4.png"/><Relationship Id="rId2" Type="http://schemas.openxmlformats.org/officeDocument/2006/relationships/tags" Target="../tags/tag1.xml"/><Relationship Id="rId14" Type="http://schemas.openxmlformats.org/officeDocument/2006/relationships/tags" Target="../tags/tag7.xml"/><Relationship Id="rId13" Type="http://schemas.openxmlformats.org/officeDocument/2006/relationships/tags" Target="../tags/tag6.xml"/><Relationship Id="rId12" Type="http://schemas.openxmlformats.org/officeDocument/2006/relationships/tags" Target="../tags/tag5.xml"/><Relationship Id="rId11" Type="http://schemas.openxmlformats.org/officeDocument/2006/relationships/tags" Target="../tags/tag4.xml"/><Relationship Id="rId10" Type="http://schemas.openxmlformats.org/officeDocument/2006/relationships/image" Target="file:///F:\Lets_Create/pic_temp/0_pic_quater_right_up.png" TargetMode="Externa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image" Target="file:///F:\Lets_Create/pic_temp/pic_half_left.png" TargetMode="External"/><Relationship Id="rId7" Type="http://schemas.openxmlformats.org/officeDocument/2006/relationships/image" Target="../media/image7.png"/><Relationship Id="rId6" Type="http://schemas.openxmlformats.org/officeDocument/2006/relationships/tags" Target="../tags/tag15.xml"/><Relationship Id="rId5" Type="http://schemas.openxmlformats.org/officeDocument/2006/relationships/image" Target="file:///F:\Lets_Create/pic_temp/pic_sup.png" TargetMode="External"/><Relationship Id="rId4" Type="http://schemas.openxmlformats.org/officeDocument/2006/relationships/image" Target="../media/image4.png"/><Relationship Id="rId3" Type="http://schemas.openxmlformats.org/officeDocument/2006/relationships/tags" Target="../tags/tag14.xml"/><Relationship Id="rId2" Type="http://schemas.openxmlformats.org/officeDocument/2006/relationships/tags" Target="../tags/tag13.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image" Target="file:///F:\Lets_Create/pic_temp/pic_half_right.png" TargetMode="External"/><Relationship Id="rId10"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0"/>
            <a:ext cx="12192000" cy="1712686"/>
          </a:xfrm>
          <a:prstGeom prst="rect">
            <a:avLst/>
          </a:prstGeom>
          <a:blipFill dpi="0" rotWithShape="1">
            <a:blip r:embed="rId2"/>
            <a:srcRect/>
            <a:tile tx="0" ty="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图形用户界面&#10;&#10;描述已自动生成"/>
          <p:cNvPicPr>
            <a:picLocks noChangeAspect="1"/>
          </p:cNvPicPr>
          <p:nvPr userDrawn="1"/>
        </p:nvPicPr>
        <p:blipFill rotWithShape="1">
          <a:blip r:embed="rId3">
            <a:extLst>
              <a:ext uri="{28A0092B-C50C-407E-A947-70E740481C1C}">
                <a14:useLocalDpi xmlns:a14="http://schemas.microsoft.com/office/drawing/2010/main" val="0"/>
              </a:ext>
            </a:extLst>
          </a:blip>
          <a:srcRect l="2692" t="710" r="4819" b="26759"/>
          <a:stretch>
            <a:fillRect/>
          </a:stretch>
        </p:blipFill>
        <p:spPr>
          <a:xfrm flipH="1">
            <a:off x="0" y="508000"/>
            <a:ext cx="12192000" cy="6350001"/>
          </a:xfrm>
          <a:custGeom>
            <a:avLst/>
            <a:gdLst>
              <a:gd name="connsiteX0" fmla="*/ 12192000 w 12192000"/>
              <a:gd name="connsiteY0" fmla="*/ 0 h 6350001"/>
              <a:gd name="connsiteX1" fmla="*/ 0 w 12192000"/>
              <a:gd name="connsiteY1" fmla="*/ 0 h 6350001"/>
              <a:gd name="connsiteX2" fmla="*/ 0 w 12192000"/>
              <a:gd name="connsiteY2" fmla="*/ 6350001 h 6350001"/>
              <a:gd name="connsiteX3" fmla="*/ 12192000 w 12192000"/>
              <a:gd name="connsiteY3" fmla="*/ 6350001 h 6350001"/>
            </a:gdLst>
            <a:ahLst/>
            <a:cxnLst>
              <a:cxn ang="0">
                <a:pos x="connsiteX0" y="connsiteY0"/>
              </a:cxn>
              <a:cxn ang="0">
                <a:pos x="connsiteX1" y="connsiteY1"/>
              </a:cxn>
              <a:cxn ang="0">
                <a:pos x="connsiteX2" y="connsiteY2"/>
              </a:cxn>
              <a:cxn ang="0">
                <a:pos x="connsiteX3" y="connsiteY3"/>
              </a:cxn>
            </a:cxnLst>
            <a:rect l="l" t="t" r="r" b="b"/>
            <a:pathLst>
              <a:path w="12192000" h="6350001">
                <a:moveTo>
                  <a:pt x="12192000" y="0"/>
                </a:moveTo>
                <a:lnTo>
                  <a:pt x="0" y="0"/>
                </a:lnTo>
                <a:lnTo>
                  <a:pt x="0" y="6350001"/>
                </a:lnTo>
                <a:lnTo>
                  <a:pt x="12192000" y="6350001"/>
                </a:lnTo>
                <a:close/>
              </a:path>
            </a:pathLst>
          </a:cu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90000" tIns="46800" rIns="90000" bIns="468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bg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90000" tIns="46800" rIns="90000" bIns="468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endParaRPr lang="zh-CN" altLang="en-US"/>
          </a:p>
        </p:txBody>
      </p:sp>
      <p:sp>
        <p:nvSpPr>
          <p:cNvPr id="9" name="灯片编号占位符 8"/>
          <p:cNvSpPr>
            <a:spLocks noGrp="1"/>
          </p:cNvSpPr>
          <p:nvPr>
            <p:ph type="sldNum" sz="quarter" idx="12"/>
            <p:custDataLst>
              <p:tags r:id="rId9"/>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矩形 6"/>
          <p:cNvSpPr/>
          <p:nvPr userDrawn="1">
            <p:custDataLst>
              <p:tags r:id="rId5"/>
            </p:custDataLst>
          </p:nvPr>
        </p:nvSpPr>
        <p:spPr>
          <a:xfrm>
            <a:off x="3810" y="1815147"/>
            <a:ext cx="12188190" cy="3227705"/>
          </a:xfrm>
          <a:prstGeom prst="rect">
            <a:avLst/>
          </a:prstGeom>
          <a:solidFill>
            <a:schemeClr val="bg2">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baseline="0">
              <a:solidFill>
                <a:schemeClr val="bg1"/>
              </a:solidFill>
              <a:latin typeface="Arial" panose="020B0604020202020204" pitchFamily="34" charset="0"/>
              <a:ea typeface="微软雅黑" panose="020B0503020204020204" charset="-122"/>
            </a:endParaRPr>
          </a:p>
        </p:txBody>
      </p:sp>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4064000" y="5235039"/>
            <a:ext cx="4064000" cy="1622961"/>
          </a:xfrm>
          <a:prstGeom prst="rect">
            <a:avLst/>
          </a:prstGeom>
        </p:spPr>
      </p:pic>
      <p:pic>
        <p:nvPicPr>
          <p:cNvPr id="9" name="图片 8"/>
          <p:cNvPicPr/>
          <p:nvPr userDrawn="1">
            <p:custDataLst>
              <p:tags r:id="rId9"/>
            </p:custDataLst>
          </p:nvPr>
        </p:nvPicPr>
        <p:blipFill>
          <a:blip r:embed="rId10" r:link="rId11" cstate="print">
            <a:extLst>
              <a:ext uri="{28A0092B-C50C-407E-A947-70E740481C1C}">
                <a14:useLocalDpi xmlns:a14="http://schemas.microsoft.com/office/drawing/2010/main" val="0"/>
              </a:ext>
            </a:extLst>
          </a:blip>
          <a:stretch>
            <a:fillRect/>
          </a:stretch>
        </p:blipFill>
        <p:spPr>
          <a:xfrm>
            <a:off x="4064000" y="0"/>
            <a:ext cx="4064000" cy="1622961"/>
          </a:xfrm>
          <a:prstGeom prst="rect">
            <a:avLst/>
          </a:prstGeom>
        </p:spPr>
      </p:pic>
      <p:sp>
        <p:nvSpPr>
          <p:cNvPr id="2" name="标题 1"/>
          <p:cNvSpPr>
            <a:spLocks noGrp="1"/>
          </p:cNvSpPr>
          <p:nvPr>
            <p:ph type="title"/>
            <p:custDataLst>
              <p:tags r:id="rId12"/>
            </p:custDataLst>
          </p:nvPr>
        </p:nvSpPr>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3"/>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5"/>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all"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lIns="90000" tIns="46800" rIns="90000" bIns="46800">
            <a:normAutofit/>
          </a:bodyPr>
          <a:lstStyle>
            <a:lvl1pPr indent="0" eaLnBrk="1" fontAlgn="auto" latinLnBrk="0" hangingPunct="1">
              <a:defRPr cap="all" baseline="0">
                <a:solidFill>
                  <a:schemeClr val="bg1"/>
                </a:solidFill>
                <a:latin typeface="Arial" panose="020B0604020202020204" pitchFamily="34" charset="0"/>
                <a:ea typeface="微软雅黑" panose="020B0503020204020204" charset="-122"/>
              </a:defRPr>
            </a:lvl1pPr>
            <a:lvl2pPr indent="0" eaLnBrk="1" fontAlgn="auto" latinLnBrk="0" hangingPunct="1">
              <a:defRPr cap="all" baseline="0">
                <a:solidFill>
                  <a:schemeClr val="bg1"/>
                </a:solidFill>
                <a:latin typeface="Arial" panose="020B0604020202020204" pitchFamily="34" charset="0"/>
                <a:ea typeface="微软雅黑" panose="020B0503020204020204" charset="-122"/>
              </a:defRPr>
            </a:lvl2pPr>
            <a:lvl3pPr indent="0" eaLnBrk="1" fontAlgn="auto" latinLnBrk="0" hangingPunct="1">
              <a:defRPr cap="all" baseline="0">
                <a:solidFill>
                  <a:schemeClr val="bg1"/>
                </a:solidFill>
                <a:latin typeface="Arial" panose="020B0604020202020204" pitchFamily="34" charset="0"/>
                <a:ea typeface="微软雅黑" panose="020B0503020204020204" charset="-122"/>
              </a:defRPr>
            </a:lvl3pPr>
            <a:lvl4pPr indent="0" eaLnBrk="1" fontAlgn="auto" latinLnBrk="0" hangingPunct="1">
              <a:defRPr cap="all" baseline="0">
                <a:solidFill>
                  <a:schemeClr val="bg1"/>
                </a:solidFill>
                <a:latin typeface="Arial" panose="020B0604020202020204" pitchFamily="34" charset="0"/>
                <a:ea typeface="微软雅黑" panose="020B0503020204020204" charset="-122"/>
              </a:defRPr>
            </a:lvl4pPr>
            <a:lvl5pPr indent="0" eaLnBrk="1" fontAlgn="auto" latinLnBrk="0" hangingPunct="1">
              <a:defRPr cap="all"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lIns="90000" tIns="46800" rIns="90000" bIns="46800">
            <a:normAutofit/>
          </a:bodyPr>
          <a:lstStyle>
            <a:lvl1pPr>
              <a:defRPr cap="all" baseline="0">
                <a:solidFill>
                  <a:schemeClr val="bg1"/>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lIns="90000" tIns="46800" rIns="90000" bIns="46800">
            <a:normAutofit/>
          </a:bodyPr>
          <a:lstStyle>
            <a:lvl1pPr>
              <a:defRPr cap="all" baseline="0">
                <a:solidFill>
                  <a:schemeClr val="bg1"/>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6"/>
            </p:custDataLst>
          </p:nvPr>
        </p:nvSpPr>
        <p:spPr/>
        <p:txBody>
          <a:bodyPr lIns="90000" tIns="46800" rIns="90000" bIns="46800">
            <a:normAutofit/>
          </a:bodyPr>
          <a:lstStyle>
            <a:lvl1pPr>
              <a:defRPr cap="all" baseline="0">
                <a:solidFill>
                  <a:schemeClr val="bg1"/>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lvl1pPr>
              <a:defRPr baseline="0"/>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lvl1pPr>
              <a:defRPr baseline="0"/>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baseline="0"/>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baseline="0"/>
            </a:lvl1pPr>
            <a:lvl2pPr>
              <a:defRPr baseline="0"/>
            </a:lvl2pPr>
            <a:lvl3pPr>
              <a:defRPr baseline="0"/>
            </a:lvl3pPr>
            <a:lvl4pPr>
              <a:defRPr baseline="0"/>
            </a:lvl4pPr>
            <a:lvl5pPr>
              <a:defRPr baseline="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6353175" y="1235776"/>
            <a:ext cx="5486400" cy="4386448"/>
          </a:xfrm>
          <a:prstGeom prst="rect">
            <a:avLst/>
          </a:prstGeom>
        </p:spPr>
      </p:pic>
      <p:pic>
        <p:nvPicPr>
          <p:cNvPr id="8" name="图片 7"/>
          <p:cNvPicPr/>
          <p:nvPr userDrawn="1">
            <p:custDataLst>
              <p:tags r:id="rId8"/>
            </p:custDataLst>
          </p:nvPr>
        </p:nvPicPr>
        <p:blipFill>
          <a:blip r:embed="rId9" r:link="rId10" cstate="print">
            <a:extLst>
              <a:ext uri="{28A0092B-C50C-407E-A947-70E740481C1C}">
                <a14:useLocalDpi xmlns:a14="http://schemas.microsoft.com/office/drawing/2010/main" val="0"/>
              </a:ext>
            </a:extLst>
          </a:blip>
          <a:stretch>
            <a:fillRect/>
          </a:stretch>
        </p:blipFill>
        <p:spPr>
          <a:xfrm>
            <a:off x="638175" y="2482215"/>
            <a:ext cx="2181225" cy="1609090"/>
          </a:xfrm>
          <a:prstGeom prst="rect">
            <a:avLst/>
          </a:prstGeom>
        </p:spPr>
      </p:pic>
      <p:sp>
        <p:nvSpPr>
          <p:cNvPr id="2" name="标题 1"/>
          <p:cNvSpPr>
            <a:spLocks noGrp="1"/>
          </p:cNvSpPr>
          <p:nvPr>
            <p:ph type="title" hasCustomPrompt="1"/>
            <p:custDataLst>
              <p:tags r:id="rId11"/>
            </p:custDataLst>
          </p:nvPr>
        </p:nvSpPr>
        <p:spPr>
          <a:xfrm>
            <a:off x="343540" y="2220707"/>
            <a:ext cx="6230489" cy="1795747"/>
          </a:xfrm>
          <a:effectLst>
            <a:glow rad="63500">
              <a:schemeClr val="accent5">
                <a:satMod val="175000"/>
                <a:alpha val="40000"/>
              </a:schemeClr>
            </a:glow>
          </a:effectLst>
        </p:spPr>
        <p:txBody>
          <a:bodyPr vert="horz" lIns="90000" tIns="46800" rIns="90000" bIns="0" rtlCol="0" anchor="b" anchorCtr="0">
            <a:normAutofit/>
          </a:bodyPr>
          <a:lstStyle>
            <a:lvl1pPr marL="0" marR="0" algn="r" defTabSz="914400" rtl="0" eaLnBrk="1" fontAlgn="auto" latinLnBrk="0" hangingPunct="1">
              <a:lnSpc>
                <a:spcPct val="100000"/>
              </a:lnSpc>
              <a:buNone/>
              <a:defRPr kumimoji="0" lang="zh-CN" altLang="en-US" sz="6600" b="1" i="1" u="none" strike="noStrike" kern="1200" cap="none" spc="600" normalizeH="0" baseline="0" noProof="1" dirty="0">
                <a:gradFill>
                  <a:gsLst>
                    <a:gs pos="0">
                      <a:schemeClr val="bg1"/>
                    </a:gs>
                    <a:gs pos="98000">
                      <a:schemeClr val="accent1">
                        <a:lumMod val="40000"/>
                        <a:lumOff val="60000"/>
                      </a:schemeClr>
                    </a:gs>
                  </a:gsLst>
                  <a:lin ang="21594000" scaled="0"/>
                </a:gradFill>
                <a:effectLst>
                  <a:glow rad="63500">
                    <a:schemeClr val="accent1">
                      <a:satMod val="175000"/>
                      <a:alpha val="40000"/>
                    </a:schemeClr>
                  </a:glow>
                </a:effectLst>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3"/>
            </p:custDataLst>
          </p:nvPr>
        </p:nvSpPr>
        <p:spPr/>
        <p:txBody>
          <a:bodyPr/>
          <a:lstStyle/>
          <a:p>
            <a:endParaRPr lang="zh-CN" altLang="en-US"/>
          </a:p>
        </p:txBody>
      </p:sp>
      <p:sp>
        <p:nvSpPr>
          <p:cNvPr id="5" name="灯片编号占位符 4"/>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95250" y="5743575"/>
            <a:ext cx="1143000" cy="885825"/>
          </a:xfrm>
          <a:prstGeom prst="rect">
            <a:avLst/>
          </a:prstGeom>
        </p:spPr>
      </p:pic>
      <p:pic>
        <p:nvPicPr>
          <p:cNvPr id="9" name="图片 8"/>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010265" y="5848985"/>
            <a:ext cx="1143000" cy="958850"/>
          </a:xfrm>
          <a:prstGeom prst="rect">
            <a:avLst/>
          </a:prstGeom>
        </p:spPr>
      </p:pic>
      <p:sp>
        <p:nvSpPr>
          <p:cNvPr id="2" name="标题 1"/>
          <p:cNvSpPr>
            <a:spLocks noGrp="1"/>
          </p:cNvSpPr>
          <p:nvPr>
            <p:ph type="title"/>
            <p:custDataLst>
              <p:tags r:id="rId8"/>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lvl1pPr>
              <a:defRPr baseline="0"/>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baseline="0"/>
            </a:lvl1p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baseline="0">
              <a:solidFill>
                <a:schemeClr val="bg1"/>
              </a:solidFill>
              <a:latin typeface="Arial" panose="020B0604020202020204" pitchFamily="34" charset="0"/>
              <a:ea typeface="微软雅黑" panose="020B0503020204020204" charset="-122"/>
            </a:endParaRPr>
          </a:p>
        </p:txBody>
      </p:sp>
      <p:pic>
        <p:nvPicPr>
          <p:cNvPr id="12" name="图片 11"/>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3970" y="0"/>
            <a:ext cx="1685290" cy="1249045"/>
          </a:xfrm>
          <a:prstGeom prst="rect">
            <a:avLst/>
          </a:prstGeom>
        </p:spPr>
      </p:pic>
      <p:pic>
        <p:nvPicPr>
          <p:cNvPr id="13" name="图片 12"/>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0358755" y="5309870"/>
            <a:ext cx="1762125" cy="1462405"/>
          </a:xfrm>
          <a:prstGeom prst="rect">
            <a:avLst/>
          </a:prstGeom>
        </p:spPr>
      </p:pic>
      <p:sp>
        <p:nvSpPr>
          <p:cNvPr id="7" name="内容占位符 6"/>
          <p:cNvSpPr>
            <a:spLocks noGrp="1"/>
          </p:cNvSpPr>
          <p:nvPr>
            <p:ph sz="quarter" idx="13"/>
            <p:custDataLst>
              <p:tags r:id="rId9"/>
            </p:custDataLst>
          </p:nvPr>
        </p:nvSpPr>
        <p:spPr>
          <a:xfrm>
            <a:off x="1281113" y="2163600"/>
            <a:ext cx="9626600" cy="3445200"/>
          </a:xfrm>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页脚占位符 3"/>
          <p:cNvSpPr>
            <a:spLocks noGrp="1"/>
          </p:cNvSpPr>
          <p:nvPr>
            <p:ph type="ftr" sz="quarter" idx="11"/>
            <p:custDataLst>
              <p:tags r:id="rId10"/>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3" name="日期占位符 2"/>
          <p:cNvSpPr>
            <a:spLocks noGrp="1"/>
          </p:cNvSpPr>
          <p:nvPr>
            <p:ph type="dt" sz="half" idx="10"/>
            <p:custDataLst>
              <p:tags r:id="rId11"/>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灯片编号占位符 4"/>
          <p:cNvSpPr>
            <a:spLocks noGrp="1"/>
          </p:cNvSpPr>
          <p:nvPr>
            <p:ph type="sldNum" sz="quarter" idx="12"/>
            <p:custDataLst>
              <p:tags r:id="rId12"/>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2" name="标题 1"/>
          <p:cNvSpPr>
            <a:spLocks noGrp="1"/>
          </p:cNvSpPr>
          <p:nvPr>
            <p:ph type="title" hasCustomPrompt="1"/>
            <p:custDataLst>
              <p:tags r:id="rId13"/>
            </p:custDataLst>
          </p:nvPr>
        </p:nvSpPr>
        <p:spPr>
          <a:xfrm>
            <a:off x="1281600" y="1249200"/>
            <a:ext cx="9626400" cy="723600"/>
          </a:xfrm>
        </p:spPr>
        <p:txBody>
          <a:bodyPr lIns="90000" tIns="46800" rIns="90000" bIns="46800" anchor="ctr">
            <a:normAutofit/>
          </a:bodyPr>
          <a:lstStyle>
            <a:lvl1pPr>
              <a:defRPr sz="32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dirty="0">
              <a:solidFill>
                <a:schemeClr val="bg1"/>
              </a:solidFill>
              <a:latin typeface="Arial" panose="020B0604020202020204" pitchFamily="34" charset="0"/>
              <a:ea typeface="微软雅黑" panose="020B0503020204020204" charset="-122"/>
              <a:sym typeface="+mn-ea"/>
            </a:endParaRPr>
          </a:p>
        </p:txBody>
      </p:sp>
      <p:pic>
        <p:nvPicPr>
          <p:cNvPr id="11" name="图片 10"/>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0982325" y="37465"/>
            <a:ext cx="1143000" cy="885825"/>
          </a:xfrm>
          <a:prstGeom prst="rect">
            <a:avLst/>
          </a:prstGeom>
        </p:spPr>
      </p:pic>
      <p:pic>
        <p:nvPicPr>
          <p:cNvPr id="12" name="图片 11"/>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66675" y="5632450"/>
            <a:ext cx="1447800" cy="1225550"/>
          </a:xfrm>
          <a:prstGeom prst="rect">
            <a:avLst/>
          </a:prstGeom>
        </p:spPr>
      </p:pic>
      <p:sp>
        <p:nvSpPr>
          <p:cNvPr id="2" name="标题 1"/>
          <p:cNvSpPr>
            <a:spLocks noGrp="1"/>
          </p:cNvSpPr>
          <p:nvPr>
            <p:ph type="title" hasCustomPrompt="1"/>
            <p:custDataLst>
              <p:tags r:id="rId9"/>
            </p:custDataLst>
          </p:nvPr>
        </p:nvSpPr>
        <p:spPr>
          <a:xfrm>
            <a:off x="583200" y="770400"/>
            <a:ext cx="3960000" cy="882000"/>
          </a:xfrm>
        </p:spPr>
        <p:txBody>
          <a:bodyPr wrap="square" lIns="90000" tIns="46800" rIns="90000" bIns="46800" anchor="ctr">
            <a:normAutofit/>
          </a:bodyPr>
          <a:lstStyle>
            <a:lvl1pPr>
              <a:defRPr sz="3200" baseline="0">
                <a:solidFill>
                  <a:schemeClr val="bg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10"/>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586800" y="1764000"/>
            <a:ext cx="3956400" cy="40932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5101200" y="769938"/>
            <a:ext cx="6480000" cy="5087937"/>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矩形 4"/>
          <p:cNvSpPr/>
          <p:nvPr userDrawn="1"/>
        </p:nvSpPr>
        <p:spPr>
          <a:xfrm>
            <a:off x="696913" y="597083"/>
            <a:ext cx="10820400" cy="1361809"/>
          </a:xfrm>
          <a:prstGeom prst="rect">
            <a:avLst/>
          </a:prstGeom>
          <a:blipFill dpi="0" rotWithShape="1">
            <a:blip r:embed="rId2"/>
            <a:srcRect/>
            <a:tile tx="0" ty="0" sx="100000" sy="100000" flip="none" algn="t"/>
          </a:bli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entury Gothic" panose="020B0502020202020204"/>
              <a:ea typeface="思源黑体 CN Normal"/>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cap="all" baseline="0">
              <a:solidFill>
                <a:schemeClr val="bg1"/>
              </a:solidFill>
              <a:latin typeface="Arial" panose="020B0604020202020204" pitchFamily="34" charset="0"/>
              <a:ea typeface="微软雅黑" panose="020B0503020204020204" charset="-122"/>
              <a:sym typeface="+mn-ea"/>
            </a:endParaRPr>
          </a:p>
        </p:txBody>
      </p:sp>
      <p:pic>
        <p:nvPicPr>
          <p:cNvPr id="12" name="图片 11"/>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1143000" cy="885825"/>
          </a:xfrm>
          <a:prstGeom prst="rect">
            <a:avLst/>
          </a:prstGeom>
        </p:spPr>
      </p:pic>
      <p:pic>
        <p:nvPicPr>
          <p:cNvPr id="13" name="图片 12"/>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049000" y="0"/>
            <a:ext cx="1143000" cy="958850"/>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wrap="square" lIns="90000" tIns="46800" rIns="90000" bIns="46800" anchor="ctr">
            <a:normAutofit/>
          </a:bodyPr>
          <a:lstStyle>
            <a:lvl1pPr algn="ctr">
              <a:defRPr sz="3400" cap="all"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lIns="90000" tIns="46800" rIns="90000" bIns="46800">
            <a:normAutofit/>
          </a:bodyPr>
          <a:lstStyle>
            <a:lvl1pPr>
              <a:defRPr cap="all"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lIns="90000" tIns="46800" rIns="90000" bIns="46800">
            <a:normAutofit/>
          </a:bodyPr>
          <a:lstStyle>
            <a:lvl1pPr>
              <a:defRPr cap="all"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lIns="90000" tIns="46800" rIns="90000" bIns="46800">
            <a:normAutofit/>
          </a:bodyPr>
          <a:lstStyle>
            <a:lvl1pPr>
              <a:defRPr cap="all"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wrap="square" lIns="90000" tIns="46800" rIns="90000" bIns="46800">
            <a:normAutofit/>
          </a:bodyPr>
          <a:lstStyle>
            <a:lvl1pPr algn="ctr">
              <a:defRPr cap="all"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wrap="square" lIns="90000" tIns="46800" rIns="90000" bIns="46800">
            <a:normAutofit/>
          </a:bodyPr>
          <a:lstStyle>
            <a:lvl1pPr>
              <a:defRPr cap="all" baseline="0">
                <a:solidFill>
                  <a:schemeClr val="bg1"/>
                </a:solidFill>
                <a:latin typeface="Arial" panose="020B0604020202020204" pitchFamily="34" charset="0"/>
                <a:ea typeface="微软雅黑" panose="020B0503020204020204" charset="-122"/>
              </a:defRPr>
            </a:lvl1pPr>
            <a:lvl2pPr>
              <a:defRPr cap="all" baseline="0">
                <a:solidFill>
                  <a:schemeClr val="bg1"/>
                </a:solidFill>
                <a:latin typeface="Arial" panose="020B0604020202020204" pitchFamily="34" charset="0"/>
                <a:ea typeface="微软雅黑" panose="020B0503020204020204" charset="-122"/>
              </a:defRPr>
            </a:lvl2pPr>
            <a:lvl3pPr>
              <a:defRPr cap="all" baseline="0">
                <a:solidFill>
                  <a:schemeClr val="bg1"/>
                </a:solidFill>
                <a:latin typeface="Arial" panose="020B0604020202020204" pitchFamily="34" charset="0"/>
                <a:ea typeface="微软雅黑" panose="020B0503020204020204" charset="-122"/>
              </a:defRPr>
            </a:lvl3pPr>
            <a:lvl4pPr>
              <a:defRPr cap="all" baseline="0">
                <a:solidFill>
                  <a:schemeClr val="bg1"/>
                </a:solidFill>
                <a:latin typeface="Arial" panose="020B0604020202020204" pitchFamily="34" charset="0"/>
                <a:ea typeface="微软雅黑" panose="020B0503020204020204" charset="-122"/>
              </a:defRPr>
            </a:lvl4pPr>
            <a:lvl5pPr>
              <a:defRPr cap="all"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a:solidFill>
                <a:schemeClr val="bg1"/>
              </a:solidFill>
              <a:latin typeface="Arial" panose="020B0604020202020204" pitchFamily="34" charset="0"/>
              <a:ea typeface="微软雅黑" panose="020B0503020204020204" charset="-122"/>
              <a:sym typeface="+mn-ea"/>
            </a:endParaRPr>
          </a:p>
        </p:txBody>
      </p:sp>
      <p:pic>
        <p:nvPicPr>
          <p:cNvPr id="11" name="图片 10"/>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1143000" cy="885825"/>
          </a:xfrm>
          <a:prstGeom prst="rect">
            <a:avLst/>
          </a:prstGeom>
        </p:spPr>
      </p:pic>
      <p:pic>
        <p:nvPicPr>
          <p:cNvPr id="12" name="图片 11"/>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049000" y="0"/>
            <a:ext cx="1143000" cy="958850"/>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wrap="square" lIns="90000" tIns="46800" rIns="90000" bIns="46800" anchor="ctr">
            <a:normAutofit/>
          </a:bodyPr>
          <a:lstStyle>
            <a:lvl1pPr algn="ctr">
              <a:defRPr sz="3000"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a:solidFill>
                <a:schemeClr val="bg1"/>
              </a:solidFill>
              <a:latin typeface="Arial" panose="020B0604020202020204" pitchFamily="34" charset="0"/>
              <a:ea typeface="微软雅黑" panose="020B0503020204020204" charset="-122"/>
              <a:sym typeface="+mn-ea"/>
            </a:endParaRPr>
          </a:p>
        </p:txBody>
      </p:sp>
      <p:pic>
        <p:nvPicPr>
          <p:cNvPr id="14" name="图片 13"/>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012170" y="0"/>
            <a:ext cx="1179830" cy="914400"/>
          </a:xfrm>
          <a:prstGeom prst="rect">
            <a:avLst/>
          </a:prstGeom>
        </p:spPr>
      </p:pic>
      <p:pic>
        <p:nvPicPr>
          <p:cNvPr id="15" name="图片 14"/>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95250" y="5813425"/>
            <a:ext cx="1143000" cy="958850"/>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wrap="square" lIns="90000" tIns="46800" rIns="90000" bIns="46800">
            <a:normAutofit/>
          </a:bodyPr>
          <a:lstStyle>
            <a:lvl1pPr>
              <a:defRPr sz="2000"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a:solidFill>
                <a:schemeClr val="bg1"/>
              </a:solidFill>
              <a:latin typeface="Arial" panose="020B0604020202020204" pitchFamily="34" charset="0"/>
              <a:ea typeface="微软雅黑" panose="020B0503020204020204" charset="-122"/>
              <a:sym typeface="+mn-ea"/>
            </a:endParaRPr>
          </a:p>
        </p:txBody>
      </p:sp>
      <p:pic>
        <p:nvPicPr>
          <p:cNvPr id="8" name="图片 7"/>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1371600"/>
            <a:ext cx="2633980" cy="2033905"/>
          </a:xfrm>
          <a:prstGeom prst="rect">
            <a:avLst/>
          </a:prstGeom>
        </p:spPr>
      </p:pic>
      <p:pic>
        <p:nvPicPr>
          <p:cNvPr id="9" name="图片 8"/>
          <p:cNvPicPr/>
          <p:nvPr userDrawn="1">
            <p:custDataLst>
              <p:tags r:id="rId6"/>
            </p:custDataLst>
          </p:nvPr>
        </p:nvPicPr>
        <p:blipFill>
          <a:blip r:embed="rId4" r:link="rId5" cstate="print">
            <a:extLst>
              <a:ext uri="{28A0092B-C50C-407E-A947-70E740481C1C}">
                <a14:useLocalDpi xmlns:a14="http://schemas.microsoft.com/office/drawing/2010/main" val="0"/>
              </a:ext>
            </a:extLst>
          </a:blip>
          <a:stretch>
            <a:fillRect/>
          </a:stretch>
        </p:blipFill>
        <p:spPr>
          <a:xfrm flipH="1">
            <a:off x="9558020" y="1371600"/>
            <a:ext cx="2633980" cy="2033905"/>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wrap="square" lIns="90000" tIns="46800" rIns="90000" bIns="46800" anchor="b">
            <a:normAutofit/>
          </a:bodyPr>
          <a:lstStyle>
            <a:lvl1pPr algn="ctr">
              <a:defRPr sz="60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wrap="square" lIns="90000" tIns="46800" rIns="90000" bIns="46800">
            <a:normAutofit/>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92B723-ABD6-4F47-8464-BD2E4D03906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0EC44F-A532-4090-8C63-5665ADE31A0B}" type="slidenum">
              <a:rPr lang="zh-CN" altLang="en-US" smtClean="0"/>
            </a:fld>
            <a:endParaRPr lang="zh-CN" altLang="en-US"/>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3"/>
            <a:ext cx="12192000" cy="685719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5" name="矩形 4"/>
          <p:cNvSpPr/>
          <p:nvPr userDrawn="1"/>
        </p:nvSpPr>
        <p:spPr>
          <a:xfrm>
            <a:off x="0" y="2298166"/>
            <a:ext cx="12192000" cy="2839357"/>
          </a:xfrm>
          <a:prstGeom prst="rect">
            <a:avLst/>
          </a:prstGeom>
          <a:blipFill dpi="0" rotWithShape="1">
            <a:blip r:embed="rId2"/>
            <a:srcRect/>
            <a:tile tx="0" ty="0" sx="100000" sy="100000" flip="none" algn="t"/>
          </a:bli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entury Gothic" panose="020B0502020202020204"/>
              <a:ea typeface="思源黑体 CN Normal"/>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a:gsLst>
            <a:gs pos="0">
              <a:schemeClr val="accent2">
                <a:lumMod val="75000"/>
              </a:schemeClr>
            </a:gs>
            <a:gs pos="43000">
              <a:schemeClr val="bg2">
                <a:lumMod val="75000"/>
              </a:schemeClr>
            </a:gs>
          </a:gsLst>
          <a:lin ang="2700000" scaled="0"/>
        </a:gra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363855" y="363220"/>
            <a:ext cx="6072505" cy="4859020"/>
          </a:xfrm>
          <a:prstGeom prst="rect">
            <a:avLst/>
          </a:prstGeom>
        </p:spPr>
      </p:pic>
      <p:pic>
        <p:nvPicPr>
          <p:cNvPr id="8" name="图片 7"/>
          <p:cNvPicPr/>
          <p:nvPr userDrawn="1">
            <p:custDataLst>
              <p:tags r:id="rId8"/>
            </p:custDataLst>
          </p:nvPr>
        </p:nvPicPr>
        <p:blipFill>
          <a:blip r:embed="rId9" r:link="rId10" cstate="print">
            <a:extLst>
              <a:ext uri="{28A0092B-C50C-407E-A947-70E740481C1C}">
                <a14:useLocalDpi xmlns:a14="http://schemas.microsoft.com/office/drawing/2010/main" val="0"/>
              </a:ext>
            </a:extLst>
          </a:blip>
          <a:stretch>
            <a:fillRect/>
          </a:stretch>
        </p:blipFill>
        <p:spPr>
          <a:xfrm>
            <a:off x="10367645" y="0"/>
            <a:ext cx="1757680" cy="1235075"/>
          </a:xfrm>
          <a:prstGeom prst="rect">
            <a:avLst/>
          </a:prstGeom>
        </p:spPr>
      </p:pic>
      <p:sp>
        <p:nvSpPr>
          <p:cNvPr id="2" name="标题 1"/>
          <p:cNvSpPr>
            <a:spLocks noGrp="1"/>
          </p:cNvSpPr>
          <p:nvPr>
            <p:ph type="ctrTitle" hasCustomPrompt="1"/>
            <p:custDataLst>
              <p:tags r:id="rId11"/>
            </p:custDataLst>
          </p:nvPr>
        </p:nvSpPr>
        <p:spPr>
          <a:xfrm>
            <a:off x="5444110" y="4036677"/>
            <a:ext cx="5943599" cy="873535"/>
          </a:xfrm>
          <a:noFill/>
        </p:spPr>
        <p:txBody>
          <a:bodyPr lIns="90000" tIns="46800" rIns="90000" bIns="0" anchor="ctr" anchorCtr="0">
            <a:normAutofit/>
          </a:bodyPr>
          <a:lstStyle>
            <a:lvl1pPr algn="l">
              <a:defRPr sz="4800" i="1" spc="600" baseline="0">
                <a:gradFill>
                  <a:gsLst>
                    <a:gs pos="0">
                      <a:schemeClr val="bg1"/>
                    </a:gs>
                    <a:gs pos="98000">
                      <a:schemeClr val="accent1">
                        <a:lumMod val="40000"/>
                        <a:lumOff val="60000"/>
                      </a:schemeClr>
                    </a:gs>
                  </a:gsLst>
                  <a:lin ang="21594000" scaled="0"/>
                </a:gradFill>
                <a:effectLst>
                  <a:glow rad="63500">
                    <a:schemeClr val="accent1">
                      <a:satMod val="175000"/>
                      <a:alpha val="40000"/>
                    </a:schemeClr>
                  </a:glow>
                </a:effectLst>
                <a:ea typeface="汉仪旗黑-85S" panose="00020600040101010101" pitchFamily="18" charset="-122"/>
              </a:defRPr>
            </a:lvl1pPr>
          </a:lstStyle>
          <a:p>
            <a:r>
              <a:rPr lang="zh-CN" altLang="en-US" dirty="0"/>
              <a:t>编辑标题</a:t>
            </a:r>
            <a:endParaRPr lang="zh-CN" altLang="en-US" dirty="0"/>
          </a:p>
        </p:txBody>
      </p:sp>
      <p:sp>
        <p:nvSpPr>
          <p:cNvPr id="16" name="日期占位符 15"/>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3"/>
            </p:custDataLst>
          </p:nvPr>
        </p:nvSpPr>
        <p:spPr/>
        <p:txBody>
          <a:bodyPr/>
          <a:lstStyle/>
          <a:p>
            <a:endParaRPr lang="zh-CN" altLang="en-US" dirty="0"/>
          </a:p>
        </p:txBody>
      </p:sp>
      <p:sp>
        <p:nvSpPr>
          <p:cNvPr id="18" name="灯片编号占位符 17"/>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6"/>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0">
              <a:schemeClr val="accent2">
                <a:lumMod val="75000"/>
              </a:schemeClr>
            </a:gs>
            <a:gs pos="38000">
              <a:schemeClr val="bg2">
                <a:lumMod val="75000"/>
              </a:schemeClr>
            </a:gs>
          </a:gsLst>
          <a:lin ang="2700000" scaled="0"/>
        </a:gra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541905" y="635"/>
            <a:ext cx="7108825" cy="6857365"/>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1397000"/>
            <a:ext cx="2541547" cy="4064000"/>
          </a:xfrm>
          <a:prstGeom prst="rect">
            <a:avLst/>
          </a:prstGeom>
        </p:spPr>
      </p:pic>
      <p:pic>
        <p:nvPicPr>
          <p:cNvPr id="9" name="图片 8"/>
          <p:cNvPicPr/>
          <p:nvPr userDrawn="1">
            <p:custDataLst>
              <p:tags r:id="rId9"/>
            </p:custDataLst>
          </p:nvPr>
        </p:nvPicPr>
        <p:blipFill>
          <a:blip r:embed="rId10" r:link="rId11" cstate="print">
            <a:extLst>
              <a:ext uri="{28A0092B-C50C-407E-A947-70E740481C1C}">
                <a14:useLocalDpi xmlns:a14="http://schemas.microsoft.com/office/drawing/2010/main" val="0"/>
              </a:ext>
            </a:extLst>
          </a:blip>
          <a:stretch>
            <a:fillRect/>
          </a:stretch>
        </p:blipFill>
        <p:spPr>
          <a:xfrm>
            <a:off x="9650453" y="1397000"/>
            <a:ext cx="2541547" cy="4064000"/>
          </a:xfrm>
          <a:prstGeom prst="rect">
            <a:avLst/>
          </a:prstGeom>
        </p:spPr>
      </p:pic>
      <p:sp>
        <p:nvSpPr>
          <p:cNvPr id="2" name="标题 1"/>
          <p:cNvSpPr>
            <a:spLocks noGrp="1"/>
          </p:cNvSpPr>
          <p:nvPr>
            <p:ph type="title" hasCustomPrompt="1"/>
            <p:custDataLst>
              <p:tags r:id="rId12"/>
            </p:custDataLst>
          </p:nvPr>
        </p:nvSpPr>
        <p:spPr>
          <a:xfrm>
            <a:off x="3911087" y="3182974"/>
            <a:ext cx="4379719" cy="721137"/>
          </a:xfrm>
        </p:spPr>
        <p:txBody>
          <a:bodyPr lIns="90000" tIns="46800" rIns="90000" bIns="46800" anchor="ctr" anchorCtr="0">
            <a:normAutofit/>
          </a:bodyPr>
          <a:lstStyle>
            <a:lvl1pPr algn="ctr">
              <a:defRPr sz="3600" u="none" strike="noStrike" kern="1200" cap="none" spc="300" normalizeH="0" baseline="0">
                <a:gradFill>
                  <a:gsLst>
                    <a:gs pos="0">
                      <a:schemeClr val="bg1"/>
                    </a:gs>
                    <a:gs pos="98000">
                      <a:schemeClr val="accent1">
                        <a:lumMod val="40000"/>
                        <a:lumOff val="60000"/>
                      </a:schemeClr>
                    </a:gs>
                  </a:gsLst>
                  <a:lin ang="21594000" scaled="0"/>
                </a:gra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13"/>
            </p:custDataLst>
          </p:nvPr>
        </p:nvSpPr>
        <p:spPr>
          <a:xfrm>
            <a:off x="3911087" y="3952393"/>
            <a:ext cx="4379719" cy="1144660"/>
          </a:xfrm>
        </p:spPr>
        <p:txBody>
          <a:bodyPr lIns="90000" tIns="0" rIns="90000" bIns="46800">
            <a:normAutofit/>
          </a:bodyPr>
          <a:lstStyle>
            <a:lvl1pPr marL="0" indent="0" algn="ctr" eaLnBrk="1" fontAlgn="auto" latinLnBrk="0" hangingPunct="1">
              <a:buNone/>
              <a:defRPr kumimoji="0" lang="zh-CN" altLang="en-US" sz="1600" b="0" i="0" u="none" strike="noStrike" kern="1200" cap="none" spc="150" normalizeH="0" baseline="0" noProof="1">
                <a:gradFill>
                  <a:gsLst>
                    <a:gs pos="0">
                      <a:schemeClr val="bg1"/>
                    </a:gs>
                    <a:gs pos="98000">
                      <a:schemeClr val="accent1">
                        <a:lumMod val="40000"/>
                        <a:lumOff val="60000"/>
                      </a:schemeClr>
                    </a:gs>
                  </a:gsLst>
                  <a:lin ang="21594000" scaled="0"/>
                </a:gradFill>
                <a:uFillTx/>
                <a:latin typeface="微软雅黑" panose="020B0503020204020204" charset="-122"/>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p>
            <a:endParaRPr lang="zh-CN" altLang="en-US"/>
          </a:p>
        </p:txBody>
      </p:sp>
      <p:sp>
        <p:nvSpPr>
          <p:cNvPr id="6" name="灯片编号占位符 5"/>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lIns="90000" tIns="46800" rIns="90000" bIns="46800">
            <a:normAutofit/>
          </a:bodyPr>
          <a:lstStyle>
            <a:lvl1pPr>
              <a:defRPr sz="1600" baseline="0">
                <a:solidFill>
                  <a:schemeClr val="bg1"/>
                </a:solidFill>
                <a:latin typeface="Arial" panose="020B0604020202020204" pitchFamily="34" charset="0"/>
                <a:ea typeface="微软雅黑" panose="020B0503020204020204" charset="-122"/>
              </a:defRPr>
            </a:lvl1pPr>
            <a:lvl2pPr>
              <a:defRPr sz="1600" baseline="0">
                <a:solidFill>
                  <a:schemeClr val="bg1"/>
                </a:solidFill>
                <a:latin typeface="Arial" panose="020B0604020202020204" pitchFamily="34" charset="0"/>
                <a:ea typeface="微软雅黑" panose="020B0503020204020204" charset="-122"/>
              </a:defRPr>
            </a:lvl2pPr>
            <a:lvl3pPr>
              <a:defRPr sz="1600" baseline="0">
                <a:solidFill>
                  <a:schemeClr val="bg1"/>
                </a:solidFill>
                <a:latin typeface="Arial" panose="020B0604020202020204" pitchFamily="34" charset="0"/>
                <a:ea typeface="微软雅黑" panose="020B0503020204020204" charset="-122"/>
              </a:defRPr>
            </a:lvl3pPr>
            <a:lvl4pPr>
              <a:defRPr sz="1600" baseline="0">
                <a:solidFill>
                  <a:schemeClr val="bg1"/>
                </a:solidFill>
                <a:latin typeface="Arial" panose="020B0604020202020204" pitchFamily="34" charset="0"/>
                <a:ea typeface="微软雅黑" panose="020B0503020204020204" charset="-122"/>
              </a:defRPr>
            </a:lvl4pPr>
            <a:lvl5pPr>
              <a:defRPr sz="1600"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endParaRPr lang="zh-CN" altLang="en-US"/>
          </a:p>
        </p:txBody>
      </p:sp>
      <p:sp>
        <p:nvSpPr>
          <p:cNvPr id="7" name="灯片编号占位符 6"/>
          <p:cNvSpPr>
            <a:spLocks noGrp="1"/>
          </p:cNvSpPr>
          <p:nvPr>
            <p:ph type="sldNum" sz="quarter" idx="12"/>
            <p:custDataLst>
              <p:tags r:id="rId7"/>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7" Type="http://schemas.openxmlformats.org/officeDocument/2006/relationships/theme" Target="../theme/theme2.xml"/><Relationship Id="rId26" Type="http://schemas.openxmlformats.org/officeDocument/2006/relationships/tags" Target="../tags/tag134.xml"/><Relationship Id="rId25" Type="http://schemas.openxmlformats.org/officeDocument/2006/relationships/tags" Target="../tags/tag133.xml"/><Relationship Id="rId24" Type="http://schemas.openxmlformats.org/officeDocument/2006/relationships/tags" Target="../tags/tag132.xml"/><Relationship Id="rId23" Type="http://schemas.openxmlformats.org/officeDocument/2006/relationships/tags" Target="../tags/tag131.xml"/><Relationship Id="rId22" Type="http://schemas.openxmlformats.org/officeDocument/2006/relationships/tags" Target="../tags/tag130.xml"/><Relationship Id="rId21" Type="http://schemas.openxmlformats.org/officeDocument/2006/relationships/tags" Target="../tags/tag129.xml"/><Relationship Id="rId20" Type="http://schemas.openxmlformats.org/officeDocument/2006/relationships/slideLayout" Target="../slideLayouts/slideLayout25.xml"/><Relationship Id="rId2" Type="http://schemas.openxmlformats.org/officeDocument/2006/relationships/slideLayout" Target="../slideLayouts/slideLayout7.xml"/><Relationship Id="rId19" Type="http://schemas.openxmlformats.org/officeDocument/2006/relationships/slideLayout" Target="../slideLayouts/slideLayout24.xml"/><Relationship Id="rId18" Type="http://schemas.openxmlformats.org/officeDocument/2006/relationships/slideLayout" Target="../slideLayouts/slideLayout23.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669882" y="443230"/>
            <a:ext cx="10852237" cy="441964"/>
          </a:xfrm>
          <a:prstGeom prst="rect">
            <a:avLst/>
          </a:prstGeom>
        </p:spPr>
        <p:txBody>
          <a:bodyPr vert="horz" lIns="90000" tIns="46800" rIns="90000" bIns="468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2"/>
            </p:custDataLst>
          </p:nvPr>
        </p:nvSpPr>
        <p:spPr>
          <a:xfrm>
            <a:off x="669882" y="952508"/>
            <a:ext cx="10852237" cy="5388907"/>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3"/>
            </p:custDataLst>
          </p:nvPr>
        </p:nvSpPr>
        <p:spPr>
          <a:xfrm>
            <a:off x="879742" y="6349833"/>
            <a:ext cx="2700000" cy="316800"/>
          </a:xfrm>
          <a:prstGeom prst="rect">
            <a:avLst/>
          </a:prstGeom>
        </p:spPr>
        <p:txBody>
          <a:bodyPr vert="horz" lIns="90000" tIns="46800" rIns="90000" bIns="46800" rtlCol="0" anchor="ctr">
            <a:normAutofit/>
          </a:bodyPr>
          <a:lstStyle>
            <a:lvl1pPr algn="l">
              <a:defRPr sz="1200"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4"/>
            </p:custDataLst>
          </p:nvPr>
        </p:nvSpPr>
        <p:spPr>
          <a:xfrm>
            <a:off x="4116000" y="6349833"/>
            <a:ext cx="3960000" cy="316800"/>
          </a:xfrm>
          <a:prstGeom prst="rect">
            <a:avLst/>
          </a:prstGeom>
        </p:spPr>
        <p:txBody>
          <a:bodyPr vert="horz" lIns="90000" tIns="46800" rIns="90000" bIns="46800" rtlCol="0" anchor="ctr">
            <a:normAutofit/>
          </a:bodyPr>
          <a:lstStyle>
            <a:lvl1pPr algn="ctr">
              <a:defRPr sz="1200"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8610600" y="6349833"/>
            <a:ext cx="2700000" cy="316800"/>
          </a:xfrm>
          <a:prstGeom prst="rect">
            <a:avLst/>
          </a:prstGeom>
        </p:spPr>
        <p:txBody>
          <a:bodyPr vert="horz" lIns="90000" tIns="46800" rIns="90000" bIns="46800" rtlCol="0" anchor="ctr">
            <a:normAutofit/>
          </a:bodyPr>
          <a:lstStyle>
            <a:lvl1pPr algn="r">
              <a:defRPr sz="1200"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bg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bg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image" Target="../media/image21.jpeg"/><Relationship Id="rId1" Type="http://schemas.openxmlformats.org/officeDocument/2006/relationships/tags" Target="../tags/tag135.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s>
</file>

<file path=ppt/slides/_rels/slide2.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8" Type="http://schemas.openxmlformats.org/officeDocument/2006/relationships/slideLayout" Target="../slideLayouts/slideLayout25.xml"/><Relationship Id="rId67" Type="http://schemas.openxmlformats.org/officeDocument/2006/relationships/tags" Target="../tags/tag208.xml"/><Relationship Id="rId66" Type="http://schemas.openxmlformats.org/officeDocument/2006/relationships/tags" Target="../tags/tag207.xml"/><Relationship Id="rId65" Type="http://schemas.openxmlformats.org/officeDocument/2006/relationships/tags" Target="../tags/tag206.xml"/><Relationship Id="rId64" Type="http://schemas.openxmlformats.org/officeDocument/2006/relationships/tags" Target="../tags/tag205.xml"/><Relationship Id="rId63" Type="http://schemas.openxmlformats.org/officeDocument/2006/relationships/tags" Target="../tags/tag204.xml"/><Relationship Id="rId62" Type="http://schemas.openxmlformats.org/officeDocument/2006/relationships/tags" Target="../tags/tag203.xml"/><Relationship Id="rId61" Type="http://schemas.openxmlformats.org/officeDocument/2006/relationships/tags" Target="../tags/tag202.xml"/><Relationship Id="rId60" Type="http://schemas.openxmlformats.org/officeDocument/2006/relationships/tags" Target="../tags/tag201.xml"/><Relationship Id="rId6" Type="http://schemas.openxmlformats.org/officeDocument/2006/relationships/tags" Target="../tags/tag147.xml"/><Relationship Id="rId59" Type="http://schemas.openxmlformats.org/officeDocument/2006/relationships/tags" Target="../tags/tag200.xml"/><Relationship Id="rId58" Type="http://schemas.openxmlformats.org/officeDocument/2006/relationships/tags" Target="../tags/tag199.xml"/><Relationship Id="rId57" Type="http://schemas.openxmlformats.org/officeDocument/2006/relationships/tags" Target="../tags/tag198.xml"/><Relationship Id="rId56" Type="http://schemas.openxmlformats.org/officeDocument/2006/relationships/tags" Target="../tags/tag197.xml"/><Relationship Id="rId55" Type="http://schemas.openxmlformats.org/officeDocument/2006/relationships/tags" Target="../tags/tag196.xml"/><Relationship Id="rId54" Type="http://schemas.openxmlformats.org/officeDocument/2006/relationships/tags" Target="../tags/tag195.xml"/><Relationship Id="rId53" Type="http://schemas.openxmlformats.org/officeDocument/2006/relationships/tags" Target="../tags/tag194.xml"/><Relationship Id="rId52" Type="http://schemas.openxmlformats.org/officeDocument/2006/relationships/tags" Target="../tags/tag193.xml"/><Relationship Id="rId51" Type="http://schemas.openxmlformats.org/officeDocument/2006/relationships/tags" Target="../tags/tag192.xml"/><Relationship Id="rId50" Type="http://schemas.openxmlformats.org/officeDocument/2006/relationships/tags" Target="../tags/tag191.xml"/><Relationship Id="rId5" Type="http://schemas.openxmlformats.org/officeDocument/2006/relationships/tags" Target="../tags/tag146.xml"/><Relationship Id="rId49" Type="http://schemas.openxmlformats.org/officeDocument/2006/relationships/tags" Target="../tags/tag190.xml"/><Relationship Id="rId48" Type="http://schemas.openxmlformats.org/officeDocument/2006/relationships/tags" Target="../tags/tag189.xml"/><Relationship Id="rId47" Type="http://schemas.openxmlformats.org/officeDocument/2006/relationships/tags" Target="../tags/tag188.xml"/><Relationship Id="rId46" Type="http://schemas.openxmlformats.org/officeDocument/2006/relationships/tags" Target="../tags/tag187.xml"/><Relationship Id="rId45" Type="http://schemas.openxmlformats.org/officeDocument/2006/relationships/tags" Target="../tags/tag186.xml"/><Relationship Id="rId44" Type="http://schemas.openxmlformats.org/officeDocument/2006/relationships/tags" Target="../tags/tag185.xml"/><Relationship Id="rId43" Type="http://schemas.openxmlformats.org/officeDocument/2006/relationships/tags" Target="../tags/tag184.xml"/><Relationship Id="rId42" Type="http://schemas.openxmlformats.org/officeDocument/2006/relationships/tags" Target="../tags/tag183.xml"/><Relationship Id="rId41" Type="http://schemas.openxmlformats.org/officeDocument/2006/relationships/tags" Target="../tags/tag182.xml"/><Relationship Id="rId40" Type="http://schemas.openxmlformats.org/officeDocument/2006/relationships/tags" Target="../tags/tag181.xml"/><Relationship Id="rId4" Type="http://schemas.openxmlformats.org/officeDocument/2006/relationships/tags" Target="../tags/tag145.xml"/><Relationship Id="rId39" Type="http://schemas.openxmlformats.org/officeDocument/2006/relationships/tags" Target="../tags/tag180.xml"/><Relationship Id="rId38" Type="http://schemas.openxmlformats.org/officeDocument/2006/relationships/tags" Target="../tags/tag179.xml"/><Relationship Id="rId37" Type="http://schemas.openxmlformats.org/officeDocument/2006/relationships/tags" Target="../tags/tag178.xml"/><Relationship Id="rId36" Type="http://schemas.openxmlformats.org/officeDocument/2006/relationships/tags" Target="../tags/tag177.xml"/><Relationship Id="rId35" Type="http://schemas.openxmlformats.org/officeDocument/2006/relationships/tags" Target="../tags/tag176.xml"/><Relationship Id="rId34" Type="http://schemas.openxmlformats.org/officeDocument/2006/relationships/tags" Target="../tags/tag175.xml"/><Relationship Id="rId33" Type="http://schemas.openxmlformats.org/officeDocument/2006/relationships/tags" Target="../tags/tag174.xml"/><Relationship Id="rId32" Type="http://schemas.openxmlformats.org/officeDocument/2006/relationships/tags" Target="../tags/tag173.xml"/><Relationship Id="rId31" Type="http://schemas.openxmlformats.org/officeDocument/2006/relationships/tags" Target="../tags/tag172.xml"/><Relationship Id="rId30" Type="http://schemas.openxmlformats.org/officeDocument/2006/relationships/tags" Target="../tags/tag171.xml"/><Relationship Id="rId3" Type="http://schemas.openxmlformats.org/officeDocument/2006/relationships/tags" Target="../tags/tag144.xml"/><Relationship Id="rId29" Type="http://schemas.openxmlformats.org/officeDocument/2006/relationships/tags" Target="../tags/tag170.xml"/><Relationship Id="rId28" Type="http://schemas.openxmlformats.org/officeDocument/2006/relationships/tags" Target="../tags/tag169.xml"/><Relationship Id="rId27" Type="http://schemas.openxmlformats.org/officeDocument/2006/relationships/tags" Target="../tags/tag168.xml"/><Relationship Id="rId26" Type="http://schemas.openxmlformats.org/officeDocument/2006/relationships/tags" Target="../tags/tag167.xml"/><Relationship Id="rId25" Type="http://schemas.openxmlformats.org/officeDocument/2006/relationships/tags" Target="../tags/tag166.xml"/><Relationship Id="rId24" Type="http://schemas.openxmlformats.org/officeDocument/2006/relationships/tags" Target="../tags/tag165.xml"/><Relationship Id="rId23" Type="http://schemas.openxmlformats.org/officeDocument/2006/relationships/tags" Target="../tags/tag164.xml"/><Relationship Id="rId22" Type="http://schemas.openxmlformats.org/officeDocument/2006/relationships/tags" Target="../tags/tag163.xml"/><Relationship Id="rId21" Type="http://schemas.openxmlformats.org/officeDocument/2006/relationships/tags" Target="../tags/tag162.xml"/><Relationship Id="rId20" Type="http://schemas.openxmlformats.org/officeDocument/2006/relationships/tags" Target="../tags/tag161.xml"/><Relationship Id="rId2" Type="http://schemas.openxmlformats.org/officeDocument/2006/relationships/tags" Target="../tags/tag143.xml"/><Relationship Id="rId19" Type="http://schemas.openxmlformats.org/officeDocument/2006/relationships/tags" Target="../tags/tag160.xml"/><Relationship Id="rId18" Type="http://schemas.openxmlformats.org/officeDocument/2006/relationships/tags" Target="../tags/tag159.xml"/><Relationship Id="rId17" Type="http://schemas.openxmlformats.org/officeDocument/2006/relationships/tags" Target="../tags/tag158.xml"/><Relationship Id="rId16" Type="http://schemas.openxmlformats.org/officeDocument/2006/relationships/tags" Target="../tags/tag157.xml"/><Relationship Id="rId15" Type="http://schemas.openxmlformats.org/officeDocument/2006/relationships/tags" Target="../tags/tag156.xml"/><Relationship Id="rId14" Type="http://schemas.openxmlformats.org/officeDocument/2006/relationships/tags" Target="../tags/tag155.xml"/><Relationship Id="rId13" Type="http://schemas.openxmlformats.org/officeDocument/2006/relationships/tags" Target="../tags/tag154.xml"/><Relationship Id="rId12" Type="http://schemas.openxmlformats.org/officeDocument/2006/relationships/tags" Target="../tags/tag153.xml"/><Relationship Id="rId11" Type="http://schemas.openxmlformats.org/officeDocument/2006/relationships/tags" Target="../tags/tag152.xml"/><Relationship Id="rId10" Type="http://schemas.openxmlformats.org/officeDocument/2006/relationships/tags" Target="../tags/tag151.xml"/><Relationship Id="rId1" Type="http://schemas.openxmlformats.org/officeDocument/2006/relationships/tags" Target="../tags/tag14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tags" Target="../tags/tag214.xml"/><Relationship Id="rId6" Type="http://schemas.openxmlformats.org/officeDocument/2006/relationships/image" Target="../media/image22.jpeg"/><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s>
</file>

<file path=ppt/slides/_rels/slide4.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image" Target="../media/image23.png"/><Relationship Id="rId3" Type="http://schemas.openxmlformats.org/officeDocument/2006/relationships/tags" Target="../tags/tag217.xml"/><Relationship Id="rId2" Type="http://schemas.openxmlformats.org/officeDocument/2006/relationships/tags" Target="../tags/tag216.xml"/><Relationship Id="rId12" Type="http://schemas.openxmlformats.org/officeDocument/2006/relationships/slideLayout" Target="../slideLayouts/slideLayout25.xml"/><Relationship Id="rId11" Type="http://schemas.openxmlformats.org/officeDocument/2006/relationships/image" Target="../media/image26.svg"/><Relationship Id="rId10" Type="http://schemas.openxmlformats.org/officeDocument/2006/relationships/image" Target="../media/image25.svg"/><Relationship Id="rId1" Type="http://schemas.openxmlformats.org/officeDocument/2006/relationships/tags" Target="../tags/tag215.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25.svg"/><Relationship Id="rId4" Type="http://schemas.openxmlformats.org/officeDocument/2006/relationships/image" Target="../media/image24.png"/><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rcRect t="13257"/>
          <a:stretch>
            <a:fillRect/>
          </a:stretch>
        </p:blipFill>
        <p:spPr>
          <a:xfrm>
            <a:off x="0" y="0"/>
            <a:ext cx="12192000" cy="6223000"/>
          </a:xfrm>
          <a:prstGeom prst="rect">
            <a:avLst/>
          </a:prstGeom>
        </p:spPr>
      </p:pic>
      <p:sp>
        <p:nvSpPr>
          <p:cNvPr id="2" name="矩形 1"/>
          <p:cNvSpPr/>
          <p:nvPr>
            <p:custDataLst>
              <p:tags r:id="rId3"/>
            </p:custDataLst>
          </p:nvPr>
        </p:nvSpPr>
        <p:spPr>
          <a:xfrm>
            <a:off x="917575" y="5146040"/>
            <a:ext cx="3500755" cy="398780"/>
          </a:xfrm>
          <a:prstGeom prst="rect">
            <a:avLst/>
          </a:prstGeom>
        </p:spPr>
        <p:txBody>
          <a:bodyPr wrap="square">
            <a:spAutoFit/>
          </a:bodyPr>
          <a:p>
            <a:pPr algn="dist"/>
            <a:r>
              <a:rPr lang="en-US" altLang="zh-CN" sz="2000" i="1" spc="300" dirty="0">
                <a:solidFill>
                  <a:srgbClr val="02A7FD"/>
                </a:solidFill>
                <a:cs typeface="+mn-ea"/>
                <a:sym typeface="+mn-lt"/>
              </a:rPr>
              <a:t>Plerixafor Injection</a:t>
            </a:r>
            <a:endParaRPr lang="en-US" altLang="zh-CN" sz="2000" i="1" spc="300" dirty="0">
              <a:solidFill>
                <a:srgbClr val="02A7FD"/>
              </a:solidFill>
              <a:cs typeface="+mn-ea"/>
              <a:sym typeface="+mn-lt"/>
            </a:endParaRPr>
          </a:p>
        </p:txBody>
      </p:sp>
      <p:sp>
        <p:nvSpPr>
          <p:cNvPr id="3" name="矩形 2"/>
          <p:cNvSpPr/>
          <p:nvPr>
            <p:custDataLst>
              <p:tags r:id="rId4"/>
            </p:custDataLst>
          </p:nvPr>
        </p:nvSpPr>
        <p:spPr>
          <a:xfrm>
            <a:off x="3970655" y="6156960"/>
            <a:ext cx="3982085" cy="460375"/>
          </a:xfrm>
          <a:prstGeom prst="rect">
            <a:avLst/>
          </a:prstGeom>
        </p:spPr>
        <p:txBody>
          <a:bodyPr wrap="square">
            <a:spAutoFit/>
          </a:bodyPr>
          <a:p>
            <a:pPr indent="0" algn="dist">
              <a:lnSpc>
                <a:spcPct val="150000"/>
              </a:lnSpc>
              <a:buFont typeface="Wingdings" panose="05000000000000000000" charset="0"/>
              <a:buNone/>
            </a:pPr>
            <a:r>
              <a:rPr lang="zh-CN" altLang="en-US" sz="1600" dirty="0">
                <a:solidFill>
                  <a:schemeClr val="lt1"/>
                </a:solidFill>
                <a:cs typeface="+mn-ea"/>
                <a:sym typeface="+mn-lt"/>
              </a:rPr>
              <a:t>湖南五洲通药业股份有限公司</a:t>
            </a:r>
            <a:endParaRPr lang="zh-CN" altLang="en-US" sz="1600" dirty="0">
              <a:solidFill>
                <a:schemeClr val="lt1"/>
              </a:solidFill>
              <a:cs typeface="+mn-ea"/>
              <a:sym typeface="+mn-lt"/>
            </a:endParaRPr>
          </a:p>
        </p:txBody>
      </p:sp>
      <p:sp>
        <p:nvSpPr>
          <p:cNvPr id="12" name="矩形 11"/>
          <p:cNvSpPr/>
          <p:nvPr>
            <p:custDataLst>
              <p:tags r:id="rId5"/>
            </p:custDataLst>
          </p:nvPr>
        </p:nvSpPr>
        <p:spPr>
          <a:xfrm>
            <a:off x="4297045" y="6494780"/>
            <a:ext cx="3425825" cy="275590"/>
          </a:xfrm>
          <a:prstGeom prst="rect">
            <a:avLst/>
          </a:prstGeom>
        </p:spPr>
        <p:txBody>
          <a:bodyPr wrap="square">
            <a:spAutoFit/>
          </a:bodyPr>
          <a:p>
            <a:pPr algn="ctr"/>
            <a:r>
              <a:rPr lang="zh-CN" altLang="en-US" sz="1200" b="1">
                <a:solidFill>
                  <a:schemeClr val="lt1"/>
                </a:solidFill>
                <a:effectLst>
                  <a:innerShdw blurRad="63500" dist="50800" dir="13500000">
                    <a:srgbClr val="000000">
                      <a:alpha val="50000"/>
                    </a:srgbClr>
                  </a:innerShdw>
                </a:effectLst>
                <a:latin typeface="Arial" panose="020B0604020202020204" pitchFamily="34" charset="0"/>
                <a:ea typeface="汉仪旗黑-55简" panose="00020600040101010101" charset="-122"/>
                <a:cs typeface="Footlight MT Light" panose="0204060206030A020304" charset="-122"/>
                <a:sym typeface="+mn-ea"/>
              </a:rPr>
              <a:t>Hunan wuzhoutong pharmaceutical Co.,Ltd.</a:t>
            </a:r>
            <a:endParaRPr lang="zh-CN" altLang="en-US" sz="1200" b="1" dirty="0">
              <a:solidFill>
                <a:schemeClr val="lt1"/>
              </a:solidFill>
              <a:effectLst>
                <a:innerShdw blurRad="63500" dist="50800" dir="13500000">
                  <a:srgbClr val="000000">
                    <a:alpha val="50000"/>
                  </a:srgbClr>
                </a:innerShdw>
              </a:effectLst>
              <a:latin typeface="Arial" panose="020B0604020202020204" pitchFamily="34" charset="0"/>
              <a:ea typeface="汉仪旗黑-55简" panose="00020600040101010101" charset="-122"/>
              <a:cs typeface="Footlight MT Light" panose="0204060206030A020304" charset="-122"/>
              <a:sym typeface="+mn-ea"/>
            </a:endParaRPr>
          </a:p>
        </p:txBody>
      </p:sp>
      <p:sp>
        <p:nvSpPr>
          <p:cNvPr id="1966" name="文本框 1965"/>
          <p:cNvSpPr txBox="1"/>
          <p:nvPr>
            <p:custDataLst>
              <p:tags r:id="rId6"/>
            </p:custDataLst>
          </p:nvPr>
        </p:nvSpPr>
        <p:spPr>
          <a:xfrm>
            <a:off x="727710" y="4006215"/>
            <a:ext cx="5704840" cy="1256665"/>
          </a:xfrm>
          <a:prstGeom prst="rect">
            <a:avLst/>
          </a:prstGeom>
          <a:noFill/>
        </p:spPr>
        <p:txBody>
          <a:bodyPr wrap="square" bIns="0" rtlCol="0" anchor="b" anchorCtr="0">
            <a:noAutofit/>
          </a:bodyPr>
          <a:p>
            <a:r>
              <a:rPr lang="zh-CN" altLang="en-US" sz="4200" b="1" dirty="0">
                <a:ln>
                  <a:solidFill>
                    <a:srgbClr val="007FF5"/>
                  </a:solid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汉仪综艺体简" panose="02010600000101010101" charset="-122"/>
                <a:ea typeface="汉仪综艺体简" panose="02010600000101010101" charset="-122"/>
              </a:rPr>
              <a:t>普乐沙福注射液</a:t>
            </a:r>
            <a:endParaRPr lang="zh-CN" altLang="en-US" sz="4200" b="1" dirty="0">
              <a:ln>
                <a:solidFill>
                  <a:srgbClr val="007FF5"/>
                </a:solid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汉仪综艺体简" panose="02010600000101010101" charset="-122"/>
              <a:ea typeface="汉仪综艺体简" panose="02010600000101010101" charset="-122"/>
            </a:endParaRPr>
          </a:p>
        </p:txBody>
      </p:sp>
      <p:sp>
        <p:nvSpPr>
          <p:cNvPr id="6" name="文本框 5"/>
          <p:cNvSpPr txBox="1"/>
          <p:nvPr>
            <p:custDataLst>
              <p:tags r:id="rId7"/>
            </p:custDataLst>
          </p:nvPr>
        </p:nvSpPr>
        <p:spPr>
          <a:xfrm>
            <a:off x="124460" y="0"/>
            <a:ext cx="1315085" cy="337185"/>
          </a:xfrm>
          <a:prstGeom prst="rect">
            <a:avLst/>
          </a:prstGeom>
          <a:noFill/>
        </p:spPr>
        <p:txBody>
          <a:bodyPr wrap="square" bIns="0" rtlCol="0" anchor="b" anchorCtr="0">
            <a:noAutofit/>
          </a:bodyPr>
          <a:p>
            <a:r>
              <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rPr>
              <a:t>丽诺生®</a:t>
            </a:r>
            <a:endPar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endParaRPr>
          </a:p>
        </p:txBody>
      </p:sp>
    </p:spTree>
    <p:custDataLst>
      <p:tags r:id="rId8"/>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38000">
              <a:schemeClr val="bg2">
                <a:lumMod val="75000"/>
              </a:schemeClr>
            </a:gs>
          </a:gsLst>
          <a:lin ang="2700000" scaled="0"/>
        </a:gra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1270" y="0"/>
            <a:ext cx="12190730" cy="6315710"/>
          </a:xfrm>
          <a:prstGeom prst="rect">
            <a:avLst/>
          </a:prstGeom>
          <a:solidFill>
            <a:srgbClr val="001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锦绣宋体" panose="02000503000000000000" charset="-122"/>
              <a:ea typeface="锦绣宋体" panose="02000503000000000000" charset="-122"/>
              <a:cs typeface="+mn-ea"/>
              <a:sym typeface="+mn-lt"/>
            </a:endParaRPr>
          </a:p>
        </p:txBody>
      </p:sp>
      <p:sp>
        <p:nvSpPr>
          <p:cNvPr id="6" name="文本框 5"/>
          <p:cNvSpPr txBox="1"/>
          <p:nvPr>
            <p:custDataLst>
              <p:tags r:id="rId2"/>
            </p:custDataLst>
          </p:nvPr>
        </p:nvSpPr>
        <p:spPr>
          <a:xfrm>
            <a:off x="105410" y="48260"/>
            <a:ext cx="1171575" cy="480060"/>
          </a:xfrm>
          <a:prstGeom prst="rect">
            <a:avLst/>
          </a:prstGeom>
          <a:noFill/>
        </p:spPr>
        <p:txBody>
          <a:bodyPr wrap="square" bIns="0" rtlCol="0" anchor="b" anchorCtr="0">
            <a:noAutofit/>
          </a:bodyPr>
          <a:p>
            <a:r>
              <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rPr>
              <a:t>丽诺生®</a:t>
            </a:r>
            <a:endPar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endParaRPr>
          </a:p>
          <a:p>
            <a:r>
              <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rPr>
              <a:t>普乐沙福注射液</a:t>
            </a:r>
            <a:endPar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endParaRPr>
          </a:p>
        </p:txBody>
      </p:sp>
      <p:sp>
        <p:nvSpPr>
          <p:cNvPr id="13" name="矩形 12"/>
          <p:cNvSpPr/>
          <p:nvPr>
            <p:custDataLst>
              <p:tags r:id="rId3"/>
            </p:custDataLst>
          </p:nvPr>
        </p:nvSpPr>
        <p:spPr>
          <a:xfrm>
            <a:off x="635" y="528955"/>
            <a:ext cx="12191365" cy="5786120"/>
          </a:xfrm>
          <a:prstGeom prst="rect">
            <a:avLst/>
          </a:prstGeom>
          <a:gradFill>
            <a:gsLst>
              <a:gs pos="0">
                <a:srgbClr val="53639F">
                  <a:alpha val="9000"/>
                </a:srgbClr>
              </a:gs>
              <a:gs pos="87000">
                <a:srgbClr val="1D2E5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cs typeface="+mn-ea"/>
              <a:sym typeface="+mn-lt"/>
            </a:endParaRPr>
          </a:p>
        </p:txBody>
      </p:sp>
      <p:sp>
        <p:nvSpPr>
          <p:cNvPr id="2" name="矩形 1"/>
          <p:cNvSpPr/>
          <p:nvPr userDrawn="1"/>
        </p:nvSpPr>
        <p:spPr bwMode="auto">
          <a:xfrm>
            <a:off x="3547745" y="1395095"/>
            <a:ext cx="4827905" cy="829945"/>
          </a:xfrm>
          <a:prstGeom prst="rect">
            <a:avLst/>
          </a:prstGeom>
        </p:spPr>
        <p:txBody>
          <a:bodyPr wrap="square">
            <a:spAutoFit/>
          </a:bodyPr>
          <a:p>
            <a:pPr algn="ctr">
              <a:defRPr/>
            </a:pPr>
            <a:r>
              <a:rPr lang="zh-CN" altLang="en-US" sz="4800" b="1" kern="100" spc="300" dirty="0">
                <a:solidFill>
                  <a:schemeClr val="lt1"/>
                </a:solidFill>
                <a:latin typeface="微软雅黑" panose="020B0503020204020204" charset="-122"/>
                <a:ea typeface="微软雅黑" panose="020B0503020204020204" charset="-122"/>
                <a:cs typeface="+mn-ea"/>
                <a:sym typeface="+mn-lt"/>
              </a:rPr>
              <a:t>公平性</a:t>
            </a:r>
            <a:endParaRPr lang="zh-CN" altLang="en-US" sz="4800" b="1" kern="100" spc="300" dirty="0">
              <a:solidFill>
                <a:schemeClr val="lt1"/>
              </a:solidFill>
              <a:latin typeface="微软雅黑" panose="020B0503020204020204" charset="-122"/>
              <a:ea typeface="微软雅黑" panose="020B0503020204020204" charset="-122"/>
              <a:cs typeface="+mn-ea"/>
              <a:sym typeface="+mn-lt"/>
            </a:endParaRPr>
          </a:p>
        </p:txBody>
      </p:sp>
      <p:sp>
        <p:nvSpPr>
          <p:cNvPr id="9" name="椭圆 8"/>
          <p:cNvSpPr/>
          <p:nvPr userDrawn="1">
            <p:custDataLst>
              <p:tags r:id="rId4"/>
            </p:custDataLst>
          </p:nvPr>
        </p:nvSpPr>
        <p:spPr>
          <a:xfrm>
            <a:off x="5422265" y="93345"/>
            <a:ext cx="1080135" cy="1080135"/>
          </a:xfrm>
          <a:prstGeom prst="ellipse">
            <a:avLst/>
          </a:prstGeom>
          <a:solidFill>
            <a:schemeClr val="accent1">
              <a:lumMod val="75000"/>
            </a:schemeClr>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dirty="0">
                <a:solidFill>
                  <a:schemeClr val="lt1"/>
                </a:solidFill>
                <a:latin typeface="微软雅黑" panose="020B0503020204020204" charset="-122"/>
                <a:ea typeface="微软雅黑" panose="020B0503020204020204" charset="-122"/>
                <a:cs typeface="+mn-ea"/>
                <a:sym typeface="+mn-lt"/>
              </a:rPr>
              <a:t>06</a:t>
            </a:r>
            <a:endParaRPr lang="en-US" altLang="zh-CN" sz="3600" b="1" dirty="0">
              <a:solidFill>
                <a:schemeClr val="lt1"/>
              </a:solidFill>
              <a:latin typeface="微软雅黑" panose="020B0503020204020204" charset="-122"/>
              <a:ea typeface="微软雅黑" panose="020B0503020204020204" charset="-122"/>
              <a:cs typeface="+mn-ea"/>
              <a:sym typeface="+mn-lt"/>
            </a:endParaRPr>
          </a:p>
        </p:txBody>
      </p:sp>
      <p:sp>
        <p:nvSpPr>
          <p:cNvPr id="21" name="文本框 20"/>
          <p:cNvSpPr txBox="1"/>
          <p:nvPr>
            <p:custDataLst>
              <p:tags r:id="rId5"/>
            </p:custDataLst>
          </p:nvPr>
        </p:nvSpPr>
        <p:spPr>
          <a:xfrm>
            <a:off x="1089025" y="2376805"/>
            <a:ext cx="10521950" cy="1568450"/>
          </a:xfrm>
          <a:prstGeom prst="rect">
            <a:avLst/>
          </a:prstGeom>
          <a:noFill/>
        </p:spPr>
        <p:txBody>
          <a:bodyPr wrap="square" rtlCol="0">
            <a:spAutoFit/>
          </a:bodyPr>
          <a:p>
            <a:pPr>
              <a:lnSpc>
                <a:spcPct val="150000"/>
              </a:lnSpc>
            </a:pP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年发病患者总数：</a:t>
            </a:r>
            <a:r>
              <a:rPr lang="en-US" altLang="zh-CN" sz="1600" dirty="0">
                <a:solidFill>
                  <a:schemeClr val="lt1"/>
                </a:solidFill>
                <a:latin typeface="微软雅黑" panose="020B0503020204020204" charset="-122"/>
                <a:ea typeface="微软雅黑" panose="020B0503020204020204" charset="-122"/>
                <a:cs typeface="微软雅黑" panose="020B0503020204020204" charset="-122"/>
                <a:sym typeface="+mn-lt"/>
              </a:rPr>
              <a:t>    </a:t>
            </a: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据不完全统计，</a:t>
            </a:r>
            <a:r>
              <a:rPr lang="en-US" altLang="zh-CN" sz="1600" dirty="0">
                <a:solidFill>
                  <a:schemeClr val="lt1"/>
                </a:solidFill>
                <a:latin typeface="微软雅黑" panose="020B0503020204020204" charset="-122"/>
                <a:ea typeface="微软雅黑" panose="020B0503020204020204" charset="-122"/>
                <a:cs typeface="微软雅黑" panose="020B0503020204020204" charset="-122"/>
                <a:sym typeface="+mn-lt"/>
              </a:rPr>
              <a:t>2021</a:t>
            </a: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年干细胞移植病例有</a:t>
            </a:r>
            <a:r>
              <a:rPr lang="en-US" altLang="zh-CN" sz="1600" dirty="0">
                <a:solidFill>
                  <a:schemeClr val="lt1"/>
                </a:solidFill>
                <a:latin typeface="微软雅黑" panose="020B0503020204020204" charset="-122"/>
                <a:ea typeface="微软雅黑" panose="020B0503020204020204" charset="-122"/>
                <a:cs typeface="微软雅黑" panose="020B0503020204020204" charset="-122"/>
                <a:sym typeface="+mn-lt"/>
              </a:rPr>
              <a:t>12000</a:t>
            </a: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多例，并逐年按</a:t>
            </a:r>
            <a:r>
              <a:rPr lang="en-US" altLang="zh-CN" sz="1600" dirty="0">
                <a:solidFill>
                  <a:schemeClr val="lt1"/>
                </a:solidFill>
                <a:latin typeface="微软雅黑" panose="020B0503020204020204" charset="-122"/>
                <a:ea typeface="微软雅黑" panose="020B0503020204020204" charset="-122"/>
                <a:cs typeface="微软雅黑" panose="020B0503020204020204" charset="-122"/>
                <a:sym typeface="+mn-lt"/>
              </a:rPr>
              <a:t>30%</a:t>
            </a: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的比例上升。很大一部分患者因进口原研药品价格太高，而放弃干细胞移植治疗。</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弥补药品目录短板：目前医保目录无：适用于非霍奇金淋巴瘤（</a:t>
            </a:r>
            <a:r>
              <a:rPr lang="en-US" altLang="zh-CN" sz="1600" dirty="0">
                <a:solidFill>
                  <a:schemeClr val="lt1"/>
                </a:solidFill>
                <a:latin typeface="微软雅黑" panose="020B0503020204020204" charset="-122"/>
                <a:ea typeface="微软雅黑" panose="020B0503020204020204" charset="-122"/>
                <a:cs typeface="微软雅黑" panose="020B0503020204020204" charset="-122"/>
                <a:sym typeface="+mn-lt"/>
              </a:rPr>
              <a:t>NHL)</a:t>
            </a: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和多发性骨髓瘤（</a:t>
            </a:r>
            <a:r>
              <a:rPr lang="en-US" altLang="zh-CN" sz="1600" dirty="0">
                <a:solidFill>
                  <a:schemeClr val="lt1"/>
                </a:solidFill>
                <a:latin typeface="微软雅黑" panose="020B0503020204020204" charset="-122"/>
                <a:ea typeface="微软雅黑" panose="020B0503020204020204" charset="-122"/>
                <a:cs typeface="微软雅黑" panose="020B0503020204020204" charset="-122"/>
                <a:sym typeface="+mn-lt"/>
              </a:rPr>
              <a:t>MM</a:t>
            </a: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）动员剂药品。</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临床管理难度：凡是具备干细胞移植技术的医疗机构都是大型三级医院，有成熟完善的药品管理制度和流程。</a:t>
            </a:r>
            <a:endParaRPr lang="en-US" altLang="zh-CN"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0">
              <a:schemeClr val="bg2">
                <a:lumMod val="75000"/>
              </a:schemeClr>
            </a:gs>
          </a:gsLst>
          <a:lin ang="2700000" scaled="0"/>
        </a:gra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162560" y="6137910"/>
            <a:ext cx="8891905" cy="491490"/>
          </a:xfrm>
          <a:prstGeom prst="rect">
            <a:avLst/>
          </a:prstGeom>
        </p:spPr>
        <p:txBody>
          <a:bodyPr wrap="square">
            <a:spAutoFit/>
          </a:bodyPr>
          <a:p>
            <a:pPr algn="ctr"/>
            <a:r>
              <a:rPr lang="en-US" altLang="zh-CN" sz="2600" i="1" spc="300" dirty="0">
                <a:solidFill>
                  <a:schemeClr val="lt1"/>
                </a:solidFill>
                <a:cs typeface="+mn-ea"/>
                <a:sym typeface="+mn-lt"/>
              </a:rPr>
              <a:t>Thank You For Your Listening And Guiding</a:t>
            </a:r>
            <a:endParaRPr lang="en-US" altLang="zh-CN" sz="2600" i="1" spc="300" dirty="0">
              <a:solidFill>
                <a:schemeClr val="lt1"/>
              </a:solidFill>
              <a:cs typeface="+mn-ea"/>
              <a:sym typeface="+mn-lt"/>
            </a:endParaRPr>
          </a:p>
        </p:txBody>
      </p:sp>
      <p:sp>
        <p:nvSpPr>
          <p:cNvPr id="3" name="矩形 2"/>
          <p:cNvSpPr/>
          <p:nvPr>
            <p:custDataLst>
              <p:tags r:id="rId2"/>
            </p:custDataLst>
          </p:nvPr>
        </p:nvSpPr>
        <p:spPr>
          <a:xfrm>
            <a:off x="8736330" y="6168390"/>
            <a:ext cx="3294380" cy="460375"/>
          </a:xfrm>
          <a:prstGeom prst="rect">
            <a:avLst/>
          </a:prstGeom>
        </p:spPr>
        <p:txBody>
          <a:bodyPr wrap="square">
            <a:spAutoFit/>
          </a:bodyPr>
          <a:p>
            <a:pPr marL="285750" indent="-285750">
              <a:lnSpc>
                <a:spcPct val="150000"/>
              </a:lnSpc>
              <a:buFont typeface="Wingdings" panose="05000000000000000000" pitchFamily="2" charset="2"/>
              <a:buChar char="Ø"/>
            </a:pPr>
            <a:r>
              <a:rPr lang="zh-CN" sz="1600" dirty="0">
                <a:solidFill>
                  <a:schemeClr val="lt1"/>
                </a:solidFill>
                <a:cs typeface="+mn-ea"/>
                <a:sym typeface="+mn-lt"/>
              </a:rPr>
              <a:t>湖南五洲通药业股份有限公司</a:t>
            </a:r>
            <a:endParaRPr lang="zh-CN" sz="1600" dirty="0">
              <a:solidFill>
                <a:schemeClr val="lt1"/>
              </a:solidFill>
              <a:cs typeface="+mn-ea"/>
              <a:sym typeface="+mn-lt"/>
            </a:endParaRPr>
          </a:p>
        </p:txBody>
      </p:sp>
      <p:sp>
        <p:nvSpPr>
          <p:cNvPr id="5" name="标题 1"/>
          <p:cNvSpPr>
            <a:spLocks noGrp="1"/>
          </p:cNvSpPr>
          <p:nvPr>
            <p:custDataLst>
              <p:tags r:id="rId3"/>
            </p:custDataLst>
          </p:nvPr>
        </p:nvSpPr>
        <p:spPr>
          <a:xfrm>
            <a:off x="868680" y="3680460"/>
            <a:ext cx="5876290" cy="923925"/>
          </a:xfrm>
          <a:prstGeom prst="rect">
            <a:avLst/>
          </a:prstGeom>
          <a:effectLst>
            <a:glow rad="63500">
              <a:schemeClr val="accent5">
                <a:satMod val="175000"/>
                <a:alpha val="40000"/>
              </a:schemeClr>
            </a:glow>
          </a:effectLst>
        </p:spPr>
        <p:txBody>
          <a:bodyPr vert="horz" lIns="90000" tIns="46800" rIns="90000" bIns="0" rtlCol="0" anchor="b" anchorCtr="0">
            <a:normAutofit fontScale="60000"/>
          </a:bodyPr>
          <a:lstStyle>
            <a:lvl1pPr marL="0" marR="0" algn="r" defTabSz="914400" rtl="0" eaLnBrk="1" fontAlgn="auto" latinLnBrk="0" hangingPunct="1">
              <a:lnSpc>
                <a:spcPct val="100000"/>
              </a:lnSpc>
              <a:spcBef>
                <a:spcPct val="0"/>
              </a:spcBef>
              <a:buNone/>
              <a:defRPr kumimoji="0" lang="zh-CN" altLang="en-US" sz="6600" b="1" i="1" u="none" strike="noStrike" kern="1200" cap="none" spc="600" normalizeH="0" baseline="0" noProof="1" dirty="0">
                <a:gradFill>
                  <a:gsLst>
                    <a:gs pos="0">
                      <a:schemeClr val="bg1"/>
                    </a:gs>
                    <a:gs pos="98000">
                      <a:schemeClr val="accent1">
                        <a:lumMod val="40000"/>
                        <a:lumOff val="60000"/>
                      </a:schemeClr>
                    </a:gs>
                  </a:gsLst>
                  <a:lin ang="21594000" scaled="0"/>
                </a:gradFill>
                <a:effectLst>
                  <a:glow rad="63500">
                    <a:schemeClr val="accent1">
                      <a:satMod val="175000"/>
                      <a:alpha val="40000"/>
                    </a:schemeClr>
                  </a:glow>
                </a:effectLst>
                <a:uFillTx/>
                <a:latin typeface="Arial" panose="020B0604020202020204" pitchFamily="34" charset="0"/>
                <a:ea typeface="汉仪旗黑-85S" panose="00020600040101010101" pitchFamily="18" charset="-122"/>
                <a:cs typeface="+mj-cs"/>
                <a:sym typeface="+mn-ea"/>
              </a:defRPr>
            </a:lvl1pPr>
          </a:lstStyle>
          <a:p>
            <a:pPr marL="0" indent="0" algn="r">
              <a:lnSpc>
                <a:spcPct val="100000"/>
              </a:lnSpc>
              <a:spcBef>
                <a:spcPts val="0"/>
              </a:spcBef>
              <a:spcAft>
                <a:spcPts val="0"/>
              </a:spcAft>
              <a:buSzPct val="100000"/>
              <a:buNone/>
            </a:pPr>
            <a:r>
              <a:rPr lang="zh-CN" altLang="en-US" sz="4445" dirty="0">
                <a:gradFill>
                  <a:gsLst>
                    <a:gs pos="0">
                      <a:schemeClr val="lt1"/>
                    </a:gs>
                    <a:gs pos="98000">
                      <a:schemeClr val="accent1">
                        <a:lumMod val="40000"/>
                        <a:lumOff val="60000"/>
                      </a:schemeClr>
                    </a:gs>
                  </a:gsLst>
                  <a:lin ang="21594000" scaled="0"/>
                </a:gradFill>
                <a:sym typeface="+mn-lt"/>
              </a:rPr>
              <a:t>提高动员效率，保障移植成功</a:t>
            </a:r>
            <a:endParaRPr lang="zh-CN" altLang="en-US" sz="4445" dirty="0">
              <a:gradFill>
                <a:gsLst>
                  <a:gs pos="0">
                    <a:schemeClr val="lt1"/>
                  </a:gs>
                  <a:gs pos="98000">
                    <a:schemeClr val="accent1">
                      <a:lumMod val="40000"/>
                      <a:lumOff val="60000"/>
                    </a:schemeClr>
                  </a:gs>
                </a:gsLst>
                <a:lin ang="21594000" scaled="0"/>
              </a:gradFill>
              <a:sym typeface="+mn-lt"/>
            </a:endParaRPr>
          </a:p>
        </p:txBody>
      </p:sp>
      <p:sp>
        <p:nvSpPr>
          <p:cNvPr id="6" name="文本框 5"/>
          <p:cNvSpPr txBox="1"/>
          <p:nvPr>
            <p:custDataLst>
              <p:tags r:id="rId4"/>
            </p:custDataLst>
          </p:nvPr>
        </p:nvSpPr>
        <p:spPr>
          <a:xfrm>
            <a:off x="219710" y="162560"/>
            <a:ext cx="1171575" cy="480060"/>
          </a:xfrm>
          <a:prstGeom prst="rect">
            <a:avLst/>
          </a:prstGeom>
          <a:noFill/>
        </p:spPr>
        <p:txBody>
          <a:bodyPr wrap="square" bIns="0" rtlCol="0" anchor="b" anchorCtr="0">
            <a:noAutofit/>
          </a:bodyPr>
          <a:p>
            <a:r>
              <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rPr>
              <a:t>丽诺生®</a:t>
            </a:r>
            <a:endPar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endParaRPr>
          </a:p>
          <a:p>
            <a:r>
              <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rPr>
              <a:t>普乐沙福注射液</a:t>
            </a:r>
            <a:endPar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endParaRPr>
          </a:p>
        </p:txBody>
      </p:sp>
      <p:grpSp>
        <p:nvGrpSpPr>
          <p:cNvPr id="12" name="组合 11"/>
          <p:cNvGrpSpPr/>
          <p:nvPr/>
        </p:nvGrpSpPr>
        <p:grpSpPr>
          <a:xfrm>
            <a:off x="1814195" y="1631315"/>
            <a:ext cx="4720590" cy="2519680"/>
            <a:chOff x="2329" y="1878"/>
            <a:chExt cx="7434" cy="3968"/>
          </a:xfrm>
        </p:grpSpPr>
        <p:sp>
          <p:nvSpPr>
            <p:cNvPr id="4" name="文本框 3"/>
            <p:cNvSpPr txBox="1"/>
            <p:nvPr/>
          </p:nvSpPr>
          <p:spPr>
            <a:xfrm>
              <a:off x="2329" y="2169"/>
              <a:ext cx="1648" cy="1791"/>
            </a:xfrm>
            <a:prstGeom prst="rect">
              <a:avLst/>
            </a:prstGeom>
            <a:noFill/>
          </p:spPr>
          <p:txBody>
            <a:bodyPr wrap="none" rtlCol="0">
              <a:spAutoFit/>
            </a:bodyPr>
            <a:p>
              <a:r>
                <a:rPr lang="zh-CN" altLang="en-US" sz="6800">
                  <a:solidFill>
                    <a:schemeClr val="bg1"/>
                  </a:solidFill>
                  <a:latin typeface="锦绣宋体" panose="02000503000000000000" charset="-122"/>
                  <a:ea typeface="锦绣宋体" panose="02000503000000000000" charset="-122"/>
                </a:rPr>
                <a:t>全</a:t>
              </a:r>
              <a:endParaRPr lang="zh-CN" altLang="en-US" sz="6800">
                <a:solidFill>
                  <a:schemeClr val="bg1"/>
                </a:solidFill>
                <a:latin typeface="锦绣宋体" panose="02000503000000000000" charset="-122"/>
                <a:ea typeface="锦绣宋体" panose="02000503000000000000" charset="-122"/>
              </a:endParaRPr>
            </a:p>
          </p:txBody>
        </p:sp>
        <p:sp>
          <p:nvSpPr>
            <p:cNvPr id="7" name="文本框 6"/>
            <p:cNvSpPr txBox="1"/>
            <p:nvPr/>
          </p:nvSpPr>
          <p:spPr>
            <a:xfrm>
              <a:off x="3587" y="1878"/>
              <a:ext cx="1888" cy="2082"/>
            </a:xfrm>
            <a:prstGeom prst="rect">
              <a:avLst/>
            </a:prstGeom>
            <a:noFill/>
          </p:spPr>
          <p:txBody>
            <a:bodyPr wrap="none" rtlCol="0">
              <a:spAutoFit/>
            </a:bodyPr>
            <a:p>
              <a:r>
                <a:rPr lang="zh-CN" altLang="en-US" sz="8000">
                  <a:solidFill>
                    <a:schemeClr val="bg1"/>
                  </a:solidFill>
                  <a:latin typeface="方正公文小标宋" panose="02000500000000000000" charset="-122"/>
                  <a:ea typeface="方正公文小标宋" panose="02000500000000000000" charset="-122"/>
                </a:rPr>
                <a:t>丽</a:t>
              </a:r>
              <a:endParaRPr lang="zh-CN" altLang="en-US" sz="8000">
                <a:solidFill>
                  <a:schemeClr val="bg1"/>
                </a:solidFill>
                <a:latin typeface="方正公文小标宋" panose="02000500000000000000" charset="-122"/>
                <a:ea typeface="方正公文小标宋" panose="02000500000000000000" charset="-122"/>
              </a:endParaRPr>
            </a:p>
          </p:txBody>
        </p:sp>
        <p:sp>
          <p:nvSpPr>
            <p:cNvPr id="8" name="文本框 7"/>
            <p:cNvSpPr txBox="1"/>
            <p:nvPr/>
          </p:nvSpPr>
          <p:spPr>
            <a:xfrm>
              <a:off x="5078" y="2169"/>
              <a:ext cx="1648" cy="1791"/>
            </a:xfrm>
            <a:prstGeom prst="rect">
              <a:avLst/>
            </a:prstGeom>
            <a:noFill/>
          </p:spPr>
          <p:txBody>
            <a:bodyPr wrap="none" rtlCol="0">
              <a:spAutoFit/>
            </a:bodyPr>
            <a:p>
              <a:r>
                <a:rPr lang="zh-CN" altLang="en-US" sz="6800">
                  <a:solidFill>
                    <a:schemeClr val="bg1"/>
                  </a:solidFill>
                  <a:latin typeface="锦绣宋体" panose="02000503000000000000" charset="-122"/>
                  <a:ea typeface="锦绣宋体" panose="02000503000000000000" charset="-122"/>
                </a:rPr>
                <a:t>动</a:t>
              </a:r>
              <a:endParaRPr lang="zh-CN" altLang="en-US" sz="6800">
                <a:solidFill>
                  <a:schemeClr val="bg1"/>
                </a:solidFill>
                <a:latin typeface="汉仪润圆-65简" panose="00020600040101010101" charset="-122"/>
                <a:ea typeface="汉仪润圆-65简" panose="00020600040101010101" charset="-122"/>
              </a:endParaRPr>
            </a:p>
          </p:txBody>
        </p:sp>
        <p:sp>
          <p:nvSpPr>
            <p:cNvPr id="9" name="文本框 8"/>
            <p:cNvSpPr txBox="1"/>
            <p:nvPr/>
          </p:nvSpPr>
          <p:spPr>
            <a:xfrm>
              <a:off x="6260" y="2169"/>
              <a:ext cx="1648" cy="1791"/>
            </a:xfrm>
            <a:prstGeom prst="rect">
              <a:avLst/>
            </a:prstGeom>
            <a:noFill/>
          </p:spPr>
          <p:txBody>
            <a:bodyPr wrap="none" rtlCol="0">
              <a:spAutoFit/>
            </a:bodyPr>
            <a:p>
              <a:r>
                <a:rPr lang="zh-CN" altLang="en-US" sz="6800">
                  <a:solidFill>
                    <a:schemeClr val="bg1"/>
                  </a:solidFill>
                  <a:latin typeface="锦绣宋体" panose="02000503000000000000" charset="-122"/>
                  <a:ea typeface="锦绣宋体" panose="02000503000000000000" charset="-122"/>
                </a:rPr>
                <a:t>员</a:t>
              </a:r>
              <a:endParaRPr lang="zh-CN" altLang="en-US" sz="6800">
                <a:solidFill>
                  <a:schemeClr val="bg1"/>
                </a:solidFill>
                <a:latin typeface="汉仪润圆-65简" panose="00020600040101010101" charset="-122"/>
                <a:ea typeface="汉仪润圆-65简" panose="00020600040101010101" charset="-122"/>
              </a:endParaRPr>
            </a:p>
          </p:txBody>
        </p:sp>
        <p:sp>
          <p:nvSpPr>
            <p:cNvPr id="10" name="文本框 9"/>
            <p:cNvSpPr txBox="1"/>
            <p:nvPr/>
          </p:nvSpPr>
          <p:spPr>
            <a:xfrm>
              <a:off x="3977" y="3764"/>
              <a:ext cx="1648" cy="1791"/>
            </a:xfrm>
            <a:prstGeom prst="rect">
              <a:avLst/>
            </a:prstGeom>
            <a:noFill/>
          </p:spPr>
          <p:txBody>
            <a:bodyPr wrap="none" rtlCol="0">
              <a:spAutoFit/>
            </a:bodyPr>
            <a:p>
              <a:r>
                <a:rPr lang="zh-CN" altLang="en-US" sz="6800">
                  <a:solidFill>
                    <a:schemeClr val="bg1"/>
                  </a:solidFill>
                  <a:latin typeface="锦绣宋体" panose="02000503000000000000" charset="-122"/>
                  <a:ea typeface="锦绣宋体" panose="02000503000000000000" charset="-122"/>
                </a:rPr>
                <a:t>一</a:t>
              </a:r>
              <a:endParaRPr lang="zh-CN" altLang="en-US" sz="6800">
                <a:solidFill>
                  <a:schemeClr val="bg1"/>
                </a:solidFill>
                <a:latin typeface="锦绣宋体" panose="02000503000000000000" charset="-122"/>
                <a:ea typeface="锦绣宋体" panose="02000503000000000000" charset="-122"/>
              </a:endParaRPr>
            </a:p>
          </p:txBody>
        </p:sp>
        <p:sp>
          <p:nvSpPr>
            <p:cNvPr id="11" name="文本框 10"/>
            <p:cNvSpPr txBox="1"/>
            <p:nvPr/>
          </p:nvSpPr>
          <p:spPr>
            <a:xfrm>
              <a:off x="5369" y="3764"/>
              <a:ext cx="1888" cy="2082"/>
            </a:xfrm>
            <a:prstGeom prst="rect">
              <a:avLst/>
            </a:prstGeom>
            <a:noFill/>
          </p:spPr>
          <p:txBody>
            <a:bodyPr wrap="none" rtlCol="0">
              <a:spAutoFit/>
            </a:bodyPr>
            <a:p>
              <a:r>
                <a:rPr lang="zh-CN" altLang="en-US" sz="8000">
                  <a:solidFill>
                    <a:schemeClr val="bg1"/>
                  </a:solidFill>
                  <a:latin typeface="方正公文小标宋" panose="02000500000000000000" charset="-122"/>
                  <a:ea typeface="方正公文小标宋" panose="02000500000000000000" charset="-122"/>
                </a:rPr>
                <a:t>诺</a:t>
              </a:r>
              <a:endParaRPr lang="zh-CN" altLang="en-US" sz="6800">
                <a:solidFill>
                  <a:schemeClr val="bg1"/>
                </a:solidFill>
                <a:latin typeface="汉仪润圆-65简" panose="00020600040101010101" charset="-122"/>
                <a:ea typeface="汉仪润圆-65简" panose="00020600040101010101" charset="-122"/>
              </a:endParaRPr>
            </a:p>
          </p:txBody>
        </p:sp>
        <p:sp>
          <p:nvSpPr>
            <p:cNvPr id="13" name="文本框 12"/>
            <p:cNvSpPr txBox="1"/>
            <p:nvPr/>
          </p:nvSpPr>
          <p:spPr>
            <a:xfrm>
              <a:off x="8115" y="3764"/>
              <a:ext cx="1648" cy="1791"/>
            </a:xfrm>
            <a:prstGeom prst="rect">
              <a:avLst/>
            </a:prstGeom>
            <a:noFill/>
          </p:spPr>
          <p:txBody>
            <a:bodyPr wrap="none" rtlCol="0">
              <a:spAutoFit/>
            </a:bodyPr>
            <a:p>
              <a:r>
                <a:rPr lang="zh-CN" altLang="en-US" sz="6800">
                  <a:solidFill>
                    <a:schemeClr val="bg1"/>
                  </a:solidFill>
                  <a:latin typeface="锦绣宋体" panose="02000503000000000000" charset="-122"/>
                  <a:ea typeface="锦绣宋体" panose="02000503000000000000" charset="-122"/>
                </a:rPr>
                <a:t>生</a:t>
              </a:r>
              <a:endParaRPr lang="zh-CN" altLang="en-US" sz="6800">
                <a:solidFill>
                  <a:schemeClr val="bg1"/>
                </a:solidFill>
                <a:latin typeface="汉仪润圆-65简" panose="00020600040101010101" charset="-122"/>
                <a:ea typeface="汉仪润圆-65简" panose="00020600040101010101" charset="-122"/>
              </a:endParaRPr>
            </a:p>
          </p:txBody>
        </p:sp>
        <p:sp>
          <p:nvSpPr>
            <p:cNvPr id="14" name="文本框 13"/>
            <p:cNvSpPr txBox="1"/>
            <p:nvPr/>
          </p:nvSpPr>
          <p:spPr>
            <a:xfrm>
              <a:off x="6907" y="3764"/>
              <a:ext cx="1648" cy="1791"/>
            </a:xfrm>
            <a:prstGeom prst="rect">
              <a:avLst/>
            </a:prstGeom>
            <a:noFill/>
          </p:spPr>
          <p:txBody>
            <a:bodyPr wrap="none" rtlCol="0">
              <a:spAutoFit/>
            </a:bodyPr>
            <a:p>
              <a:r>
                <a:rPr lang="zh-CN" altLang="en-US" sz="6800">
                  <a:solidFill>
                    <a:schemeClr val="bg1"/>
                  </a:solidFill>
                  <a:latin typeface="锦绣宋体" panose="02000503000000000000" charset="-122"/>
                  <a:ea typeface="锦绣宋体" panose="02000503000000000000" charset="-122"/>
                </a:rPr>
                <a:t>而</a:t>
              </a:r>
              <a:endParaRPr lang="zh-CN" altLang="en-US" sz="6800">
                <a:solidFill>
                  <a:schemeClr val="bg1"/>
                </a:solidFill>
                <a:latin typeface="汉仪润圆-65简" panose="00020600040101010101" charset="-122"/>
                <a:ea typeface="汉仪润圆-65简" panose="00020600040101010101" charset="-122"/>
              </a:endParaRPr>
            </a:p>
          </p:txBody>
        </p:sp>
      </p:grpSp>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635" y="0"/>
            <a:ext cx="12191365" cy="6314440"/>
          </a:xfrm>
          <a:prstGeom prst="rect">
            <a:avLst/>
          </a:prstGeom>
          <a:solidFill>
            <a:srgbClr val="001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cs typeface="+mn-ea"/>
              <a:sym typeface="+mn-lt"/>
            </a:endParaRPr>
          </a:p>
        </p:txBody>
      </p:sp>
      <p:sp>
        <p:nvSpPr>
          <p:cNvPr id="10" name="矩形 9"/>
          <p:cNvSpPr/>
          <p:nvPr>
            <p:custDataLst>
              <p:tags r:id="rId2"/>
            </p:custDataLst>
          </p:nvPr>
        </p:nvSpPr>
        <p:spPr>
          <a:xfrm>
            <a:off x="871855" y="-635"/>
            <a:ext cx="11320145" cy="507365"/>
          </a:xfrm>
          <a:prstGeom prst="rect">
            <a:avLst/>
          </a:prstGeom>
          <a:solidFill>
            <a:srgbClr val="001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cs typeface="+mn-ea"/>
              <a:sym typeface="+mn-lt"/>
            </a:endParaRPr>
          </a:p>
        </p:txBody>
      </p:sp>
      <p:sp>
        <p:nvSpPr>
          <p:cNvPr id="2" name="椭圆 1"/>
          <p:cNvSpPr/>
          <p:nvPr>
            <p:custDataLst>
              <p:tags r:id="rId3"/>
            </p:custDataLst>
          </p:nvPr>
        </p:nvSpPr>
        <p:spPr>
          <a:xfrm>
            <a:off x="3412490" y="2064385"/>
            <a:ext cx="723900" cy="723900"/>
          </a:xfrm>
          <a:prstGeom prst="ellipse">
            <a:avLst/>
          </a:prstGeom>
          <a:solidFill>
            <a:schemeClr val="lt1">
              <a:alpha val="10000"/>
            </a:schemeClr>
          </a:solidFill>
          <a:ln w="12700">
            <a:solidFill>
              <a:schemeClr val="lt1">
                <a:alpha val="40000"/>
              </a:schemeClr>
            </a:solidFill>
          </a:ln>
        </p:spPr>
        <p:style>
          <a:lnRef idx="2">
            <a:srgbClr val="004AF4">
              <a:shade val="50000"/>
            </a:srgbClr>
          </a:lnRef>
          <a:fillRef idx="1">
            <a:srgbClr val="004AF4"/>
          </a:fillRef>
          <a:effectRef idx="0">
            <a:srgbClr val="004AF4"/>
          </a:effectRef>
          <a:fontRef idx="minor">
            <a:srgbClr val="FFFFFF"/>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charset="-122"/>
            </a:endParaRPr>
          </a:p>
        </p:txBody>
      </p:sp>
      <p:sp>
        <p:nvSpPr>
          <p:cNvPr id="7" name="椭圆 6"/>
          <p:cNvSpPr/>
          <p:nvPr>
            <p:custDataLst>
              <p:tags r:id="rId4"/>
            </p:custDataLst>
          </p:nvPr>
        </p:nvSpPr>
        <p:spPr>
          <a:xfrm>
            <a:off x="3412490" y="3093720"/>
            <a:ext cx="723900" cy="723900"/>
          </a:xfrm>
          <a:prstGeom prst="ellipse">
            <a:avLst/>
          </a:prstGeom>
          <a:solidFill>
            <a:schemeClr val="lt1">
              <a:alpha val="10000"/>
            </a:schemeClr>
          </a:solidFill>
          <a:ln w="12700">
            <a:solidFill>
              <a:schemeClr val="lt1">
                <a:alpha val="40000"/>
              </a:schemeClr>
            </a:solidFill>
          </a:ln>
        </p:spPr>
        <p:style>
          <a:lnRef idx="2">
            <a:srgbClr val="004AF4">
              <a:shade val="50000"/>
            </a:srgbClr>
          </a:lnRef>
          <a:fillRef idx="1">
            <a:srgbClr val="004AF4"/>
          </a:fillRef>
          <a:effectRef idx="0">
            <a:srgbClr val="004AF4"/>
          </a:effectRef>
          <a:fontRef idx="minor">
            <a:srgbClr val="FFFFFF"/>
          </a:fontRef>
        </p:style>
        <p:txBody>
          <a:bodyPr wrap="square" rtlCol="0" anchor="ctr">
            <a:normAutofit/>
          </a:bodyPr>
          <a:lstStyle/>
          <a:p>
            <a:pPr algn="ctr"/>
            <a:endParaRPr lang="zh-CN" altLang="en-US" dirty="0">
              <a:solidFill>
                <a:schemeClr val="lt1"/>
              </a:solidFill>
              <a:latin typeface="Arial" panose="020B0604020202020204" pitchFamily="34" charset="0"/>
              <a:ea typeface="微软雅黑" panose="020B0503020204020204" charset="-122"/>
            </a:endParaRPr>
          </a:p>
        </p:txBody>
      </p:sp>
      <p:sp>
        <p:nvSpPr>
          <p:cNvPr id="13" name="TextBox 10"/>
          <p:cNvSpPr txBox="1"/>
          <p:nvPr>
            <p:custDataLst>
              <p:tags r:id="rId5"/>
            </p:custDataLst>
          </p:nvPr>
        </p:nvSpPr>
        <p:spPr>
          <a:xfrm>
            <a:off x="4541520" y="3229610"/>
            <a:ext cx="2865755" cy="547370"/>
          </a:xfrm>
          <a:prstGeom prst="rect">
            <a:avLst/>
          </a:prstGeom>
          <a:noFill/>
        </p:spPr>
        <p:txBody>
          <a:bodyPr wrap="square" rtlCol="0" anchor="ctr" anchorCtr="0">
            <a:noAutofit/>
          </a:bodyPr>
          <a:lstStyle/>
          <a:p>
            <a:pPr marL="0" lvl="0" indent="0" algn="l">
              <a:lnSpc>
                <a:spcPct val="100000"/>
              </a:lnSpc>
              <a:spcBef>
                <a:spcPts val="0"/>
              </a:spcBef>
              <a:spcAft>
                <a:spcPts val="0"/>
              </a:spcAft>
              <a:buSzPct val="100000"/>
              <a:buNone/>
            </a:pPr>
            <a:r>
              <a:rPr lang="zh-CN" altLang="en-US" sz="2400" b="1" kern="100" spc="300" dirty="0">
                <a:solidFill>
                  <a:schemeClr val="lt1"/>
                </a:solidFill>
                <a:latin typeface="微软雅黑" panose="020B0503020204020204" charset="-122"/>
                <a:ea typeface="微软雅黑" panose="020B0503020204020204" charset="-122"/>
                <a:cs typeface="+mn-ea"/>
                <a:sym typeface="+mn-lt"/>
              </a:rPr>
              <a:t>有效性</a:t>
            </a:r>
            <a:endParaRPr lang="zh-CN" altLang="en-US" sz="2400" b="1" spc="200" dirty="0">
              <a:ln>
                <a:solidFill>
                  <a:schemeClr val="accent1"/>
                </a:solidFill>
              </a:ln>
              <a:solidFill>
                <a:schemeClr val="lt1"/>
              </a:solidFill>
              <a:latin typeface="Arial" panose="020B0604020202020204" pitchFamily="34" charset="0"/>
              <a:ea typeface="微软雅黑" panose="020B0503020204020204" charset="-122"/>
              <a:cs typeface="微软雅黑" panose="020B0503020204020204" charset="-122"/>
              <a:sym typeface="+mn-lt"/>
            </a:endParaRPr>
          </a:p>
        </p:txBody>
      </p:sp>
      <p:sp>
        <p:nvSpPr>
          <p:cNvPr id="17" name="TextBox 10"/>
          <p:cNvSpPr txBox="1"/>
          <p:nvPr>
            <p:custDataLst>
              <p:tags r:id="rId6"/>
            </p:custDataLst>
          </p:nvPr>
        </p:nvSpPr>
        <p:spPr>
          <a:xfrm>
            <a:off x="4541520" y="2198370"/>
            <a:ext cx="2865755" cy="547370"/>
          </a:xfrm>
          <a:prstGeom prst="rect">
            <a:avLst/>
          </a:prstGeom>
          <a:noFill/>
        </p:spPr>
        <p:txBody>
          <a:bodyPr wrap="square" rtlCol="0" anchor="ctr" anchorCtr="0">
            <a:noAutofit/>
          </a:bodyPr>
          <a:lstStyle/>
          <a:p>
            <a:pPr marL="0" lvl="0" indent="0" algn="l">
              <a:lnSpc>
                <a:spcPct val="100000"/>
              </a:lnSpc>
              <a:spcBef>
                <a:spcPts val="0"/>
              </a:spcBef>
              <a:spcAft>
                <a:spcPts val="0"/>
              </a:spcAft>
              <a:buSzPct val="100000"/>
              <a:buNone/>
            </a:pPr>
            <a:r>
              <a:rPr lang="zh-CN" altLang="en-US" sz="2400" b="1" kern="100" spc="300" dirty="0">
                <a:solidFill>
                  <a:schemeClr val="lt1"/>
                </a:solidFill>
                <a:latin typeface="微软雅黑" panose="020B0503020204020204" charset="-122"/>
                <a:ea typeface="微软雅黑" panose="020B0503020204020204" charset="-122"/>
                <a:cs typeface="+mn-ea"/>
                <a:sym typeface="+mn-lt"/>
              </a:rPr>
              <a:t>药品基本信息</a:t>
            </a:r>
            <a:endParaRPr lang="zh-CN" altLang="en-US" sz="2400" b="1" spc="200" dirty="0">
              <a:ln>
                <a:solidFill>
                  <a:schemeClr val="accent1"/>
                </a:solidFill>
              </a:ln>
              <a:solidFill>
                <a:schemeClr val="lt1"/>
              </a:solidFill>
              <a:latin typeface="Arial" panose="020B0604020202020204" pitchFamily="34" charset="0"/>
              <a:ea typeface="微软雅黑" panose="020B0503020204020204" charset="-122"/>
              <a:cs typeface="微软雅黑" panose="020B0503020204020204" charset="-122"/>
              <a:sym typeface="+mn-lt"/>
            </a:endParaRPr>
          </a:p>
        </p:txBody>
      </p:sp>
      <p:sp>
        <p:nvSpPr>
          <p:cNvPr id="26" name="椭圆 25"/>
          <p:cNvSpPr/>
          <p:nvPr>
            <p:custDataLst>
              <p:tags r:id="rId7"/>
            </p:custDataLst>
          </p:nvPr>
        </p:nvSpPr>
        <p:spPr>
          <a:xfrm>
            <a:off x="7444740" y="2064385"/>
            <a:ext cx="723900" cy="723900"/>
          </a:xfrm>
          <a:prstGeom prst="ellipse">
            <a:avLst/>
          </a:prstGeom>
          <a:solidFill>
            <a:schemeClr val="lt1">
              <a:alpha val="10000"/>
            </a:schemeClr>
          </a:solidFill>
          <a:ln w="12700">
            <a:solidFill>
              <a:schemeClr val="lt1">
                <a:alpha val="40000"/>
              </a:schemeClr>
            </a:solidFill>
          </a:ln>
        </p:spPr>
        <p:style>
          <a:lnRef idx="2">
            <a:srgbClr val="004AF4">
              <a:shade val="50000"/>
            </a:srgbClr>
          </a:lnRef>
          <a:fillRef idx="1">
            <a:srgbClr val="004AF4"/>
          </a:fillRef>
          <a:effectRef idx="0">
            <a:srgbClr val="004AF4"/>
          </a:effectRef>
          <a:fontRef idx="minor">
            <a:srgbClr val="FFFFFF"/>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charset="-122"/>
            </a:endParaRPr>
          </a:p>
        </p:txBody>
      </p:sp>
      <p:sp>
        <p:nvSpPr>
          <p:cNvPr id="31" name="TextBox 10"/>
          <p:cNvSpPr txBox="1"/>
          <p:nvPr>
            <p:custDataLst>
              <p:tags r:id="rId8"/>
            </p:custDataLst>
          </p:nvPr>
        </p:nvSpPr>
        <p:spPr>
          <a:xfrm>
            <a:off x="8573770" y="2200275"/>
            <a:ext cx="2865755" cy="547370"/>
          </a:xfrm>
          <a:prstGeom prst="rect">
            <a:avLst/>
          </a:prstGeom>
          <a:noFill/>
        </p:spPr>
        <p:txBody>
          <a:bodyPr wrap="square" rtlCol="0" anchor="ctr" anchorCtr="0">
            <a:noAutofit/>
          </a:bodyPr>
          <a:lstStyle/>
          <a:p>
            <a:pPr marL="0" lvl="0" indent="0" algn="l">
              <a:lnSpc>
                <a:spcPct val="100000"/>
              </a:lnSpc>
              <a:spcBef>
                <a:spcPts val="0"/>
              </a:spcBef>
              <a:spcAft>
                <a:spcPts val="0"/>
              </a:spcAft>
              <a:buSzPct val="100000"/>
              <a:buNone/>
            </a:pPr>
            <a:r>
              <a:rPr lang="zh-CN" altLang="en-US" sz="2400" b="1" kern="100" spc="300" dirty="0">
                <a:solidFill>
                  <a:schemeClr val="lt1"/>
                </a:solidFill>
                <a:latin typeface="微软雅黑" panose="020B0503020204020204" charset="-122"/>
                <a:ea typeface="微软雅黑" panose="020B0503020204020204" charset="-122"/>
                <a:cs typeface="+mn-ea"/>
                <a:sym typeface="+mn-lt"/>
              </a:rPr>
              <a:t>安全性</a:t>
            </a:r>
            <a:endParaRPr lang="zh-CN" altLang="en-US" sz="2400" b="1" spc="200" dirty="0">
              <a:ln>
                <a:solidFill>
                  <a:schemeClr val="accent1"/>
                </a:solidFill>
              </a:ln>
              <a:solidFill>
                <a:schemeClr val="lt1"/>
              </a:solidFill>
              <a:latin typeface="Arial" panose="020B0604020202020204" pitchFamily="34" charset="0"/>
              <a:ea typeface="微软雅黑" panose="020B0503020204020204" charset="-122"/>
              <a:cs typeface="微软雅黑" panose="020B0503020204020204" charset="-122"/>
              <a:sym typeface="+mn-lt"/>
            </a:endParaRPr>
          </a:p>
        </p:txBody>
      </p:sp>
      <p:sp>
        <p:nvSpPr>
          <p:cNvPr id="36" name="椭圆 35"/>
          <p:cNvSpPr/>
          <p:nvPr>
            <p:custDataLst>
              <p:tags r:id="rId9"/>
            </p:custDataLst>
          </p:nvPr>
        </p:nvSpPr>
        <p:spPr>
          <a:xfrm>
            <a:off x="7444740" y="3093720"/>
            <a:ext cx="723900" cy="723900"/>
          </a:xfrm>
          <a:prstGeom prst="ellipse">
            <a:avLst/>
          </a:prstGeom>
          <a:solidFill>
            <a:schemeClr val="lt1">
              <a:alpha val="10000"/>
            </a:schemeClr>
          </a:solidFill>
          <a:ln w="12700">
            <a:solidFill>
              <a:schemeClr val="lt1">
                <a:alpha val="40000"/>
              </a:schemeClr>
            </a:solidFill>
          </a:ln>
        </p:spPr>
        <p:style>
          <a:lnRef idx="2">
            <a:srgbClr val="004AF4">
              <a:shade val="50000"/>
            </a:srgbClr>
          </a:lnRef>
          <a:fillRef idx="1">
            <a:srgbClr val="004AF4"/>
          </a:fillRef>
          <a:effectRef idx="0">
            <a:srgbClr val="004AF4"/>
          </a:effectRef>
          <a:fontRef idx="minor">
            <a:srgbClr val="FFFFFF"/>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charset="-122"/>
            </a:endParaRPr>
          </a:p>
        </p:txBody>
      </p:sp>
      <p:sp>
        <p:nvSpPr>
          <p:cNvPr id="41" name="TextBox 10"/>
          <p:cNvSpPr txBox="1"/>
          <p:nvPr>
            <p:custDataLst>
              <p:tags r:id="rId10"/>
            </p:custDataLst>
          </p:nvPr>
        </p:nvSpPr>
        <p:spPr>
          <a:xfrm>
            <a:off x="8573770" y="3229610"/>
            <a:ext cx="2865755" cy="547370"/>
          </a:xfrm>
          <a:prstGeom prst="rect">
            <a:avLst/>
          </a:prstGeom>
          <a:noFill/>
        </p:spPr>
        <p:txBody>
          <a:bodyPr wrap="square" rtlCol="0" anchor="ctr" anchorCtr="0">
            <a:noAutofit/>
          </a:bodyPr>
          <a:lstStyle/>
          <a:p>
            <a:pPr marL="0" lvl="0" indent="0" algn="l">
              <a:lnSpc>
                <a:spcPct val="100000"/>
              </a:lnSpc>
              <a:spcBef>
                <a:spcPts val="0"/>
              </a:spcBef>
              <a:spcAft>
                <a:spcPts val="0"/>
              </a:spcAft>
              <a:buSzPct val="100000"/>
              <a:buNone/>
            </a:pPr>
            <a:r>
              <a:rPr lang="zh-CN" altLang="en-US" sz="2400" b="1" kern="100" spc="300" dirty="0">
                <a:solidFill>
                  <a:schemeClr val="lt1"/>
                </a:solidFill>
                <a:latin typeface="微软雅黑" panose="020B0503020204020204" charset="-122"/>
                <a:ea typeface="微软雅黑" panose="020B0503020204020204" charset="-122"/>
                <a:cs typeface="+mn-ea"/>
                <a:sym typeface="+mn-lt"/>
              </a:rPr>
              <a:t>经济型</a:t>
            </a:r>
            <a:endParaRPr lang="zh-CN" altLang="en-US" sz="2400" b="1" kern="100" spc="300" dirty="0">
              <a:solidFill>
                <a:schemeClr val="lt1"/>
              </a:solidFill>
              <a:latin typeface="微软雅黑" panose="020B0503020204020204" charset="-122"/>
              <a:ea typeface="微软雅黑" panose="020B0503020204020204" charset="-122"/>
              <a:cs typeface="+mn-ea"/>
              <a:sym typeface="+mn-lt"/>
            </a:endParaRPr>
          </a:p>
        </p:txBody>
      </p:sp>
      <p:sp>
        <p:nvSpPr>
          <p:cNvPr id="50" name="矩形 49"/>
          <p:cNvSpPr/>
          <p:nvPr>
            <p:custDataLst>
              <p:tags r:id="rId11"/>
            </p:custDataLst>
          </p:nvPr>
        </p:nvSpPr>
        <p:spPr>
          <a:xfrm>
            <a:off x="917575" y="2507615"/>
            <a:ext cx="1821180" cy="1821180"/>
          </a:xfrm>
          <a:prstGeom prst="rect">
            <a:avLst/>
          </a:prstGeom>
          <a:noFill/>
          <a:ln w="76200">
            <a:solidFill>
              <a:schemeClr val="lt1"/>
            </a:solidFill>
          </a:ln>
        </p:spPr>
        <p:style>
          <a:lnRef idx="2">
            <a:srgbClr val="004AF4">
              <a:shade val="50000"/>
            </a:srgbClr>
          </a:lnRef>
          <a:fillRef idx="1">
            <a:srgbClr val="004AF4"/>
          </a:fillRef>
          <a:effectRef idx="0">
            <a:srgbClr val="004AF4"/>
          </a:effectRef>
          <a:fontRef idx="minor">
            <a:srgbClr val="FFFFFF"/>
          </a:fontRef>
        </p:style>
        <p:txBody>
          <a:bodyPr wrap="square" rtlCol="0" anchor="ctr">
            <a:noAutofit/>
          </a:bodyPr>
          <a:p>
            <a:pPr algn="ctr"/>
            <a:endParaRPr lang="zh-CN" altLang="en-US">
              <a:solidFill>
                <a:schemeClr val="lt1"/>
              </a:solidFill>
              <a:latin typeface="Arial" panose="020B0604020202020204" pitchFamily="34" charset="0"/>
              <a:ea typeface="微软雅黑" panose="020B0503020204020204" charset="-122"/>
            </a:endParaRPr>
          </a:p>
        </p:txBody>
      </p:sp>
      <p:sp>
        <p:nvSpPr>
          <p:cNvPr id="389" name="TextBox 7"/>
          <p:cNvSpPr txBox="1"/>
          <p:nvPr>
            <p:custDataLst>
              <p:tags r:id="rId12"/>
            </p:custDataLst>
          </p:nvPr>
        </p:nvSpPr>
        <p:spPr>
          <a:xfrm>
            <a:off x="917575" y="4003040"/>
            <a:ext cx="1823085" cy="338455"/>
          </a:xfrm>
          <a:prstGeom prst="rect">
            <a:avLst/>
          </a:prstGeom>
          <a:solidFill>
            <a:schemeClr val="lt1"/>
          </a:solidFill>
        </p:spPr>
        <p:txBody>
          <a:bodyPr wrap="square" rtlCol="0">
            <a:noAutofit/>
          </a:bodyPr>
          <a:lstStyle/>
          <a:p>
            <a:pPr marL="0" indent="0" algn="ctr">
              <a:lnSpc>
                <a:spcPct val="100000"/>
              </a:lnSpc>
              <a:spcBef>
                <a:spcPts val="0"/>
              </a:spcBef>
              <a:spcAft>
                <a:spcPts val="0"/>
              </a:spcAft>
              <a:buSzPct val="100000"/>
              <a:buNone/>
            </a:pPr>
            <a:r>
              <a:rPr lang="en-US" altLang="zh-CN" sz="1600" b="1" spc="300" dirty="0">
                <a:solidFill>
                  <a:schemeClr val="accent1">
                    <a:lumMod val="75000"/>
                  </a:schemeClr>
                </a:solidFill>
                <a:latin typeface="Arial" panose="020B0604020202020204" pitchFamily="34" charset="0"/>
                <a:ea typeface="微软雅黑" panose="020B0503020204020204" charset="-122"/>
                <a:cs typeface="Arial" panose="020B0604020202020204" pitchFamily="34" charset="0"/>
                <a:sym typeface="+mn-lt"/>
              </a:rPr>
              <a:t>/CONTENT</a:t>
            </a:r>
            <a:endParaRPr lang="en-US" altLang="zh-CN" sz="1600" b="1" spc="300" dirty="0">
              <a:solidFill>
                <a:schemeClr val="accent1">
                  <a:lumMod val="75000"/>
                </a:schemeClr>
              </a:solidFill>
              <a:latin typeface="Arial" panose="020B0604020202020204" pitchFamily="34" charset="0"/>
              <a:ea typeface="微软雅黑" panose="020B0503020204020204" charset="-122"/>
              <a:cs typeface="Arial" panose="020B0604020202020204" pitchFamily="34" charset="0"/>
              <a:sym typeface="+mn-lt"/>
            </a:endParaRPr>
          </a:p>
        </p:txBody>
      </p:sp>
      <p:sp>
        <p:nvSpPr>
          <p:cNvPr id="42" name="PA-任意多边形 2256"/>
          <p:cNvSpPr/>
          <p:nvPr>
            <p:custDataLst>
              <p:tags r:id="rId13"/>
            </p:custDataLst>
          </p:nvPr>
        </p:nvSpPr>
        <p:spPr>
          <a:xfrm>
            <a:off x="7766685" y="2276475"/>
            <a:ext cx="180340" cy="156845"/>
          </a:xfrm>
          <a:custGeom>
            <a:avLst/>
            <a:gdLst>
              <a:gd name="connsiteX0" fmla="*/ 646016 w 860226"/>
              <a:gd name="connsiteY0" fmla="*/ 698 h 747117"/>
              <a:gd name="connsiteX1" fmla="*/ 215010 w 860226"/>
              <a:gd name="connsiteY1" fmla="*/ 698 h 747117"/>
              <a:gd name="connsiteX2" fmla="*/ 698 w 860226"/>
              <a:gd name="connsiteY2" fmla="*/ 374554 h 747117"/>
              <a:gd name="connsiteX3" fmla="*/ 215010 w 860226"/>
              <a:gd name="connsiteY3" fmla="*/ 748410 h 747117"/>
              <a:gd name="connsiteX4" fmla="*/ 646016 w 860226"/>
              <a:gd name="connsiteY4" fmla="*/ 748410 h 747117"/>
              <a:gd name="connsiteX5" fmla="*/ 860329 w 860226"/>
              <a:gd name="connsiteY5" fmla="*/ 374554 h 74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0226" h="747117">
                <a:moveTo>
                  <a:pt x="646016" y="698"/>
                </a:moveTo>
                <a:lnTo>
                  <a:pt x="215010" y="698"/>
                </a:lnTo>
                <a:lnTo>
                  <a:pt x="698" y="374554"/>
                </a:lnTo>
                <a:lnTo>
                  <a:pt x="215010" y="748410"/>
                </a:lnTo>
                <a:lnTo>
                  <a:pt x="646016" y="748410"/>
                </a:lnTo>
                <a:lnTo>
                  <a:pt x="860329" y="374554"/>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43" name="PA-任意多边形 2257"/>
          <p:cNvSpPr/>
          <p:nvPr>
            <p:custDataLst>
              <p:tags r:id="rId14"/>
            </p:custDataLst>
          </p:nvPr>
        </p:nvSpPr>
        <p:spPr>
          <a:xfrm>
            <a:off x="7755255" y="2266950"/>
            <a:ext cx="203200" cy="176530"/>
          </a:xfrm>
          <a:custGeom>
            <a:avLst/>
            <a:gdLst>
              <a:gd name="connsiteX0" fmla="*/ 729360 w 970359"/>
              <a:gd name="connsiteY0" fmla="*/ 698 h 842367"/>
              <a:gd name="connsiteX1" fmla="*/ 243585 w 970359"/>
              <a:gd name="connsiteY1" fmla="*/ 698 h 842367"/>
              <a:gd name="connsiteX2" fmla="*/ 698 w 970359"/>
              <a:gd name="connsiteY2" fmla="*/ 422179 h 842367"/>
              <a:gd name="connsiteX3" fmla="*/ 243585 w 970359"/>
              <a:gd name="connsiteY3" fmla="*/ 843660 h 842367"/>
              <a:gd name="connsiteX4" fmla="*/ 729360 w 970359"/>
              <a:gd name="connsiteY4" fmla="*/ 843660 h 842367"/>
              <a:gd name="connsiteX5" fmla="*/ 972248 w 970359"/>
              <a:gd name="connsiteY5" fmla="*/ 422179 h 842367"/>
              <a:gd name="connsiteX6" fmla="*/ 729360 w 970359"/>
              <a:gd name="connsiteY6" fmla="*/ 698 h 842367"/>
              <a:gd name="connsiteX7" fmla="*/ 269779 w 970359"/>
              <a:gd name="connsiteY7" fmla="*/ 793654 h 842367"/>
              <a:gd name="connsiteX8" fmla="*/ 55466 w 970359"/>
              <a:gd name="connsiteY8" fmla="*/ 419798 h 842367"/>
              <a:gd name="connsiteX9" fmla="*/ 269779 w 970359"/>
              <a:gd name="connsiteY9" fmla="*/ 45941 h 842367"/>
              <a:gd name="connsiteX10" fmla="*/ 700785 w 970359"/>
              <a:gd name="connsiteY10" fmla="*/ 45941 h 842367"/>
              <a:gd name="connsiteX11" fmla="*/ 915098 w 970359"/>
              <a:gd name="connsiteY11" fmla="*/ 419798 h 842367"/>
              <a:gd name="connsiteX12" fmla="*/ 700785 w 970359"/>
              <a:gd name="connsiteY12" fmla="*/ 793654 h 842367"/>
              <a:gd name="connsiteX13" fmla="*/ 269779 w 970359"/>
              <a:gd name="connsiteY13" fmla="*/ 793654 h 84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0359" h="842367">
                <a:moveTo>
                  <a:pt x="729360" y="698"/>
                </a:moveTo>
                <a:lnTo>
                  <a:pt x="243585" y="698"/>
                </a:lnTo>
                <a:lnTo>
                  <a:pt x="698" y="422179"/>
                </a:lnTo>
                <a:lnTo>
                  <a:pt x="243585" y="843660"/>
                </a:lnTo>
                <a:lnTo>
                  <a:pt x="729360" y="843660"/>
                </a:lnTo>
                <a:lnTo>
                  <a:pt x="972248" y="422179"/>
                </a:lnTo>
                <a:lnTo>
                  <a:pt x="729360" y="698"/>
                </a:lnTo>
                <a:close/>
                <a:moveTo>
                  <a:pt x="269779" y="793654"/>
                </a:moveTo>
                <a:lnTo>
                  <a:pt x="55466" y="419798"/>
                </a:lnTo>
                <a:lnTo>
                  <a:pt x="269779" y="45941"/>
                </a:lnTo>
                <a:lnTo>
                  <a:pt x="700785" y="45941"/>
                </a:lnTo>
                <a:lnTo>
                  <a:pt x="915098" y="419798"/>
                </a:lnTo>
                <a:lnTo>
                  <a:pt x="700785" y="793654"/>
                </a:lnTo>
                <a:lnTo>
                  <a:pt x="269779" y="793654"/>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44" name="PA-任意多边形 2258"/>
          <p:cNvSpPr/>
          <p:nvPr>
            <p:custDataLst>
              <p:tags r:id="rId15"/>
            </p:custDataLst>
          </p:nvPr>
        </p:nvSpPr>
        <p:spPr>
          <a:xfrm>
            <a:off x="7666355" y="2423795"/>
            <a:ext cx="111760" cy="96520"/>
          </a:xfrm>
          <a:custGeom>
            <a:avLst/>
            <a:gdLst>
              <a:gd name="connsiteX0" fmla="*/ 400748 w 532804"/>
              <a:gd name="connsiteY0" fmla="*/ 698 h 461367"/>
              <a:gd name="connsiteX1" fmla="*/ 134048 w 532804"/>
              <a:gd name="connsiteY1" fmla="*/ 698 h 461367"/>
              <a:gd name="connsiteX2" fmla="*/ 698 w 532804"/>
              <a:gd name="connsiteY2" fmla="*/ 231679 h 461367"/>
              <a:gd name="connsiteX3" fmla="*/ 134048 w 532804"/>
              <a:gd name="connsiteY3" fmla="*/ 462660 h 461367"/>
              <a:gd name="connsiteX4" fmla="*/ 400748 w 532804"/>
              <a:gd name="connsiteY4" fmla="*/ 462660 h 461367"/>
              <a:gd name="connsiteX5" fmla="*/ 534098 w 532804"/>
              <a:gd name="connsiteY5" fmla="*/ 231679 h 46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04" h="461367">
                <a:moveTo>
                  <a:pt x="400748" y="698"/>
                </a:moveTo>
                <a:lnTo>
                  <a:pt x="134048" y="698"/>
                </a:lnTo>
                <a:lnTo>
                  <a:pt x="698" y="231679"/>
                </a:lnTo>
                <a:lnTo>
                  <a:pt x="134048" y="462660"/>
                </a:lnTo>
                <a:lnTo>
                  <a:pt x="400748" y="462660"/>
                </a:lnTo>
                <a:lnTo>
                  <a:pt x="534098" y="231679"/>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45" name="PA-任意多边形 2259"/>
          <p:cNvSpPr/>
          <p:nvPr>
            <p:custDataLst>
              <p:tags r:id="rId16"/>
            </p:custDataLst>
          </p:nvPr>
        </p:nvSpPr>
        <p:spPr>
          <a:xfrm>
            <a:off x="7654925" y="2414270"/>
            <a:ext cx="133985" cy="116205"/>
          </a:xfrm>
          <a:custGeom>
            <a:avLst/>
            <a:gdLst>
              <a:gd name="connsiteX0" fmla="*/ 481710 w 639960"/>
              <a:gd name="connsiteY0" fmla="*/ 698 h 553640"/>
              <a:gd name="connsiteX1" fmla="*/ 160241 w 639960"/>
              <a:gd name="connsiteY1" fmla="*/ 698 h 553640"/>
              <a:gd name="connsiteX2" fmla="*/ 698 w 639960"/>
              <a:gd name="connsiteY2" fmla="*/ 276923 h 553640"/>
              <a:gd name="connsiteX3" fmla="*/ 160241 w 639960"/>
              <a:gd name="connsiteY3" fmla="*/ 555529 h 553640"/>
              <a:gd name="connsiteX4" fmla="*/ 481710 w 639960"/>
              <a:gd name="connsiteY4" fmla="*/ 555529 h 553640"/>
              <a:gd name="connsiteX5" fmla="*/ 641254 w 639960"/>
              <a:gd name="connsiteY5" fmla="*/ 276923 h 553640"/>
              <a:gd name="connsiteX6" fmla="*/ 481710 w 639960"/>
              <a:gd name="connsiteY6" fmla="*/ 698 h 553640"/>
              <a:gd name="connsiteX7" fmla="*/ 188816 w 639960"/>
              <a:gd name="connsiteY7" fmla="*/ 507904 h 553640"/>
              <a:gd name="connsiteX8" fmla="*/ 55466 w 639960"/>
              <a:gd name="connsiteY8" fmla="*/ 276923 h 553640"/>
              <a:gd name="connsiteX9" fmla="*/ 188816 w 639960"/>
              <a:gd name="connsiteY9" fmla="*/ 45941 h 553640"/>
              <a:gd name="connsiteX10" fmla="*/ 455516 w 639960"/>
              <a:gd name="connsiteY10" fmla="*/ 45941 h 553640"/>
              <a:gd name="connsiteX11" fmla="*/ 588866 w 639960"/>
              <a:gd name="connsiteY11" fmla="*/ 276923 h 553640"/>
              <a:gd name="connsiteX12" fmla="*/ 455516 w 639960"/>
              <a:gd name="connsiteY12" fmla="*/ 507904 h 553640"/>
              <a:gd name="connsiteX13" fmla="*/ 188816 w 639960"/>
              <a:gd name="connsiteY13" fmla="*/ 507904 h 55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9960" h="553640">
                <a:moveTo>
                  <a:pt x="481710" y="698"/>
                </a:moveTo>
                <a:lnTo>
                  <a:pt x="160241" y="698"/>
                </a:lnTo>
                <a:lnTo>
                  <a:pt x="698" y="276923"/>
                </a:lnTo>
                <a:lnTo>
                  <a:pt x="160241" y="555529"/>
                </a:lnTo>
                <a:lnTo>
                  <a:pt x="481710" y="555529"/>
                </a:lnTo>
                <a:lnTo>
                  <a:pt x="641254" y="276923"/>
                </a:lnTo>
                <a:lnTo>
                  <a:pt x="481710" y="698"/>
                </a:lnTo>
                <a:close/>
                <a:moveTo>
                  <a:pt x="188816" y="507904"/>
                </a:moveTo>
                <a:lnTo>
                  <a:pt x="55466" y="276923"/>
                </a:lnTo>
                <a:lnTo>
                  <a:pt x="188816" y="45941"/>
                </a:lnTo>
                <a:lnTo>
                  <a:pt x="455516" y="45941"/>
                </a:lnTo>
                <a:lnTo>
                  <a:pt x="588866" y="276923"/>
                </a:lnTo>
                <a:lnTo>
                  <a:pt x="455516" y="507904"/>
                </a:lnTo>
                <a:lnTo>
                  <a:pt x="188816" y="507904"/>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46" name="PA-任意多边形 2260"/>
          <p:cNvSpPr/>
          <p:nvPr>
            <p:custDataLst>
              <p:tags r:id="rId17"/>
            </p:custDataLst>
          </p:nvPr>
        </p:nvSpPr>
        <p:spPr>
          <a:xfrm>
            <a:off x="7800975" y="2479675"/>
            <a:ext cx="111760" cy="96520"/>
          </a:xfrm>
          <a:custGeom>
            <a:avLst/>
            <a:gdLst>
              <a:gd name="connsiteX0" fmla="*/ 400748 w 532804"/>
              <a:gd name="connsiteY0" fmla="*/ 698 h 461367"/>
              <a:gd name="connsiteX1" fmla="*/ 134048 w 532804"/>
              <a:gd name="connsiteY1" fmla="*/ 698 h 461367"/>
              <a:gd name="connsiteX2" fmla="*/ 698 w 532804"/>
              <a:gd name="connsiteY2" fmla="*/ 231679 h 461367"/>
              <a:gd name="connsiteX3" fmla="*/ 134048 w 532804"/>
              <a:gd name="connsiteY3" fmla="*/ 462660 h 461367"/>
              <a:gd name="connsiteX4" fmla="*/ 400748 w 532804"/>
              <a:gd name="connsiteY4" fmla="*/ 462660 h 461367"/>
              <a:gd name="connsiteX5" fmla="*/ 534098 w 532804"/>
              <a:gd name="connsiteY5" fmla="*/ 231679 h 46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04" h="461367">
                <a:moveTo>
                  <a:pt x="400748" y="698"/>
                </a:moveTo>
                <a:lnTo>
                  <a:pt x="134048" y="698"/>
                </a:lnTo>
                <a:lnTo>
                  <a:pt x="698" y="231679"/>
                </a:lnTo>
                <a:lnTo>
                  <a:pt x="134048" y="462660"/>
                </a:lnTo>
                <a:lnTo>
                  <a:pt x="400748" y="462660"/>
                </a:lnTo>
                <a:lnTo>
                  <a:pt x="534098" y="231679"/>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47" name="PA-任意多边形 2261"/>
          <p:cNvSpPr/>
          <p:nvPr>
            <p:custDataLst>
              <p:tags r:id="rId18"/>
            </p:custDataLst>
          </p:nvPr>
        </p:nvSpPr>
        <p:spPr>
          <a:xfrm>
            <a:off x="7790180" y="2470150"/>
            <a:ext cx="133985" cy="116205"/>
          </a:xfrm>
          <a:custGeom>
            <a:avLst/>
            <a:gdLst>
              <a:gd name="connsiteX0" fmla="*/ 479329 w 639960"/>
              <a:gd name="connsiteY0" fmla="*/ 698 h 553640"/>
              <a:gd name="connsiteX1" fmla="*/ 160241 w 639960"/>
              <a:gd name="connsiteY1" fmla="*/ 698 h 553640"/>
              <a:gd name="connsiteX2" fmla="*/ 698 w 639960"/>
              <a:gd name="connsiteY2" fmla="*/ 279304 h 553640"/>
              <a:gd name="connsiteX3" fmla="*/ 160241 w 639960"/>
              <a:gd name="connsiteY3" fmla="*/ 555529 h 553640"/>
              <a:gd name="connsiteX4" fmla="*/ 481710 w 639960"/>
              <a:gd name="connsiteY4" fmla="*/ 555529 h 553640"/>
              <a:gd name="connsiteX5" fmla="*/ 641254 w 639960"/>
              <a:gd name="connsiteY5" fmla="*/ 276923 h 553640"/>
              <a:gd name="connsiteX6" fmla="*/ 479329 w 639960"/>
              <a:gd name="connsiteY6" fmla="*/ 698 h 553640"/>
              <a:gd name="connsiteX7" fmla="*/ 186435 w 639960"/>
              <a:gd name="connsiteY7" fmla="*/ 507904 h 553640"/>
              <a:gd name="connsiteX8" fmla="*/ 53085 w 639960"/>
              <a:gd name="connsiteY8" fmla="*/ 276923 h 553640"/>
              <a:gd name="connsiteX9" fmla="*/ 186435 w 639960"/>
              <a:gd name="connsiteY9" fmla="*/ 45941 h 553640"/>
              <a:gd name="connsiteX10" fmla="*/ 453135 w 639960"/>
              <a:gd name="connsiteY10" fmla="*/ 45941 h 553640"/>
              <a:gd name="connsiteX11" fmla="*/ 586485 w 639960"/>
              <a:gd name="connsiteY11" fmla="*/ 276923 h 553640"/>
              <a:gd name="connsiteX12" fmla="*/ 453135 w 639960"/>
              <a:gd name="connsiteY12" fmla="*/ 507904 h 553640"/>
              <a:gd name="connsiteX13" fmla="*/ 186435 w 639960"/>
              <a:gd name="connsiteY13" fmla="*/ 507904 h 55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9960" h="553640">
                <a:moveTo>
                  <a:pt x="479329" y="698"/>
                </a:moveTo>
                <a:lnTo>
                  <a:pt x="160241" y="698"/>
                </a:lnTo>
                <a:lnTo>
                  <a:pt x="698" y="279304"/>
                </a:lnTo>
                <a:lnTo>
                  <a:pt x="160241" y="555529"/>
                </a:lnTo>
                <a:lnTo>
                  <a:pt x="481710" y="555529"/>
                </a:lnTo>
                <a:lnTo>
                  <a:pt x="641254" y="276923"/>
                </a:lnTo>
                <a:lnTo>
                  <a:pt x="479329" y="698"/>
                </a:lnTo>
                <a:close/>
                <a:moveTo>
                  <a:pt x="186435" y="507904"/>
                </a:moveTo>
                <a:lnTo>
                  <a:pt x="53085" y="276923"/>
                </a:lnTo>
                <a:lnTo>
                  <a:pt x="186435" y="45941"/>
                </a:lnTo>
                <a:lnTo>
                  <a:pt x="453135" y="45941"/>
                </a:lnTo>
                <a:lnTo>
                  <a:pt x="586485" y="276923"/>
                </a:lnTo>
                <a:lnTo>
                  <a:pt x="453135" y="507904"/>
                </a:lnTo>
                <a:lnTo>
                  <a:pt x="186435" y="507904"/>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48" name="PA-任意多边形 1613"/>
          <p:cNvSpPr/>
          <p:nvPr>
            <p:custDataLst>
              <p:tags r:id="rId19"/>
            </p:custDataLst>
          </p:nvPr>
        </p:nvSpPr>
        <p:spPr>
          <a:xfrm>
            <a:off x="3764915" y="3428365"/>
            <a:ext cx="163830" cy="180340"/>
          </a:xfrm>
          <a:custGeom>
            <a:avLst/>
            <a:gdLst>
              <a:gd name="connsiteX0" fmla="*/ 404078 w 806648"/>
              <a:gd name="connsiteY0" fmla="*/ 888270 h 887015"/>
              <a:gd name="connsiteX1" fmla="*/ 333174 w 806648"/>
              <a:gd name="connsiteY1" fmla="*/ 869333 h 887015"/>
              <a:gd name="connsiteX2" fmla="*/ 71599 w 806648"/>
              <a:gd name="connsiteY2" fmla="*/ 718311 h 887015"/>
              <a:gd name="connsiteX3" fmla="*/ 698 w 806648"/>
              <a:gd name="connsiteY3" fmla="*/ 595507 h 887015"/>
              <a:gd name="connsiteX4" fmla="*/ 698 w 806648"/>
              <a:gd name="connsiteY4" fmla="*/ 293463 h 887015"/>
              <a:gd name="connsiteX5" fmla="*/ 71599 w 806648"/>
              <a:gd name="connsiteY5" fmla="*/ 170659 h 887015"/>
              <a:gd name="connsiteX6" fmla="*/ 333174 w 806648"/>
              <a:gd name="connsiteY6" fmla="*/ 19638 h 887015"/>
              <a:gd name="connsiteX7" fmla="*/ 474980 w 806648"/>
              <a:gd name="connsiteY7" fmla="*/ 19638 h 887015"/>
              <a:gd name="connsiteX8" fmla="*/ 736554 w 806648"/>
              <a:gd name="connsiteY8" fmla="*/ 170659 h 887015"/>
              <a:gd name="connsiteX9" fmla="*/ 807459 w 806648"/>
              <a:gd name="connsiteY9" fmla="*/ 293463 h 887015"/>
              <a:gd name="connsiteX10" fmla="*/ 807459 w 806648"/>
              <a:gd name="connsiteY10" fmla="*/ 319666 h 887015"/>
              <a:gd name="connsiteX11" fmla="*/ 762698 w 806648"/>
              <a:gd name="connsiteY11" fmla="*/ 364428 h 887015"/>
              <a:gd name="connsiteX12" fmla="*/ 717936 w 806648"/>
              <a:gd name="connsiteY12" fmla="*/ 319666 h 887015"/>
              <a:gd name="connsiteX13" fmla="*/ 717936 w 806648"/>
              <a:gd name="connsiteY13" fmla="*/ 293463 h 887015"/>
              <a:gd name="connsiteX14" fmla="*/ 691793 w 806648"/>
              <a:gd name="connsiteY14" fmla="*/ 248184 h 887015"/>
              <a:gd name="connsiteX15" fmla="*/ 430219 w 806648"/>
              <a:gd name="connsiteY15" fmla="*/ 97162 h 887015"/>
              <a:gd name="connsiteX16" fmla="*/ 377935 w 806648"/>
              <a:gd name="connsiteY16" fmla="*/ 97162 h 887015"/>
              <a:gd name="connsiteX17" fmla="*/ 116361 w 806648"/>
              <a:gd name="connsiteY17" fmla="*/ 248184 h 887015"/>
              <a:gd name="connsiteX18" fmla="*/ 90221 w 806648"/>
              <a:gd name="connsiteY18" fmla="*/ 293463 h 887015"/>
              <a:gd name="connsiteX19" fmla="*/ 90221 w 806648"/>
              <a:gd name="connsiteY19" fmla="*/ 595507 h 887015"/>
              <a:gd name="connsiteX20" fmla="*/ 116361 w 806648"/>
              <a:gd name="connsiteY20" fmla="*/ 640784 h 887015"/>
              <a:gd name="connsiteX21" fmla="*/ 377935 w 806648"/>
              <a:gd name="connsiteY21" fmla="*/ 791808 h 887015"/>
              <a:gd name="connsiteX22" fmla="*/ 430219 w 806648"/>
              <a:gd name="connsiteY22" fmla="*/ 791808 h 887015"/>
              <a:gd name="connsiteX23" fmla="*/ 691793 w 806648"/>
              <a:gd name="connsiteY23" fmla="*/ 640787 h 887015"/>
              <a:gd name="connsiteX24" fmla="*/ 717936 w 806648"/>
              <a:gd name="connsiteY24" fmla="*/ 595510 h 887015"/>
              <a:gd name="connsiteX25" fmla="*/ 717936 w 806648"/>
              <a:gd name="connsiteY25" fmla="*/ 553928 h 887015"/>
              <a:gd name="connsiteX26" fmla="*/ 762698 w 806648"/>
              <a:gd name="connsiteY26" fmla="*/ 509166 h 887015"/>
              <a:gd name="connsiteX27" fmla="*/ 807459 w 806648"/>
              <a:gd name="connsiteY27" fmla="*/ 553928 h 887015"/>
              <a:gd name="connsiteX28" fmla="*/ 807459 w 806648"/>
              <a:gd name="connsiteY28" fmla="*/ 595510 h 887015"/>
              <a:gd name="connsiteX29" fmla="*/ 736554 w 806648"/>
              <a:gd name="connsiteY29" fmla="*/ 718314 h 887015"/>
              <a:gd name="connsiteX30" fmla="*/ 474980 w 806648"/>
              <a:gd name="connsiteY30" fmla="*/ 869336 h 887015"/>
              <a:gd name="connsiteX31" fmla="*/ 404078 w 806648"/>
              <a:gd name="connsiteY31" fmla="*/ 888270 h 88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6648" h="887015">
                <a:moveTo>
                  <a:pt x="404078" y="888270"/>
                </a:moveTo>
                <a:cubicBezTo>
                  <a:pt x="379555" y="888270"/>
                  <a:pt x="355042" y="881960"/>
                  <a:pt x="333174" y="869333"/>
                </a:cubicBezTo>
                <a:lnTo>
                  <a:pt x="71599" y="718311"/>
                </a:lnTo>
                <a:cubicBezTo>
                  <a:pt x="27865" y="693067"/>
                  <a:pt x="698" y="646010"/>
                  <a:pt x="698" y="595507"/>
                </a:cubicBezTo>
                <a:lnTo>
                  <a:pt x="698" y="293463"/>
                </a:lnTo>
                <a:cubicBezTo>
                  <a:pt x="698" y="242966"/>
                  <a:pt x="27862" y="195910"/>
                  <a:pt x="71599" y="170659"/>
                </a:cubicBezTo>
                <a:lnTo>
                  <a:pt x="333174" y="19638"/>
                </a:lnTo>
                <a:cubicBezTo>
                  <a:pt x="376914" y="-5616"/>
                  <a:pt x="431251" y="-5616"/>
                  <a:pt x="474980" y="19638"/>
                </a:cubicBezTo>
                <a:lnTo>
                  <a:pt x="736554" y="170659"/>
                </a:lnTo>
                <a:cubicBezTo>
                  <a:pt x="780289" y="195913"/>
                  <a:pt x="807459" y="242963"/>
                  <a:pt x="807459" y="293463"/>
                </a:cubicBezTo>
                <a:lnTo>
                  <a:pt x="807459" y="319666"/>
                </a:lnTo>
                <a:cubicBezTo>
                  <a:pt x="807459" y="344386"/>
                  <a:pt x="787415" y="364428"/>
                  <a:pt x="762698" y="364428"/>
                </a:cubicBezTo>
                <a:cubicBezTo>
                  <a:pt x="737980" y="364428"/>
                  <a:pt x="717936" y="344389"/>
                  <a:pt x="717936" y="319666"/>
                </a:cubicBezTo>
                <a:lnTo>
                  <a:pt x="717936" y="293463"/>
                </a:lnTo>
                <a:cubicBezTo>
                  <a:pt x="717936" y="274848"/>
                  <a:pt x="707920" y="257495"/>
                  <a:pt x="691793" y="248184"/>
                </a:cubicBezTo>
                <a:lnTo>
                  <a:pt x="430219" y="97162"/>
                </a:lnTo>
                <a:cubicBezTo>
                  <a:pt x="414095" y="87851"/>
                  <a:pt x="394065" y="87851"/>
                  <a:pt x="377935" y="97162"/>
                </a:cubicBezTo>
                <a:lnTo>
                  <a:pt x="116361" y="248184"/>
                </a:lnTo>
                <a:cubicBezTo>
                  <a:pt x="100234" y="257495"/>
                  <a:pt x="90221" y="274842"/>
                  <a:pt x="90221" y="293463"/>
                </a:cubicBezTo>
                <a:lnTo>
                  <a:pt x="90221" y="595507"/>
                </a:lnTo>
                <a:cubicBezTo>
                  <a:pt x="90221" y="614129"/>
                  <a:pt x="100234" y="631476"/>
                  <a:pt x="116361" y="640784"/>
                </a:cubicBezTo>
                <a:lnTo>
                  <a:pt x="377935" y="791808"/>
                </a:lnTo>
                <a:cubicBezTo>
                  <a:pt x="394068" y="801119"/>
                  <a:pt x="414089" y="801119"/>
                  <a:pt x="430219" y="791808"/>
                </a:cubicBezTo>
                <a:lnTo>
                  <a:pt x="691793" y="640787"/>
                </a:lnTo>
                <a:cubicBezTo>
                  <a:pt x="707920" y="631476"/>
                  <a:pt x="717936" y="614129"/>
                  <a:pt x="717936" y="595510"/>
                </a:cubicBezTo>
                <a:lnTo>
                  <a:pt x="717936" y="553928"/>
                </a:lnTo>
                <a:cubicBezTo>
                  <a:pt x="717936" y="529207"/>
                  <a:pt x="737980" y="509166"/>
                  <a:pt x="762698" y="509166"/>
                </a:cubicBezTo>
                <a:cubicBezTo>
                  <a:pt x="787415" y="509166"/>
                  <a:pt x="807459" y="529204"/>
                  <a:pt x="807459" y="553928"/>
                </a:cubicBezTo>
                <a:lnTo>
                  <a:pt x="807459" y="595510"/>
                </a:lnTo>
                <a:cubicBezTo>
                  <a:pt x="807459" y="646007"/>
                  <a:pt x="780289" y="693064"/>
                  <a:pt x="736554" y="718314"/>
                </a:cubicBezTo>
                <a:lnTo>
                  <a:pt x="474980" y="869336"/>
                </a:lnTo>
                <a:cubicBezTo>
                  <a:pt x="453114" y="881960"/>
                  <a:pt x="428593" y="888270"/>
                  <a:pt x="404078" y="888270"/>
                </a:cubicBez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49" name="PA-任意多边形 1614"/>
          <p:cNvSpPr/>
          <p:nvPr>
            <p:custDataLst>
              <p:tags r:id="rId20"/>
            </p:custDataLst>
          </p:nvPr>
        </p:nvSpPr>
        <p:spPr>
          <a:xfrm>
            <a:off x="3628390" y="3437255"/>
            <a:ext cx="146050" cy="161925"/>
          </a:xfrm>
          <a:custGeom>
            <a:avLst/>
            <a:gdLst>
              <a:gd name="connsiteX0" fmla="*/ 669415 w 717351"/>
              <a:gd name="connsiteY0" fmla="*/ 164721 h 797718"/>
              <a:gd name="connsiteX1" fmla="*/ 407835 w 717351"/>
              <a:gd name="connsiteY1" fmla="*/ 13699 h 797718"/>
              <a:gd name="connsiteX2" fmla="*/ 310793 w 717351"/>
              <a:gd name="connsiteY2" fmla="*/ 13699 h 797718"/>
              <a:gd name="connsiteX3" fmla="*/ 49222 w 717351"/>
              <a:gd name="connsiteY3" fmla="*/ 164721 h 797718"/>
              <a:gd name="connsiteX4" fmla="*/ 698 w 717351"/>
              <a:gd name="connsiteY4" fmla="*/ 248758 h 797718"/>
              <a:gd name="connsiteX5" fmla="*/ 698 w 717351"/>
              <a:gd name="connsiteY5" fmla="*/ 550802 h 797718"/>
              <a:gd name="connsiteX6" fmla="*/ 49219 w 717351"/>
              <a:gd name="connsiteY6" fmla="*/ 634845 h 797718"/>
              <a:gd name="connsiteX7" fmla="*/ 310793 w 717351"/>
              <a:gd name="connsiteY7" fmla="*/ 785867 h 797718"/>
              <a:gd name="connsiteX8" fmla="*/ 407835 w 717351"/>
              <a:gd name="connsiteY8" fmla="*/ 785867 h 797718"/>
              <a:gd name="connsiteX9" fmla="*/ 669415 w 717351"/>
              <a:gd name="connsiteY9" fmla="*/ 634845 h 797718"/>
              <a:gd name="connsiteX10" fmla="*/ 717936 w 717351"/>
              <a:gd name="connsiteY10" fmla="*/ 550802 h 797718"/>
              <a:gd name="connsiteX11" fmla="*/ 717936 w 717351"/>
              <a:gd name="connsiteY11" fmla="*/ 248758 h 797718"/>
              <a:gd name="connsiteX12" fmla="*/ 669415 w 717351"/>
              <a:gd name="connsiteY12" fmla="*/ 164721 h 797718"/>
              <a:gd name="connsiteX13" fmla="*/ 471754 w 717351"/>
              <a:gd name="connsiteY13" fmla="*/ 450084 h 797718"/>
              <a:gd name="connsiteX14" fmla="*/ 459100 w 717351"/>
              <a:gd name="connsiteY14" fmla="*/ 472004 h 797718"/>
              <a:gd name="connsiteX15" fmla="*/ 371979 w 717351"/>
              <a:gd name="connsiteY15" fmla="*/ 522305 h 797718"/>
              <a:gd name="connsiteX16" fmla="*/ 346666 w 717351"/>
              <a:gd name="connsiteY16" fmla="*/ 522305 h 797718"/>
              <a:gd name="connsiteX17" fmla="*/ 259531 w 717351"/>
              <a:gd name="connsiteY17" fmla="*/ 471998 h 797718"/>
              <a:gd name="connsiteX18" fmla="*/ 246877 w 717351"/>
              <a:gd name="connsiteY18" fmla="*/ 450078 h 797718"/>
              <a:gd name="connsiteX19" fmla="*/ 246877 w 717351"/>
              <a:gd name="connsiteY19" fmla="*/ 349476 h 797718"/>
              <a:gd name="connsiteX20" fmla="*/ 259531 w 717351"/>
              <a:gd name="connsiteY20" fmla="*/ 327557 h 797718"/>
              <a:gd name="connsiteX21" fmla="*/ 346658 w 717351"/>
              <a:gd name="connsiteY21" fmla="*/ 277256 h 797718"/>
              <a:gd name="connsiteX22" fmla="*/ 371970 w 717351"/>
              <a:gd name="connsiteY22" fmla="*/ 277256 h 797718"/>
              <a:gd name="connsiteX23" fmla="*/ 459097 w 717351"/>
              <a:gd name="connsiteY23" fmla="*/ 327557 h 797718"/>
              <a:gd name="connsiteX24" fmla="*/ 471751 w 717351"/>
              <a:gd name="connsiteY24" fmla="*/ 349476 h 797718"/>
              <a:gd name="connsiteX25" fmla="*/ 471751 w 717351"/>
              <a:gd name="connsiteY25" fmla="*/ 450084 h 797718"/>
              <a:gd name="connsiteX26" fmla="*/ 471754 w 717351"/>
              <a:gd name="connsiteY26" fmla="*/ 450084 h 797718"/>
              <a:gd name="connsiteX27" fmla="*/ 471754 w 717351"/>
              <a:gd name="connsiteY27" fmla="*/ 450084 h 7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7351" h="797718">
                <a:moveTo>
                  <a:pt x="669415" y="164721"/>
                </a:moveTo>
                <a:lnTo>
                  <a:pt x="407835" y="13699"/>
                </a:lnTo>
                <a:cubicBezTo>
                  <a:pt x="377810" y="-3636"/>
                  <a:pt x="340820" y="-3636"/>
                  <a:pt x="310793" y="13699"/>
                </a:cubicBezTo>
                <a:lnTo>
                  <a:pt x="49222" y="164721"/>
                </a:lnTo>
                <a:cubicBezTo>
                  <a:pt x="19197" y="182054"/>
                  <a:pt x="698" y="214090"/>
                  <a:pt x="698" y="248758"/>
                </a:cubicBezTo>
                <a:lnTo>
                  <a:pt x="698" y="550802"/>
                </a:lnTo>
                <a:cubicBezTo>
                  <a:pt x="698" y="585473"/>
                  <a:pt x="19194" y="617507"/>
                  <a:pt x="49219" y="634845"/>
                </a:cubicBezTo>
                <a:lnTo>
                  <a:pt x="310793" y="785867"/>
                </a:lnTo>
                <a:cubicBezTo>
                  <a:pt x="340818" y="803203"/>
                  <a:pt x="377813" y="803203"/>
                  <a:pt x="407835" y="785867"/>
                </a:cubicBezTo>
                <a:lnTo>
                  <a:pt x="669415" y="634845"/>
                </a:lnTo>
                <a:cubicBezTo>
                  <a:pt x="699440" y="617510"/>
                  <a:pt x="717936" y="585476"/>
                  <a:pt x="717936" y="550802"/>
                </a:cubicBezTo>
                <a:lnTo>
                  <a:pt x="717936" y="248758"/>
                </a:lnTo>
                <a:cubicBezTo>
                  <a:pt x="717936" y="214090"/>
                  <a:pt x="699440" y="182051"/>
                  <a:pt x="669415" y="164721"/>
                </a:cubicBezTo>
                <a:close/>
                <a:moveTo>
                  <a:pt x="471754" y="450084"/>
                </a:moveTo>
                <a:cubicBezTo>
                  <a:pt x="471754" y="459127"/>
                  <a:pt x="466929" y="467482"/>
                  <a:pt x="459100" y="472004"/>
                </a:cubicBezTo>
                <a:lnTo>
                  <a:pt x="371979" y="522305"/>
                </a:lnTo>
                <a:cubicBezTo>
                  <a:pt x="364145" y="526826"/>
                  <a:pt x="354501" y="526826"/>
                  <a:pt x="346666" y="522305"/>
                </a:cubicBezTo>
                <a:lnTo>
                  <a:pt x="259531" y="471998"/>
                </a:lnTo>
                <a:cubicBezTo>
                  <a:pt x="251696" y="467476"/>
                  <a:pt x="246877" y="459121"/>
                  <a:pt x="246877" y="450078"/>
                </a:cubicBezTo>
                <a:lnTo>
                  <a:pt x="246877" y="349476"/>
                </a:lnTo>
                <a:cubicBezTo>
                  <a:pt x="246877" y="340434"/>
                  <a:pt x="251702" y="332078"/>
                  <a:pt x="259531" y="327557"/>
                </a:cubicBezTo>
                <a:lnTo>
                  <a:pt x="346658" y="277256"/>
                </a:lnTo>
                <a:cubicBezTo>
                  <a:pt x="354492" y="272735"/>
                  <a:pt x="364136" y="272735"/>
                  <a:pt x="371970" y="277256"/>
                </a:cubicBezTo>
                <a:lnTo>
                  <a:pt x="459097" y="327557"/>
                </a:lnTo>
                <a:cubicBezTo>
                  <a:pt x="466932" y="332078"/>
                  <a:pt x="471751" y="340434"/>
                  <a:pt x="471751" y="349476"/>
                </a:cubicBezTo>
                <a:lnTo>
                  <a:pt x="471751" y="450084"/>
                </a:lnTo>
                <a:lnTo>
                  <a:pt x="471754" y="450084"/>
                </a:lnTo>
                <a:lnTo>
                  <a:pt x="471754" y="450084"/>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51" name="PA-任意多边形 1615"/>
          <p:cNvSpPr/>
          <p:nvPr>
            <p:custDataLst>
              <p:tags r:id="rId21"/>
            </p:custDataLst>
          </p:nvPr>
        </p:nvSpPr>
        <p:spPr>
          <a:xfrm>
            <a:off x="3618865" y="3428365"/>
            <a:ext cx="163830" cy="180340"/>
          </a:xfrm>
          <a:custGeom>
            <a:avLst/>
            <a:gdLst>
              <a:gd name="connsiteX0" fmla="*/ 404081 w 806648"/>
              <a:gd name="connsiteY0" fmla="*/ 888389 h 887015"/>
              <a:gd name="connsiteX1" fmla="*/ 333177 w 806648"/>
              <a:gd name="connsiteY1" fmla="*/ 869390 h 887015"/>
              <a:gd name="connsiteX2" fmla="*/ 71602 w 806648"/>
              <a:gd name="connsiteY2" fmla="*/ 718368 h 887015"/>
              <a:gd name="connsiteX3" fmla="*/ 698 w 806648"/>
              <a:gd name="connsiteY3" fmla="*/ 595567 h 887015"/>
              <a:gd name="connsiteX4" fmla="*/ 698 w 806648"/>
              <a:gd name="connsiteY4" fmla="*/ 293523 h 887015"/>
              <a:gd name="connsiteX5" fmla="*/ 71602 w 806648"/>
              <a:gd name="connsiteY5" fmla="*/ 170719 h 887015"/>
              <a:gd name="connsiteX6" fmla="*/ 333177 w 806648"/>
              <a:gd name="connsiteY6" fmla="*/ 19697 h 887015"/>
              <a:gd name="connsiteX7" fmla="*/ 404081 w 806648"/>
              <a:gd name="connsiteY7" fmla="*/ 698 h 887015"/>
              <a:gd name="connsiteX8" fmla="*/ 474983 w 806648"/>
              <a:gd name="connsiteY8" fmla="*/ 19697 h 887015"/>
              <a:gd name="connsiteX9" fmla="*/ 736557 w 806648"/>
              <a:gd name="connsiteY9" fmla="*/ 170719 h 887015"/>
              <a:gd name="connsiteX10" fmla="*/ 807459 w 806648"/>
              <a:gd name="connsiteY10" fmla="*/ 293523 h 887015"/>
              <a:gd name="connsiteX11" fmla="*/ 807459 w 806648"/>
              <a:gd name="connsiteY11" fmla="*/ 595567 h 887015"/>
              <a:gd name="connsiteX12" fmla="*/ 736563 w 806648"/>
              <a:gd name="connsiteY12" fmla="*/ 718371 h 887015"/>
              <a:gd name="connsiteX13" fmla="*/ 474983 w 806648"/>
              <a:gd name="connsiteY13" fmla="*/ 869393 h 887015"/>
              <a:gd name="connsiteX14" fmla="*/ 404081 w 806648"/>
              <a:gd name="connsiteY14" fmla="*/ 888389 h 887015"/>
              <a:gd name="connsiteX15" fmla="*/ 404081 w 806648"/>
              <a:gd name="connsiteY15" fmla="*/ 90218 h 887015"/>
              <a:gd name="connsiteX16" fmla="*/ 377938 w 806648"/>
              <a:gd name="connsiteY16" fmla="*/ 97222 h 887015"/>
              <a:gd name="connsiteX17" fmla="*/ 116364 w 806648"/>
              <a:gd name="connsiteY17" fmla="*/ 248243 h 887015"/>
              <a:gd name="connsiteX18" fmla="*/ 90221 w 806648"/>
              <a:gd name="connsiteY18" fmla="*/ 293520 h 887015"/>
              <a:gd name="connsiteX19" fmla="*/ 90221 w 806648"/>
              <a:gd name="connsiteY19" fmla="*/ 595564 h 887015"/>
              <a:gd name="connsiteX20" fmla="*/ 116364 w 806648"/>
              <a:gd name="connsiteY20" fmla="*/ 640843 h 887015"/>
              <a:gd name="connsiteX21" fmla="*/ 377938 w 806648"/>
              <a:gd name="connsiteY21" fmla="*/ 791865 h 887015"/>
              <a:gd name="connsiteX22" fmla="*/ 430222 w 806648"/>
              <a:gd name="connsiteY22" fmla="*/ 791865 h 887015"/>
              <a:gd name="connsiteX23" fmla="*/ 691796 w 806648"/>
              <a:gd name="connsiteY23" fmla="*/ 640843 h 887015"/>
              <a:gd name="connsiteX24" fmla="*/ 717936 w 806648"/>
              <a:gd name="connsiteY24" fmla="*/ 595564 h 887015"/>
              <a:gd name="connsiteX25" fmla="*/ 717936 w 806648"/>
              <a:gd name="connsiteY25" fmla="*/ 293520 h 887015"/>
              <a:gd name="connsiteX26" fmla="*/ 691793 w 806648"/>
              <a:gd name="connsiteY26" fmla="*/ 248241 h 887015"/>
              <a:gd name="connsiteX27" fmla="*/ 430222 w 806648"/>
              <a:gd name="connsiteY27" fmla="*/ 97225 h 887015"/>
              <a:gd name="connsiteX28" fmla="*/ 404081 w 806648"/>
              <a:gd name="connsiteY28" fmla="*/ 90218 h 887015"/>
              <a:gd name="connsiteX29" fmla="*/ 404081 w 806648"/>
              <a:gd name="connsiteY29" fmla="*/ 615218 h 887015"/>
              <a:gd name="connsiteX30" fmla="*/ 369038 w 806648"/>
              <a:gd name="connsiteY30" fmla="*/ 605827 h 887015"/>
              <a:gd name="connsiteX31" fmla="*/ 281911 w 806648"/>
              <a:gd name="connsiteY31" fmla="*/ 555526 h 887015"/>
              <a:gd name="connsiteX32" fmla="*/ 246877 w 806648"/>
              <a:gd name="connsiteY32" fmla="*/ 494846 h 887015"/>
              <a:gd name="connsiteX33" fmla="*/ 246877 w 806648"/>
              <a:gd name="connsiteY33" fmla="*/ 394244 h 887015"/>
              <a:gd name="connsiteX34" fmla="*/ 281902 w 806648"/>
              <a:gd name="connsiteY34" fmla="*/ 333567 h 887015"/>
              <a:gd name="connsiteX35" fmla="*/ 369041 w 806648"/>
              <a:gd name="connsiteY35" fmla="*/ 283260 h 887015"/>
              <a:gd name="connsiteX36" fmla="*/ 439119 w 806648"/>
              <a:gd name="connsiteY36" fmla="*/ 283266 h 887015"/>
              <a:gd name="connsiteX37" fmla="*/ 526240 w 806648"/>
              <a:gd name="connsiteY37" fmla="*/ 333558 h 887015"/>
              <a:gd name="connsiteX38" fmla="*/ 561274 w 806648"/>
              <a:gd name="connsiteY38" fmla="*/ 394244 h 887015"/>
              <a:gd name="connsiteX39" fmla="*/ 561274 w 806648"/>
              <a:gd name="connsiteY39" fmla="*/ 494852 h 887015"/>
              <a:gd name="connsiteX40" fmla="*/ 526248 w 806648"/>
              <a:gd name="connsiteY40" fmla="*/ 555529 h 887015"/>
              <a:gd name="connsiteX41" fmla="*/ 439119 w 806648"/>
              <a:gd name="connsiteY41" fmla="*/ 605836 h 887015"/>
              <a:gd name="connsiteX42" fmla="*/ 404081 w 806648"/>
              <a:gd name="connsiteY42" fmla="*/ 615218 h 887015"/>
              <a:gd name="connsiteX43" fmla="*/ 336400 w 806648"/>
              <a:gd name="connsiteY43" fmla="*/ 483612 h 887015"/>
              <a:gd name="connsiteX44" fmla="*/ 404081 w 806648"/>
              <a:gd name="connsiteY44" fmla="*/ 522688 h 887015"/>
              <a:gd name="connsiteX45" fmla="*/ 471754 w 806648"/>
              <a:gd name="connsiteY45" fmla="*/ 483618 h 887015"/>
              <a:gd name="connsiteX46" fmla="*/ 471754 w 806648"/>
              <a:gd name="connsiteY46" fmla="*/ 405471 h 887015"/>
              <a:gd name="connsiteX47" fmla="*/ 404075 w 806648"/>
              <a:gd name="connsiteY47" fmla="*/ 366395 h 887015"/>
              <a:gd name="connsiteX48" fmla="*/ 336397 w 806648"/>
              <a:gd name="connsiteY48" fmla="*/ 405471 h 887015"/>
              <a:gd name="connsiteX49" fmla="*/ 336400 w 806648"/>
              <a:gd name="connsiteY49" fmla="*/ 483612 h 887015"/>
              <a:gd name="connsiteX50" fmla="*/ 336400 w 806648"/>
              <a:gd name="connsiteY50" fmla="*/ 483612 h 88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06648" h="887015">
                <a:moveTo>
                  <a:pt x="404081" y="888389"/>
                </a:moveTo>
                <a:cubicBezTo>
                  <a:pt x="379221" y="888389"/>
                  <a:pt x="354706" y="881820"/>
                  <a:pt x="333177" y="869390"/>
                </a:cubicBezTo>
                <a:lnTo>
                  <a:pt x="71602" y="718368"/>
                </a:lnTo>
                <a:cubicBezTo>
                  <a:pt x="27862" y="693118"/>
                  <a:pt x="698" y="646061"/>
                  <a:pt x="698" y="595567"/>
                </a:cubicBezTo>
                <a:lnTo>
                  <a:pt x="698" y="293523"/>
                </a:lnTo>
                <a:cubicBezTo>
                  <a:pt x="698" y="243026"/>
                  <a:pt x="27862" y="195972"/>
                  <a:pt x="71602" y="170719"/>
                </a:cubicBezTo>
                <a:lnTo>
                  <a:pt x="333177" y="19697"/>
                </a:lnTo>
                <a:cubicBezTo>
                  <a:pt x="354706" y="7267"/>
                  <a:pt x="379221" y="698"/>
                  <a:pt x="404081" y="698"/>
                </a:cubicBezTo>
                <a:cubicBezTo>
                  <a:pt x="428936" y="698"/>
                  <a:pt x="453451" y="7270"/>
                  <a:pt x="474983" y="19697"/>
                </a:cubicBezTo>
                <a:lnTo>
                  <a:pt x="736557" y="170719"/>
                </a:lnTo>
                <a:cubicBezTo>
                  <a:pt x="780292" y="195972"/>
                  <a:pt x="807459" y="243029"/>
                  <a:pt x="807459" y="293523"/>
                </a:cubicBezTo>
                <a:lnTo>
                  <a:pt x="807459" y="595567"/>
                </a:lnTo>
                <a:cubicBezTo>
                  <a:pt x="807459" y="646061"/>
                  <a:pt x="780295" y="693118"/>
                  <a:pt x="736563" y="718371"/>
                </a:cubicBezTo>
                <a:lnTo>
                  <a:pt x="474983" y="869393"/>
                </a:lnTo>
                <a:cubicBezTo>
                  <a:pt x="453454" y="881820"/>
                  <a:pt x="428939" y="888389"/>
                  <a:pt x="404081" y="888389"/>
                </a:cubicBezTo>
                <a:close/>
                <a:moveTo>
                  <a:pt x="404081" y="90218"/>
                </a:moveTo>
                <a:cubicBezTo>
                  <a:pt x="394914" y="90218"/>
                  <a:pt x="385877" y="92641"/>
                  <a:pt x="377938" y="97222"/>
                </a:cubicBezTo>
                <a:lnTo>
                  <a:pt x="116364" y="248243"/>
                </a:lnTo>
                <a:cubicBezTo>
                  <a:pt x="100237" y="257554"/>
                  <a:pt x="90221" y="274902"/>
                  <a:pt x="90221" y="293520"/>
                </a:cubicBezTo>
                <a:lnTo>
                  <a:pt x="90221" y="595564"/>
                </a:lnTo>
                <a:cubicBezTo>
                  <a:pt x="90221" y="614179"/>
                  <a:pt x="100237" y="631532"/>
                  <a:pt x="116364" y="640843"/>
                </a:cubicBezTo>
                <a:lnTo>
                  <a:pt x="377938" y="791865"/>
                </a:lnTo>
                <a:cubicBezTo>
                  <a:pt x="393809" y="801027"/>
                  <a:pt x="414342" y="801033"/>
                  <a:pt x="430222" y="791865"/>
                </a:cubicBezTo>
                <a:lnTo>
                  <a:pt x="691796" y="640843"/>
                </a:lnTo>
                <a:cubicBezTo>
                  <a:pt x="707920" y="631532"/>
                  <a:pt x="717936" y="614185"/>
                  <a:pt x="717936" y="595564"/>
                </a:cubicBezTo>
                <a:lnTo>
                  <a:pt x="717936" y="293520"/>
                </a:lnTo>
                <a:cubicBezTo>
                  <a:pt x="717936" y="274899"/>
                  <a:pt x="707920" y="257551"/>
                  <a:pt x="691793" y="248241"/>
                </a:cubicBezTo>
                <a:lnTo>
                  <a:pt x="430222" y="97225"/>
                </a:lnTo>
                <a:cubicBezTo>
                  <a:pt x="422286" y="92641"/>
                  <a:pt x="413243" y="90218"/>
                  <a:pt x="404081" y="90218"/>
                </a:cubicBezTo>
                <a:close/>
                <a:moveTo>
                  <a:pt x="404081" y="615218"/>
                </a:moveTo>
                <a:cubicBezTo>
                  <a:pt x="391794" y="615218"/>
                  <a:pt x="379677" y="611968"/>
                  <a:pt x="369038" y="605827"/>
                </a:cubicBezTo>
                <a:lnTo>
                  <a:pt x="281911" y="555526"/>
                </a:lnTo>
                <a:cubicBezTo>
                  <a:pt x="260302" y="543042"/>
                  <a:pt x="246877" y="519792"/>
                  <a:pt x="246877" y="494846"/>
                </a:cubicBezTo>
                <a:lnTo>
                  <a:pt x="246877" y="394244"/>
                </a:lnTo>
                <a:cubicBezTo>
                  <a:pt x="246877" y="369294"/>
                  <a:pt x="260302" y="346047"/>
                  <a:pt x="281902" y="333567"/>
                </a:cubicBezTo>
                <a:lnTo>
                  <a:pt x="369041" y="283260"/>
                </a:lnTo>
                <a:cubicBezTo>
                  <a:pt x="390303" y="270978"/>
                  <a:pt x="417839" y="270973"/>
                  <a:pt x="439119" y="283266"/>
                </a:cubicBezTo>
                <a:lnTo>
                  <a:pt x="526240" y="333558"/>
                </a:lnTo>
                <a:cubicBezTo>
                  <a:pt x="547849" y="346035"/>
                  <a:pt x="561274" y="369285"/>
                  <a:pt x="561274" y="394244"/>
                </a:cubicBezTo>
                <a:lnTo>
                  <a:pt x="561274" y="494852"/>
                </a:lnTo>
                <a:cubicBezTo>
                  <a:pt x="561274" y="519801"/>
                  <a:pt x="547849" y="543048"/>
                  <a:pt x="526248" y="555529"/>
                </a:cubicBezTo>
                <a:lnTo>
                  <a:pt x="439119" y="605836"/>
                </a:lnTo>
                <a:cubicBezTo>
                  <a:pt x="428471" y="611976"/>
                  <a:pt x="416360" y="615218"/>
                  <a:pt x="404081" y="615218"/>
                </a:cubicBezTo>
                <a:close/>
                <a:moveTo>
                  <a:pt x="336400" y="483612"/>
                </a:moveTo>
                <a:lnTo>
                  <a:pt x="404081" y="522688"/>
                </a:lnTo>
                <a:lnTo>
                  <a:pt x="471754" y="483618"/>
                </a:lnTo>
                <a:lnTo>
                  <a:pt x="471754" y="405471"/>
                </a:lnTo>
                <a:lnTo>
                  <a:pt x="404075" y="366395"/>
                </a:lnTo>
                <a:lnTo>
                  <a:pt x="336397" y="405471"/>
                </a:lnTo>
                <a:lnTo>
                  <a:pt x="336400" y="483612"/>
                </a:lnTo>
                <a:lnTo>
                  <a:pt x="336400" y="483612"/>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52" name="PA-任意多边形 1616"/>
          <p:cNvSpPr/>
          <p:nvPr>
            <p:custDataLst>
              <p:tags r:id="rId22"/>
            </p:custDataLst>
          </p:nvPr>
        </p:nvSpPr>
        <p:spPr>
          <a:xfrm>
            <a:off x="3700780" y="3311525"/>
            <a:ext cx="146050" cy="161925"/>
          </a:xfrm>
          <a:custGeom>
            <a:avLst/>
            <a:gdLst>
              <a:gd name="connsiteX0" fmla="*/ 669415 w 717351"/>
              <a:gd name="connsiteY0" fmla="*/ 164721 h 797718"/>
              <a:gd name="connsiteX1" fmla="*/ 407835 w 717351"/>
              <a:gd name="connsiteY1" fmla="*/ 13699 h 797718"/>
              <a:gd name="connsiteX2" fmla="*/ 310793 w 717351"/>
              <a:gd name="connsiteY2" fmla="*/ 13699 h 797718"/>
              <a:gd name="connsiteX3" fmla="*/ 49219 w 717351"/>
              <a:gd name="connsiteY3" fmla="*/ 164721 h 797718"/>
              <a:gd name="connsiteX4" fmla="*/ 698 w 717351"/>
              <a:gd name="connsiteY4" fmla="*/ 248764 h 797718"/>
              <a:gd name="connsiteX5" fmla="*/ 698 w 717351"/>
              <a:gd name="connsiteY5" fmla="*/ 550808 h 797718"/>
              <a:gd name="connsiteX6" fmla="*/ 49219 w 717351"/>
              <a:gd name="connsiteY6" fmla="*/ 634851 h 797718"/>
              <a:gd name="connsiteX7" fmla="*/ 310799 w 717351"/>
              <a:gd name="connsiteY7" fmla="*/ 785873 h 797718"/>
              <a:gd name="connsiteX8" fmla="*/ 407838 w 717351"/>
              <a:gd name="connsiteY8" fmla="*/ 785873 h 797718"/>
              <a:gd name="connsiteX9" fmla="*/ 669418 w 717351"/>
              <a:gd name="connsiteY9" fmla="*/ 634851 h 797718"/>
              <a:gd name="connsiteX10" fmla="*/ 717939 w 717351"/>
              <a:gd name="connsiteY10" fmla="*/ 550808 h 797718"/>
              <a:gd name="connsiteX11" fmla="*/ 717939 w 717351"/>
              <a:gd name="connsiteY11" fmla="*/ 248761 h 797718"/>
              <a:gd name="connsiteX12" fmla="*/ 669415 w 717351"/>
              <a:gd name="connsiteY12" fmla="*/ 164721 h 797718"/>
              <a:gd name="connsiteX13" fmla="*/ 471754 w 717351"/>
              <a:gd name="connsiteY13" fmla="*/ 450087 h 797718"/>
              <a:gd name="connsiteX14" fmla="*/ 459100 w 717351"/>
              <a:gd name="connsiteY14" fmla="*/ 472007 h 797718"/>
              <a:gd name="connsiteX15" fmla="*/ 371979 w 717351"/>
              <a:gd name="connsiteY15" fmla="*/ 522307 h 797718"/>
              <a:gd name="connsiteX16" fmla="*/ 346666 w 717351"/>
              <a:gd name="connsiteY16" fmla="*/ 522307 h 797718"/>
              <a:gd name="connsiteX17" fmla="*/ 259531 w 717351"/>
              <a:gd name="connsiteY17" fmla="*/ 472001 h 797718"/>
              <a:gd name="connsiteX18" fmla="*/ 246877 w 717351"/>
              <a:gd name="connsiteY18" fmla="*/ 450081 h 797718"/>
              <a:gd name="connsiteX19" fmla="*/ 246877 w 717351"/>
              <a:gd name="connsiteY19" fmla="*/ 349482 h 797718"/>
              <a:gd name="connsiteX20" fmla="*/ 259531 w 717351"/>
              <a:gd name="connsiteY20" fmla="*/ 327563 h 797718"/>
              <a:gd name="connsiteX21" fmla="*/ 346658 w 717351"/>
              <a:gd name="connsiteY21" fmla="*/ 277262 h 797718"/>
              <a:gd name="connsiteX22" fmla="*/ 371970 w 717351"/>
              <a:gd name="connsiteY22" fmla="*/ 277262 h 797718"/>
              <a:gd name="connsiteX23" fmla="*/ 459097 w 717351"/>
              <a:gd name="connsiteY23" fmla="*/ 327563 h 797718"/>
              <a:gd name="connsiteX24" fmla="*/ 471751 w 717351"/>
              <a:gd name="connsiteY24" fmla="*/ 349482 h 797718"/>
              <a:gd name="connsiteX25" fmla="*/ 471751 w 717351"/>
              <a:gd name="connsiteY25" fmla="*/ 450087 h 797718"/>
              <a:gd name="connsiteX26" fmla="*/ 471754 w 717351"/>
              <a:gd name="connsiteY26" fmla="*/ 450087 h 7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7351" h="797718">
                <a:moveTo>
                  <a:pt x="669415" y="164721"/>
                </a:moveTo>
                <a:lnTo>
                  <a:pt x="407835" y="13699"/>
                </a:lnTo>
                <a:cubicBezTo>
                  <a:pt x="377810" y="-3636"/>
                  <a:pt x="340815" y="-3636"/>
                  <a:pt x="310793" y="13699"/>
                </a:cubicBezTo>
                <a:lnTo>
                  <a:pt x="49219" y="164721"/>
                </a:lnTo>
                <a:cubicBezTo>
                  <a:pt x="19194" y="182057"/>
                  <a:pt x="698" y="214090"/>
                  <a:pt x="698" y="248764"/>
                </a:cubicBezTo>
                <a:lnTo>
                  <a:pt x="698" y="550808"/>
                </a:lnTo>
                <a:cubicBezTo>
                  <a:pt x="698" y="585479"/>
                  <a:pt x="19194" y="617516"/>
                  <a:pt x="49219" y="634851"/>
                </a:cubicBezTo>
                <a:lnTo>
                  <a:pt x="310799" y="785873"/>
                </a:lnTo>
                <a:cubicBezTo>
                  <a:pt x="340824" y="803209"/>
                  <a:pt x="377819" y="803209"/>
                  <a:pt x="407838" y="785873"/>
                </a:cubicBezTo>
                <a:lnTo>
                  <a:pt x="669418" y="634851"/>
                </a:lnTo>
                <a:cubicBezTo>
                  <a:pt x="699443" y="617516"/>
                  <a:pt x="717939" y="585482"/>
                  <a:pt x="717939" y="550808"/>
                </a:cubicBezTo>
                <a:lnTo>
                  <a:pt x="717939" y="248761"/>
                </a:lnTo>
                <a:cubicBezTo>
                  <a:pt x="717936" y="214090"/>
                  <a:pt x="699443" y="182057"/>
                  <a:pt x="669415" y="164721"/>
                </a:cubicBezTo>
                <a:close/>
                <a:moveTo>
                  <a:pt x="471754" y="450087"/>
                </a:moveTo>
                <a:cubicBezTo>
                  <a:pt x="471754" y="459130"/>
                  <a:pt x="466929" y="467485"/>
                  <a:pt x="459100" y="472007"/>
                </a:cubicBezTo>
                <a:lnTo>
                  <a:pt x="371979" y="522307"/>
                </a:lnTo>
                <a:cubicBezTo>
                  <a:pt x="364145" y="526829"/>
                  <a:pt x="354501" y="526829"/>
                  <a:pt x="346666" y="522307"/>
                </a:cubicBezTo>
                <a:lnTo>
                  <a:pt x="259531" y="472001"/>
                </a:lnTo>
                <a:cubicBezTo>
                  <a:pt x="251696" y="467479"/>
                  <a:pt x="246877" y="459124"/>
                  <a:pt x="246877" y="450081"/>
                </a:cubicBezTo>
                <a:lnTo>
                  <a:pt x="246877" y="349482"/>
                </a:lnTo>
                <a:cubicBezTo>
                  <a:pt x="246877" y="340440"/>
                  <a:pt x="251702" y="332084"/>
                  <a:pt x="259531" y="327563"/>
                </a:cubicBezTo>
                <a:lnTo>
                  <a:pt x="346658" y="277262"/>
                </a:lnTo>
                <a:cubicBezTo>
                  <a:pt x="354492" y="272741"/>
                  <a:pt x="364136" y="272741"/>
                  <a:pt x="371970" y="277262"/>
                </a:cubicBezTo>
                <a:lnTo>
                  <a:pt x="459097" y="327563"/>
                </a:lnTo>
                <a:cubicBezTo>
                  <a:pt x="466931" y="332084"/>
                  <a:pt x="471751" y="340440"/>
                  <a:pt x="471751" y="349482"/>
                </a:cubicBezTo>
                <a:lnTo>
                  <a:pt x="471751" y="450087"/>
                </a:lnTo>
                <a:lnTo>
                  <a:pt x="471754" y="450087"/>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53" name="PA-任意多边形 1617"/>
          <p:cNvSpPr/>
          <p:nvPr>
            <p:custDataLst>
              <p:tags r:id="rId23"/>
            </p:custDataLst>
          </p:nvPr>
        </p:nvSpPr>
        <p:spPr>
          <a:xfrm>
            <a:off x="3691890" y="3302000"/>
            <a:ext cx="163830" cy="180340"/>
          </a:xfrm>
          <a:custGeom>
            <a:avLst/>
            <a:gdLst>
              <a:gd name="connsiteX0" fmla="*/ 404078 w 806648"/>
              <a:gd name="connsiteY0" fmla="*/ 888395 h 887015"/>
              <a:gd name="connsiteX1" fmla="*/ 333174 w 806648"/>
              <a:gd name="connsiteY1" fmla="*/ 869396 h 887015"/>
              <a:gd name="connsiteX2" fmla="*/ 71602 w 806648"/>
              <a:gd name="connsiteY2" fmla="*/ 718380 h 887015"/>
              <a:gd name="connsiteX3" fmla="*/ 698 w 806648"/>
              <a:gd name="connsiteY3" fmla="*/ 595576 h 887015"/>
              <a:gd name="connsiteX4" fmla="*/ 698 w 806648"/>
              <a:gd name="connsiteY4" fmla="*/ 293529 h 887015"/>
              <a:gd name="connsiteX5" fmla="*/ 71602 w 806648"/>
              <a:gd name="connsiteY5" fmla="*/ 170725 h 887015"/>
              <a:gd name="connsiteX6" fmla="*/ 333177 w 806648"/>
              <a:gd name="connsiteY6" fmla="*/ 19697 h 887015"/>
              <a:gd name="connsiteX7" fmla="*/ 404078 w 806648"/>
              <a:gd name="connsiteY7" fmla="*/ 698 h 887015"/>
              <a:gd name="connsiteX8" fmla="*/ 474983 w 806648"/>
              <a:gd name="connsiteY8" fmla="*/ 19697 h 887015"/>
              <a:gd name="connsiteX9" fmla="*/ 736555 w 806648"/>
              <a:gd name="connsiteY9" fmla="*/ 170713 h 887015"/>
              <a:gd name="connsiteX10" fmla="*/ 807459 w 806648"/>
              <a:gd name="connsiteY10" fmla="*/ 293517 h 887015"/>
              <a:gd name="connsiteX11" fmla="*/ 807459 w 806648"/>
              <a:gd name="connsiteY11" fmla="*/ 595561 h 887015"/>
              <a:gd name="connsiteX12" fmla="*/ 736555 w 806648"/>
              <a:gd name="connsiteY12" fmla="*/ 718371 h 887015"/>
              <a:gd name="connsiteX13" fmla="*/ 474980 w 806648"/>
              <a:gd name="connsiteY13" fmla="*/ 869387 h 887015"/>
              <a:gd name="connsiteX14" fmla="*/ 404078 w 806648"/>
              <a:gd name="connsiteY14" fmla="*/ 888395 h 887015"/>
              <a:gd name="connsiteX15" fmla="*/ 404078 w 806648"/>
              <a:gd name="connsiteY15" fmla="*/ 90218 h 887015"/>
              <a:gd name="connsiteX16" fmla="*/ 377944 w 806648"/>
              <a:gd name="connsiteY16" fmla="*/ 97219 h 887015"/>
              <a:gd name="connsiteX17" fmla="*/ 116364 w 806648"/>
              <a:gd name="connsiteY17" fmla="*/ 248240 h 887015"/>
              <a:gd name="connsiteX18" fmla="*/ 90221 w 806648"/>
              <a:gd name="connsiteY18" fmla="*/ 293520 h 887015"/>
              <a:gd name="connsiteX19" fmla="*/ 90221 w 806648"/>
              <a:gd name="connsiteY19" fmla="*/ 595564 h 887015"/>
              <a:gd name="connsiteX20" fmla="*/ 116364 w 806648"/>
              <a:gd name="connsiteY20" fmla="*/ 640843 h 887015"/>
              <a:gd name="connsiteX21" fmla="*/ 377938 w 806648"/>
              <a:gd name="connsiteY21" fmla="*/ 791865 h 887015"/>
              <a:gd name="connsiteX22" fmla="*/ 430213 w 806648"/>
              <a:gd name="connsiteY22" fmla="*/ 791865 h 887015"/>
              <a:gd name="connsiteX23" fmla="*/ 691793 w 806648"/>
              <a:gd name="connsiteY23" fmla="*/ 640843 h 887015"/>
              <a:gd name="connsiteX24" fmla="*/ 717936 w 806648"/>
              <a:gd name="connsiteY24" fmla="*/ 595564 h 887015"/>
              <a:gd name="connsiteX25" fmla="*/ 717936 w 806648"/>
              <a:gd name="connsiteY25" fmla="*/ 293520 h 887015"/>
              <a:gd name="connsiteX26" fmla="*/ 691793 w 806648"/>
              <a:gd name="connsiteY26" fmla="*/ 248243 h 887015"/>
              <a:gd name="connsiteX27" fmla="*/ 430219 w 806648"/>
              <a:gd name="connsiteY27" fmla="*/ 97222 h 887015"/>
              <a:gd name="connsiteX28" fmla="*/ 404078 w 806648"/>
              <a:gd name="connsiteY28" fmla="*/ 90218 h 887015"/>
              <a:gd name="connsiteX29" fmla="*/ 404081 w 806648"/>
              <a:gd name="connsiteY29" fmla="*/ 615221 h 887015"/>
              <a:gd name="connsiteX30" fmla="*/ 369047 w 806648"/>
              <a:gd name="connsiteY30" fmla="*/ 605836 h 887015"/>
              <a:gd name="connsiteX31" fmla="*/ 281911 w 806648"/>
              <a:gd name="connsiteY31" fmla="*/ 555529 h 887015"/>
              <a:gd name="connsiteX32" fmla="*/ 246877 w 806648"/>
              <a:gd name="connsiteY32" fmla="*/ 494849 h 887015"/>
              <a:gd name="connsiteX33" fmla="*/ 246877 w 806648"/>
              <a:gd name="connsiteY33" fmla="*/ 394247 h 887015"/>
              <a:gd name="connsiteX34" fmla="*/ 281902 w 806648"/>
              <a:gd name="connsiteY34" fmla="*/ 333570 h 887015"/>
              <a:gd name="connsiteX35" fmla="*/ 369041 w 806648"/>
              <a:gd name="connsiteY35" fmla="*/ 283263 h 887015"/>
              <a:gd name="connsiteX36" fmla="*/ 439119 w 806648"/>
              <a:gd name="connsiteY36" fmla="*/ 283269 h 887015"/>
              <a:gd name="connsiteX37" fmla="*/ 526239 w 806648"/>
              <a:gd name="connsiteY37" fmla="*/ 333561 h 887015"/>
              <a:gd name="connsiteX38" fmla="*/ 561274 w 806648"/>
              <a:gd name="connsiteY38" fmla="*/ 394247 h 887015"/>
              <a:gd name="connsiteX39" fmla="*/ 561274 w 806648"/>
              <a:gd name="connsiteY39" fmla="*/ 494855 h 887015"/>
              <a:gd name="connsiteX40" fmla="*/ 526239 w 806648"/>
              <a:gd name="connsiteY40" fmla="*/ 555535 h 887015"/>
              <a:gd name="connsiteX41" fmla="*/ 439113 w 806648"/>
              <a:gd name="connsiteY41" fmla="*/ 605836 h 887015"/>
              <a:gd name="connsiteX42" fmla="*/ 404081 w 806648"/>
              <a:gd name="connsiteY42" fmla="*/ 615221 h 887015"/>
              <a:gd name="connsiteX43" fmla="*/ 336400 w 806648"/>
              <a:gd name="connsiteY43" fmla="*/ 483618 h 887015"/>
              <a:gd name="connsiteX44" fmla="*/ 404081 w 806648"/>
              <a:gd name="connsiteY44" fmla="*/ 522694 h 887015"/>
              <a:gd name="connsiteX45" fmla="*/ 471754 w 806648"/>
              <a:gd name="connsiteY45" fmla="*/ 483624 h 887015"/>
              <a:gd name="connsiteX46" fmla="*/ 471754 w 806648"/>
              <a:gd name="connsiteY46" fmla="*/ 405471 h 887015"/>
              <a:gd name="connsiteX47" fmla="*/ 404078 w 806648"/>
              <a:gd name="connsiteY47" fmla="*/ 366398 h 887015"/>
              <a:gd name="connsiteX48" fmla="*/ 336400 w 806648"/>
              <a:gd name="connsiteY48" fmla="*/ 405468 h 887015"/>
              <a:gd name="connsiteX49" fmla="*/ 336400 w 806648"/>
              <a:gd name="connsiteY49" fmla="*/ 483618 h 887015"/>
              <a:gd name="connsiteX50" fmla="*/ 336400 w 806648"/>
              <a:gd name="connsiteY50" fmla="*/ 483618 h 88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06648" h="887015">
                <a:moveTo>
                  <a:pt x="404078" y="888395"/>
                </a:moveTo>
                <a:cubicBezTo>
                  <a:pt x="379218" y="888395"/>
                  <a:pt x="354703" y="881823"/>
                  <a:pt x="333174" y="869396"/>
                </a:cubicBezTo>
                <a:lnTo>
                  <a:pt x="71602" y="718380"/>
                </a:lnTo>
                <a:cubicBezTo>
                  <a:pt x="27868" y="693126"/>
                  <a:pt x="698" y="646073"/>
                  <a:pt x="698" y="595576"/>
                </a:cubicBezTo>
                <a:lnTo>
                  <a:pt x="698" y="293529"/>
                </a:lnTo>
                <a:cubicBezTo>
                  <a:pt x="698" y="243031"/>
                  <a:pt x="27862" y="195978"/>
                  <a:pt x="71602" y="170725"/>
                </a:cubicBezTo>
                <a:lnTo>
                  <a:pt x="333177" y="19697"/>
                </a:lnTo>
                <a:cubicBezTo>
                  <a:pt x="354703" y="7267"/>
                  <a:pt x="379218" y="698"/>
                  <a:pt x="404078" y="698"/>
                </a:cubicBezTo>
                <a:cubicBezTo>
                  <a:pt x="428939" y="698"/>
                  <a:pt x="453454" y="7270"/>
                  <a:pt x="474983" y="19697"/>
                </a:cubicBezTo>
                <a:lnTo>
                  <a:pt x="736555" y="170713"/>
                </a:lnTo>
                <a:cubicBezTo>
                  <a:pt x="780289" y="195963"/>
                  <a:pt x="807459" y="243014"/>
                  <a:pt x="807459" y="293517"/>
                </a:cubicBezTo>
                <a:lnTo>
                  <a:pt x="807459" y="595561"/>
                </a:lnTo>
                <a:cubicBezTo>
                  <a:pt x="807459" y="646064"/>
                  <a:pt x="780289" y="693115"/>
                  <a:pt x="736555" y="718371"/>
                </a:cubicBezTo>
                <a:lnTo>
                  <a:pt x="474980" y="869387"/>
                </a:lnTo>
                <a:cubicBezTo>
                  <a:pt x="453454" y="881823"/>
                  <a:pt x="428939" y="888395"/>
                  <a:pt x="404078" y="888395"/>
                </a:cubicBezTo>
                <a:close/>
                <a:moveTo>
                  <a:pt x="404078" y="90218"/>
                </a:moveTo>
                <a:cubicBezTo>
                  <a:pt x="394911" y="90218"/>
                  <a:pt x="385880" y="92641"/>
                  <a:pt x="377944" y="97219"/>
                </a:cubicBezTo>
                <a:lnTo>
                  <a:pt x="116364" y="248240"/>
                </a:lnTo>
                <a:cubicBezTo>
                  <a:pt x="100237" y="257551"/>
                  <a:pt x="90221" y="274905"/>
                  <a:pt x="90221" y="293520"/>
                </a:cubicBezTo>
                <a:lnTo>
                  <a:pt x="90221" y="595564"/>
                </a:lnTo>
                <a:cubicBezTo>
                  <a:pt x="90221" y="614179"/>
                  <a:pt x="100237" y="631532"/>
                  <a:pt x="116364" y="640843"/>
                </a:cubicBezTo>
                <a:lnTo>
                  <a:pt x="377938" y="791865"/>
                </a:lnTo>
                <a:cubicBezTo>
                  <a:pt x="393815" y="801033"/>
                  <a:pt x="414348" y="801027"/>
                  <a:pt x="430213" y="791865"/>
                </a:cubicBezTo>
                <a:lnTo>
                  <a:pt x="691793" y="640843"/>
                </a:lnTo>
                <a:cubicBezTo>
                  <a:pt x="707920" y="631532"/>
                  <a:pt x="717936" y="614185"/>
                  <a:pt x="717936" y="595564"/>
                </a:cubicBezTo>
                <a:lnTo>
                  <a:pt x="717936" y="293520"/>
                </a:lnTo>
                <a:cubicBezTo>
                  <a:pt x="717936" y="274899"/>
                  <a:pt x="707920" y="257551"/>
                  <a:pt x="691793" y="248243"/>
                </a:cubicBezTo>
                <a:lnTo>
                  <a:pt x="430219" y="97222"/>
                </a:lnTo>
                <a:cubicBezTo>
                  <a:pt x="422283" y="92641"/>
                  <a:pt x="413246" y="90218"/>
                  <a:pt x="404078" y="90218"/>
                </a:cubicBezTo>
                <a:close/>
                <a:moveTo>
                  <a:pt x="404081" y="615221"/>
                </a:moveTo>
                <a:cubicBezTo>
                  <a:pt x="391803" y="615221"/>
                  <a:pt x="379688" y="611976"/>
                  <a:pt x="369047" y="605836"/>
                </a:cubicBezTo>
                <a:lnTo>
                  <a:pt x="281911" y="555529"/>
                </a:lnTo>
                <a:cubicBezTo>
                  <a:pt x="260302" y="543045"/>
                  <a:pt x="246877" y="519795"/>
                  <a:pt x="246877" y="494849"/>
                </a:cubicBezTo>
                <a:lnTo>
                  <a:pt x="246877" y="394247"/>
                </a:lnTo>
                <a:cubicBezTo>
                  <a:pt x="246877" y="369297"/>
                  <a:pt x="260302" y="346050"/>
                  <a:pt x="281902" y="333570"/>
                </a:cubicBezTo>
                <a:lnTo>
                  <a:pt x="369041" y="283263"/>
                </a:lnTo>
                <a:cubicBezTo>
                  <a:pt x="390303" y="270981"/>
                  <a:pt x="417839" y="270975"/>
                  <a:pt x="439119" y="283269"/>
                </a:cubicBezTo>
                <a:lnTo>
                  <a:pt x="526239" y="333561"/>
                </a:lnTo>
                <a:cubicBezTo>
                  <a:pt x="547849" y="346047"/>
                  <a:pt x="561274" y="369297"/>
                  <a:pt x="561274" y="394247"/>
                </a:cubicBezTo>
                <a:lnTo>
                  <a:pt x="561274" y="494855"/>
                </a:lnTo>
                <a:cubicBezTo>
                  <a:pt x="561274" y="519807"/>
                  <a:pt x="547849" y="543060"/>
                  <a:pt x="526239" y="555535"/>
                </a:cubicBezTo>
                <a:lnTo>
                  <a:pt x="439113" y="605836"/>
                </a:lnTo>
                <a:cubicBezTo>
                  <a:pt x="428486" y="611976"/>
                  <a:pt x="416369" y="615221"/>
                  <a:pt x="404081" y="615221"/>
                </a:cubicBezTo>
                <a:close/>
                <a:moveTo>
                  <a:pt x="336400" y="483618"/>
                </a:moveTo>
                <a:lnTo>
                  <a:pt x="404081" y="522694"/>
                </a:lnTo>
                <a:lnTo>
                  <a:pt x="471754" y="483624"/>
                </a:lnTo>
                <a:lnTo>
                  <a:pt x="471754" y="405471"/>
                </a:lnTo>
                <a:lnTo>
                  <a:pt x="404078" y="366398"/>
                </a:lnTo>
                <a:lnTo>
                  <a:pt x="336400" y="405468"/>
                </a:lnTo>
                <a:lnTo>
                  <a:pt x="336400" y="483618"/>
                </a:lnTo>
                <a:lnTo>
                  <a:pt x="336400" y="483618"/>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55" name="PA-任意多边形 2917"/>
          <p:cNvSpPr/>
          <p:nvPr>
            <p:custDataLst>
              <p:tags r:id="rId24"/>
            </p:custDataLst>
          </p:nvPr>
        </p:nvSpPr>
        <p:spPr>
          <a:xfrm>
            <a:off x="7639050" y="3290570"/>
            <a:ext cx="172720" cy="149860"/>
          </a:xfrm>
          <a:custGeom>
            <a:avLst/>
            <a:gdLst>
              <a:gd name="connsiteX0" fmla="*/ 194718 w 762000"/>
              <a:gd name="connsiteY0" fmla="*/ 661470 h 661939"/>
              <a:gd name="connsiteX1" fmla="*/ 574826 w 762000"/>
              <a:gd name="connsiteY1" fmla="*/ 661470 h 661939"/>
              <a:gd name="connsiteX2" fmla="*/ 764879 w 762000"/>
              <a:gd name="connsiteY2" fmla="*/ 333071 h 661939"/>
              <a:gd name="connsiteX3" fmla="*/ 574826 w 762000"/>
              <a:gd name="connsiteY3" fmla="*/ 4665 h 661939"/>
              <a:gd name="connsiteX4" fmla="*/ 194718 w 762000"/>
              <a:gd name="connsiteY4" fmla="*/ 4665 h 661939"/>
              <a:gd name="connsiteX5" fmla="*/ 4665 w 762000"/>
              <a:gd name="connsiteY5" fmla="*/ 333071 h 661939"/>
              <a:gd name="connsiteX6" fmla="*/ 194718 w 762000"/>
              <a:gd name="connsiteY6" fmla="*/ 661470 h 6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661939">
                <a:moveTo>
                  <a:pt x="194718" y="661470"/>
                </a:moveTo>
                <a:lnTo>
                  <a:pt x="574826" y="661470"/>
                </a:lnTo>
                <a:lnTo>
                  <a:pt x="764879" y="333071"/>
                </a:lnTo>
                <a:lnTo>
                  <a:pt x="574826" y="4665"/>
                </a:lnTo>
                <a:lnTo>
                  <a:pt x="194718" y="4665"/>
                </a:lnTo>
                <a:lnTo>
                  <a:pt x="4665" y="333071"/>
                </a:lnTo>
                <a:lnTo>
                  <a:pt x="194718" y="661470"/>
                </a:lnTo>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56" name="PA-任意多边形 2918"/>
          <p:cNvSpPr/>
          <p:nvPr>
            <p:custDataLst>
              <p:tags r:id="rId25"/>
            </p:custDataLst>
          </p:nvPr>
        </p:nvSpPr>
        <p:spPr>
          <a:xfrm>
            <a:off x="7632700" y="3284855"/>
            <a:ext cx="184785" cy="162560"/>
          </a:xfrm>
          <a:custGeom>
            <a:avLst/>
            <a:gdLst>
              <a:gd name="connsiteX0" fmla="*/ 601105 w 815878"/>
              <a:gd name="connsiteY0" fmla="*/ 714018 h 715818"/>
              <a:gd name="connsiteX1" fmla="*/ 220990 w 815878"/>
              <a:gd name="connsiteY1" fmla="*/ 714018 h 715818"/>
              <a:gd name="connsiteX2" fmla="*/ 198253 w 815878"/>
              <a:gd name="connsiteY2" fmla="*/ 700910 h 715818"/>
              <a:gd name="connsiteX3" fmla="*/ 8192 w 815878"/>
              <a:gd name="connsiteY3" fmla="*/ 372503 h 715818"/>
              <a:gd name="connsiteX4" fmla="*/ 8192 w 815878"/>
              <a:gd name="connsiteY4" fmla="*/ 346179 h 715818"/>
              <a:gd name="connsiteX5" fmla="*/ 198246 w 815878"/>
              <a:gd name="connsiteY5" fmla="*/ 17773 h 715818"/>
              <a:gd name="connsiteX6" fmla="*/ 220982 w 815878"/>
              <a:gd name="connsiteY6" fmla="*/ 4665 h 715818"/>
              <a:gd name="connsiteX7" fmla="*/ 601105 w 815878"/>
              <a:gd name="connsiteY7" fmla="*/ 4665 h 715818"/>
              <a:gd name="connsiteX8" fmla="*/ 623842 w 815878"/>
              <a:gd name="connsiteY8" fmla="*/ 17773 h 715818"/>
              <a:gd name="connsiteX9" fmla="*/ 813895 w 815878"/>
              <a:gd name="connsiteY9" fmla="*/ 346179 h 715818"/>
              <a:gd name="connsiteX10" fmla="*/ 813895 w 815878"/>
              <a:gd name="connsiteY10" fmla="*/ 372503 h 715818"/>
              <a:gd name="connsiteX11" fmla="*/ 623850 w 815878"/>
              <a:gd name="connsiteY11" fmla="*/ 700902 h 715818"/>
              <a:gd name="connsiteX12" fmla="*/ 601105 w 815878"/>
              <a:gd name="connsiteY12" fmla="*/ 714018 h 715818"/>
              <a:gd name="connsiteX13" fmla="*/ 236145 w 815878"/>
              <a:gd name="connsiteY13" fmla="*/ 661470 h 715818"/>
              <a:gd name="connsiteX14" fmla="*/ 585965 w 815878"/>
              <a:gd name="connsiteY14" fmla="*/ 661470 h 715818"/>
              <a:gd name="connsiteX15" fmla="*/ 760817 w 815878"/>
              <a:gd name="connsiteY15" fmla="*/ 359341 h 715818"/>
              <a:gd name="connsiteX16" fmla="*/ 585965 w 815878"/>
              <a:gd name="connsiteY16" fmla="*/ 57204 h 715818"/>
              <a:gd name="connsiteX17" fmla="*/ 236145 w 815878"/>
              <a:gd name="connsiteY17" fmla="*/ 57204 h 715818"/>
              <a:gd name="connsiteX18" fmla="*/ 61293 w 815878"/>
              <a:gd name="connsiteY18" fmla="*/ 359341 h 715818"/>
              <a:gd name="connsiteX19" fmla="*/ 236145 w 815878"/>
              <a:gd name="connsiteY19" fmla="*/ 661470 h 7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5878" h="715818">
                <a:moveTo>
                  <a:pt x="601105" y="714018"/>
                </a:moveTo>
                <a:lnTo>
                  <a:pt x="220990" y="714018"/>
                </a:lnTo>
                <a:cubicBezTo>
                  <a:pt x="211607" y="714018"/>
                  <a:pt x="202956" y="709022"/>
                  <a:pt x="198253" y="700910"/>
                </a:cubicBezTo>
                <a:lnTo>
                  <a:pt x="8192" y="372503"/>
                </a:lnTo>
                <a:cubicBezTo>
                  <a:pt x="3489" y="364360"/>
                  <a:pt x="3489" y="354323"/>
                  <a:pt x="8192" y="346179"/>
                </a:cubicBezTo>
                <a:lnTo>
                  <a:pt x="198246" y="17773"/>
                </a:lnTo>
                <a:cubicBezTo>
                  <a:pt x="202948" y="9652"/>
                  <a:pt x="211615" y="4665"/>
                  <a:pt x="220982" y="4665"/>
                </a:cubicBezTo>
                <a:lnTo>
                  <a:pt x="601105" y="4665"/>
                </a:lnTo>
                <a:cubicBezTo>
                  <a:pt x="610488" y="4665"/>
                  <a:pt x="619139" y="9660"/>
                  <a:pt x="623842" y="17773"/>
                </a:cubicBezTo>
                <a:lnTo>
                  <a:pt x="813895" y="346179"/>
                </a:lnTo>
                <a:cubicBezTo>
                  <a:pt x="818598" y="354323"/>
                  <a:pt x="818598" y="364360"/>
                  <a:pt x="813895" y="372503"/>
                </a:cubicBezTo>
                <a:lnTo>
                  <a:pt x="623850" y="700902"/>
                </a:lnTo>
                <a:cubicBezTo>
                  <a:pt x="619147" y="709022"/>
                  <a:pt x="610488" y="714018"/>
                  <a:pt x="601105" y="714018"/>
                </a:cubicBezTo>
                <a:close/>
                <a:moveTo>
                  <a:pt x="236145" y="661470"/>
                </a:moveTo>
                <a:lnTo>
                  <a:pt x="585965" y="661470"/>
                </a:lnTo>
                <a:lnTo>
                  <a:pt x="760817" y="359341"/>
                </a:lnTo>
                <a:lnTo>
                  <a:pt x="585965" y="57204"/>
                </a:lnTo>
                <a:lnTo>
                  <a:pt x="236145" y="57204"/>
                </a:lnTo>
                <a:lnTo>
                  <a:pt x="61293" y="359341"/>
                </a:lnTo>
                <a:lnTo>
                  <a:pt x="236145" y="661470"/>
                </a:lnTo>
                <a:close/>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57" name="PA-任意多边形 2919"/>
          <p:cNvSpPr/>
          <p:nvPr>
            <p:custDataLst>
              <p:tags r:id="rId26"/>
            </p:custDataLst>
          </p:nvPr>
        </p:nvSpPr>
        <p:spPr>
          <a:xfrm>
            <a:off x="7695565" y="3340100"/>
            <a:ext cx="59055" cy="52070"/>
          </a:xfrm>
          <a:custGeom>
            <a:avLst/>
            <a:gdLst>
              <a:gd name="connsiteX0" fmla="*/ 69019 w 261696"/>
              <a:gd name="connsiteY0" fmla="*/ 227038 h 230909"/>
              <a:gd name="connsiteX1" fmla="*/ 197705 w 261696"/>
              <a:gd name="connsiteY1" fmla="*/ 227038 h 230909"/>
              <a:gd name="connsiteX2" fmla="*/ 262059 w 261696"/>
              <a:gd name="connsiteY2" fmla="*/ 115855 h 230909"/>
              <a:gd name="connsiteX3" fmla="*/ 197705 w 261696"/>
              <a:gd name="connsiteY3" fmla="*/ 4665 h 230909"/>
              <a:gd name="connsiteX4" fmla="*/ 69019 w 261696"/>
              <a:gd name="connsiteY4" fmla="*/ 4665 h 230909"/>
              <a:gd name="connsiteX5" fmla="*/ 4665 w 261696"/>
              <a:gd name="connsiteY5" fmla="*/ 115855 h 230909"/>
              <a:gd name="connsiteX6" fmla="*/ 69019 w 261696"/>
              <a:gd name="connsiteY6" fmla="*/ 227038 h 2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696" h="230909">
                <a:moveTo>
                  <a:pt x="69019" y="227038"/>
                </a:moveTo>
                <a:lnTo>
                  <a:pt x="197705" y="227038"/>
                </a:lnTo>
                <a:lnTo>
                  <a:pt x="262059" y="115855"/>
                </a:lnTo>
                <a:lnTo>
                  <a:pt x="197705" y="4665"/>
                </a:lnTo>
                <a:lnTo>
                  <a:pt x="69019" y="4665"/>
                </a:lnTo>
                <a:lnTo>
                  <a:pt x="4665" y="115855"/>
                </a:lnTo>
                <a:lnTo>
                  <a:pt x="69019" y="227038"/>
                </a:lnTo>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58" name="PA-任意多边形 2920"/>
          <p:cNvSpPr/>
          <p:nvPr>
            <p:custDataLst>
              <p:tags r:id="rId27"/>
            </p:custDataLst>
          </p:nvPr>
        </p:nvSpPr>
        <p:spPr>
          <a:xfrm>
            <a:off x="7664450" y="3308985"/>
            <a:ext cx="43815" cy="60960"/>
          </a:xfrm>
          <a:custGeom>
            <a:avLst/>
            <a:gdLst>
              <a:gd name="connsiteX0" fmla="*/ 30925 w 192424"/>
              <a:gd name="connsiteY0" fmla="*/ 267407 h 269393"/>
              <a:gd name="connsiteX1" fmla="*/ 17001 w 192424"/>
              <a:gd name="connsiteY1" fmla="*/ 263389 h 269393"/>
              <a:gd name="connsiteX2" fmla="*/ 8673 w 192424"/>
              <a:gd name="connsiteY2" fmla="*/ 227174 h 269393"/>
              <a:gd name="connsiteX3" fmla="*/ 140353 w 192424"/>
              <a:gd name="connsiteY3" fmla="*/ 16993 h 269393"/>
              <a:gd name="connsiteX4" fmla="*/ 176567 w 192424"/>
              <a:gd name="connsiteY4" fmla="*/ 8681 h 269393"/>
              <a:gd name="connsiteX5" fmla="*/ 184895 w 192424"/>
              <a:gd name="connsiteY5" fmla="*/ 44895 h 269393"/>
              <a:gd name="connsiteX6" fmla="*/ 53215 w 192424"/>
              <a:gd name="connsiteY6" fmla="*/ 255076 h 269393"/>
              <a:gd name="connsiteX7" fmla="*/ 30925 w 192424"/>
              <a:gd name="connsiteY7" fmla="*/ 267407 h 26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424" h="269393">
                <a:moveTo>
                  <a:pt x="30925" y="267407"/>
                </a:moveTo>
                <a:cubicBezTo>
                  <a:pt x="26168" y="267407"/>
                  <a:pt x="21350" y="266106"/>
                  <a:pt x="17001" y="263389"/>
                </a:cubicBezTo>
                <a:cubicBezTo>
                  <a:pt x="4694" y="255692"/>
                  <a:pt x="976" y="239467"/>
                  <a:pt x="8673" y="227174"/>
                </a:cubicBezTo>
                <a:lnTo>
                  <a:pt x="140353" y="16993"/>
                </a:lnTo>
                <a:cubicBezTo>
                  <a:pt x="148065" y="4701"/>
                  <a:pt x="164244" y="968"/>
                  <a:pt x="176567" y="8681"/>
                </a:cubicBezTo>
                <a:cubicBezTo>
                  <a:pt x="188875" y="16378"/>
                  <a:pt x="192592" y="32603"/>
                  <a:pt x="184895" y="44895"/>
                </a:cubicBezTo>
                <a:lnTo>
                  <a:pt x="53215" y="255076"/>
                </a:lnTo>
                <a:cubicBezTo>
                  <a:pt x="48228" y="263050"/>
                  <a:pt x="39676" y="267407"/>
                  <a:pt x="30925" y="267407"/>
                </a:cubicBezTo>
                <a:close/>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59" name="PA-任意多边形 2921"/>
          <p:cNvSpPr/>
          <p:nvPr>
            <p:custDataLst>
              <p:tags r:id="rId28"/>
            </p:custDataLst>
          </p:nvPr>
        </p:nvSpPr>
        <p:spPr>
          <a:xfrm>
            <a:off x="7639050" y="3469640"/>
            <a:ext cx="172720" cy="149860"/>
          </a:xfrm>
          <a:custGeom>
            <a:avLst/>
            <a:gdLst>
              <a:gd name="connsiteX0" fmla="*/ 574826 w 762000"/>
              <a:gd name="connsiteY0" fmla="*/ 4665 h 661939"/>
              <a:gd name="connsiteX1" fmla="*/ 194718 w 762000"/>
              <a:gd name="connsiteY1" fmla="*/ 4665 h 661939"/>
              <a:gd name="connsiteX2" fmla="*/ 4665 w 762000"/>
              <a:gd name="connsiteY2" fmla="*/ 333071 h 661939"/>
              <a:gd name="connsiteX3" fmla="*/ 194718 w 762000"/>
              <a:gd name="connsiteY3" fmla="*/ 661470 h 661939"/>
              <a:gd name="connsiteX4" fmla="*/ 574826 w 762000"/>
              <a:gd name="connsiteY4" fmla="*/ 661470 h 661939"/>
              <a:gd name="connsiteX5" fmla="*/ 764879 w 762000"/>
              <a:gd name="connsiteY5" fmla="*/ 333071 h 661939"/>
              <a:gd name="connsiteX6" fmla="*/ 651310 w 762000"/>
              <a:gd name="connsiteY6" fmla="*/ 136814 h 6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661939">
                <a:moveTo>
                  <a:pt x="574826" y="4665"/>
                </a:moveTo>
                <a:lnTo>
                  <a:pt x="194718" y="4665"/>
                </a:lnTo>
                <a:lnTo>
                  <a:pt x="4665" y="333071"/>
                </a:lnTo>
                <a:lnTo>
                  <a:pt x="194718" y="661470"/>
                </a:lnTo>
                <a:lnTo>
                  <a:pt x="574826" y="661470"/>
                </a:lnTo>
                <a:lnTo>
                  <a:pt x="764879" y="333071"/>
                </a:lnTo>
                <a:lnTo>
                  <a:pt x="651310" y="136814"/>
                </a:lnTo>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60" name="PA-任意多边形 2922"/>
          <p:cNvSpPr/>
          <p:nvPr>
            <p:custDataLst>
              <p:tags r:id="rId29"/>
            </p:custDataLst>
          </p:nvPr>
        </p:nvSpPr>
        <p:spPr>
          <a:xfrm>
            <a:off x="7632700" y="3463290"/>
            <a:ext cx="186690" cy="162560"/>
          </a:xfrm>
          <a:custGeom>
            <a:avLst/>
            <a:gdLst>
              <a:gd name="connsiteX0" fmla="*/ 602213 w 823575"/>
              <a:gd name="connsiteY0" fmla="*/ 715126 h 715818"/>
              <a:gd name="connsiteX1" fmla="*/ 222098 w 823575"/>
              <a:gd name="connsiteY1" fmla="*/ 715126 h 715818"/>
              <a:gd name="connsiteX2" fmla="*/ 199361 w 823575"/>
              <a:gd name="connsiteY2" fmla="*/ 702018 h 715818"/>
              <a:gd name="connsiteX3" fmla="*/ 9300 w 823575"/>
              <a:gd name="connsiteY3" fmla="*/ 373611 h 715818"/>
              <a:gd name="connsiteX4" fmla="*/ 9300 w 823575"/>
              <a:gd name="connsiteY4" fmla="*/ 347287 h 715818"/>
              <a:gd name="connsiteX5" fmla="*/ 199353 w 823575"/>
              <a:gd name="connsiteY5" fmla="*/ 18881 h 715818"/>
              <a:gd name="connsiteX6" fmla="*/ 222090 w 823575"/>
              <a:gd name="connsiteY6" fmla="*/ 5773 h 715818"/>
              <a:gd name="connsiteX7" fmla="*/ 602213 w 823575"/>
              <a:gd name="connsiteY7" fmla="*/ 5773 h 715818"/>
              <a:gd name="connsiteX8" fmla="*/ 628483 w 823575"/>
              <a:gd name="connsiteY8" fmla="*/ 32043 h 715818"/>
              <a:gd name="connsiteX9" fmla="*/ 602213 w 823575"/>
              <a:gd name="connsiteY9" fmla="*/ 58312 h 715818"/>
              <a:gd name="connsiteX10" fmla="*/ 237253 w 823575"/>
              <a:gd name="connsiteY10" fmla="*/ 58312 h 715818"/>
              <a:gd name="connsiteX11" fmla="*/ 62401 w 823575"/>
              <a:gd name="connsiteY11" fmla="*/ 360449 h 715818"/>
              <a:gd name="connsiteX12" fmla="*/ 237253 w 823575"/>
              <a:gd name="connsiteY12" fmla="*/ 662578 h 715818"/>
              <a:gd name="connsiteX13" fmla="*/ 587073 w 823575"/>
              <a:gd name="connsiteY13" fmla="*/ 662578 h 715818"/>
              <a:gd name="connsiteX14" fmla="*/ 761925 w 823575"/>
              <a:gd name="connsiteY14" fmla="*/ 360449 h 715818"/>
              <a:gd name="connsiteX15" fmla="*/ 655968 w 823575"/>
              <a:gd name="connsiteY15" fmla="*/ 177354 h 715818"/>
              <a:gd name="connsiteX16" fmla="*/ 665544 w 823575"/>
              <a:gd name="connsiteY16" fmla="*/ 141455 h 715818"/>
              <a:gd name="connsiteX17" fmla="*/ 701442 w 823575"/>
              <a:gd name="connsiteY17" fmla="*/ 151030 h 715818"/>
              <a:gd name="connsiteX18" fmla="*/ 815019 w 823575"/>
              <a:gd name="connsiteY18" fmla="*/ 347272 h 715818"/>
              <a:gd name="connsiteX19" fmla="*/ 815019 w 823575"/>
              <a:gd name="connsiteY19" fmla="*/ 373595 h 715818"/>
              <a:gd name="connsiteX20" fmla="*/ 624965 w 823575"/>
              <a:gd name="connsiteY20" fmla="*/ 702002 h 715818"/>
              <a:gd name="connsiteX21" fmla="*/ 602213 w 823575"/>
              <a:gd name="connsiteY21" fmla="*/ 715126 h 7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3575" h="715818">
                <a:moveTo>
                  <a:pt x="602213" y="715126"/>
                </a:moveTo>
                <a:lnTo>
                  <a:pt x="222098" y="715126"/>
                </a:lnTo>
                <a:cubicBezTo>
                  <a:pt x="212715" y="715126"/>
                  <a:pt x="204064" y="710130"/>
                  <a:pt x="199361" y="702018"/>
                </a:cubicBezTo>
                <a:lnTo>
                  <a:pt x="9300" y="373611"/>
                </a:lnTo>
                <a:cubicBezTo>
                  <a:pt x="4597" y="365467"/>
                  <a:pt x="4597" y="355431"/>
                  <a:pt x="9300" y="347287"/>
                </a:cubicBezTo>
                <a:lnTo>
                  <a:pt x="199353" y="18881"/>
                </a:lnTo>
                <a:cubicBezTo>
                  <a:pt x="204056" y="10760"/>
                  <a:pt x="212723" y="5773"/>
                  <a:pt x="222090" y="5773"/>
                </a:cubicBezTo>
                <a:lnTo>
                  <a:pt x="602213" y="5773"/>
                </a:lnTo>
                <a:cubicBezTo>
                  <a:pt x="616714" y="5773"/>
                  <a:pt x="628483" y="17541"/>
                  <a:pt x="628483" y="32043"/>
                </a:cubicBezTo>
                <a:cubicBezTo>
                  <a:pt x="628483" y="46544"/>
                  <a:pt x="616714" y="58312"/>
                  <a:pt x="602213" y="58312"/>
                </a:cubicBezTo>
                <a:lnTo>
                  <a:pt x="237253" y="58312"/>
                </a:lnTo>
                <a:lnTo>
                  <a:pt x="62401" y="360449"/>
                </a:lnTo>
                <a:lnTo>
                  <a:pt x="237253" y="662578"/>
                </a:lnTo>
                <a:lnTo>
                  <a:pt x="587073" y="662578"/>
                </a:lnTo>
                <a:lnTo>
                  <a:pt x="761925" y="360449"/>
                </a:lnTo>
                <a:lnTo>
                  <a:pt x="655968" y="177354"/>
                </a:lnTo>
                <a:cubicBezTo>
                  <a:pt x="648703" y="164792"/>
                  <a:pt x="652990" y="148713"/>
                  <a:pt x="665544" y="141455"/>
                </a:cubicBezTo>
                <a:cubicBezTo>
                  <a:pt x="678105" y="134181"/>
                  <a:pt x="694184" y="138476"/>
                  <a:pt x="701442" y="151030"/>
                </a:cubicBezTo>
                <a:lnTo>
                  <a:pt x="815019" y="347272"/>
                </a:lnTo>
                <a:cubicBezTo>
                  <a:pt x="819722" y="355415"/>
                  <a:pt x="819722" y="365452"/>
                  <a:pt x="815019" y="373595"/>
                </a:cubicBezTo>
                <a:lnTo>
                  <a:pt x="624965" y="702002"/>
                </a:lnTo>
                <a:cubicBezTo>
                  <a:pt x="620255" y="710130"/>
                  <a:pt x="611595" y="715126"/>
                  <a:pt x="602213" y="715126"/>
                </a:cubicBezTo>
                <a:close/>
              </a:path>
            </a:pathLst>
          </a:custGeom>
          <a:noFill/>
          <a:ln w="9525"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61" name="PA-任意多边形 2923"/>
          <p:cNvSpPr/>
          <p:nvPr>
            <p:custDataLst>
              <p:tags r:id="rId30"/>
            </p:custDataLst>
          </p:nvPr>
        </p:nvSpPr>
        <p:spPr>
          <a:xfrm>
            <a:off x="7664450" y="3486785"/>
            <a:ext cx="43815" cy="60960"/>
          </a:xfrm>
          <a:custGeom>
            <a:avLst/>
            <a:gdLst>
              <a:gd name="connsiteX0" fmla="*/ 32033 w 192424"/>
              <a:gd name="connsiteY0" fmla="*/ 268521 h 269393"/>
              <a:gd name="connsiteX1" fmla="*/ 18109 w 192424"/>
              <a:gd name="connsiteY1" fmla="*/ 264503 h 269393"/>
              <a:gd name="connsiteX2" fmla="*/ 9781 w 192424"/>
              <a:gd name="connsiteY2" fmla="*/ 228289 h 269393"/>
              <a:gd name="connsiteX3" fmla="*/ 141461 w 192424"/>
              <a:gd name="connsiteY3" fmla="*/ 18108 h 269393"/>
              <a:gd name="connsiteX4" fmla="*/ 177675 w 192424"/>
              <a:gd name="connsiteY4" fmla="*/ 9795 h 269393"/>
              <a:gd name="connsiteX5" fmla="*/ 186003 w 192424"/>
              <a:gd name="connsiteY5" fmla="*/ 46010 h 269393"/>
              <a:gd name="connsiteX6" fmla="*/ 54323 w 192424"/>
              <a:gd name="connsiteY6" fmla="*/ 256191 h 269393"/>
              <a:gd name="connsiteX7" fmla="*/ 32033 w 192424"/>
              <a:gd name="connsiteY7" fmla="*/ 268521 h 26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424" h="269393">
                <a:moveTo>
                  <a:pt x="32033" y="268521"/>
                </a:moveTo>
                <a:cubicBezTo>
                  <a:pt x="27276" y="268521"/>
                  <a:pt x="22458" y="267221"/>
                  <a:pt x="18109" y="264503"/>
                </a:cubicBezTo>
                <a:cubicBezTo>
                  <a:pt x="5802" y="256806"/>
                  <a:pt x="2084" y="240581"/>
                  <a:pt x="9781" y="228289"/>
                </a:cubicBezTo>
                <a:lnTo>
                  <a:pt x="141461" y="18108"/>
                </a:lnTo>
                <a:cubicBezTo>
                  <a:pt x="149173" y="5816"/>
                  <a:pt x="165352" y="2068"/>
                  <a:pt x="177675" y="9795"/>
                </a:cubicBezTo>
                <a:cubicBezTo>
                  <a:pt x="189982" y="17492"/>
                  <a:pt x="193700" y="33718"/>
                  <a:pt x="186003" y="46010"/>
                </a:cubicBezTo>
                <a:lnTo>
                  <a:pt x="54323" y="256191"/>
                </a:lnTo>
                <a:cubicBezTo>
                  <a:pt x="49336" y="264165"/>
                  <a:pt x="40784" y="268521"/>
                  <a:pt x="32033" y="268521"/>
                </a:cubicBezTo>
                <a:close/>
              </a:path>
            </a:pathLst>
          </a:custGeom>
          <a:noFill/>
          <a:ln w="9525"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62" name="PA-任意多边形 2924"/>
          <p:cNvSpPr/>
          <p:nvPr>
            <p:custDataLst>
              <p:tags r:id="rId31"/>
            </p:custDataLst>
          </p:nvPr>
        </p:nvSpPr>
        <p:spPr>
          <a:xfrm>
            <a:off x="7800340" y="3380105"/>
            <a:ext cx="172720" cy="149860"/>
          </a:xfrm>
          <a:custGeom>
            <a:avLst/>
            <a:gdLst>
              <a:gd name="connsiteX0" fmla="*/ 194718 w 762000"/>
              <a:gd name="connsiteY0" fmla="*/ 4665 h 661939"/>
              <a:gd name="connsiteX1" fmla="*/ 574826 w 762000"/>
              <a:gd name="connsiteY1" fmla="*/ 4665 h 661939"/>
              <a:gd name="connsiteX2" fmla="*/ 764879 w 762000"/>
              <a:gd name="connsiteY2" fmla="*/ 333071 h 661939"/>
              <a:gd name="connsiteX3" fmla="*/ 574826 w 762000"/>
              <a:gd name="connsiteY3" fmla="*/ 661470 h 661939"/>
              <a:gd name="connsiteX4" fmla="*/ 194718 w 762000"/>
              <a:gd name="connsiteY4" fmla="*/ 661470 h 661939"/>
              <a:gd name="connsiteX5" fmla="*/ 4665 w 762000"/>
              <a:gd name="connsiteY5" fmla="*/ 333071 h 661939"/>
              <a:gd name="connsiteX6" fmla="*/ 144788 w 762000"/>
              <a:gd name="connsiteY6" fmla="*/ 90940 h 6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661939">
                <a:moveTo>
                  <a:pt x="194718" y="4665"/>
                </a:moveTo>
                <a:lnTo>
                  <a:pt x="574826" y="4665"/>
                </a:lnTo>
                <a:lnTo>
                  <a:pt x="764879" y="333071"/>
                </a:lnTo>
                <a:lnTo>
                  <a:pt x="574826" y="661470"/>
                </a:lnTo>
                <a:lnTo>
                  <a:pt x="194718" y="661470"/>
                </a:lnTo>
                <a:lnTo>
                  <a:pt x="4665" y="333071"/>
                </a:lnTo>
                <a:lnTo>
                  <a:pt x="144788" y="90940"/>
                </a:lnTo>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63" name="PA-任意多边形 2925"/>
          <p:cNvSpPr/>
          <p:nvPr>
            <p:custDataLst>
              <p:tags r:id="rId32"/>
            </p:custDataLst>
          </p:nvPr>
        </p:nvSpPr>
        <p:spPr>
          <a:xfrm>
            <a:off x="7793990" y="3373755"/>
            <a:ext cx="186690" cy="162560"/>
          </a:xfrm>
          <a:custGeom>
            <a:avLst/>
            <a:gdLst>
              <a:gd name="connsiteX0" fmla="*/ 602213 w 823575"/>
              <a:gd name="connsiteY0" fmla="*/ 715118 h 715818"/>
              <a:gd name="connsiteX1" fmla="*/ 222090 w 823575"/>
              <a:gd name="connsiteY1" fmla="*/ 715118 h 715818"/>
              <a:gd name="connsiteX2" fmla="*/ 199353 w 823575"/>
              <a:gd name="connsiteY2" fmla="*/ 702010 h 715818"/>
              <a:gd name="connsiteX3" fmla="*/ 9300 w 823575"/>
              <a:gd name="connsiteY3" fmla="*/ 373603 h 715818"/>
              <a:gd name="connsiteX4" fmla="*/ 9300 w 823575"/>
              <a:gd name="connsiteY4" fmla="*/ 347280 h 715818"/>
              <a:gd name="connsiteX5" fmla="*/ 149423 w 823575"/>
              <a:gd name="connsiteY5" fmla="*/ 105156 h 715818"/>
              <a:gd name="connsiteX6" fmla="*/ 185322 w 823575"/>
              <a:gd name="connsiteY6" fmla="*/ 95581 h 715818"/>
              <a:gd name="connsiteX7" fmla="*/ 194897 w 823575"/>
              <a:gd name="connsiteY7" fmla="*/ 131480 h 715818"/>
              <a:gd name="connsiteX8" fmla="*/ 62394 w 823575"/>
              <a:gd name="connsiteY8" fmla="*/ 360441 h 715818"/>
              <a:gd name="connsiteX9" fmla="*/ 237246 w 823575"/>
              <a:gd name="connsiteY9" fmla="*/ 662571 h 715818"/>
              <a:gd name="connsiteX10" fmla="*/ 587065 w 823575"/>
              <a:gd name="connsiteY10" fmla="*/ 662571 h 715818"/>
              <a:gd name="connsiteX11" fmla="*/ 761917 w 823575"/>
              <a:gd name="connsiteY11" fmla="*/ 360441 h 715818"/>
              <a:gd name="connsiteX12" fmla="*/ 587065 w 823575"/>
              <a:gd name="connsiteY12" fmla="*/ 58312 h 715818"/>
              <a:gd name="connsiteX13" fmla="*/ 222106 w 823575"/>
              <a:gd name="connsiteY13" fmla="*/ 58312 h 715818"/>
              <a:gd name="connsiteX14" fmla="*/ 195836 w 823575"/>
              <a:gd name="connsiteY14" fmla="*/ 32042 h 715818"/>
              <a:gd name="connsiteX15" fmla="*/ 222106 w 823575"/>
              <a:gd name="connsiteY15" fmla="*/ 5773 h 715818"/>
              <a:gd name="connsiteX16" fmla="*/ 602228 w 823575"/>
              <a:gd name="connsiteY16" fmla="*/ 5773 h 715818"/>
              <a:gd name="connsiteX17" fmla="*/ 624965 w 823575"/>
              <a:gd name="connsiteY17" fmla="*/ 18881 h 715818"/>
              <a:gd name="connsiteX18" fmla="*/ 815019 w 823575"/>
              <a:gd name="connsiteY18" fmla="*/ 347287 h 715818"/>
              <a:gd name="connsiteX19" fmla="*/ 815019 w 823575"/>
              <a:gd name="connsiteY19" fmla="*/ 373611 h 715818"/>
              <a:gd name="connsiteX20" fmla="*/ 624965 w 823575"/>
              <a:gd name="connsiteY20" fmla="*/ 702018 h 715818"/>
              <a:gd name="connsiteX21" fmla="*/ 602213 w 823575"/>
              <a:gd name="connsiteY21" fmla="*/ 715118 h 7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3575" h="715818">
                <a:moveTo>
                  <a:pt x="602213" y="715118"/>
                </a:moveTo>
                <a:lnTo>
                  <a:pt x="222090" y="715118"/>
                </a:lnTo>
                <a:cubicBezTo>
                  <a:pt x="212708" y="715118"/>
                  <a:pt x="204056" y="710123"/>
                  <a:pt x="199353" y="702010"/>
                </a:cubicBezTo>
                <a:lnTo>
                  <a:pt x="9300" y="373603"/>
                </a:lnTo>
                <a:cubicBezTo>
                  <a:pt x="4597" y="365460"/>
                  <a:pt x="4597" y="355423"/>
                  <a:pt x="9300" y="347280"/>
                </a:cubicBezTo>
                <a:lnTo>
                  <a:pt x="149423" y="105156"/>
                </a:lnTo>
                <a:cubicBezTo>
                  <a:pt x="156712" y="92595"/>
                  <a:pt x="172753" y="88315"/>
                  <a:pt x="185322" y="95581"/>
                </a:cubicBezTo>
                <a:cubicBezTo>
                  <a:pt x="197883" y="102847"/>
                  <a:pt x="202163" y="118926"/>
                  <a:pt x="194897" y="131480"/>
                </a:cubicBezTo>
                <a:lnTo>
                  <a:pt x="62394" y="360441"/>
                </a:lnTo>
                <a:lnTo>
                  <a:pt x="237246" y="662571"/>
                </a:lnTo>
                <a:lnTo>
                  <a:pt x="587065" y="662571"/>
                </a:lnTo>
                <a:lnTo>
                  <a:pt x="761917" y="360441"/>
                </a:lnTo>
                <a:lnTo>
                  <a:pt x="587065" y="58312"/>
                </a:lnTo>
                <a:lnTo>
                  <a:pt x="222106" y="58312"/>
                </a:lnTo>
                <a:cubicBezTo>
                  <a:pt x="207605" y="58312"/>
                  <a:pt x="195836" y="46544"/>
                  <a:pt x="195836" y="32042"/>
                </a:cubicBezTo>
                <a:cubicBezTo>
                  <a:pt x="195836" y="17541"/>
                  <a:pt x="207605" y="5773"/>
                  <a:pt x="222106" y="5773"/>
                </a:cubicBezTo>
                <a:lnTo>
                  <a:pt x="602228" y="5773"/>
                </a:lnTo>
                <a:cubicBezTo>
                  <a:pt x="611611" y="5773"/>
                  <a:pt x="620262" y="10768"/>
                  <a:pt x="624965" y="18881"/>
                </a:cubicBezTo>
                <a:lnTo>
                  <a:pt x="815019" y="347287"/>
                </a:lnTo>
                <a:cubicBezTo>
                  <a:pt x="819722" y="355431"/>
                  <a:pt x="819722" y="365468"/>
                  <a:pt x="815019" y="373611"/>
                </a:cubicBezTo>
                <a:lnTo>
                  <a:pt x="624965" y="702018"/>
                </a:lnTo>
                <a:cubicBezTo>
                  <a:pt x="620247" y="710123"/>
                  <a:pt x="611588" y="715118"/>
                  <a:pt x="602213" y="715118"/>
                </a:cubicBezTo>
                <a:close/>
              </a:path>
            </a:pathLst>
          </a:custGeom>
          <a:noFill/>
          <a:ln w="9525"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64" name="PA-任意多边形 2926"/>
          <p:cNvSpPr/>
          <p:nvPr>
            <p:custDataLst>
              <p:tags r:id="rId33"/>
            </p:custDataLst>
          </p:nvPr>
        </p:nvSpPr>
        <p:spPr>
          <a:xfrm>
            <a:off x="7904480" y="3397885"/>
            <a:ext cx="43815" cy="60960"/>
          </a:xfrm>
          <a:custGeom>
            <a:avLst/>
            <a:gdLst>
              <a:gd name="connsiteX0" fmla="*/ 163751 w 192424"/>
              <a:gd name="connsiteY0" fmla="*/ 268514 h 269393"/>
              <a:gd name="connsiteX1" fmla="*/ 141461 w 192424"/>
              <a:gd name="connsiteY1" fmla="*/ 256191 h 269393"/>
              <a:gd name="connsiteX2" fmla="*/ 9781 w 192424"/>
              <a:gd name="connsiteY2" fmla="*/ 46010 h 269393"/>
              <a:gd name="connsiteX3" fmla="*/ 18109 w 192424"/>
              <a:gd name="connsiteY3" fmla="*/ 9795 h 269393"/>
              <a:gd name="connsiteX4" fmla="*/ 54323 w 192424"/>
              <a:gd name="connsiteY4" fmla="*/ 18108 h 269393"/>
              <a:gd name="connsiteX5" fmla="*/ 186003 w 192424"/>
              <a:gd name="connsiteY5" fmla="*/ 228289 h 269393"/>
              <a:gd name="connsiteX6" fmla="*/ 177675 w 192424"/>
              <a:gd name="connsiteY6" fmla="*/ 264503 h 269393"/>
              <a:gd name="connsiteX7" fmla="*/ 163751 w 192424"/>
              <a:gd name="connsiteY7" fmla="*/ 268514 h 26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424" h="269393">
                <a:moveTo>
                  <a:pt x="163751" y="268514"/>
                </a:moveTo>
                <a:cubicBezTo>
                  <a:pt x="155000" y="268514"/>
                  <a:pt x="146448" y="264142"/>
                  <a:pt x="141461" y="256191"/>
                </a:cubicBezTo>
                <a:lnTo>
                  <a:pt x="9781" y="46010"/>
                </a:lnTo>
                <a:cubicBezTo>
                  <a:pt x="2084" y="33718"/>
                  <a:pt x="5802" y="17508"/>
                  <a:pt x="18109" y="9795"/>
                </a:cubicBezTo>
                <a:cubicBezTo>
                  <a:pt x="30432" y="2068"/>
                  <a:pt x="46611" y="5816"/>
                  <a:pt x="54323" y="18108"/>
                </a:cubicBezTo>
                <a:lnTo>
                  <a:pt x="186003" y="228289"/>
                </a:lnTo>
                <a:cubicBezTo>
                  <a:pt x="193700" y="240581"/>
                  <a:pt x="189982" y="256791"/>
                  <a:pt x="177675" y="264503"/>
                </a:cubicBezTo>
                <a:cubicBezTo>
                  <a:pt x="173326" y="267228"/>
                  <a:pt x="168508" y="268514"/>
                  <a:pt x="163751" y="268514"/>
                </a:cubicBezTo>
                <a:close/>
              </a:path>
            </a:pathLst>
          </a:custGeom>
          <a:noFill/>
          <a:ln w="9525"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65" name="PA-任意多边形 2927"/>
          <p:cNvSpPr/>
          <p:nvPr>
            <p:custDataLst>
              <p:tags r:id="rId34"/>
            </p:custDataLst>
          </p:nvPr>
        </p:nvSpPr>
        <p:spPr>
          <a:xfrm>
            <a:off x="7856855" y="3429635"/>
            <a:ext cx="59055" cy="52070"/>
          </a:xfrm>
          <a:custGeom>
            <a:avLst/>
            <a:gdLst>
              <a:gd name="connsiteX0" fmla="*/ 69012 w 261696"/>
              <a:gd name="connsiteY0" fmla="*/ 227038 h 230909"/>
              <a:gd name="connsiteX1" fmla="*/ 197697 w 261696"/>
              <a:gd name="connsiteY1" fmla="*/ 227038 h 230909"/>
              <a:gd name="connsiteX2" fmla="*/ 262052 w 261696"/>
              <a:gd name="connsiteY2" fmla="*/ 115855 h 230909"/>
              <a:gd name="connsiteX3" fmla="*/ 197697 w 261696"/>
              <a:gd name="connsiteY3" fmla="*/ 4665 h 230909"/>
              <a:gd name="connsiteX4" fmla="*/ 69012 w 261696"/>
              <a:gd name="connsiteY4" fmla="*/ 4665 h 230909"/>
              <a:gd name="connsiteX5" fmla="*/ 4665 w 261696"/>
              <a:gd name="connsiteY5" fmla="*/ 115855 h 230909"/>
              <a:gd name="connsiteX6" fmla="*/ 69012 w 261696"/>
              <a:gd name="connsiteY6" fmla="*/ 227038 h 2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696" h="230909">
                <a:moveTo>
                  <a:pt x="69012" y="227038"/>
                </a:moveTo>
                <a:lnTo>
                  <a:pt x="197697" y="227038"/>
                </a:lnTo>
                <a:lnTo>
                  <a:pt x="262052" y="115855"/>
                </a:lnTo>
                <a:lnTo>
                  <a:pt x="197697" y="4665"/>
                </a:lnTo>
                <a:lnTo>
                  <a:pt x="69012" y="4665"/>
                </a:lnTo>
                <a:lnTo>
                  <a:pt x="4665" y="115855"/>
                </a:lnTo>
                <a:lnTo>
                  <a:pt x="69012" y="227038"/>
                </a:lnTo>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66" name="PA-任意多边形 2928"/>
          <p:cNvSpPr/>
          <p:nvPr>
            <p:custDataLst>
              <p:tags r:id="rId35"/>
            </p:custDataLst>
          </p:nvPr>
        </p:nvSpPr>
        <p:spPr>
          <a:xfrm>
            <a:off x="7695565" y="3524885"/>
            <a:ext cx="59055" cy="52070"/>
          </a:xfrm>
          <a:custGeom>
            <a:avLst/>
            <a:gdLst>
              <a:gd name="connsiteX0" fmla="*/ 69019 w 261696"/>
              <a:gd name="connsiteY0" fmla="*/ 227030 h 230909"/>
              <a:gd name="connsiteX1" fmla="*/ 197705 w 261696"/>
              <a:gd name="connsiteY1" fmla="*/ 227030 h 230909"/>
              <a:gd name="connsiteX2" fmla="*/ 262059 w 261696"/>
              <a:gd name="connsiteY2" fmla="*/ 115848 h 230909"/>
              <a:gd name="connsiteX3" fmla="*/ 197705 w 261696"/>
              <a:gd name="connsiteY3" fmla="*/ 4665 h 230909"/>
              <a:gd name="connsiteX4" fmla="*/ 69019 w 261696"/>
              <a:gd name="connsiteY4" fmla="*/ 4665 h 230909"/>
              <a:gd name="connsiteX5" fmla="*/ 4665 w 261696"/>
              <a:gd name="connsiteY5" fmla="*/ 115848 h 230909"/>
              <a:gd name="connsiteX6" fmla="*/ 69019 w 261696"/>
              <a:gd name="connsiteY6" fmla="*/ 227030 h 2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696" h="230909">
                <a:moveTo>
                  <a:pt x="69019" y="227030"/>
                </a:moveTo>
                <a:lnTo>
                  <a:pt x="197705" y="227030"/>
                </a:lnTo>
                <a:lnTo>
                  <a:pt x="262059" y="115848"/>
                </a:lnTo>
                <a:lnTo>
                  <a:pt x="197705" y="4665"/>
                </a:lnTo>
                <a:lnTo>
                  <a:pt x="69019" y="4665"/>
                </a:lnTo>
                <a:lnTo>
                  <a:pt x="4665" y="115848"/>
                </a:lnTo>
                <a:lnTo>
                  <a:pt x="69019" y="227030"/>
                </a:lnTo>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67" name="PA-任意多边形 235"/>
          <p:cNvSpPr/>
          <p:nvPr>
            <p:custDataLst>
              <p:tags r:id="rId36"/>
            </p:custDataLst>
          </p:nvPr>
        </p:nvSpPr>
        <p:spPr>
          <a:xfrm>
            <a:off x="3665220" y="2332990"/>
            <a:ext cx="108585" cy="134620"/>
          </a:xfrm>
          <a:custGeom>
            <a:avLst/>
            <a:gdLst>
              <a:gd name="connsiteX0" fmla="*/ 698 w 488156"/>
              <a:gd name="connsiteY0" fmla="*/ 141623 h 562570"/>
              <a:gd name="connsiteX1" fmla="*/ 244788 w 488156"/>
              <a:gd name="connsiteY1" fmla="*/ 698 h 562570"/>
              <a:gd name="connsiteX2" fmla="*/ 488878 w 488156"/>
              <a:gd name="connsiteY2" fmla="*/ 141623 h 562570"/>
              <a:gd name="connsiteX3" fmla="*/ 488878 w 488156"/>
              <a:gd name="connsiteY3" fmla="*/ 423474 h 562570"/>
              <a:gd name="connsiteX4" fmla="*/ 244788 w 488156"/>
              <a:gd name="connsiteY4" fmla="*/ 564399 h 562570"/>
              <a:gd name="connsiteX5" fmla="*/ 698 w 488156"/>
              <a:gd name="connsiteY5" fmla="*/ 423474 h 56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156" h="562570">
                <a:moveTo>
                  <a:pt x="698" y="141623"/>
                </a:moveTo>
                <a:lnTo>
                  <a:pt x="244788" y="698"/>
                </a:lnTo>
                <a:lnTo>
                  <a:pt x="488878" y="141623"/>
                </a:lnTo>
                <a:lnTo>
                  <a:pt x="488878" y="423474"/>
                </a:lnTo>
                <a:lnTo>
                  <a:pt x="244788" y="564399"/>
                </a:lnTo>
                <a:lnTo>
                  <a:pt x="698" y="423474"/>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68" name="PA-任意多边形 236"/>
          <p:cNvSpPr/>
          <p:nvPr>
            <p:custDataLst>
              <p:tags r:id="rId37"/>
            </p:custDataLst>
          </p:nvPr>
        </p:nvSpPr>
        <p:spPr>
          <a:xfrm>
            <a:off x="3610610" y="2433955"/>
            <a:ext cx="108585" cy="134620"/>
          </a:xfrm>
          <a:custGeom>
            <a:avLst/>
            <a:gdLst>
              <a:gd name="connsiteX0" fmla="*/ 698 w 488156"/>
              <a:gd name="connsiteY0" fmla="*/ 141623 h 562570"/>
              <a:gd name="connsiteX1" fmla="*/ 244788 w 488156"/>
              <a:gd name="connsiteY1" fmla="*/ 698 h 562570"/>
              <a:gd name="connsiteX2" fmla="*/ 488878 w 488156"/>
              <a:gd name="connsiteY2" fmla="*/ 141623 h 562570"/>
              <a:gd name="connsiteX3" fmla="*/ 488878 w 488156"/>
              <a:gd name="connsiteY3" fmla="*/ 423471 h 562570"/>
              <a:gd name="connsiteX4" fmla="*/ 244788 w 488156"/>
              <a:gd name="connsiteY4" fmla="*/ 564396 h 562570"/>
              <a:gd name="connsiteX5" fmla="*/ 698 w 488156"/>
              <a:gd name="connsiteY5" fmla="*/ 423471 h 56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156" h="562570">
                <a:moveTo>
                  <a:pt x="698" y="141623"/>
                </a:moveTo>
                <a:lnTo>
                  <a:pt x="244788" y="698"/>
                </a:lnTo>
                <a:lnTo>
                  <a:pt x="488878" y="141623"/>
                </a:lnTo>
                <a:lnTo>
                  <a:pt x="488878" y="423471"/>
                </a:lnTo>
                <a:lnTo>
                  <a:pt x="244788" y="564396"/>
                </a:lnTo>
                <a:lnTo>
                  <a:pt x="698" y="423471"/>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69" name="PA-任意多边形 237"/>
          <p:cNvSpPr/>
          <p:nvPr>
            <p:custDataLst>
              <p:tags r:id="rId38"/>
            </p:custDataLst>
          </p:nvPr>
        </p:nvSpPr>
        <p:spPr>
          <a:xfrm>
            <a:off x="3719195" y="2433955"/>
            <a:ext cx="108585" cy="134620"/>
          </a:xfrm>
          <a:custGeom>
            <a:avLst/>
            <a:gdLst>
              <a:gd name="connsiteX0" fmla="*/ 698 w 488156"/>
              <a:gd name="connsiteY0" fmla="*/ 141623 h 562570"/>
              <a:gd name="connsiteX1" fmla="*/ 244788 w 488156"/>
              <a:gd name="connsiteY1" fmla="*/ 698 h 562570"/>
              <a:gd name="connsiteX2" fmla="*/ 488875 w 488156"/>
              <a:gd name="connsiteY2" fmla="*/ 141623 h 562570"/>
              <a:gd name="connsiteX3" fmla="*/ 488875 w 488156"/>
              <a:gd name="connsiteY3" fmla="*/ 423471 h 562570"/>
              <a:gd name="connsiteX4" fmla="*/ 244788 w 488156"/>
              <a:gd name="connsiteY4" fmla="*/ 564396 h 562570"/>
              <a:gd name="connsiteX5" fmla="*/ 698 w 488156"/>
              <a:gd name="connsiteY5" fmla="*/ 423471 h 56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156" h="562570">
                <a:moveTo>
                  <a:pt x="698" y="141623"/>
                </a:moveTo>
                <a:lnTo>
                  <a:pt x="244788" y="698"/>
                </a:lnTo>
                <a:lnTo>
                  <a:pt x="488875" y="141623"/>
                </a:lnTo>
                <a:lnTo>
                  <a:pt x="488875" y="423471"/>
                </a:lnTo>
                <a:lnTo>
                  <a:pt x="244788" y="564396"/>
                </a:lnTo>
                <a:lnTo>
                  <a:pt x="698" y="423471"/>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70" name="PA-任意多边形 238"/>
          <p:cNvSpPr/>
          <p:nvPr>
            <p:custDataLst>
              <p:tags r:id="rId39"/>
            </p:custDataLst>
          </p:nvPr>
        </p:nvSpPr>
        <p:spPr>
          <a:xfrm>
            <a:off x="3827145" y="2433955"/>
            <a:ext cx="109220" cy="135255"/>
          </a:xfrm>
          <a:custGeom>
            <a:avLst/>
            <a:gdLst>
              <a:gd name="connsiteX0" fmla="*/ 2232 w 491132"/>
              <a:gd name="connsiteY0" fmla="*/ 143158 h 565546"/>
              <a:gd name="connsiteX1" fmla="*/ 246322 w 491132"/>
              <a:gd name="connsiteY1" fmla="*/ 2232 h 565546"/>
              <a:gd name="connsiteX2" fmla="*/ 490415 w 491132"/>
              <a:gd name="connsiteY2" fmla="*/ 143158 h 565546"/>
              <a:gd name="connsiteX3" fmla="*/ 490415 w 491132"/>
              <a:gd name="connsiteY3" fmla="*/ 425009 h 565546"/>
              <a:gd name="connsiteX4" fmla="*/ 246322 w 491132"/>
              <a:gd name="connsiteY4" fmla="*/ 565931 h 565546"/>
              <a:gd name="connsiteX5" fmla="*/ 2232 w 491132"/>
              <a:gd name="connsiteY5" fmla="*/ 425009 h 56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132" h="565546">
                <a:moveTo>
                  <a:pt x="2232" y="143158"/>
                </a:moveTo>
                <a:lnTo>
                  <a:pt x="246322" y="2232"/>
                </a:lnTo>
                <a:lnTo>
                  <a:pt x="490415" y="143158"/>
                </a:lnTo>
                <a:lnTo>
                  <a:pt x="490415" y="425009"/>
                </a:lnTo>
                <a:lnTo>
                  <a:pt x="246322" y="565931"/>
                </a:lnTo>
                <a:lnTo>
                  <a:pt x="2232" y="425009"/>
                </a:lnTo>
                <a:close/>
              </a:path>
            </a:pathLst>
          </a:custGeom>
          <a:noFill/>
          <a:ln w="9525"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71" name="PA-任意多边形 239"/>
          <p:cNvSpPr/>
          <p:nvPr>
            <p:custDataLst>
              <p:tags r:id="rId40"/>
            </p:custDataLst>
          </p:nvPr>
        </p:nvSpPr>
        <p:spPr>
          <a:xfrm>
            <a:off x="3718560" y="2231390"/>
            <a:ext cx="109220" cy="135255"/>
          </a:xfrm>
          <a:custGeom>
            <a:avLst/>
            <a:gdLst>
              <a:gd name="connsiteX0" fmla="*/ 2232 w 491132"/>
              <a:gd name="connsiteY0" fmla="*/ 143158 h 565546"/>
              <a:gd name="connsiteX1" fmla="*/ 246322 w 491132"/>
              <a:gd name="connsiteY1" fmla="*/ 2232 h 565546"/>
              <a:gd name="connsiteX2" fmla="*/ 490410 w 491132"/>
              <a:gd name="connsiteY2" fmla="*/ 143158 h 565546"/>
              <a:gd name="connsiteX3" fmla="*/ 490410 w 491132"/>
              <a:gd name="connsiteY3" fmla="*/ 425011 h 565546"/>
              <a:gd name="connsiteX4" fmla="*/ 246322 w 491132"/>
              <a:gd name="connsiteY4" fmla="*/ 565934 h 565546"/>
              <a:gd name="connsiteX5" fmla="*/ 2232 w 491132"/>
              <a:gd name="connsiteY5" fmla="*/ 425011 h 56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132" h="565546">
                <a:moveTo>
                  <a:pt x="2232" y="143158"/>
                </a:moveTo>
                <a:lnTo>
                  <a:pt x="246322" y="2232"/>
                </a:lnTo>
                <a:lnTo>
                  <a:pt x="490410" y="143158"/>
                </a:lnTo>
                <a:lnTo>
                  <a:pt x="490410" y="425011"/>
                </a:lnTo>
                <a:lnTo>
                  <a:pt x="246322" y="565934"/>
                </a:lnTo>
                <a:lnTo>
                  <a:pt x="2232" y="425011"/>
                </a:lnTo>
                <a:close/>
              </a:path>
            </a:pathLst>
          </a:custGeom>
          <a:noFill/>
          <a:ln w="9525"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72" name="PA-任意多边形 240"/>
          <p:cNvSpPr/>
          <p:nvPr>
            <p:custDataLst>
              <p:tags r:id="rId41"/>
            </p:custDataLst>
          </p:nvPr>
        </p:nvSpPr>
        <p:spPr>
          <a:xfrm>
            <a:off x="3604260" y="2224405"/>
            <a:ext cx="338455" cy="351790"/>
          </a:xfrm>
          <a:custGeom>
            <a:avLst/>
            <a:gdLst>
              <a:gd name="connsiteX0" fmla="*/ 1509815 w 1524000"/>
              <a:gd name="connsiteY0" fmla="*/ 990326 h 1467445"/>
              <a:gd name="connsiteX1" fmla="*/ 1265725 w 1524000"/>
              <a:gd name="connsiteY1" fmla="*/ 849400 h 1467445"/>
              <a:gd name="connsiteX2" fmla="*/ 1235959 w 1524000"/>
              <a:gd name="connsiteY2" fmla="*/ 849400 h 1467445"/>
              <a:gd name="connsiteX3" fmla="*/ 1006419 w 1524000"/>
              <a:gd name="connsiteY3" fmla="*/ 981926 h 1467445"/>
              <a:gd name="connsiteX4" fmla="*/ 792431 w 1524000"/>
              <a:gd name="connsiteY4" fmla="*/ 858378 h 1467445"/>
              <a:gd name="connsiteX5" fmla="*/ 792431 w 1524000"/>
              <a:gd name="connsiteY5" fmla="*/ 611347 h 1467445"/>
              <a:gd name="connsiteX6" fmla="*/ 1021635 w 1524000"/>
              <a:gd name="connsiteY6" fmla="*/ 479015 h 1467445"/>
              <a:gd name="connsiteX7" fmla="*/ 1036518 w 1524000"/>
              <a:gd name="connsiteY7" fmla="*/ 453238 h 1467445"/>
              <a:gd name="connsiteX8" fmla="*/ 1036518 w 1524000"/>
              <a:gd name="connsiteY8" fmla="*/ 171387 h 1467445"/>
              <a:gd name="connsiteX9" fmla="*/ 1021635 w 1524000"/>
              <a:gd name="connsiteY9" fmla="*/ 145610 h 1467445"/>
              <a:gd name="connsiteX10" fmla="*/ 777545 w 1524000"/>
              <a:gd name="connsiteY10" fmla="*/ 4685 h 1467445"/>
              <a:gd name="connsiteX11" fmla="*/ 747779 w 1524000"/>
              <a:gd name="connsiteY11" fmla="*/ 4685 h 1467445"/>
              <a:gd name="connsiteX12" fmla="*/ 503689 w 1524000"/>
              <a:gd name="connsiteY12" fmla="*/ 145610 h 1467445"/>
              <a:gd name="connsiteX13" fmla="*/ 488806 w 1524000"/>
              <a:gd name="connsiteY13" fmla="*/ 171387 h 1467445"/>
              <a:gd name="connsiteX14" fmla="*/ 488806 w 1524000"/>
              <a:gd name="connsiteY14" fmla="*/ 435602 h 1467445"/>
              <a:gd name="connsiteX15" fmla="*/ 259602 w 1524000"/>
              <a:gd name="connsiteY15" fmla="*/ 567934 h 1467445"/>
              <a:gd name="connsiteX16" fmla="*/ 244719 w 1524000"/>
              <a:gd name="connsiteY16" fmla="*/ 593711 h 1467445"/>
              <a:gd name="connsiteX17" fmla="*/ 244719 w 1524000"/>
              <a:gd name="connsiteY17" fmla="*/ 858425 h 1467445"/>
              <a:gd name="connsiteX18" fmla="*/ 15580 w 1524000"/>
              <a:gd name="connsiteY18" fmla="*/ 990722 h 1467445"/>
              <a:gd name="connsiteX19" fmla="*/ 698 w 1524000"/>
              <a:gd name="connsiteY19" fmla="*/ 1016499 h 1467445"/>
              <a:gd name="connsiteX20" fmla="*/ 698 w 1524000"/>
              <a:gd name="connsiteY20" fmla="*/ 1298349 h 1467445"/>
              <a:gd name="connsiteX21" fmla="*/ 15580 w 1524000"/>
              <a:gd name="connsiteY21" fmla="*/ 1324126 h 1467445"/>
              <a:gd name="connsiteX22" fmla="*/ 259670 w 1524000"/>
              <a:gd name="connsiteY22" fmla="*/ 1465052 h 1467445"/>
              <a:gd name="connsiteX23" fmla="*/ 274553 w 1524000"/>
              <a:gd name="connsiteY23" fmla="*/ 1469040 h 1467445"/>
              <a:gd name="connsiteX24" fmla="*/ 289436 w 1524000"/>
              <a:gd name="connsiteY24" fmla="*/ 1465052 h 1467445"/>
              <a:gd name="connsiteX25" fmla="*/ 518614 w 1524000"/>
              <a:gd name="connsiteY25" fmla="*/ 1332735 h 1467445"/>
              <a:gd name="connsiteX26" fmla="*/ 747773 w 1524000"/>
              <a:gd name="connsiteY26" fmla="*/ 1465043 h 1467445"/>
              <a:gd name="connsiteX27" fmla="*/ 762656 w 1524000"/>
              <a:gd name="connsiteY27" fmla="*/ 1469032 h 1467445"/>
              <a:gd name="connsiteX28" fmla="*/ 777539 w 1524000"/>
              <a:gd name="connsiteY28" fmla="*/ 1465043 h 1467445"/>
              <a:gd name="connsiteX29" fmla="*/ 1007076 w 1524000"/>
              <a:gd name="connsiteY29" fmla="*/ 1332517 h 1467445"/>
              <a:gd name="connsiteX30" fmla="*/ 1235947 w 1524000"/>
              <a:gd name="connsiteY30" fmla="*/ 1464656 h 1467445"/>
              <a:gd name="connsiteX31" fmla="*/ 1250830 w 1524000"/>
              <a:gd name="connsiteY31" fmla="*/ 1468645 h 1467445"/>
              <a:gd name="connsiteX32" fmla="*/ 1265713 w 1524000"/>
              <a:gd name="connsiteY32" fmla="*/ 1464656 h 1467445"/>
              <a:gd name="connsiteX33" fmla="*/ 1509803 w 1524000"/>
              <a:gd name="connsiteY33" fmla="*/ 1323731 h 1467445"/>
              <a:gd name="connsiteX34" fmla="*/ 1524686 w 1524000"/>
              <a:gd name="connsiteY34" fmla="*/ 1297954 h 1467445"/>
              <a:gd name="connsiteX35" fmla="*/ 1524686 w 1524000"/>
              <a:gd name="connsiteY35" fmla="*/ 1016103 h 1467445"/>
              <a:gd name="connsiteX36" fmla="*/ 1509815 w 1524000"/>
              <a:gd name="connsiteY36" fmla="*/ 990326 h 1467445"/>
              <a:gd name="connsiteX37" fmla="*/ 762665 w 1524000"/>
              <a:gd name="connsiteY37" fmla="*/ 64835 h 1467445"/>
              <a:gd name="connsiteX38" fmla="*/ 976986 w 1524000"/>
              <a:gd name="connsiteY38" fmla="*/ 188574 h 1467445"/>
              <a:gd name="connsiteX39" fmla="*/ 976986 w 1524000"/>
              <a:gd name="connsiteY39" fmla="*/ 436054 h 1467445"/>
              <a:gd name="connsiteX40" fmla="*/ 917488 w 1524000"/>
              <a:gd name="connsiteY40" fmla="*/ 470407 h 1467445"/>
              <a:gd name="connsiteX41" fmla="*/ 917488 w 1524000"/>
              <a:gd name="connsiteY41" fmla="*/ 355118 h 1467445"/>
              <a:gd name="connsiteX42" fmla="*/ 887722 w 1524000"/>
              <a:gd name="connsiteY42" fmla="*/ 325353 h 1467445"/>
              <a:gd name="connsiteX43" fmla="*/ 857957 w 1524000"/>
              <a:gd name="connsiteY43" fmla="*/ 355118 h 1467445"/>
              <a:gd name="connsiteX44" fmla="*/ 857957 w 1524000"/>
              <a:gd name="connsiteY44" fmla="*/ 504777 h 1467445"/>
              <a:gd name="connsiteX45" fmla="*/ 763058 w 1524000"/>
              <a:gd name="connsiteY45" fmla="*/ 559570 h 1467445"/>
              <a:gd name="connsiteX46" fmla="*/ 548346 w 1524000"/>
              <a:gd name="connsiteY46" fmla="*/ 435605 h 1467445"/>
              <a:gd name="connsiteX47" fmla="*/ 548346 w 1524000"/>
              <a:gd name="connsiteY47" fmla="*/ 188574 h 1467445"/>
              <a:gd name="connsiteX48" fmla="*/ 762665 w 1524000"/>
              <a:gd name="connsiteY48" fmla="*/ 64835 h 1467445"/>
              <a:gd name="connsiteX49" fmla="*/ 518185 w 1524000"/>
              <a:gd name="connsiteY49" fmla="*/ 487385 h 1467445"/>
              <a:gd name="connsiteX50" fmla="*/ 732896 w 1524000"/>
              <a:gd name="connsiteY50" fmla="*/ 611350 h 1467445"/>
              <a:gd name="connsiteX51" fmla="*/ 732896 w 1524000"/>
              <a:gd name="connsiteY51" fmla="*/ 858381 h 1467445"/>
              <a:gd name="connsiteX52" fmla="*/ 625734 w 1524000"/>
              <a:gd name="connsiteY52" fmla="*/ 920252 h 1467445"/>
              <a:gd name="connsiteX53" fmla="*/ 518599 w 1524000"/>
              <a:gd name="connsiteY53" fmla="*/ 982108 h 1467445"/>
              <a:gd name="connsiteX54" fmla="*/ 304250 w 1524000"/>
              <a:gd name="connsiteY54" fmla="*/ 858354 h 1467445"/>
              <a:gd name="connsiteX55" fmla="*/ 304250 w 1524000"/>
              <a:gd name="connsiteY55" fmla="*/ 610903 h 1467445"/>
              <a:gd name="connsiteX56" fmla="*/ 518185 w 1524000"/>
              <a:gd name="connsiteY56" fmla="*/ 487385 h 1467445"/>
              <a:gd name="connsiteX57" fmla="*/ 274553 w 1524000"/>
              <a:gd name="connsiteY57" fmla="*/ 1404901 h 1467445"/>
              <a:gd name="connsiteX58" fmla="*/ 179300 w 1524000"/>
              <a:gd name="connsiteY58" fmla="*/ 1349907 h 1467445"/>
              <a:gd name="connsiteX59" fmla="*/ 179300 w 1524000"/>
              <a:gd name="connsiteY59" fmla="*/ 1185844 h 1467445"/>
              <a:gd name="connsiteX60" fmla="*/ 149535 w 1524000"/>
              <a:gd name="connsiteY60" fmla="*/ 1156079 h 1467445"/>
              <a:gd name="connsiteX61" fmla="*/ 119769 w 1524000"/>
              <a:gd name="connsiteY61" fmla="*/ 1185844 h 1467445"/>
              <a:gd name="connsiteX62" fmla="*/ 119769 w 1524000"/>
              <a:gd name="connsiteY62" fmla="*/ 1315536 h 1467445"/>
              <a:gd name="connsiteX63" fmla="*/ 60235 w 1524000"/>
              <a:gd name="connsiteY63" fmla="*/ 1281163 h 1467445"/>
              <a:gd name="connsiteX64" fmla="*/ 60235 w 1524000"/>
              <a:gd name="connsiteY64" fmla="*/ 1033682 h 1467445"/>
              <a:gd name="connsiteX65" fmla="*/ 274529 w 1524000"/>
              <a:gd name="connsiteY65" fmla="*/ 909959 h 1467445"/>
              <a:gd name="connsiteX66" fmla="*/ 488806 w 1524000"/>
              <a:gd name="connsiteY66" fmla="*/ 1033674 h 1467445"/>
              <a:gd name="connsiteX67" fmla="*/ 488806 w 1524000"/>
              <a:gd name="connsiteY67" fmla="*/ 1281205 h 1467445"/>
              <a:gd name="connsiteX68" fmla="*/ 274553 w 1524000"/>
              <a:gd name="connsiteY68" fmla="*/ 1404901 h 1467445"/>
              <a:gd name="connsiteX69" fmla="*/ 762665 w 1524000"/>
              <a:gd name="connsiteY69" fmla="*/ 1404893 h 1467445"/>
              <a:gd name="connsiteX70" fmla="*/ 548412 w 1524000"/>
              <a:gd name="connsiteY70" fmla="*/ 1281193 h 1467445"/>
              <a:gd name="connsiteX71" fmla="*/ 548412 w 1524000"/>
              <a:gd name="connsiteY71" fmla="*/ 1033632 h 1467445"/>
              <a:gd name="connsiteX72" fmla="*/ 655506 w 1524000"/>
              <a:gd name="connsiteY72" fmla="*/ 971803 h 1467445"/>
              <a:gd name="connsiteX73" fmla="*/ 762668 w 1524000"/>
              <a:gd name="connsiteY73" fmla="*/ 909932 h 1467445"/>
              <a:gd name="connsiteX74" fmla="*/ 976989 w 1524000"/>
              <a:gd name="connsiteY74" fmla="*/ 1033671 h 1467445"/>
              <a:gd name="connsiteX75" fmla="*/ 976989 w 1524000"/>
              <a:gd name="connsiteY75" fmla="*/ 1281151 h 1467445"/>
              <a:gd name="connsiteX76" fmla="*/ 762665 w 1524000"/>
              <a:gd name="connsiteY76" fmla="*/ 1404893 h 1467445"/>
              <a:gd name="connsiteX77" fmla="*/ 1465163 w 1524000"/>
              <a:gd name="connsiteY77" fmla="*/ 1280767 h 1467445"/>
              <a:gd name="connsiteX78" fmla="*/ 1250842 w 1524000"/>
              <a:gd name="connsiteY78" fmla="*/ 1404506 h 1467445"/>
              <a:gd name="connsiteX79" fmla="*/ 1036521 w 1524000"/>
              <a:gd name="connsiteY79" fmla="*/ 1280767 h 1467445"/>
              <a:gd name="connsiteX80" fmla="*/ 1036521 w 1524000"/>
              <a:gd name="connsiteY80" fmla="*/ 1033287 h 1467445"/>
              <a:gd name="connsiteX81" fmla="*/ 1250842 w 1524000"/>
              <a:gd name="connsiteY81" fmla="*/ 909548 h 1467445"/>
              <a:gd name="connsiteX82" fmla="*/ 1465163 w 1524000"/>
              <a:gd name="connsiteY82" fmla="*/ 1033287 h 1467445"/>
              <a:gd name="connsiteX83" fmla="*/ 1465163 w 1524000"/>
              <a:gd name="connsiteY83" fmla="*/ 1280767 h 146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524000" h="1467445">
                <a:moveTo>
                  <a:pt x="1509815" y="990326"/>
                </a:moveTo>
                <a:lnTo>
                  <a:pt x="1265725" y="849400"/>
                </a:lnTo>
                <a:cubicBezTo>
                  <a:pt x="1256515" y="844084"/>
                  <a:pt x="1245169" y="844084"/>
                  <a:pt x="1235959" y="849400"/>
                </a:cubicBezTo>
                <a:lnTo>
                  <a:pt x="1006419" y="981926"/>
                </a:lnTo>
                <a:lnTo>
                  <a:pt x="792431" y="858378"/>
                </a:lnTo>
                <a:lnTo>
                  <a:pt x="792431" y="611347"/>
                </a:lnTo>
                <a:lnTo>
                  <a:pt x="1021635" y="479015"/>
                </a:lnTo>
                <a:cubicBezTo>
                  <a:pt x="1030844" y="473699"/>
                  <a:pt x="1036518" y="463873"/>
                  <a:pt x="1036518" y="453238"/>
                </a:cubicBezTo>
                <a:lnTo>
                  <a:pt x="1036518" y="171387"/>
                </a:lnTo>
                <a:cubicBezTo>
                  <a:pt x="1036518" y="160752"/>
                  <a:pt x="1030844" y="150926"/>
                  <a:pt x="1021635" y="145610"/>
                </a:cubicBezTo>
                <a:lnTo>
                  <a:pt x="777545" y="4685"/>
                </a:lnTo>
                <a:cubicBezTo>
                  <a:pt x="768335" y="-631"/>
                  <a:pt x="756989" y="-631"/>
                  <a:pt x="747779" y="4685"/>
                </a:cubicBezTo>
                <a:lnTo>
                  <a:pt x="503689" y="145610"/>
                </a:lnTo>
                <a:cubicBezTo>
                  <a:pt x="494480" y="150926"/>
                  <a:pt x="488806" y="160752"/>
                  <a:pt x="488806" y="171387"/>
                </a:cubicBezTo>
                <a:lnTo>
                  <a:pt x="488806" y="435602"/>
                </a:lnTo>
                <a:lnTo>
                  <a:pt x="259602" y="567934"/>
                </a:lnTo>
                <a:cubicBezTo>
                  <a:pt x="250393" y="573250"/>
                  <a:pt x="244719" y="583076"/>
                  <a:pt x="244719" y="593711"/>
                </a:cubicBezTo>
                <a:lnTo>
                  <a:pt x="244719" y="858425"/>
                </a:lnTo>
                <a:lnTo>
                  <a:pt x="15580" y="990722"/>
                </a:lnTo>
                <a:cubicBezTo>
                  <a:pt x="6371" y="996038"/>
                  <a:pt x="698" y="1005863"/>
                  <a:pt x="698" y="1016499"/>
                </a:cubicBezTo>
                <a:lnTo>
                  <a:pt x="698" y="1298349"/>
                </a:lnTo>
                <a:cubicBezTo>
                  <a:pt x="698" y="1308985"/>
                  <a:pt x="6371" y="1318810"/>
                  <a:pt x="15580" y="1324126"/>
                </a:cubicBezTo>
                <a:lnTo>
                  <a:pt x="259670" y="1465052"/>
                </a:lnTo>
                <a:cubicBezTo>
                  <a:pt x="264275" y="1467710"/>
                  <a:pt x="269413" y="1469040"/>
                  <a:pt x="274553" y="1469040"/>
                </a:cubicBezTo>
                <a:cubicBezTo>
                  <a:pt x="279694" y="1469040"/>
                  <a:pt x="284831" y="1467710"/>
                  <a:pt x="289436" y="1465052"/>
                </a:cubicBezTo>
                <a:lnTo>
                  <a:pt x="518614" y="1332735"/>
                </a:lnTo>
                <a:lnTo>
                  <a:pt x="747773" y="1465043"/>
                </a:lnTo>
                <a:cubicBezTo>
                  <a:pt x="752378" y="1467701"/>
                  <a:pt x="757515" y="1469032"/>
                  <a:pt x="762656" y="1469032"/>
                </a:cubicBezTo>
                <a:cubicBezTo>
                  <a:pt x="767797" y="1469032"/>
                  <a:pt x="772934" y="1467701"/>
                  <a:pt x="777539" y="1465043"/>
                </a:cubicBezTo>
                <a:lnTo>
                  <a:pt x="1007076" y="1332517"/>
                </a:lnTo>
                <a:lnTo>
                  <a:pt x="1235947" y="1464656"/>
                </a:lnTo>
                <a:cubicBezTo>
                  <a:pt x="1240552" y="1467314"/>
                  <a:pt x="1245690" y="1468645"/>
                  <a:pt x="1250830" y="1468645"/>
                </a:cubicBezTo>
                <a:cubicBezTo>
                  <a:pt x="1255971" y="1468645"/>
                  <a:pt x="1261108" y="1467314"/>
                  <a:pt x="1265713" y="1464656"/>
                </a:cubicBezTo>
                <a:lnTo>
                  <a:pt x="1509803" y="1323731"/>
                </a:lnTo>
                <a:cubicBezTo>
                  <a:pt x="1519012" y="1318414"/>
                  <a:pt x="1524686" y="1308589"/>
                  <a:pt x="1524686" y="1297954"/>
                </a:cubicBezTo>
                <a:lnTo>
                  <a:pt x="1524686" y="1016103"/>
                </a:lnTo>
                <a:cubicBezTo>
                  <a:pt x="1524698" y="1005468"/>
                  <a:pt x="1519021" y="995642"/>
                  <a:pt x="1509815" y="990326"/>
                </a:cubicBezTo>
                <a:close/>
                <a:moveTo>
                  <a:pt x="762665" y="64835"/>
                </a:moveTo>
                <a:lnTo>
                  <a:pt x="976986" y="188574"/>
                </a:lnTo>
                <a:lnTo>
                  <a:pt x="976986" y="436054"/>
                </a:lnTo>
                <a:lnTo>
                  <a:pt x="917488" y="470407"/>
                </a:lnTo>
                <a:lnTo>
                  <a:pt x="917488" y="355118"/>
                </a:lnTo>
                <a:cubicBezTo>
                  <a:pt x="917488" y="338679"/>
                  <a:pt x="904159" y="325353"/>
                  <a:pt x="887722" y="325353"/>
                </a:cubicBezTo>
                <a:cubicBezTo>
                  <a:pt x="871286" y="325353"/>
                  <a:pt x="857957" y="338679"/>
                  <a:pt x="857957" y="355118"/>
                </a:cubicBezTo>
                <a:lnTo>
                  <a:pt x="857957" y="504777"/>
                </a:lnTo>
                <a:lnTo>
                  <a:pt x="763058" y="559570"/>
                </a:lnTo>
                <a:lnTo>
                  <a:pt x="548346" y="435605"/>
                </a:lnTo>
                <a:lnTo>
                  <a:pt x="548346" y="188574"/>
                </a:lnTo>
                <a:lnTo>
                  <a:pt x="762665" y="64835"/>
                </a:lnTo>
                <a:close/>
                <a:moveTo>
                  <a:pt x="518185" y="487385"/>
                </a:moveTo>
                <a:lnTo>
                  <a:pt x="732896" y="611350"/>
                </a:lnTo>
                <a:lnTo>
                  <a:pt x="732896" y="858381"/>
                </a:lnTo>
                <a:lnTo>
                  <a:pt x="625734" y="920252"/>
                </a:lnTo>
                <a:lnTo>
                  <a:pt x="518599" y="982108"/>
                </a:lnTo>
                <a:lnTo>
                  <a:pt x="304250" y="858354"/>
                </a:lnTo>
                <a:lnTo>
                  <a:pt x="304250" y="610903"/>
                </a:lnTo>
                <a:lnTo>
                  <a:pt x="518185" y="487385"/>
                </a:lnTo>
                <a:close/>
                <a:moveTo>
                  <a:pt x="274553" y="1404901"/>
                </a:moveTo>
                <a:lnTo>
                  <a:pt x="179300" y="1349907"/>
                </a:lnTo>
                <a:lnTo>
                  <a:pt x="179300" y="1185844"/>
                </a:lnTo>
                <a:cubicBezTo>
                  <a:pt x="179300" y="1169405"/>
                  <a:pt x="165971" y="1156079"/>
                  <a:pt x="149535" y="1156079"/>
                </a:cubicBezTo>
                <a:cubicBezTo>
                  <a:pt x="133098" y="1156079"/>
                  <a:pt x="119769" y="1169405"/>
                  <a:pt x="119769" y="1185844"/>
                </a:cubicBezTo>
                <a:lnTo>
                  <a:pt x="119769" y="1315536"/>
                </a:lnTo>
                <a:lnTo>
                  <a:pt x="60235" y="1281163"/>
                </a:lnTo>
                <a:lnTo>
                  <a:pt x="60235" y="1033682"/>
                </a:lnTo>
                <a:lnTo>
                  <a:pt x="274529" y="909959"/>
                </a:lnTo>
                <a:lnTo>
                  <a:pt x="488806" y="1033674"/>
                </a:lnTo>
                <a:lnTo>
                  <a:pt x="488806" y="1281205"/>
                </a:lnTo>
                <a:lnTo>
                  <a:pt x="274553" y="1404901"/>
                </a:lnTo>
                <a:close/>
                <a:moveTo>
                  <a:pt x="762665" y="1404893"/>
                </a:moveTo>
                <a:lnTo>
                  <a:pt x="548412" y="1281193"/>
                </a:lnTo>
                <a:lnTo>
                  <a:pt x="548412" y="1033632"/>
                </a:lnTo>
                <a:lnTo>
                  <a:pt x="655506" y="971803"/>
                </a:lnTo>
                <a:lnTo>
                  <a:pt x="762668" y="909932"/>
                </a:lnTo>
                <a:lnTo>
                  <a:pt x="976989" y="1033671"/>
                </a:lnTo>
                <a:lnTo>
                  <a:pt x="976989" y="1281151"/>
                </a:lnTo>
                <a:lnTo>
                  <a:pt x="762665" y="1404893"/>
                </a:lnTo>
                <a:close/>
                <a:moveTo>
                  <a:pt x="1465163" y="1280767"/>
                </a:moveTo>
                <a:lnTo>
                  <a:pt x="1250842" y="1404506"/>
                </a:lnTo>
                <a:lnTo>
                  <a:pt x="1036521" y="1280767"/>
                </a:lnTo>
                <a:lnTo>
                  <a:pt x="1036521" y="1033287"/>
                </a:lnTo>
                <a:lnTo>
                  <a:pt x="1250842" y="909548"/>
                </a:lnTo>
                <a:lnTo>
                  <a:pt x="1465163" y="1033287"/>
                </a:lnTo>
                <a:lnTo>
                  <a:pt x="1465163" y="1280767"/>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73" name="PA-任意多边形 241"/>
          <p:cNvSpPr/>
          <p:nvPr>
            <p:custDataLst>
              <p:tags r:id="rId42"/>
            </p:custDataLst>
          </p:nvPr>
        </p:nvSpPr>
        <p:spPr>
          <a:xfrm>
            <a:off x="3794760" y="2275840"/>
            <a:ext cx="13335" cy="13970"/>
          </a:xfrm>
          <a:custGeom>
            <a:avLst/>
            <a:gdLst>
              <a:gd name="connsiteX0" fmla="*/ 30463 w 59531"/>
              <a:gd name="connsiteY0" fmla="*/ 60259 h 59531"/>
              <a:gd name="connsiteX1" fmla="*/ 51505 w 59531"/>
              <a:gd name="connsiteY1" fmla="*/ 51508 h 59531"/>
              <a:gd name="connsiteX2" fmla="*/ 60229 w 59531"/>
              <a:gd name="connsiteY2" fmla="*/ 30493 h 59531"/>
              <a:gd name="connsiteX3" fmla="*/ 51505 w 59531"/>
              <a:gd name="connsiteY3" fmla="*/ 9419 h 59531"/>
              <a:gd name="connsiteX4" fmla="*/ 30463 w 59531"/>
              <a:gd name="connsiteY4" fmla="*/ 698 h 59531"/>
              <a:gd name="connsiteX5" fmla="*/ 9419 w 59531"/>
              <a:gd name="connsiteY5" fmla="*/ 9419 h 59531"/>
              <a:gd name="connsiteX6" fmla="*/ 698 w 59531"/>
              <a:gd name="connsiteY6" fmla="*/ 30493 h 59531"/>
              <a:gd name="connsiteX7" fmla="*/ 9419 w 59531"/>
              <a:gd name="connsiteY7" fmla="*/ 51508 h 59531"/>
              <a:gd name="connsiteX8" fmla="*/ 30463 w 59531"/>
              <a:gd name="connsiteY8" fmla="*/ 60259 h 5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31" h="59531">
                <a:moveTo>
                  <a:pt x="30463" y="60259"/>
                </a:moveTo>
                <a:cubicBezTo>
                  <a:pt x="38292" y="60259"/>
                  <a:pt x="45971" y="57074"/>
                  <a:pt x="51505" y="51508"/>
                </a:cubicBezTo>
                <a:cubicBezTo>
                  <a:pt x="57041" y="45971"/>
                  <a:pt x="60229" y="38321"/>
                  <a:pt x="60229" y="30493"/>
                </a:cubicBezTo>
                <a:cubicBezTo>
                  <a:pt x="60229" y="22635"/>
                  <a:pt x="57044" y="14985"/>
                  <a:pt x="51505" y="9419"/>
                </a:cubicBezTo>
                <a:cubicBezTo>
                  <a:pt x="45971" y="3883"/>
                  <a:pt x="38292" y="698"/>
                  <a:pt x="30463" y="698"/>
                </a:cubicBezTo>
                <a:cubicBezTo>
                  <a:pt x="22635" y="698"/>
                  <a:pt x="14955" y="3883"/>
                  <a:pt x="9419" y="9419"/>
                </a:cubicBezTo>
                <a:cubicBezTo>
                  <a:pt x="3883" y="14955"/>
                  <a:pt x="698" y="22635"/>
                  <a:pt x="698" y="30493"/>
                </a:cubicBezTo>
                <a:cubicBezTo>
                  <a:pt x="698" y="38321"/>
                  <a:pt x="3880" y="46001"/>
                  <a:pt x="9419" y="51508"/>
                </a:cubicBezTo>
                <a:cubicBezTo>
                  <a:pt x="14955" y="57074"/>
                  <a:pt x="22635" y="60259"/>
                  <a:pt x="30463" y="60259"/>
                </a:cubicBez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74" name="PA-任意多边形 242"/>
          <p:cNvSpPr/>
          <p:nvPr>
            <p:custDataLst>
              <p:tags r:id="rId43"/>
            </p:custDataLst>
          </p:nvPr>
        </p:nvSpPr>
        <p:spPr>
          <a:xfrm>
            <a:off x="3630295" y="2475230"/>
            <a:ext cx="13335" cy="13970"/>
          </a:xfrm>
          <a:custGeom>
            <a:avLst/>
            <a:gdLst>
              <a:gd name="connsiteX0" fmla="*/ 30463 w 59531"/>
              <a:gd name="connsiteY0" fmla="*/ 698 h 59531"/>
              <a:gd name="connsiteX1" fmla="*/ 9419 w 59531"/>
              <a:gd name="connsiteY1" fmla="*/ 9419 h 59531"/>
              <a:gd name="connsiteX2" fmla="*/ 698 w 59531"/>
              <a:gd name="connsiteY2" fmla="*/ 30463 h 59531"/>
              <a:gd name="connsiteX3" fmla="*/ 9419 w 59531"/>
              <a:gd name="connsiteY3" fmla="*/ 51508 h 59531"/>
              <a:gd name="connsiteX4" fmla="*/ 30463 w 59531"/>
              <a:gd name="connsiteY4" fmla="*/ 60229 h 59531"/>
              <a:gd name="connsiteX5" fmla="*/ 51508 w 59531"/>
              <a:gd name="connsiteY5" fmla="*/ 51508 h 59531"/>
              <a:gd name="connsiteX6" fmla="*/ 60229 w 59531"/>
              <a:gd name="connsiteY6" fmla="*/ 30463 h 59531"/>
              <a:gd name="connsiteX7" fmla="*/ 51508 w 59531"/>
              <a:gd name="connsiteY7" fmla="*/ 9419 h 59531"/>
              <a:gd name="connsiteX8" fmla="*/ 30463 w 59531"/>
              <a:gd name="connsiteY8" fmla="*/ 698 h 5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31" h="59531">
                <a:moveTo>
                  <a:pt x="30463" y="698"/>
                </a:moveTo>
                <a:cubicBezTo>
                  <a:pt x="22635" y="698"/>
                  <a:pt x="14955" y="3883"/>
                  <a:pt x="9419" y="9419"/>
                </a:cubicBezTo>
                <a:cubicBezTo>
                  <a:pt x="3886" y="14955"/>
                  <a:pt x="698" y="22635"/>
                  <a:pt x="698" y="30463"/>
                </a:cubicBezTo>
                <a:cubicBezTo>
                  <a:pt x="698" y="38321"/>
                  <a:pt x="3883" y="45971"/>
                  <a:pt x="9419" y="51508"/>
                </a:cubicBezTo>
                <a:cubicBezTo>
                  <a:pt x="14955" y="57044"/>
                  <a:pt x="22635" y="60229"/>
                  <a:pt x="30463" y="60229"/>
                </a:cubicBezTo>
                <a:cubicBezTo>
                  <a:pt x="38292" y="60229"/>
                  <a:pt x="45971" y="57044"/>
                  <a:pt x="51508" y="51508"/>
                </a:cubicBezTo>
                <a:cubicBezTo>
                  <a:pt x="57041" y="45971"/>
                  <a:pt x="60229" y="38321"/>
                  <a:pt x="60229" y="30463"/>
                </a:cubicBezTo>
                <a:cubicBezTo>
                  <a:pt x="60229" y="22635"/>
                  <a:pt x="57044" y="14955"/>
                  <a:pt x="51508" y="9419"/>
                </a:cubicBezTo>
                <a:cubicBezTo>
                  <a:pt x="45971" y="3886"/>
                  <a:pt x="38292" y="698"/>
                  <a:pt x="30463" y="698"/>
                </a:cubicBez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75" name="TextBox 6"/>
          <p:cNvSpPr txBox="1"/>
          <p:nvPr>
            <p:custDataLst>
              <p:tags r:id="rId44"/>
            </p:custDataLst>
          </p:nvPr>
        </p:nvSpPr>
        <p:spPr>
          <a:xfrm>
            <a:off x="1040130" y="2925445"/>
            <a:ext cx="1576070" cy="815340"/>
          </a:xfrm>
          <a:prstGeom prst="rect">
            <a:avLst/>
          </a:prstGeom>
          <a:noFill/>
        </p:spPr>
        <p:txBody>
          <a:bodyPr wrap="square" rtlCol="0" anchor="b" anchorCtr="0">
            <a:normAutofit/>
          </a:bodyPr>
          <a:lstStyle/>
          <a:p>
            <a:pPr marL="0" indent="0" algn="ctr">
              <a:lnSpc>
                <a:spcPct val="100000"/>
              </a:lnSpc>
              <a:spcBef>
                <a:spcPts val="0"/>
              </a:spcBef>
              <a:spcAft>
                <a:spcPts val="0"/>
              </a:spcAft>
              <a:buSzPct val="100000"/>
              <a:buNone/>
            </a:pPr>
            <a:r>
              <a:rPr lang="zh-CN" altLang="en-US" sz="4000" b="1" u="none" strike="noStrike" spc="300" baseline="0" dirty="0">
                <a:solidFill>
                  <a:schemeClr val="lt1"/>
                </a:solidFill>
                <a:uLnTx/>
                <a:uFillTx/>
                <a:latin typeface="Arial" panose="020B0604020202020204" pitchFamily="34" charset="0"/>
                <a:ea typeface="汉仪旗黑-85S" panose="00020600040101010101" pitchFamily="18" charset="-122"/>
                <a:cs typeface="微软雅黑" panose="020B0503020204020204" charset="-122"/>
                <a:sym typeface="+mn-lt"/>
              </a:rPr>
              <a:t>目 录</a:t>
            </a:r>
            <a:endParaRPr lang="zh-CN" altLang="en-US" sz="4000" b="1" u="none" strike="noStrike" spc="300" baseline="0" dirty="0">
              <a:solidFill>
                <a:schemeClr val="lt1"/>
              </a:solidFill>
              <a:uLnTx/>
              <a:uFillTx/>
              <a:latin typeface="Arial" panose="020B0604020202020204" pitchFamily="34" charset="0"/>
              <a:ea typeface="汉仪旗黑-85S" panose="00020600040101010101" pitchFamily="18" charset="-122"/>
              <a:cs typeface="微软雅黑" panose="020B0503020204020204" charset="-122"/>
              <a:sym typeface="+mn-lt"/>
            </a:endParaRPr>
          </a:p>
        </p:txBody>
      </p:sp>
      <p:sp>
        <p:nvSpPr>
          <p:cNvPr id="76" name="椭圆 75"/>
          <p:cNvSpPr/>
          <p:nvPr>
            <p:custDataLst>
              <p:tags r:id="rId45"/>
            </p:custDataLst>
          </p:nvPr>
        </p:nvSpPr>
        <p:spPr>
          <a:xfrm>
            <a:off x="3412490" y="4192905"/>
            <a:ext cx="723900" cy="723900"/>
          </a:xfrm>
          <a:prstGeom prst="ellipse">
            <a:avLst/>
          </a:prstGeom>
          <a:solidFill>
            <a:schemeClr val="lt1">
              <a:alpha val="10000"/>
            </a:schemeClr>
          </a:solidFill>
          <a:ln w="12700">
            <a:solidFill>
              <a:schemeClr val="lt1">
                <a:alpha val="40000"/>
              </a:schemeClr>
            </a:solidFill>
          </a:ln>
        </p:spPr>
        <p:style>
          <a:lnRef idx="2">
            <a:srgbClr val="004AF4">
              <a:shade val="50000"/>
            </a:srgbClr>
          </a:lnRef>
          <a:fillRef idx="1">
            <a:srgbClr val="004AF4"/>
          </a:fillRef>
          <a:effectRef idx="0">
            <a:srgbClr val="004AF4"/>
          </a:effectRef>
          <a:fontRef idx="minor">
            <a:srgbClr val="FFFFFF"/>
          </a:fontRef>
        </p:style>
        <p:txBody>
          <a:bodyPr wrap="square" rtlCol="0" anchor="ctr">
            <a:normAutofit/>
          </a:bodyPr>
          <a:lstStyle/>
          <a:p>
            <a:pPr algn="ctr"/>
            <a:endParaRPr lang="zh-CN" altLang="en-US" dirty="0">
              <a:solidFill>
                <a:schemeClr val="lt1"/>
              </a:solidFill>
              <a:latin typeface="Arial" panose="020B0604020202020204" pitchFamily="34" charset="0"/>
              <a:ea typeface="微软雅黑" panose="020B0503020204020204" charset="-122"/>
            </a:endParaRPr>
          </a:p>
        </p:txBody>
      </p:sp>
      <p:sp>
        <p:nvSpPr>
          <p:cNvPr id="77" name="TextBox 10"/>
          <p:cNvSpPr txBox="1"/>
          <p:nvPr>
            <p:custDataLst>
              <p:tags r:id="rId46"/>
            </p:custDataLst>
          </p:nvPr>
        </p:nvSpPr>
        <p:spPr>
          <a:xfrm>
            <a:off x="4541520" y="4328795"/>
            <a:ext cx="2865755" cy="547370"/>
          </a:xfrm>
          <a:prstGeom prst="rect">
            <a:avLst/>
          </a:prstGeom>
          <a:noFill/>
        </p:spPr>
        <p:txBody>
          <a:bodyPr wrap="square" rtlCol="0" anchor="ctr" anchorCtr="0">
            <a:noAutofit/>
          </a:bodyPr>
          <a:lstStyle/>
          <a:p>
            <a:pPr marL="0" lvl="0" indent="0" algn="l">
              <a:lnSpc>
                <a:spcPct val="100000"/>
              </a:lnSpc>
              <a:spcBef>
                <a:spcPts val="0"/>
              </a:spcBef>
              <a:spcAft>
                <a:spcPts val="0"/>
              </a:spcAft>
              <a:buSzPct val="100000"/>
              <a:buNone/>
            </a:pPr>
            <a:r>
              <a:rPr lang="zh-CN" altLang="en-US" sz="2400" b="1" kern="100" spc="300" dirty="0">
                <a:solidFill>
                  <a:schemeClr val="lt1"/>
                </a:solidFill>
                <a:latin typeface="微软雅黑" panose="020B0503020204020204" charset="-122"/>
                <a:ea typeface="微软雅黑" panose="020B0503020204020204" charset="-122"/>
                <a:cs typeface="+mn-ea"/>
                <a:sym typeface="+mn-lt"/>
              </a:rPr>
              <a:t>创新性</a:t>
            </a:r>
            <a:endParaRPr lang="zh-CN" altLang="en-US" sz="2400" b="1" kern="100" spc="300" dirty="0">
              <a:solidFill>
                <a:schemeClr val="lt1"/>
              </a:solidFill>
              <a:latin typeface="微软雅黑" panose="020B0503020204020204" charset="-122"/>
              <a:ea typeface="微软雅黑" panose="020B0503020204020204" charset="-122"/>
              <a:cs typeface="+mn-ea"/>
              <a:sym typeface="+mn-lt"/>
            </a:endParaRPr>
          </a:p>
        </p:txBody>
      </p:sp>
      <p:sp>
        <p:nvSpPr>
          <p:cNvPr id="78" name="椭圆 77"/>
          <p:cNvSpPr/>
          <p:nvPr>
            <p:custDataLst>
              <p:tags r:id="rId47"/>
            </p:custDataLst>
          </p:nvPr>
        </p:nvSpPr>
        <p:spPr>
          <a:xfrm>
            <a:off x="7444740" y="4192905"/>
            <a:ext cx="723900" cy="723900"/>
          </a:xfrm>
          <a:prstGeom prst="ellipse">
            <a:avLst/>
          </a:prstGeom>
          <a:solidFill>
            <a:schemeClr val="lt1">
              <a:alpha val="10000"/>
            </a:schemeClr>
          </a:solidFill>
          <a:ln w="12700">
            <a:solidFill>
              <a:schemeClr val="lt1">
                <a:alpha val="40000"/>
              </a:schemeClr>
            </a:solidFill>
          </a:ln>
        </p:spPr>
        <p:style>
          <a:lnRef idx="2">
            <a:srgbClr val="004AF4">
              <a:shade val="50000"/>
            </a:srgbClr>
          </a:lnRef>
          <a:fillRef idx="1">
            <a:srgbClr val="004AF4"/>
          </a:fillRef>
          <a:effectRef idx="0">
            <a:srgbClr val="004AF4"/>
          </a:effectRef>
          <a:fontRef idx="minor">
            <a:srgbClr val="FFFFFF"/>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charset="-122"/>
            </a:endParaRPr>
          </a:p>
        </p:txBody>
      </p:sp>
      <p:sp>
        <p:nvSpPr>
          <p:cNvPr id="79" name="TextBox 10"/>
          <p:cNvSpPr txBox="1"/>
          <p:nvPr>
            <p:custDataLst>
              <p:tags r:id="rId48"/>
            </p:custDataLst>
          </p:nvPr>
        </p:nvSpPr>
        <p:spPr>
          <a:xfrm>
            <a:off x="8573770" y="4328795"/>
            <a:ext cx="2865755" cy="547370"/>
          </a:xfrm>
          <a:prstGeom prst="rect">
            <a:avLst/>
          </a:prstGeom>
          <a:noFill/>
        </p:spPr>
        <p:txBody>
          <a:bodyPr wrap="square" rtlCol="0" anchor="ctr" anchorCtr="0">
            <a:noAutofit/>
          </a:bodyPr>
          <a:lstStyle/>
          <a:p>
            <a:pPr marL="0" lvl="0" algn="l">
              <a:lnSpc>
                <a:spcPct val="100000"/>
              </a:lnSpc>
              <a:spcBef>
                <a:spcPts val="0"/>
              </a:spcBef>
              <a:spcAft>
                <a:spcPts val="0"/>
              </a:spcAft>
              <a:buClrTx/>
              <a:buSzTx/>
              <a:buFontTx/>
              <a:buNone/>
            </a:pPr>
            <a:r>
              <a:rPr lang="zh-CN" altLang="en-US" sz="2400" b="1" kern="100" spc="300" dirty="0">
                <a:solidFill>
                  <a:schemeClr val="lt1"/>
                </a:solidFill>
                <a:latin typeface="微软雅黑" panose="020B0503020204020204" charset="-122"/>
                <a:ea typeface="微软雅黑" panose="020B0503020204020204" charset="-122"/>
                <a:cs typeface="+mn-ea"/>
                <a:sym typeface="+mn-lt"/>
              </a:rPr>
              <a:t>公平性</a:t>
            </a:r>
            <a:endParaRPr lang="zh-CN" altLang="en-US" sz="2400" b="1" kern="100" spc="300" dirty="0">
              <a:solidFill>
                <a:schemeClr val="lt1"/>
              </a:solidFill>
              <a:latin typeface="微软雅黑" panose="020B0503020204020204" charset="-122"/>
              <a:ea typeface="微软雅黑" panose="020B0503020204020204" charset="-122"/>
              <a:cs typeface="+mn-ea"/>
              <a:sym typeface="+mn-lt"/>
            </a:endParaRPr>
          </a:p>
        </p:txBody>
      </p:sp>
      <p:sp>
        <p:nvSpPr>
          <p:cNvPr id="80" name="PA-任意多边形 1613"/>
          <p:cNvSpPr/>
          <p:nvPr>
            <p:custDataLst>
              <p:tags r:id="rId49"/>
            </p:custDataLst>
          </p:nvPr>
        </p:nvSpPr>
        <p:spPr>
          <a:xfrm>
            <a:off x="3764915" y="4527550"/>
            <a:ext cx="163830" cy="180340"/>
          </a:xfrm>
          <a:custGeom>
            <a:avLst/>
            <a:gdLst>
              <a:gd name="connsiteX0" fmla="*/ 404078 w 806648"/>
              <a:gd name="connsiteY0" fmla="*/ 888270 h 887015"/>
              <a:gd name="connsiteX1" fmla="*/ 333174 w 806648"/>
              <a:gd name="connsiteY1" fmla="*/ 869333 h 887015"/>
              <a:gd name="connsiteX2" fmla="*/ 71599 w 806648"/>
              <a:gd name="connsiteY2" fmla="*/ 718311 h 887015"/>
              <a:gd name="connsiteX3" fmla="*/ 698 w 806648"/>
              <a:gd name="connsiteY3" fmla="*/ 595507 h 887015"/>
              <a:gd name="connsiteX4" fmla="*/ 698 w 806648"/>
              <a:gd name="connsiteY4" fmla="*/ 293463 h 887015"/>
              <a:gd name="connsiteX5" fmla="*/ 71599 w 806648"/>
              <a:gd name="connsiteY5" fmla="*/ 170659 h 887015"/>
              <a:gd name="connsiteX6" fmla="*/ 333174 w 806648"/>
              <a:gd name="connsiteY6" fmla="*/ 19638 h 887015"/>
              <a:gd name="connsiteX7" fmla="*/ 474980 w 806648"/>
              <a:gd name="connsiteY7" fmla="*/ 19638 h 887015"/>
              <a:gd name="connsiteX8" fmla="*/ 736554 w 806648"/>
              <a:gd name="connsiteY8" fmla="*/ 170659 h 887015"/>
              <a:gd name="connsiteX9" fmla="*/ 807459 w 806648"/>
              <a:gd name="connsiteY9" fmla="*/ 293463 h 887015"/>
              <a:gd name="connsiteX10" fmla="*/ 807459 w 806648"/>
              <a:gd name="connsiteY10" fmla="*/ 319666 h 887015"/>
              <a:gd name="connsiteX11" fmla="*/ 762698 w 806648"/>
              <a:gd name="connsiteY11" fmla="*/ 364428 h 887015"/>
              <a:gd name="connsiteX12" fmla="*/ 717936 w 806648"/>
              <a:gd name="connsiteY12" fmla="*/ 319666 h 887015"/>
              <a:gd name="connsiteX13" fmla="*/ 717936 w 806648"/>
              <a:gd name="connsiteY13" fmla="*/ 293463 h 887015"/>
              <a:gd name="connsiteX14" fmla="*/ 691793 w 806648"/>
              <a:gd name="connsiteY14" fmla="*/ 248184 h 887015"/>
              <a:gd name="connsiteX15" fmla="*/ 430219 w 806648"/>
              <a:gd name="connsiteY15" fmla="*/ 97162 h 887015"/>
              <a:gd name="connsiteX16" fmla="*/ 377935 w 806648"/>
              <a:gd name="connsiteY16" fmla="*/ 97162 h 887015"/>
              <a:gd name="connsiteX17" fmla="*/ 116361 w 806648"/>
              <a:gd name="connsiteY17" fmla="*/ 248184 h 887015"/>
              <a:gd name="connsiteX18" fmla="*/ 90221 w 806648"/>
              <a:gd name="connsiteY18" fmla="*/ 293463 h 887015"/>
              <a:gd name="connsiteX19" fmla="*/ 90221 w 806648"/>
              <a:gd name="connsiteY19" fmla="*/ 595507 h 887015"/>
              <a:gd name="connsiteX20" fmla="*/ 116361 w 806648"/>
              <a:gd name="connsiteY20" fmla="*/ 640784 h 887015"/>
              <a:gd name="connsiteX21" fmla="*/ 377935 w 806648"/>
              <a:gd name="connsiteY21" fmla="*/ 791808 h 887015"/>
              <a:gd name="connsiteX22" fmla="*/ 430219 w 806648"/>
              <a:gd name="connsiteY22" fmla="*/ 791808 h 887015"/>
              <a:gd name="connsiteX23" fmla="*/ 691793 w 806648"/>
              <a:gd name="connsiteY23" fmla="*/ 640787 h 887015"/>
              <a:gd name="connsiteX24" fmla="*/ 717936 w 806648"/>
              <a:gd name="connsiteY24" fmla="*/ 595510 h 887015"/>
              <a:gd name="connsiteX25" fmla="*/ 717936 w 806648"/>
              <a:gd name="connsiteY25" fmla="*/ 553928 h 887015"/>
              <a:gd name="connsiteX26" fmla="*/ 762698 w 806648"/>
              <a:gd name="connsiteY26" fmla="*/ 509166 h 887015"/>
              <a:gd name="connsiteX27" fmla="*/ 807459 w 806648"/>
              <a:gd name="connsiteY27" fmla="*/ 553928 h 887015"/>
              <a:gd name="connsiteX28" fmla="*/ 807459 w 806648"/>
              <a:gd name="connsiteY28" fmla="*/ 595510 h 887015"/>
              <a:gd name="connsiteX29" fmla="*/ 736554 w 806648"/>
              <a:gd name="connsiteY29" fmla="*/ 718314 h 887015"/>
              <a:gd name="connsiteX30" fmla="*/ 474980 w 806648"/>
              <a:gd name="connsiteY30" fmla="*/ 869336 h 887015"/>
              <a:gd name="connsiteX31" fmla="*/ 404078 w 806648"/>
              <a:gd name="connsiteY31" fmla="*/ 888270 h 88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6648" h="887015">
                <a:moveTo>
                  <a:pt x="404078" y="888270"/>
                </a:moveTo>
                <a:cubicBezTo>
                  <a:pt x="379555" y="888270"/>
                  <a:pt x="355042" y="881960"/>
                  <a:pt x="333174" y="869333"/>
                </a:cubicBezTo>
                <a:lnTo>
                  <a:pt x="71599" y="718311"/>
                </a:lnTo>
                <a:cubicBezTo>
                  <a:pt x="27865" y="693067"/>
                  <a:pt x="698" y="646010"/>
                  <a:pt x="698" y="595507"/>
                </a:cubicBezTo>
                <a:lnTo>
                  <a:pt x="698" y="293463"/>
                </a:lnTo>
                <a:cubicBezTo>
                  <a:pt x="698" y="242966"/>
                  <a:pt x="27862" y="195910"/>
                  <a:pt x="71599" y="170659"/>
                </a:cubicBezTo>
                <a:lnTo>
                  <a:pt x="333174" y="19638"/>
                </a:lnTo>
                <a:cubicBezTo>
                  <a:pt x="376914" y="-5616"/>
                  <a:pt x="431251" y="-5616"/>
                  <a:pt x="474980" y="19638"/>
                </a:cubicBezTo>
                <a:lnTo>
                  <a:pt x="736554" y="170659"/>
                </a:lnTo>
                <a:cubicBezTo>
                  <a:pt x="780289" y="195913"/>
                  <a:pt x="807459" y="242963"/>
                  <a:pt x="807459" y="293463"/>
                </a:cubicBezTo>
                <a:lnTo>
                  <a:pt x="807459" y="319666"/>
                </a:lnTo>
                <a:cubicBezTo>
                  <a:pt x="807459" y="344386"/>
                  <a:pt x="787415" y="364428"/>
                  <a:pt x="762698" y="364428"/>
                </a:cubicBezTo>
                <a:cubicBezTo>
                  <a:pt x="737980" y="364428"/>
                  <a:pt x="717936" y="344389"/>
                  <a:pt x="717936" y="319666"/>
                </a:cubicBezTo>
                <a:lnTo>
                  <a:pt x="717936" y="293463"/>
                </a:lnTo>
                <a:cubicBezTo>
                  <a:pt x="717936" y="274848"/>
                  <a:pt x="707920" y="257495"/>
                  <a:pt x="691793" y="248184"/>
                </a:cubicBezTo>
                <a:lnTo>
                  <a:pt x="430219" y="97162"/>
                </a:lnTo>
                <a:cubicBezTo>
                  <a:pt x="414095" y="87851"/>
                  <a:pt x="394065" y="87851"/>
                  <a:pt x="377935" y="97162"/>
                </a:cubicBezTo>
                <a:lnTo>
                  <a:pt x="116361" y="248184"/>
                </a:lnTo>
                <a:cubicBezTo>
                  <a:pt x="100234" y="257495"/>
                  <a:pt x="90221" y="274842"/>
                  <a:pt x="90221" y="293463"/>
                </a:cubicBezTo>
                <a:lnTo>
                  <a:pt x="90221" y="595507"/>
                </a:lnTo>
                <a:cubicBezTo>
                  <a:pt x="90221" y="614129"/>
                  <a:pt x="100234" y="631476"/>
                  <a:pt x="116361" y="640784"/>
                </a:cubicBezTo>
                <a:lnTo>
                  <a:pt x="377935" y="791808"/>
                </a:lnTo>
                <a:cubicBezTo>
                  <a:pt x="394068" y="801119"/>
                  <a:pt x="414089" y="801119"/>
                  <a:pt x="430219" y="791808"/>
                </a:cubicBezTo>
                <a:lnTo>
                  <a:pt x="691793" y="640787"/>
                </a:lnTo>
                <a:cubicBezTo>
                  <a:pt x="707920" y="631476"/>
                  <a:pt x="717936" y="614129"/>
                  <a:pt x="717936" y="595510"/>
                </a:cubicBezTo>
                <a:lnTo>
                  <a:pt x="717936" y="553928"/>
                </a:lnTo>
                <a:cubicBezTo>
                  <a:pt x="717936" y="529207"/>
                  <a:pt x="737980" y="509166"/>
                  <a:pt x="762698" y="509166"/>
                </a:cubicBezTo>
                <a:cubicBezTo>
                  <a:pt x="787415" y="509166"/>
                  <a:pt x="807459" y="529204"/>
                  <a:pt x="807459" y="553928"/>
                </a:cubicBezTo>
                <a:lnTo>
                  <a:pt x="807459" y="595510"/>
                </a:lnTo>
                <a:cubicBezTo>
                  <a:pt x="807459" y="646007"/>
                  <a:pt x="780289" y="693064"/>
                  <a:pt x="736554" y="718314"/>
                </a:cubicBezTo>
                <a:lnTo>
                  <a:pt x="474980" y="869336"/>
                </a:lnTo>
                <a:cubicBezTo>
                  <a:pt x="453114" y="881960"/>
                  <a:pt x="428593" y="888270"/>
                  <a:pt x="404078" y="888270"/>
                </a:cubicBez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81" name="PA-任意多边形 1614"/>
          <p:cNvSpPr/>
          <p:nvPr>
            <p:custDataLst>
              <p:tags r:id="rId50"/>
            </p:custDataLst>
          </p:nvPr>
        </p:nvSpPr>
        <p:spPr>
          <a:xfrm>
            <a:off x="3628390" y="4536440"/>
            <a:ext cx="146050" cy="161925"/>
          </a:xfrm>
          <a:custGeom>
            <a:avLst/>
            <a:gdLst>
              <a:gd name="connsiteX0" fmla="*/ 669415 w 717351"/>
              <a:gd name="connsiteY0" fmla="*/ 164721 h 797718"/>
              <a:gd name="connsiteX1" fmla="*/ 407835 w 717351"/>
              <a:gd name="connsiteY1" fmla="*/ 13699 h 797718"/>
              <a:gd name="connsiteX2" fmla="*/ 310793 w 717351"/>
              <a:gd name="connsiteY2" fmla="*/ 13699 h 797718"/>
              <a:gd name="connsiteX3" fmla="*/ 49222 w 717351"/>
              <a:gd name="connsiteY3" fmla="*/ 164721 h 797718"/>
              <a:gd name="connsiteX4" fmla="*/ 698 w 717351"/>
              <a:gd name="connsiteY4" fmla="*/ 248758 h 797718"/>
              <a:gd name="connsiteX5" fmla="*/ 698 w 717351"/>
              <a:gd name="connsiteY5" fmla="*/ 550802 h 797718"/>
              <a:gd name="connsiteX6" fmla="*/ 49219 w 717351"/>
              <a:gd name="connsiteY6" fmla="*/ 634845 h 797718"/>
              <a:gd name="connsiteX7" fmla="*/ 310793 w 717351"/>
              <a:gd name="connsiteY7" fmla="*/ 785867 h 797718"/>
              <a:gd name="connsiteX8" fmla="*/ 407835 w 717351"/>
              <a:gd name="connsiteY8" fmla="*/ 785867 h 797718"/>
              <a:gd name="connsiteX9" fmla="*/ 669415 w 717351"/>
              <a:gd name="connsiteY9" fmla="*/ 634845 h 797718"/>
              <a:gd name="connsiteX10" fmla="*/ 717936 w 717351"/>
              <a:gd name="connsiteY10" fmla="*/ 550802 h 797718"/>
              <a:gd name="connsiteX11" fmla="*/ 717936 w 717351"/>
              <a:gd name="connsiteY11" fmla="*/ 248758 h 797718"/>
              <a:gd name="connsiteX12" fmla="*/ 669415 w 717351"/>
              <a:gd name="connsiteY12" fmla="*/ 164721 h 797718"/>
              <a:gd name="connsiteX13" fmla="*/ 471754 w 717351"/>
              <a:gd name="connsiteY13" fmla="*/ 450084 h 797718"/>
              <a:gd name="connsiteX14" fmla="*/ 459100 w 717351"/>
              <a:gd name="connsiteY14" fmla="*/ 472004 h 797718"/>
              <a:gd name="connsiteX15" fmla="*/ 371979 w 717351"/>
              <a:gd name="connsiteY15" fmla="*/ 522305 h 797718"/>
              <a:gd name="connsiteX16" fmla="*/ 346666 w 717351"/>
              <a:gd name="connsiteY16" fmla="*/ 522305 h 797718"/>
              <a:gd name="connsiteX17" fmla="*/ 259531 w 717351"/>
              <a:gd name="connsiteY17" fmla="*/ 471998 h 797718"/>
              <a:gd name="connsiteX18" fmla="*/ 246877 w 717351"/>
              <a:gd name="connsiteY18" fmla="*/ 450078 h 797718"/>
              <a:gd name="connsiteX19" fmla="*/ 246877 w 717351"/>
              <a:gd name="connsiteY19" fmla="*/ 349476 h 797718"/>
              <a:gd name="connsiteX20" fmla="*/ 259531 w 717351"/>
              <a:gd name="connsiteY20" fmla="*/ 327557 h 797718"/>
              <a:gd name="connsiteX21" fmla="*/ 346658 w 717351"/>
              <a:gd name="connsiteY21" fmla="*/ 277256 h 797718"/>
              <a:gd name="connsiteX22" fmla="*/ 371970 w 717351"/>
              <a:gd name="connsiteY22" fmla="*/ 277256 h 797718"/>
              <a:gd name="connsiteX23" fmla="*/ 459097 w 717351"/>
              <a:gd name="connsiteY23" fmla="*/ 327557 h 797718"/>
              <a:gd name="connsiteX24" fmla="*/ 471751 w 717351"/>
              <a:gd name="connsiteY24" fmla="*/ 349476 h 797718"/>
              <a:gd name="connsiteX25" fmla="*/ 471751 w 717351"/>
              <a:gd name="connsiteY25" fmla="*/ 450084 h 797718"/>
              <a:gd name="connsiteX26" fmla="*/ 471754 w 717351"/>
              <a:gd name="connsiteY26" fmla="*/ 450084 h 797718"/>
              <a:gd name="connsiteX27" fmla="*/ 471754 w 717351"/>
              <a:gd name="connsiteY27" fmla="*/ 450084 h 7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7351" h="797718">
                <a:moveTo>
                  <a:pt x="669415" y="164721"/>
                </a:moveTo>
                <a:lnTo>
                  <a:pt x="407835" y="13699"/>
                </a:lnTo>
                <a:cubicBezTo>
                  <a:pt x="377810" y="-3636"/>
                  <a:pt x="340820" y="-3636"/>
                  <a:pt x="310793" y="13699"/>
                </a:cubicBezTo>
                <a:lnTo>
                  <a:pt x="49222" y="164721"/>
                </a:lnTo>
                <a:cubicBezTo>
                  <a:pt x="19197" y="182054"/>
                  <a:pt x="698" y="214090"/>
                  <a:pt x="698" y="248758"/>
                </a:cubicBezTo>
                <a:lnTo>
                  <a:pt x="698" y="550802"/>
                </a:lnTo>
                <a:cubicBezTo>
                  <a:pt x="698" y="585473"/>
                  <a:pt x="19194" y="617507"/>
                  <a:pt x="49219" y="634845"/>
                </a:cubicBezTo>
                <a:lnTo>
                  <a:pt x="310793" y="785867"/>
                </a:lnTo>
                <a:cubicBezTo>
                  <a:pt x="340818" y="803203"/>
                  <a:pt x="377813" y="803203"/>
                  <a:pt x="407835" y="785867"/>
                </a:cubicBezTo>
                <a:lnTo>
                  <a:pt x="669415" y="634845"/>
                </a:lnTo>
                <a:cubicBezTo>
                  <a:pt x="699440" y="617510"/>
                  <a:pt x="717936" y="585476"/>
                  <a:pt x="717936" y="550802"/>
                </a:cubicBezTo>
                <a:lnTo>
                  <a:pt x="717936" y="248758"/>
                </a:lnTo>
                <a:cubicBezTo>
                  <a:pt x="717936" y="214090"/>
                  <a:pt x="699440" y="182051"/>
                  <a:pt x="669415" y="164721"/>
                </a:cubicBezTo>
                <a:close/>
                <a:moveTo>
                  <a:pt x="471754" y="450084"/>
                </a:moveTo>
                <a:cubicBezTo>
                  <a:pt x="471754" y="459127"/>
                  <a:pt x="466929" y="467482"/>
                  <a:pt x="459100" y="472004"/>
                </a:cubicBezTo>
                <a:lnTo>
                  <a:pt x="371979" y="522305"/>
                </a:lnTo>
                <a:cubicBezTo>
                  <a:pt x="364145" y="526826"/>
                  <a:pt x="354501" y="526826"/>
                  <a:pt x="346666" y="522305"/>
                </a:cubicBezTo>
                <a:lnTo>
                  <a:pt x="259531" y="471998"/>
                </a:lnTo>
                <a:cubicBezTo>
                  <a:pt x="251696" y="467476"/>
                  <a:pt x="246877" y="459121"/>
                  <a:pt x="246877" y="450078"/>
                </a:cubicBezTo>
                <a:lnTo>
                  <a:pt x="246877" y="349476"/>
                </a:lnTo>
                <a:cubicBezTo>
                  <a:pt x="246877" y="340434"/>
                  <a:pt x="251702" y="332078"/>
                  <a:pt x="259531" y="327557"/>
                </a:cubicBezTo>
                <a:lnTo>
                  <a:pt x="346658" y="277256"/>
                </a:lnTo>
                <a:cubicBezTo>
                  <a:pt x="354492" y="272735"/>
                  <a:pt x="364136" y="272735"/>
                  <a:pt x="371970" y="277256"/>
                </a:cubicBezTo>
                <a:lnTo>
                  <a:pt x="459097" y="327557"/>
                </a:lnTo>
                <a:cubicBezTo>
                  <a:pt x="466932" y="332078"/>
                  <a:pt x="471751" y="340434"/>
                  <a:pt x="471751" y="349476"/>
                </a:cubicBezTo>
                <a:lnTo>
                  <a:pt x="471751" y="450084"/>
                </a:lnTo>
                <a:lnTo>
                  <a:pt x="471754" y="450084"/>
                </a:lnTo>
                <a:lnTo>
                  <a:pt x="471754" y="450084"/>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82" name="PA-任意多边形 1615"/>
          <p:cNvSpPr/>
          <p:nvPr>
            <p:custDataLst>
              <p:tags r:id="rId51"/>
            </p:custDataLst>
          </p:nvPr>
        </p:nvSpPr>
        <p:spPr>
          <a:xfrm>
            <a:off x="3618865" y="4527550"/>
            <a:ext cx="163830" cy="180340"/>
          </a:xfrm>
          <a:custGeom>
            <a:avLst/>
            <a:gdLst>
              <a:gd name="connsiteX0" fmla="*/ 404081 w 806648"/>
              <a:gd name="connsiteY0" fmla="*/ 888389 h 887015"/>
              <a:gd name="connsiteX1" fmla="*/ 333177 w 806648"/>
              <a:gd name="connsiteY1" fmla="*/ 869390 h 887015"/>
              <a:gd name="connsiteX2" fmla="*/ 71602 w 806648"/>
              <a:gd name="connsiteY2" fmla="*/ 718368 h 887015"/>
              <a:gd name="connsiteX3" fmla="*/ 698 w 806648"/>
              <a:gd name="connsiteY3" fmla="*/ 595567 h 887015"/>
              <a:gd name="connsiteX4" fmla="*/ 698 w 806648"/>
              <a:gd name="connsiteY4" fmla="*/ 293523 h 887015"/>
              <a:gd name="connsiteX5" fmla="*/ 71602 w 806648"/>
              <a:gd name="connsiteY5" fmla="*/ 170719 h 887015"/>
              <a:gd name="connsiteX6" fmla="*/ 333177 w 806648"/>
              <a:gd name="connsiteY6" fmla="*/ 19697 h 887015"/>
              <a:gd name="connsiteX7" fmla="*/ 404081 w 806648"/>
              <a:gd name="connsiteY7" fmla="*/ 698 h 887015"/>
              <a:gd name="connsiteX8" fmla="*/ 474983 w 806648"/>
              <a:gd name="connsiteY8" fmla="*/ 19697 h 887015"/>
              <a:gd name="connsiteX9" fmla="*/ 736557 w 806648"/>
              <a:gd name="connsiteY9" fmla="*/ 170719 h 887015"/>
              <a:gd name="connsiteX10" fmla="*/ 807459 w 806648"/>
              <a:gd name="connsiteY10" fmla="*/ 293523 h 887015"/>
              <a:gd name="connsiteX11" fmla="*/ 807459 w 806648"/>
              <a:gd name="connsiteY11" fmla="*/ 595567 h 887015"/>
              <a:gd name="connsiteX12" fmla="*/ 736563 w 806648"/>
              <a:gd name="connsiteY12" fmla="*/ 718371 h 887015"/>
              <a:gd name="connsiteX13" fmla="*/ 474983 w 806648"/>
              <a:gd name="connsiteY13" fmla="*/ 869393 h 887015"/>
              <a:gd name="connsiteX14" fmla="*/ 404081 w 806648"/>
              <a:gd name="connsiteY14" fmla="*/ 888389 h 887015"/>
              <a:gd name="connsiteX15" fmla="*/ 404081 w 806648"/>
              <a:gd name="connsiteY15" fmla="*/ 90218 h 887015"/>
              <a:gd name="connsiteX16" fmla="*/ 377938 w 806648"/>
              <a:gd name="connsiteY16" fmla="*/ 97222 h 887015"/>
              <a:gd name="connsiteX17" fmla="*/ 116364 w 806648"/>
              <a:gd name="connsiteY17" fmla="*/ 248243 h 887015"/>
              <a:gd name="connsiteX18" fmla="*/ 90221 w 806648"/>
              <a:gd name="connsiteY18" fmla="*/ 293520 h 887015"/>
              <a:gd name="connsiteX19" fmla="*/ 90221 w 806648"/>
              <a:gd name="connsiteY19" fmla="*/ 595564 h 887015"/>
              <a:gd name="connsiteX20" fmla="*/ 116364 w 806648"/>
              <a:gd name="connsiteY20" fmla="*/ 640843 h 887015"/>
              <a:gd name="connsiteX21" fmla="*/ 377938 w 806648"/>
              <a:gd name="connsiteY21" fmla="*/ 791865 h 887015"/>
              <a:gd name="connsiteX22" fmla="*/ 430222 w 806648"/>
              <a:gd name="connsiteY22" fmla="*/ 791865 h 887015"/>
              <a:gd name="connsiteX23" fmla="*/ 691796 w 806648"/>
              <a:gd name="connsiteY23" fmla="*/ 640843 h 887015"/>
              <a:gd name="connsiteX24" fmla="*/ 717936 w 806648"/>
              <a:gd name="connsiteY24" fmla="*/ 595564 h 887015"/>
              <a:gd name="connsiteX25" fmla="*/ 717936 w 806648"/>
              <a:gd name="connsiteY25" fmla="*/ 293520 h 887015"/>
              <a:gd name="connsiteX26" fmla="*/ 691793 w 806648"/>
              <a:gd name="connsiteY26" fmla="*/ 248241 h 887015"/>
              <a:gd name="connsiteX27" fmla="*/ 430222 w 806648"/>
              <a:gd name="connsiteY27" fmla="*/ 97225 h 887015"/>
              <a:gd name="connsiteX28" fmla="*/ 404081 w 806648"/>
              <a:gd name="connsiteY28" fmla="*/ 90218 h 887015"/>
              <a:gd name="connsiteX29" fmla="*/ 404081 w 806648"/>
              <a:gd name="connsiteY29" fmla="*/ 615218 h 887015"/>
              <a:gd name="connsiteX30" fmla="*/ 369038 w 806648"/>
              <a:gd name="connsiteY30" fmla="*/ 605827 h 887015"/>
              <a:gd name="connsiteX31" fmla="*/ 281911 w 806648"/>
              <a:gd name="connsiteY31" fmla="*/ 555526 h 887015"/>
              <a:gd name="connsiteX32" fmla="*/ 246877 w 806648"/>
              <a:gd name="connsiteY32" fmla="*/ 494846 h 887015"/>
              <a:gd name="connsiteX33" fmla="*/ 246877 w 806648"/>
              <a:gd name="connsiteY33" fmla="*/ 394244 h 887015"/>
              <a:gd name="connsiteX34" fmla="*/ 281902 w 806648"/>
              <a:gd name="connsiteY34" fmla="*/ 333567 h 887015"/>
              <a:gd name="connsiteX35" fmla="*/ 369041 w 806648"/>
              <a:gd name="connsiteY35" fmla="*/ 283260 h 887015"/>
              <a:gd name="connsiteX36" fmla="*/ 439119 w 806648"/>
              <a:gd name="connsiteY36" fmla="*/ 283266 h 887015"/>
              <a:gd name="connsiteX37" fmla="*/ 526240 w 806648"/>
              <a:gd name="connsiteY37" fmla="*/ 333558 h 887015"/>
              <a:gd name="connsiteX38" fmla="*/ 561274 w 806648"/>
              <a:gd name="connsiteY38" fmla="*/ 394244 h 887015"/>
              <a:gd name="connsiteX39" fmla="*/ 561274 w 806648"/>
              <a:gd name="connsiteY39" fmla="*/ 494852 h 887015"/>
              <a:gd name="connsiteX40" fmla="*/ 526248 w 806648"/>
              <a:gd name="connsiteY40" fmla="*/ 555529 h 887015"/>
              <a:gd name="connsiteX41" fmla="*/ 439119 w 806648"/>
              <a:gd name="connsiteY41" fmla="*/ 605836 h 887015"/>
              <a:gd name="connsiteX42" fmla="*/ 404081 w 806648"/>
              <a:gd name="connsiteY42" fmla="*/ 615218 h 887015"/>
              <a:gd name="connsiteX43" fmla="*/ 336400 w 806648"/>
              <a:gd name="connsiteY43" fmla="*/ 483612 h 887015"/>
              <a:gd name="connsiteX44" fmla="*/ 404081 w 806648"/>
              <a:gd name="connsiteY44" fmla="*/ 522688 h 887015"/>
              <a:gd name="connsiteX45" fmla="*/ 471754 w 806648"/>
              <a:gd name="connsiteY45" fmla="*/ 483618 h 887015"/>
              <a:gd name="connsiteX46" fmla="*/ 471754 w 806648"/>
              <a:gd name="connsiteY46" fmla="*/ 405471 h 887015"/>
              <a:gd name="connsiteX47" fmla="*/ 404075 w 806648"/>
              <a:gd name="connsiteY47" fmla="*/ 366395 h 887015"/>
              <a:gd name="connsiteX48" fmla="*/ 336397 w 806648"/>
              <a:gd name="connsiteY48" fmla="*/ 405471 h 887015"/>
              <a:gd name="connsiteX49" fmla="*/ 336400 w 806648"/>
              <a:gd name="connsiteY49" fmla="*/ 483612 h 887015"/>
              <a:gd name="connsiteX50" fmla="*/ 336400 w 806648"/>
              <a:gd name="connsiteY50" fmla="*/ 483612 h 88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06648" h="887015">
                <a:moveTo>
                  <a:pt x="404081" y="888389"/>
                </a:moveTo>
                <a:cubicBezTo>
                  <a:pt x="379221" y="888389"/>
                  <a:pt x="354706" y="881820"/>
                  <a:pt x="333177" y="869390"/>
                </a:cubicBezTo>
                <a:lnTo>
                  <a:pt x="71602" y="718368"/>
                </a:lnTo>
                <a:cubicBezTo>
                  <a:pt x="27862" y="693118"/>
                  <a:pt x="698" y="646061"/>
                  <a:pt x="698" y="595567"/>
                </a:cubicBezTo>
                <a:lnTo>
                  <a:pt x="698" y="293523"/>
                </a:lnTo>
                <a:cubicBezTo>
                  <a:pt x="698" y="243026"/>
                  <a:pt x="27862" y="195972"/>
                  <a:pt x="71602" y="170719"/>
                </a:cubicBezTo>
                <a:lnTo>
                  <a:pt x="333177" y="19697"/>
                </a:lnTo>
                <a:cubicBezTo>
                  <a:pt x="354706" y="7267"/>
                  <a:pt x="379221" y="698"/>
                  <a:pt x="404081" y="698"/>
                </a:cubicBezTo>
                <a:cubicBezTo>
                  <a:pt x="428936" y="698"/>
                  <a:pt x="453451" y="7270"/>
                  <a:pt x="474983" y="19697"/>
                </a:cubicBezTo>
                <a:lnTo>
                  <a:pt x="736557" y="170719"/>
                </a:lnTo>
                <a:cubicBezTo>
                  <a:pt x="780292" y="195972"/>
                  <a:pt x="807459" y="243029"/>
                  <a:pt x="807459" y="293523"/>
                </a:cubicBezTo>
                <a:lnTo>
                  <a:pt x="807459" y="595567"/>
                </a:lnTo>
                <a:cubicBezTo>
                  <a:pt x="807459" y="646061"/>
                  <a:pt x="780295" y="693118"/>
                  <a:pt x="736563" y="718371"/>
                </a:cubicBezTo>
                <a:lnTo>
                  <a:pt x="474983" y="869393"/>
                </a:lnTo>
                <a:cubicBezTo>
                  <a:pt x="453454" y="881820"/>
                  <a:pt x="428939" y="888389"/>
                  <a:pt x="404081" y="888389"/>
                </a:cubicBezTo>
                <a:close/>
                <a:moveTo>
                  <a:pt x="404081" y="90218"/>
                </a:moveTo>
                <a:cubicBezTo>
                  <a:pt x="394914" y="90218"/>
                  <a:pt x="385877" y="92641"/>
                  <a:pt x="377938" y="97222"/>
                </a:cubicBezTo>
                <a:lnTo>
                  <a:pt x="116364" y="248243"/>
                </a:lnTo>
                <a:cubicBezTo>
                  <a:pt x="100237" y="257554"/>
                  <a:pt x="90221" y="274902"/>
                  <a:pt x="90221" y="293520"/>
                </a:cubicBezTo>
                <a:lnTo>
                  <a:pt x="90221" y="595564"/>
                </a:lnTo>
                <a:cubicBezTo>
                  <a:pt x="90221" y="614179"/>
                  <a:pt x="100237" y="631532"/>
                  <a:pt x="116364" y="640843"/>
                </a:cubicBezTo>
                <a:lnTo>
                  <a:pt x="377938" y="791865"/>
                </a:lnTo>
                <a:cubicBezTo>
                  <a:pt x="393809" y="801027"/>
                  <a:pt x="414342" y="801033"/>
                  <a:pt x="430222" y="791865"/>
                </a:cubicBezTo>
                <a:lnTo>
                  <a:pt x="691796" y="640843"/>
                </a:lnTo>
                <a:cubicBezTo>
                  <a:pt x="707920" y="631532"/>
                  <a:pt x="717936" y="614185"/>
                  <a:pt x="717936" y="595564"/>
                </a:cubicBezTo>
                <a:lnTo>
                  <a:pt x="717936" y="293520"/>
                </a:lnTo>
                <a:cubicBezTo>
                  <a:pt x="717936" y="274899"/>
                  <a:pt x="707920" y="257551"/>
                  <a:pt x="691793" y="248241"/>
                </a:cubicBezTo>
                <a:lnTo>
                  <a:pt x="430222" y="97225"/>
                </a:lnTo>
                <a:cubicBezTo>
                  <a:pt x="422286" y="92641"/>
                  <a:pt x="413243" y="90218"/>
                  <a:pt x="404081" y="90218"/>
                </a:cubicBezTo>
                <a:close/>
                <a:moveTo>
                  <a:pt x="404081" y="615218"/>
                </a:moveTo>
                <a:cubicBezTo>
                  <a:pt x="391794" y="615218"/>
                  <a:pt x="379677" y="611968"/>
                  <a:pt x="369038" y="605827"/>
                </a:cubicBezTo>
                <a:lnTo>
                  <a:pt x="281911" y="555526"/>
                </a:lnTo>
                <a:cubicBezTo>
                  <a:pt x="260302" y="543042"/>
                  <a:pt x="246877" y="519792"/>
                  <a:pt x="246877" y="494846"/>
                </a:cubicBezTo>
                <a:lnTo>
                  <a:pt x="246877" y="394244"/>
                </a:lnTo>
                <a:cubicBezTo>
                  <a:pt x="246877" y="369294"/>
                  <a:pt x="260302" y="346047"/>
                  <a:pt x="281902" y="333567"/>
                </a:cubicBezTo>
                <a:lnTo>
                  <a:pt x="369041" y="283260"/>
                </a:lnTo>
                <a:cubicBezTo>
                  <a:pt x="390303" y="270978"/>
                  <a:pt x="417839" y="270973"/>
                  <a:pt x="439119" y="283266"/>
                </a:cubicBezTo>
                <a:lnTo>
                  <a:pt x="526240" y="333558"/>
                </a:lnTo>
                <a:cubicBezTo>
                  <a:pt x="547849" y="346035"/>
                  <a:pt x="561274" y="369285"/>
                  <a:pt x="561274" y="394244"/>
                </a:cubicBezTo>
                <a:lnTo>
                  <a:pt x="561274" y="494852"/>
                </a:lnTo>
                <a:cubicBezTo>
                  <a:pt x="561274" y="519801"/>
                  <a:pt x="547849" y="543048"/>
                  <a:pt x="526248" y="555529"/>
                </a:cubicBezTo>
                <a:lnTo>
                  <a:pt x="439119" y="605836"/>
                </a:lnTo>
                <a:cubicBezTo>
                  <a:pt x="428471" y="611976"/>
                  <a:pt x="416360" y="615218"/>
                  <a:pt x="404081" y="615218"/>
                </a:cubicBezTo>
                <a:close/>
                <a:moveTo>
                  <a:pt x="336400" y="483612"/>
                </a:moveTo>
                <a:lnTo>
                  <a:pt x="404081" y="522688"/>
                </a:lnTo>
                <a:lnTo>
                  <a:pt x="471754" y="483618"/>
                </a:lnTo>
                <a:lnTo>
                  <a:pt x="471754" y="405471"/>
                </a:lnTo>
                <a:lnTo>
                  <a:pt x="404075" y="366395"/>
                </a:lnTo>
                <a:lnTo>
                  <a:pt x="336397" y="405471"/>
                </a:lnTo>
                <a:lnTo>
                  <a:pt x="336400" y="483612"/>
                </a:lnTo>
                <a:lnTo>
                  <a:pt x="336400" y="483612"/>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83" name="PA-任意多边形 1616"/>
          <p:cNvSpPr/>
          <p:nvPr>
            <p:custDataLst>
              <p:tags r:id="rId52"/>
            </p:custDataLst>
          </p:nvPr>
        </p:nvSpPr>
        <p:spPr>
          <a:xfrm>
            <a:off x="3700780" y="4410710"/>
            <a:ext cx="146050" cy="161925"/>
          </a:xfrm>
          <a:custGeom>
            <a:avLst/>
            <a:gdLst>
              <a:gd name="connsiteX0" fmla="*/ 669415 w 717351"/>
              <a:gd name="connsiteY0" fmla="*/ 164721 h 797718"/>
              <a:gd name="connsiteX1" fmla="*/ 407835 w 717351"/>
              <a:gd name="connsiteY1" fmla="*/ 13699 h 797718"/>
              <a:gd name="connsiteX2" fmla="*/ 310793 w 717351"/>
              <a:gd name="connsiteY2" fmla="*/ 13699 h 797718"/>
              <a:gd name="connsiteX3" fmla="*/ 49219 w 717351"/>
              <a:gd name="connsiteY3" fmla="*/ 164721 h 797718"/>
              <a:gd name="connsiteX4" fmla="*/ 698 w 717351"/>
              <a:gd name="connsiteY4" fmla="*/ 248764 h 797718"/>
              <a:gd name="connsiteX5" fmla="*/ 698 w 717351"/>
              <a:gd name="connsiteY5" fmla="*/ 550808 h 797718"/>
              <a:gd name="connsiteX6" fmla="*/ 49219 w 717351"/>
              <a:gd name="connsiteY6" fmla="*/ 634851 h 797718"/>
              <a:gd name="connsiteX7" fmla="*/ 310799 w 717351"/>
              <a:gd name="connsiteY7" fmla="*/ 785873 h 797718"/>
              <a:gd name="connsiteX8" fmla="*/ 407838 w 717351"/>
              <a:gd name="connsiteY8" fmla="*/ 785873 h 797718"/>
              <a:gd name="connsiteX9" fmla="*/ 669418 w 717351"/>
              <a:gd name="connsiteY9" fmla="*/ 634851 h 797718"/>
              <a:gd name="connsiteX10" fmla="*/ 717939 w 717351"/>
              <a:gd name="connsiteY10" fmla="*/ 550808 h 797718"/>
              <a:gd name="connsiteX11" fmla="*/ 717939 w 717351"/>
              <a:gd name="connsiteY11" fmla="*/ 248761 h 797718"/>
              <a:gd name="connsiteX12" fmla="*/ 669415 w 717351"/>
              <a:gd name="connsiteY12" fmla="*/ 164721 h 797718"/>
              <a:gd name="connsiteX13" fmla="*/ 471754 w 717351"/>
              <a:gd name="connsiteY13" fmla="*/ 450087 h 797718"/>
              <a:gd name="connsiteX14" fmla="*/ 459100 w 717351"/>
              <a:gd name="connsiteY14" fmla="*/ 472007 h 797718"/>
              <a:gd name="connsiteX15" fmla="*/ 371979 w 717351"/>
              <a:gd name="connsiteY15" fmla="*/ 522307 h 797718"/>
              <a:gd name="connsiteX16" fmla="*/ 346666 w 717351"/>
              <a:gd name="connsiteY16" fmla="*/ 522307 h 797718"/>
              <a:gd name="connsiteX17" fmla="*/ 259531 w 717351"/>
              <a:gd name="connsiteY17" fmla="*/ 472001 h 797718"/>
              <a:gd name="connsiteX18" fmla="*/ 246877 w 717351"/>
              <a:gd name="connsiteY18" fmla="*/ 450081 h 797718"/>
              <a:gd name="connsiteX19" fmla="*/ 246877 w 717351"/>
              <a:gd name="connsiteY19" fmla="*/ 349482 h 797718"/>
              <a:gd name="connsiteX20" fmla="*/ 259531 w 717351"/>
              <a:gd name="connsiteY20" fmla="*/ 327563 h 797718"/>
              <a:gd name="connsiteX21" fmla="*/ 346658 w 717351"/>
              <a:gd name="connsiteY21" fmla="*/ 277262 h 797718"/>
              <a:gd name="connsiteX22" fmla="*/ 371970 w 717351"/>
              <a:gd name="connsiteY22" fmla="*/ 277262 h 797718"/>
              <a:gd name="connsiteX23" fmla="*/ 459097 w 717351"/>
              <a:gd name="connsiteY23" fmla="*/ 327563 h 797718"/>
              <a:gd name="connsiteX24" fmla="*/ 471751 w 717351"/>
              <a:gd name="connsiteY24" fmla="*/ 349482 h 797718"/>
              <a:gd name="connsiteX25" fmla="*/ 471751 w 717351"/>
              <a:gd name="connsiteY25" fmla="*/ 450087 h 797718"/>
              <a:gd name="connsiteX26" fmla="*/ 471754 w 717351"/>
              <a:gd name="connsiteY26" fmla="*/ 450087 h 7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7351" h="797718">
                <a:moveTo>
                  <a:pt x="669415" y="164721"/>
                </a:moveTo>
                <a:lnTo>
                  <a:pt x="407835" y="13699"/>
                </a:lnTo>
                <a:cubicBezTo>
                  <a:pt x="377810" y="-3636"/>
                  <a:pt x="340815" y="-3636"/>
                  <a:pt x="310793" y="13699"/>
                </a:cubicBezTo>
                <a:lnTo>
                  <a:pt x="49219" y="164721"/>
                </a:lnTo>
                <a:cubicBezTo>
                  <a:pt x="19194" y="182057"/>
                  <a:pt x="698" y="214090"/>
                  <a:pt x="698" y="248764"/>
                </a:cubicBezTo>
                <a:lnTo>
                  <a:pt x="698" y="550808"/>
                </a:lnTo>
                <a:cubicBezTo>
                  <a:pt x="698" y="585479"/>
                  <a:pt x="19194" y="617516"/>
                  <a:pt x="49219" y="634851"/>
                </a:cubicBezTo>
                <a:lnTo>
                  <a:pt x="310799" y="785873"/>
                </a:lnTo>
                <a:cubicBezTo>
                  <a:pt x="340824" y="803209"/>
                  <a:pt x="377819" y="803209"/>
                  <a:pt x="407838" y="785873"/>
                </a:cubicBezTo>
                <a:lnTo>
                  <a:pt x="669418" y="634851"/>
                </a:lnTo>
                <a:cubicBezTo>
                  <a:pt x="699443" y="617516"/>
                  <a:pt x="717939" y="585482"/>
                  <a:pt x="717939" y="550808"/>
                </a:cubicBezTo>
                <a:lnTo>
                  <a:pt x="717939" y="248761"/>
                </a:lnTo>
                <a:cubicBezTo>
                  <a:pt x="717936" y="214090"/>
                  <a:pt x="699443" y="182057"/>
                  <a:pt x="669415" y="164721"/>
                </a:cubicBezTo>
                <a:close/>
                <a:moveTo>
                  <a:pt x="471754" y="450087"/>
                </a:moveTo>
                <a:cubicBezTo>
                  <a:pt x="471754" y="459130"/>
                  <a:pt x="466929" y="467485"/>
                  <a:pt x="459100" y="472007"/>
                </a:cubicBezTo>
                <a:lnTo>
                  <a:pt x="371979" y="522307"/>
                </a:lnTo>
                <a:cubicBezTo>
                  <a:pt x="364145" y="526829"/>
                  <a:pt x="354501" y="526829"/>
                  <a:pt x="346666" y="522307"/>
                </a:cubicBezTo>
                <a:lnTo>
                  <a:pt x="259531" y="472001"/>
                </a:lnTo>
                <a:cubicBezTo>
                  <a:pt x="251696" y="467479"/>
                  <a:pt x="246877" y="459124"/>
                  <a:pt x="246877" y="450081"/>
                </a:cubicBezTo>
                <a:lnTo>
                  <a:pt x="246877" y="349482"/>
                </a:lnTo>
                <a:cubicBezTo>
                  <a:pt x="246877" y="340440"/>
                  <a:pt x="251702" y="332084"/>
                  <a:pt x="259531" y="327563"/>
                </a:cubicBezTo>
                <a:lnTo>
                  <a:pt x="346658" y="277262"/>
                </a:lnTo>
                <a:cubicBezTo>
                  <a:pt x="354492" y="272741"/>
                  <a:pt x="364136" y="272741"/>
                  <a:pt x="371970" y="277262"/>
                </a:cubicBezTo>
                <a:lnTo>
                  <a:pt x="459097" y="327563"/>
                </a:lnTo>
                <a:cubicBezTo>
                  <a:pt x="466931" y="332084"/>
                  <a:pt x="471751" y="340440"/>
                  <a:pt x="471751" y="349482"/>
                </a:cubicBezTo>
                <a:lnTo>
                  <a:pt x="471751" y="450087"/>
                </a:lnTo>
                <a:lnTo>
                  <a:pt x="471754" y="450087"/>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84" name="PA-任意多边形 1617"/>
          <p:cNvSpPr/>
          <p:nvPr>
            <p:custDataLst>
              <p:tags r:id="rId53"/>
            </p:custDataLst>
          </p:nvPr>
        </p:nvSpPr>
        <p:spPr>
          <a:xfrm>
            <a:off x="3691890" y="4401185"/>
            <a:ext cx="163830" cy="180340"/>
          </a:xfrm>
          <a:custGeom>
            <a:avLst/>
            <a:gdLst>
              <a:gd name="connsiteX0" fmla="*/ 404078 w 806648"/>
              <a:gd name="connsiteY0" fmla="*/ 888395 h 887015"/>
              <a:gd name="connsiteX1" fmla="*/ 333174 w 806648"/>
              <a:gd name="connsiteY1" fmla="*/ 869396 h 887015"/>
              <a:gd name="connsiteX2" fmla="*/ 71602 w 806648"/>
              <a:gd name="connsiteY2" fmla="*/ 718380 h 887015"/>
              <a:gd name="connsiteX3" fmla="*/ 698 w 806648"/>
              <a:gd name="connsiteY3" fmla="*/ 595576 h 887015"/>
              <a:gd name="connsiteX4" fmla="*/ 698 w 806648"/>
              <a:gd name="connsiteY4" fmla="*/ 293529 h 887015"/>
              <a:gd name="connsiteX5" fmla="*/ 71602 w 806648"/>
              <a:gd name="connsiteY5" fmla="*/ 170725 h 887015"/>
              <a:gd name="connsiteX6" fmla="*/ 333177 w 806648"/>
              <a:gd name="connsiteY6" fmla="*/ 19697 h 887015"/>
              <a:gd name="connsiteX7" fmla="*/ 404078 w 806648"/>
              <a:gd name="connsiteY7" fmla="*/ 698 h 887015"/>
              <a:gd name="connsiteX8" fmla="*/ 474983 w 806648"/>
              <a:gd name="connsiteY8" fmla="*/ 19697 h 887015"/>
              <a:gd name="connsiteX9" fmla="*/ 736555 w 806648"/>
              <a:gd name="connsiteY9" fmla="*/ 170713 h 887015"/>
              <a:gd name="connsiteX10" fmla="*/ 807459 w 806648"/>
              <a:gd name="connsiteY10" fmla="*/ 293517 h 887015"/>
              <a:gd name="connsiteX11" fmla="*/ 807459 w 806648"/>
              <a:gd name="connsiteY11" fmla="*/ 595561 h 887015"/>
              <a:gd name="connsiteX12" fmla="*/ 736555 w 806648"/>
              <a:gd name="connsiteY12" fmla="*/ 718371 h 887015"/>
              <a:gd name="connsiteX13" fmla="*/ 474980 w 806648"/>
              <a:gd name="connsiteY13" fmla="*/ 869387 h 887015"/>
              <a:gd name="connsiteX14" fmla="*/ 404078 w 806648"/>
              <a:gd name="connsiteY14" fmla="*/ 888395 h 887015"/>
              <a:gd name="connsiteX15" fmla="*/ 404078 w 806648"/>
              <a:gd name="connsiteY15" fmla="*/ 90218 h 887015"/>
              <a:gd name="connsiteX16" fmla="*/ 377944 w 806648"/>
              <a:gd name="connsiteY16" fmla="*/ 97219 h 887015"/>
              <a:gd name="connsiteX17" fmla="*/ 116364 w 806648"/>
              <a:gd name="connsiteY17" fmla="*/ 248240 h 887015"/>
              <a:gd name="connsiteX18" fmla="*/ 90221 w 806648"/>
              <a:gd name="connsiteY18" fmla="*/ 293520 h 887015"/>
              <a:gd name="connsiteX19" fmla="*/ 90221 w 806648"/>
              <a:gd name="connsiteY19" fmla="*/ 595564 h 887015"/>
              <a:gd name="connsiteX20" fmla="*/ 116364 w 806648"/>
              <a:gd name="connsiteY20" fmla="*/ 640843 h 887015"/>
              <a:gd name="connsiteX21" fmla="*/ 377938 w 806648"/>
              <a:gd name="connsiteY21" fmla="*/ 791865 h 887015"/>
              <a:gd name="connsiteX22" fmla="*/ 430213 w 806648"/>
              <a:gd name="connsiteY22" fmla="*/ 791865 h 887015"/>
              <a:gd name="connsiteX23" fmla="*/ 691793 w 806648"/>
              <a:gd name="connsiteY23" fmla="*/ 640843 h 887015"/>
              <a:gd name="connsiteX24" fmla="*/ 717936 w 806648"/>
              <a:gd name="connsiteY24" fmla="*/ 595564 h 887015"/>
              <a:gd name="connsiteX25" fmla="*/ 717936 w 806648"/>
              <a:gd name="connsiteY25" fmla="*/ 293520 h 887015"/>
              <a:gd name="connsiteX26" fmla="*/ 691793 w 806648"/>
              <a:gd name="connsiteY26" fmla="*/ 248243 h 887015"/>
              <a:gd name="connsiteX27" fmla="*/ 430219 w 806648"/>
              <a:gd name="connsiteY27" fmla="*/ 97222 h 887015"/>
              <a:gd name="connsiteX28" fmla="*/ 404078 w 806648"/>
              <a:gd name="connsiteY28" fmla="*/ 90218 h 887015"/>
              <a:gd name="connsiteX29" fmla="*/ 404081 w 806648"/>
              <a:gd name="connsiteY29" fmla="*/ 615221 h 887015"/>
              <a:gd name="connsiteX30" fmla="*/ 369047 w 806648"/>
              <a:gd name="connsiteY30" fmla="*/ 605836 h 887015"/>
              <a:gd name="connsiteX31" fmla="*/ 281911 w 806648"/>
              <a:gd name="connsiteY31" fmla="*/ 555529 h 887015"/>
              <a:gd name="connsiteX32" fmla="*/ 246877 w 806648"/>
              <a:gd name="connsiteY32" fmla="*/ 494849 h 887015"/>
              <a:gd name="connsiteX33" fmla="*/ 246877 w 806648"/>
              <a:gd name="connsiteY33" fmla="*/ 394247 h 887015"/>
              <a:gd name="connsiteX34" fmla="*/ 281902 w 806648"/>
              <a:gd name="connsiteY34" fmla="*/ 333570 h 887015"/>
              <a:gd name="connsiteX35" fmla="*/ 369041 w 806648"/>
              <a:gd name="connsiteY35" fmla="*/ 283263 h 887015"/>
              <a:gd name="connsiteX36" fmla="*/ 439119 w 806648"/>
              <a:gd name="connsiteY36" fmla="*/ 283269 h 887015"/>
              <a:gd name="connsiteX37" fmla="*/ 526239 w 806648"/>
              <a:gd name="connsiteY37" fmla="*/ 333561 h 887015"/>
              <a:gd name="connsiteX38" fmla="*/ 561274 w 806648"/>
              <a:gd name="connsiteY38" fmla="*/ 394247 h 887015"/>
              <a:gd name="connsiteX39" fmla="*/ 561274 w 806648"/>
              <a:gd name="connsiteY39" fmla="*/ 494855 h 887015"/>
              <a:gd name="connsiteX40" fmla="*/ 526239 w 806648"/>
              <a:gd name="connsiteY40" fmla="*/ 555535 h 887015"/>
              <a:gd name="connsiteX41" fmla="*/ 439113 w 806648"/>
              <a:gd name="connsiteY41" fmla="*/ 605836 h 887015"/>
              <a:gd name="connsiteX42" fmla="*/ 404081 w 806648"/>
              <a:gd name="connsiteY42" fmla="*/ 615221 h 887015"/>
              <a:gd name="connsiteX43" fmla="*/ 336400 w 806648"/>
              <a:gd name="connsiteY43" fmla="*/ 483618 h 887015"/>
              <a:gd name="connsiteX44" fmla="*/ 404081 w 806648"/>
              <a:gd name="connsiteY44" fmla="*/ 522694 h 887015"/>
              <a:gd name="connsiteX45" fmla="*/ 471754 w 806648"/>
              <a:gd name="connsiteY45" fmla="*/ 483624 h 887015"/>
              <a:gd name="connsiteX46" fmla="*/ 471754 w 806648"/>
              <a:gd name="connsiteY46" fmla="*/ 405471 h 887015"/>
              <a:gd name="connsiteX47" fmla="*/ 404078 w 806648"/>
              <a:gd name="connsiteY47" fmla="*/ 366398 h 887015"/>
              <a:gd name="connsiteX48" fmla="*/ 336400 w 806648"/>
              <a:gd name="connsiteY48" fmla="*/ 405468 h 887015"/>
              <a:gd name="connsiteX49" fmla="*/ 336400 w 806648"/>
              <a:gd name="connsiteY49" fmla="*/ 483618 h 887015"/>
              <a:gd name="connsiteX50" fmla="*/ 336400 w 806648"/>
              <a:gd name="connsiteY50" fmla="*/ 483618 h 88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06648" h="887015">
                <a:moveTo>
                  <a:pt x="404078" y="888395"/>
                </a:moveTo>
                <a:cubicBezTo>
                  <a:pt x="379218" y="888395"/>
                  <a:pt x="354703" y="881823"/>
                  <a:pt x="333174" y="869396"/>
                </a:cubicBezTo>
                <a:lnTo>
                  <a:pt x="71602" y="718380"/>
                </a:lnTo>
                <a:cubicBezTo>
                  <a:pt x="27868" y="693126"/>
                  <a:pt x="698" y="646073"/>
                  <a:pt x="698" y="595576"/>
                </a:cubicBezTo>
                <a:lnTo>
                  <a:pt x="698" y="293529"/>
                </a:lnTo>
                <a:cubicBezTo>
                  <a:pt x="698" y="243031"/>
                  <a:pt x="27862" y="195978"/>
                  <a:pt x="71602" y="170725"/>
                </a:cubicBezTo>
                <a:lnTo>
                  <a:pt x="333177" y="19697"/>
                </a:lnTo>
                <a:cubicBezTo>
                  <a:pt x="354703" y="7267"/>
                  <a:pt x="379218" y="698"/>
                  <a:pt x="404078" y="698"/>
                </a:cubicBezTo>
                <a:cubicBezTo>
                  <a:pt x="428939" y="698"/>
                  <a:pt x="453454" y="7270"/>
                  <a:pt x="474983" y="19697"/>
                </a:cubicBezTo>
                <a:lnTo>
                  <a:pt x="736555" y="170713"/>
                </a:lnTo>
                <a:cubicBezTo>
                  <a:pt x="780289" y="195963"/>
                  <a:pt x="807459" y="243014"/>
                  <a:pt x="807459" y="293517"/>
                </a:cubicBezTo>
                <a:lnTo>
                  <a:pt x="807459" y="595561"/>
                </a:lnTo>
                <a:cubicBezTo>
                  <a:pt x="807459" y="646064"/>
                  <a:pt x="780289" y="693115"/>
                  <a:pt x="736555" y="718371"/>
                </a:cubicBezTo>
                <a:lnTo>
                  <a:pt x="474980" y="869387"/>
                </a:lnTo>
                <a:cubicBezTo>
                  <a:pt x="453454" y="881823"/>
                  <a:pt x="428939" y="888395"/>
                  <a:pt x="404078" y="888395"/>
                </a:cubicBezTo>
                <a:close/>
                <a:moveTo>
                  <a:pt x="404078" y="90218"/>
                </a:moveTo>
                <a:cubicBezTo>
                  <a:pt x="394911" y="90218"/>
                  <a:pt x="385880" y="92641"/>
                  <a:pt x="377944" y="97219"/>
                </a:cubicBezTo>
                <a:lnTo>
                  <a:pt x="116364" y="248240"/>
                </a:lnTo>
                <a:cubicBezTo>
                  <a:pt x="100237" y="257551"/>
                  <a:pt x="90221" y="274905"/>
                  <a:pt x="90221" y="293520"/>
                </a:cubicBezTo>
                <a:lnTo>
                  <a:pt x="90221" y="595564"/>
                </a:lnTo>
                <a:cubicBezTo>
                  <a:pt x="90221" y="614179"/>
                  <a:pt x="100237" y="631532"/>
                  <a:pt x="116364" y="640843"/>
                </a:cubicBezTo>
                <a:lnTo>
                  <a:pt x="377938" y="791865"/>
                </a:lnTo>
                <a:cubicBezTo>
                  <a:pt x="393815" y="801033"/>
                  <a:pt x="414348" y="801027"/>
                  <a:pt x="430213" y="791865"/>
                </a:cubicBezTo>
                <a:lnTo>
                  <a:pt x="691793" y="640843"/>
                </a:lnTo>
                <a:cubicBezTo>
                  <a:pt x="707920" y="631532"/>
                  <a:pt x="717936" y="614185"/>
                  <a:pt x="717936" y="595564"/>
                </a:cubicBezTo>
                <a:lnTo>
                  <a:pt x="717936" y="293520"/>
                </a:lnTo>
                <a:cubicBezTo>
                  <a:pt x="717936" y="274899"/>
                  <a:pt x="707920" y="257551"/>
                  <a:pt x="691793" y="248243"/>
                </a:cubicBezTo>
                <a:lnTo>
                  <a:pt x="430219" y="97222"/>
                </a:lnTo>
                <a:cubicBezTo>
                  <a:pt x="422283" y="92641"/>
                  <a:pt x="413246" y="90218"/>
                  <a:pt x="404078" y="90218"/>
                </a:cubicBezTo>
                <a:close/>
                <a:moveTo>
                  <a:pt x="404081" y="615221"/>
                </a:moveTo>
                <a:cubicBezTo>
                  <a:pt x="391803" y="615221"/>
                  <a:pt x="379688" y="611976"/>
                  <a:pt x="369047" y="605836"/>
                </a:cubicBezTo>
                <a:lnTo>
                  <a:pt x="281911" y="555529"/>
                </a:lnTo>
                <a:cubicBezTo>
                  <a:pt x="260302" y="543045"/>
                  <a:pt x="246877" y="519795"/>
                  <a:pt x="246877" y="494849"/>
                </a:cubicBezTo>
                <a:lnTo>
                  <a:pt x="246877" y="394247"/>
                </a:lnTo>
                <a:cubicBezTo>
                  <a:pt x="246877" y="369297"/>
                  <a:pt x="260302" y="346050"/>
                  <a:pt x="281902" y="333570"/>
                </a:cubicBezTo>
                <a:lnTo>
                  <a:pt x="369041" y="283263"/>
                </a:lnTo>
                <a:cubicBezTo>
                  <a:pt x="390303" y="270981"/>
                  <a:pt x="417839" y="270975"/>
                  <a:pt x="439119" y="283269"/>
                </a:cubicBezTo>
                <a:lnTo>
                  <a:pt x="526239" y="333561"/>
                </a:lnTo>
                <a:cubicBezTo>
                  <a:pt x="547849" y="346047"/>
                  <a:pt x="561274" y="369297"/>
                  <a:pt x="561274" y="394247"/>
                </a:cubicBezTo>
                <a:lnTo>
                  <a:pt x="561274" y="494855"/>
                </a:lnTo>
                <a:cubicBezTo>
                  <a:pt x="561274" y="519807"/>
                  <a:pt x="547849" y="543060"/>
                  <a:pt x="526239" y="555535"/>
                </a:cubicBezTo>
                <a:lnTo>
                  <a:pt x="439113" y="605836"/>
                </a:lnTo>
                <a:cubicBezTo>
                  <a:pt x="428486" y="611976"/>
                  <a:pt x="416369" y="615221"/>
                  <a:pt x="404081" y="615221"/>
                </a:cubicBezTo>
                <a:close/>
                <a:moveTo>
                  <a:pt x="336400" y="483618"/>
                </a:moveTo>
                <a:lnTo>
                  <a:pt x="404081" y="522694"/>
                </a:lnTo>
                <a:lnTo>
                  <a:pt x="471754" y="483624"/>
                </a:lnTo>
                <a:lnTo>
                  <a:pt x="471754" y="405471"/>
                </a:lnTo>
                <a:lnTo>
                  <a:pt x="404078" y="366398"/>
                </a:lnTo>
                <a:lnTo>
                  <a:pt x="336400" y="405468"/>
                </a:lnTo>
                <a:lnTo>
                  <a:pt x="336400" y="483618"/>
                </a:lnTo>
                <a:lnTo>
                  <a:pt x="336400" y="483618"/>
                </a:lnTo>
                <a:close/>
              </a:path>
            </a:pathLst>
          </a:custGeom>
          <a:noFill/>
          <a:ln w="297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85" name="PA-任意多边形 2917"/>
          <p:cNvSpPr/>
          <p:nvPr>
            <p:custDataLst>
              <p:tags r:id="rId54"/>
            </p:custDataLst>
          </p:nvPr>
        </p:nvSpPr>
        <p:spPr>
          <a:xfrm>
            <a:off x="7639050" y="4389755"/>
            <a:ext cx="172720" cy="149860"/>
          </a:xfrm>
          <a:custGeom>
            <a:avLst/>
            <a:gdLst>
              <a:gd name="connsiteX0" fmla="*/ 194718 w 762000"/>
              <a:gd name="connsiteY0" fmla="*/ 661470 h 661939"/>
              <a:gd name="connsiteX1" fmla="*/ 574826 w 762000"/>
              <a:gd name="connsiteY1" fmla="*/ 661470 h 661939"/>
              <a:gd name="connsiteX2" fmla="*/ 764879 w 762000"/>
              <a:gd name="connsiteY2" fmla="*/ 333071 h 661939"/>
              <a:gd name="connsiteX3" fmla="*/ 574826 w 762000"/>
              <a:gd name="connsiteY3" fmla="*/ 4665 h 661939"/>
              <a:gd name="connsiteX4" fmla="*/ 194718 w 762000"/>
              <a:gd name="connsiteY4" fmla="*/ 4665 h 661939"/>
              <a:gd name="connsiteX5" fmla="*/ 4665 w 762000"/>
              <a:gd name="connsiteY5" fmla="*/ 333071 h 661939"/>
              <a:gd name="connsiteX6" fmla="*/ 194718 w 762000"/>
              <a:gd name="connsiteY6" fmla="*/ 661470 h 6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661939">
                <a:moveTo>
                  <a:pt x="194718" y="661470"/>
                </a:moveTo>
                <a:lnTo>
                  <a:pt x="574826" y="661470"/>
                </a:lnTo>
                <a:lnTo>
                  <a:pt x="764879" y="333071"/>
                </a:lnTo>
                <a:lnTo>
                  <a:pt x="574826" y="4665"/>
                </a:lnTo>
                <a:lnTo>
                  <a:pt x="194718" y="4665"/>
                </a:lnTo>
                <a:lnTo>
                  <a:pt x="4665" y="333071"/>
                </a:lnTo>
                <a:lnTo>
                  <a:pt x="194718" y="661470"/>
                </a:lnTo>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86" name="PA-任意多边形 2918"/>
          <p:cNvSpPr/>
          <p:nvPr>
            <p:custDataLst>
              <p:tags r:id="rId55"/>
            </p:custDataLst>
          </p:nvPr>
        </p:nvSpPr>
        <p:spPr>
          <a:xfrm>
            <a:off x="7632700" y="4384040"/>
            <a:ext cx="184785" cy="162560"/>
          </a:xfrm>
          <a:custGeom>
            <a:avLst/>
            <a:gdLst>
              <a:gd name="connsiteX0" fmla="*/ 601105 w 815878"/>
              <a:gd name="connsiteY0" fmla="*/ 714018 h 715818"/>
              <a:gd name="connsiteX1" fmla="*/ 220990 w 815878"/>
              <a:gd name="connsiteY1" fmla="*/ 714018 h 715818"/>
              <a:gd name="connsiteX2" fmla="*/ 198253 w 815878"/>
              <a:gd name="connsiteY2" fmla="*/ 700910 h 715818"/>
              <a:gd name="connsiteX3" fmla="*/ 8192 w 815878"/>
              <a:gd name="connsiteY3" fmla="*/ 372503 h 715818"/>
              <a:gd name="connsiteX4" fmla="*/ 8192 w 815878"/>
              <a:gd name="connsiteY4" fmla="*/ 346179 h 715818"/>
              <a:gd name="connsiteX5" fmla="*/ 198246 w 815878"/>
              <a:gd name="connsiteY5" fmla="*/ 17773 h 715818"/>
              <a:gd name="connsiteX6" fmla="*/ 220982 w 815878"/>
              <a:gd name="connsiteY6" fmla="*/ 4665 h 715818"/>
              <a:gd name="connsiteX7" fmla="*/ 601105 w 815878"/>
              <a:gd name="connsiteY7" fmla="*/ 4665 h 715818"/>
              <a:gd name="connsiteX8" fmla="*/ 623842 w 815878"/>
              <a:gd name="connsiteY8" fmla="*/ 17773 h 715818"/>
              <a:gd name="connsiteX9" fmla="*/ 813895 w 815878"/>
              <a:gd name="connsiteY9" fmla="*/ 346179 h 715818"/>
              <a:gd name="connsiteX10" fmla="*/ 813895 w 815878"/>
              <a:gd name="connsiteY10" fmla="*/ 372503 h 715818"/>
              <a:gd name="connsiteX11" fmla="*/ 623850 w 815878"/>
              <a:gd name="connsiteY11" fmla="*/ 700902 h 715818"/>
              <a:gd name="connsiteX12" fmla="*/ 601105 w 815878"/>
              <a:gd name="connsiteY12" fmla="*/ 714018 h 715818"/>
              <a:gd name="connsiteX13" fmla="*/ 236145 w 815878"/>
              <a:gd name="connsiteY13" fmla="*/ 661470 h 715818"/>
              <a:gd name="connsiteX14" fmla="*/ 585965 w 815878"/>
              <a:gd name="connsiteY14" fmla="*/ 661470 h 715818"/>
              <a:gd name="connsiteX15" fmla="*/ 760817 w 815878"/>
              <a:gd name="connsiteY15" fmla="*/ 359341 h 715818"/>
              <a:gd name="connsiteX16" fmla="*/ 585965 w 815878"/>
              <a:gd name="connsiteY16" fmla="*/ 57204 h 715818"/>
              <a:gd name="connsiteX17" fmla="*/ 236145 w 815878"/>
              <a:gd name="connsiteY17" fmla="*/ 57204 h 715818"/>
              <a:gd name="connsiteX18" fmla="*/ 61293 w 815878"/>
              <a:gd name="connsiteY18" fmla="*/ 359341 h 715818"/>
              <a:gd name="connsiteX19" fmla="*/ 236145 w 815878"/>
              <a:gd name="connsiteY19" fmla="*/ 661470 h 7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5878" h="715818">
                <a:moveTo>
                  <a:pt x="601105" y="714018"/>
                </a:moveTo>
                <a:lnTo>
                  <a:pt x="220990" y="714018"/>
                </a:lnTo>
                <a:cubicBezTo>
                  <a:pt x="211607" y="714018"/>
                  <a:pt x="202956" y="709022"/>
                  <a:pt x="198253" y="700910"/>
                </a:cubicBezTo>
                <a:lnTo>
                  <a:pt x="8192" y="372503"/>
                </a:lnTo>
                <a:cubicBezTo>
                  <a:pt x="3489" y="364360"/>
                  <a:pt x="3489" y="354323"/>
                  <a:pt x="8192" y="346179"/>
                </a:cubicBezTo>
                <a:lnTo>
                  <a:pt x="198246" y="17773"/>
                </a:lnTo>
                <a:cubicBezTo>
                  <a:pt x="202948" y="9652"/>
                  <a:pt x="211615" y="4665"/>
                  <a:pt x="220982" y="4665"/>
                </a:cubicBezTo>
                <a:lnTo>
                  <a:pt x="601105" y="4665"/>
                </a:lnTo>
                <a:cubicBezTo>
                  <a:pt x="610488" y="4665"/>
                  <a:pt x="619139" y="9660"/>
                  <a:pt x="623842" y="17773"/>
                </a:cubicBezTo>
                <a:lnTo>
                  <a:pt x="813895" y="346179"/>
                </a:lnTo>
                <a:cubicBezTo>
                  <a:pt x="818598" y="354323"/>
                  <a:pt x="818598" y="364360"/>
                  <a:pt x="813895" y="372503"/>
                </a:cubicBezTo>
                <a:lnTo>
                  <a:pt x="623850" y="700902"/>
                </a:lnTo>
                <a:cubicBezTo>
                  <a:pt x="619147" y="709022"/>
                  <a:pt x="610488" y="714018"/>
                  <a:pt x="601105" y="714018"/>
                </a:cubicBezTo>
                <a:close/>
                <a:moveTo>
                  <a:pt x="236145" y="661470"/>
                </a:moveTo>
                <a:lnTo>
                  <a:pt x="585965" y="661470"/>
                </a:lnTo>
                <a:lnTo>
                  <a:pt x="760817" y="359341"/>
                </a:lnTo>
                <a:lnTo>
                  <a:pt x="585965" y="57204"/>
                </a:lnTo>
                <a:lnTo>
                  <a:pt x="236145" y="57204"/>
                </a:lnTo>
                <a:lnTo>
                  <a:pt x="61293" y="359341"/>
                </a:lnTo>
                <a:lnTo>
                  <a:pt x="236145" y="661470"/>
                </a:lnTo>
                <a:close/>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87" name="PA-任意多边形 2919"/>
          <p:cNvSpPr/>
          <p:nvPr>
            <p:custDataLst>
              <p:tags r:id="rId56"/>
            </p:custDataLst>
          </p:nvPr>
        </p:nvSpPr>
        <p:spPr>
          <a:xfrm>
            <a:off x="7695565" y="4439285"/>
            <a:ext cx="59055" cy="52070"/>
          </a:xfrm>
          <a:custGeom>
            <a:avLst/>
            <a:gdLst>
              <a:gd name="connsiteX0" fmla="*/ 69019 w 261696"/>
              <a:gd name="connsiteY0" fmla="*/ 227038 h 230909"/>
              <a:gd name="connsiteX1" fmla="*/ 197705 w 261696"/>
              <a:gd name="connsiteY1" fmla="*/ 227038 h 230909"/>
              <a:gd name="connsiteX2" fmla="*/ 262059 w 261696"/>
              <a:gd name="connsiteY2" fmla="*/ 115855 h 230909"/>
              <a:gd name="connsiteX3" fmla="*/ 197705 w 261696"/>
              <a:gd name="connsiteY3" fmla="*/ 4665 h 230909"/>
              <a:gd name="connsiteX4" fmla="*/ 69019 w 261696"/>
              <a:gd name="connsiteY4" fmla="*/ 4665 h 230909"/>
              <a:gd name="connsiteX5" fmla="*/ 4665 w 261696"/>
              <a:gd name="connsiteY5" fmla="*/ 115855 h 230909"/>
              <a:gd name="connsiteX6" fmla="*/ 69019 w 261696"/>
              <a:gd name="connsiteY6" fmla="*/ 227038 h 2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696" h="230909">
                <a:moveTo>
                  <a:pt x="69019" y="227038"/>
                </a:moveTo>
                <a:lnTo>
                  <a:pt x="197705" y="227038"/>
                </a:lnTo>
                <a:lnTo>
                  <a:pt x="262059" y="115855"/>
                </a:lnTo>
                <a:lnTo>
                  <a:pt x="197705" y="4665"/>
                </a:lnTo>
                <a:lnTo>
                  <a:pt x="69019" y="4665"/>
                </a:lnTo>
                <a:lnTo>
                  <a:pt x="4665" y="115855"/>
                </a:lnTo>
                <a:lnTo>
                  <a:pt x="69019" y="227038"/>
                </a:lnTo>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4" name="矩形 3"/>
          <p:cNvSpPr/>
          <p:nvPr>
            <p:custDataLst>
              <p:tags r:id="rId57"/>
            </p:custDataLst>
          </p:nvPr>
        </p:nvSpPr>
        <p:spPr>
          <a:xfrm>
            <a:off x="57785" y="53340"/>
            <a:ext cx="12057380" cy="645160"/>
          </a:xfrm>
          <a:prstGeom prst="rect">
            <a:avLst/>
          </a:prstGeom>
          <a:solidFill>
            <a:schemeClr val="accent2">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cs typeface="+mn-ea"/>
              <a:sym typeface="+mn-lt"/>
            </a:endParaRPr>
          </a:p>
        </p:txBody>
      </p:sp>
      <p:sp>
        <p:nvSpPr>
          <p:cNvPr id="88" name="PA-任意多边形 2920"/>
          <p:cNvSpPr/>
          <p:nvPr>
            <p:custDataLst>
              <p:tags r:id="rId58"/>
            </p:custDataLst>
          </p:nvPr>
        </p:nvSpPr>
        <p:spPr>
          <a:xfrm>
            <a:off x="7664450" y="4408170"/>
            <a:ext cx="43815" cy="60960"/>
          </a:xfrm>
          <a:custGeom>
            <a:avLst/>
            <a:gdLst>
              <a:gd name="connsiteX0" fmla="*/ 30925 w 192424"/>
              <a:gd name="connsiteY0" fmla="*/ 267407 h 269393"/>
              <a:gd name="connsiteX1" fmla="*/ 17001 w 192424"/>
              <a:gd name="connsiteY1" fmla="*/ 263389 h 269393"/>
              <a:gd name="connsiteX2" fmla="*/ 8673 w 192424"/>
              <a:gd name="connsiteY2" fmla="*/ 227174 h 269393"/>
              <a:gd name="connsiteX3" fmla="*/ 140353 w 192424"/>
              <a:gd name="connsiteY3" fmla="*/ 16993 h 269393"/>
              <a:gd name="connsiteX4" fmla="*/ 176567 w 192424"/>
              <a:gd name="connsiteY4" fmla="*/ 8681 h 269393"/>
              <a:gd name="connsiteX5" fmla="*/ 184895 w 192424"/>
              <a:gd name="connsiteY5" fmla="*/ 44895 h 269393"/>
              <a:gd name="connsiteX6" fmla="*/ 53215 w 192424"/>
              <a:gd name="connsiteY6" fmla="*/ 255076 h 269393"/>
              <a:gd name="connsiteX7" fmla="*/ 30925 w 192424"/>
              <a:gd name="connsiteY7" fmla="*/ 267407 h 26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424" h="269393">
                <a:moveTo>
                  <a:pt x="30925" y="267407"/>
                </a:moveTo>
                <a:cubicBezTo>
                  <a:pt x="26168" y="267407"/>
                  <a:pt x="21350" y="266106"/>
                  <a:pt x="17001" y="263389"/>
                </a:cubicBezTo>
                <a:cubicBezTo>
                  <a:pt x="4694" y="255692"/>
                  <a:pt x="976" y="239467"/>
                  <a:pt x="8673" y="227174"/>
                </a:cubicBezTo>
                <a:lnTo>
                  <a:pt x="140353" y="16993"/>
                </a:lnTo>
                <a:cubicBezTo>
                  <a:pt x="148065" y="4701"/>
                  <a:pt x="164244" y="968"/>
                  <a:pt x="176567" y="8681"/>
                </a:cubicBezTo>
                <a:cubicBezTo>
                  <a:pt x="188875" y="16378"/>
                  <a:pt x="192592" y="32603"/>
                  <a:pt x="184895" y="44895"/>
                </a:cubicBezTo>
                <a:lnTo>
                  <a:pt x="53215" y="255076"/>
                </a:lnTo>
                <a:cubicBezTo>
                  <a:pt x="48228" y="263050"/>
                  <a:pt x="39676" y="267407"/>
                  <a:pt x="30925" y="267407"/>
                </a:cubicBezTo>
                <a:close/>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89" name="PA-任意多边形 2921"/>
          <p:cNvSpPr/>
          <p:nvPr>
            <p:custDataLst>
              <p:tags r:id="rId59"/>
            </p:custDataLst>
          </p:nvPr>
        </p:nvSpPr>
        <p:spPr>
          <a:xfrm>
            <a:off x="7639050" y="4568825"/>
            <a:ext cx="172720" cy="149860"/>
          </a:xfrm>
          <a:custGeom>
            <a:avLst/>
            <a:gdLst>
              <a:gd name="connsiteX0" fmla="*/ 574826 w 762000"/>
              <a:gd name="connsiteY0" fmla="*/ 4665 h 661939"/>
              <a:gd name="connsiteX1" fmla="*/ 194718 w 762000"/>
              <a:gd name="connsiteY1" fmla="*/ 4665 h 661939"/>
              <a:gd name="connsiteX2" fmla="*/ 4665 w 762000"/>
              <a:gd name="connsiteY2" fmla="*/ 333071 h 661939"/>
              <a:gd name="connsiteX3" fmla="*/ 194718 w 762000"/>
              <a:gd name="connsiteY3" fmla="*/ 661470 h 661939"/>
              <a:gd name="connsiteX4" fmla="*/ 574826 w 762000"/>
              <a:gd name="connsiteY4" fmla="*/ 661470 h 661939"/>
              <a:gd name="connsiteX5" fmla="*/ 764879 w 762000"/>
              <a:gd name="connsiteY5" fmla="*/ 333071 h 661939"/>
              <a:gd name="connsiteX6" fmla="*/ 651310 w 762000"/>
              <a:gd name="connsiteY6" fmla="*/ 136814 h 6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661939">
                <a:moveTo>
                  <a:pt x="574826" y="4665"/>
                </a:moveTo>
                <a:lnTo>
                  <a:pt x="194718" y="4665"/>
                </a:lnTo>
                <a:lnTo>
                  <a:pt x="4665" y="333071"/>
                </a:lnTo>
                <a:lnTo>
                  <a:pt x="194718" y="661470"/>
                </a:lnTo>
                <a:lnTo>
                  <a:pt x="574826" y="661470"/>
                </a:lnTo>
                <a:lnTo>
                  <a:pt x="764879" y="333071"/>
                </a:lnTo>
                <a:lnTo>
                  <a:pt x="651310" y="136814"/>
                </a:lnTo>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90" name="PA-任意多边形 2922"/>
          <p:cNvSpPr/>
          <p:nvPr>
            <p:custDataLst>
              <p:tags r:id="rId60"/>
            </p:custDataLst>
          </p:nvPr>
        </p:nvSpPr>
        <p:spPr>
          <a:xfrm>
            <a:off x="7632700" y="4562475"/>
            <a:ext cx="186690" cy="162560"/>
          </a:xfrm>
          <a:custGeom>
            <a:avLst/>
            <a:gdLst>
              <a:gd name="connsiteX0" fmla="*/ 602213 w 823575"/>
              <a:gd name="connsiteY0" fmla="*/ 715126 h 715818"/>
              <a:gd name="connsiteX1" fmla="*/ 222098 w 823575"/>
              <a:gd name="connsiteY1" fmla="*/ 715126 h 715818"/>
              <a:gd name="connsiteX2" fmla="*/ 199361 w 823575"/>
              <a:gd name="connsiteY2" fmla="*/ 702018 h 715818"/>
              <a:gd name="connsiteX3" fmla="*/ 9300 w 823575"/>
              <a:gd name="connsiteY3" fmla="*/ 373611 h 715818"/>
              <a:gd name="connsiteX4" fmla="*/ 9300 w 823575"/>
              <a:gd name="connsiteY4" fmla="*/ 347287 h 715818"/>
              <a:gd name="connsiteX5" fmla="*/ 199353 w 823575"/>
              <a:gd name="connsiteY5" fmla="*/ 18881 h 715818"/>
              <a:gd name="connsiteX6" fmla="*/ 222090 w 823575"/>
              <a:gd name="connsiteY6" fmla="*/ 5773 h 715818"/>
              <a:gd name="connsiteX7" fmla="*/ 602213 w 823575"/>
              <a:gd name="connsiteY7" fmla="*/ 5773 h 715818"/>
              <a:gd name="connsiteX8" fmla="*/ 628483 w 823575"/>
              <a:gd name="connsiteY8" fmla="*/ 32043 h 715818"/>
              <a:gd name="connsiteX9" fmla="*/ 602213 w 823575"/>
              <a:gd name="connsiteY9" fmla="*/ 58312 h 715818"/>
              <a:gd name="connsiteX10" fmla="*/ 237253 w 823575"/>
              <a:gd name="connsiteY10" fmla="*/ 58312 h 715818"/>
              <a:gd name="connsiteX11" fmla="*/ 62401 w 823575"/>
              <a:gd name="connsiteY11" fmla="*/ 360449 h 715818"/>
              <a:gd name="connsiteX12" fmla="*/ 237253 w 823575"/>
              <a:gd name="connsiteY12" fmla="*/ 662578 h 715818"/>
              <a:gd name="connsiteX13" fmla="*/ 587073 w 823575"/>
              <a:gd name="connsiteY13" fmla="*/ 662578 h 715818"/>
              <a:gd name="connsiteX14" fmla="*/ 761925 w 823575"/>
              <a:gd name="connsiteY14" fmla="*/ 360449 h 715818"/>
              <a:gd name="connsiteX15" fmla="*/ 655968 w 823575"/>
              <a:gd name="connsiteY15" fmla="*/ 177354 h 715818"/>
              <a:gd name="connsiteX16" fmla="*/ 665544 w 823575"/>
              <a:gd name="connsiteY16" fmla="*/ 141455 h 715818"/>
              <a:gd name="connsiteX17" fmla="*/ 701442 w 823575"/>
              <a:gd name="connsiteY17" fmla="*/ 151030 h 715818"/>
              <a:gd name="connsiteX18" fmla="*/ 815019 w 823575"/>
              <a:gd name="connsiteY18" fmla="*/ 347272 h 715818"/>
              <a:gd name="connsiteX19" fmla="*/ 815019 w 823575"/>
              <a:gd name="connsiteY19" fmla="*/ 373595 h 715818"/>
              <a:gd name="connsiteX20" fmla="*/ 624965 w 823575"/>
              <a:gd name="connsiteY20" fmla="*/ 702002 h 715818"/>
              <a:gd name="connsiteX21" fmla="*/ 602213 w 823575"/>
              <a:gd name="connsiteY21" fmla="*/ 715126 h 7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3575" h="715818">
                <a:moveTo>
                  <a:pt x="602213" y="715126"/>
                </a:moveTo>
                <a:lnTo>
                  <a:pt x="222098" y="715126"/>
                </a:lnTo>
                <a:cubicBezTo>
                  <a:pt x="212715" y="715126"/>
                  <a:pt x="204064" y="710130"/>
                  <a:pt x="199361" y="702018"/>
                </a:cubicBezTo>
                <a:lnTo>
                  <a:pt x="9300" y="373611"/>
                </a:lnTo>
                <a:cubicBezTo>
                  <a:pt x="4597" y="365467"/>
                  <a:pt x="4597" y="355431"/>
                  <a:pt x="9300" y="347287"/>
                </a:cubicBezTo>
                <a:lnTo>
                  <a:pt x="199353" y="18881"/>
                </a:lnTo>
                <a:cubicBezTo>
                  <a:pt x="204056" y="10760"/>
                  <a:pt x="212723" y="5773"/>
                  <a:pt x="222090" y="5773"/>
                </a:cubicBezTo>
                <a:lnTo>
                  <a:pt x="602213" y="5773"/>
                </a:lnTo>
                <a:cubicBezTo>
                  <a:pt x="616714" y="5773"/>
                  <a:pt x="628483" y="17541"/>
                  <a:pt x="628483" y="32043"/>
                </a:cubicBezTo>
                <a:cubicBezTo>
                  <a:pt x="628483" y="46544"/>
                  <a:pt x="616714" y="58312"/>
                  <a:pt x="602213" y="58312"/>
                </a:cubicBezTo>
                <a:lnTo>
                  <a:pt x="237253" y="58312"/>
                </a:lnTo>
                <a:lnTo>
                  <a:pt x="62401" y="360449"/>
                </a:lnTo>
                <a:lnTo>
                  <a:pt x="237253" y="662578"/>
                </a:lnTo>
                <a:lnTo>
                  <a:pt x="587073" y="662578"/>
                </a:lnTo>
                <a:lnTo>
                  <a:pt x="761925" y="360449"/>
                </a:lnTo>
                <a:lnTo>
                  <a:pt x="655968" y="177354"/>
                </a:lnTo>
                <a:cubicBezTo>
                  <a:pt x="648703" y="164792"/>
                  <a:pt x="652990" y="148713"/>
                  <a:pt x="665544" y="141455"/>
                </a:cubicBezTo>
                <a:cubicBezTo>
                  <a:pt x="678105" y="134181"/>
                  <a:pt x="694184" y="138476"/>
                  <a:pt x="701442" y="151030"/>
                </a:cubicBezTo>
                <a:lnTo>
                  <a:pt x="815019" y="347272"/>
                </a:lnTo>
                <a:cubicBezTo>
                  <a:pt x="819722" y="355415"/>
                  <a:pt x="819722" y="365452"/>
                  <a:pt x="815019" y="373595"/>
                </a:cubicBezTo>
                <a:lnTo>
                  <a:pt x="624965" y="702002"/>
                </a:lnTo>
                <a:cubicBezTo>
                  <a:pt x="620255" y="710130"/>
                  <a:pt x="611595" y="715126"/>
                  <a:pt x="602213" y="715126"/>
                </a:cubicBezTo>
                <a:close/>
              </a:path>
            </a:pathLst>
          </a:custGeom>
          <a:noFill/>
          <a:ln w="9525"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91" name="PA-任意多边形 2923"/>
          <p:cNvSpPr/>
          <p:nvPr>
            <p:custDataLst>
              <p:tags r:id="rId61"/>
            </p:custDataLst>
          </p:nvPr>
        </p:nvSpPr>
        <p:spPr>
          <a:xfrm>
            <a:off x="7664450" y="4585970"/>
            <a:ext cx="43815" cy="60960"/>
          </a:xfrm>
          <a:custGeom>
            <a:avLst/>
            <a:gdLst>
              <a:gd name="connsiteX0" fmla="*/ 32033 w 192424"/>
              <a:gd name="connsiteY0" fmla="*/ 268521 h 269393"/>
              <a:gd name="connsiteX1" fmla="*/ 18109 w 192424"/>
              <a:gd name="connsiteY1" fmla="*/ 264503 h 269393"/>
              <a:gd name="connsiteX2" fmla="*/ 9781 w 192424"/>
              <a:gd name="connsiteY2" fmla="*/ 228289 h 269393"/>
              <a:gd name="connsiteX3" fmla="*/ 141461 w 192424"/>
              <a:gd name="connsiteY3" fmla="*/ 18108 h 269393"/>
              <a:gd name="connsiteX4" fmla="*/ 177675 w 192424"/>
              <a:gd name="connsiteY4" fmla="*/ 9795 h 269393"/>
              <a:gd name="connsiteX5" fmla="*/ 186003 w 192424"/>
              <a:gd name="connsiteY5" fmla="*/ 46010 h 269393"/>
              <a:gd name="connsiteX6" fmla="*/ 54323 w 192424"/>
              <a:gd name="connsiteY6" fmla="*/ 256191 h 269393"/>
              <a:gd name="connsiteX7" fmla="*/ 32033 w 192424"/>
              <a:gd name="connsiteY7" fmla="*/ 268521 h 26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424" h="269393">
                <a:moveTo>
                  <a:pt x="32033" y="268521"/>
                </a:moveTo>
                <a:cubicBezTo>
                  <a:pt x="27276" y="268521"/>
                  <a:pt x="22458" y="267221"/>
                  <a:pt x="18109" y="264503"/>
                </a:cubicBezTo>
                <a:cubicBezTo>
                  <a:pt x="5802" y="256806"/>
                  <a:pt x="2084" y="240581"/>
                  <a:pt x="9781" y="228289"/>
                </a:cubicBezTo>
                <a:lnTo>
                  <a:pt x="141461" y="18108"/>
                </a:lnTo>
                <a:cubicBezTo>
                  <a:pt x="149173" y="5816"/>
                  <a:pt x="165352" y="2068"/>
                  <a:pt x="177675" y="9795"/>
                </a:cubicBezTo>
                <a:cubicBezTo>
                  <a:pt x="189982" y="17492"/>
                  <a:pt x="193700" y="33718"/>
                  <a:pt x="186003" y="46010"/>
                </a:cubicBezTo>
                <a:lnTo>
                  <a:pt x="54323" y="256191"/>
                </a:lnTo>
                <a:cubicBezTo>
                  <a:pt x="49336" y="264165"/>
                  <a:pt x="40784" y="268521"/>
                  <a:pt x="32033" y="268521"/>
                </a:cubicBezTo>
                <a:close/>
              </a:path>
            </a:pathLst>
          </a:custGeom>
          <a:noFill/>
          <a:ln w="9525"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92" name="PA-任意多边形 2924"/>
          <p:cNvSpPr/>
          <p:nvPr>
            <p:custDataLst>
              <p:tags r:id="rId62"/>
            </p:custDataLst>
          </p:nvPr>
        </p:nvSpPr>
        <p:spPr>
          <a:xfrm>
            <a:off x="7800340" y="4479290"/>
            <a:ext cx="172720" cy="149860"/>
          </a:xfrm>
          <a:custGeom>
            <a:avLst/>
            <a:gdLst>
              <a:gd name="connsiteX0" fmla="*/ 194718 w 762000"/>
              <a:gd name="connsiteY0" fmla="*/ 4665 h 661939"/>
              <a:gd name="connsiteX1" fmla="*/ 574826 w 762000"/>
              <a:gd name="connsiteY1" fmla="*/ 4665 h 661939"/>
              <a:gd name="connsiteX2" fmla="*/ 764879 w 762000"/>
              <a:gd name="connsiteY2" fmla="*/ 333071 h 661939"/>
              <a:gd name="connsiteX3" fmla="*/ 574826 w 762000"/>
              <a:gd name="connsiteY3" fmla="*/ 661470 h 661939"/>
              <a:gd name="connsiteX4" fmla="*/ 194718 w 762000"/>
              <a:gd name="connsiteY4" fmla="*/ 661470 h 661939"/>
              <a:gd name="connsiteX5" fmla="*/ 4665 w 762000"/>
              <a:gd name="connsiteY5" fmla="*/ 333071 h 661939"/>
              <a:gd name="connsiteX6" fmla="*/ 144788 w 762000"/>
              <a:gd name="connsiteY6" fmla="*/ 90940 h 6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661939">
                <a:moveTo>
                  <a:pt x="194718" y="4665"/>
                </a:moveTo>
                <a:lnTo>
                  <a:pt x="574826" y="4665"/>
                </a:lnTo>
                <a:lnTo>
                  <a:pt x="764879" y="333071"/>
                </a:lnTo>
                <a:lnTo>
                  <a:pt x="574826" y="661470"/>
                </a:lnTo>
                <a:lnTo>
                  <a:pt x="194718" y="661470"/>
                </a:lnTo>
                <a:lnTo>
                  <a:pt x="4665" y="333071"/>
                </a:lnTo>
                <a:lnTo>
                  <a:pt x="144788" y="90940"/>
                </a:lnTo>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93" name="PA-任意多边形 2925"/>
          <p:cNvSpPr/>
          <p:nvPr>
            <p:custDataLst>
              <p:tags r:id="rId63"/>
            </p:custDataLst>
          </p:nvPr>
        </p:nvSpPr>
        <p:spPr>
          <a:xfrm>
            <a:off x="7793990" y="4472940"/>
            <a:ext cx="186690" cy="162560"/>
          </a:xfrm>
          <a:custGeom>
            <a:avLst/>
            <a:gdLst>
              <a:gd name="connsiteX0" fmla="*/ 602213 w 823575"/>
              <a:gd name="connsiteY0" fmla="*/ 715118 h 715818"/>
              <a:gd name="connsiteX1" fmla="*/ 222090 w 823575"/>
              <a:gd name="connsiteY1" fmla="*/ 715118 h 715818"/>
              <a:gd name="connsiteX2" fmla="*/ 199353 w 823575"/>
              <a:gd name="connsiteY2" fmla="*/ 702010 h 715818"/>
              <a:gd name="connsiteX3" fmla="*/ 9300 w 823575"/>
              <a:gd name="connsiteY3" fmla="*/ 373603 h 715818"/>
              <a:gd name="connsiteX4" fmla="*/ 9300 w 823575"/>
              <a:gd name="connsiteY4" fmla="*/ 347280 h 715818"/>
              <a:gd name="connsiteX5" fmla="*/ 149423 w 823575"/>
              <a:gd name="connsiteY5" fmla="*/ 105156 h 715818"/>
              <a:gd name="connsiteX6" fmla="*/ 185322 w 823575"/>
              <a:gd name="connsiteY6" fmla="*/ 95581 h 715818"/>
              <a:gd name="connsiteX7" fmla="*/ 194897 w 823575"/>
              <a:gd name="connsiteY7" fmla="*/ 131480 h 715818"/>
              <a:gd name="connsiteX8" fmla="*/ 62394 w 823575"/>
              <a:gd name="connsiteY8" fmla="*/ 360441 h 715818"/>
              <a:gd name="connsiteX9" fmla="*/ 237246 w 823575"/>
              <a:gd name="connsiteY9" fmla="*/ 662571 h 715818"/>
              <a:gd name="connsiteX10" fmla="*/ 587065 w 823575"/>
              <a:gd name="connsiteY10" fmla="*/ 662571 h 715818"/>
              <a:gd name="connsiteX11" fmla="*/ 761917 w 823575"/>
              <a:gd name="connsiteY11" fmla="*/ 360441 h 715818"/>
              <a:gd name="connsiteX12" fmla="*/ 587065 w 823575"/>
              <a:gd name="connsiteY12" fmla="*/ 58312 h 715818"/>
              <a:gd name="connsiteX13" fmla="*/ 222106 w 823575"/>
              <a:gd name="connsiteY13" fmla="*/ 58312 h 715818"/>
              <a:gd name="connsiteX14" fmla="*/ 195836 w 823575"/>
              <a:gd name="connsiteY14" fmla="*/ 32042 h 715818"/>
              <a:gd name="connsiteX15" fmla="*/ 222106 w 823575"/>
              <a:gd name="connsiteY15" fmla="*/ 5773 h 715818"/>
              <a:gd name="connsiteX16" fmla="*/ 602228 w 823575"/>
              <a:gd name="connsiteY16" fmla="*/ 5773 h 715818"/>
              <a:gd name="connsiteX17" fmla="*/ 624965 w 823575"/>
              <a:gd name="connsiteY17" fmla="*/ 18881 h 715818"/>
              <a:gd name="connsiteX18" fmla="*/ 815019 w 823575"/>
              <a:gd name="connsiteY18" fmla="*/ 347287 h 715818"/>
              <a:gd name="connsiteX19" fmla="*/ 815019 w 823575"/>
              <a:gd name="connsiteY19" fmla="*/ 373611 h 715818"/>
              <a:gd name="connsiteX20" fmla="*/ 624965 w 823575"/>
              <a:gd name="connsiteY20" fmla="*/ 702018 h 715818"/>
              <a:gd name="connsiteX21" fmla="*/ 602213 w 823575"/>
              <a:gd name="connsiteY21" fmla="*/ 715118 h 7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3575" h="715818">
                <a:moveTo>
                  <a:pt x="602213" y="715118"/>
                </a:moveTo>
                <a:lnTo>
                  <a:pt x="222090" y="715118"/>
                </a:lnTo>
                <a:cubicBezTo>
                  <a:pt x="212708" y="715118"/>
                  <a:pt x="204056" y="710123"/>
                  <a:pt x="199353" y="702010"/>
                </a:cubicBezTo>
                <a:lnTo>
                  <a:pt x="9300" y="373603"/>
                </a:lnTo>
                <a:cubicBezTo>
                  <a:pt x="4597" y="365460"/>
                  <a:pt x="4597" y="355423"/>
                  <a:pt x="9300" y="347280"/>
                </a:cubicBezTo>
                <a:lnTo>
                  <a:pt x="149423" y="105156"/>
                </a:lnTo>
                <a:cubicBezTo>
                  <a:pt x="156712" y="92595"/>
                  <a:pt x="172753" y="88315"/>
                  <a:pt x="185322" y="95581"/>
                </a:cubicBezTo>
                <a:cubicBezTo>
                  <a:pt x="197883" y="102847"/>
                  <a:pt x="202163" y="118926"/>
                  <a:pt x="194897" y="131480"/>
                </a:cubicBezTo>
                <a:lnTo>
                  <a:pt x="62394" y="360441"/>
                </a:lnTo>
                <a:lnTo>
                  <a:pt x="237246" y="662571"/>
                </a:lnTo>
                <a:lnTo>
                  <a:pt x="587065" y="662571"/>
                </a:lnTo>
                <a:lnTo>
                  <a:pt x="761917" y="360441"/>
                </a:lnTo>
                <a:lnTo>
                  <a:pt x="587065" y="58312"/>
                </a:lnTo>
                <a:lnTo>
                  <a:pt x="222106" y="58312"/>
                </a:lnTo>
                <a:cubicBezTo>
                  <a:pt x="207605" y="58312"/>
                  <a:pt x="195836" y="46544"/>
                  <a:pt x="195836" y="32042"/>
                </a:cubicBezTo>
                <a:cubicBezTo>
                  <a:pt x="195836" y="17541"/>
                  <a:pt x="207605" y="5773"/>
                  <a:pt x="222106" y="5773"/>
                </a:cubicBezTo>
                <a:lnTo>
                  <a:pt x="602228" y="5773"/>
                </a:lnTo>
                <a:cubicBezTo>
                  <a:pt x="611611" y="5773"/>
                  <a:pt x="620262" y="10768"/>
                  <a:pt x="624965" y="18881"/>
                </a:cubicBezTo>
                <a:lnTo>
                  <a:pt x="815019" y="347287"/>
                </a:lnTo>
                <a:cubicBezTo>
                  <a:pt x="819722" y="355431"/>
                  <a:pt x="819722" y="365468"/>
                  <a:pt x="815019" y="373611"/>
                </a:cubicBezTo>
                <a:lnTo>
                  <a:pt x="624965" y="702018"/>
                </a:lnTo>
                <a:cubicBezTo>
                  <a:pt x="620247" y="710123"/>
                  <a:pt x="611588" y="715118"/>
                  <a:pt x="602213" y="715118"/>
                </a:cubicBezTo>
                <a:close/>
              </a:path>
            </a:pathLst>
          </a:custGeom>
          <a:noFill/>
          <a:ln w="9525"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94" name="PA-任意多边形 2926"/>
          <p:cNvSpPr/>
          <p:nvPr>
            <p:custDataLst>
              <p:tags r:id="rId64"/>
            </p:custDataLst>
          </p:nvPr>
        </p:nvSpPr>
        <p:spPr>
          <a:xfrm>
            <a:off x="7904480" y="4497070"/>
            <a:ext cx="43815" cy="60960"/>
          </a:xfrm>
          <a:custGeom>
            <a:avLst/>
            <a:gdLst>
              <a:gd name="connsiteX0" fmla="*/ 163751 w 192424"/>
              <a:gd name="connsiteY0" fmla="*/ 268514 h 269393"/>
              <a:gd name="connsiteX1" fmla="*/ 141461 w 192424"/>
              <a:gd name="connsiteY1" fmla="*/ 256191 h 269393"/>
              <a:gd name="connsiteX2" fmla="*/ 9781 w 192424"/>
              <a:gd name="connsiteY2" fmla="*/ 46010 h 269393"/>
              <a:gd name="connsiteX3" fmla="*/ 18109 w 192424"/>
              <a:gd name="connsiteY3" fmla="*/ 9795 h 269393"/>
              <a:gd name="connsiteX4" fmla="*/ 54323 w 192424"/>
              <a:gd name="connsiteY4" fmla="*/ 18108 h 269393"/>
              <a:gd name="connsiteX5" fmla="*/ 186003 w 192424"/>
              <a:gd name="connsiteY5" fmla="*/ 228289 h 269393"/>
              <a:gd name="connsiteX6" fmla="*/ 177675 w 192424"/>
              <a:gd name="connsiteY6" fmla="*/ 264503 h 269393"/>
              <a:gd name="connsiteX7" fmla="*/ 163751 w 192424"/>
              <a:gd name="connsiteY7" fmla="*/ 268514 h 26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424" h="269393">
                <a:moveTo>
                  <a:pt x="163751" y="268514"/>
                </a:moveTo>
                <a:cubicBezTo>
                  <a:pt x="155000" y="268514"/>
                  <a:pt x="146448" y="264142"/>
                  <a:pt x="141461" y="256191"/>
                </a:cubicBezTo>
                <a:lnTo>
                  <a:pt x="9781" y="46010"/>
                </a:lnTo>
                <a:cubicBezTo>
                  <a:pt x="2084" y="33718"/>
                  <a:pt x="5802" y="17508"/>
                  <a:pt x="18109" y="9795"/>
                </a:cubicBezTo>
                <a:cubicBezTo>
                  <a:pt x="30432" y="2068"/>
                  <a:pt x="46611" y="5816"/>
                  <a:pt x="54323" y="18108"/>
                </a:cubicBezTo>
                <a:lnTo>
                  <a:pt x="186003" y="228289"/>
                </a:lnTo>
                <a:cubicBezTo>
                  <a:pt x="193700" y="240581"/>
                  <a:pt x="189982" y="256791"/>
                  <a:pt x="177675" y="264503"/>
                </a:cubicBezTo>
                <a:cubicBezTo>
                  <a:pt x="173326" y="267228"/>
                  <a:pt x="168508" y="268514"/>
                  <a:pt x="163751" y="268514"/>
                </a:cubicBezTo>
                <a:close/>
              </a:path>
            </a:pathLst>
          </a:custGeom>
          <a:noFill/>
          <a:ln w="9525"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95" name="PA-任意多边形 2927"/>
          <p:cNvSpPr/>
          <p:nvPr>
            <p:custDataLst>
              <p:tags r:id="rId65"/>
            </p:custDataLst>
          </p:nvPr>
        </p:nvSpPr>
        <p:spPr>
          <a:xfrm>
            <a:off x="7856855" y="4528820"/>
            <a:ext cx="59055" cy="52070"/>
          </a:xfrm>
          <a:custGeom>
            <a:avLst/>
            <a:gdLst>
              <a:gd name="connsiteX0" fmla="*/ 69012 w 261696"/>
              <a:gd name="connsiteY0" fmla="*/ 227038 h 230909"/>
              <a:gd name="connsiteX1" fmla="*/ 197697 w 261696"/>
              <a:gd name="connsiteY1" fmla="*/ 227038 h 230909"/>
              <a:gd name="connsiteX2" fmla="*/ 262052 w 261696"/>
              <a:gd name="connsiteY2" fmla="*/ 115855 h 230909"/>
              <a:gd name="connsiteX3" fmla="*/ 197697 w 261696"/>
              <a:gd name="connsiteY3" fmla="*/ 4665 h 230909"/>
              <a:gd name="connsiteX4" fmla="*/ 69012 w 261696"/>
              <a:gd name="connsiteY4" fmla="*/ 4665 h 230909"/>
              <a:gd name="connsiteX5" fmla="*/ 4665 w 261696"/>
              <a:gd name="connsiteY5" fmla="*/ 115855 h 230909"/>
              <a:gd name="connsiteX6" fmla="*/ 69012 w 261696"/>
              <a:gd name="connsiteY6" fmla="*/ 227038 h 2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696" h="230909">
                <a:moveTo>
                  <a:pt x="69012" y="227038"/>
                </a:moveTo>
                <a:lnTo>
                  <a:pt x="197697" y="227038"/>
                </a:lnTo>
                <a:lnTo>
                  <a:pt x="262052" y="115855"/>
                </a:lnTo>
                <a:lnTo>
                  <a:pt x="197697" y="4665"/>
                </a:lnTo>
                <a:lnTo>
                  <a:pt x="69012" y="4665"/>
                </a:lnTo>
                <a:lnTo>
                  <a:pt x="4665" y="115855"/>
                </a:lnTo>
                <a:lnTo>
                  <a:pt x="69012" y="227038"/>
                </a:lnTo>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96" name="PA-任意多边形 2928"/>
          <p:cNvSpPr/>
          <p:nvPr>
            <p:custDataLst>
              <p:tags r:id="rId66"/>
            </p:custDataLst>
          </p:nvPr>
        </p:nvSpPr>
        <p:spPr>
          <a:xfrm>
            <a:off x="7695565" y="4624070"/>
            <a:ext cx="59055" cy="52070"/>
          </a:xfrm>
          <a:custGeom>
            <a:avLst/>
            <a:gdLst>
              <a:gd name="connsiteX0" fmla="*/ 69019 w 261696"/>
              <a:gd name="connsiteY0" fmla="*/ 227030 h 230909"/>
              <a:gd name="connsiteX1" fmla="*/ 197705 w 261696"/>
              <a:gd name="connsiteY1" fmla="*/ 227030 h 230909"/>
              <a:gd name="connsiteX2" fmla="*/ 262059 w 261696"/>
              <a:gd name="connsiteY2" fmla="*/ 115848 h 230909"/>
              <a:gd name="connsiteX3" fmla="*/ 197705 w 261696"/>
              <a:gd name="connsiteY3" fmla="*/ 4665 h 230909"/>
              <a:gd name="connsiteX4" fmla="*/ 69019 w 261696"/>
              <a:gd name="connsiteY4" fmla="*/ 4665 h 230909"/>
              <a:gd name="connsiteX5" fmla="*/ 4665 w 261696"/>
              <a:gd name="connsiteY5" fmla="*/ 115848 h 230909"/>
              <a:gd name="connsiteX6" fmla="*/ 69019 w 261696"/>
              <a:gd name="connsiteY6" fmla="*/ 227030 h 2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696" h="230909">
                <a:moveTo>
                  <a:pt x="69019" y="227030"/>
                </a:moveTo>
                <a:lnTo>
                  <a:pt x="197705" y="227030"/>
                </a:lnTo>
                <a:lnTo>
                  <a:pt x="262059" y="115848"/>
                </a:lnTo>
                <a:lnTo>
                  <a:pt x="197705" y="4665"/>
                </a:lnTo>
                <a:lnTo>
                  <a:pt x="69019" y="4665"/>
                </a:lnTo>
                <a:lnTo>
                  <a:pt x="4665" y="115848"/>
                </a:lnTo>
                <a:lnTo>
                  <a:pt x="69019" y="227030"/>
                </a:lnTo>
              </a:path>
            </a:pathLst>
          </a:custGeom>
          <a:noFill/>
          <a:ln w="7697"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endParaRPr>
          </a:p>
        </p:txBody>
      </p:sp>
      <p:sp>
        <p:nvSpPr>
          <p:cNvPr id="6" name="文本框 5"/>
          <p:cNvSpPr txBox="1"/>
          <p:nvPr>
            <p:custDataLst>
              <p:tags r:id="rId67"/>
            </p:custDataLst>
          </p:nvPr>
        </p:nvSpPr>
        <p:spPr>
          <a:xfrm>
            <a:off x="123825" y="105410"/>
            <a:ext cx="1171575" cy="480060"/>
          </a:xfrm>
          <a:prstGeom prst="rect">
            <a:avLst/>
          </a:prstGeom>
          <a:noFill/>
        </p:spPr>
        <p:txBody>
          <a:bodyPr wrap="square" bIns="0" rtlCol="0" anchor="b" anchorCtr="0">
            <a:noAutofit/>
          </a:bodyPr>
          <a:p>
            <a:r>
              <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rPr>
              <a:t>丽诺生®</a:t>
            </a:r>
            <a:endPar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endParaRPr>
          </a:p>
          <a:p>
            <a:r>
              <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rPr>
              <a:t>普乐沙福注射液</a:t>
            </a:r>
            <a:endPar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38000">
              <a:schemeClr val="bg2">
                <a:lumMod val="75000"/>
              </a:schemeClr>
            </a:gs>
          </a:gsLst>
          <a:lin ang="2700000" scaled="0"/>
        </a:gra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1270" y="0"/>
            <a:ext cx="12190730" cy="6315710"/>
          </a:xfrm>
          <a:prstGeom prst="rect">
            <a:avLst/>
          </a:prstGeom>
          <a:solidFill>
            <a:srgbClr val="001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锦绣宋体" panose="02000503000000000000" charset="-122"/>
              <a:ea typeface="锦绣宋体" panose="02000503000000000000" charset="-122"/>
              <a:cs typeface="+mn-ea"/>
              <a:sym typeface="+mn-lt"/>
            </a:endParaRPr>
          </a:p>
        </p:txBody>
      </p:sp>
      <p:sp>
        <p:nvSpPr>
          <p:cNvPr id="6" name="文本框 5"/>
          <p:cNvSpPr txBox="1"/>
          <p:nvPr>
            <p:custDataLst>
              <p:tags r:id="rId2"/>
            </p:custDataLst>
          </p:nvPr>
        </p:nvSpPr>
        <p:spPr>
          <a:xfrm>
            <a:off x="105410" y="48260"/>
            <a:ext cx="1171575" cy="480060"/>
          </a:xfrm>
          <a:prstGeom prst="rect">
            <a:avLst/>
          </a:prstGeom>
          <a:noFill/>
        </p:spPr>
        <p:txBody>
          <a:bodyPr wrap="square" bIns="0" rtlCol="0" anchor="b" anchorCtr="0">
            <a:noAutofit/>
          </a:bodyPr>
          <a:p>
            <a:r>
              <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rPr>
              <a:t>丽诺生®</a:t>
            </a:r>
            <a:endPar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endParaRPr>
          </a:p>
          <a:p>
            <a:r>
              <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rPr>
              <a:t>普乐沙福注射液</a:t>
            </a:r>
            <a:endPar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endParaRPr>
          </a:p>
        </p:txBody>
      </p:sp>
      <p:sp>
        <p:nvSpPr>
          <p:cNvPr id="13" name="矩形 12"/>
          <p:cNvSpPr/>
          <p:nvPr>
            <p:custDataLst>
              <p:tags r:id="rId3"/>
            </p:custDataLst>
          </p:nvPr>
        </p:nvSpPr>
        <p:spPr>
          <a:xfrm>
            <a:off x="1270" y="528320"/>
            <a:ext cx="12191365" cy="5786120"/>
          </a:xfrm>
          <a:prstGeom prst="rect">
            <a:avLst/>
          </a:prstGeom>
          <a:gradFill>
            <a:gsLst>
              <a:gs pos="0">
                <a:srgbClr val="53639F">
                  <a:alpha val="9000"/>
                </a:srgbClr>
              </a:gs>
              <a:gs pos="87000">
                <a:srgbClr val="1D2E5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cs typeface="+mn-ea"/>
              <a:sym typeface="+mn-lt"/>
            </a:endParaRPr>
          </a:p>
        </p:txBody>
      </p:sp>
      <p:sp>
        <p:nvSpPr>
          <p:cNvPr id="2" name="矩形 1"/>
          <p:cNvSpPr/>
          <p:nvPr userDrawn="1"/>
        </p:nvSpPr>
        <p:spPr bwMode="auto">
          <a:xfrm>
            <a:off x="3547745" y="1376045"/>
            <a:ext cx="4827905" cy="829945"/>
          </a:xfrm>
          <a:prstGeom prst="rect">
            <a:avLst/>
          </a:prstGeom>
        </p:spPr>
        <p:txBody>
          <a:bodyPr wrap="square">
            <a:spAutoFit/>
          </a:bodyPr>
          <a:p>
            <a:pPr algn="ctr">
              <a:defRPr/>
            </a:pPr>
            <a:r>
              <a:rPr lang="zh-CN" altLang="en-US" sz="4800" b="1" kern="100" spc="300" dirty="0">
                <a:solidFill>
                  <a:schemeClr val="lt1"/>
                </a:solidFill>
                <a:latin typeface="微软雅黑" panose="020B0503020204020204" charset="-122"/>
                <a:ea typeface="微软雅黑" panose="020B0503020204020204" charset="-122"/>
                <a:cs typeface="+mn-ea"/>
                <a:sym typeface="+mn-lt"/>
              </a:rPr>
              <a:t>药品基本信息</a:t>
            </a:r>
            <a:endParaRPr lang="zh-CN" altLang="en-US" sz="4800" b="1" kern="100" spc="300" dirty="0">
              <a:solidFill>
                <a:schemeClr val="lt1"/>
              </a:solidFill>
              <a:latin typeface="微软雅黑" panose="020B0503020204020204" charset="-122"/>
              <a:ea typeface="微软雅黑" panose="020B0503020204020204" charset="-122"/>
              <a:cs typeface="+mn-ea"/>
              <a:sym typeface="+mn-lt"/>
            </a:endParaRPr>
          </a:p>
        </p:txBody>
      </p:sp>
      <p:sp>
        <p:nvSpPr>
          <p:cNvPr id="9" name="椭圆 8"/>
          <p:cNvSpPr/>
          <p:nvPr userDrawn="1">
            <p:custDataLst>
              <p:tags r:id="rId4"/>
            </p:custDataLst>
          </p:nvPr>
        </p:nvSpPr>
        <p:spPr>
          <a:xfrm>
            <a:off x="5422265" y="93345"/>
            <a:ext cx="1080135" cy="1080135"/>
          </a:xfrm>
          <a:prstGeom prst="ellipse">
            <a:avLst/>
          </a:prstGeom>
          <a:solidFill>
            <a:schemeClr val="accent1">
              <a:lumMod val="75000"/>
            </a:schemeClr>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dirty="0">
                <a:solidFill>
                  <a:schemeClr val="lt1"/>
                </a:solidFill>
                <a:latin typeface="微软雅黑" panose="020B0503020204020204" charset="-122"/>
                <a:ea typeface="微软雅黑" panose="020B0503020204020204" charset="-122"/>
                <a:cs typeface="+mn-ea"/>
                <a:sym typeface="+mn-lt"/>
              </a:rPr>
              <a:t>01</a:t>
            </a:r>
            <a:endParaRPr lang="en-US" altLang="zh-CN" sz="3600" b="1" dirty="0">
              <a:solidFill>
                <a:schemeClr val="lt1"/>
              </a:solidFill>
              <a:latin typeface="微软雅黑" panose="020B0503020204020204" charset="-122"/>
              <a:ea typeface="微软雅黑" panose="020B0503020204020204" charset="-122"/>
              <a:cs typeface="+mn-ea"/>
              <a:sym typeface="+mn-lt"/>
            </a:endParaRPr>
          </a:p>
        </p:txBody>
      </p:sp>
      <p:pic>
        <p:nvPicPr>
          <p:cNvPr id="4" name="图片 3" descr="11"/>
          <p:cNvPicPr>
            <a:picLocks noChangeAspect="1"/>
          </p:cNvPicPr>
          <p:nvPr>
            <p:custDataLst>
              <p:tags r:id="rId5"/>
            </p:custDataLst>
          </p:nvPr>
        </p:nvPicPr>
        <p:blipFill>
          <a:blip r:embed="rId6"/>
          <a:stretch>
            <a:fillRect/>
          </a:stretch>
        </p:blipFill>
        <p:spPr>
          <a:xfrm>
            <a:off x="882650" y="2306320"/>
            <a:ext cx="5398135" cy="3786505"/>
          </a:xfrm>
          <a:prstGeom prst="rect">
            <a:avLst/>
          </a:prstGeom>
        </p:spPr>
      </p:pic>
      <p:sp>
        <p:nvSpPr>
          <p:cNvPr id="8" name="矩形 7"/>
          <p:cNvSpPr/>
          <p:nvPr>
            <p:custDataLst>
              <p:tags r:id="rId7"/>
            </p:custDataLst>
          </p:nvPr>
        </p:nvSpPr>
        <p:spPr>
          <a:xfrm>
            <a:off x="6750050" y="2306320"/>
            <a:ext cx="5043170" cy="3538220"/>
          </a:xfrm>
          <a:prstGeom prst="rect">
            <a:avLst/>
          </a:prstGeom>
        </p:spPr>
        <p:txBody>
          <a:bodyPr wrap="square">
            <a:spAutoFit/>
          </a:bodyPr>
          <a:p>
            <a:pPr>
              <a:lnSpc>
                <a:spcPct val="20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rPr>
              <a:t>通用名：普乐沙福注射液。</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a:lnSpc>
                <a:spcPct val="20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rPr>
              <a:t>注册规格：1.2ml:24mg。</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a:lnSpc>
                <a:spcPct val="20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rPr>
              <a:t>中国大陆首次上市时间：2019年4月15日。</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a:lnSpc>
                <a:spcPct val="20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rPr>
              <a:t>目前大陆地区同通用名药品的上市情况：共2家。</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a:lnSpc>
                <a:spcPct val="20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rPr>
              <a:t>全球首个上市国家/地区及上市时间：2008年，美国。</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a:lnSpc>
                <a:spcPct val="20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rPr>
              <a:t>是否为OTC药品：否</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a:lnSpc>
                <a:spcPct val="20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rPr>
              <a:t>参照药品建议：释倍灵</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871855" y="-635"/>
            <a:ext cx="11320145" cy="507365"/>
          </a:xfrm>
          <a:prstGeom prst="rect">
            <a:avLst/>
          </a:prstGeom>
          <a:solidFill>
            <a:srgbClr val="001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cs typeface="+mn-ea"/>
              <a:sym typeface="+mn-lt"/>
            </a:endParaRPr>
          </a:p>
        </p:txBody>
      </p:sp>
      <p:cxnSp>
        <p:nvCxnSpPr>
          <p:cNvPr id="2" name="直接连接符 1"/>
          <p:cNvCxnSpPr/>
          <p:nvPr>
            <p:custDataLst>
              <p:tags r:id="rId2"/>
            </p:custDataLst>
          </p:nvPr>
        </p:nvCxnSpPr>
        <p:spPr>
          <a:xfrm>
            <a:off x="478155" y="6121400"/>
            <a:ext cx="11365230" cy="55245"/>
          </a:xfrm>
          <a:prstGeom prst="line">
            <a:avLst/>
          </a:prstGeom>
          <a:ln w="15875">
            <a:solidFill>
              <a:srgbClr val="00276C">
                <a:alpha val="70000"/>
              </a:srgbClr>
            </a:solidFill>
            <a:prstDash val="dash"/>
          </a:ln>
        </p:spPr>
        <p:style>
          <a:lnRef idx="1">
            <a:schemeClr val="accent1"/>
          </a:lnRef>
          <a:fillRef idx="0">
            <a:schemeClr val="accent1"/>
          </a:fillRef>
          <a:effectRef idx="0">
            <a:schemeClr val="accent1"/>
          </a:effectRef>
          <a:fontRef idx="minor">
            <a:schemeClr val="tx1"/>
          </a:fontRef>
        </p:style>
      </p:cxnSp>
      <p:sp>
        <p:nvSpPr>
          <p:cNvPr id="5" name="矩形 4"/>
          <p:cNvSpPr/>
          <p:nvPr>
            <p:custDataLst>
              <p:tags r:id="rId3"/>
            </p:custDataLst>
          </p:nvPr>
        </p:nvSpPr>
        <p:spPr>
          <a:xfrm>
            <a:off x="509270" y="1994535"/>
            <a:ext cx="2533015" cy="3989705"/>
          </a:xfrm>
          <a:prstGeom prst="rect">
            <a:avLst/>
          </a:prstGeom>
          <a:blipFill dpi="0" rotWithShape="1">
            <a:blip r:embed="rId4"/>
            <a:srcRect/>
            <a:stretch>
              <a:fillRect l="-70000" r="-4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cs typeface="+mn-ea"/>
              <a:sym typeface="+mn-lt"/>
            </a:endParaRPr>
          </a:p>
        </p:txBody>
      </p:sp>
      <p:sp>
        <p:nvSpPr>
          <p:cNvPr id="24" name="文本框 23"/>
          <p:cNvSpPr txBox="1"/>
          <p:nvPr>
            <p:custDataLst>
              <p:tags r:id="rId5"/>
            </p:custDataLst>
          </p:nvPr>
        </p:nvSpPr>
        <p:spPr>
          <a:xfrm>
            <a:off x="3661410" y="1901190"/>
            <a:ext cx="1097280" cy="460375"/>
          </a:xfrm>
          <a:prstGeom prst="rect">
            <a:avLst/>
          </a:prstGeom>
          <a:noFill/>
        </p:spPr>
        <p:txBody>
          <a:bodyPr wrap="none" rtlCol="0">
            <a:spAutoFit/>
          </a:bodyPr>
          <a:lstStyle/>
          <a:p>
            <a:r>
              <a:rPr lang="zh-CN" altLang="en-US" sz="2400" b="1" dirty="0">
                <a:gradFill>
                  <a:gsLst>
                    <a:gs pos="0">
                      <a:srgbClr val="007BD3"/>
                    </a:gs>
                    <a:gs pos="100000">
                      <a:srgbClr val="034373"/>
                    </a:gs>
                  </a:gsLst>
                  <a:lin scaled="0"/>
                </a:gradFill>
                <a:latin typeface="微软雅黑" panose="020B0503020204020204" charset="-122"/>
                <a:ea typeface="微软雅黑" panose="020B0503020204020204" charset="-122"/>
                <a:cs typeface="+mn-ea"/>
                <a:sym typeface="+mn-lt"/>
              </a:rPr>
              <a:t>适应症</a:t>
            </a:r>
            <a:endParaRPr lang="zh-CN" altLang="en-US" sz="2400" b="1" dirty="0">
              <a:gradFill>
                <a:gsLst>
                  <a:gs pos="0">
                    <a:srgbClr val="007BD3"/>
                  </a:gs>
                  <a:gs pos="100000">
                    <a:srgbClr val="034373"/>
                  </a:gs>
                </a:gsLst>
                <a:lin scaled="0"/>
              </a:gradFill>
              <a:latin typeface="微软雅黑" panose="020B0503020204020204" charset="-122"/>
              <a:ea typeface="微软雅黑" panose="020B0503020204020204" charset="-122"/>
              <a:cs typeface="+mn-ea"/>
              <a:sym typeface="+mn-lt"/>
            </a:endParaRPr>
          </a:p>
        </p:txBody>
      </p:sp>
      <p:sp>
        <p:nvSpPr>
          <p:cNvPr id="25" name="文本框 24"/>
          <p:cNvSpPr txBox="1"/>
          <p:nvPr>
            <p:custDataLst>
              <p:tags r:id="rId6"/>
            </p:custDataLst>
          </p:nvPr>
        </p:nvSpPr>
        <p:spPr>
          <a:xfrm>
            <a:off x="3661410" y="2253615"/>
            <a:ext cx="8084185" cy="1198880"/>
          </a:xfrm>
          <a:prstGeom prst="rect">
            <a:avLst/>
          </a:prstGeom>
          <a:noFill/>
        </p:spPr>
        <p:txBody>
          <a:bodyPr wrap="square" rtlCol="0">
            <a:spAutoFit/>
          </a:bodyPr>
          <a:lstStyle/>
          <a:p>
            <a:pPr>
              <a:lnSpc>
                <a:spcPct val="150000"/>
              </a:lnSpc>
            </a:pPr>
            <a:r>
              <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rPr>
              <a:t>本品与粒细胞集落刺激因子（G-CSF）联用，适用于非霍奇金淋巴瘤（NHL）和多发性骨髓瘤（MM）患者动员造血干细胞（HSC）进入外周血，以便于完成HSC采集与自体移植。</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endParaRPr>
          </a:p>
        </p:txBody>
      </p:sp>
      <p:sp>
        <p:nvSpPr>
          <p:cNvPr id="20" name="文本框 19"/>
          <p:cNvSpPr txBox="1"/>
          <p:nvPr>
            <p:custDataLst>
              <p:tags r:id="rId7"/>
            </p:custDataLst>
          </p:nvPr>
        </p:nvSpPr>
        <p:spPr>
          <a:xfrm>
            <a:off x="3664585" y="3375660"/>
            <a:ext cx="2028825" cy="460375"/>
          </a:xfrm>
          <a:prstGeom prst="rect">
            <a:avLst/>
          </a:prstGeom>
          <a:noFill/>
        </p:spPr>
        <p:txBody>
          <a:bodyPr wrap="square" rtlCol="0">
            <a:spAutoFit/>
          </a:bodyPr>
          <a:lstStyle/>
          <a:p>
            <a:r>
              <a:rPr lang="zh-CN" altLang="en-US" sz="2400" b="1" dirty="0">
                <a:gradFill>
                  <a:gsLst>
                    <a:gs pos="0">
                      <a:srgbClr val="007BD3"/>
                    </a:gs>
                    <a:gs pos="100000">
                      <a:srgbClr val="034373"/>
                    </a:gs>
                  </a:gsLst>
                  <a:lin scaled="0"/>
                </a:gradFill>
                <a:latin typeface="微软雅黑" panose="020B0503020204020204" charset="-122"/>
                <a:ea typeface="微软雅黑" panose="020B0503020204020204" charset="-122"/>
                <a:cs typeface="+mn-ea"/>
                <a:sym typeface="+mn-lt"/>
              </a:rPr>
              <a:t>疾病基本情况</a:t>
            </a:r>
            <a:endParaRPr lang="zh-CN" altLang="en-US" sz="2400" b="1" dirty="0">
              <a:gradFill>
                <a:gsLst>
                  <a:gs pos="0">
                    <a:srgbClr val="007BD3"/>
                  </a:gs>
                  <a:gs pos="100000">
                    <a:srgbClr val="034373"/>
                  </a:gs>
                </a:gsLst>
                <a:lin scaled="0"/>
              </a:gradFill>
              <a:latin typeface="微软雅黑" panose="020B0503020204020204" charset="-122"/>
              <a:ea typeface="微软雅黑" panose="020B0503020204020204" charset="-122"/>
              <a:cs typeface="+mn-ea"/>
              <a:sym typeface="+mn-lt"/>
            </a:endParaRPr>
          </a:p>
        </p:txBody>
      </p:sp>
      <p:sp>
        <p:nvSpPr>
          <p:cNvPr id="21" name="文本框 20"/>
          <p:cNvSpPr txBox="1"/>
          <p:nvPr>
            <p:custDataLst>
              <p:tags r:id="rId8"/>
            </p:custDataLst>
          </p:nvPr>
        </p:nvSpPr>
        <p:spPr>
          <a:xfrm>
            <a:off x="3661410" y="3817620"/>
            <a:ext cx="8153400" cy="2306955"/>
          </a:xfrm>
          <a:prstGeom prst="rect">
            <a:avLst/>
          </a:prstGeom>
          <a:noFill/>
        </p:spPr>
        <p:txBody>
          <a:bodyPr wrap="square" rtlCol="0">
            <a:spAutoFit/>
          </a:bodyPr>
          <a:lstStyle/>
          <a:p>
            <a:pPr>
              <a:lnSpc>
                <a:spcPct val="150000"/>
              </a:lnSpc>
            </a:pPr>
            <a:r>
              <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rPr>
              <a:t>基于国际癌症研究机构（IARC）制定的GLOBOCAN 2018癌症发病率和死亡率估计值，2018年我国NHL新发病例数（88090例）全球第一；NHL发病率和死亡率在恶性肿瘤中高居第12位。随着研究的不断深入，越来越多的淋巴瘤类型和亚型正逐渐为人们所认识。一项全国范围内的合作研究，分析来自24家医学机构的10002例淋巴瘤病例，结果显示，按照肿瘤类型分类，在我国淋巴瘤中，NHL占87.68%；弥漫性大B细胞淋巴瘤（DLBCL）（非特指性）是最常见的B细胞淋巴瘤，占所有淋巴瘤病例的33.27%。</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endParaRPr>
          </a:p>
        </p:txBody>
      </p:sp>
      <p:sp>
        <p:nvSpPr>
          <p:cNvPr id="31" name="文本框 30"/>
          <p:cNvSpPr txBox="1"/>
          <p:nvPr/>
        </p:nvSpPr>
        <p:spPr>
          <a:xfrm>
            <a:off x="410210" y="997585"/>
            <a:ext cx="2735580" cy="583565"/>
          </a:xfrm>
          <a:prstGeom prst="rect">
            <a:avLst/>
          </a:prstGeom>
          <a:noFill/>
        </p:spPr>
        <p:txBody>
          <a:bodyPr wrap="none" rtlCol="0" anchor="ctr">
            <a:spAutoFit/>
          </a:bodyPr>
          <a:lstStyle>
            <a:defPPr>
              <a:defRPr lang="zh-CN"/>
            </a:defPPr>
            <a:lvl1pPr>
              <a:defRPr sz="9600">
                <a:solidFill>
                  <a:schemeClr val="accent1"/>
                </a:solidFill>
                <a:effectLst>
                  <a:outerShdw dist="63500" dir="5400000" algn="tl" rotWithShape="0">
                    <a:prstClr val="black">
                      <a:alpha val="10000"/>
                    </a:prstClr>
                  </a:outerShdw>
                </a:effectLst>
                <a:latin typeface="DIN-BlackItalic" pitchFamily="50" charset="0"/>
                <a:ea typeface="+mj-ea"/>
              </a:defRPr>
            </a:lvl1pPr>
          </a:lstStyle>
          <a:p>
            <a:pPr algn="l"/>
            <a:r>
              <a:rPr lang="zh-CN" altLang="en-US" sz="3200" b="1" spc="150" dirty="0">
                <a:gradFill>
                  <a:gsLst>
                    <a:gs pos="0">
                      <a:srgbClr val="007BD3"/>
                    </a:gs>
                    <a:gs pos="100000">
                      <a:srgbClr val="034373"/>
                    </a:gs>
                  </a:gsLst>
                  <a:lin scaled="0"/>
                </a:gradFill>
                <a:effectLst/>
                <a:latin typeface="微软雅黑" panose="020B0503020204020204" charset="-122"/>
                <a:ea typeface="微软雅黑" panose="020B0503020204020204" charset="-122"/>
                <a:cs typeface="+mn-ea"/>
                <a:sym typeface="+mn-lt"/>
              </a:rPr>
              <a:t>药品基本信息</a:t>
            </a:r>
            <a:endParaRPr lang="zh-CN" altLang="en-US" sz="3200" b="1" spc="150" dirty="0">
              <a:gradFill>
                <a:gsLst>
                  <a:gs pos="0">
                    <a:srgbClr val="007BD3"/>
                  </a:gs>
                  <a:gs pos="100000">
                    <a:srgbClr val="034373"/>
                  </a:gs>
                </a:gsLst>
                <a:lin scaled="0"/>
              </a:gradFill>
              <a:effectLst/>
              <a:latin typeface="微软雅黑" panose="020B0503020204020204" charset="-122"/>
              <a:ea typeface="微软雅黑" panose="020B0503020204020204" charset="-122"/>
              <a:cs typeface="+mn-ea"/>
              <a:sym typeface="+mn-lt"/>
            </a:endParaRPr>
          </a:p>
        </p:txBody>
      </p:sp>
      <p:pic>
        <p:nvPicPr>
          <p:cNvPr id="7" name="图片 7" descr="suggest"/>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70321" y="1971196"/>
            <a:ext cx="391422" cy="391422"/>
          </a:xfrm>
          <a:prstGeom prst="rect">
            <a:avLst/>
          </a:prstGeom>
        </p:spPr>
      </p:pic>
      <p:pic>
        <p:nvPicPr>
          <p:cNvPr id="33" name="图片 7" descr="suggest"/>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3270250" y="3448685"/>
            <a:ext cx="394335" cy="3911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871855" y="-635"/>
            <a:ext cx="11320145" cy="507365"/>
          </a:xfrm>
          <a:prstGeom prst="rect">
            <a:avLst/>
          </a:prstGeom>
          <a:solidFill>
            <a:srgbClr val="001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cs typeface="+mn-ea"/>
              <a:sym typeface="+mn-lt"/>
            </a:endParaRPr>
          </a:p>
        </p:txBody>
      </p:sp>
      <p:sp>
        <p:nvSpPr>
          <p:cNvPr id="12" name="文本框 11"/>
          <p:cNvSpPr txBox="1"/>
          <p:nvPr/>
        </p:nvSpPr>
        <p:spPr>
          <a:xfrm>
            <a:off x="901700" y="561975"/>
            <a:ext cx="3602990" cy="460375"/>
          </a:xfrm>
          <a:prstGeom prst="rect">
            <a:avLst/>
          </a:prstGeom>
          <a:noFill/>
        </p:spPr>
        <p:txBody>
          <a:bodyPr wrap="square" rtlCol="0">
            <a:spAutoFit/>
          </a:bodyPr>
          <a:p>
            <a:r>
              <a:rPr lang="zh-CN" altLang="en-US" sz="2400" b="1" dirty="0">
                <a:solidFill>
                  <a:srgbClr val="002060"/>
                </a:solidFill>
                <a:latin typeface="微软雅黑" panose="020B0503020204020204" charset="-122"/>
                <a:ea typeface="微软雅黑" panose="020B0503020204020204" charset="-122"/>
                <a:cs typeface="+mn-ea"/>
                <a:sym typeface="+mn-lt"/>
              </a:rPr>
              <a:t>用法用量</a:t>
            </a:r>
            <a:endParaRPr lang="zh-CN" altLang="en-US" sz="2400" b="1" dirty="0">
              <a:solidFill>
                <a:srgbClr val="002060"/>
              </a:solidFill>
              <a:latin typeface="微软雅黑" panose="020B0503020204020204" charset="-122"/>
              <a:ea typeface="微软雅黑" panose="020B0503020204020204" charset="-122"/>
              <a:cs typeface="+mn-ea"/>
              <a:sym typeface="+mn-lt"/>
            </a:endParaRPr>
          </a:p>
        </p:txBody>
      </p:sp>
      <p:sp>
        <p:nvSpPr>
          <p:cNvPr id="13" name="矩形 12"/>
          <p:cNvSpPr/>
          <p:nvPr>
            <p:custDataLst>
              <p:tags r:id="rId2"/>
            </p:custDataLst>
          </p:nvPr>
        </p:nvSpPr>
        <p:spPr>
          <a:xfrm>
            <a:off x="901700" y="1146175"/>
            <a:ext cx="10795635" cy="4523105"/>
          </a:xfrm>
          <a:prstGeom prst="rect">
            <a:avLst/>
          </a:prstGeom>
        </p:spPr>
        <p:txBody>
          <a:bodyPr wrap="square">
            <a:spAutoFit/>
          </a:bodyPr>
          <a:p>
            <a:pPr>
              <a:lnSpc>
                <a:spcPct val="150000"/>
              </a:lnSpc>
            </a:pPr>
            <a:r>
              <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rPr>
              <a:t>在给药前应检查药瓶是否有颗粒物质和变色，如果有颗粒物质或者溶液变色，不得使用。</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rPr>
              <a:t>患者接受G-CSF每天1次、共给药4天后开始本品治疗。在开始每次采集前11小时进行本品给药，最多连续给药4天。</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rPr>
              <a:t>根据体重确定本品皮下注射给药的推荐剂量：</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rPr>
              <a:t>患者体重≤83kg时，20 mg固定剂量，或者按体重0.24 mg/kg。</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rPr>
              <a:t>患者体重&gt;83kg时，按体重0.24 mg/kg。 </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rPr>
              <a:t>使用患者实际体重计算本品的给药体积。每瓶含有1.2 mL溶液，浓度20 mg/mL，根据如下公式计算患者给药体积：</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rPr>
              <a:t>0.012×患者实际体重（kg）=给药体积（mL）</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rPr>
              <a:t>在普乐沙福首次给药前1周内称量体重，用于计算普乐沙福给药剂量。在临床研究中，最高根据患者理想体重的175%计算普乐沙福剂量。未研究体重超过患者理想体重的175%中普乐沙福的剂量和治疗情况。使用以下公式确定理想体重：</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rPr>
              <a:t>男（kg）：50 + 2.3×（（身高（cm）×0.394）-60）；</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rPr>
              <a:t>女（kg）：45.5 + 2.3×（（身高（cm）×0.394）-60）。</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rPr>
              <a:t>根据暴露量随体重增加而增加，本品剂量不得超过40 mg/天。</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sym typeface="+mn-lt"/>
            </a:endParaRPr>
          </a:p>
        </p:txBody>
      </p:sp>
      <p:cxnSp>
        <p:nvCxnSpPr>
          <p:cNvPr id="2" name="直接连接符 1"/>
          <p:cNvCxnSpPr/>
          <p:nvPr>
            <p:custDataLst>
              <p:tags r:id="rId3"/>
            </p:custDataLst>
          </p:nvPr>
        </p:nvCxnSpPr>
        <p:spPr>
          <a:xfrm>
            <a:off x="989330" y="5743575"/>
            <a:ext cx="10530840" cy="52070"/>
          </a:xfrm>
          <a:prstGeom prst="line">
            <a:avLst/>
          </a:prstGeom>
          <a:ln w="15875">
            <a:solidFill>
              <a:srgbClr val="00276C">
                <a:alpha val="70000"/>
              </a:srgbClr>
            </a:solidFill>
            <a:prstDash val="dash"/>
          </a:ln>
        </p:spPr>
        <p:style>
          <a:lnRef idx="1">
            <a:schemeClr val="accent1"/>
          </a:lnRef>
          <a:fillRef idx="0">
            <a:schemeClr val="accent1"/>
          </a:fillRef>
          <a:effectRef idx="0">
            <a:schemeClr val="accent1"/>
          </a:effectRef>
          <a:fontRef idx="minor">
            <a:schemeClr val="tx1"/>
          </a:fontRef>
        </p:style>
      </p:cxnSp>
      <p:pic>
        <p:nvPicPr>
          <p:cNvPr id="7" name="图片 7" descr="suggest"/>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8241" y="1223801"/>
            <a:ext cx="391422" cy="39142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871855" y="-635"/>
            <a:ext cx="11320145" cy="507365"/>
          </a:xfrm>
          <a:prstGeom prst="rect">
            <a:avLst/>
          </a:prstGeom>
          <a:solidFill>
            <a:srgbClr val="001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cs typeface="+mn-ea"/>
              <a:sym typeface="+mn-lt"/>
            </a:endParaRPr>
          </a:p>
        </p:txBody>
      </p:sp>
      <p:sp>
        <p:nvSpPr>
          <p:cNvPr id="12" name="文本框 11"/>
          <p:cNvSpPr txBox="1"/>
          <p:nvPr/>
        </p:nvSpPr>
        <p:spPr>
          <a:xfrm>
            <a:off x="114935" y="547370"/>
            <a:ext cx="3685540" cy="1568450"/>
          </a:xfrm>
          <a:prstGeom prst="rect">
            <a:avLst/>
          </a:prstGeom>
          <a:noFill/>
        </p:spPr>
        <p:txBody>
          <a:bodyPr wrap="square" rtlCol="0">
            <a:spAutoFit/>
          </a:bodyPr>
          <a:p>
            <a:r>
              <a:rPr lang="zh-CN" altLang="en-US" sz="2400" b="1" dirty="0">
                <a:gradFill>
                  <a:gsLst>
                    <a:gs pos="0">
                      <a:srgbClr val="007BD3"/>
                    </a:gs>
                    <a:gs pos="100000">
                      <a:srgbClr val="034373"/>
                    </a:gs>
                  </a:gsLst>
                  <a:lin scaled="0"/>
                </a:gradFill>
                <a:latin typeface="微软雅黑" panose="020B0503020204020204" charset="-122"/>
                <a:ea typeface="微软雅黑" panose="020B0503020204020204" charset="-122"/>
                <a:cs typeface="+mn-ea"/>
                <a:sym typeface="+mn-lt"/>
              </a:rPr>
              <a:t>用</a:t>
            </a:r>
            <a:endParaRPr lang="zh-CN" altLang="en-US" sz="2400" b="1" dirty="0">
              <a:gradFill>
                <a:gsLst>
                  <a:gs pos="0">
                    <a:srgbClr val="007BD3"/>
                  </a:gs>
                  <a:gs pos="100000">
                    <a:srgbClr val="034373"/>
                  </a:gs>
                </a:gsLst>
                <a:lin scaled="0"/>
              </a:gradFill>
              <a:latin typeface="微软雅黑" panose="020B0503020204020204" charset="-122"/>
              <a:ea typeface="微软雅黑" panose="020B0503020204020204" charset="-122"/>
              <a:cs typeface="+mn-ea"/>
              <a:sym typeface="+mn-lt"/>
            </a:endParaRPr>
          </a:p>
          <a:p>
            <a:r>
              <a:rPr lang="zh-CN" altLang="en-US" sz="2400" b="1" dirty="0">
                <a:gradFill>
                  <a:gsLst>
                    <a:gs pos="0">
                      <a:srgbClr val="007BD3"/>
                    </a:gs>
                    <a:gs pos="100000">
                      <a:srgbClr val="034373"/>
                    </a:gs>
                  </a:gsLst>
                  <a:lin scaled="0"/>
                </a:gradFill>
                <a:latin typeface="微软雅黑" panose="020B0503020204020204" charset="-122"/>
                <a:ea typeface="微软雅黑" panose="020B0503020204020204" charset="-122"/>
                <a:cs typeface="+mn-ea"/>
                <a:sym typeface="+mn-lt"/>
              </a:rPr>
              <a:t>法</a:t>
            </a:r>
            <a:endParaRPr lang="zh-CN" altLang="en-US" sz="2400" b="1" dirty="0">
              <a:gradFill>
                <a:gsLst>
                  <a:gs pos="0">
                    <a:srgbClr val="007BD3"/>
                  </a:gs>
                  <a:gs pos="100000">
                    <a:srgbClr val="034373"/>
                  </a:gs>
                </a:gsLst>
                <a:lin scaled="0"/>
              </a:gradFill>
              <a:latin typeface="微软雅黑" panose="020B0503020204020204" charset="-122"/>
              <a:ea typeface="微软雅黑" panose="020B0503020204020204" charset="-122"/>
              <a:cs typeface="+mn-ea"/>
              <a:sym typeface="+mn-lt"/>
            </a:endParaRPr>
          </a:p>
          <a:p>
            <a:r>
              <a:rPr lang="zh-CN" altLang="en-US" sz="2400" b="1" dirty="0">
                <a:gradFill>
                  <a:gsLst>
                    <a:gs pos="0">
                      <a:srgbClr val="007BD3"/>
                    </a:gs>
                    <a:gs pos="100000">
                      <a:srgbClr val="034373"/>
                    </a:gs>
                  </a:gsLst>
                  <a:lin scaled="0"/>
                </a:gradFill>
                <a:latin typeface="微软雅黑" panose="020B0503020204020204" charset="-122"/>
                <a:ea typeface="微软雅黑" panose="020B0503020204020204" charset="-122"/>
                <a:cs typeface="+mn-ea"/>
                <a:sym typeface="+mn-lt"/>
              </a:rPr>
              <a:t>用</a:t>
            </a:r>
            <a:endParaRPr lang="zh-CN" altLang="en-US" sz="2400" b="1" dirty="0">
              <a:gradFill>
                <a:gsLst>
                  <a:gs pos="0">
                    <a:srgbClr val="007BD3"/>
                  </a:gs>
                  <a:gs pos="100000">
                    <a:srgbClr val="034373"/>
                  </a:gs>
                </a:gsLst>
                <a:lin scaled="0"/>
              </a:gradFill>
              <a:latin typeface="微软雅黑" panose="020B0503020204020204" charset="-122"/>
              <a:ea typeface="微软雅黑" panose="020B0503020204020204" charset="-122"/>
              <a:cs typeface="+mn-ea"/>
              <a:sym typeface="+mn-lt"/>
            </a:endParaRPr>
          </a:p>
          <a:p>
            <a:r>
              <a:rPr lang="zh-CN" altLang="en-US" sz="2400" b="1" dirty="0">
                <a:gradFill>
                  <a:gsLst>
                    <a:gs pos="0">
                      <a:srgbClr val="007BD3"/>
                    </a:gs>
                    <a:gs pos="100000">
                      <a:srgbClr val="034373"/>
                    </a:gs>
                  </a:gsLst>
                  <a:lin scaled="0"/>
                </a:gradFill>
                <a:latin typeface="微软雅黑" panose="020B0503020204020204" charset="-122"/>
                <a:ea typeface="微软雅黑" panose="020B0503020204020204" charset="-122"/>
                <a:cs typeface="+mn-ea"/>
                <a:sym typeface="+mn-lt"/>
              </a:rPr>
              <a:t>量</a:t>
            </a:r>
            <a:endParaRPr lang="zh-CN" altLang="en-US" sz="2400" b="1" dirty="0">
              <a:gradFill>
                <a:gsLst>
                  <a:gs pos="0">
                    <a:srgbClr val="007BD3"/>
                  </a:gs>
                  <a:gs pos="100000">
                    <a:srgbClr val="034373"/>
                  </a:gs>
                </a:gsLst>
                <a:lin scaled="0"/>
              </a:gradFill>
              <a:latin typeface="微软雅黑" panose="020B0503020204020204" charset="-122"/>
              <a:ea typeface="微软雅黑" panose="020B0503020204020204" charset="-122"/>
              <a:cs typeface="+mn-ea"/>
              <a:sym typeface="+mn-lt"/>
            </a:endParaRPr>
          </a:p>
        </p:txBody>
      </p:sp>
      <p:sp>
        <p:nvSpPr>
          <p:cNvPr id="4" name="文本框 3"/>
          <p:cNvSpPr txBox="1"/>
          <p:nvPr>
            <p:custDataLst>
              <p:tags r:id="rId2"/>
            </p:custDataLst>
          </p:nvPr>
        </p:nvSpPr>
        <p:spPr>
          <a:xfrm>
            <a:off x="612140" y="547370"/>
            <a:ext cx="6298565" cy="2799715"/>
          </a:xfrm>
          <a:prstGeom prst="rect">
            <a:avLst/>
          </a:prstGeom>
          <a:noFill/>
          <a:ln w="9525">
            <a:noFill/>
          </a:ln>
        </p:spPr>
        <p:txBody>
          <a:bodyPr wrap="square">
            <a:spAutoFit/>
          </a:bodyPr>
          <a:p>
            <a:pPr indent="0"/>
            <a:r>
              <a:rPr lang="zh-CN" altLang="en-US" sz="1600" b="1" dirty="0">
                <a:solidFill>
                  <a:srgbClr val="002060"/>
                </a:solidFill>
                <a:latin typeface="微软雅黑" panose="020B0503020204020204" charset="-122"/>
                <a:ea typeface="微软雅黑" panose="020B0503020204020204" charset="-122"/>
                <a:cs typeface="微软雅黑" panose="020B0503020204020204" charset="-122"/>
              </a:rPr>
              <a:t>推荐的伴随用药</a:t>
            </a:r>
            <a:endParaRPr lang="zh-CN" altLang="en-US" sz="1600" b="1" dirty="0">
              <a:solidFill>
                <a:srgbClr val="002060"/>
              </a:solidFill>
              <a:latin typeface="微软雅黑" panose="020B0503020204020204" charset="-122"/>
              <a:ea typeface="微软雅黑" panose="020B0503020204020204" charset="-122"/>
              <a:cs typeface="微软雅黑" panose="020B0503020204020204" charset="-122"/>
            </a:endParaRPr>
          </a:p>
          <a:p>
            <a:pPr indent="0"/>
            <a:r>
              <a:rPr lang="zh-CN" altLang="en-US" sz="1600" b="0" dirty="0">
                <a:solidFill>
                  <a:srgbClr val="002060"/>
                </a:solidFill>
                <a:latin typeface="微软雅黑" panose="020B0503020204020204" charset="-122"/>
                <a:ea typeface="微软雅黑" panose="020B0503020204020204" charset="-122"/>
                <a:cs typeface="微软雅黑" panose="020B0503020204020204" charset="-122"/>
              </a:rPr>
              <a:t>在开始首次本品给药前连续4天以及每天进行采集前，每天上午给予G-CSF 10µg/kg。</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endParaRPr>
          </a:p>
          <a:p>
            <a:pPr indent="0"/>
            <a:r>
              <a:rPr lang="zh-CN" altLang="en-US" sz="1600" b="1" dirty="0">
                <a:solidFill>
                  <a:srgbClr val="002060"/>
                </a:solidFill>
                <a:latin typeface="微软雅黑" panose="020B0503020204020204" charset="-122"/>
                <a:ea typeface="微软雅黑" panose="020B0503020204020204" charset="-122"/>
                <a:cs typeface="微软雅黑" panose="020B0503020204020204" charset="-122"/>
              </a:rPr>
              <a:t>肾功能不全患者的用药</a:t>
            </a:r>
            <a:endParaRPr lang="zh-CN" altLang="en-US" sz="1600" b="1" dirty="0">
              <a:solidFill>
                <a:srgbClr val="002060"/>
              </a:solidFill>
              <a:latin typeface="微软雅黑" panose="020B0503020204020204" charset="-122"/>
              <a:ea typeface="微软雅黑" panose="020B0503020204020204" charset="-122"/>
              <a:cs typeface="微软雅黑" panose="020B0503020204020204" charset="-122"/>
            </a:endParaRPr>
          </a:p>
          <a:p>
            <a:pPr indent="0"/>
            <a:r>
              <a:rPr lang="zh-CN" altLang="en-US" sz="1600" b="0" dirty="0">
                <a:solidFill>
                  <a:srgbClr val="002060"/>
                </a:solidFill>
                <a:latin typeface="微软雅黑" panose="020B0503020204020204" charset="-122"/>
                <a:ea typeface="微软雅黑" panose="020B0503020204020204" charset="-122"/>
                <a:cs typeface="微软雅黑" panose="020B0503020204020204" charset="-122"/>
              </a:rPr>
              <a:t>在中度和重度肾功能不全患者中（估算的肌酐清除率（CLCR）≤50 mL/min），根据体重降低三分之一的本品剂量，见表1。如果CLCR≤50 mL/min，剂量不得超过27 mg/天，因为mg/kg基础计算的剂量导致普乐沙福暴露随体重增加而增加。（参见【药代动力学】）如果将使用剂量降低三分之一，全身药物暴露在中度和重度肾功能不全患者与正常肾功能患者中相似。（参见【药代动力学】）。</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endParaRPr>
          </a:p>
          <a:p>
            <a:pPr indent="0"/>
            <a:r>
              <a:rPr lang="zh-CN" altLang="en-US" sz="1600" b="1" dirty="0">
                <a:solidFill>
                  <a:srgbClr val="002060"/>
                </a:solidFill>
                <a:latin typeface="微软雅黑" panose="020B0503020204020204" charset="-122"/>
                <a:ea typeface="微软雅黑" panose="020B0503020204020204" charset="-122"/>
                <a:cs typeface="微软雅黑" panose="020B0503020204020204" charset="-122"/>
              </a:rPr>
              <a:t>见右表：肾功能不全患者的本品推荐剂量</a:t>
            </a:r>
            <a:endParaRPr lang="zh-CN" altLang="en-US" sz="1600" b="1" dirty="0">
              <a:solidFill>
                <a:srgbClr val="002060"/>
              </a:solidFill>
              <a:latin typeface="微软雅黑" panose="020B0503020204020204" charset="-122"/>
              <a:ea typeface="微软雅黑" panose="020B0503020204020204" charset="-122"/>
              <a:cs typeface="微软雅黑" panose="020B0503020204020204" charset="-122"/>
            </a:endParaRPr>
          </a:p>
        </p:txBody>
      </p:sp>
      <p:graphicFrame>
        <p:nvGraphicFramePr>
          <p:cNvPr id="5" name="表格 4"/>
          <p:cNvGraphicFramePr/>
          <p:nvPr>
            <p:custDataLst>
              <p:tags r:id="rId3"/>
            </p:custDataLst>
          </p:nvPr>
        </p:nvGraphicFramePr>
        <p:xfrm>
          <a:off x="6987540" y="1632585"/>
          <a:ext cx="4979035" cy="1729105"/>
        </p:xfrm>
        <a:graphic>
          <a:graphicData uri="http://schemas.openxmlformats.org/drawingml/2006/table">
            <a:tbl>
              <a:tblPr firstRow="1" bandRow="1">
                <a:tableStyleId>{98026AAE-A59C-4E9F-9417-6E562D79C9FB}</a:tableStyleId>
              </a:tblPr>
              <a:tblGrid>
                <a:gridCol w="1593850"/>
                <a:gridCol w="1433830"/>
                <a:gridCol w="1951355"/>
              </a:tblGrid>
              <a:tr h="287020">
                <a:tc rowSpan="2">
                  <a:txBody>
                    <a:bodyPr/>
                    <a:p>
                      <a:pPr indent="0" algn="ctr">
                        <a:lnSpc>
                          <a:spcPct val="120000"/>
                        </a:lnSpc>
                        <a:spcBef>
                          <a:spcPts val="0"/>
                        </a:spcBef>
                        <a:spcAft>
                          <a:spcPts val="0"/>
                        </a:spcAft>
                        <a:buNone/>
                      </a:pPr>
                      <a:r>
                        <a:rPr lang="en-US" sz="1000" spc="120"/>
                        <a:t>估算的肌酐清除率（mL/min）</a:t>
                      </a:r>
                      <a:endParaRPr lang="en-US" sz="1000" spc="120"/>
                    </a:p>
                  </a:txBody>
                  <a:tcPr marL="25400" marR="25400" marT="6350" marB="6350" vert="horz" anchor="ctr" anchorCtr="0"/>
                </a:tc>
                <a:tc gridSpan="2">
                  <a:txBody>
                    <a:bodyPr/>
                    <a:p>
                      <a:pPr indent="0" algn="ctr">
                        <a:lnSpc>
                          <a:spcPct val="120000"/>
                        </a:lnSpc>
                        <a:spcBef>
                          <a:spcPts val="0"/>
                        </a:spcBef>
                        <a:spcAft>
                          <a:spcPts val="0"/>
                        </a:spcAft>
                        <a:buNone/>
                      </a:pPr>
                      <a:r>
                        <a:rPr lang="en-US" sz="1500" spc="120"/>
                        <a:t>剂量</a:t>
                      </a:r>
                      <a:endParaRPr lang="en-US" altLang="en-US" sz="1500" spc="120"/>
                    </a:p>
                  </a:txBody>
                  <a:tcPr marL="25400" marR="25400" marT="6350" marB="6350" vert="horz" anchor="ctr" anchorCtr="0"/>
                </a:tc>
                <a:tc hMerge="1">
                  <a:tcPr/>
                </a:tc>
              </a:tr>
              <a:tr h="351790">
                <a:tc vMerge="1">
                  <a:tcPr/>
                </a:tc>
                <a:tc>
                  <a:txBody>
                    <a:bodyPr/>
                    <a:p>
                      <a:pPr indent="0" algn="ctr">
                        <a:lnSpc>
                          <a:spcPct val="120000"/>
                        </a:lnSpc>
                        <a:spcBef>
                          <a:spcPts val="0"/>
                        </a:spcBef>
                        <a:spcAft>
                          <a:spcPts val="0"/>
                        </a:spcAft>
                        <a:buNone/>
                      </a:pPr>
                      <a:r>
                        <a:rPr lang="en-US" sz="1000" spc="120"/>
                        <a:t>体重≤83kg</a:t>
                      </a:r>
                      <a:endParaRPr lang="en-US" sz="1000" spc="120"/>
                    </a:p>
                  </a:txBody>
                  <a:tcPr marL="25400" marR="25400" marT="6350" marB="6350" vert="horz" anchor="ctr" anchorCtr="0"/>
                </a:tc>
                <a:tc>
                  <a:txBody>
                    <a:bodyPr/>
                    <a:p>
                      <a:pPr indent="0" algn="ctr">
                        <a:lnSpc>
                          <a:spcPct val="120000"/>
                        </a:lnSpc>
                        <a:spcBef>
                          <a:spcPts val="0"/>
                        </a:spcBef>
                        <a:spcAft>
                          <a:spcPts val="0"/>
                        </a:spcAft>
                        <a:buNone/>
                      </a:pPr>
                      <a:r>
                        <a:rPr lang="en-US" sz="1000" spc="120"/>
                        <a:t>体重＞83kg和＜160kg</a:t>
                      </a:r>
                      <a:endParaRPr lang="en-US" sz="1000" spc="120"/>
                    </a:p>
                  </a:txBody>
                  <a:tcPr marL="25400" marR="25400" marT="6350" marB="6350" vert="horz" anchor="ctr" anchorCtr="0"/>
                </a:tc>
              </a:tr>
              <a:tr h="575310">
                <a:tc>
                  <a:txBody>
                    <a:bodyPr/>
                    <a:p>
                      <a:pPr indent="0" algn="ctr">
                        <a:lnSpc>
                          <a:spcPct val="120000"/>
                        </a:lnSpc>
                        <a:spcBef>
                          <a:spcPts val="0"/>
                        </a:spcBef>
                        <a:spcAft>
                          <a:spcPts val="0"/>
                        </a:spcAft>
                        <a:buNone/>
                      </a:pPr>
                      <a:r>
                        <a:rPr lang="en-US" sz="1000" spc="120"/>
                        <a:t>&gt;50</a:t>
                      </a:r>
                      <a:endParaRPr lang="en-US" altLang="en-US" sz="1000" spc="120"/>
                    </a:p>
                  </a:txBody>
                  <a:tcPr marL="25400" marR="25400" marT="6350" marB="6350" vert="horz" anchor="ctr" anchorCtr="0"/>
                </a:tc>
                <a:tc>
                  <a:txBody>
                    <a:bodyPr/>
                    <a:p>
                      <a:pPr indent="0" algn="l">
                        <a:lnSpc>
                          <a:spcPct val="120000"/>
                        </a:lnSpc>
                        <a:spcBef>
                          <a:spcPts val="0"/>
                        </a:spcBef>
                        <a:spcAft>
                          <a:spcPts val="0"/>
                        </a:spcAft>
                        <a:buNone/>
                      </a:pPr>
                      <a:r>
                        <a:rPr lang="en-US" sz="1000" spc="120"/>
                        <a:t>20 mg或0.24 mg/kg，每天1次</a:t>
                      </a:r>
                      <a:endParaRPr lang="en-US" sz="1000" spc="120"/>
                    </a:p>
                  </a:txBody>
                  <a:tcPr marL="25400" marR="25400" marT="6350" marB="6350" vert="horz" anchor="ctr" anchorCtr="0"/>
                </a:tc>
                <a:tc>
                  <a:txBody>
                    <a:bodyPr/>
                    <a:p>
                      <a:pPr indent="0" algn="l">
                        <a:lnSpc>
                          <a:spcPct val="120000"/>
                        </a:lnSpc>
                        <a:spcBef>
                          <a:spcPts val="0"/>
                        </a:spcBef>
                        <a:spcAft>
                          <a:spcPts val="0"/>
                        </a:spcAft>
                        <a:buNone/>
                      </a:pPr>
                      <a:r>
                        <a:rPr lang="en-US" sz="1000" spc="120"/>
                        <a:t>0.24 mg/kg，每天1次（不超过40 mg/天）</a:t>
                      </a:r>
                      <a:endParaRPr lang="en-US" altLang="en-US" sz="1000" spc="120"/>
                    </a:p>
                  </a:txBody>
                  <a:tcPr marL="25400" marR="25400" marT="6350" marB="6350" vert="horz" anchor="ctr" anchorCtr="0"/>
                </a:tc>
              </a:tr>
              <a:tr h="514985">
                <a:tc>
                  <a:txBody>
                    <a:bodyPr/>
                    <a:p>
                      <a:pPr indent="0" algn="ctr">
                        <a:lnSpc>
                          <a:spcPct val="120000"/>
                        </a:lnSpc>
                        <a:spcBef>
                          <a:spcPts val="0"/>
                        </a:spcBef>
                        <a:spcAft>
                          <a:spcPts val="0"/>
                        </a:spcAft>
                        <a:buNone/>
                      </a:pPr>
                      <a:r>
                        <a:rPr lang="en-US" sz="1000" spc="120"/>
                        <a:t>≤50</a:t>
                      </a:r>
                      <a:endParaRPr lang="en-US" altLang="en-US" sz="1000" spc="120"/>
                    </a:p>
                  </a:txBody>
                  <a:tcPr marL="25400" marR="25400" marT="6350" marB="6350" vert="horz" anchor="ctr" anchorCtr="0"/>
                </a:tc>
                <a:tc>
                  <a:txBody>
                    <a:bodyPr/>
                    <a:p>
                      <a:pPr indent="0" algn="l">
                        <a:lnSpc>
                          <a:spcPct val="120000"/>
                        </a:lnSpc>
                        <a:spcBef>
                          <a:spcPts val="0"/>
                        </a:spcBef>
                        <a:spcAft>
                          <a:spcPts val="0"/>
                        </a:spcAft>
                        <a:buNone/>
                      </a:pPr>
                      <a:r>
                        <a:rPr lang="en-US" sz="1000" spc="120"/>
                        <a:t>13 mg或0.16 mg/kg，每天1次</a:t>
                      </a:r>
                      <a:endParaRPr lang="en-US" altLang="en-US" sz="1000" spc="120"/>
                    </a:p>
                  </a:txBody>
                  <a:tcPr marL="25400" marR="25400" marT="6350" marB="6350" vert="horz" anchor="ctr" anchorCtr="0"/>
                </a:tc>
                <a:tc>
                  <a:txBody>
                    <a:bodyPr/>
                    <a:p>
                      <a:pPr indent="0" algn="l">
                        <a:lnSpc>
                          <a:spcPct val="120000"/>
                        </a:lnSpc>
                        <a:spcBef>
                          <a:spcPts val="0"/>
                        </a:spcBef>
                        <a:spcAft>
                          <a:spcPts val="0"/>
                        </a:spcAft>
                        <a:buNone/>
                      </a:pPr>
                      <a:r>
                        <a:rPr lang="en-US" sz="1000" spc="120"/>
                        <a:t>0.16 mg/kg，每天1次（不超过27 mg/天）</a:t>
                      </a:r>
                      <a:endParaRPr lang="en-US" altLang="en-US" sz="1000" spc="120"/>
                    </a:p>
                  </a:txBody>
                  <a:tcPr marL="25400" marR="25400" marT="6350" marB="6350" vert="horz" anchor="ctr" anchorCtr="0"/>
                </a:tc>
              </a:tr>
            </a:tbl>
          </a:graphicData>
        </a:graphic>
      </p:graphicFrame>
      <p:sp>
        <p:nvSpPr>
          <p:cNvPr id="6" name="文本框 5"/>
          <p:cNvSpPr txBox="1"/>
          <p:nvPr/>
        </p:nvSpPr>
        <p:spPr>
          <a:xfrm>
            <a:off x="641350" y="3110230"/>
            <a:ext cx="11325225" cy="3230245"/>
          </a:xfrm>
          <a:prstGeom prst="rect">
            <a:avLst/>
          </a:prstGeom>
          <a:noFill/>
          <a:ln w="9525">
            <a:noFill/>
          </a:ln>
        </p:spPr>
        <p:txBody>
          <a:bodyPr wrap="square">
            <a:spAutoFit/>
          </a:bodyPr>
          <a:p>
            <a:pPr indent="304800"/>
            <a:endParaRPr lang="zh-CN" sz="1200" b="0">
              <a:solidFill>
                <a:srgbClr val="002060"/>
              </a:solidFill>
              <a:latin typeface="微软雅黑" panose="020B0503020204020204" charset="-122"/>
              <a:ea typeface="微软雅黑" panose="020B0503020204020204" charset="-122"/>
              <a:cs typeface="微软雅黑" panose="020B0503020204020204" charset="-122"/>
            </a:endParaRPr>
          </a:p>
          <a:p>
            <a:pPr indent="304800"/>
            <a:r>
              <a:rPr lang="en-US" altLang="zh-CN" sz="1600" b="0" dirty="0">
                <a:solidFill>
                  <a:srgbClr val="002060"/>
                </a:solidFill>
                <a:latin typeface="微软雅黑" panose="020B0503020204020204" charset="-122"/>
                <a:ea typeface="微软雅黑" panose="020B0503020204020204" charset="-122"/>
                <a:cs typeface="微软雅黑" panose="020B0503020204020204" charset="-122"/>
              </a:rPr>
              <a:t> </a:t>
            </a:r>
            <a:r>
              <a:rPr lang="zh-CN" altLang="en-US" sz="1600" b="0" dirty="0">
                <a:solidFill>
                  <a:srgbClr val="002060"/>
                </a:solidFill>
                <a:latin typeface="微软雅黑" panose="020B0503020204020204" charset="-122"/>
                <a:ea typeface="微软雅黑" panose="020B0503020204020204" charset="-122"/>
                <a:cs typeface="微软雅黑" panose="020B0503020204020204" charset="-122"/>
              </a:rPr>
              <a:t>使用如下（Cockroff-Gaulf）公式估算CLCR：男性：</a:t>
            </a:r>
            <a:r>
              <a:rPr lang="en-US" altLang="zh-CN" sz="1600" b="0" dirty="0">
                <a:solidFill>
                  <a:srgbClr val="002060"/>
                </a:solidFill>
                <a:latin typeface="微软雅黑" panose="020B0503020204020204" charset="-122"/>
                <a:ea typeface="微软雅黑" panose="020B0503020204020204" charset="-122"/>
                <a:cs typeface="微软雅黑" panose="020B0503020204020204" charset="-122"/>
              </a:rPr>
              <a:t>                                        </a:t>
            </a:r>
            <a:r>
              <a:rPr lang="zh-CN" altLang="en-US" sz="1600" b="0" dirty="0">
                <a:solidFill>
                  <a:srgbClr val="002060"/>
                </a:solidFill>
                <a:latin typeface="微软雅黑" panose="020B0503020204020204" charset="-122"/>
                <a:ea typeface="微软雅黑" panose="020B0503020204020204" charset="-122"/>
                <a:cs typeface="微软雅黑" panose="020B0503020204020204" charset="-122"/>
              </a:rPr>
              <a:t>体重(kg)×（140-年龄（岁））</a:t>
            </a:r>
            <a:endParaRPr lang="zh-CN" altLang="en-US" sz="1600" b="0" dirty="0">
              <a:solidFill>
                <a:srgbClr val="002060"/>
              </a:solidFill>
              <a:latin typeface="微软雅黑" panose="020B0503020204020204" charset="-122"/>
              <a:ea typeface="微软雅黑" panose="020B0503020204020204" charset="-122"/>
              <a:cs typeface="微软雅黑" panose="020B0503020204020204" charset="-122"/>
            </a:endParaRPr>
          </a:p>
          <a:p>
            <a:pPr indent="304800"/>
            <a:r>
              <a:rPr lang="en-US" altLang="zh-CN" sz="1600" b="0" dirty="0">
                <a:solidFill>
                  <a:srgbClr val="002060"/>
                </a:solidFill>
                <a:latin typeface="微软雅黑" panose="020B0503020204020204" charset="-122"/>
                <a:ea typeface="微软雅黑" panose="020B0503020204020204" charset="-122"/>
                <a:cs typeface="微软雅黑" panose="020B0503020204020204" charset="-122"/>
              </a:rPr>
              <a:t>          </a:t>
            </a:r>
            <a:r>
              <a:rPr lang="zh-CN" altLang="en-US" sz="1600" b="0" dirty="0">
                <a:solidFill>
                  <a:srgbClr val="002060"/>
                </a:solidFill>
                <a:latin typeface="微软雅黑" panose="020B0503020204020204" charset="-122"/>
                <a:ea typeface="微软雅黑" panose="020B0503020204020204" charset="-122"/>
                <a:cs typeface="微软雅黑" panose="020B0503020204020204" charset="-122"/>
              </a:rPr>
              <a:t>肌酐清除率(mL/min)= ----------------------------------------</a:t>
            </a:r>
            <a:endParaRPr lang="zh-CN" altLang="en-US" sz="1600" b="0" dirty="0">
              <a:solidFill>
                <a:srgbClr val="002060"/>
              </a:solidFill>
              <a:latin typeface="微软雅黑" panose="020B0503020204020204" charset="-122"/>
              <a:ea typeface="微软雅黑" panose="020B0503020204020204" charset="-122"/>
              <a:cs typeface="微软雅黑" panose="020B0503020204020204" charset="-122"/>
            </a:endParaRPr>
          </a:p>
          <a:p>
            <a:pPr indent="304800"/>
            <a:r>
              <a:rPr lang="en-US" altLang="zh-CN" sz="1600" b="0" dirty="0">
                <a:solidFill>
                  <a:srgbClr val="002060"/>
                </a:solidFill>
                <a:latin typeface="微软雅黑" panose="020B0503020204020204" charset="-122"/>
                <a:ea typeface="微软雅黑" panose="020B0503020204020204" charset="-122"/>
                <a:cs typeface="微软雅黑" panose="020B0503020204020204" charset="-122"/>
              </a:rPr>
              <a:t>                                                        </a:t>
            </a:r>
            <a:r>
              <a:rPr lang="zh-CN" altLang="en-US" sz="1600" b="0" dirty="0">
                <a:solidFill>
                  <a:srgbClr val="002060"/>
                </a:solidFill>
                <a:latin typeface="微软雅黑" panose="020B0503020204020204" charset="-122"/>
                <a:ea typeface="微软雅黑" panose="020B0503020204020204" charset="-122"/>
                <a:cs typeface="微软雅黑" panose="020B0503020204020204" charset="-122"/>
              </a:rPr>
              <a:t>72×血清肌酐(mg/dL)女性：肌酐清除率（mL/min）=0.85×男性计算数值尚无足够信息推荐透析患者的用药剂量。</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endParaRPr>
          </a:p>
          <a:p>
            <a:pPr indent="304800"/>
            <a:r>
              <a:rPr lang="en-US" altLang="zh-CN" sz="1600" b="1" dirty="0">
                <a:solidFill>
                  <a:srgbClr val="002060"/>
                </a:solidFill>
                <a:latin typeface="微软雅黑" panose="020B0503020204020204" charset="-122"/>
                <a:ea typeface="微软雅黑" panose="020B0503020204020204" charset="-122"/>
                <a:cs typeface="微软雅黑" panose="020B0503020204020204" charset="-122"/>
              </a:rPr>
              <a:t> </a:t>
            </a:r>
            <a:r>
              <a:rPr lang="zh-CN" altLang="en-US" sz="1600" b="1" dirty="0">
                <a:solidFill>
                  <a:srgbClr val="002060"/>
                </a:solidFill>
                <a:latin typeface="微软雅黑" panose="020B0503020204020204" charset="-122"/>
                <a:ea typeface="微软雅黑" panose="020B0503020204020204" charset="-122"/>
                <a:cs typeface="微软雅黑" panose="020B0503020204020204" charset="-122"/>
              </a:rPr>
              <a:t>儿童患者</a:t>
            </a:r>
            <a:endParaRPr lang="zh-CN" altLang="en-US" sz="1600" b="1" dirty="0">
              <a:solidFill>
                <a:srgbClr val="002060"/>
              </a:solidFill>
              <a:latin typeface="微软雅黑" panose="020B0503020204020204" charset="-122"/>
              <a:ea typeface="微软雅黑" panose="020B0503020204020204" charset="-122"/>
              <a:cs typeface="微软雅黑" panose="020B0503020204020204" charset="-122"/>
            </a:endParaRPr>
          </a:p>
          <a:p>
            <a:pPr indent="304800"/>
            <a:r>
              <a:rPr lang="en-US" altLang="zh-CN" sz="1600" b="0" dirty="0">
                <a:solidFill>
                  <a:srgbClr val="002060"/>
                </a:solidFill>
                <a:latin typeface="微软雅黑" panose="020B0503020204020204" charset="-122"/>
                <a:ea typeface="微软雅黑" panose="020B0503020204020204" charset="-122"/>
                <a:cs typeface="微软雅黑" panose="020B0503020204020204" charset="-122"/>
              </a:rPr>
              <a:t> </a:t>
            </a:r>
            <a:r>
              <a:rPr lang="zh-CN" altLang="en-US" sz="1600" b="0" dirty="0">
                <a:solidFill>
                  <a:srgbClr val="002060"/>
                </a:solidFill>
                <a:latin typeface="微软雅黑" panose="020B0503020204020204" charset="-122"/>
                <a:ea typeface="微软雅黑" panose="020B0503020204020204" charset="-122"/>
                <a:cs typeface="微软雅黑" panose="020B0503020204020204" charset="-122"/>
              </a:rPr>
              <a:t>儿童患者使用经验有限。尚未确立18岁以下儿童使用本品的安全性和有效性。</a:t>
            </a:r>
            <a:endParaRPr lang="zh-CN" altLang="en-US" sz="1600" dirty="0">
              <a:solidFill>
                <a:srgbClr val="002060"/>
              </a:solidFill>
              <a:latin typeface="微软雅黑" panose="020B0503020204020204" charset="-122"/>
              <a:ea typeface="微软雅黑" panose="020B0503020204020204" charset="-122"/>
              <a:cs typeface="微软雅黑" panose="020B0503020204020204" charset="-122"/>
            </a:endParaRPr>
          </a:p>
          <a:p>
            <a:pPr indent="304800"/>
            <a:r>
              <a:rPr lang="en-US" altLang="zh-CN" sz="1600" b="1" dirty="0">
                <a:solidFill>
                  <a:srgbClr val="002060"/>
                </a:solidFill>
                <a:latin typeface="微软雅黑" panose="020B0503020204020204" charset="-122"/>
                <a:ea typeface="微软雅黑" panose="020B0503020204020204" charset="-122"/>
                <a:cs typeface="微软雅黑" panose="020B0503020204020204" charset="-122"/>
              </a:rPr>
              <a:t> </a:t>
            </a:r>
            <a:r>
              <a:rPr lang="zh-CN" altLang="en-US" sz="1600" b="1" dirty="0">
                <a:solidFill>
                  <a:srgbClr val="002060"/>
                </a:solidFill>
                <a:latin typeface="微软雅黑" panose="020B0503020204020204" charset="-122"/>
                <a:ea typeface="微软雅黑" panose="020B0503020204020204" charset="-122"/>
                <a:cs typeface="微软雅黑" panose="020B0503020204020204" charset="-122"/>
              </a:rPr>
              <a:t>老年患者（＞65岁）</a:t>
            </a:r>
            <a:endParaRPr lang="zh-CN" altLang="en-US" sz="1600" b="1" dirty="0">
              <a:solidFill>
                <a:srgbClr val="002060"/>
              </a:solidFill>
              <a:latin typeface="微软雅黑" panose="020B0503020204020204" charset="-122"/>
              <a:ea typeface="微软雅黑" panose="020B0503020204020204" charset="-122"/>
              <a:cs typeface="微软雅黑" panose="020B0503020204020204" charset="-122"/>
            </a:endParaRPr>
          </a:p>
          <a:p>
            <a:pPr indent="304800"/>
            <a:r>
              <a:rPr lang="en-US" altLang="zh-CN" sz="1600" b="0" dirty="0">
                <a:solidFill>
                  <a:srgbClr val="002060"/>
                </a:solidFill>
                <a:latin typeface="微软雅黑" panose="020B0503020204020204" charset="-122"/>
                <a:ea typeface="微软雅黑" panose="020B0503020204020204" charset="-122"/>
                <a:cs typeface="微软雅黑" panose="020B0503020204020204" charset="-122"/>
              </a:rPr>
              <a:t> </a:t>
            </a:r>
            <a:r>
              <a:rPr lang="zh-CN" altLang="en-US" sz="1600" b="0" dirty="0">
                <a:solidFill>
                  <a:srgbClr val="002060"/>
                </a:solidFill>
                <a:latin typeface="微软雅黑" panose="020B0503020204020204" charset="-122"/>
                <a:ea typeface="微软雅黑" panose="020B0503020204020204" charset="-122"/>
                <a:cs typeface="微软雅黑" panose="020B0503020204020204" charset="-122"/>
              </a:rPr>
              <a:t>肾功能正常的老年患者无需调整剂量。肌酐清除率≤50mL/min老年患者建议调整剂量（见上文肾功能不全）。一般来说，因为肾功能减弱发生率随年龄增加而增高，所以应谨慎选择老年患者的给药剂量。</a:t>
            </a:r>
            <a:endParaRPr lang="zh-CN" altLang="en-US" sz="1600" b="0" dirty="0">
              <a:solidFill>
                <a:srgbClr val="00206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38000">
              <a:schemeClr val="bg2">
                <a:lumMod val="75000"/>
              </a:schemeClr>
            </a:gs>
          </a:gsLst>
          <a:lin ang="2700000" scaled="0"/>
        </a:gra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1270" y="0"/>
            <a:ext cx="12190730" cy="6315710"/>
          </a:xfrm>
          <a:prstGeom prst="rect">
            <a:avLst/>
          </a:prstGeom>
          <a:solidFill>
            <a:srgbClr val="001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锦绣宋体" panose="02000503000000000000" charset="-122"/>
              <a:ea typeface="锦绣宋体" panose="02000503000000000000" charset="-122"/>
              <a:cs typeface="+mn-ea"/>
              <a:sym typeface="+mn-lt"/>
            </a:endParaRPr>
          </a:p>
        </p:txBody>
      </p:sp>
      <p:sp>
        <p:nvSpPr>
          <p:cNvPr id="6" name="文本框 5"/>
          <p:cNvSpPr txBox="1"/>
          <p:nvPr>
            <p:custDataLst>
              <p:tags r:id="rId2"/>
            </p:custDataLst>
          </p:nvPr>
        </p:nvSpPr>
        <p:spPr>
          <a:xfrm>
            <a:off x="105410" y="48260"/>
            <a:ext cx="1171575" cy="480060"/>
          </a:xfrm>
          <a:prstGeom prst="rect">
            <a:avLst/>
          </a:prstGeom>
          <a:noFill/>
        </p:spPr>
        <p:txBody>
          <a:bodyPr wrap="square" bIns="0" rtlCol="0" anchor="b" anchorCtr="0">
            <a:noAutofit/>
          </a:bodyPr>
          <a:p>
            <a:r>
              <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rPr>
              <a:t>丽诺生®</a:t>
            </a:r>
            <a:endPar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endParaRPr>
          </a:p>
          <a:p>
            <a:r>
              <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rPr>
              <a:t>普乐沙福注射液</a:t>
            </a:r>
            <a:endPar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endParaRPr>
          </a:p>
        </p:txBody>
      </p:sp>
      <p:sp>
        <p:nvSpPr>
          <p:cNvPr id="13" name="矩形 12"/>
          <p:cNvSpPr/>
          <p:nvPr>
            <p:custDataLst>
              <p:tags r:id="rId3"/>
            </p:custDataLst>
          </p:nvPr>
        </p:nvSpPr>
        <p:spPr>
          <a:xfrm>
            <a:off x="635" y="528955"/>
            <a:ext cx="12191365" cy="5786120"/>
          </a:xfrm>
          <a:prstGeom prst="rect">
            <a:avLst/>
          </a:prstGeom>
          <a:gradFill>
            <a:gsLst>
              <a:gs pos="0">
                <a:srgbClr val="53639F">
                  <a:alpha val="9000"/>
                </a:srgbClr>
              </a:gs>
              <a:gs pos="87000">
                <a:srgbClr val="1D2E5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cs typeface="+mn-ea"/>
              <a:sym typeface="+mn-lt"/>
            </a:endParaRPr>
          </a:p>
        </p:txBody>
      </p:sp>
      <p:sp>
        <p:nvSpPr>
          <p:cNvPr id="2" name="矩形 1"/>
          <p:cNvSpPr/>
          <p:nvPr userDrawn="1"/>
        </p:nvSpPr>
        <p:spPr bwMode="auto">
          <a:xfrm>
            <a:off x="3547745" y="1395095"/>
            <a:ext cx="4827905" cy="829945"/>
          </a:xfrm>
          <a:prstGeom prst="rect">
            <a:avLst/>
          </a:prstGeom>
        </p:spPr>
        <p:txBody>
          <a:bodyPr wrap="square">
            <a:spAutoFit/>
          </a:bodyPr>
          <a:p>
            <a:pPr algn="ctr">
              <a:defRPr/>
            </a:pPr>
            <a:r>
              <a:rPr lang="zh-CN" altLang="en-US" sz="4800" b="1" kern="100" spc="300" dirty="0">
                <a:solidFill>
                  <a:schemeClr val="lt1"/>
                </a:solidFill>
                <a:latin typeface="微软雅黑" panose="020B0503020204020204" charset="-122"/>
                <a:ea typeface="微软雅黑" panose="020B0503020204020204" charset="-122"/>
                <a:cs typeface="+mn-ea"/>
                <a:sym typeface="+mn-lt"/>
              </a:rPr>
              <a:t>安全性</a:t>
            </a:r>
            <a:endParaRPr lang="zh-CN" altLang="en-US" sz="4800" b="1" kern="100" spc="300" dirty="0">
              <a:solidFill>
                <a:schemeClr val="lt1"/>
              </a:solidFill>
              <a:latin typeface="微软雅黑" panose="020B0503020204020204" charset="-122"/>
              <a:ea typeface="微软雅黑" panose="020B0503020204020204" charset="-122"/>
              <a:cs typeface="+mn-ea"/>
              <a:sym typeface="+mn-lt"/>
            </a:endParaRPr>
          </a:p>
        </p:txBody>
      </p:sp>
      <p:sp>
        <p:nvSpPr>
          <p:cNvPr id="9" name="椭圆 8"/>
          <p:cNvSpPr/>
          <p:nvPr userDrawn="1">
            <p:custDataLst>
              <p:tags r:id="rId4"/>
            </p:custDataLst>
          </p:nvPr>
        </p:nvSpPr>
        <p:spPr>
          <a:xfrm>
            <a:off x="5422265" y="93345"/>
            <a:ext cx="1080135" cy="1080135"/>
          </a:xfrm>
          <a:prstGeom prst="ellipse">
            <a:avLst/>
          </a:prstGeom>
          <a:solidFill>
            <a:schemeClr val="accent1">
              <a:lumMod val="75000"/>
            </a:schemeClr>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dirty="0">
                <a:solidFill>
                  <a:schemeClr val="lt1"/>
                </a:solidFill>
                <a:latin typeface="微软雅黑" panose="020B0503020204020204" charset="-122"/>
                <a:ea typeface="微软雅黑" panose="020B0503020204020204" charset="-122"/>
                <a:cs typeface="+mn-ea"/>
                <a:sym typeface="+mn-lt"/>
              </a:rPr>
              <a:t>02</a:t>
            </a:r>
            <a:endParaRPr lang="en-US" altLang="zh-CN" sz="3600" b="1" dirty="0">
              <a:solidFill>
                <a:schemeClr val="lt1"/>
              </a:solidFill>
              <a:latin typeface="微软雅黑" panose="020B0503020204020204" charset="-122"/>
              <a:ea typeface="微软雅黑" panose="020B0503020204020204" charset="-122"/>
              <a:cs typeface="+mn-ea"/>
              <a:sym typeface="+mn-lt"/>
            </a:endParaRPr>
          </a:p>
        </p:txBody>
      </p:sp>
      <p:sp>
        <p:nvSpPr>
          <p:cNvPr id="21" name="文本框 20"/>
          <p:cNvSpPr txBox="1"/>
          <p:nvPr>
            <p:custDataLst>
              <p:tags r:id="rId5"/>
            </p:custDataLst>
          </p:nvPr>
        </p:nvSpPr>
        <p:spPr>
          <a:xfrm>
            <a:off x="1089025" y="2376805"/>
            <a:ext cx="10521950" cy="2745740"/>
          </a:xfrm>
          <a:prstGeom prst="rect">
            <a:avLst/>
          </a:prstGeom>
          <a:noFill/>
        </p:spPr>
        <p:txBody>
          <a:bodyPr wrap="square" rtlCol="0">
            <a:spAutoFit/>
          </a:bodyPr>
          <a:p>
            <a:pPr>
              <a:lnSpc>
                <a:spcPct val="120000"/>
              </a:lnSpc>
              <a:spcBef>
                <a:spcPts val="0"/>
              </a:spcBef>
              <a:spcAft>
                <a:spcPts val="0"/>
              </a:spcAft>
            </a:pP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不良反应】本说明书所描述的不良反应来自临床试验和上市后报告。由于临床研究是在各种不同条件下进行的，在一个临床研究中观察到的不良反应的发生率不能与另一个临床研究观察到的不良反应发生率直接比较，也可能不能反映临床实践中的实际发生率。</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a:p>
            <a:pPr>
              <a:lnSpc>
                <a:spcPct val="120000"/>
              </a:lnSpc>
              <a:spcBef>
                <a:spcPts val="0"/>
              </a:spcBef>
              <a:spcAft>
                <a:spcPts val="0"/>
              </a:spcAft>
            </a:pP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以下严重不良反应将在本说明书【注意事项】讨论：</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a:p>
            <a:pPr>
              <a:lnSpc>
                <a:spcPct val="120000"/>
              </a:lnSpc>
              <a:spcBef>
                <a:spcPts val="0"/>
              </a:spcBef>
              <a:spcAft>
                <a:spcPts val="0"/>
              </a:spcAft>
            </a:pP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•过敏性休克和过敏反应</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a:p>
            <a:pPr>
              <a:lnSpc>
                <a:spcPct val="120000"/>
              </a:lnSpc>
              <a:spcBef>
                <a:spcPts val="0"/>
              </a:spcBef>
              <a:spcAft>
                <a:spcPts val="0"/>
              </a:spcAft>
            </a:pP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•白血病患者的潜在肿瘤细胞动员作用</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a:p>
            <a:pPr algn="l">
              <a:lnSpc>
                <a:spcPct val="120000"/>
              </a:lnSpc>
              <a:spcBef>
                <a:spcPts val="0"/>
              </a:spcBef>
              <a:spcAft>
                <a:spcPts val="0"/>
              </a:spcAft>
              <a:buClrTx/>
              <a:buSzTx/>
              <a:buNone/>
            </a:pP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•循环白细胞增加和血小板计数降低</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a:p>
            <a:pPr algn="l">
              <a:lnSpc>
                <a:spcPct val="120000"/>
              </a:lnSpc>
              <a:spcBef>
                <a:spcPts val="0"/>
              </a:spcBef>
              <a:spcAft>
                <a:spcPts val="0"/>
              </a:spcAft>
              <a:buClrTx/>
              <a:buSzTx/>
              <a:buNone/>
            </a:pP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 潜在的肿瘤细胞动员作用</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a:p>
            <a:pPr algn="l">
              <a:lnSpc>
                <a:spcPct val="120000"/>
              </a:lnSpc>
              <a:spcBef>
                <a:spcPts val="0"/>
              </a:spcBef>
              <a:spcAft>
                <a:spcPts val="0"/>
              </a:spcAft>
              <a:buClrTx/>
              <a:buSzTx/>
              <a:buNone/>
            </a:pP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 脾肿大</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p:txBody>
      </p:sp>
      <p:sp>
        <p:nvSpPr>
          <p:cNvPr id="3" name="文本框 2"/>
          <p:cNvSpPr txBox="1"/>
          <p:nvPr/>
        </p:nvSpPr>
        <p:spPr>
          <a:xfrm>
            <a:off x="1174115" y="5122545"/>
            <a:ext cx="6690360" cy="829945"/>
          </a:xfrm>
          <a:prstGeom prst="rect">
            <a:avLst/>
          </a:prstGeom>
          <a:noFill/>
        </p:spPr>
        <p:txBody>
          <a:bodyPr wrap="none" rtlCol="0" anchor="t">
            <a:spAutoFit/>
          </a:bodyPr>
          <a:p>
            <a:pPr algn="l">
              <a:lnSpc>
                <a:spcPct val="150000"/>
              </a:lnSpc>
            </a:pPr>
            <a:r>
              <a:rPr lang="zh-CN" altLang="en-US" sz="1600" kern="100" spc="300" dirty="0">
                <a:solidFill>
                  <a:srgbClr val="FFFFFF"/>
                </a:solidFill>
                <a:latin typeface="微软雅黑" panose="020B0503020204020204" charset="-122"/>
                <a:ea typeface="微软雅黑" panose="020B0503020204020204" charset="-122"/>
                <a:cs typeface="微软雅黑" panose="020B0503020204020204" charset="-122"/>
                <a:sym typeface="+mn-lt"/>
              </a:rPr>
              <a:t>【安全性方面的优势和不足】</a:t>
            </a: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中位达标采集时间</a:t>
            </a:r>
            <a:r>
              <a:rPr lang="en-US" altLang="zh-CN" sz="1600" dirty="0">
                <a:solidFill>
                  <a:schemeClr val="lt1"/>
                </a:solidFill>
                <a:latin typeface="微软雅黑" panose="020B0503020204020204" charset="-122"/>
                <a:ea typeface="微软雅黑" panose="020B0503020204020204" charset="-122"/>
                <a:cs typeface="微软雅黑" panose="020B0503020204020204" charset="-122"/>
                <a:sym typeface="+mn-lt"/>
              </a:rPr>
              <a:t>1</a:t>
            </a: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天，安全性良好。</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endParaRPr lang="en-US" altLang="zh-CN" sz="1600" kern="100" spc="300" dirty="0">
              <a:solidFill>
                <a:srgbClr val="FFFFFF"/>
              </a:solidFill>
              <a:latin typeface="微软雅黑" panose="020B0503020204020204" charset="-122"/>
              <a:ea typeface="微软雅黑" panose="020B0503020204020204" charset="-122"/>
              <a:cs typeface="微软雅黑" panose="020B0503020204020204" charset="-122"/>
              <a:sym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38000">
              <a:schemeClr val="bg2">
                <a:lumMod val="75000"/>
              </a:schemeClr>
            </a:gs>
          </a:gsLst>
          <a:lin ang="2700000" scaled="0"/>
        </a:gra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1270" y="0"/>
            <a:ext cx="12190730" cy="6315710"/>
          </a:xfrm>
          <a:prstGeom prst="rect">
            <a:avLst/>
          </a:prstGeom>
          <a:solidFill>
            <a:srgbClr val="001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锦绣宋体" panose="02000503000000000000" charset="-122"/>
              <a:ea typeface="锦绣宋体" panose="02000503000000000000" charset="-122"/>
              <a:cs typeface="+mn-ea"/>
              <a:sym typeface="+mn-lt"/>
            </a:endParaRPr>
          </a:p>
        </p:txBody>
      </p:sp>
      <p:sp>
        <p:nvSpPr>
          <p:cNvPr id="6" name="文本框 5"/>
          <p:cNvSpPr txBox="1"/>
          <p:nvPr>
            <p:custDataLst>
              <p:tags r:id="rId2"/>
            </p:custDataLst>
          </p:nvPr>
        </p:nvSpPr>
        <p:spPr>
          <a:xfrm>
            <a:off x="105410" y="48260"/>
            <a:ext cx="1171575" cy="480060"/>
          </a:xfrm>
          <a:prstGeom prst="rect">
            <a:avLst/>
          </a:prstGeom>
          <a:noFill/>
        </p:spPr>
        <p:txBody>
          <a:bodyPr wrap="square" bIns="0" rtlCol="0" anchor="b" anchorCtr="0">
            <a:noAutofit/>
          </a:bodyPr>
          <a:p>
            <a:r>
              <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rPr>
              <a:t>丽诺生®</a:t>
            </a:r>
            <a:endPar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endParaRPr>
          </a:p>
          <a:p>
            <a:r>
              <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rPr>
              <a:t>普乐沙福注射液</a:t>
            </a:r>
            <a:endPar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endParaRPr>
          </a:p>
        </p:txBody>
      </p:sp>
      <p:sp>
        <p:nvSpPr>
          <p:cNvPr id="13" name="矩形 12"/>
          <p:cNvSpPr/>
          <p:nvPr>
            <p:custDataLst>
              <p:tags r:id="rId3"/>
            </p:custDataLst>
          </p:nvPr>
        </p:nvSpPr>
        <p:spPr>
          <a:xfrm>
            <a:off x="635" y="528955"/>
            <a:ext cx="12191365" cy="5786120"/>
          </a:xfrm>
          <a:prstGeom prst="rect">
            <a:avLst/>
          </a:prstGeom>
          <a:gradFill>
            <a:gsLst>
              <a:gs pos="0">
                <a:srgbClr val="53639F">
                  <a:alpha val="9000"/>
                </a:srgbClr>
              </a:gs>
              <a:gs pos="87000">
                <a:srgbClr val="1D2E5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cs typeface="+mn-ea"/>
              <a:sym typeface="+mn-lt"/>
            </a:endParaRPr>
          </a:p>
        </p:txBody>
      </p:sp>
      <p:sp>
        <p:nvSpPr>
          <p:cNvPr id="2" name="矩形 1"/>
          <p:cNvSpPr/>
          <p:nvPr userDrawn="1"/>
        </p:nvSpPr>
        <p:spPr bwMode="auto">
          <a:xfrm>
            <a:off x="3547745" y="1395095"/>
            <a:ext cx="4827905" cy="829945"/>
          </a:xfrm>
          <a:prstGeom prst="rect">
            <a:avLst/>
          </a:prstGeom>
        </p:spPr>
        <p:txBody>
          <a:bodyPr wrap="square">
            <a:spAutoFit/>
          </a:bodyPr>
          <a:p>
            <a:pPr algn="ctr">
              <a:defRPr/>
            </a:pPr>
            <a:r>
              <a:rPr lang="zh-CN" altLang="en-US" sz="4800" b="1" kern="100" spc="300" dirty="0">
                <a:solidFill>
                  <a:schemeClr val="lt1"/>
                </a:solidFill>
                <a:latin typeface="微软雅黑" panose="020B0503020204020204" charset="-122"/>
                <a:ea typeface="微软雅黑" panose="020B0503020204020204" charset="-122"/>
                <a:cs typeface="+mn-ea"/>
                <a:sym typeface="+mn-lt"/>
              </a:rPr>
              <a:t>有效性</a:t>
            </a:r>
            <a:endParaRPr lang="zh-CN" altLang="en-US" sz="4800" b="1" kern="100" spc="300" dirty="0">
              <a:solidFill>
                <a:schemeClr val="lt1"/>
              </a:solidFill>
              <a:latin typeface="微软雅黑" panose="020B0503020204020204" charset="-122"/>
              <a:ea typeface="微软雅黑" panose="020B0503020204020204" charset="-122"/>
              <a:cs typeface="+mn-ea"/>
              <a:sym typeface="+mn-lt"/>
            </a:endParaRPr>
          </a:p>
        </p:txBody>
      </p:sp>
      <p:sp>
        <p:nvSpPr>
          <p:cNvPr id="9" name="椭圆 8"/>
          <p:cNvSpPr/>
          <p:nvPr userDrawn="1">
            <p:custDataLst>
              <p:tags r:id="rId4"/>
            </p:custDataLst>
          </p:nvPr>
        </p:nvSpPr>
        <p:spPr>
          <a:xfrm>
            <a:off x="5422265" y="93345"/>
            <a:ext cx="1080135" cy="1080135"/>
          </a:xfrm>
          <a:prstGeom prst="ellipse">
            <a:avLst/>
          </a:prstGeom>
          <a:solidFill>
            <a:schemeClr val="accent1">
              <a:lumMod val="75000"/>
            </a:schemeClr>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dirty="0">
                <a:solidFill>
                  <a:schemeClr val="lt1"/>
                </a:solidFill>
                <a:latin typeface="微软雅黑" panose="020B0503020204020204" charset="-122"/>
                <a:ea typeface="微软雅黑" panose="020B0503020204020204" charset="-122"/>
                <a:cs typeface="+mn-ea"/>
                <a:sym typeface="+mn-lt"/>
              </a:rPr>
              <a:t>03</a:t>
            </a:r>
            <a:endParaRPr lang="en-US" altLang="zh-CN" sz="3600" b="1" dirty="0">
              <a:solidFill>
                <a:schemeClr val="lt1"/>
              </a:solidFill>
              <a:latin typeface="微软雅黑" panose="020B0503020204020204" charset="-122"/>
              <a:ea typeface="微软雅黑" panose="020B0503020204020204" charset="-122"/>
              <a:cs typeface="+mn-ea"/>
              <a:sym typeface="+mn-lt"/>
            </a:endParaRPr>
          </a:p>
        </p:txBody>
      </p:sp>
      <p:sp>
        <p:nvSpPr>
          <p:cNvPr id="21" name="文本框 20"/>
          <p:cNvSpPr txBox="1"/>
          <p:nvPr>
            <p:custDataLst>
              <p:tags r:id="rId5"/>
            </p:custDataLst>
          </p:nvPr>
        </p:nvSpPr>
        <p:spPr>
          <a:xfrm>
            <a:off x="1089025" y="2376805"/>
            <a:ext cx="10521950" cy="1568450"/>
          </a:xfrm>
          <a:prstGeom prst="rect">
            <a:avLst/>
          </a:prstGeom>
          <a:noFill/>
        </p:spPr>
        <p:txBody>
          <a:bodyPr wrap="square" rtlCol="0">
            <a:spAutoFit/>
          </a:bodyPr>
          <a:p>
            <a:pPr>
              <a:lnSpc>
                <a:spcPct val="150000"/>
              </a:lnSpc>
            </a:pP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丽诺生</a:t>
            </a:r>
            <a:r>
              <a:rPr lang="en-US" altLang="zh-CN" sz="1600" dirty="0">
                <a:solidFill>
                  <a:schemeClr val="lt1"/>
                </a:solidFill>
                <a:latin typeface="微软雅黑" panose="020B0503020204020204" charset="-122"/>
                <a:ea typeface="微软雅黑" panose="020B0503020204020204" charset="-122"/>
                <a:cs typeface="微软雅黑" panose="020B0503020204020204" charset="-122"/>
                <a:sym typeface="+mn-lt"/>
              </a:rPr>
              <a:t> </a:t>
            </a: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独有原料技术专利，稳定性与质量与原研产品一致，杂志水平更低；</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丽诺生可使</a:t>
            </a:r>
            <a:r>
              <a:rPr lang="en-US" altLang="zh-CN" sz="1600" dirty="0">
                <a:solidFill>
                  <a:schemeClr val="lt1"/>
                </a:solidFill>
                <a:latin typeface="微软雅黑" panose="020B0503020204020204" charset="-122"/>
                <a:ea typeface="微软雅黑" panose="020B0503020204020204" charset="-122"/>
                <a:cs typeface="微软雅黑" panose="020B0503020204020204" charset="-122"/>
                <a:sym typeface="+mn-lt"/>
              </a:rPr>
              <a:t>95%</a:t>
            </a: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的患者可达到高水平动员比对照组提高</a:t>
            </a:r>
            <a:r>
              <a:rPr lang="en-US" altLang="zh-CN" sz="1600" dirty="0">
                <a:solidFill>
                  <a:schemeClr val="lt1"/>
                </a:solidFill>
                <a:latin typeface="微软雅黑" panose="020B0503020204020204" charset="-122"/>
                <a:ea typeface="微软雅黑" panose="020B0503020204020204" charset="-122"/>
                <a:cs typeface="微软雅黑" panose="020B0503020204020204" charset="-122"/>
                <a:sym typeface="+mn-lt"/>
              </a:rPr>
              <a:t>3</a:t>
            </a: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倍；</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中位达标采集时间</a:t>
            </a:r>
            <a:r>
              <a:rPr lang="en-US" altLang="zh-CN" sz="1600" dirty="0">
                <a:solidFill>
                  <a:schemeClr val="lt1"/>
                </a:solidFill>
                <a:latin typeface="微软雅黑" panose="020B0503020204020204" charset="-122"/>
                <a:ea typeface="微软雅黑" panose="020B0503020204020204" charset="-122"/>
                <a:cs typeface="微软雅黑" panose="020B0503020204020204" charset="-122"/>
                <a:sym typeface="+mn-lt"/>
              </a:rPr>
              <a:t>1</a:t>
            </a:r>
            <a:r>
              <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rPr>
              <a:t>天，安全性良好。</a:t>
            </a: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a:p>
            <a:pPr>
              <a:lnSpc>
                <a:spcPct val="150000"/>
              </a:lnSpc>
            </a:pPr>
            <a:endParaRPr lang="zh-CN" altLang="en-US" sz="1600" dirty="0">
              <a:solidFill>
                <a:schemeClr val="lt1"/>
              </a:solidFill>
              <a:latin typeface="微软雅黑" panose="020B0503020204020204" charset="-122"/>
              <a:ea typeface="微软雅黑" panose="020B0503020204020204" charset="-122"/>
              <a:cs typeface="微软雅黑" panose="020B0503020204020204" charset="-122"/>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38000">
              <a:schemeClr val="bg2">
                <a:lumMod val="75000"/>
              </a:schemeClr>
            </a:gs>
          </a:gsLst>
          <a:lin ang="2700000" scaled="0"/>
        </a:gra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1270" y="0"/>
            <a:ext cx="12190730" cy="6315710"/>
          </a:xfrm>
          <a:prstGeom prst="rect">
            <a:avLst/>
          </a:prstGeom>
          <a:solidFill>
            <a:srgbClr val="001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锦绣宋体" panose="02000503000000000000" charset="-122"/>
              <a:ea typeface="锦绣宋体" panose="02000503000000000000" charset="-122"/>
              <a:cs typeface="+mn-ea"/>
              <a:sym typeface="+mn-lt"/>
            </a:endParaRPr>
          </a:p>
        </p:txBody>
      </p:sp>
      <p:sp>
        <p:nvSpPr>
          <p:cNvPr id="6" name="文本框 5"/>
          <p:cNvSpPr txBox="1"/>
          <p:nvPr>
            <p:custDataLst>
              <p:tags r:id="rId2"/>
            </p:custDataLst>
          </p:nvPr>
        </p:nvSpPr>
        <p:spPr>
          <a:xfrm>
            <a:off x="105410" y="48260"/>
            <a:ext cx="1171575" cy="480060"/>
          </a:xfrm>
          <a:prstGeom prst="rect">
            <a:avLst/>
          </a:prstGeom>
          <a:noFill/>
        </p:spPr>
        <p:txBody>
          <a:bodyPr wrap="square" bIns="0" rtlCol="0" anchor="b" anchorCtr="0">
            <a:noAutofit/>
          </a:bodyPr>
          <a:p>
            <a:r>
              <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rPr>
              <a:t>丽诺生®</a:t>
            </a:r>
            <a:endParaRPr lang="zh-CN" altLang="en-US" sz="1600" b="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endParaRPr>
          </a:p>
          <a:p>
            <a:r>
              <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rPr>
              <a:t>普乐沙福注射液</a:t>
            </a:r>
            <a:endParaRPr lang="zh-CN" altLang="en-US" sz="900" b="1" dirty="0">
              <a:ln>
                <a:noFill/>
              </a:ln>
              <a:solidFill>
                <a:schemeClr val="bg1"/>
              </a:solidFill>
              <a:effectLst>
                <a:glow rad="63500">
                  <a:schemeClr val="accent1">
                    <a:satMod val="175000"/>
                    <a:alpha val="40000"/>
                  </a:schemeClr>
                </a:glow>
              </a:effectLst>
              <a:latin typeface="微软雅黑" panose="020B0503020204020204" charset="-122"/>
              <a:ea typeface="微软雅黑" panose="020B0503020204020204" charset="-122"/>
            </a:endParaRPr>
          </a:p>
        </p:txBody>
      </p:sp>
      <p:sp>
        <p:nvSpPr>
          <p:cNvPr id="13" name="矩形 12"/>
          <p:cNvSpPr/>
          <p:nvPr>
            <p:custDataLst>
              <p:tags r:id="rId3"/>
            </p:custDataLst>
          </p:nvPr>
        </p:nvSpPr>
        <p:spPr>
          <a:xfrm>
            <a:off x="635" y="528955"/>
            <a:ext cx="12191365" cy="5786120"/>
          </a:xfrm>
          <a:prstGeom prst="rect">
            <a:avLst/>
          </a:prstGeom>
          <a:gradFill>
            <a:gsLst>
              <a:gs pos="0">
                <a:srgbClr val="53639F">
                  <a:alpha val="9000"/>
                </a:srgbClr>
              </a:gs>
              <a:gs pos="87000">
                <a:srgbClr val="1D2E5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cs typeface="+mn-ea"/>
              <a:sym typeface="+mn-lt"/>
            </a:endParaRPr>
          </a:p>
        </p:txBody>
      </p:sp>
      <p:sp>
        <p:nvSpPr>
          <p:cNvPr id="2" name="矩形 1"/>
          <p:cNvSpPr/>
          <p:nvPr userDrawn="1"/>
        </p:nvSpPr>
        <p:spPr bwMode="auto">
          <a:xfrm>
            <a:off x="3547745" y="1395095"/>
            <a:ext cx="4827905" cy="829945"/>
          </a:xfrm>
          <a:prstGeom prst="rect">
            <a:avLst/>
          </a:prstGeom>
        </p:spPr>
        <p:txBody>
          <a:bodyPr wrap="square">
            <a:spAutoFit/>
          </a:bodyPr>
          <a:p>
            <a:pPr algn="ctr">
              <a:defRPr/>
            </a:pPr>
            <a:r>
              <a:rPr lang="zh-CN" altLang="en-US" sz="4800" b="1" kern="100" spc="300" dirty="0">
                <a:solidFill>
                  <a:schemeClr val="lt1"/>
                </a:solidFill>
                <a:latin typeface="微软雅黑" panose="020B0503020204020204" charset="-122"/>
                <a:ea typeface="微软雅黑" panose="020B0503020204020204" charset="-122"/>
                <a:cs typeface="+mn-ea"/>
                <a:sym typeface="+mn-lt"/>
              </a:rPr>
              <a:t>创新性</a:t>
            </a:r>
            <a:endParaRPr lang="zh-CN" altLang="en-US" sz="4800" b="1" kern="100" spc="300" dirty="0">
              <a:solidFill>
                <a:schemeClr val="lt1"/>
              </a:solidFill>
              <a:latin typeface="微软雅黑" panose="020B0503020204020204" charset="-122"/>
              <a:ea typeface="微软雅黑" panose="020B0503020204020204" charset="-122"/>
              <a:cs typeface="+mn-ea"/>
              <a:sym typeface="+mn-lt"/>
            </a:endParaRPr>
          </a:p>
        </p:txBody>
      </p:sp>
      <p:sp>
        <p:nvSpPr>
          <p:cNvPr id="9" name="椭圆 8"/>
          <p:cNvSpPr/>
          <p:nvPr userDrawn="1">
            <p:custDataLst>
              <p:tags r:id="rId4"/>
            </p:custDataLst>
          </p:nvPr>
        </p:nvSpPr>
        <p:spPr>
          <a:xfrm>
            <a:off x="5422265" y="93345"/>
            <a:ext cx="1080135" cy="1080135"/>
          </a:xfrm>
          <a:prstGeom prst="ellipse">
            <a:avLst/>
          </a:prstGeom>
          <a:solidFill>
            <a:schemeClr val="accent1">
              <a:lumMod val="75000"/>
            </a:schemeClr>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dirty="0">
                <a:solidFill>
                  <a:schemeClr val="lt1"/>
                </a:solidFill>
                <a:latin typeface="微软雅黑" panose="020B0503020204020204" charset="-122"/>
                <a:ea typeface="微软雅黑" panose="020B0503020204020204" charset="-122"/>
                <a:cs typeface="+mn-ea"/>
                <a:sym typeface="+mn-lt"/>
              </a:rPr>
              <a:t>05</a:t>
            </a:r>
            <a:endParaRPr lang="en-US" altLang="zh-CN" sz="3600" b="1" dirty="0">
              <a:solidFill>
                <a:schemeClr val="lt1"/>
              </a:solidFill>
              <a:latin typeface="微软雅黑" panose="020B0503020204020204" charset="-122"/>
              <a:ea typeface="微软雅黑" panose="020B0503020204020204" charset="-122"/>
              <a:cs typeface="+mn-ea"/>
              <a:sym typeface="+mn-lt"/>
            </a:endParaRPr>
          </a:p>
        </p:txBody>
      </p:sp>
      <p:sp>
        <p:nvSpPr>
          <p:cNvPr id="21" name="文本框 20"/>
          <p:cNvSpPr txBox="1"/>
          <p:nvPr>
            <p:custDataLst>
              <p:tags r:id="rId5"/>
            </p:custDataLst>
          </p:nvPr>
        </p:nvSpPr>
        <p:spPr>
          <a:xfrm>
            <a:off x="1089025" y="2376805"/>
            <a:ext cx="10521950" cy="1198880"/>
          </a:xfrm>
          <a:prstGeom prst="rect">
            <a:avLst/>
          </a:prstGeom>
          <a:noFill/>
        </p:spPr>
        <p:txBody>
          <a:bodyPr wrap="square" rtlCol="0">
            <a:spAutoFit/>
          </a:bodyPr>
          <a:p>
            <a:pPr>
              <a:lnSpc>
                <a:spcPct val="150000"/>
              </a:lnSpc>
            </a:pPr>
            <a:r>
              <a:rPr lang="zh-CN" altLang="en-US" sz="1600" dirty="0">
                <a:solidFill>
                  <a:schemeClr val="lt1"/>
                </a:solidFill>
                <a:latin typeface="微软雅黑" panose="020B0503020204020204" charset="-122"/>
                <a:ea typeface="微软雅黑" panose="020B0503020204020204" charset="-122"/>
                <a:cs typeface="+mn-ea"/>
                <a:sym typeface="+mn-lt"/>
              </a:rPr>
              <a:t>创新点：拥有发明专利：对称大环胺化合物的结晶形式</a:t>
            </a:r>
            <a:endParaRPr lang="zh-CN" altLang="en-US" sz="1600" dirty="0">
              <a:solidFill>
                <a:schemeClr val="lt1"/>
              </a:solidFill>
              <a:latin typeface="微软雅黑" panose="020B0503020204020204" charset="-122"/>
              <a:ea typeface="微软雅黑" panose="020B0503020204020204" charset="-122"/>
              <a:cs typeface="+mn-ea"/>
              <a:sym typeface="+mn-lt"/>
            </a:endParaRPr>
          </a:p>
          <a:p>
            <a:pPr>
              <a:lnSpc>
                <a:spcPct val="150000"/>
              </a:lnSpc>
            </a:pPr>
            <a:r>
              <a:rPr lang="zh-CN" altLang="en-US" sz="1600" dirty="0">
                <a:solidFill>
                  <a:schemeClr val="lt1"/>
                </a:solidFill>
                <a:latin typeface="微软雅黑" panose="020B0503020204020204" charset="-122"/>
                <a:ea typeface="微软雅黑" panose="020B0503020204020204" charset="-122"/>
                <a:cs typeface="+mn-ea"/>
                <a:sym typeface="+mn-lt"/>
              </a:rPr>
              <a:t>优势：本项发明专利技术涉及可用于干细胞激动剂的对称大环胺化合物的结晶形式。本发明专利技术还涉及包含所述结晶化合物的医药组合物，和可用于制备所述化合物结晶形式的方法。</a:t>
            </a:r>
            <a:endParaRPr lang="zh-CN" altLang="en-US" sz="1600" dirty="0">
              <a:solidFill>
                <a:schemeClr val="lt1"/>
              </a:solidFill>
              <a:latin typeface="微软雅黑" panose="020B0503020204020204" charset="-122"/>
              <a:ea typeface="微软雅黑" panose="020B0503020204020204" charset="-122"/>
              <a:cs typeface="+mn-ea"/>
              <a:sym typeface="+mn-lt"/>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1"/>
  <p:tag name="KSO_WM_UNIT_BK_DARK_LIGHT"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1"/>
  <p:tag name="KSO_WM_UNIT_BK_DARK_LIGHT"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MASK_FLAG" val="1"/>
  <p:tag name="KSO_WM_SLIDE_BACKGROUND_TYPE" val="belt"/>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93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930"/>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4.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3930"/>
  <p:tag name="KSO_WM_TEMPLATE_THUMBS_INDEX" val="1、4、5、7、8、10、13"/>
</p:tagLst>
</file>

<file path=ppt/tags/tag135.xml><?xml version="1.0" encoding="utf-8"?>
<p:tagLst xmlns:p="http://schemas.openxmlformats.org/presentationml/2006/main">
  <p:tag name="KSO_WM_UNIT_PLACING_PICTURE_USER_VIEWPORT" val="{&quot;height&quot;:8765,&quot;width&quot;:19202}"/>
</p:tagLst>
</file>

<file path=ppt/tags/tag13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8.xml><?xml version="1.0" encoding="utf-8"?>
<p:tagLst xmlns:p="http://schemas.openxmlformats.org/presentationml/2006/main">
  <p:tag name="KSO_WM_UNIT_TEXT_FILL_FORE_SCHEMECOLOR_INDEX_BRIGHTNESS" val="0"/>
  <p:tag name="KSO_WM_UNIT_TEXT_FILL_FORE_SCHEMECOLOR_INDEX" val="4"/>
  <p:tag name="KSO_WM_UNIT_TEXT_FILL_TYPE" val="1"/>
</p:tagLst>
</file>

<file path=ppt/tags/tag13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custom20203930_1*i*1"/>
  <p:tag name="KSO_WM_TEMPLATE_CATEGORY" val="custom"/>
  <p:tag name="KSO_WM_TEMPLATE_INDEX" val="20203930"/>
  <p:tag name="KSO_WM_UNIT_LAYERLEVEL" val="1"/>
  <p:tag name="KSO_WM_TAG_VERSION" val="1.0"/>
  <p:tag name="KSO_WM_BEAUTIFY_FLAG" val="#wm#"/>
  <p:tag name="KSO_WM_UNIT_TEXT_FILL_FORE_SCHEMECOLOR_INDEX_1_BRIGHTNESS" val="0"/>
  <p:tag name="KSO_WM_UNIT_TEXT_FILL_FORE_SCHEMECOLOR_INDEX_1" val="14"/>
  <p:tag name="KSO_WM_UNIT_TEXT_FILL_FORE_SCHEMECOLOR_INDEX_1_POS" val="0"/>
  <p:tag name="KSO_WM_UNIT_TEXT_FILL_FORE_SCHEMECOLOR_INDEX_1_TRANS" val="0"/>
  <p:tag name="KSO_WM_UNIT_TEXT_FILL_FORE_SCHEMECOLOR_INDEX_2_BRIGHTNESS" val="0.6"/>
  <p:tag name="KSO_WM_UNIT_TEXT_FILL_FORE_SCHEMECOLOR_INDEX_2" val="5"/>
  <p:tag name="KSO_WM_UNIT_TEXT_FILL_FORE_SCHEMECOLOR_INDEX_2_POS" val="0.98"/>
  <p:tag name="KSO_WM_UNIT_TEXT_FILL_FORE_SCHEMECOLOR_INDEX_2_TRANS" val="0"/>
  <p:tag name="KSO_WM_UNIT_TEXT_FILL_GRADIENT_TYPE" val="0"/>
  <p:tag name="KSO_WM_UNIT_TEXT_FILL_GRADIENT_ANGLE" val="359.9"/>
  <p:tag name="KSO_WM_UNIT_TEXT_FILL_GRADIENT_Direction" val="-2"/>
  <p:tag name="KSO_WM_UNIT_TEXT_FILL_TYPE" val="3"/>
  <p:tag name="KSO_WM_UNIT_TEXT_GLOW_SCHEMECOLOR_INDEX_BRIGHTNESS" val="0"/>
  <p:tag name="KSO_WM_UNIT_TEXT_GLOW_SCHEMECOLOR_INDEX" val="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custom20203930_1*i*1"/>
  <p:tag name="KSO_WM_TEMPLATE_CATEGORY" val="custom"/>
  <p:tag name="KSO_WM_TEMPLATE_INDEX" val="20203930"/>
  <p:tag name="KSO_WM_UNIT_LAYERLEVEL" val="1"/>
  <p:tag name="KSO_WM_TAG_VERSION" val="1.0"/>
  <p:tag name="KSO_WM_BEAUTIFY_FLAG" val="#wm#"/>
  <p:tag name="KSO_WM_UNIT_TEXT_FILL_FORE_SCHEMECOLOR_INDEX_1_BRIGHTNESS" val="0"/>
  <p:tag name="KSO_WM_UNIT_TEXT_FILL_FORE_SCHEMECOLOR_INDEX_1" val="14"/>
  <p:tag name="KSO_WM_UNIT_TEXT_FILL_FORE_SCHEMECOLOR_INDEX_1_POS" val="0"/>
  <p:tag name="KSO_WM_UNIT_TEXT_FILL_FORE_SCHEMECOLOR_INDEX_1_TRANS" val="0"/>
  <p:tag name="KSO_WM_UNIT_TEXT_FILL_FORE_SCHEMECOLOR_INDEX_2_BRIGHTNESS" val="0.6"/>
  <p:tag name="KSO_WM_UNIT_TEXT_FILL_FORE_SCHEMECOLOR_INDEX_2" val="5"/>
  <p:tag name="KSO_WM_UNIT_TEXT_FILL_FORE_SCHEMECOLOR_INDEX_2_POS" val="0.98"/>
  <p:tag name="KSO_WM_UNIT_TEXT_FILL_FORE_SCHEMECOLOR_INDEX_2_TRANS" val="0"/>
  <p:tag name="KSO_WM_UNIT_TEXT_FILL_GRADIENT_TYPE" val="0"/>
  <p:tag name="KSO_WM_UNIT_TEXT_FILL_GRADIENT_ANGLE" val="359.9"/>
  <p:tag name="KSO_WM_UNIT_TEXT_FILL_GRADIENT_Direction" val="-2"/>
  <p:tag name="KSO_WM_UNIT_TEXT_FILL_TYPE" val="3"/>
  <p:tag name="KSO_WM_UNIT_TEXT_GLOW_SCHEMECOLOR_INDEX_BRIGHTNESS" val="0"/>
  <p:tag name="KSO_WM_UNIT_TEXT_GLOW_SCHEMECOLOR_INDEX" val="5"/>
</p:tagLst>
</file>

<file path=ppt/tags/tag141.xml><?xml version="1.0" encoding="utf-8"?>
<p:tagLst xmlns:p="http://schemas.openxmlformats.org/presentationml/2006/main">
  <p:tag name="KSO_WM_SLIDE_ID" val="custom20203930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EMPLATE_MASTER_THUMB_INDEX" val="12"/>
  <p:tag name="KSO_WM_TAG_VERSION" val="1.0"/>
  <p:tag name="KSO_WM_BEAUTIFY_FLAG" val="#wm#"/>
  <p:tag name="KSO_WM_TEMPLATE_CATEGORY" val="custom"/>
  <p:tag name="KSO_WM_TEMPLATE_INDEX" val="20203930"/>
  <p:tag name="KSO_WM_SLIDE_LAYOUT" val="a"/>
  <p:tag name="KSO_WM_SLIDE_LAYOUT_CNT" val="1"/>
  <p:tag name="KSO_WM_TEMPLATE_THUMBS_INDEX" val="1、4、5、7、8、10、13、15"/>
</p:tagLst>
</file>

<file path=ppt/tags/tag14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l_h_i*1_1_5"/>
  <p:tag name="KSO_WM_TEMPLATE_CATEGORY" val="custom"/>
  <p:tag name="KSO_WM_TEMPLATE_INDEX" val="20203930"/>
  <p:tag name="KSO_WM_UNIT_LAYERLEVEL" val="1_1_1"/>
  <p:tag name="KSO_WM_TAG_VERSION" val="1.0"/>
  <p:tag name="KSO_WM_BEAUTIFY_FLAG" val="#wm#"/>
  <p:tag name="KSO_WM_DIAGRAM_GROUP_CODE" val="l1-1"/>
  <p:tag name="KSO_WM_UNIT_TYPE" val="l_h_i"/>
  <p:tag name="KSO_WM_UNIT_INDEX" val="1_1_5"/>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l_h_i*1_3_1"/>
  <p:tag name="KSO_WM_TEMPLATE_CATEGORY" val="custom"/>
  <p:tag name="KSO_WM_TEMPLATE_INDEX" val="20203930"/>
  <p:tag name="KSO_WM_UNIT_LAYERLEVEL" val="1_1_1"/>
  <p:tag name="KSO_WM_TAG_VERSION" val="1.0"/>
  <p:tag name="KSO_WM_BEAUTIFY_FLAG" val="#wm#"/>
  <p:tag name="KSO_WM_DIAGRAM_GROUP_CODE" val="l1-1"/>
  <p:tag name="KSO_WM_UNIT_TYPE" val="l_h_i"/>
  <p:tag name="KSO_WM_UNIT_INDEX" val="1_3_1"/>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l_h_f*1_3_1"/>
  <p:tag name="KSO_WM_TEMPLATE_CATEGORY" val="custom"/>
  <p:tag name="KSO_WM_TEMPLATE_INDEX" val="20203930"/>
  <p:tag name="KSO_WM_UNIT_LAYERLEVEL" val="1_1_1"/>
  <p:tag name="KSO_WM_TAG_VERSION" val="1.0"/>
  <p:tag name="KSO_WM_BEAUTIFY_FLAG" val="#wm#"/>
  <p:tag name="KSO_WM_UNIT_NOCLEAR" val="0"/>
  <p:tag name="KSO_WM_UNIT_VALUE" val="7"/>
  <p:tag name="KSO_WM_DIAGRAM_GROUP_CODE" val="l1-1"/>
  <p:tag name="KSO_WM_UNIT_TYPE" val="l_h_f"/>
  <p:tag name="KSO_WM_UNIT_INDEX" val="1_3_1"/>
  <p:tag name="KSO_WM_UNIT_PRESET_TEXT" val="单击此处添加正文"/>
  <p:tag name="KSO_WM_UNIT_TEXT_FILL_FORE_SCHEMECOLOR_INDEX" val="14"/>
  <p:tag name="KSO_WM_UNIT_TEXT_FILL_TYPE" val="1"/>
  <p:tag name="KSO_WM_UNIT_USESOURCEFORMAT_APPLY" val="1"/>
  <p:tag name="KSO_WM_UNIT_SUBTYPE" val="a"/>
  <p:tag name="KSO_WM_UNIT_TEXT_FORE_SCHEMECOLOR_INDEX" val="5"/>
  <p:tag name="KSO_WM_UNIT_TEXT_LINE_FILL_TYPE"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l_h_f*1_1_1"/>
  <p:tag name="KSO_WM_TEMPLATE_CATEGORY" val="custom"/>
  <p:tag name="KSO_WM_TEMPLATE_INDEX" val="20203930"/>
  <p:tag name="KSO_WM_UNIT_LAYERLEVEL" val="1_1_1"/>
  <p:tag name="KSO_WM_TAG_VERSION" val="1.0"/>
  <p:tag name="KSO_WM_BEAUTIFY_FLAG" val="#wm#"/>
  <p:tag name="KSO_WM_UNIT_NOCLEAR" val="0"/>
  <p:tag name="KSO_WM_UNIT_VALUE" val="7"/>
  <p:tag name="KSO_WM_DIAGRAM_GROUP_CODE" val="l1-1"/>
  <p:tag name="KSO_WM_UNIT_TYPE" val="l_h_f"/>
  <p:tag name="KSO_WM_UNIT_INDEX" val="1_1_1"/>
  <p:tag name="KSO_WM_UNIT_PRESET_TEXT" val="单击此处添加正文"/>
  <p:tag name="KSO_WM_UNIT_TEXT_FILL_FORE_SCHEMECOLOR_INDEX" val="14"/>
  <p:tag name="KSO_WM_UNIT_TEXT_FILL_TYPE" val="1"/>
  <p:tag name="KSO_WM_UNIT_USESOURCEFORMAT_APPLY" val="1"/>
  <p:tag name="KSO_WM_UNIT_SUBTYPE" val="a"/>
  <p:tag name="KSO_WM_UNIT_TEXT_FORE_SCHEMECOLOR_INDEX" val="5"/>
  <p:tag name="KSO_WM_UNIT_TEXT_LINE_FILL_TYPE"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l_h_i*1_2_1"/>
  <p:tag name="KSO_WM_TEMPLATE_CATEGORY" val="custom"/>
  <p:tag name="KSO_WM_TEMPLATE_INDEX" val="20203930"/>
  <p:tag name="KSO_WM_UNIT_LAYERLEVEL" val="1_1_1"/>
  <p:tag name="KSO_WM_TAG_VERSION" val="1.0"/>
  <p:tag name="KSO_WM_BEAUTIFY_FLAG" val="#wm#"/>
  <p:tag name="KSO_WM_DIAGRAM_GROUP_CODE" val="l1-1"/>
  <p:tag name="KSO_WM_UNIT_TYPE" val="l_h_i"/>
  <p:tag name="KSO_WM_UNIT_INDEX" val="1_2_1"/>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l_h_f*1_2_1"/>
  <p:tag name="KSO_WM_TEMPLATE_CATEGORY" val="custom"/>
  <p:tag name="KSO_WM_TEMPLATE_INDEX" val="20203930"/>
  <p:tag name="KSO_WM_UNIT_LAYERLEVEL" val="1_1_1"/>
  <p:tag name="KSO_WM_TAG_VERSION" val="1.0"/>
  <p:tag name="KSO_WM_BEAUTIFY_FLAG" val="#wm#"/>
  <p:tag name="KSO_WM_UNIT_NOCLEAR" val="0"/>
  <p:tag name="KSO_WM_UNIT_VALUE" val="7"/>
  <p:tag name="KSO_WM_DIAGRAM_GROUP_CODE" val="l1-1"/>
  <p:tag name="KSO_WM_UNIT_TYPE" val="l_h_f"/>
  <p:tag name="KSO_WM_UNIT_INDEX" val="1_2_1"/>
  <p:tag name="KSO_WM_UNIT_PRESET_TEXT" val="单击此处添加正文"/>
  <p:tag name="KSO_WM_UNIT_TEXT_FILL_FORE_SCHEMECOLOR_INDEX" val="14"/>
  <p:tag name="KSO_WM_UNIT_TEXT_FILL_TYPE" val="1"/>
  <p:tag name="KSO_WM_UNIT_USESOURCEFORMAT_APPLY" val="1"/>
  <p:tag name="KSO_WM_UNIT_SUBTYPE" val="a"/>
  <p:tag name="KSO_WM_UNIT_TEXT_FORE_SCHEMECOLOR_INDEX" val="5"/>
  <p:tag name="KSO_WM_UNIT_TEXT_LINE_FILL_TYPE"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l_h_i*1_4_1"/>
  <p:tag name="KSO_WM_TEMPLATE_CATEGORY" val="custom"/>
  <p:tag name="KSO_WM_TEMPLATE_INDEX" val="20203930"/>
  <p:tag name="KSO_WM_UNIT_LAYERLEVEL" val="1_1_1"/>
  <p:tag name="KSO_WM_TAG_VERSION" val="1.0"/>
  <p:tag name="KSO_WM_BEAUTIFY_FLAG" val="#wm#"/>
  <p:tag name="KSO_WM_DIAGRAM_GROUP_CODE" val="l1-1"/>
  <p:tag name="KSO_WM_UNIT_TYPE" val="l_h_i"/>
  <p:tag name="KSO_WM_UNIT_INDEX" val="1_4_1"/>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l_h_f*1_4_1"/>
  <p:tag name="KSO_WM_TEMPLATE_CATEGORY" val="custom"/>
  <p:tag name="KSO_WM_TEMPLATE_INDEX" val="20203930"/>
  <p:tag name="KSO_WM_UNIT_LAYERLEVEL" val="1_1_1"/>
  <p:tag name="KSO_WM_TAG_VERSION" val="1.0"/>
  <p:tag name="KSO_WM_BEAUTIFY_FLAG" val="#wm#"/>
  <p:tag name="KSO_WM_UNIT_NOCLEAR" val="0"/>
  <p:tag name="KSO_WM_UNIT_VALUE" val="7"/>
  <p:tag name="KSO_WM_DIAGRAM_GROUP_CODE" val="l1-1"/>
  <p:tag name="KSO_WM_UNIT_TYPE" val="l_h_f"/>
  <p:tag name="KSO_WM_UNIT_INDEX" val="1_4_1"/>
  <p:tag name="KSO_WM_UNIT_PRESET_TEXT" val="单击此处添加正文"/>
  <p:tag name="KSO_WM_UNIT_TEXT_FILL_FORE_SCHEMECOLOR_INDEX" val="14"/>
  <p:tag name="KSO_WM_UNIT_TEXT_FILL_TYPE" val="1"/>
  <p:tag name="KSO_WM_UNIT_USESOURCEFORMAT_APPLY" val="1"/>
  <p:tag name="KSO_WM_UNIT_SUBTYPE" val="a"/>
  <p:tag name="KSO_WM_UNIT_TEXT_FORE_SCHEMECOLOR_INDEX" val="5"/>
  <p:tag name="KSO_WM_UNIT_TEXT_LINE_FILL_TYPE"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i*1"/>
  <p:tag name="KSO_WM_TEMPLATE_CATEGORY" val="custom"/>
  <p:tag name="KSO_WM_TEMPLATE_INDEX" val="20203930"/>
  <p:tag name="KSO_WM_UNIT_LAYERLEVEL" val="1"/>
  <p:tag name="KSO_WM_TAG_VERSION" val="1.0"/>
  <p:tag name="KSO_WM_BEAUTIFY_FLAG" val="#wm#"/>
  <p:tag name="KSO_WM_DIAGRAM_GROUP_CODE" val="l1-3"/>
  <p:tag name="KSO_WM_UNIT_TYPE" val="i"/>
  <p:tag name="KSO_WM_UNIT_INDEX"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b*1"/>
  <p:tag name="KSO_WM_TEMPLATE_CATEGORY" val="custom"/>
  <p:tag name="KSO_WM_TEMPLATE_INDEX" val="20203930"/>
  <p:tag name="KSO_WM_UNIT_LAYERLEVEL" val="1"/>
  <p:tag name="KSO_WM_TAG_VERSION" val="1.0"/>
  <p:tag name="KSO_WM_BEAUTIFY_FLAG" val="#wm#"/>
  <p:tag name="KSO_WM_UNIT_ISCONTENTSTITLE" val="0"/>
  <p:tag name="KSO_WM_UNIT_NOCLEAR" val="0"/>
  <p:tag name="KSO_WM_UNIT_VALUE" val="8"/>
  <p:tag name="KSO_WM_DIAGRAM_GROUP_CODE" val="l1-3"/>
  <p:tag name="KSO_WM_UNIT_TYPE" val="b"/>
  <p:tag name="KSO_WM_UNIT_INDEX" val="1"/>
  <p:tag name="KSO_WM_UNIT_PRESET_TEXT" val="CONTENTS"/>
  <p:tag name="KSO_WM_UNIT_FILL_FORE_SCHEMECOLOR_INDEX" val="14"/>
  <p:tag name="KSO_WM_UNIT_FILL_TYPE" val="1"/>
  <p:tag name="KSO_WM_UNIT_TEXT_FILL_FORE_SCHEMECOLOR_INDEX" val="5"/>
  <p:tag name="KSO_WM_UNIT_TEXT_FILL_TYPE" val="1"/>
  <p:tag name="KSO_WM_UNIT_USESOURCEFORMAT_APPLY" val="1"/>
  <p:tag name="KSO_WM_UNIT_ISNUMDGMTITLE" val="0"/>
</p:tagLst>
</file>

<file path=ppt/tags/tag154.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custom20203930_6*l_h_i*1_2_3"/>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55.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custom20203930_6*l_h_i*1_2_4"/>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56.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custom20203930_6*l_h_i*1_2_5"/>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57.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custom20203930_6*l_h_i*1_2_6"/>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58.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custom20203930_6*l_h_i*1_2_7"/>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59.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2_8"/>
  <p:tag name="KSO_WM_UNIT_ID" val="custom20203930_6*l_h_i*1_2_8"/>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custom20203930_6*l_h_i*1_3_5"/>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61.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custom20203930_6*l_h_i*1_3_6"/>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62.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3_7"/>
  <p:tag name="KSO_WM_UNIT_ID" val="custom20203930_6*l_h_i*1_3_7"/>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63.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custom20203930_6*l_h_i*1_3_2"/>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64.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custom20203930_6*l_h_i*1_3_3"/>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65.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4_10"/>
  <p:tag name="KSO_WM_UNIT_ID" val="custom20203930_6*l_h_i*1_4_10"/>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66.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4_11"/>
  <p:tag name="KSO_WM_UNIT_ID" val="custom20203930_6*l_h_i*1_4_11"/>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67.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4_12"/>
  <p:tag name="KSO_WM_UNIT_ID" val="custom20203930_6*l_h_i*1_4_12"/>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68.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4_13"/>
  <p:tag name="KSO_WM_UNIT_ID" val="custom20203930_6*l_h_i*1_4_13"/>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69.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4_14"/>
  <p:tag name="KSO_WM_UNIT_ID" val="custom20203930_6*l_h_i*1_4_14"/>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custom20203930_6*l_h_i*1_4_2"/>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71.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custom20203930_6*l_h_i*1_4_3"/>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72.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custom20203930_6*l_h_i*1_4_4"/>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73.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4_5"/>
  <p:tag name="KSO_WM_UNIT_ID" val="custom20203930_6*l_h_i*1_4_5"/>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74.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4_6"/>
  <p:tag name="KSO_WM_UNIT_ID" val="custom20203930_6*l_h_i*1_4_6"/>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75.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4_7"/>
  <p:tag name="KSO_WM_UNIT_ID" val="custom20203930_6*l_h_i*1_4_7"/>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76.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4_8"/>
  <p:tag name="KSO_WM_UNIT_ID" val="custom20203930_6*l_h_i*1_4_8"/>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77.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custom20203930_6*l_h_i*1_1_7"/>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78.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8"/>
  <p:tag name="KSO_WM_UNIT_ID" val="custom20203930_6*l_h_i*1_1_8"/>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79.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9"/>
  <p:tag name="KSO_WM_UNIT_ID" val="custom20203930_6*l_h_i*1_1_9"/>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10"/>
  <p:tag name="KSO_WM_UNIT_ID" val="custom20203930_6*l_h_i*1_1_10"/>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81.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3930_6*l_h_i*1_1_2"/>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82.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custom20203930_6*l_h_i*1_1_3"/>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83.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custom20203930_6*l_h_i*1_1_4"/>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84.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3930_6*l_h_i*1_1_1"/>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a*1"/>
  <p:tag name="KSO_WM_TEMPLATE_CATEGORY" val="custom"/>
  <p:tag name="KSO_WM_TEMPLATE_INDEX" val="20203930"/>
  <p:tag name="KSO_WM_UNIT_LAYERLEVEL" val="1"/>
  <p:tag name="KSO_WM_TAG_VERSION" val="1.0"/>
  <p:tag name="KSO_WM_BEAUTIFY_FLAG" val="#wm#"/>
  <p:tag name="KSO_WM_UNIT_ISCONTENTSTITLE" val="1"/>
  <p:tag name="KSO_WM_UNIT_NOCLEAR" val="0"/>
  <p:tag name="KSO_WM_UNIT_VALUE" val="3"/>
  <p:tag name="KSO_WM_DIAGRAM_GROUP_CODE" val="l1-3"/>
  <p:tag name="KSO_WM_UNIT_TYPE" val="a"/>
  <p:tag name="KSO_WM_UNIT_INDEX" val="1"/>
  <p:tag name="KSO_WM_UNIT_PRESET_TEXT" val="目录"/>
  <p:tag name="KSO_WM_UNIT_TEXT_FILL_FORE_SCHEMECOLOR_INDEX" val="14"/>
  <p:tag name="KSO_WM_UNIT_TEXT_FILL_TYPE" val="1"/>
  <p:tag name="KSO_WM_UNIT_USESOURCEFORMAT_APPLY" val="1"/>
  <p:tag name="KSO_WM_UNIT_ISNUMDGMTITLE" val="0"/>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l_h_i*1_5_6"/>
  <p:tag name="KSO_WM_TEMPLATE_CATEGORY" val="custom"/>
  <p:tag name="KSO_WM_TEMPLATE_INDEX" val="20203930"/>
  <p:tag name="KSO_WM_UNIT_LAYERLEVEL" val="1_1_1"/>
  <p:tag name="KSO_WM_TAG_VERSION" val="1.0"/>
  <p:tag name="KSO_WM_BEAUTIFY_FLAG" val="#wm#"/>
  <p:tag name="KSO_WM_DIAGRAM_GROUP_CODE" val="l1-1"/>
  <p:tag name="KSO_WM_UNIT_TYPE" val="l_h_i"/>
  <p:tag name="KSO_WM_UNIT_INDEX" val="1_5_6"/>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l_h_f*1_5_1"/>
  <p:tag name="KSO_WM_TEMPLATE_CATEGORY" val="custom"/>
  <p:tag name="KSO_WM_TEMPLATE_INDEX" val="20203930"/>
  <p:tag name="KSO_WM_UNIT_LAYERLEVEL" val="1_1_1"/>
  <p:tag name="KSO_WM_TAG_VERSION" val="1.0"/>
  <p:tag name="KSO_WM_BEAUTIFY_FLAG" val="#wm#"/>
  <p:tag name="KSO_WM_UNIT_NOCLEAR" val="0"/>
  <p:tag name="KSO_WM_UNIT_VALUE" val="7"/>
  <p:tag name="KSO_WM_DIAGRAM_GROUP_CODE" val="l1-1"/>
  <p:tag name="KSO_WM_UNIT_TYPE" val="l_h_f"/>
  <p:tag name="KSO_WM_UNIT_INDEX" val="1_5_1"/>
  <p:tag name="KSO_WM_UNIT_PRESET_TEXT" val="单击此处添加正文"/>
  <p:tag name="KSO_WM_UNIT_TEXT_FILL_FORE_SCHEMECOLOR_INDEX" val="14"/>
  <p:tag name="KSO_WM_UNIT_TEXT_FILL_TYPE" val="1"/>
  <p:tag name="KSO_WM_UNIT_USESOURCEFORMAT_APPLY" val="1"/>
  <p:tag name="KSO_WM_UNIT_SUBTYPE" val="a"/>
  <p:tag name="KSO_WM_UNIT_TEXT_FORE_SCHEMECOLOR_INDEX" val="5"/>
  <p:tag name="KSO_WM_UNIT_TEXT_LINE_FILL_TYPE" val="2"/>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l_h_i*1_6_6"/>
  <p:tag name="KSO_WM_TEMPLATE_CATEGORY" val="custom"/>
  <p:tag name="KSO_WM_TEMPLATE_INDEX" val="20203930"/>
  <p:tag name="KSO_WM_UNIT_LAYERLEVEL" val="1_1_1"/>
  <p:tag name="KSO_WM_TAG_VERSION" val="1.0"/>
  <p:tag name="KSO_WM_BEAUTIFY_FLAG" val="#wm#"/>
  <p:tag name="KSO_WM_DIAGRAM_GROUP_CODE" val="l1-1"/>
  <p:tag name="KSO_WM_UNIT_TYPE" val="l_h_i"/>
  <p:tag name="KSO_WM_UNIT_INDEX" val="1_6_6"/>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6*l_h_f*1_6_1"/>
  <p:tag name="KSO_WM_TEMPLATE_CATEGORY" val="custom"/>
  <p:tag name="KSO_WM_TEMPLATE_INDEX" val="20203930"/>
  <p:tag name="KSO_WM_UNIT_LAYERLEVEL" val="1_1_1"/>
  <p:tag name="KSO_WM_TAG_VERSION" val="1.0"/>
  <p:tag name="KSO_WM_BEAUTIFY_FLAG" val="#wm#"/>
  <p:tag name="KSO_WM_UNIT_NOCLEAR" val="0"/>
  <p:tag name="KSO_WM_UNIT_VALUE" val="7"/>
  <p:tag name="KSO_WM_DIAGRAM_GROUP_CODE" val="l1-1"/>
  <p:tag name="KSO_WM_UNIT_TYPE" val="l_h_f"/>
  <p:tag name="KSO_WM_UNIT_INDEX" val="1_6_1"/>
  <p:tag name="KSO_WM_UNIT_PRESET_TEXT" val="单击此处添加正文"/>
  <p:tag name="KSO_WM_UNIT_TEXT_FILL_FORE_SCHEMECOLOR_INDEX" val="14"/>
  <p:tag name="KSO_WM_UNIT_TEXT_FILL_TYPE" val="1"/>
  <p:tag name="KSO_WM_UNIT_USESOURCEFORMAT_APPLY" val="1"/>
  <p:tag name="KSO_WM_UNIT_SUBTYPE" val="a"/>
  <p:tag name="KSO_WM_UNIT_TEXT_FORE_SCHEMECOLOR_INDEX" val="5"/>
  <p:tag name="KSO_WM_UNIT_TEXT_LINE_FILL_TYPE"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custom20203930_6*l_h_i*1_5_1"/>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91.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custom20203930_6*l_h_i*1_5_2"/>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92.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custom20203930_6*l_h_i*1_5_3"/>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93.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custom20203930_6*l_h_i*1_5_4"/>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94.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5_5"/>
  <p:tag name="KSO_WM_UNIT_ID" val="custom20203930_6*l_h_i*1_5_5"/>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95.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custom20203930_6*l_h_i*1_6_1"/>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96.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custom20203930_6*l_h_i*1_6_2"/>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97.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custom20203930_6*l_h_i*1_6_3"/>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19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99.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6_4"/>
  <p:tag name="KSO_WM_UNIT_ID" val="custom20203930_6*l_h_i*1_6_4"/>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6_5"/>
  <p:tag name="KSO_WM_UNIT_ID" val="custom20203930_6*l_h_i*1_6_5"/>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01.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6_7"/>
  <p:tag name="KSO_WM_UNIT_ID" val="custom20203930_6*l_h_i*1_6_7"/>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02.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6_8"/>
  <p:tag name="KSO_WM_UNIT_ID" val="custom20203930_6*l_h_i*1_6_8"/>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03.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6_9"/>
  <p:tag name="KSO_WM_UNIT_ID" val="custom20203930_6*l_h_i*1_6_9"/>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04.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6_10"/>
  <p:tag name="KSO_WM_UNIT_ID" val="custom20203930_6*l_h_i*1_6_10"/>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05.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6_11"/>
  <p:tag name="KSO_WM_UNIT_ID" val="custom20203930_6*l_h_i*1_6_11"/>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06.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6_12"/>
  <p:tag name="KSO_WM_UNIT_ID" val="custom20203930_6*l_h_i*1_6_12"/>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07.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6_13"/>
  <p:tag name="KSO_WM_UNIT_ID" val="custom20203930_6*l_h_i*1_6_13"/>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208.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custom20203930_1*i*1"/>
  <p:tag name="KSO_WM_TEMPLATE_CATEGORY" val="custom"/>
  <p:tag name="KSO_WM_TEMPLATE_INDEX" val="20203930"/>
  <p:tag name="KSO_WM_UNIT_LAYERLEVEL" val="1"/>
  <p:tag name="KSO_WM_TAG_VERSION" val="1.0"/>
  <p:tag name="KSO_WM_BEAUTIFY_FLAG" val="#wm#"/>
  <p:tag name="KSO_WM_UNIT_TEXT_FILL_FORE_SCHEMECOLOR_INDEX_1_BRIGHTNESS" val="0"/>
  <p:tag name="KSO_WM_UNIT_TEXT_FILL_FORE_SCHEMECOLOR_INDEX_1" val="14"/>
  <p:tag name="KSO_WM_UNIT_TEXT_FILL_FORE_SCHEMECOLOR_INDEX_1_POS" val="0"/>
  <p:tag name="KSO_WM_UNIT_TEXT_FILL_FORE_SCHEMECOLOR_INDEX_1_TRANS" val="0"/>
  <p:tag name="KSO_WM_UNIT_TEXT_FILL_FORE_SCHEMECOLOR_INDEX_2_BRIGHTNESS" val="0.6"/>
  <p:tag name="KSO_WM_UNIT_TEXT_FILL_FORE_SCHEMECOLOR_INDEX_2" val="5"/>
  <p:tag name="KSO_WM_UNIT_TEXT_FILL_FORE_SCHEMECOLOR_INDEX_2_POS" val="0.98"/>
  <p:tag name="KSO_WM_UNIT_TEXT_FILL_FORE_SCHEMECOLOR_INDEX_2_TRANS" val="0"/>
  <p:tag name="KSO_WM_UNIT_TEXT_FILL_GRADIENT_TYPE" val="0"/>
  <p:tag name="KSO_WM_UNIT_TEXT_FILL_GRADIENT_ANGLE" val="359.9"/>
  <p:tag name="KSO_WM_UNIT_TEXT_FILL_GRADIENT_Direction" val="-2"/>
  <p:tag name="KSO_WM_UNIT_TEXT_FILL_TYPE" val="3"/>
  <p:tag name="KSO_WM_UNIT_TEXT_GLOW_SCHEMECOLOR_INDEX_BRIGHTNESS" val="0"/>
  <p:tag name="KSO_WM_UNIT_TEXT_GLOW_SCHEMECOLOR_INDEX" val="5"/>
</p:tagLst>
</file>

<file path=ppt/tags/tag20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custom20203930_1*i*1"/>
  <p:tag name="KSO_WM_TEMPLATE_CATEGORY" val="custom"/>
  <p:tag name="KSO_WM_TEMPLATE_INDEX" val="20203930"/>
  <p:tag name="KSO_WM_UNIT_LAYERLEVEL" val="1"/>
  <p:tag name="KSO_WM_TAG_VERSION" val="1.0"/>
  <p:tag name="KSO_WM_BEAUTIFY_FLAG" val="#wm#"/>
  <p:tag name="KSO_WM_UNIT_TEXT_FILL_FORE_SCHEMECOLOR_INDEX_1_BRIGHTNESS" val="0"/>
  <p:tag name="KSO_WM_UNIT_TEXT_FILL_FORE_SCHEMECOLOR_INDEX_1" val="14"/>
  <p:tag name="KSO_WM_UNIT_TEXT_FILL_FORE_SCHEMECOLOR_INDEX_1_POS" val="0"/>
  <p:tag name="KSO_WM_UNIT_TEXT_FILL_FORE_SCHEMECOLOR_INDEX_1_TRANS" val="0"/>
  <p:tag name="KSO_WM_UNIT_TEXT_FILL_FORE_SCHEMECOLOR_INDEX_2_BRIGHTNESS" val="0.6"/>
  <p:tag name="KSO_WM_UNIT_TEXT_FILL_FORE_SCHEMECOLOR_INDEX_2" val="5"/>
  <p:tag name="KSO_WM_UNIT_TEXT_FILL_FORE_SCHEMECOLOR_INDEX_2_POS" val="0.98"/>
  <p:tag name="KSO_WM_UNIT_TEXT_FILL_FORE_SCHEMECOLOR_INDEX_2_TRANS" val="0"/>
  <p:tag name="KSO_WM_UNIT_TEXT_FILL_GRADIENT_TYPE" val="0"/>
  <p:tag name="KSO_WM_UNIT_TEXT_FILL_GRADIENT_ANGLE" val="359.9"/>
  <p:tag name="KSO_WM_UNIT_TEXT_FILL_GRADIENT_Direction" val="-2"/>
  <p:tag name="KSO_WM_UNIT_TEXT_FILL_TYPE" val="3"/>
  <p:tag name="KSO_WM_UNIT_TEXT_GLOW_SCHEMECOLOR_INDEX_BRIGHTNESS" val="0"/>
  <p:tag name="KSO_WM_UNIT_TEXT_GLOW_SCHEMECOLOR_INDEX" val="5"/>
</p:tagLst>
</file>

<file path=ppt/tags/tag21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2.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213.xml><?xml version="1.0" encoding="utf-8"?>
<p:tagLst xmlns:p="http://schemas.openxmlformats.org/presentationml/2006/main">
  <p:tag name="KSO_WM_UNIT_PLACING_PICTURE_USER_VIEWPORT" val="{&quot;height&quot;:5963,&quot;width&quot;:9752}"/>
</p:tagLst>
</file>

<file path=ppt/tags/tag214.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1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6.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21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8.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19.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21.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2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3.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24.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22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6.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27.xml><?xml version="1.0" encoding="utf-8"?>
<p:tagLst xmlns:p="http://schemas.openxmlformats.org/presentationml/2006/main">
  <p:tag name="KSO_WM_UNIT_TABLE_BEAUTIFY" val="smartTable{9487fae8-936a-4559-a5a8-be3e6ed075df}"/>
  <p:tag name="TABLE_RECT" val="466.667*92.2077*457.35*122"/>
  <p:tag name="TABLE_ONEKEY_SKIN_IDX" val="0"/>
  <p:tag name="TABLE_SKINIDX" val="1"/>
  <p:tag name="TABLE_COLORIDX" val="9"/>
  <p:tag name="TABLE_COLOR_RGB" val="0x000000*0xFFFFFF*0x212121*0xFFFFFF*0x4A626E*0xA4B9B0*0xD6E6E6*0xF8E8CF*0xEEB991*0xB26C53"/>
  <p:tag name="TABLE_ENDDRAG_ORIGIN_RECT" val="414*91"/>
  <p:tag name="TABLE_ENDDRAG_RECT" val="484*138*414*91"/>
</p:tagLst>
</file>

<file path=ppt/tags/tag22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custom20203930_1*i*1"/>
  <p:tag name="KSO_WM_TEMPLATE_CATEGORY" val="custom"/>
  <p:tag name="KSO_WM_TEMPLATE_INDEX" val="20203930"/>
  <p:tag name="KSO_WM_UNIT_LAYERLEVEL" val="1"/>
  <p:tag name="KSO_WM_TAG_VERSION" val="1.0"/>
  <p:tag name="KSO_WM_BEAUTIFY_FLAG" val="#wm#"/>
  <p:tag name="KSO_WM_UNIT_TEXT_FILL_FORE_SCHEMECOLOR_INDEX_1_BRIGHTNESS" val="0"/>
  <p:tag name="KSO_WM_UNIT_TEXT_FILL_FORE_SCHEMECOLOR_INDEX_1" val="14"/>
  <p:tag name="KSO_WM_UNIT_TEXT_FILL_FORE_SCHEMECOLOR_INDEX_1_POS" val="0"/>
  <p:tag name="KSO_WM_UNIT_TEXT_FILL_FORE_SCHEMECOLOR_INDEX_1_TRANS" val="0"/>
  <p:tag name="KSO_WM_UNIT_TEXT_FILL_FORE_SCHEMECOLOR_INDEX_2_BRIGHTNESS" val="0.6"/>
  <p:tag name="KSO_WM_UNIT_TEXT_FILL_FORE_SCHEMECOLOR_INDEX_2" val="5"/>
  <p:tag name="KSO_WM_UNIT_TEXT_FILL_FORE_SCHEMECOLOR_INDEX_2_POS" val="0.98"/>
  <p:tag name="KSO_WM_UNIT_TEXT_FILL_FORE_SCHEMECOLOR_INDEX_2_TRANS" val="0"/>
  <p:tag name="KSO_WM_UNIT_TEXT_FILL_GRADIENT_TYPE" val="0"/>
  <p:tag name="KSO_WM_UNIT_TEXT_FILL_GRADIENT_ANGLE" val="359.9"/>
  <p:tag name="KSO_WM_UNIT_TEXT_FILL_GRADIENT_Direction" val="-2"/>
  <p:tag name="KSO_WM_UNIT_TEXT_FILL_TYPE" val="3"/>
  <p:tag name="KSO_WM_UNIT_TEXT_GLOW_SCHEMECOLOR_INDEX_BRIGHTNESS" val="0"/>
  <p:tag name="KSO_WM_UNIT_TEXT_GLOW_SCHEMECOLOR_INDEX" val="5"/>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1.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23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3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4.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custom20203930_1*i*1"/>
  <p:tag name="KSO_WM_TEMPLATE_CATEGORY" val="custom"/>
  <p:tag name="KSO_WM_TEMPLATE_INDEX" val="20203930"/>
  <p:tag name="KSO_WM_UNIT_LAYERLEVEL" val="1"/>
  <p:tag name="KSO_WM_TAG_VERSION" val="1.0"/>
  <p:tag name="KSO_WM_BEAUTIFY_FLAG" val="#wm#"/>
  <p:tag name="KSO_WM_UNIT_TEXT_FILL_FORE_SCHEMECOLOR_INDEX_1_BRIGHTNESS" val="0"/>
  <p:tag name="KSO_WM_UNIT_TEXT_FILL_FORE_SCHEMECOLOR_INDEX_1" val="14"/>
  <p:tag name="KSO_WM_UNIT_TEXT_FILL_FORE_SCHEMECOLOR_INDEX_1_POS" val="0"/>
  <p:tag name="KSO_WM_UNIT_TEXT_FILL_FORE_SCHEMECOLOR_INDEX_1_TRANS" val="0"/>
  <p:tag name="KSO_WM_UNIT_TEXT_FILL_FORE_SCHEMECOLOR_INDEX_2_BRIGHTNESS" val="0.6"/>
  <p:tag name="KSO_WM_UNIT_TEXT_FILL_FORE_SCHEMECOLOR_INDEX_2" val="5"/>
  <p:tag name="KSO_WM_UNIT_TEXT_FILL_FORE_SCHEMECOLOR_INDEX_2_POS" val="0.98"/>
  <p:tag name="KSO_WM_UNIT_TEXT_FILL_FORE_SCHEMECOLOR_INDEX_2_TRANS" val="0"/>
  <p:tag name="KSO_WM_UNIT_TEXT_FILL_GRADIENT_TYPE" val="0"/>
  <p:tag name="KSO_WM_UNIT_TEXT_FILL_GRADIENT_ANGLE" val="359.9"/>
  <p:tag name="KSO_WM_UNIT_TEXT_FILL_GRADIENT_Direction" val="-2"/>
  <p:tag name="KSO_WM_UNIT_TEXT_FILL_TYPE" val="3"/>
  <p:tag name="KSO_WM_UNIT_TEXT_GLOW_SCHEMECOLOR_INDEX_BRIGHTNESS" val="0"/>
  <p:tag name="KSO_WM_UNIT_TEXT_GLOW_SCHEMECOLOR_INDEX" val="5"/>
</p:tagLst>
</file>

<file path=ppt/tags/tag23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6.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23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3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custom20203930_1*i*1"/>
  <p:tag name="KSO_WM_TEMPLATE_CATEGORY" val="custom"/>
  <p:tag name="KSO_WM_TEMPLATE_INDEX" val="20203930"/>
  <p:tag name="KSO_WM_UNIT_LAYERLEVEL" val="1"/>
  <p:tag name="KSO_WM_TAG_VERSION" val="1.0"/>
  <p:tag name="KSO_WM_BEAUTIFY_FLAG" val="#wm#"/>
  <p:tag name="KSO_WM_UNIT_TEXT_FILL_FORE_SCHEMECOLOR_INDEX_1_BRIGHTNESS" val="0"/>
  <p:tag name="KSO_WM_UNIT_TEXT_FILL_FORE_SCHEMECOLOR_INDEX_1" val="14"/>
  <p:tag name="KSO_WM_UNIT_TEXT_FILL_FORE_SCHEMECOLOR_INDEX_1_POS" val="0"/>
  <p:tag name="KSO_WM_UNIT_TEXT_FILL_FORE_SCHEMECOLOR_INDEX_1_TRANS" val="0"/>
  <p:tag name="KSO_WM_UNIT_TEXT_FILL_FORE_SCHEMECOLOR_INDEX_2_BRIGHTNESS" val="0.6"/>
  <p:tag name="KSO_WM_UNIT_TEXT_FILL_FORE_SCHEMECOLOR_INDEX_2" val="5"/>
  <p:tag name="KSO_WM_UNIT_TEXT_FILL_FORE_SCHEMECOLOR_INDEX_2_POS" val="0.98"/>
  <p:tag name="KSO_WM_UNIT_TEXT_FILL_FORE_SCHEMECOLOR_INDEX_2_TRANS" val="0"/>
  <p:tag name="KSO_WM_UNIT_TEXT_FILL_GRADIENT_TYPE" val="0"/>
  <p:tag name="KSO_WM_UNIT_TEXT_FILL_GRADIENT_ANGLE" val="359.9"/>
  <p:tag name="KSO_WM_UNIT_TEXT_FILL_GRADIENT_Direction" val="-2"/>
  <p:tag name="KSO_WM_UNIT_TEXT_FILL_TYPE" val="3"/>
  <p:tag name="KSO_WM_UNIT_TEXT_GLOW_SCHEMECOLOR_INDEX_BRIGHTNESS" val="0"/>
  <p:tag name="KSO_WM_UNIT_TEXT_GLOW_SCHEMECOLOR_INDEX" val="5"/>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41.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24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4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44.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custom20203930_1*i*1"/>
  <p:tag name="KSO_WM_TEMPLATE_CATEGORY" val="custom"/>
  <p:tag name="KSO_WM_TEMPLATE_INDEX" val="20203930"/>
  <p:tag name="KSO_WM_UNIT_LAYERLEVEL" val="1"/>
  <p:tag name="KSO_WM_TAG_VERSION" val="1.0"/>
  <p:tag name="KSO_WM_BEAUTIFY_FLAG" val="#wm#"/>
  <p:tag name="KSO_WM_UNIT_TEXT_FILL_FORE_SCHEMECOLOR_INDEX_1_BRIGHTNESS" val="0"/>
  <p:tag name="KSO_WM_UNIT_TEXT_FILL_FORE_SCHEMECOLOR_INDEX_1" val="14"/>
  <p:tag name="KSO_WM_UNIT_TEXT_FILL_FORE_SCHEMECOLOR_INDEX_1_POS" val="0"/>
  <p:tag name="KSO_WM_UNIT_TEXT_FILL_FORE_SCHEMECOLOR_INDEX_1_TRANS" val="0"/>
  <p:tag name="KSO_WM_UNIT_TEXT_FILL_FORE_SCHEMECOLOR_INDEX_2_BRIGHTNESS" val="0.6"/>
  <p:tag name="KSO_WM_UNIT_TEXT_FILL_FORE_SCHEMECOLOR_INDEX_2" val="5"/>
  <p:tag name="KSO_WM_UNIT_TEXT_FILL_FORE_SCHEMECOLOR_INDEX_2_POS" val="0.98"/>
  <p:tag name="KSO_WM_UNIT_TEXT_FILL_FORE_SCHEMECOLOR_INDEX_2_TRANS" val="0"/>
  <p:tag name="KSO_WM_UNIT_TEXT_FILL_GRADIENT_TYPE" val="0"/>
  <p:tag name="KSO_WM_UNIT_TEXT_FILL_GRADIENT_ANGLE" val="359.9"/>
  <p:tag name="KSO_WM_UNIT_TEXT_FILL_GRADIENT_Direction" val="-2"/>
  <p:tag name="KSO_WM_UNIT_TEXT_FILL_TYPE" val="3"/>
  <p:tag name="KSO_WM_UNIT_TEXT_GLOW_SCHEMECOLOR_INDEX_BRIGHTNESS" val="0"/>
  <p:tag name="KSO_WM_UNIT_TEXT_GLOW_SCHEMECOLOR_INDEX" val="5"/>
</p:tagLst>
</file>

<file path=ppt/tags/tag24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46.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24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4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4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15*a*1"/>
  <p:tag name="KSO_WM_TEMPLATE_CATEGORY" val="custom"/>
  <p:tag name="KSO_WM_TEMPLATE_INDEX" val="20203930"/>
  <p:tag name="KSO_WM_UNIT_LAYERLEVEL" val="1"/>
  <p:tag name="KSO_WM_TAG_VERSION" val="1.0"/>
  <p:tag name="KSO_WM_BEAUTIFY_FLAG" val="#wm#"/>
  <p:tag name="KSO_WM_UNIT_ISCONTENTSTITLE" val="0"/>
  <p:tag name="KSO_WM_UNIT_NOCLEAR" val="1"/>
  <p:tag name="KSO_WM_UNIT_TYPE" val="a"/>
  <p:tag name="KSO_WM_UNIT_INDEX" val="1"/>
  <p:tag name="KSO_WM_UNIT_PRESET_TEXT" val="感谢观看"/>
  <p:tag name="KSO_WM_UNIT_ISNUMDGMTITLE" val="0"/>
</p:tagLst>
</file>

<file path=ppt/tags/tag251.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custom20203930_1*i*1"/>
  <p:tag name="KSO_WM_TEMPLATE_CATEGORY" val="custom"/>
  <p:tag name="KSO_WM_TEMPLATE_INDEX" val="20203930"/>
  <p:tag name="KSO_WM_UNIT_LAYERLEVEL" val="1"/>
  <p:tag name="KSO_WM_TAG_VERSION" val="1.0"/>
  <p:tag name="KSO_WM_BEAUTIFY_FLAG" val="#wm#"/>
  <p:tag name="KSO_WM_UNIT_TEXT_FILL_FORE_SCHEMECOLOR_INDEX_1_BRIGHTNESS" val="0"/>
  <p:tag name="KSO_WM_UNIT_TEXT_FILL_FORE_SCHEMECOLOR_INDEX_1" val="14"/>
  <p:tag name="KSO_WM_UNIT_TEXT_FILL_FORE_SCHEMECOLOR_INDEX_1_POS" val="0"/>
  <p:tag name="KSO_WM_UNIT_TEXT_FILL_FORE_SCHEMECOLOR_INDEX_1_TRANS" val="0"/>
  <p:tag name="KSO_WM_UNIT_TEXT_FILL_FORE_SCHEMECOLOR_INDEX_2_BRIGHTNESS" val="0.6"/>
  <p:tag name="KSO_WM_UNIT_TEXT_FILL_FORE_SCHEMECOLOR_INDEX_2" val="5"/>
  <p:tag name="KSO_WM_UNIT_TEXT_FILL_FORE_SCHEMECOLOR_INDEX_2_POS" val="0.98"/>
  <p:tag name="KSO_WM_UNIT_TEXT_FILL_FORE_SCHEMECOLOR_INDEX_2_TRANS" val="0"/>
  <p:tag name="KSO_WM_UNIT_TEXT_FILL_GRADIENT_TYPE" val="0"/>
  <p:tag name="KSO_WM_UNIT_TEXT_FILL_GRADIENT_ANGLE" val="359.9"/>
  <p:tag name="KSO_WM_UNIT_TEXT_FILL_GRADIENT_Direction" val="-2"/>
  <p:tag name="KSO_WM_UNIT_TEXT_FILL_TYPE" val="3"/>
  <p:tag name="KSO_WM_UNIT_TEXT_GLOW_SCHEMECOLOR_INDEX_BRIGHTNESS" val="0"/>
  <p:tag name="KSO_WM_UNIT_TEXT_GLOW_SCHEMECOLOR_INDEX" val="5"/>
</p:tagLst>
</file>

<file path=ppt/tags/tag252.xml><?xml version="1.0" encoding="utf-8"?>
<p:tagLst xmlns:p="http://schemas.openxmlformats.org/presentationml/2006/main">
  <p:tag name="KSO_WM_SLIDE_ID" val="custom20203930_15"/>
  <p:tag name="KSO_WM_TEMPLATE_SUBCATEGORY" val="0"/>
  <p:tag name="KSO_WM_TEMPLATE_MASTER_TYPE" val="1"/>
  <p:tag name="KSO_WM_TEMPLATE_COLOR_TYPE" val="1"/>
  <p:tag name="KSO_WM_SLIDE_ITEM_CNT" val="0"/>
  <p:tag name="KSO_WM_SLIDE_INDEX" val="15"/>
  <p:tag name="KSO_WM_TAG_VERSION" val="1.0"/>
  <p:tag name="KSO_WM_BEAUTIFY_FLAG" val="#wm#"/>
  <p:tag name="KSO_WM_TEMPLATE_CATEGORY" val="custom"/>
  <p:tag name="KSO_WM_TEMPLATE_INDEX" val="20203930"/>
  <p:tag name="KSO_WM_SLIDE_TYPE" val="endPage"/>
  <p:tag name="KSO_WM_SLIDE_SUBTYPE" val="pureTxt"/>
  <p:tag name="KSO_WM_SLIDE_LAYOUT" val="a"/>
  <p:tag name="KSO_WM_SLIDE_LAYOUT_CNT" val="1"/>
</p:tagLst>
</file>

<file path=ppt/tags/tag253.xml><?xml version="1.0" encoding="utf-8"?>
<p:tagLst xmlns:p="http://schemas.openxmlformats.org/presentationml/2006/main">
  <p:tag name="COMMONDATA" val="eyJjb3VudCI6MTQsImhkaWQiOiIwOWM1MjllZTY5MjUxOWU4MDk3MmJlNTMxM2EyNzk5ZSIsInVzZXJDb3VudCI6MX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 name="WM_BEAUTIFY_SHAPE_IDENTITY" val="{72294c01-28cc-40e2-942b-0474e518169f}"/>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 name="WM_BEAUTIFY_SHAPE_IDENTITY" val="{e9a71231-5b74-44c9-8b6c-4350345b1048}"/>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1"/>
  <p:tag name="KSO_WM_UNIT_BK_DARK_LIGHT"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1"/>
  <p:tag name="KSO_WM_UNIT_BK_DARK_LIGHT"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2y3nxca">
      <a:majorFont>
        <a:latin typeface="Segoe UI"/>
        <a:ea typeface="微软雅黑"/>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主题​​">
  <a:themeElements>
    <a:clrScheme name="自定义 2">
      <a:dk1>
        <a:sysClr val="windowText" lastClr="000000"/>
      </a:dk1>
      <a:lt1>
        <a:sysClr val="window" lastClr="FFFFFF"/>
      </a:lt1>
      <a:dk2>
        <a:srgbClr val="051D3D"/>
      </a:dk2>
      <a:lt2>
        <a:srgbClr val="143661"/>
      </a:lt2>
      <a:accent1>
        <a:srgbClr val="47C3F2"/>
      </a:accent1>
      <a:accent2>
        <a:srgbClr val="69AAE9"/>
      </a:accent2>
      <a:accent3>
        <a:srgbClr val="8795DF"/>
      </a:accent3>
      <a:accent4>
        <a:srgbClr val="AE79D6"/>
      </a:accent4>
      <a:accent5>
        <a:srgbClr val="D060CC"/>
      </a:accent5>
      <a:accent6>
        <a:srgbClr val="F247C3"/>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2683</Words>
  <Application>WPS 演示</Application>
  <PresentationFormat>宽屏</PresentationFormat>
  <Paragraphs>191</Paragraphs>
  <Slides>11</Slides>
  <Notes>0</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11</vt:i4>
      </vt:variant>
    </vt:vector>
  </HeadingPairs>
  <TitlesOfParts>
    <vt:vector size="34" baseType="lpstr">
      <vt:lpstr>Arial</vt:lpstr>
      <vt:lpstr>宋体</vt:lpstr>
      <vt:lpstr>Wingdings</vt:lpstr>
      <vt:lpstr>Century Gothic</vt:lpstr>
      <vt:lpstr>思源黑体 CN Normal</vt:lpstr>
      <vt:lpstr>微软雅黑</vt:lpstr>
      <vt:lpstr>汉仪旗黑-85S</vt:lpstr>
      <vt:lpstr>黑体</vt:lpstr>
      <vt:lpstr>Wingdings</vt:lpstr>
      <vt:lpstr>汉仪旗黑-55简</vt:lpstr>
      <vt:lpstr>Footlight MT Light</vt:lpstr>
      <vt:lpstr>汉仪综艺体简</vt:lpstr>
      <vt:lpstr>锦绣宋体</vt:lpstr>
      <vt:lpstr>DIN-BlackItalic</vt:lpstr>
      <vt:lpstr>Segoe Print</vt:lpstr>
      <vt:lpstr>方正公文小标宋</vt:lpstr>
      <vt:lpstr>汉仪润圆-65简</vt:lpstr>
      <vt:lpstr>Arial Unicode MS</vt:lpstr>
      <vt:lpstr>Calibri</vt:lpstr>
      <vt:lpstr>Segoe UI</vt:lpstr>
      <vt:lpstr>等线</vt:lpstr>
      <vt:lpstr>Office 主题​​</vt:lpstr>
      <vt:lpstr>11_Office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Sheng xia</dc:creator>
  <cp:lastModifiedBy>待繁花落尽，忘各自安好</cp:lastModifiedBy>
  <cp:revision>32</cp:revision>
  <dcterms:created xsi:type="dcterms:W3CDTF">2020-11-18T11:49:00Z</dcterms:created>
  <dcterms:modified xsi:type="dcterms:W3CDTF">2022-07-13T09:22:36Z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2052-11.1.0.11830</vt:lpwstr>
  </property>
  <property fmtid="{D5CDD505-2E9C-101B-9397-08002B2CF9AE}" pid="3" name="KSOTemplateUUID">
    <vt:lpwstr>v1.0_mb_PMNUjE8Bh9swIYjhmZSOrg==</vt:lpwstr>
  </property>
  <property fmtid="{D5CDD505-2E9C-101B-9397-08002B2CF9AE}" pid="4" name="ICV">
    <vt:lpwstr>2BBCF874E715414488BBC2F206524916</vt:lpwstr>
  </property>
</Properties>
</file>