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2"/>
  </p:notesMasterIdLst>
  <p:sldIdLst>
    <p:sldId id="282" r:id="rId3"/>
    <p:sldId id="283" r:id="rId4"/>
    <p:sldId id="272" r:id="rId5"/>
    <p:sldId id="274" r:id="rId6"/>
    <p:sldId id="275" r:id="rId7"/>
    <p:sldId id="266" r:id="rId8"/>
    <p:sldId id="268" r:id="rId9"/>
    <p:sldId id="271" r:id="rId10"/>
    <p:sldId id="29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83C400"/>
    <a:srgbClr val="5B9BD5"/>
    <a:srgbClr val="CCFFFF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494" autoAdjust="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CKD组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0~2分</c:v>
                </c:pt>
                <c:pt idx="1">
                  <c:v>5分</c:v>
                </c:pt>
                <c:pt idx="2">
                  <c:v>6分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43.86</c:v>
                </c:pt>
                <c:pt idx="1">
                  <c:v>8.77</c:v>
                </c:pt>
                <c:pt idx="2">
                  <c:v>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E5-440E-A43F-4347FA126A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对照组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0~2分</c:v>
                </c:pt>
                <c:pt idx="1">
                  <c:v>5分</c:v>
                </c:pt>
                <c:pt idx="2">
                  <c:v>6分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68.14</c:v>
                </c:pt>
                <c:pt idx="1">
                  <c:v>2.37</c:v>
                </c:pt>
                <c:pt idx="2">
                  <c:v>3.39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E5-440E-A43F-4347FA126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58436656"/>
        <c:axId val="358437216"/>
      </c:barChart>
      <c:catAx>
        <c:axId val="358436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8437216"/>
        <c:crosses val="autoZero"/>
        <c:auto val="1"/>
        <c:lblAlgn val="ctr"/>
        <c:lblOffset val="100"/>
        <c:noMultiLvlLbl val="0"/>
      </c:catAx>
      <c:valAx>
        <c:axId val="35843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843665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CKD组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0~2分</c:v>
                </c:pt>
                <c:pt idx="1">
                  <c:v>6分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48.3</c:v>
                </c:pt>
                <c:pt idx="1">
                  <c:v>17.2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15-40A5-9F9F-CB8F8F8219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对照组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0~2分</c:v>
                </c:pt>
                <c:pt idx="1">
                  <c:v>6分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67.099999999999994</c:v>
                </c:pt>
                <c:pt idx="1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15-40A5-9F9F-CB8F8F821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58724032"/>
        <c:axId val="358724592"/>
      </c:barChart>
      <c:catAx>
        <c:axId val="358724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8724592"/>
        <c:crosses val="autoZero"/>
        <c:auto val="1"/>
        <c:lblAlgn val="ctr"/>
        <c:lblOffset val="100"/>
        <c:noMultiLvlLbl val="0"/>
      </c:catAx>
      <c:valAx>
        <c:axId val="35872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872403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854C-48A2-ADBA-4B847ED8C09F}"/>
              </c:ext>
            </c:extLst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854C-48A2-ADBA-4B847ED8C09F}"/>
              </c:ext>
            </c:extLst>
          </c:dPt>
          <c:cat>
            <c:strRef>
              <c:f>Sheet1!$A$2:$A$3</c:f>
              <c:strCache>
                <c:ptCount val="2"/>
                <c:pt idx="0">
                  <c:v>缺血性卒中</c:v>
                </c:pt>
                <c:pt idx="1">
                  <c:v>出血性卒中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4C-48A2-ADBA-4B847ED8C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梗死组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33.159999999999997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BC-4439-9A01-15E72F010E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对照组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BC-4439-9A01-15E72F010E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7670352"/>
        <c:axId val="357670912"/>
      </c:barChart>
      <c:catAx>
        <c:axId val="357670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7670912"/>
        <c:crosses val="autoZero"/>
        <c:auto val="1"/>
        <c:lblAlgn val="ctr"/>
        <c:lblOffset val="100"/>
        <c:noMultiLvlLbl val="0"/>
      </c:catAx>
      <c:valAx>
        <c:axId val="35767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767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梗死组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672839686665"/>
                      <c:h val="0.1150372020922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673-4310-BB08-58E4D38F64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457.12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3-4310-BB08-58E4D38F64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对照组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514515890571"/>
                      <c:h val="0.1150372020922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673-4310-BB08-58E4D38F64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322.41000000000003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73-4310-BB08-58E4D38F64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7673712"/>
        <c:axId val="357674272"/>
      </c:barChart>
      <c:catAx>
        <c:axId val="357673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7674272"/>
        <c:crosses val="autoZero"/>
        <c:auto val="1"/>
        <c:lblAlgn val="ctr"/>
        <c:lblOffset val="100"/>
        <c:noMultiLvlLbl val="0"/>
      </c:catAx>
      <c:valAx>
        <c:axId val="35767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7673712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梗死组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284306365083"/>
                      <c:h val="0.11428754968034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046-4B73-A971-050A2C72BA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102.37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46-4B73-A971-050A2C72BA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对照组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89.19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46-4B73-A971-050A2C72B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7677072"/>
        <c:axId val="357677632"/>
      </c:barChart>
      <c:catAx>
        <c:axId val="357677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7677632"/>
        <c:crosses val="autoZero"/>
        <c:auto val="1"/>
        <c:lblAlgn val="ctr"/>
        <c:lblOffset val="100"/>
        <c:noMultiLvlLbl val="0"/>
      </c:catAx>
      <c:valAx>
        <c:axId val="3576776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767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梗死组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E4-4FB7-8821-41D6D08497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对照组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E4-4FB7-8821-41D6D0849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7374240"/>
        <c:axId val="357374800"/>
      </c:barChart>
      <c:catAx>
        <c:axId val="357374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7374800"/>
        <c:crosses val="autoZero"/>
        <c:auto val="1"/>
        <c:lblAlgn val="ctr"/>
        <c:lblOffset val="100"/>
        <c:noMultiLvlLbl val="0"/>
      </c:catAx>
      <c:valAx>
        <c:axId val="357374800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737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22239288785888"/>
          <c:y val="4.5971483942534988E-2"/>
          <c:w val="0.6849664443061434"/>
          <c:h val="0.710663214565156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轻度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382.51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54-4428-A828-CB0593C075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中度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406.57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54-4428-A828-CB0593C0751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重度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54-4428-A828-CB0593C075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427.16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54-4428-A828-CB0593C075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8105056"/>
        <c:axId val="358105616"/>
      </c:barChart>
      <c:catAx>
        <c:axId val="358105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8105616"/>
        <c:crosses val="autoZero"/>
        <c:auto val="1"/>
        <c:lblAlgn val="ctr"/>
        <c:lblOffset val="100"/>
        <c:noMultiLvlLbl val="0"/>
      </c:catAx>
      <c:valAx>
        <c:axId val="35810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810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轻度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EA-473B-AE59-0A5CF8ED43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中度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92.29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EA-473B-AE59-0A5CF8ED43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重度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77354980881971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593677788618"/>
                      <c:h val="0.11428754968034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1EA-473B-AE59-0A5CF8ED4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106.87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EA-473B-AE59-0A5CF8ED4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8108976"/>
        <c:axId val="358109536"/>
      </c:barChart>
      <c:catAx>
        <c:axId val="358108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8109536"/>
        <c:crosses val="autoZero"/>
        <c:auto val="1"/>
        <c:lblAlgn val="ctr"/>
        <c:lblOffset val="100"/>
        <c:noMultiLvlLbl val="0"/>
      </c:catAx>
      <c:valAx>
        <c:axId val="35810953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8108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轻度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8.4499999999999993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74-4E45-A3FF-6EBCDDE56B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中度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10.28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74-4E45-A3FF-6EBCDDE56B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重度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15.76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74-4E45-A3FF-6EBCDDE56B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8433296"/>
        <c:axId val="358433856"/>
      </c:barChart>
      <c:catAx>
        <c:axId val="3584332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8433856"/>
        <c:crosses val="autoZero"/>
        <c:auto val="1"/>
        <c:lblAlgn val="ctr"/>
        <c:lblOffset val="100"/>
        <c:noMultiLvlLbl val="0"/>
      </c:catAx>
      <c:valAx>
        <c:axId val="35843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843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3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5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3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5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3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3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0.1496</cdr:x>
      <cdr:y>0.37754</cdr:y>
    </cdr:from>
    <cdr:to>
      <cdr:x>0.59634</cdr:x>
      <cdr:y>0.58556</cdr:y>
    </cdr:to>
    <cdr:sp macro="" textlink="">
      <cdr:nvSpPr>
        <cdr:cNvPr id="2" name="矩形 1"/>
        <cdr:cNvSpPr/>
      </cdr:nvSpPr>
      <cdr:spPr>
        <a:xfrm xmlns:a="http://schemas.openxmlformats.org/drawingml/2006/main" rot="1599740">
          <a:off x="777944" y="1560718"/>
          <a:ext cx="2323055" cy="859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pPr algn="ctr"/>
          <a:r>
            <a: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缺血性卒中占比</a:t>
          </a:r>
          <a:endParaRPr lang="en-US" altLang="zh-CN" sz="2000" b="1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 xmlns:a="http://schemas.openxmlformats.org/drawingml/2006/main">
          <a:pPr algn="ctr"/>
          <a:r>
            <a:rPr lang="en-US" altLang="zh-CN" sz="2400" b="1" dirty="0">
              <a:solidFill>
                <a:schemeClr val="bg1"/>
              </a:solidFill>
            </a:rPr>
            <a:t>69.6%~70.8%</a:t>
          </a:r>
          <a:endParaRPr lang="zh-CN" altLang="en-US" sz="2400" b="1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0.14554</cdr:x>
      <cdr:y>0.40408</cdr:y>
    </cdr:from>
    <cdr:to>
      <cdr:x>0.66859</cdr:x>
      <cdr:y>0.6121</cdr:y>
    </cdr:to>
    <cdr:sp macro="" textlink="">
      <cdr:nvSpPr>
        <cdr:cNvPr id="2" name="矩形 1"/>
        <cdr:cNvSpPr/>
      </cdr:nvSpPr>
      <cdr:spPr>
        <a:xfrm xmlns:a="http://schemas.openxmlformats.org/drawingml/2006/main" rot="1599740">
          <a:off x="494859" y="886228"/>
          <a:ext cx="1778391" cy="456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pPr algn="ctr"/>
          <a:r>
            <a:rPr lang="zh-CN" altLang="en-US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缺血性卒中占比</a:t>
          </a:r>
          <a:endParaRPr lang="en-US" altLang="zh-CN" sz="1000" b="1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 xmlns:a="http://schemas.openxmlformats.org/drawingml/2006/main">
          <a:pPr algn="ctr"/>
          <a:r>
            <a:rPr lang="en-US" altLang="zh-CN" sz="1000" b="1" dirty="0">
              <a:solidFill>
                <a:schemeClr val="bg1"/>
              </a:solidFill>
            </a:rPr>
            <a:t>69.6%~70.8%</a:t>
          </a:r>
          <a:endParaRPr lang="zh-CN" altLang="en-US" sz="1000" b="1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09968-E761-43ED-951B-B7A2A6A54EAE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79804-2700-4AF8-A0F5-611E93CFC8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3422-B43C-4F0B-ABD6-872460AC045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3422-B43C-4F0B-ABD6-872460AC045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79804-2700-4AF8-A0F5-611E93CFC88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79804-2700-4AF8-A0F5-611E93CFC88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3422-B43C-4F0B-ABD6-872460AC045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435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20A8-0F7B-4CEC-9D88-F450AAB95D44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5B31-D9B0-4983-B3F4-41197A68EE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20A8-0F7B-4CEC-9D88-F450AAB95D44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5B31-D9B0-4983-B3F4-41197A68EE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20A8-0F7B-4CEC-9D88-F450AAB95D44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5B31-D9B0-4983-B3F4-41197A68EE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C1689-DECD-4EA6-8392-D556EB6FA6EA}" type="datetimeFigureOut">
              <a:rPr lang="zh-CN" altLang="en-US"/>
              <a:t>2023/7/14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41E72-1A03-4137-9F8E-80D68447F5B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87F01-20E8-40F7-B70D-FC4C1124E553}" type="datetimeFigureOut">
              <a:rPr lang="zh-CN" altLang="en-US"/>
              <a:t>2023/7/14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F24D8-5326-465C-B986-8F0E943473C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51B93-CA1F-4DCA-85FD-02005DF2D443}" type="datetimeFigureOut">
              <a:rPr lang="zh-CN" altLang="en-US"/>
              <a:t>2023/7/14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230BB-D5D1-492D-B34E-8CD2654C584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119CF-4903-4F14-9502-A9A7BA355773}" type="datetimeFigureOut">
              <a:rPr lang="zh-CN" altLang="en-US"/>
              <a:t>2023/7/14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082A3-806B-4732-9FA1-5A5401F85A6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2350B-3D44-4F54-8375-2DD6791AE321}" type="datetimeFigureOut">
              <a:rPr lang="zh-CN" altLang="en-US"/>
              <a:t>2023/7/14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C10A6-8395-45FE-8F97-A84F34382C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E2DB-DF04-4038-8A2E-E515904D8195}" type="datetimeFigureOut">
              <a:rPr lang="zh-CN" altLang="en-US"/>
              <a:t>2023/7/14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088A7-5807-4C80-8212-B23AC7CCBE5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A6E7A-0171-4217-9AB0-DFA73521D443}" type="datetimeFigureOut">
              <a:rPr lang="zh-CN" altLang="en-US"/>
              <a:t>2023/7/14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4854B-881D-4054-94C6-0579E710D92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7EB75-F6B5-43AD-A26C-0954351994AB}" type="datetimeFigureOut">
              <a:rPr lang="zh-CN" altLang="en-US"/>
              <a:t>2023/7/14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E0CE8-100D-4309-B841-E31E5F628ED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20A8-0F7B-4CEC-9D88-F450AAB95D44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5B31-D9B0-4983-B3F4-41197A68EE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BCCF0-BB77-48D2-B4F1-2E2808E36E70}" type="datetimeFigureOut">
              <a:rPr lang="zh-CN" altLang="en-US"/>
              <a:t>2023/7/14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0CB60-EDDB-4829-8E05-728E247FC4B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18153-01D5-4AE9-BAD9-85C895D9AE98}" type="datetimeFigureOut">
              <a:rPr lang="zh-CN" altLang="en-US"/>
              <a:t>2023/7/14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9CB9A-EFBF-495B-A31D-EFCCFABED58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A115E-E910-4205-A974-27F1FBDAA2AA}" type="datetimeFigureOut">
              <a:rPr lang="zh-CN" altLang="en-US"/>
              <a:t>2023/7/14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5B01C-536F-43FD-AA72-5EC98DDD869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20A8-0F7B-4CEC-9D88-F450AAB95D44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5B31-D9B0-4983-B3F4-41197A68EE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20A8-0F7B-4CEC-9D88-F450AAB95D44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5B31-D9B0-4983-B3F4-41197A68EE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20A8-0F7B-4CEC-9D88-F450AAB95D44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5B31-D9B0-4983-B3F4-41197A68EE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55601"/>
            <a:ext cx="9428543" cy="501650"/>
          </a:xfrm>
        </p:spPr>
        <p:txBody>
          <a:bodyPr>
            <a:no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20A8-0F7B-4CEC-9D88-F450AAB95D44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5B31-D9B0-4983-B3F4-41197A68EEE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0266743" y="0"/>
            <a:ext cx="1820401" cy="1168302"/>
            <a:chOff x="8126413" y="1512465"/>
            <a:chExt cx="2849562" cy="1828800"/>
          </a:xfrm>
          <a:solidFill>
            <a:srgbClr val="92D050"/>
          </a:soli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9144000" y="2352253"/>
              <a:ext cx="709613" cy="612775"/>
            </a:xfrm>
            <a:custGeom>
              <a:avLst/>
              <a:gdLst>
                <a:gd name="T0" fmla="*/ 437 w 447"/>
                <a:gd name="T1" fmla="*/ 192 h 386"/>
                <a:gd name="T2" fmla="*/ 331 w 447"/>
                <a:gd name="T3" fmla="*/ 377 h 386"/>
                <a:gd name="T4" fmla="*/ 116 w 447"/>
                <a:gd name="T5" fmla="*/ 377 h 386"/>
                <a:gd name="T6" fmla="*/ 7 w 447"/>
                <a:gd name="T7" fmla="*/ 192 h 386"/>
                <a:gd name="T8" fmla="*/ 5 w 447"/>
                <a:gd name="T9" fmla="*/ 197 h 386"/>
                <a:gd name="T10" fmla="*/ 0 w 447"/>
                <a:gd name="T11" fmla="*/ 197 h 386"/>
                <a:gd name="T12" fmla="*/ 111 w 447"/>
                <a:gd name="T13" fmla="*/ 386 h 386"/>
                <a:gd name="T14" fmla="*/ 113 w 447"/>
                <a:gd name="T15" fmla="*/ 386 h 386"/>
                <a:gd name="T16" fmla="*/ 331 w 447"/>
                <a:gd name="T17" fmla="*/ 386 h 386"/>
                <a:gd name="T18" fmla="*/ 329 w 447"/>
                <a:gd name="T19" fmla="*/ 384 h 386"/>
                <a:gd name="T20" fmla="*/ 338 w 447"/>
                <a:gd name="T21" fmla="*/ 379 h 386"/>
                <a:gd name="T22" fmla="*/ 338 w 447"/>
                <a:gd name="T23" fmla="*/ 381 h 386"/>
                <a:gd name="T24" fmla="*/ 447 w 447"/>
                <a:gd name="T25" fmla="*/ 197 h 386"/>
                <a:gd name="T26" fmla="*/ 444 w 447"/>
                <a:gd name="T27" fmla="*/ 197 h 386"/>
                <a:gd name="T28" fmla="*/ 440 w 447"/>
                <a:gd name="T29" fmla="*/ 197 h 386"/>
                <a:gd name="T30" fmla="*/ 437 w 447"/>
                <a:gd name="T31" fmla="*/ 192 h 386"/>
                <a:gd name="T32" fmla="*/ 430 w 447"/>
                <a:gd name="T33" fmla="*/ 159 h 386"/>
                <a:gd name="T34" fmla="*/ 447 w 447"/>
                <a:gd name="T35" fmla="*/ 187 h 386"/>
                <a:gd name="T36" fmla="*/ 430 w 447"/>
                <a:gd name="T37" fmla="*/ 159 h 386"/>
                <a:gd name="T38" fmla="*/ 331 w 447"/>
                <a:gd name="T39" fmla="*/ 5 h 386"/>
                <a:gd name="T40" fmla="*/ 116 w 447"/>
                <a:gd name="T41" fmla="*/ 5 h 386"/>
                <a:gd name="T42" fmla="*/ 331 w 447"/>
                <a:gd name="T43" fmla="*/ 5 h 386"/>
                <a:gd name="T44" fmla="*/ 435 w 447"/>
                <a:gd name="T45" fmla="*/ 187 h 386"/>
                <a:gd name="T46" fmla="*/ 331 w 447"/>
                <a:gd name="T47" fmla="*/ 5 h 386"/>
                <a:gd name="T48" fmla="*/ 106 w 447"/>
                <a:gd name="T49" fmla="*/ 0 h 386"/>
                <a:gd name="T50" fmla="*/ 7 w 447"/>
                <a:gd name="T51" fmla="*/ 176 h 386"/>
                <a:gd name="T52" fmla="*/ 106 w 447"/>
                <a:gd name="T53" fmla="*/ 0 h 386"/>
                <a:gd name="T54" fmla="*/ 106 w 447"/>
                <a:gd name="T55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7" h="386">
                  <a:moveTo>
                    <a:pt x="437" y="192"/>
                  </a:moveTo>
                  <a:lnTo>
                    <a:pt x="331" y="377"/>
                  </a:lnTo>
                  <a:lnTo>
                    <a:pt x="116" y="377"/>
                  </a:lnTo>
                  <a:lnTo>
                    <a:pt x="7" y="192"/>
                  </a:lnTo>
                  <a:lnTo>
                    <a:pt x="5" y="197"/>
                  </a:lnTo>
                  <a:lnTo>
                    <a:pt x="0" y="197"/>
                  </a:lnTo>
                  <a:lnTo>
                    <a:pt x="111" y="386"/>
                  </a:lnTo>
                  <a:lnTo>
                    <a:pt x="113" y="386"/>
                  </a:lnTo>
                  <a:lnTo>
                    <a:pt x="331" y="386"/>
                  </a:lnTo>
                  <a:lnTo>
                    <a:pt x="329" y="384"/>
                  </a:lnTo>
                  <a:lnTo>
                    <a:pt x="338" y="379"/>
                  </a:lnTo>
                  <a:lnTo>
                    <a:pt x="338" y="381"/>
                  </a:lnTo>
                  <a:lnTo>
                    <a:pt x="447" y="197"/>
                  </a:lnTo>
                  <a:lnTo>
                    <a:pt x="444" y="197"/>
                  </a:lnTo>
                  <a:lnTo>
                    <a:pt x="440" y="197"/>
                  </a:lnTo>
                  <a:lnTo>
                    <a:pt x="437" y="192"/>
                  </a:lnTo>
                  <a:close/>
                  <a:moveTo>
                    <a:pt x="430" y="159"/>
                  </a:moveTo>
                  <a:lnTo>
                    <a:pt x="447" y="187"/>
                  </a:lnTo>
                  <a:lnTo>
                    <a:pt x="430" y="159"/>
                  </a:lnTo>
                  <a:close/>
                  <a:moveTo>
                    <a:pt x="331" y="5"/>
                  </a:moveTo>
                  <a:lnTo>
                    <a:pt x="116" y="5"/>
                  </a:lnTo>
                  <a:lnTo>
                    <a:pt x="331" y="5"/>
                  </a:lnTo>
                  <a:lnTo>
                    <a:pt x="435" y="187"/>
                  </a:lnTo>
                  <a:lnTo>
                    <a:pt x="331" y="5"/>
                  </a:lnTo>
                  <a:close/>
                  <a:moveTo>
                    <a:pt x="106" y="0"/>
                  </a:moveTo>
                  <a:lnTo>
                    <a:pt x="7" y="176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9144000" y="2352253"/>
              <a:ext cx="709613" cy="612775"/>
            </a:xfrm>
            <a:custGeom>
              <a:avLst/>
              <a:gdLst>
                <a:gd name="T0" fmla="*/ 437 w 447"/>
                <a:gd name="T1" fmla="*/ 192 h 386"/>
                <a:gd name="T2" fmla="*/ 331 w 447"/>
                <a:gd name="T3" fmla="*/ 377 h 386"/>
                <a:gd name="T4" fmla="*/ 116 w 447"/>
                <a:gd name="T5" fmla="*/ 377 h 386"/>
                <a:gd name="T6" fmla="*/ 7 w 447"/>
                <a:gd name="T7" fmla="*/ 192 h 386"/>
                <a:gd name="T8" fmla="*/ 5 w 447"/>
                <a:gd name="T9" fmla="*/ 197 h 386"/>
                <a:gd name="T10" fmla="*/ 0 w 447"/>
                <a:gd name="T11" fmla="*/ 197 h 386"/>
                <a:gd name="T12" fmla="*/ 111 w 447"/>
                <a:gd name="T13" fmla="*/ 386 h 386"/>
                <a:gd name="T14" fmla="*/ 113 w 447"/>
                <a:gd name="T15" fmla="*/ 386 h 386"/>
                <a:gd name="T16" fmla="*/ 331 w 447"/>
                <a:gd name="T17" fmla="*/ 386 h 386"/>
                <a:gd name="T18" fmla="*/ 329 w 447"/>
                <a:gd name="T19" fmla="*/ 384 h 386"/>
                <a:gd name="T20" fmla="*/ 338 w 447"/>
                <a:gd name="T21" fmla="*/ 379 h 386"/>
                <a:gd name="T22" fmla="*/ 338 w 447"/>
                <a:gd name="T23" fmla="*/ 381 h 386"/>
                <a:gd name="T24" fmla="*/ 447 w 447"/>
                <a:gd name="T25" fmla="*/ 197 h 386"/>
                <a:gd name="T26" fmla="*/ 444 w 447"/>
                <a:gd name="T27" fmla="*/ 197 h 386"/>
                <a:gd name="T28" fmla="*/ 440 w 447"/>
                <a:gd name="T29" fmla="*/ 197 h 386"/>
                <a:gd name="T30" fmla="*/ 437 w 447"/>
                <a:gd name="T31" fmla="*/ 192 h 386"/>
                <a:gd name="T32" fmla="*/ 430 w 447"/>
                <a:gd name="T33" fmla="*/ 159 h 386"/>
                <a:gd name="T34" fmla="*/ 447 w 447"/>
                <a:gd name="T35" fmla="*/ 187 h 386"/>
                <a:gd name="T36" fmla="*/ 430 w 447"/>
                <a:gd name="T37" fmla="*/ 159 h 386"/>
                <a:gd name="T38" fmla="*/ 331 w 447"/>
                <a:gd name="T39" fmla="*/ 5 h 386"/>
                <a:gd name="T40" fmla="*/ 116 w 447"/>
                <a:gd name="T41" fmla="*/ 5 h 386"/>
                <a:gd name="T42" fmla="*/ 331 w 447"/>
                <a:gd name="T43" fmla="*/ 5 h 386"/>
                <a:gd name="T44" fmla="*/ 435 w 447"/>
                <a:gd name="T45" fmla="*/ 187 h 386"/>
                <a:gd name="T46" fmla="*/ 331 w 447"/>
                <a:gd name="T47" fmla="*/ 5 h 386"/>
                <a:gd name="T48" fmla="*/ 106 w 447"/>
                <a:gd name="T49" fmla="*/ 0 h 386"/>
                <a:gd name="T50" fmla="*/ 7 w 447"/>
                <a:gd name="T51" fmla="*/ 176 h 386"/>
                <a:gd name="T52" fmla="*/ 106 w 447"/>
                <a:gd name="T53" fmla="*/ 0 h 386"/>
                <a:gd name="T54" fmla="*/ 106 w 447"/>
                <a:gd name="T55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7" h="386">
                  <a:moveTo>
                    <a:pt x="437" y="192"/>
                  </a:moveTo>
                  <a:lnTo>
                    <a:pt x="331" y="377"/>
                  </a:lnTo>
                  <a:lnTo>
                    <a:pt x="116" y="377"/>
                  </a:lnTo>
                  <a:lnTo>
                    <a:pt x="7" y="192"/>
                  </a:lnTo>
                  <a:lnTo>
                    <a:pt x="5" y="197"/>
                  </a:lnTo>
                  <a:lnTo>
                    <a:pt x="0" y="197"/>
                  </a:lnTo>
                  <a:lnTo>
                    <a:pt x="111" y="386"/>
                  </a:lnTo>
                  <a:lnTo>
                    <a:pt x="113" y="386"/>
                  </a:lnTo>
                  <a:lnTo>
                    <a:pt x="331" y="386"/>
                  </a:lnTo>
                  <a:lnTo>
                    <a:pt x="329" y="384"/>
                  </a:lnTo>
                  <a:lnTo>
                    <a:pt x="338" y="379"/>
                  </a:lnTo>
                  <a:lnTo>
                    <a:pt x="338" y="381"/>
                  </a:lnTo>
                  <a:lnTo>
                    <a:pt x="447" y="197"/>
                  </a:lnTo>
                  <a:lnTo>
                    <a:pt x="444" y="197"/>
                  </a:lnTo>
                  <a:lnTo>
                    <a:pt x="440" y="197"/>
                  </a:lnTo>
                  <a:lnTo>
                    <a:pt x="437" y="192"/>
                  </a:lnTo>
                  <a:moveTo>
                    <a:pt x="430" y="159"/>
                  </a:moveTo>
                  <a:lnTo>
                    <a:pt x="447" y="187"/>
                  </a:lnTo>
                  <a:lnTo>
                    <a:pt x="430" y="159"/>
                  </a:lnTo>
                  <a:moveTo>
                    <a:pt x="331" y="5"/>
                  </a:moveTo>
                  <a:lnTo>
                    <a:pt x="116" y="5"/>
                  </a:lnTo>
                  <a:lnTo>
                    <a:pt x="331" y="5"/>
                  </a:lnTo>
                  <a:lnTo>
                    <a:pt x="435" y="187"/>
                  </a:lnTo>
                  <a:lnTo>
                    <a:pt x="331" y="5"/>
                  </a:lnTo>
                  <a:moveTo>
                    <a:pt x="106" y="0"/>
                  </a:moveTo>
                  <a:lnTo>
                    <a:pt x="7" y="176"/>
                  </a:lnTo>
                  <a:lnTo>
                    <a:pt x="106" y="0"/>
                  </a:lnTo>
                  <a:lnTo>
                    <a:pt x="10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10194925" y="1736303"/>
              <a:ext cx="712788" cy="615950"/>
            </a:xfrm>
            <a:custGeom>
              <a:avLst/>
              <a:gdLst>
                <a:gd name="T0" fmla="*/ 0 w 449"/>
                <a:gd name="T1" fmla="*/ 202 h 388"/>
                <a:gd name="T2" fmla="*/ 0 w 449"/>
                <a:gd name="T3" fmla="*/ 202 h 388"/>
                <a:gd name="T4" fmla="*/ 106 w 449"/>
                <a:gd name="T5" fmla="*/ 388 h 388"/>
                <a:gd name="T6" fmla="*/ 106 w 449"/>
                <a:gd name="T7" fmla="*/ 388 h 388"/>
                <a:gd name="T8" fmla="*/ 0 w 449"/>
                <a:gd name="T9" fmla="*/ 202 h 388"/>
                <a:gd name="T10" fmla="*/ 106 w 449"/>
                <a:gd name="T11" fmla="*/ 5 h 388"/>
                <a:gd name="T12" fmla="*/ 0 w 449"/>
                <a:gd name="T13" fmla="*/ 192 h 388"/>
                <a:gd name="T14" fmla="*/ 0 w 449"/>
                <a:gd name="T15" fmla="*/ 192 h 388"/>
                <a:gd name="T16" fmla="*/ 106 w 449"/>
                <a:gd name="T17" fmla="*/ 5 h 388"/>
                <a:gd name="T18" fmla="*/ 336 w 449"/>
                <a:gd name="T19" fmla="*/ 0 h 388"/>
                <a:gd name="T20" fmla="*/ 116 w 449"/>
                <a:gd name="T21" fmla="*/ 0 h 388"/>
                <a:gd name="T22" fmla="*/ 118 w 449"/>
                <a:gd name="T23" fmla="*/ 5 h 388"/>
                <a:gd name="T24" fmla="*/ 116 w 449"/>
                <a:gd name="T25" fmla="*/ 10 h 388"/>
                <a:gd name="T26" fmla="*/ 331 w 449"/>
                <a:gd name="T27" fmla="*/ 10 h 388"/>
                <a:gd name="T28" fmla="*/ 437 w 449"/>
                <a:gd name="T29" fmla="*/ 197 h 388"/>
                <a:gd name="T30" fmla="*/ 331 w 449"/>
                <a:gd name="T31" fmla="*/ 384 h 388"/>
                <a:gd name="T32" fmla="*/ 336 w 449"/>
                <a:gd name="T33" fmla="*/ 384 h 388"/>
                <a:gd name="T34" fmla="*/ 338 w 449"/>
                <a:gd name="T35" fmla="*/ 388 h 388"/>
                <a:gd name="T36" fmla="*/ 449 w 449"/>
                <a:gd name="T37" fmla="*/ 197 h 388"/>
                <a:gd name="T38" fmla="*/ 336 w 449"/>
                <a:gd name="T3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9" h="388">
                  <a:moveTo>
                    <a:pt x="0" y="202"/>
                  </a:moveTo>
                  <a:lnTo>
                    <a:pt x="0" y="202"/>
                  </a:lnTo>
                  <a:lnTo>
                    <a:pt x="106" y="388"/>
                  </a:lnTo>
                  <a:lnTo>
                    <a:pt x="106" y="388"/>
                  </a:lnTo>
                  <a:lnTo>
                    <a:pt x="0" y="202"/>
                  </a:lnTo>
                  <a:close/>
                  <a:moveTo>
                    <a:pt x="106" y="5"/>
                  </a:moveTo>
                  <a:lnTo>
                    <a:pt x="0" y="192"/>
                  </a:lnTo>
                  <a:lnTo>
                    <a:pt x="0" y="192"/>
                  </a:lnTo>
                  <a:lnTo>
                    <a:pt x="106" y="5"/>
                  </a:lnTo>
                  <a:close/>
                  <a:moveTo>
                    <a:pt x="336" y="0"/>
                  </a:moveTo>
                  <a:lnTo>
                    <a:pt x="116" y="0"/>
                  </a:lnTo>
                  <a:lnTo>
                    <a:pt x="118" y="5"/>
                  </a:lnTo>
                  <a:lnTo>
                    <a:pt x="116" y="10"/>
                  </a:lnTo>
                  <a:lnTo>
                    <a:pt x="331" y="10"/>
                  </a:lnTo>
                  <a:lnTo>
                    <a:pt x="437" y="197"/>
                  </a:lnTo>
                  <a:lnTo>
                    <a:pt x="331" y="384"/>
                  </a:lnTo>
                  <a:lnTo>
                    <a:pt x="336" y="384"/>
                  </a:lnTo>
                  <a:lnTo>
                    <a:pt x="338" y="388"/>
                  </a:lnTo>
                  <a:lnTo>
                    <a:pt x="449" y="197"/>
                  </a:lnTo>
                  <a:lnTo>
                    <a:pt x="3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0194925" y="1736303"/>
              <a:ext cx="712788" cy="615950"/>
            </a:xfrm>
            <a:custGeom>
              <a:avLst/>
              <a:gdLst>
                <a:gd name="T0" fmla="*/ 0 w 449"/>
                <a:gd name="T1" fmla="*/ 202 h 388"/>
                <a:gd name="T2" fmla="*/ 0 w 449"/>
                <a:gd name="T3" fmla="*/ 202 h 388"/>
                <a:gd name="T4" fmla="*/ 106 w 449"/>
                <a:gd name="T5" fmla="*/ 388 h 388"/>
                <a:gd name="T6" fmla="*/ 106 w 449"/>
                <a:gd name="T7" fmla="*/ 388 h 388"/>
                <a:gd name="T8" fmla="*/ 0 w 449"/>
                <a:gd name="T9" fmla="*/ 202 h 388"/>
                <a:gd name="T10" fmla="*/ 106 w 449"/>
                <a:gd name="T11" fmla="*/ 5 h 388"/>
                <a:gd name="T12" fmla="*/ 0 w 449"/>
                <a:gd name="T13" fmla="*/ 192 h 388"/>
                <a:gd name="T14" fmla="*/ 0 w 449"/>
                <a:gd name="T15" fmla="*/ 192 h 388"/>
                <a:gd name="T16" fmla="*/ 106 w 449"/>
                <a:gd name="T17" fmla="*/ 5 h 388"/>
                <a:gd name="T18" fmla="*/ 336 w 449"/>
                <a:gd name="T19" fmla="*/ 0 h 388"/>
                <a:gd name="T20" fmla="*/ 116 w 449"/>
                <a:gd name="T21" fmla="*/ 0 h 388"/>
                <a:gd name="T22" fmla="*/ 118 w 449"/>
                <a:gd name="T23" fmla="*/ 5 h 388"/>
                <a:gd name="T24" fmla="*/ 116 w 449"/>
                <a:gd name="T25" fmla="*/ 10 h 388"/>
                <a:gd name="T26" fmla="*/ 331 w 449"/>
                <a:gd name="T27" fmla="*/ 10 h 388"/>
                <a:gd name="T28" fmla="*/ 437 w 449"/>
                <a:gd name="T29" fmla="*/ 197 h 388"/>
                <a:gd name="T30" fmla="*/ 331 w 449"/>
                <a:gd name="T31" fmla="*/ 384 h 388"/>
                <a:gd name="T32" fmla="*/ 336 w 449"/>
                <a:gd name="T33" fmla="*/ 384 h 388"/>
                <a:gd name="T34" fmla="*/ 338 w 449"/>
                <a:gd name="T35" fmla="*/ 388 h 388"/>
                <a:gd name="T36" fmla="*/ 449 w 449"/>
                <a:gd name="T37" fmla="*/ 197 h 388"/>
                <a:gd name="T38" fmla="*/ 336 w 449"/>
                <a:gd name="T3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9" h="388">
                  <a:moveTo>
                    <a:pt x="0" y="202"/>
                  </a:moveTo>
                  <a:lnTo>
                    <a:pt x="0" y="202"/>
                  </a:lnTo>
                  <a:lnTo>
                    <a:pt x="106" y="388"/>
                  </a:lnTo>
                  <a:lnTo>
                    <a:pt x="106" y="388"/>
                  </a:lnTo>
                  <a:lnTo>
                    <a:pt x="0" y="202"/>
                  </a:lnTo>
                  <a:moveTo>
                    <a:pt x="106" y="5"/>
                  </a:moveTo>
                  <a:lnTo>
                    <a:pt x="0" y="192"/>
                  </a:lnTo>
                  <a:lnTo>
                    <a:pt x="0" y="192"/>
                  </a:lnTo>
                  <a:lnTo>
                    <a:pt x="106" y="5"/>
                  </a:lnTo>
                  <a:moveTo>
                    <a:pt x="336" y="0"/>
                  </a:moveTo>
                  <a:lnTo>
                    <a:pt x="116" y="0"/>
                  </a:lnTo>
                  <a:lnTo>
                    <a:pt x="118" y="5"/>
                  </a:lnTo>
                  <a:lnTo>
                    <a:pt x="116" y="10"/>
                  </a:lnTo>
                  <a:lnTo>
                    <a:pt x="331" y="10"/>
                  </a:lnTo>
                  <a:lnTo>
                    <a:pt x="437" y="197"/>
                  </a:lnTo>
                  <a:lnTo>
                    <a:pt x="331" y="384"/>
                  </a:lnTo>
                  <a:lnTo>
                    <a:pt x="336" y="384"/>
                  </a:lnTo>
                  <a:lnTo>
                    <a:pt x="338" y="388"/>
                  </a:lnTo>
                  <a:lnTo>
                    <a:pt x="449" y="197"/>
                  </a:lnTo>
                  <a:lnTo>
                    <a:pt x="33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9669463" y="2049040"/>
              <a:ext cx="709613" cy="615950"/>
            </a:xfrm>
            <a:custGeom>
              <a:avLst/>
              <a:gdLst>
                <a:gd name="T0" fmla="*/ 189 w 189"/>
                <a:gd name="T1" fmla="*/ 83 h 164"/>
                <a:gd name="T2" fmla="*/ 189 w 189"/>
                <a:gd name="T3" fmla="*/ 83 h 164"/>
                <a:gd name="T4" fmla="*/ 175 w 189"/>
                <a:gd name="T5" fmla="*/ 106 h 164"/>
                <a:gd name="T6" fmla="*/ 189 w 189"/>
                <a:gd name="T7" fmla="*/ 83 h 164"/>
                <a:gd name="T8" fmla="*/ 39 w 189"/>
                <a:gd name="T9" fmla="*/ 19 h 164"/>
                <a:gd name="T10" fmla="*/ 2 w 189"/>
                <a:gd name="T11" fmla="*/ 83 h 164"/>
                <a:gd name="T12" fmla="*/ 0 w 189"/>
                <a:gd name="T13" fmla="*/ 83 h 164"/>
                <a:gd name="T14" fmla="*/ 44 w 189"/>
                <a:gd name="T15" fmla="*/ 160 h 164"/>
                <a:gd name="T16" fmla="*/ 45 w 189"/>
                <a:gd name="T17" fmla="*/ 162 h 164"/>
                <a:gd name="T18" fmla="*/ 46 w 189"/>
                <a:gd name="T19" fmla="*/ 164 h 164"/>
                <a:gd name="T20" fmla="*/ 48 w 189"/>
                <a:gd name="T21" fmla="*/ 164 h 164"/>
                <a:gd name="T22" fmla="*/ 49 w 189"/>
                <a:gd name="T23" fmla="*/ 164 h 164"/>
                <a:gd name="T24" fmla="*/ 140 w 189"/>
                <a:gd name="T25" fmla="*/ 164 h 164"/>
                <a:gd name="T26" fmla="*/ 138 w 189"/>
                <a:gd name="T27" fmla="*/ 162 h 164"/>
                <a:gd name="T28" fmla="*/ 140 w 189"/>
                <a:gd name="T29" fmla="*/ 160 h 164"/>
                <a:gd name="T30" fmla="*/ 49 w 189"/>
                <a:gd name="T31" fmla="*/ 160 h 164"/>
                <a:gd name="T32" fmla="*/ 42 w 189"/>
                <a:gd name="T33" fmla="*/ 148 h 164"/>
                <a:gd name="T34" fmla="*/ 3 w 189"/>
                <a:gd name="T35" fmla="*/ 81 h 164"/>
                <a:gd name="T36" fmla="*/ 39 w 189"/>
                <a:gd name="T37" fmla="*/ 19 h 164"/>
                <a:gd name="T38" fmla="*/ 39 w 189"/>
                <a:gd name="T39" fmla="*/ 19 h 164"/>
                <a:gd name="T40" fmla="*/ 35 w 189"/>
                <a:gd name="T41" fmla="*/ 17 h 164"/>
                <a:gd name="T42" fmla="*/ 6 w 189"/>
                <a:gd name="T43" fmla="*/ 69 h 164"/>
                <a:gd name="T44" fmla="*/ 35 w 189"/>
                <a:gd name="T45" fmla="*/ 17 h 164"/>
                <a:gd name="T46" fmla="*/ 35 w 189"/>
                <a:gd name="T47" fmla="*/ 17 h 164"/>
                <a:gd name="T48" fmla="*/ 143 w 189"/>
                <a:gd name="T49" fmla="*/ 0 h 164"/>
                <a:gd name="T50" fmla="*/ 142 w 189"/>
                <a:gd name="T51" fmla="*/ 2 h 164"/>
                <a:gd name="T52" fmla="*/ 68 w 189"/>
                <a:gd name="T53" fmla="*/ 2 h 164"/>
                <a:gd name="T54" fmla="*/ 68 w 189"/>
                <a:gd name="T55" fmla="*/ 2 h 164"/>
                <a:gd name="T56" fmla="*/ 140 w 189"/>
                <a:gd name="T57" fmla="*/ 2 h 164"/>
                <a:gd name="T58" fmla="*/ 185 w 189"/>
                <a:gd name="T59" fmla="*/ 81 h 164"/>
                <a:gd name="T60" fmla="*/ 186 w 189"/>
                <a:gd name="T61" fmla="*/ 79 h 164"/>
                <a:gd name="T62" fmla="*/ 189 w 189"/>
                <a:gd name="T63" fmla="*/ 79 h 164"/>
                <a:gd name="T64" fmla="*/ 143 w 189"/>
                <a:gd name="T6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9" h="164">
                  <a:moveTo>
                    <a:pt x="189" y="83"/>
                  </a:moveTo>
                  <a:cubicBezTo>
                    <a:pt x="189" y="83"/>
                    <a:pt x="189" y="83"/>
                    <a:pt x="189" y="83"/>
                  </a:cubicBezTo>
                  <a:cubicBezTo>
                    <a:pt x="175" y="106"/>
                    <a:pt x="175" y="106"/>
                    <a:pt x="175" y="106"/>
                  </a:cubicBezTo>
                  <a:cubicBezTo>
                    <a:pt x="189" y="83"/>
                    <a:pt x="189" y="83"/>
                    <a:pt x="189" y="83"/>
                  </a:cubicBezTo>
                  <a:moveTo>
                    <a:pt x="39" y="19"/>
                  </a:moveTo>
                  <a:cubicBezTo>
                    <a:pt x="2" y="83"/>
                    <a:pt x="2" y="83"/>
                    <a:pt x="2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8" y="164"/>
                    <a:pt x="48" y="164"/>
                    <a:pt x="48" y="164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140" y="164"/>
                    <a:pt x="140" y="164"/>
                    <a:pt x="140" y="164"/>
                  </a:cubicBezTo>
                  <a:cubicBezTo>
                    <a:pt x="138" y="162"/>
                    <a:pt x="138" y="162"/>
                    <a:pt x="138" y="162"/>
                  </a:cubicBezTo>
                  <a:cubicBezTo>
                    <a:pt x="140" y="160"/>
                    <a:pt x="140" y="160"/>
                    <a:pt x="140" y="160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moveTo>
                    <a:pt x="35" y="17"/>
                  </a:moveTo>
                  <a:cubicBezTo>
                    <a:pt x="6" y="69"/>
                    <a:pt x="6" y="69"/>
                    <a:pt x="6" y="69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moveTo>
                    <a:pt x="143" y="0"/>
                  </a:moveTo>
                  <a:cubicBezTo>
                    <a:pt x="142" y="2"/>
                    <a:pt x="142" y="2"/>
                    <a:pt x="142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85" y="81"/>
                    <a:pt x="185" y="81"/>
                    <a:pt x="185" y="81"/>
                  </a:cubicBezTo>
                  <a:cubicBezTo>
                    <a:pt x="186" y="79"/>
                    <a:pt x="186" y="79"/>
                    <a:pt x="186" y="79"/>
                  </a:cubicBezTo>
                  <a:cubicBezTo>
                    <a:pt x="189" y="79"/>
                    <a:pt x="189" y="79"/>
                    <a:pt x="189" y="79"/>
                  </a:cubicBezTo>
                  <a:cubicBezTo>
                    <a:pt x="143" y="0"/>
                    <a:pt x="143" y="0"/>
                    <a:pt x="1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9666288" y="2953915"/>
              <a:ext cx="149225" cy="244475"/>
            </a:xfrm>
            <a:custGeom>
              <a:avLst/>
              <a:gdLst>
                <a:gd name="T0" fmla="*/ 4 w 40"/>
                <a:gd name="T1" fmla="*/ 0 h 65"/>
                <a:gd name="T2" fmla="*/ 0 w 40"/>
                <a:gd name="T3" fmla="*/ 2 h 65"/>
                <a:gd name="T4" fmla="*/ 1 w 40"/>
                <a:gd name="T5" fmla="*/ 3 h 65"/>
                <a:gd name="T6" fmla="*/ 36 w 40"/>
                <a:gd name="T7" fmla="*/ 65 h 65"/>
                <a:gd name="T8" fmla="*/ 40 w 40"/>
                <a:gd name="T9" fmla="*/ 63 h 65"/>
                <a:gd name="T10" fmla="*/ 4 w 40"/>
                <a:gd name="T11" fmla="*/ 1 h 65"/>
                <a:gd name="T12" fmla="*/ 4 w 40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65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8" y="64"/>
                    <a:pt x="39" y="64"/>
                    <a:pt x="40" y="6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10720388" y="2957090"/>
              <a:ext cx="146050" cy="241300"/>
            </a:xfrm>
            <a:custGeom>
              <a:avLst/>
              <a:gdLst>
                <a:gd name="T0" fmla="*/ 3 w 39"/>
                <a:gd name="T1" fmla="*/ 0 h 64"/>
                <a:gd name="T2" fmla="*/ 2 w 39"/>
                <a:gd name="T3" fmla="*/ 2 h 64"/>
                <a:gd name="T4" fmla="*/ 0 w 39"/>
                <a:gd name="T5" fmla="*/ 2 h 64"/>
                <a:gd name="T6" fmla="*/ 35 w 39"/>
                <a:gd name="T7" fmla="*/ 64 h 64"/>
                <a:gd name="T8" fmla="*/ 39 w 39"/>
                <a:gd name="T9" fmla="*/ 62 h 64"/>
                <a:gd name="T10" fmla="*/ 3 w 39"/>
                <a:gd name="T1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64">
                  <a:moveTo>
                    <a:pt x="3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6" y="63"/>
                    <a:pt x="37" y="63"/>
                    <a:pt x="39" y="6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9680575" y="1512465"/>
              <a:ext cx="701675" cy="544513"/>
            </a:xfrm>
            <a:custGeom>
              <a:avLst/>
              <a:gdLst>
                <a:gd name="T0" fmla="*/ 37 w 187"/>
                <a:gd name="T1" fmla="*/ 0 h 145"/>
                <a:gd name="T2" fmla="*/ 37 w 187"/>
                <a:gd name="T3" fmla="*/ 0 h 145"/>
                <a:gd name="T4" fmla="*/ 0 w 187"/>
                <a:gd name="T5" fmla="*/ 62 h 145"/>
                <a:gd name="T6" fmla="*/ 14 w 187"/>
                <a:gd name="T7" fmla="*/ 86 h 145"/>
                <a:gd name="T8" fmla="*/ 0 w 187"/>
                <a:gd name="T9" fmla="*/ 62 h 145"/>
                <a:gd name="T10" fmla="*/ 37 w 187"/>
                <a:gd name="T11" fmla="*/ 0 h 145"/>
                <a:gd name="T12" fmla="*/ 150 w 187"/>
                <a:gd name="T13" fmla="*/ 0 h 145"/>
                <a:gd name="T14" fmla="*/ 148 w 187"/>
                <a:gd name="T15" fmla="*/ 0 h 145"/>
                <a:gd name="T16" fmla="*/ 146 w 187"/>
                <a:gd name="T17" fmla="*/ 1 h 145"/>
                <a:gd name="T18" fmla="*/ 182 w 187"/>
                <a:gd name="T19" fmla="*/ 62 h 145"/>
                <a:gd name="T20" fmla="*/ 137 w 187"/>
                <a:gd name="T21" fmla="*/ 141 h 145"/>
                <a:gd name="T22" fmla="*/ 65 w 187"/>
                <a:gd name="T23" fmla="*/ 141 h 145"/>
                <a:gd name="T24" fmla="*/ 65 w 187"/>
                <a:gd name="T25" fmla="*/ 143 h 145"/>
                <a:gd name="T26" fmla="*/ 65 w 187"/>
                <a:gd name="T27" fmla="*/ 145 h 145"/>
                <a:gd name="T28" fmla="*/ 139 w 187"/>
                <a:gd name="T29" fmla="*/ 145 h 145"/>
                <a:gd name="T30" fmla="*/ 140 w 187"/>
                <a:gd name="T31" fmla="*/ 143 h 145"/>
                <a:gd name="T32" fmla="*/ 186 w 187"/>
                <a:gd name="T33" fmla="*/ 64 h 145"/>
                <a:gd name="T34" fmla="*/ 187 w 187"/>
                <a:gd name="T35" fmla="*/ 62 h 145"/>
                <a:gd name="T36" fmla="*/ 186 w 187"/>
                <a:gd name="T37" fmla="*/ 60 h 145"/>
                <a:gd name="T38" fmla="*/ 150 w 187"/>
                <a:gd name="T3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7" h="145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37" y="0"/>
                    <a:pt x="37" y="0"/>
                    <a:pt x="37" y="0"/>
                  </a:cubicBezTo>
                  <a:moveTo>
                    <a:pt x="150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7" y="0"/>
                    <a:pt x="146" y="1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2"/>
                    <a:pt x="65" y="142"/>
                    <a:pt x="65" y="143"/>
                  </a:cubicBezTo>
                  <a:cubicBezTo>
                    <a:pt x="65" y="144"/>
                    <a:pt x="65" y="144"/>
                    <a:pt x="65" y="145"/>
                  </a:cubicBezTo>
                  <a:cubicBezTo>
                    <a:pt x="139" y="145"/>
                    <a:pt x="139" y="145"/>
                    <a:pt x="139" y="145"/>
                  </a:cubicBezTo>
                  <a:cubicBezTo>
                    <a:pt x="140" y="143"/>
                    <a:pt x="140" y="143"/>
                    <a:pt x="140" y="143"/>
                  </a:cubicBezTo>
                  <a:cubicBezTo>
                    <a:pt x="186" y="64"/>
                    <a:pt x="186" y="64"/>
                    <a:pt x="186" y="64"/>
                  </a:cubicBezTo>
                  <a:cubicBezTo>
                    <a:pt x="187" y="62"/>
                    <a:pt x="187" y="62"/>
                    <a:pt x="187" y="62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10186988" y="2345903"/>
              <a:ext cx="720725" cy="619125"/>
            </a:xfrm>
            <a:custGeom>
              <a:avLst/>
              <a:gdLst>
                <a:gd name="T0" fmla="*/ 144 w 192"/>
                <a:gd name="T1" fmla="*/ 0 h 165"/>
                <a:gd name="T2" fmla="*/ 142 w 192"/>
                <a:gd name="T3" fmla="*/ 0 h 165"/>
                <a:gd name="T4" fmla="*/ 51 w 192"/>
                <a:gd name="T5" fmla="*/ 0 h 165"/>
                <a:gd name="T6" fmla="*/ 48 w 192"/>
                <a:gd name="T7" fmla="*/ 0 h 165"/>
                <a:gd name="T8" fmla="*/ 47 w 192"/>
                <a:gd name="T9" fmla="*/ 2 h 165"/>
                <a:gd name="T10" fmla="*/ 47 w 192"/>
                <a:gd name="T11" fmla="*/ 2 h 165"/>
                <a:gd name="T12" fmla="*/ 2 w 192"/>
                <a:gd name="T13" fmla="*/ 81 h 165"/>
                <a:gd name="T14" fmla="*/ 0 w 192"/>
                <a:gd name="T15" fmla="*/ 83 h 165"/>
                <a:gd name="T16" fmla="*/ 2 w 192"/>
                <a:gd name="T17" fmla="*/ 85 h 165"/>
                <a:gd name="T18" fmla="*/ 37 w 192"/>
                <a:gd name="T19" fmla="*/ 146 h 165"/>
                <a:gd name="T20" fmla="*/ 41 w 192"/>
                <a:gd name="T21" fmla="*/ 144 h 165"/>
                <a:gd name="T22" fmla="*/ 5 w 192"/>
                <a:gd name="T23" fmla="*/ 83 h 165"/>
                <a:gd name="T24" fmla="*/ 37 w 192"/>
                <a:gd name="T25" fmla="*/ 27 h 165"/>
                <a:gd name="T26" fmla="*/ 51 w 192"/>
                <a:gd name="T27" fmla="*/ 4 h 165"/>
                <a:gd name="T28" fmla="*/ 142 w 192"/>
                <a:gd name="T29" fmla="*/ 4 h 165"/>
                <a:gd name="T30" fmla="*/ 187 w 192"/>
                <a:gd name="T31" fmla="*/ 83 h 165"/>
                <a:gd name="T32" fmla="*/ 142 w 192"/>
                <a:gd name="T33" fmla="*/ 161 h 165"/>
                <a:gd name="T34" fmla="*/ 70 w 192"/>
                <a:gd name="T35" fmla="*/ 161 h 165"/>
                <a:gd name="T36" fmla="*/ 70 w 192"/>
                <a:gd name="T37" fmla="*/ 163 h 165"/>
                <a:gd name="T38" fmla="*/ 70 w 192"/>
                <a:gd name="T39" fmla="*/ 165 h 165"/>
                <a:gd name="T40" fmla="*/ 142 w 192"/>
                <a:gd name="T41" fmla="*/ 165 h 165"/>
                <a:gd name="T42" fmla="*/ 144 w 192"/>
                <a:gd name="T43" fmla="*/ 165 h 165"/>
                <a:gd name="T44" fmla="*/ 145 w 192"/>
                <a:gd name="T45" fmla="*/ 163 h 165"/>
                <a:gd name="T46" fmla="*/ 192 w 192"/>
                <a:gd name="T47" fmla="*/ 83 h 165"/>
                <a:gd name="T48" fmla="*/ 145 w 192"/>
                <a:gd name="T49" fmla="*/ 2 h 165"/>
                <a:gd name="T50" fmla="*/ 144 w 192"/>
                <a:gd name="T5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2" h="165">
                  <a:moveTo>
                    <a:pt x="144" y="0"/>
                  </a:moveTo>
                  <a:cubicBezTo>
                    <a:pt x="142" y="0"/>
                    <a:pt x="142" y="0"/>
                    <a:pt x="14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37" y="146"/>
                    <a:pt x="37" y="146"/>
                    <a:pt x="37" y="146"/>
                  </a:cubicBezTo>
                  <a:cubicBezTo>
                    <a:pt x="38" y="146"/>
                    <a:pt x="40" y="145"/>
                    <a:pt x="41" y="144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142" y="4"/>
                    <a:pt x="142" y="4"/>
                    <a:pt x="142" y="4"/>
                  </a:cubicBezTo>
                  <a:cubicBezTo>
                    <a:pt x="187" y="83"/>
                    <a:pt x="187" y="83"/>
                    <a:pt x="187" y="83"/>
                  </a:cubicBezTo>
                  <a:cubicBezTo>
                    <a:pt x="142" y="161"/>
                    <a:pt x="142" y="161"/>
                    <a:pt x="142" y="161"/>
                  </a:cubicBezTo>
                  <a:cubicBezTo>
                    <a:pt x="70" y="161"/>
                    <a:pt x="70" y="161"/>
                    <a:pt x="70" y="161"/>
                  </a:cubicBezTo>
                  <a:cubicBezTo>
                    <a:pt x="70" y="162"/>
                    <a:pt x="70" y="163"/>
                    <a:pt x="70" y="163"/>
                  </a:cubicBezTo>
                  <a:cubicBezTo>
                    <a:pt x="70" y="164"/>
                    <a:pt x="70" y="165"/>
                    <a:pt x="70" y="165"/>
                  </a:cubicBezTo>
                  <a:cubicBezTo>
                    <a:pt x="142" y="165"/>
                    <a:pt x="142" y="165"/>
                    <a:pt x="142" y="165"/>
                  </a:cubicBezTo>
                  <a:cubicBezTo>
                    <a:pt x="144" y="165"/>
                    <a:pt x="144" y="165"/>
                    <a:pt x="144" y="165"/>
                  </a:cubicBezTo>
                  <a:cubicBezTo>
                    <a:pt x="145" y="163"/>
                    <a:pt x="145" y="163"/>
                    <a:pt x="145" y="163"/>
                  </a:cubicBezTo>
                  <a:cubicBezTo>
                    <a:pt x="192" y="83"/>
                    <a:pt x="192" y="83"/>
                    <a:pt x="192" y="83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4" y="0"/>
                    <a:pt x="144" y="0"/>
                    <a:pt x="1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9229725" y="1744240"/>
              <a:ext cx="585788" cy="615950"/>
            </a:xfrm>
            <a:custGeom>
              <a:avLst/>
              <a:gdLst>
                <a:gd name="T0" fmla="*/ 0 w 156"/>
                <a:gd name="T1" fmla="*/ 123 h 164"/>
                <a:gd name="T2" fmla="*/ 22 w 156"/>
                <a:gd name="T3" fmla="*/ 162 h 164"/>
                <a:gd name="T4" fmla="*/ 22 w 156"/>
                <a:gd name="T5" fmla="*/ 162 h 164"/>
                <a:gd name="T6" fmla="*/ 22 w 156"/>
                <a:gd name="T7" fmla="*/ 162 h 164"/>
                <a:gd name="T8" fmla="*/ 0 w 156"/>
                <a:gd name="T9" fmla="*/ 123 h 164"/>
                <a:gd name="T10" fmla="*/ 152 w 156"/>
                <a:gd name="T11" fmla="*/ 98 h 164"/>
                <a:gd name="T12" fmla="*/ 123 w 156"/>
                <a:gd name="T13" fmla="*/ 150 h 164"/>
                <a:gd name="T14" fmla="*/ 117 w 156"/>
                <a:gd name="T15" fmla="*/ 160 h 164"/>
                <a:gd name="T16" fmla="*/ 26 w 156"/>
                <a:gd name="T17" fmla="*/ 160 h 164"/>
                <a:gd name="T18" fmla="*/ 27 w 156"/>
                <a:gd name="T19" fmla="*/ 162 h 164"/>
                <a:gd name="T20" fmla="*/ 26 w 156"/>
                <a:gd name="T21" fmla="*/ 164 h 164"/>
                <a:gd name="T22" fmla="*/ 117 w 156"/>
                <a:gd name="T23" fmla="*/ 164 h 164"/>
                <a:gd name="T24" fmla="*/ 119 w 156"/>
                <a:gd name="T25" fmla="*/ 164 h 164"/>
                <a:gd name="T26" fmla="*/ 156 w 156"/>
                <a:gd name="T27" fmla="*/ 100 h 164"/>
                <a:gd name="T28" fmla="*/ 152 w 156"/>
                <a:gd name="T29" fmla="*/ 98 h 164"/>
                <a:gd name="T30" fmla="*/ 13 w 156"/>
                <a:gd name="T31" fmla="*/ 17 h 164"/>
                <a:gd name="T32" fmla="*/ 0 w 156"/>
                <a:gd name="T33" fmla="*/ 40 h 164"/>
                <a:gd name="T34" fmla="*/ 13 w 156"/>
                <a:gd name="T35" fmla="*/ 17 h 164"/>
                <a:gd name="T36" fmla="*/ 13 w 156"/>
                <a:gd name="T37" fmla="*/ 17 h 164"/>
                <a:gd name="T38" fmla="*/ 120 w 156"/>
                <a:gd name="T39" fmla="*/ 0 h 164"/>
                <a:gd name="T40" fmla="*/ 119 w 156"/>
                <a:gd name="T41" fmla="*/ 2 h 164"/>
                <a:gd name="T42" fmla="*/ 45 w 156"/>
                <a:gd name="T43" fmla="*/ 2 h 164"/>
                <a:gd name="T44" fmla="*/ 45 w 156"/>
                <a:gd name="T45" fmla="*/ 2 h 164"/>
                <a:gd name="T46" fmla="*/ 117 w 156"/>
                <a:gd name="T47" fmla="*/ 2 h 164"/>
                <a:gd name="T48" fmla="*/ 152 w 156"/>
                <a:gd name="T49" fmla="*/ 64 h 164"/>
                <a:gd name="T50" fmla="*/ 156 w 156"/>
                <a:gd name="T51" fmla="*/ 62 h 164"/>
                <a:gd name="T52" fmla="*/ 134 w 156"/>
                <a:gd name="T53" fmla="*/ 24 h 164"/>
                <a:gd name="T54" fmla="*/ 120 w 156"/>
                <a:gd name="T5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164">
                  <a:moveTo>
                    <a:pt x="0" y="123"/>
                  </a:moveTo>
                  <a:cubicBezTo>
                    <a:pt x="22" y="162"/>
                    <a:pt x="22" y="162"/>
                    <a:pt x="22" y="162"/>
                  </a:cubicBezTo>
                  <a:cubicBezTo>
                    <a:pt x="22" y="162"/>
                    <a:pt x="22" y="162"/>
                    <a:pt x="22" y="162"/>
                  </a:cubicBezTo>
                  <a:cubicBezTo>
                    <a:pt x="22" y="162"/>
                    <a:pt x="22" y="162"/>
                    <a:pt x="22" y="162"/>
                  </a:cubicBezTo>
                  <a:cubicBezTo>
                    <a:pt x="0" y="123"/>
                    <a:pt x="0" y="123"/>
                    <a:pt x="0" y="123"/>
                  </a:cubicBezTo>
                  <a:moveTo>
                    <a:pt x="152" y="98"/>
                  </a:moveTo>
                  <a:cubicBezTo>
                    <a:pt x="123" y="150"/>
                    <a:pt x="123" y="150"/>
                    <a:pt x="123" y="150"/>
                  </a:cubicBezTo>
                  <a:cubicBezTo>
                    <a:pt x="117" y="160"/>
                    <a:pt x="117" y="160"/>
                    <a:pt x="117" y="160"/>
                  </a:cubicBezTo>
                  <a:cubicBezTo>
                    <a:pt x="26" y="160"/>
                    <a:pt x="26" y="160"/>
                    <a:pt x="26" y="160"/>
                  </a:cubicBezTo>
                  <a:cubicBezTo>
                    <a:pt x="27" y="162"/>
                    <a:pt x="27" y="162"/>
                    <a:pt x="27" y="162"/>
                  </a:cubicBezTo>
                  <a:cubicBezTo>
                    <a:pt x="26" y="164"/>
                    <a:pt x="26" y="164"/>
                    <a:pt x="26" y="164"/>
                  </a:cubicBezTo>
                  <a:cubicBezTo>
                    <a:pt x="117" y="164"/>
                    <a:pt x="117" y="164"/>
                    <a:pt x="117" y="164"/>
                  </a:cubicBezTo>
                  <a:cubicBezTo>
                    <a:pt x="119" y="164"/>
                    <a:pt x="119" y="164"/>
                    <a:pt x="119" y="164"/>
                  </a:cubicBezTo>
                  <a:cubicBezTo>
                    <a:pt x="156" y="100"/>
                    <a:pt x="156" y="100"/>
                    <a:pt x="156" y="100"/>
                  </a:cubicBezTo>
                  <a:cubicBezTo>
                    <a:pt x="155" y="100"/>
                    <a:pt x="154" y="99"/>
                    <a:pt x="152" y="98"/>
                  </a:cubicBezTo>
                  <a:moveTo>
                    <a:pt x="13" y="17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moveTo>
                    <a:pt x="120" y="0"/>
                  </a:moveTo>
                  <a:cubicBezTo>
                    <a:pt x="119" y="2"/>
                    <a:pt x="119" y="2"/>
                    <a:pt x="119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117" y="2"/>
                    <a:pt x="117" y="2"/>
                    <a:pt x="117" y="2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4" y="63"/>
                    <a:pt x="155" y="63"/>
                    <a:pt x="156" y="62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20" y="0"/>
                    <a:pt x="120" y="0"/>
                    <a:pt x="1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8615363" y="2049040"/>
              <a:ext cx="715963" cy="615950"/>
            </a:xfrm>
            <a:custGeom>
              <a:avLst/>
              <a:gdLst>
                <a:gd name="T0" fmla="*/ 118 w 451"/>
                <a:gd name="T1" fmla="*/ 378 h 388"/>
                <a:gd name="T2" fmla="*/ 11 w 451"/>
                <a:gd name="T3" fmla="*/ 191 h 388"/>
                <a:gd name="T4" fmla="*/ 118 w 451"/>
                <a:gd name="T5" fmla="*/ 5 h 388"/>
                <a:gd name="T6" fmla="*/ 333 w 451"/>
                <a:gd name="T7" fmla="*/ 5 h 388"/>
                <a:gd name="T8" fmla="*/ 387 w 451"/>
                <a:gd name="T9" fmla="*/ 99 h 388"/>
                <a:gd name="T10" fmla="*/ 439 w 451"/>
                <a:gd name="T11" fmla="*/ 191 h 388"/>
                <a:gd name="T12" fmla="*/ 340 w 451"/>
                <a:gd name="T13" fmla="*/ 367 h 388"/>
                <a:gd name="T14" fmla="*/ 333 w 451"/>
                <a:gd name="T15" fmla="*/ 378 h 388"/>
                <a:gd name="T16" fmla="*/ 118 w 451"/>
                <a:gd name="T17" fmla="*/ 378 h 388"/>
                <a:gd name="T18" fmla="*/ 340 w 451"/>
                <a:gd name="T19" fmla="*/ 0 h 388"/>
                <a:gd name="T20" fmla="*/ 338 w 451"/>
                <a:gd name="T21" fmla="*/ 5 h 388"/>
                <a:gd name="T22" fmla="*/ 115 w 451"/>
                <a:gd name="T23" fmla="*/ 5 h 388"/>
                <a:gd name="T24" fmla="*/ 113 w 451"/>
                <a:gd name="T25" fmla="*/ 5 h 388"/>
                <a:gd name="T26" fmla="*/ 111 w 451"/>
                <a:gd name="T27" fmla="*/ 0 h 388"/>
                <a:gd name="T28" fmla="*/ 0 w 451"/>
                <a:gd name="T29" fmla="*/ 191 h 388"/>
                <a:gd name="T30" fmla="*/ 111 w 451"/>
                <a:gd name="T31" fmla="*/ 383 h 388"/>
                <a:gd name="T32" fmla="*/ 111 w 451"/>
                <a:gd name="T33" fmla="*/ 381 h 388"/>
                <a:gd name="T34" fmla="*/ 120 w 451"/>
                <a:gd name="T35" fmla="*/ 385 h 388"/>
                <a:gd name="T36" fmla="*/ 118 w 451"/>
                <a:gd name="T37" fmla="*/ 388 h 388"/>
                <a:gd name="T38" fmla="*/ 333 w 451"/>
                <a:gd name="T39" fmla="*/ 388 h 388"/>
                <a:gd name="T40" fmla="*/ 338 w 451"/>
                <a:gd name="T41" fmla="*/ 388 h 388"/>
                <a:gd name="T42" fmla="*/ 340 w 451"/>
                <a:gd name="T43" fmla="*/ 383 h 388"/>
                <a:gd name="T44" fmla="*/ 449 w 451"/>
                <a:gd name="T45" fmla="*/ 196 h 388"/>
                <a:gd name="T46" fmla="*/ 451 w 451"/>
                <a:gd name="T47" fmla="*/ 191 h 388"/>
                <a:gd name="T48" fmla="*/ 449 w 451"/>
                <a:gd name="T49" fmla="*/ 187 h 388"/>
                <a:gd name="T50" fmla="*/ 340 w 451"/>
                <a:gd name="T51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1" h="388">
                  <a:moveTo>
                    <a:pt x="118" y="378"/>
                  </a:moveTo>
                  <a:lnTo>
                    <a:pt x="11" y="191"/>
                  </a:lnTo>
                  <a:lnTo>
                    <a:pt x="118" y="5"/>
                  </a:lnTo>
                  <a:lnTo>
                    <a:pt x="333" y="5"/>
                  </a:lnTo>
                  <a:lnTo>
                    <a:pt x="387" y="99"/>
                  </a:lnTo>
                  <a:lnTo>
                    <a:pt x="439" y="191"/>
                  </a:lnTo>
                  <a:lnTo>
                    <a:pt x="340" y="367"/>
                  </a:lnTo>
                  <a:lnTo>
                    <a:pt x="333" y="378"/>
                  </a:lnTo>
                  <a:lnTo>
                    <a:pt x="118" y="378"/>
                  </a:lnTo>
                  <a:close/>
                  <a:moveTo>
                    <a:pt x="340" y="0"/>
                  </a:moveTo>
                  <a:lnTo>
                    <a:pt x="338" y="5"/>
                  </a:lnTo>
                  <a:lnTo>
                    <a:pt x="115" y="5"/>
                  </a:lnTo>
                  <a:lnTo>
                    <a:pt x="113" y="5"/>
                  </a:lnTo>
                  <a:lnTo>
                    <a:pt x="111" y="0"/>
                  </a:lnTo>
                  <a:lnTo>
                    <a:pt x="0" y="191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20" y="385"/>
                  </a:lnTo>
                  <a:lnTo>
                    <a:pt x="118" y="388"/>
                  </a:lnTo>
                  <a:lnTo>
                    <a:pt x="333" y="388"/>
                  </a:lnTo>
                  <a:lnTo>
                    <a:pt x="338" y="388"/>
                  </a:lnTo>
                  <a:lnTo>
                    <a:pt x="340" y="383"/>
                  </a:lnTo>
                  <a:lnTo>
                    <a:pt x="449" y="196"/>
                  </a:lnTo>
                  <a:lnTo>
                    <a:pt x="451" y="191"/>
                  </a:lnTo>
                  <a:lnTo>
                    <a:pt x="449" y="187"/>
                  </a:lnTo>
                  <a:lnTo>
                    <a:pt x="3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8615363" y="2049040"/>
              <a:ext cx="715963" cy="615950"/>
            </a:xfrm>
            <a:custGeom>
              <a:avLst/>
              <a:gdLst>
                <a:gd name="T0" fmla="*/ 118 w 451"/>
                <a:gd name="T1" fmla="*/ 378 h 388"/>
                <a:gd name="T2" fmla="*/ 11 w 451"/>
                <a:gd name="T3" fmla="*/ 191 h 388"/>
                <a:gd name="T4" fmla="*/ 118 w 451"/>
                <a:gd name="T5" fmla="*/ 5 h 388"/>
                <a:gd name="T6" fmla="*/ 333 w 451"/>
                <a:gd name="T7" fmla="*/ 5 h 388"/>
                <a:gd name="T8" fmla="*/ 387 w 451"/>
                <a:gd name="T9" fmla="*/ 99 h 388"/>
                <a:gd name="T10" fmla="*/ 439 w 451"/>
                <a:gd name="T11" fmla="*/ 191 h 388"/>
                <a:gd name="T12" fmla="*/ 340 w 451"/>
                <a:gd name="T13" fmla="*/ 367 h 388"/>
                <a:gd name="T14" fmla="*/ 333 w 451"/>
                <a:gd name="T15" fmla="*/ 378 h 388"/>
                <a:gd name="T16" fmla="*/ 118 w 451"/>
                <a:gd name="T17" fmla="*/ 378 h 388"/>
                <a:gd name="T18" fmla="*/ 340 w 451"/>
                <a:gd name="T19" fmla="*/ 0 h 388"/>
                <a:gd name="T20" fmla="*/ 338 w 451"/>
                <a:gd name="T21" fmla="*/ 5 h 388"/>
                <a:gd name="T22" fmla="*/ 115 w 451"/>
                <a:gd name="T23" fmla="*/ 5 h 388"/>
                <a:gd name="T24" fmla="*/ 113 w 451"/>
                <a:gd name="T25" fmla="*/ 5 h 388"/>
                <a:gd name="T26" fmla="*/ 111 w 451"/>
                <a:gd name="T27" fmla="*/ 0 h 388"/>
                <a:gd name="T28" fmla="*/ 0 w 451"/>
                <a:gd name="T29" fmla="*/ 191 h 388"/>
                <a:gd name="T30" fmla="*/ 111 w 451"/>
                <a:gd name="T31" fmla="*/ 383 h 388"/>
                <a:gd name="T32" fmla="*/ 111 w 451"/>
                <a:gd name="T33" fmla="*/ 381 h 388"/>
                <a:gd name="T34" fmla="*/ 120 w 451"/>
                <a:gd name="T35" fmla="*/ 385 h 388"/>
                <a:gd name="T36" fmla="*/ 118 w 451"/>
                <a:gd name="T37" fmla="*/ 388 h 388"/>
                <a:gd name="T38" fmla="*/ 333 w 451"/>
                <a:gd name="T39" fmla="*/ 388 h 388"/>
                <a:gd name="T40" fmla="*/ 338 w 451"/>
                <a:gd name="T41" fmla="*/ 388 h 388"/>
                <a:gd name="T42" fmla="*/ 340 w 451"/>
                <a:gd name="T43" fmla="*/ 383 h 388"/>
                <a:gd name="T44" fmla="*/ 449 w 451"/>
                <a:gd name="T45" fmla="*/ 196 h 388"/>
                <a:gd name="T46" fmla="*/ 451 w 451"/>
                <a:gd name="T47" fmla="*/ 191 h 388"/>
                <a:gd name="T48" fmla="*/ 449 w 451"/>
                <a:gd name="T49" fmla="*/ 187 h 388"/>
                <a:gd name="T50" fmla="*/ 340 w 451"/>
                <a:gd name="T51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1" h="388">
                  <a:moveTo>
                    <a:pt x="118" y="378"/>
                  </a:moveTo>
                  <a:lnTo>
                    <a:pt x="11" y="191"/>
                  </a:lnTo>
                  <a:lnTo>
                    <a:pt x="118" y="5"/>
                  </a:lnTo>
                  <a:lnTo>
                    <a:pt x="333" y="5"/>
                  </a:lnTo>
                  <a:lnTo>
                    <a:pt x="387" y="99"/>
                  </a:lnTo>
                  <a:lnTo>
                    <a:pt x="439" y="191"/>
                  </a:lnTo>
                  <a:lnTo>
                    <a:pt x="340" y="367"/>
                  </a:lnTo>
                  <a:lnTo>
                    <a:pt x="333" y="378"/>
                  </a:lnTo>
                  <a:lnTo>
                    <a:pt x="118" y="378"/>
                  </a:lnTo>
                  <a:moveTo>
                    <a:pt x="340" y="0"/>
                  </a:moveTo>
                  <a:lnTo>
                    <a:pt x="338" y="5"/>
                  </a:lnTo>
                  <a:lnTo>
                    <a:pt x="115" y="5"/>
                  </a:lnTo>
                  <a:lnTo>
                    <a:pt x="113" y="5"/>
                  </a:lnTo>
                  <a:lnTo>
                    <a:pt x="111" y="0"/>
                  </a:lnTo>
                  <a:lnTo>
                    <a:pt x="0" y="191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20" y="385"/>
                  </a:lnTo>
                  <a:lnTo>
                    <a:pt x="118" y="388"/>
                  </a:lnTo>
                  <a:lnTo>
                    <a:pt x="333" y="388"/>
                  </a:lnTo>
                  <a:lnTo>
                    <a:pt x="338" y="388"/>
                  </a:lnTo>
                  <a:lnTo>
                    <a:pt x="340" y="383"/>
                  </a:lnTo>
                  <a:lnTo>
                    <a:pt x="449" y="196"/>
                  </a:lnTo>
                  <a:lnTo>
                    <a:pt x="451" y="191"/>
                  </a:lnTo>
                  <a:lnTo>
                    <a:pt x="449" y="187"/>
                  </a:lnTo>
                  <a:lnTo>
                    <a:pt x="34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8656638" y="2653878"/>
              <a:ext cx="149225" cy="239713"/>
            </a:xfrm>
            <a:custGeom>
              <a:avLst/>
              <a:gdLst>
                <a:gd name="T0" fmla="*/ 36 w 40"/>
                <a:gd name="T1" fmla="*/ 0 h 64"/>
                <a:gd name="T2" fmla="*/ 36 w 40"/>
                <a:gd name="T3" fmla="*/ 1 h 64"/>
                <a:gd name="T4" fmla="*/ 0 w 40"/>
                <a:gd name="T5" fmla="*/ 62 h 64"/>
                <a:gd name="T6" fmla="*/ 3 w 40"/>
                <a:gd name="T7" fmla="*/ 64 h 64"/>
                <a:gd name="T8" fmla="*/ 39 w 40"/>
                <a:gd name="T9" fmla="*/ 3 h 64"/>
                <a:gd name="T10" fmla="*/ 40 w 40"/>
                <a:gd name="T11" fmla="*/ 2 h 64"/>
                <a:gd name="T12" fmla="*/ 36 w 4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64">
                  <a:moveTo>
                    <a:pt x="36" y="0"/>
                  </a:moveTo>
                  <a:cubicBezTo>
                    <a:pt x="36" y="1"/>
                    <a:pt x="36" y="1"/>
                    <a:pt x="36" y="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63"/>
                    <a:pt x="2" y="64"/>
                    <a:pt x="3" y="64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8618538" y="1512465"/>
              <a:ext cx="671513" cy="544513"/>
            </a:xfrm>
            <a:custGeom>
              <a:avLst/>
              <a:gdLst>
                <a:gd name="T0" fmla="*/ 14 w 179"/>
                <a:gd name="T1" fmla="*/ 36 h 145"/>
                <a:gd name="T2" fmla="*/ 0 w 179"/>
                <a:gd name="T3" fmla="*/ 60 h 145"/>
                <a:gd name="T4" fmla="*/ 0 w 179"/>
                <a:gd name="T5" fmla="*/ 60 h 145"/>
                <a:gd name="T6" fmla="*/ 14 w 179"/>
                <a:gd name="T7" fmla="*/ 36 h 145"/>
                <a:gd name="T8" fmla="*/ 163 w 179"/>
                <a:gd name="T9" fmla="*/ 23 h 145"/>
                <a:gd name="T10" fmla="*/ 176 w 179"/>
                <a:gd name="T11" fmla="*/ 45 h 145"/>
                <a:gd name="T12" fmla="*/ 176 w 179"/>
                <a:gd name="T13" fmla="*/ 45 h 145"/>
                <a:gd name="T14" fmla="*/ 163 w 179"/>
                <a:gd name="T15" fmla="*/ 23 h 145"/>
                <a:gd name="T16" fmla="*/ 40 w 179"/>
                <a:gd name="T17" fmla="*/ 0 h 145"/>
                <a:gd name="T18" fmla="*/ 40 w 179"/>
                <a:gd name="T19" fmla="*/ 0 h 145"/>
                <a:gd name="T20" fmla="*/ 2 w 179"/>
                <a:gd name="T21" fmla="*/ 64 h 145"/>
                <a:gd name="T22" fmla="*/ 0 w 179"/>
                <a:gd name="T23" fmla="*/ 64 h 145"/>
                <a:gd name="T24" fmla="*/ 46 w 179"/>
                <a:gd name="T25" fmla="*/ 143 h 145"/>
                <a:gd name="T26" fmla="*/ 47 w 179"/>
                <a:gd name="T27" fmla="*/ 145 h 145"/>
                <a:gd name="T28" fmla="*/ 48 w 179"/>
                <a:gd name="T29" fmla="*/ 145 h 145"/>
                <a:gd name="T30" fmla="*/ 142 w 179"/>
                <a:gd name="T31" fmla="*/ 145 h 145"/>
                <a:gd name="T32" fmla="*/ 143 w 179"/>
                <a:gd name="T33" fmla="*/ 143 h 145"/>
                <a:gd name="T34" fmla="*/ 179 w 179"/>
                <a:gd name="T35" fmla="*/ 81 h 145"/>
                <a:gd name="T36" fmla="*/ 176 w 179"/>
                <a:gd name="T37" fmla="*/ 79 h 145"/>
                <a:gd name="T38" fmla="*/ 163 w 179"/>
                <a:gd name="T39" fmla="*/ 102 h 145"/>
                <a:gd name="T40" fmla="*/ 140 w 179"/>
                <a:gd name="T41" fmla="*/ 141 h 145"/>
                <a:gd name="T42" fmla="*/ 49 w 179"/>
                <a:gd name="T43" fmla="*/ 141 h 145"/>
                <a:gd name="T44" fmla="*/ 4 w 179"/>
                <a:gd name="T45" fmla="*/ 62 h 145"/>
                <a:gd name="T46" fmla="*/ 40 w 179"/>
                <a:gd name="T47" fmla="*/ 0 h 145"/>
                <a:gd name="T48" fmla="*/ 154 w 179"/>
                <a:gd name="T49" fmla="*/ 0 h 145"/>
                <a:gd name="T50" fmla="*/ 154 w 179"/>
                <a:gd name="T51" fmla="*/ 0 h 145"/>
                <a:gd name="T52" fmla="*/ 179 w 179"/>
                <a:gd name="T53" fmla="*/ 43 h 145"/>
                <a:gd name="T54" fmla="*/ 179 w 179"/>
                <a:gd name="T55" fmla="*/ 43 h 145"/>
                <a:gd name="T56" fmla="*/ 154 w 179"/>
                <a:gd name="T5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" h="145">
                  <a:moveTo>
                    <a:pt x="14" y="3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4" y="36"/>
                    <a:pt x="14" y="36"/>
                    <a:pt x="14" y="36"/>
                  </a:cubicBezTo>
                  <a:moveTo>
                    <a:pt x="163" y="23"/>
                  </a:moveTo>
                  <a:cubicBezTo>
                    <a:pt x="176" y="45"/>
                    <a:pt x="176" y="45"/>
                    <a:pt x="176" y="45"/>
                  </a:cubicBezTo>
                  <a:cubicBezTo>
                    <a:pt x="176" y="45"/>
                    <a:pt x="176" y="45"/>
                    <a:pt x="176" y="45"/>
                  </a:cubicBezTo>
                  <a:cubicBezTo>
                    <a:pt x="163" y="23"/>
                    <a:pt x="163" y="23"/>
                    <a:pt x="163" y="23"/>
                  </a:cubicBezTo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142" y="145"/>
                    <a:pt x="142" y="145"/>
                    <a:pt x="142" y="145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79" y="81"/>
                    <a:pt x="179" y="81"/>
                    <a:pt x="179" y="81"/>
                  </a:cubicBezTo>
                  <a:cubicBezTo>
                    <a:pt x="178" y="81"/>
                    <a:pt x="177" y="80"/>
                    <a:pt x="176" y="79"/>
                  </a:cubicBezTo>
                  <a:cubicBezTo>
                    <a:pt x="163" y="102"/>
                    <a:pt x="163" y="102"/>
                    <a:pt x="163" y="102"/>
                  </a:cubicBezTo>
                  <a:cubicBezTo>
                    <a:pt x="140" y="141"/>
                    <a:pt x="140" y="141"/>
                    <a:pt x="140" y="141"/>
                  </a:cubicBezTo>
                  <a:cubicBezTo>
                    <a:pt x="49" y="141"/>
                    <a:pt x="49" y="141"/>
                    <a:pt x="49" y="141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0" y="0"/>
                    <a:pt x="40" y="0"/>
                    <a:pt x="40" y="0"/>
                  </a:cubicBezTo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54" y="0"/>
                    <a:pt x="154" y="0"/>
                    <a:pt x="1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8126413" y="1512465"/>
              <a:ext cx="641350" cy="239713"/>
            </a:xfrm>
            <a:custGeom>
              <a:avLst/>
              <a:gdLst>
                <a:gd name="T0" fmla="*/ 5 w 171"/>
                <a:gd name="T1" fmla="*/ 0 h 64"/>
                <a:gd name="T2" fmla="*/ 0 w 171"/>
                <a:gd name="T3" fmla="*/ 0 h 64"/>
                <a:gd name="T4" fmla="*/ 27 w 171"/>
                <a:gd name="T5" fmla="*/ 45 h 64"/>
                <a:gd name="T6" fmla="*/ 30 w 171"/>
                <a:gd name="T7" fmla="*/ 43 h 64"/>
                <a:gd name="T8" fmla="*/ 5 w 171"/>
                <a:gd name="T9" fmla="*/ 0 h 64"/>
                <a:gd name="T10" fmla="*/ 171 w 171"/>
                <a:gd name="T11" fmla="*/ 0 h 64"/>
                <a:gd name="T12" fmla="*/ 166 w 171"/>
                <a:gd name="T13" fmla="*/ 0 h 64"/>
                <a:gd name="T14" fmla="*/ 145 w 171"/>
                <a:gd name="T15" fmla="*/ 36 h 64"/>
                <a:gd name="T16" fmla="*/ 131 w 171"/>
                <a:gd name="T17" fmla="*/ 60 h 64"/>
                <a:gd name="T18" fmla="*/ 60 w 171"/>
                <a:gd name="T19" fmla="*/ 60 h 64"/>
                <a:gd name="T20" fmla="*/ 60 w 171"/>
                <a:gd name="T21" fmla="*/ 62 h 64"/>
                <a:gd name="T22" fmla="*/ 60 w 171"/>
                <a:gd name="T23" fmla="*/ 64 h 64"/>
                <a:gd name="T24" fmla="*/ 131 w 171"/>
                <a:gd name="T25" fmla="*/ 64 h 64"/>
                <a:gd name="T26" fmla="*/ 133 w 171"/>
                <a:gd name="T27" fmla="*/ 64 h 64"/>
                <a:gd name="T28" fmla="*/ 171 w 171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1" h="64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9" y="44"/>
                    <a:pt x="30" y="43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171" y="0"/>
                  </a:moveTo>
                  <a:cubicBezTo>
                    <a:pt x="166" y="0"/>
                    <a:pt x="166" y="0"/>
                    <a:pt x="166" y="0"/>
                  </a:cubicBezTo>
                  <a:cubicBezTo>
                    <a:pt x="145" y="36"/>
                    <a:pt x="145" y="36"/>
                    <a:pt x="145" y="36"/>
                  </a:cubicBezTo>
                  <a:cubicBezTo>
                    <a:pt x="131" y="60"/>
                    <a:pt x="131" y="60"/>
                    <a:pt x="131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60" y="62"/>
                    <a:pt x="60" y="62"/>
                  </a:cubicBezTo>
                  <a:cubicBezTo>
                    <a:pt x="60" y="63"/>
                    <a:pt x="60" y="64"/>
                    <a:pt x="60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71" y="0"/>
                    <a:pt x="171" y="0"/>
                    <a:pt x="1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9177338" y="1512465"/>
              <a:ext cx="642938" cy="239713"/>
            </a:xfrm>
            <a:custGeom>
              <a:avLst/>
              <a:gdLst>
                <a:gd name="T0" fmla="*/ 5 w 171"/>
                <a:gd name="T1" fmla="*/ 0 h 64"/>
                <a:gd name="T2" fmla="*/ 0 w 171"/>
                <a:gd name="T3" fmla="*/ 0 h 64"/>
                <a:gd name="T4" fmla="*/ 14 w 171"/>
                <a:gd name="T5" fmla="*/ 23 h 64"/>
                <a:gd name="T6" fmla="*/ 27 w 171"/>
                <a:gd name="T7" fmla="*/ 45 h 64"/>
                <a:gd name="T8" fmla="*/ 30 w 171"/>
                <a:gd name="T9" fmla="*/ 43 h 64"/>
                <a:gd name="T10" fmla="*/ 5 w 171"/>
                <a:gd name="T11" fmla="*/ 0 h 64"/>
                <a:gd name="T12" fmla="*/ 171 w 171"/>
                <a:gd name="T13" fmla="*/ 0 h 64"/>
                <a:gd name="T14" fmla="*/ 166 w 171"/>
                <a:gd name="T15" fmla="*/ 0 h 64"/>
                <a:gd name="T16" fmla="*/ 131 w 171"/>
                <a:gd name="T17" fmla="*/ 60 h 64"/>
                <a:gd name="T18" fmla="*/ 59 w 171"/>
                <a:gd name="T19" fmla="*/ 60 h 64"/>
                <a:gd name="T20" fmla="*/ 60 w 171"/>
                <a:gd name="T21" fmla="*/ 62 h 64"/>
                <a:gd name="T22" fmla="*/ 59 w 171"/>
                <a:gd name="T23" fmla="*/ 64 h 64"/>
                <a:gd name="T24" fmla="*/ 133 w 171"/>
                <a:gd name="T25" fmla="*/ 64 h 64"/>
                <a:gd name="T26" fmla="*/ 134 w 171"/>
                <a:gd name="T27" fmla="*/ 62 h 64"/>
                <a:gd name="T28" fmla="*/ 171 w 171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1" h="64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9" y="44"/>
                    <a:pt x="30" y="43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171" y="0"/>
                  </a:moveTo>
                  <a:cubicBezTo>
                    <a:pt x="166" y="0"/>
                    <a:pt x="166" y="0"/>
                    <a:pt x="166" y="0"/>
                  </a:cubicBezTo>
                  <a:cubicBezTo>
                    <a:pt x="131" y="60"/>
                    <a:pt x="131" y="60"/>
                    <a:pt x="131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60" y="61"/>
                    <a:pt x="60" y="62"/>
                    <a:pt x="60" y="62"/>
                  </a:cubicBezTo>
                  <a:cubicBezTo>
                    <a:pt x="60" y="63"/>
                    <a:pt x="60" y="64"/>
                    <a:pt x="59" y="64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71" y="0"/>
                    <a:pt x="171" y="0"/>
                    <a:pt x="1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9245600" y="1669628"/>
              <a:ext cx="157163" cy="153988"/>
            </a:xfrm>
            <a:custGeom>
              <a:avLst/>
              <a:gdLst>
                <a:gd name="T0" fmla="*/ 21 w 42"/>
                <a:gd name="T1" fmla="*/ 0 h 41"/>
                <a:gd name="T2" fmla="*/ 12 w 42"/>
                <a:gd name="T3" fmla="*/ 1 h 41"/>
                <a:gd name="T4" fmla="*/ 12 w 42"/>
                <a:gd name="T5" fmla="*/ 1 h 41"/>
                <a:gd name="T6" fmla="*/ 9 w 42"/>
                <a:gd name="T7" fmla="*/ 3 h 41"/>
                <a:gd name="T8" fmla="*/ 9 w 42"/>
                <a:gd name="T9" fmla="*/ 3 h 41"/>
                <a:gd name="T10" fmla="*/ 0 w 42"/>
                <a:gd name="T11" fmla="*/ 20 h 41"/>
                <a:gd name="T12" fmla="*/ 9 w 42"/>
                <a:gd name="T13" fmla="*/ 37 h 41"/>
                <a:gd name="T14" fmla="*/ 9 w 42"/>
                <a:gd name="T15" fmla="*/ 37 h 41"/>
                <a:gd name="T16" fmla="*/ 12 w 42"/>
                <a:gd name="T17" fmla="*/ 39 h 41"/>
                <a:gd name="T18" fmla="*/ 21 w 42"/>
                <a:gd name="T19" fmla="*/ 41 h 41"/>
                <a:gd name="T20" fmla="*/ 41 w 42"/>
                <a:gd name="T21" fmla="*/ 22 h 41"/>
                <a:gd name="T22" fmla="*/ 41 w 42"/>
                <a:gd name="T23" fmla="*/ 22 h 41"/>
                <a:gd name="T24" fmla="*/ 42 w 42"/>
                <a:gd name="T25" fmla="*/ 20 h 41"/>
                <a:gd name="T26" fmla="*/ 41 w 42"/>
                <a:gd name="T27" fmla="*/ 18 h 41"/>
                <a:gd name="T28" fmla="*/ 21 w 42"/>
                <a:gd name="T2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41">
                  <a:moveTo>
                    <a:pt x="21" y="0"/>
                  </a:moveTo>
                  <a:cubicBezTo>
                    <a:pt x="18" y="0"/>
                    <a:pt x="15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2"/>
                    <a:pt x="10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3" y="7"/>
                    <a:pt x="0" y="13"/>
                    <a:pt x="0" y="20"/>
                  </a:cubicBezTo>
                  <a:cubicBezTo>
                    <a:pt x="0" y="27"/>
                    <a:pt x="3" y="34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8"/>
                    <a:pt x="11" y="39"/>
                    <a:pt x="12" y="39"/>
                  </a:cubicBezTo>
                  <a:cubicBezTo>
                    <a:pt x="15" y="41"/>
                    <a:pt x="18" y="41"/>
                    <a:pt x="21" y="41"/>
                  </a:cubicBezTo>
                  <a:cubicBezTo>
                    <a:pt x="32" y="41"/>
                    <a:pt x="40" y="33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2" y="22"/>
                    <a:pt x="42" y="21"/>
                    <a:pt x="42" y="20"/>
                  </a:cubicBezTo>
                  <a:cubicBezTo>
                    <a:pt x="42" y="20"/>
                    <a:pt x="42" y="19"/>
                    <a:pt x="41" y="18"/>
                  </a:cubicBezTo>
                  <a:cubicBezTo>
                    <a:pt x="40" y="8"/>
                    <a:pt x="32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10296525" y="2879303"/>
              <a:ext cx="153988" cy="157163"/>
            </a:xfrm>
            <a:custGeom>
              <a:avLst/>
              <a:gdLst>
                <a:gd name="T0" fmla="*/ 20 w 41"/>
                <a:gd name="T1" fmla="*/ 0 h 42"/>
                <a:gd name="T2" fmla="*/ 12 w 41"/>
                <a:gd name="T3" fmla="*/ 2 h 42"/>
                <a:gd name="T4" fmla="*/ 8 w 41"/>
                <a:gd name="T5" fmla="*/ 4 h 42"/>
                <a:gd name="T6" fmla="*/ 0 w 41"/>
                <a:gd name="T7" fmla="*/ 21 h 42"/>
                <a:gd name="T8" fmla="*/ 20 w 41"/>
                <a:gd name="T9" fmla="*/ 42 h 42"/>
                <a:gd name="T10" fmla="*/ 41 w 41"/>
                <a:gd name="T11" fmla="*/ 23 h 42"/>
                <a:gd name="T12" fmla="*/ 41 w 41"/>
                <a:gd name="T13" fmla="*/ 21 h 42"/>
                <a:gd name="T14" fmla="*/ 41 w 41"/>
                <a:gd name="T15" fmla="*/ 19 h 42"/>
                <a:gd name="T16" fmla="*/ 20 w 41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2">
                  <a:moveTo>
                    <a:pt x="20" y="0"/>
                  </a:moveTo>
                  <a:cubicBezTo>
                    <a:pt x="17" y="0"/>
                    <a:pt x="14" y="1"/>
                    <a:pt x="12" y="2"/>
                  </a:cubicBezTo>
                  <a:cubicBezTo>
                    <a:pt x="11" y="3"/>
                    <a:pt x="9" y="4"/>
                    <a:pt x="8" y="4"/>
                  </a:cubicBezTo>
                  <a:cubicBezTo>
                    <a:pt x="3" y="8"/>
                    <a:pt x="0" y="14"/>
                    <a:pt x="0" y="21"/>
                  </a:cubicBezTo>
                  <a:cubicBezTo>
                    <a:pt x="0" y="33"/>
                    <a:pt x="9" y="42"/>
                    <a:pt x="20" y="42"/>
                  </a:cubicBezTo>
                  <a:cubicBezTo>
                    <a:pt x="31" y="42"/>
                    <a:pt x="40" y="34"/>
                    <a:pt x="41" y="23"/>
                  </a:cubicBezTo>
                  <a:cubicBezTo>
                    <a:pt x="41" y="23"/>
                    <a:pt x="41" y="22"/>
                    <a:pt x="41" y="21"/>
                  </a:cubicBezTo>
                  <a:cubicBezTo>
                    <a:pt x="41" y="21"/>
                    <a:pt x="41" y="20"/>
                    <a:pt x="41" y="19"/>
                  </a:cubicBezTo>
                  <a:cubicBezTo>
                    <a:pt x="40" y="9"/>
                    <a:pt x="31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10817225" y="3182515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13 w 42"/>
                <a:gd name="T3" fmla="*/ 2 h 42"/>
                <a:gd name="T4" fmla="*/ 9 w 42"/>
                <a:gd name="T5" fmla="*/ 4 h 42"/>
                <a:gd name="T6" fmla="*/ 0 w 42"/>
                <a:gd name="T7" fmla="*/ 21 h 42"/>
                <a:gd name="T8" fmla="*/ 21 w 42"/>
                <a:gd name="T9" fmla="*/ 42 h 42"/>
                <a:gd name="T10" fmla="*/ 42 w 42"/>
                <a:gd name="T11" fmla="*/ 21 h 42"/>
                <a:gd name="T12" fmla="*/ 21 w 42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8" y="0"/>
                    <a:pt x="15" y="1"/>
                    <a:pt x="13" y="2"/>
                  </a:cubicBezTo>
                  <a:cubicBezTo>
                    <a:pt x="11" y="3"/>
                    <a:pt x="10" y="3"/>
                    <a:pt x="9" y="4"/>
                  </a:cubicBezTo>
                  <a:cubicBezTo>
                    <a:pt x="4" y="8"/>
                    <a:pt x="0" y="14"/>
                    <a:pt x="0" y="21"/>
                  </a:cubicBezTo>
                  <a:cubicBezTo>
                    <a:pt x="0" y="33"/>
                    <a:pt x="10" y="42"/>
                    <a:pt x="21" y="42"/>
                  </a:cubicBezTo>
                  <a:cubicBezTo>
                    <a:pt x="33" y="42"/>
                    <a:pt x="42" y="33"/>
                    <a:pt x="42" y="21"/>
                  </a:cubicBezTo>
                  <a:cubicBezTo>
                    <a:pt x="42" y="10"/>
                    <a:pt x="33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8543925" y="2879303"/>
              <a:ext cx="157163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33 w 42"/>
                <a:gd name="T9" fmla="*/ 4 h 42"/>
                <a:gd name="T10" fmla="*/ 30 w 42"/>
                <a:gd name="T11" fmla="*/ 2 h 42"/>
                <a:gd name="T12" fmla="*/ 21 w 42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10"/>
                    <a:pt x="0" y="21"/>
                  </a:cubicBezTo>
                  <a:cubicBezTo>
                    <a:pt x="0" y="33"/>
                    <a:pt x="10" y="42"/>
                    <a:pt x="21" y="42"/>
                  </a:cubicBezTo>
                  <a:cubicBezTo>
                    <a:pt x="33" y="42"/>
                    <a:pt x="42" y="33"/>
                    <a:pt x="42" y="21"/>
                  </a:cubicBezTo>
                  <a:cubicBezTo>
                    <a:pt x="42" y="14"/>
                    <a:pt x="39" y="8"/>
                    <a:pt x="33" y="4"/>
                  </a:cubicBezTo>
                  <a:cubicBezTo>
                    <a:pt x="32" y="4"/>
                    <a:pt x="31" y="3"/>
                    <a:pt x="30" y="2"/>
                  </a:cubicBezTo>
                  <a:cubicBezTo>
                    <a:pt x="27" y="1"/>
                    <a:pt x="24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8194675" y="1669628"/>
              <a:ext cx="157163" cy="153988"/>
            </a:xfrm>
            <a:custGeom>
              <a:avLst/>
              <a:gdLst>
                <a:gd name="T0" fmla="*/ 21 w 42"/>
                <a:gd name="T1" fmla="*/ 0 h 41"/>
                <a:gd name="T2" fmla="*/ 12 w 42"/>
                <a:gd name="T3" fmla="*/ 1 h 41"/>
                <a:gd name="T4" fmla="*/ 9 w 42"/>
                <a:gd name="T5" fmla="*/ 3 h 41"/>
                <a:gd name="T6" fmla="*/ 0 w 42"/>
                <a:gd name="T7" fmla="*/ 20 h 41"/>
                <a:gd name="T8" fmla="*/ 21 w 42"/>
                <a:gd name="T9" fmla="*/ 41 h 41"/>
                <a:gd name="T10" fmla="*/ 42 w 42"/>
                <a:gd name="T11" fmla="*/ 22 h 41"/>
                <a:gd name="T12" fmla="*/ 42 w 42"/>
                <a:gd name="T13" fmla="*/ 20 h 41"/>
                <a:gd name="T14" fmla="*/ 42 w 42"/>
                <a:gd name="T15" fmla="*/ 18 h 41"/>
                <a:gd name="T16" fmla="*/ 21 w 42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1">
                  <a:moveTo>
                    <a:pt x="21" y="0"/>
                  </a:moveTo>
                  <a:cubicBezTo>
                    <a:pt x="18" y="0"/>
                    <a:pt x="15" y="0"/>
                    <a:pt x="12" y="1"/>
                  </a:cubicBezTo>
                  <a:cubicBezTo>
                    <a:pt x="11" y="2"/>
                    <a:pt x="10" y="3"/>
                    <a:pt x="9" y="3"/>
                  </a:cubicBezTo>
                  <a:cubicBezTo>
                    <a:pt x="4" y="7"/>
                    <a:pt x="0" y="13"/>
                    <a:pt x="0" y="20"/>
                  </a:cubicBezTo>
                  <a:cubicBezTo>
                    <a:pt x="0" y="32"/>
                    <a:pt x="10" y="41"/>
                    <a:pt x="21" y="41"/>
                  </a:cubicBezTo>
                  <a:cubicBezTo>
                    <a:pt x="32" y="41"/>
                    <a:pt x="41" y="33"/>
                    <a:pt x="42" y="22"/>
                  </a:cubicBezTo>
                  <a:cubicBezTo>
                    <a:pt x="42" y="22"/>
                    <a:pt x="42" y="21"/>
                    <a:pt x="42" y="20"/>
                  </a:cubicBezTo>
                  <a:cubicBezTo>
                    <a:pt x="42" y="20"/>
                    <a:pt x="42" y="19"/>
                    <a:pt x="42" y="18"/>
                  </a:cubicBezTo>
                  <a:cubicBezTo>
                    <a:pt x="41" y="8"/>
                    <a:pt x="32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9771063" y="3182515"/>
              <a:ext cx="153988" cy="158750"/>
            </a:xfrm>
            <a:custGeom>
              <a:avLst/>
              <a:gdLst>
                <a:gd name="T0" fmla="*/ 21 w 41"/>
                <a:gd name="T1" fmla="*/ 0 h 42"/>
                <a:gd name="T2" fmla="*/ 12 w 41"/>
                <a:gd name="T3" fmla="*/ 2 h 42"/>
                <a:gd name="T4" fmla="*/ 8 w 41"/>
                <a:gd name="T5" fmla="*/ 4 h 42"/>
                <a:gd name="T6" fmla="*/ 0 w 41"/>
                <a:gd name="T7" fmla="*/ 21 h 42"/>
                <a:gd name="T8" fmla="*/ 21 w 41"/>
                <a:gd name="T9" fmla="*/ 42 h 42"/>
                <a:gd name="T10" fmla="*/ 41 w 41"/>
                <a:gd name="T11" fmla="*/ 21 h 42"/>
                <a:gd name="T12" fmla="*/ 21 w 41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2">
                  <a:moveTo>
                    <a:pt x="21" y="0"/>
                  </a:moveTo>
                  <a:cubicBezTo>
                    <a:pt x="17" y="0"/>
                    <a:pt x="15" y="1"/>
                    <a:pt x="12" y="2"/>
                  </a:cubicBezTo>
                  <a:cubicBezTo>
                    <a:pt x="11" y="3"/>
                    <a:pt x="10" y="3"/>
                    <a:pt x="8" y="4"/>
                  </a:cubicBezTo>
                  <a:cubicBezTo>
                    <a:pt x="3" y="8"/>
                    <a:pt x="0" y="14"/>
                    <a:pt x="0" y="21"/>
                  </a:cubicBezTo>
                  <a:cubicBezTo>
                    <a:pt x="0" y="33"/>
                    <a:pt x="9" y="42"/>
                    <a:pt x="21" y="42"/>
                  </a:cubicBezTo>
                  <a:cubicBezTo>
                    <a:pt x="32" y="42"/>
                    <a:pt x="41" y="33"/>
                    <a:pt x="41" y="21"/>
                  </a:cubicBezTo>
                  <a:cubicBezTo>
                    <a:pt x="41" y="10"/>
                    <a:pt x="32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10156825" y="1512465"/>
              <a:ext cx="79375" cy="11113"/>
            </a:xfrm>
            <a:custGeom>
              <a:avLst/>
              <a:gdLst>
                <a:gd name="T0" fmla="*/ 21 w 21"/>
                <a:gd name="T1" fmla="*/ 0 h 3"/>
                <a:gd name="T2" fmla="*/ 0 w 21"/>
                <a:gd name="T3" fmla="*/ 0 h 3"/>
                <a:gd name="T4" fmla="*/ 11 w 21"/>
                <a:gd name="T5" fmla="*/ 3 h 3"/>
                <a:gd name="T6" fmla="*/ 19 w 21"/>
                <a:gd name="T7" fmla="*/ 1 h 3"/>
                <a:gd name="T8" fmla="*/ 21 w 2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7" y="3"/>
                    <a:pt x="11" y="3"/>
                  </a:cubicBezTo>
                  <a:cubicBezTo>
                    <a:pt x="14" y="3"/>
                    <a:pt x="17" y="2"/>
                    <a:pt x="19" y="1"/>
                  </a:cubicBezTo>
                  <a:cubicBezTo>
                    <a:pt x="20" y="0"/>
                    <a:pt x="21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9771063" y="1969665"/>
              <a:ext cx="153988" cy="157163"/>
            </a:xfrm>
            <a:custGeom>
              <a:avLst/>
              <a:gdLst>
                <a:gd name="T0" fmla="*/ 21 w 41"/>
                <a:gd name="T1" fmla="*/ 0 h 42"/>
                <a:gd name="T2" fmla="*/ 12 w 41"/>
                <a:gd name="T3" fmla="*/ 2 h 42"/>
                <a:gd name="T4" fmla="*/ 8 w 41"/>
                <a:gd name="T5" fmla="*/ 4 h 42"/>
                <a:gd name="T6" fmla="*/ 0 w 41"/>
                <a:gd name="T7" fmla="*/ 21 h 42"/>
                <a:gd name="T8" fmla="*/ 8 w 41"/>
                <a:gd name="T9" fmla="*/ 38 h 42"/>
                <a:gd name="T10" fmla="*/ 8 w 41"/>
                <a:gd name="T11" fmla="*/ 38 h 42"/>
                <a:gd name="T12" fmla="*/ 12 w 41"/>
                <a:gd name="T13" fmla="*/ 40 h 42"/>
                <a:gd name="T14" fmla="*/ 12 w 41"/>
                <a:gd name="T15" fmla="*/ 40 h 42"/>
                <a:gd name="T16" fmla="*/ 21 w 41"/>
                <a:gd name="T17" fmla="*/ 42 h 42"/>
                <a:gd name="T18" fmla="*/ 41 w 41"/>
                <a:gd name="T19" fmla="*/ 23 h 42"/>
                <a:gd name="T20" fmla="*/ 41 w 41"/>
                <a:gd name="T21" fmla="*/ 23 h 42"/>
                <a:gd name="T22" fmla="*/ 41 w 41"/>
                <a:gd name="T23" fmla="*/ 21 h 42"/>
                <a:gd name="T24" fmla="*/ 41 w 41"/>
                <a:gd name="T25" fmla="*/ 19 h 42"/>
                <a:gd name="T26" fmla="*/ 21 w 41"/>
                <a:gd name="T2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42">
                  <a:moveTo>
                    <a:pt x="21" y="0"/>
                  </a:moveTo>
                  <a:cubicBezTo>
                    <a:pt x="17" y="0"/>
                    <a:pt x="15" y="1"/>
                    <a:pt x="12" y="2"/>
                  </a:cubicBezTo>
                  <a:cubicBezTo>
                    <a:pt x="11" y="3"/>
                    <a:pt x="10" y="3"/>
                    <a:pt x="8" y="4"/>
                  </a:cubicBezTo>
                  <a:cubicBezTo>
                    <a:pt x="3" y="8"/>
                    <a:pt x="0" y="14"/>
                    <a:pt x="0" y="21"/>
                  </a:cubicBezTo>
                  <a:cubicBezTo>
                    <a:pt x="0" y="28"/>
                    <a:pt x="3" y="34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10" y="39"/>
                    <a:pt x="11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5" y="41"/>
                    <a:pt x="17" y="42"/>
                    <a:pt x="21" y="42"/>
                  </a:cubicBezTo>
                  <a:cubicBezTo>
                    <a:pt x="31" y="42"/>
                    <a:pt x="40" y="34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2"/>
                    <a:pt x="41" y="22"/>
                    <a:pt x="41" y="21"/>
                  </a:cubicBezTo>
                  <a:cubicBezTo>
                    <a:pt x="41" y="20"/>
                    <a:pt x="41" y="20"/>
                    <a:pt x="41" y="19"/>
                  </a:cubicBezTo>
                  <a:cubicBezTo>
                    <a:pt x="40" y="9"/>
                    <a:pt x="31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 userDrawn="1"/>
        </p:nvGrpSpPr>
        <p:grpSpPr>
          <a:xfrm>
            <a:off x="442181" y="856615"/>
            <a:ext cx="9799207" cy="134180"/>
            <a:chOff x="288133" y="483063"/>
            <a:chExt cx="8772740" cy="64666"/>
          </a:xfrm>
        </p:grpSpPr>
        <p:sp>
          <p:nvSpPr>
            <p:cNvPr id="32" name="任意多边形 24"/>
            <p:cNvSpPr/>
            <p:nvPr/>
          </p:nvSpPr>
          <p:spPr>
            <a:xfrm>
              <a:off x="288133" y="483063"/>
              <a:ext cx="904874" cy="64666"/>
            </a:xfrm>
            <a:custGeom>
              <a:avLst/>
              <a:gdLst>
                <a:gd name="connsiteX0" fmla="*/ 0 w 740569"/>
                <a:gd name="connsiteY0" fmla="*/ 28575 h 47625"/>
                <a:gd name="connsiteX1" fmla="*/ 95250 w 740569"/>
                <a:gd name="connsiteY1" fmla="*/ 0 h 47625"/>
                <a:gd name="connsiteX2" fmla="*/ 152400 w 740569"/>
                <a:gd name="connsiteY2" fmla="*/ 40481 h 47625"/>
                <a:gd name="connsiteX3" fmla="*/ 238125 w 740569"/>
                <a:gd name="connsiteY3" fmla="*/ 4762 h 47625"/>
                <a:gd name="connsiteX4" fmla="*/ 285750 w 740569"/>
                <a:gd name="connsiteY4" fmla="*/ 47625 h 47625"/>
                <a:gd name="connsiteX5" fmla="*/ 431007 w 740569"/>
                <a:gd name="connsiteY5" fmla="*/ 19050 h 47625"/>
                <a:gd name="connsiteX6" fmla="*/ 733425 w 740569"/>
                <a:gd name="connsiteY6" fmla="*/ 19050 h 47625"/>
                <a:gd name="connsiteX7" fmla="*/ 740569 w 740569"/>
                <a:gd name="connsiteY7" fmla="*/ 19050 h 47625"/>
                <a:gd name="connsiteX0-1" fmla="*/ 0 w 740569"/>
                <a:gd name="connsiteY0-2" fmla="*/ 28706 h 47756"/>
                <a:gd name="connsiteX1-3" fmla="*/ 95250 w 740569"/>
                <a:gd name="connsiteY1-4" fmla="*/ 131 h 47756"/>
                <a:gd name="connsiteX2-5" fmla="*/ 152400 w 740569"/>
                <a:gd name="connsiteY2-6" fmla="*/ 40612 h 47756"/>
                <a:gd name="connsiteX3-7" fmla="*/ 238125 w 740569"/>
                <a:gd name="connsiteY3-8" fmla="*/ 4893 h 47756"/>
                <a:gd name="connsiteX4-9" fmla="*/ 285750 w 740569"/>
                <a:gd name="connsiteY4-10" fmla="*/ 47756 h 47756"/>
                <a:gd name="connsiteX5-11" fmla="*/ 431007 w 740569"/>
                <a:gd name="connsiteY5-12" fmla="*/ 19181 h 47756"/>
                <a:gd name="connsiteX6-13" fmla="*/ 733425 w 740569"/>
                <a:gd name="connsiteY6-14" fmla="*/ 19181 h 47756"/>
                <a:gd name="connsiteX7-15" fmla="*/ 740569 w 740569"/>
                <a:gd name="connsiteY7-16" fmla="*/ 19181 h 47756"/>
                <a:gd name="connsiteX0-17" fmla="*/ 0 w 740569"/>
                <a:gd name="connsiteY0-18" fmla="*/ 29111 h 48161"/>
                <a:gd name="connsiteX1-19" fmla="*/ 95250 w 740569"/>
                <a:gd name="connsiteY1-20" fmla="*/ 536 h 48161"/>
                <a:gd name="connsiteX2-21" fmla="*/ 152400 w 740569"/>
                <a:gd name="connsiteY2-22" fmla="*/ 41017 h 48161"/>
                <a:gd name="connsiteX3-23" fmla="*/ 238125 w 740569"/>
                <a:gd name="connsiteY3-24" fmla="*/ 5298 h 48161"/>
                <a:gd name="connsiteX4-25" fmla="*/ 285750 w 740569"/>
                <a:gd name="connsiteY4-26" fmla="*/ 48161 h 48161"/>
                <a:gd name="connsiteX5-27" fmla="*/ 431007 w 740569"/>
                <a:gd name="connsiteY5-28" fmla="*/ 19586 h 48161"/>
                <a:gd name="connsiteX6-29" fmla="*/ 733425 w 740569"/>
                <a:gd name="connsiteY6-30" fmla="*/ 19586 h 48161"/>
                <a:gd name="connsiteX7-31" fmla="*/ 740569 w 740569"/>
                <a:gd name="connsiteY7-32" fmla="*/ 19586 h 48161"/>
                <a:gd name="connsiteX0-33" fmla="*/ 0 w 740569"/>
                <a:gd name="connsiteY0-34" fmla="*/ 45574 h 64624"/>
                <a:gd name="connsiteX1-35" fmla="*/ 111919 w 740569"/>
                <a:gd name="connsiteY1-36" fmla="*/ 330 h 64624"/>
                <a:gd name="connsiteX2-37" fmla="*/ 152400 w 740569"/>
                <a:gd name="connsiteY2-38" fmla="*/ 57480 h 64624"/>
                <a:gd name="connsiteX3-39" fmla="*/ 238125 w 740569"/>
                <a:gd name="connsiteY3-40" fmla="*/ 21761 h 64624"/>
                <a:gd name="connsiteX4-41" fmla="*/ 285750 w 740569"/>
                <a:gd name="connsiteY4-42" fmla="*/ 64624 h 64624"/>
                <a:gd name="connsiteX5-43" fmla="*/ 431007 w 740569"/>
                <a:gd name="connsiteY5-44" fmla="*/ 36049 h 64624"/>
                <a:gd name="connsiteX6-45" fmla="*/ 733425 w 740569"/>
                <a:gd name="connsiteY6-46" fmla="*/ 36049 h 64624"/>
                <a:gd name="connsiteX7-47" fmla="*/ 740569 w 740569"/>
                <a:gd name="connsiteY7-48" fmla="*/ 36049 h 64624"/>
                <a:gd name="connsiteX0-49" fmla="*/ 0 w 740569"/>
                <a:gd name="connsiteY0-50" fmla="*/ 45574 h 64624"/>
                <a:gd name="connsiteX1-51" fmla="*/ 111919 w 740569"/>
                <a:gd name="connsiteY1-52" fmla="*/ 330 h 64624"/>
                <a:gd name="connsiteX2-53" fmla="*/ 152400 w 740569"/>
                <a:gd name="connsiteY2-54" fmla="*/ 57480 h 64624"/>
                <a:gd name="connsiteX3-55" fmla="*/ 238125 w 740569"/>
                <a:gd name="connsiteY3-56" fmla="*/ 21761 h 64624"/>
                <a:gd name="connsiteX4-57" fmla="*/ 285750 w 740569"/>
                <a:gd name="connsiteY4-58" fmla="*/ 64624 h 64624"/>
                <a:gd name="connsiteX5-59" fmla="*/ 431007 w 740569"/>
                <a:gd name="connsiteY5-60" fmla="*/ 36049 h 64624"/>
                <a:gd name="connsiteX6-61" fmla="*/ 733425 w 740569"/>
                <a:gd name="connsiteY6-62" fmla="*/ 36049 h 64624"/>
                <a:gd name="connsiteX7-63" fmla="*/ 740569 w 740569"/>
                <a:gd name="connsiteY7-64" fmla="*/ 36049 h 64624"/>
                <a:gd name="connsiteX0-65" fmla="*/ 0 w 740569"/>
                <a:gd name="connsiteY0-66" fmla="*/ 45574 h 64624"/>
                <a:gd name="connsiteX1-67" fmla="*/ 111919 w 740569"/>
                <a:gd name="connsiteY1-68" fmla="*/ 330 h 64624"/>
                <a:gd name="connsiteX2-69" fmla="*/ 152400 w 740569"/>
                <a:gd name="connsiteY2-70" fmla="*/ 57480 h 64624"/>
                <a:gd name="connsiteX3-71" fmla="*/ 238125 w 740569"/>
                <a:gd name="connsiteY3-72" fmla="*/ 21761 h 64624"/>
                <a:gd name="connsiteX4-73" fmla="*/ 285750 w 740569"/>
                <a:gd name="connsiteY4-74" fmla="*/ 64624 h 64624"/>
                <a:gd name="connsiteX5-75" fmla="*/ 431007 w 740569"/>
                <a:gd name="connsiteY5-76" fmla="*/ 36049 h 64624"/>
                <a:gd name="connsiteX6-77" fmla="*/ 733425 w 740569"/>
                <a:gd name="connsiteY6-78" fmla="*/ 36049 h 64624"/>
                <a:gd name="connsiteX7-79" fmla="*/ 740569 w 740569"/>
                <a:gd name="connsiteY7-80" fmla="*/ 36049 h 64624"/>
                <a:gd name="connsiteX0-81" fmla="*/ 0 w 740569"/>
                <a:gd name="connsiteY0-82" fmla="*/ 45574 h 64624"/>
                <a:gd name="connsiteX1-83" fmla="*/ 111919 w 740569"/>
                <a:gd name="connsiteY1-84" fmla="*/ 330 h 64624"/>
                <a:gd name="connsiteX2-85" fmla="*/ 152400 w 740569"/>
                <a:gd name="connsiteY2-86" fmla="*/ 57480 h 64624"/>
                <a:gd name="connsiteX3-87" fmla="*/ 238125 w 740569"/>
                <a:gd name="connsiteY3-88" fmla="*/ 21761 h 64624"/>
                <a:gd name="connsiteX4-89" fmla="*/ 285750 w 740569"/>
                <a:gd name="connsiteY4-90" fmla="*/ 64624 h 64624"/>
                <a:gd name="connsiteX5-91" fmla="*/ 431007 w 740569"/>
                <a:gd name="connsiteY5-92" fmla="*/ 36049 h 64624"/>
                <a:gd name="connsiteX6-93" fmla="*/ 733425 w 740569"/>
                <a:gd name="connsiteY6-94" fmla="*/ 36049 h 64624"/>
                <a:gd name="connsiteX7-95" fmla="*/ 740569 w 740569"/>
                <a:gd name="connsiteY7-96" fmla="*/ 36049 h 64624"/>
                <a:gd name="connsiteX0-97" fmla="*/ 0 w 740569"/>
                <a:gd name="connsiteY0-98" fmla="*/ 45574 h 67811"/>
                <a:gd name="connsiteX1-99" fmla="*/ 111919 w 740569"/>
                <a:gd name="connsiteY1-100" fmla="*/ 330 h 67811"/>
                <a:gd name="connsiteX2-101" fmla="*/ 152400 w 740569"/>
                <a:gd name="connsiteY2-102" fmla="*/ 57480 h 67811"/>
                <a:gd name="connsiteX3-103" fmla="*/ 238125 w 740569"/>
                <a:gd name="connsiteY3-104" fmla="*/ 21761 h 67811"/>
                <a:gd name="connsiteX4-105" fmla="*/ 285750 w 740569"/>
                <a:gd name="connsiteY4-106" fmla="*/ 64624 h 67811"/>
                <a:gd name="connsiteX5-107" fmla="*/ 431007 w 740569"/>
                <a:gd name="connsiteY5-108" fmla="*/ 36049 h 67811"/>
                <a:gd name="connsiteX6-109" fmla="*/ 733425 w 740569"/>
                <a:gd name="connsiteY6-110" fmla="*/ 36049 h 67811"/>
                <a:gd name="connsiteX7-111" fmla="*/ 740569 w 740569"/>
                <a:gd name="connsiteY7-112" fmla="*/ 36049 h 67811"/>
                <a:gd name="connsiteX0-113" fmla="*/ 0 w 740569"/>
                <a:gd name="connsiteY0-114" fmla="*/ 45574 h 64754"/>
                <a:gd name="connsiteX1-115" fmla="*/ 111919 w 740569"/>
                <a:gd name="connsiteY1-116" fmla="*/ 330 h 64754"/>
                <a:gd name="connsiteX2-117" fmla="*/ 152400 w 740569"/>
                <a:gd name="connsiteY2-118" fmla="*/ 57480 h 64754"/>
                <a:gd name="connsiteX3-119" fmla="*/ 238125 w 740569"/>
                <a:gd name="connsiteY3-120" fmla="*/ 21761 h 64754"/>
                <a:gd name="connsiteX4-121" fmla="*/ 285750 w 740569"/>
                <a:gd name="connsiteY4-122" fmla="*/ 64624 h 64754"/>
                <a:gd name="connsiteX5-123" fmla="*/ 431007 w 740569"/>
                <a:gd name="connsiteY5-124" fmla="*/ 36049 h 64754"/>
                <a:gd name="connsiteX6-125" fmla="*/ 733425 w 740569"/>
                <a:gd name="connsiteY6-126" fmla="*/ 36049 h 64754"/>
                <a:gd name="connsiteX7-127" fmla="*/ 740569 w 740569"/>
                <a:gd name="connsiteY7-128" fmla="*/ 36049 h 64754"/>
                <a:gd name="connsiteX0-129" fmla="*/ 0 w 740569"/>
                <a:gd name="connsiteY0-130" fmla="*/ 45574 h 64776"/>
                <a:gd name="connsiteX1-131" fmla="*/ 111919 w 740569"/>
                <a:gd name="connsiteY1-132" fmla="*/ 330 h 64776"/>
                <a:gd name="connsiteX2-133" fmla="*/ 152400 w 740569"/>
                <a:gd name="connsiteY2-134" fmla="*/ 57480 h 64776"/>
                <a:gd name="connsiteX3-135" fmla="*/ 238125 w 740569"/>
                <a:gd name="connsiteY3-136" fmla="*/ 21761 h 64776"/>
                <a:gd name="connsiteX4-137" fmla="*/ 311944 w 740569"/>
                <a:gd name="connsiteY4-138" fmla="*/ 64624 h 64776"/>
                <a:gd name="connsiteX5-139" fmla="*/ 431007 w 740569"/>
                <a:gd name="connsiteY5-140" fmla="*/ 36049 h 64776"/>
                <a:gd name="connsiteX6-141" fmla="*/ 733425 w 740569"/>
                <a:gd name="connsiteY6-142" fmla="*/ 36049 h 64776"/>
                <a:gd name="connsiteX7-143" fmla="*/ 740569 w 740569"/>
                <a:gd name="connsiteY7-144" fmla="*/ 36049 h 64776"/>
                <a:gd name="connsiteX0-145" fmla="*/ 0 w 758294"/>
                <a:gd name="connsiteY0-146" fmla="*/ 45574 h 64666"/>
                <a:gd name="connsiteX1-147" fmla="*/ 111919 w 758294"/>
                <a:gd name="connsiteY1-148" fmla="*/ 330 h 64666"/>
                <a:gd name="connsiteX2-149" fmla="*/ 152400 w 758294"/>
                <a:gd name="connsiteY2-150" fmla="*/ 57480 h 64666"/>
                <a:gd name="connsiteX3-151" fmla="*/ 238125 w 758294"/>
                <a:gd name="connsiteY3-152" fmla="*/ 21761 h 64666"/>
                <a:gd name="connsiteX4-153" fmla="*/ 311944 w 758294"/>
                <a:gd name="connsiteY4-154" fmla="*/ 64624 h 64666"/>
                <a:gd name="connsiteX5-155" fmla="*/ 423864 w 758294"/>
                <a:gd name="connsiteY5-156" fmla="*/ 12236 h 64666"/>
                <a:gd name="connsiteX6-157" fmla="*/ 733425 w 758294"/>
                <a:gd name="connsiteY6-158" fmla="*/ 36049 h 64666"/>
                <a:gd name="connsiteX7-159" fmla="*/ 740569 w 758294"/>
                <a:gd name="connsiteY7-160" fmla="*/ 36049 h 64666"/>
                <a:gd name="connsiteX0-161" fmla="*/ 0 w 950119"/>
                <a:gd name="connsiteY0-162" fmla="*/ 45574 h 64666"/>
                <a:gd name="connsiteX1-163" fmla="*/ 111919 w 950119"/>
                <a:gd name="connsiteY1-164" fmla="*/ 330 h 64666"/>
                <a:gd name="connsiteX2-165" fmla="*/ 152400 w 950119"/>
                <a:gd name="connsiteY2-166" fmla="*/ 57480 h 64666"/>
                <a:gd name="connsiteX3-167" fmla="*/ 238125 w 950119"/>
                <a:gd name="connsiteY3-168" fmla="*/ 21761 h 64666"/>
                <a:gd name="connsiteX4-169" fmla="*/ 311944 w 950119"/>
                <a:gd name="connsiteY4-170" fmla="*/ 64624 h 64666"/>
                <a:gd name="connsiteX5-171" fmla="*/ 423864 w 950119"/>
                <a:gd name="connsiteY5-172" fmla="*/ 12236 h 64666"/>
                <a:gd name="connsiteX6-173" fmla="*/ 733425 w 950119"/>
                <a:gd name="connsiteY6-174" fmla="*/ 36049 h 64666"/>
                <a:gd name="connsiteX7-175" fmla="*/ 950119 w 950119"/>
                <a:gd name="connsiteY7-176" fmla="*/ 36049 h 64666"/>
                <a:gd name="connsiteX0-177" fmla="*/ 0 w 950119"/>
                <a:gd name="connsiteY0-178" fmla="*/ 45574 h 64666"/>
                <a:gd name="connsiteX1-179" fmla="*/ 111919 w 950119"/>
                <a:gd name="connsiteY1-180" fmla="*/ 330 h 64666"/>
                <a:gd name="connsiteX2-181" fmla="*/ 152400 w 950119"/>
                <a:gd name="connsiteY2-182" fmla="*/ 57480 h 64666"/>
                <a:gd name="connsiteX3-183" fmla="*/ 238125 w 950119"/>
                <a:gd name="connsiteY3-184" fmla="*/ 21761 h 64666"/>
                <a:gd name="connsiteX4-185" fmla="*/ 311944 w 950119"/>
                <a:gd name="connsiteY4-186" fmla="*/ 64624 h 64666"/>
                <a:gd name="connsiteX5-187" fmla="*/ 423864 w 950119"/>
                <a:gd name="connsiteY5-188" fmla="*/ 12236 h 64666"/>
                <a:gd name="connsiteX6-189" fmla="*/ 738187 w 950119"/>
                <a:gd name="connsiteY6-190" fmla="*/ 14618 h 64666"/>
                <a:gd name="connsiteX7-191" fmla="*/ 950119 w 950119"/>
                <a:gd name="connsiteY7-192" fmla="*/ 36049 h 64666"/>
                <a:gd name="connsiteX0-193" fmla="*/ 0 w 985838"/>
                <a:gd name="connsiteY0-194" fmla="*/ 45574 h 64666"/>
                <a:gd name="connsiteX1-195" fmla="*/ 111919 w 985838"/>
                <a:gd name="connsiteY1-196" fmla="*/ 330 h 64666"/>
                <a:gd name="connsiteX2-197" fmla="*/ 152400 w 985838"/>
                <a:gd name="connsiteY2-198" fmla="*/ 57480 h 64666"/>
                <a:gd name="connsiteX3-199" fmla="*/ 238125 w 985838"/>
                <a:gd name="connsiteY3-200" fmla="*/ 21761 h 64666"/>
                <a:gd name="connsiteX4-201" fmla="*/ 311944 w 985838"/>
                <a:gd name="connsiteY4-202" fmla="*/ 64624 h 64666"/>
                <a:gd name="connsiteX5-203" fmla="*/ 423864 w 985838"/>
                <a:gd name="connsiteY5-204" fmla="*/ 12236 h 64666"/>
                <a:gd name="connsiteX6-205" fmla="*/ 738187 w 985838"/>
                <a:gd name="connsiteY6-206" fmla="*/ 14618 h 64666"/>
                <a:gd name="connsiteX7-207" fmla="*/ 985838 w 985838"/>
                <a:gd name="connsiteY7-208" fmla="*/ 16999 h 64666"/>
                <a:gd name="connsiteX0-209" fmla="*/ 0 w 964406"/>
                <a:gd name="connsiteY0-210" fmla="*/ 45574 h 64666"/>
                <a:gd name="connsiteX1-211" fmla="*/ 111919 w 964406"/>
                <a:gd name="connsiteY1-212" fmla="*/ 330 h 64666"/>
                <a:gd name="connsiteX2-213" fmla="*/ 152400 w 964406"/>
                <a:gd name="connsiteY2-214" fmla="*/ 57480 h 64666"/>
                <a:gd name="connsiteX3-215" fmla="*/ 238125 w 964406"/>
                <a:gd name="connsiteY3-216" fmla="*/ 21761 h 64666"/>
                <a:gd name="connsiteX4-217" fmla="*/ 311944 w 964406"/>
                <a:gd name="connsiteY4-218" fmla="*/ 64624 h 64666"/>
                <a:gd name="connsiteX5-219" fmla="*/ 423864 w 964406"/>
                <a:gd name="connsiteY5-220" fmla="*/ 12236 h 64666"/>
                <a:gd name="connsiteX6-221" fmla="*/ 738187 w 964406"/>
                <a:gd name="connsiteY6-222" fmla="*/ 14618 h 64666"/>
                <a:gd name="connsiteX7-223" fmla="*/ 964406 w 964406"/>
                <a:gd name="connsiteY7-224" fmla="*/ 7474 h 64666"/>
                <a:gd name="connsiteX0-225" fmla="*/ 0 w 962024"/>
                <a:gd name="connsiteY0-226" fmla="*/ 45574 h 64666"/>
                <a:gd name="connsiteX1-227" fmla="*/ 111919 w 962024"/>
                <a:gd name="connsiteY1-228" fmla="*/ 330 h 64666"/>
                <a:gd name="connsiteX2-229" fmla="*/ 152400 w 962024"/>
                <a:gd name="connsiteY2-230" fmla="*/ 57480 h 64666"/>
                <a:gd name="connsiteX3-231" fmla="*/ 238125 w 962024"/>
                <a:gd name="connsiteY3-232" fmla="*/ 21761 h 64666"/>
                <a:gd name="connsiteX4-233" fmla="*/ 311944 w 962024"/>
                <a:gd name="connsiteY4-234" fmla="*/ 64624 h 64666"/>
                <a:gd name="connsiteX5-235" fmla="*/ 423864 w 962024"/>
                <a:gd name="connsiteY5-236" fmla="*/ 12236 h 64666"/>
                <a:gd name="connsiteX6-237" fmla="*/ 738187 w 962024"/>
                <a:gd name="connsiteY6-238" fmla="*/ 14618 h 64666"/>
                <a:gd name="connsiteX7-239" fmla="*/ 962024 w 962024"/>
                <a:gd name="connsiteY7-240" fmla="*/ 14618 h 64666"/>
                <a:gd name="connsiteX0-241" fmla="*/ 0 w 845343"/>
                <a:gd name="connsiteY0-242" fmla="*/ 45574 h 64666"/>
                <a:gd name="connsiteX1-243" fmla="*/ 111919 w 845343"/>
                <a:gd name="connsiteY1-244" fmla="*/ 330 h 64666"/>
                <a:gd name="connsiteX2-245" fmla="*/ 152400 w 845343"/>
                <a:gd name="connsiteY2-246" fmla="*/ 57480 h 64666"/>
                <a:gd name="connsiteX3-247" fmla="*/ 238125 w 845343"/>
                <a:gd name="connsiteY3-248" fmla="*/ 21761 h 64666"/>
                <a:gd name="connsiteX4-249" fmla="*/ 311944 w 845343"/>
                <a:gd name="connsiteY4-250" fmla="*/ 64624 h 64666"/>
                <a:gd name="connsiteX5-251" fmla="*/ 423864 w 845343"/>
                <a:gd name="connsiteY5-252" fmla="*/ 12236 h 64666"/>
                <a:gd name="connsiteX6-253" fmla="*/ 738187 w 845343"/>
                <a:gd name="connsiteY6-254" fmla="*/ 14618 h 64666"/>
                <a:gd name="connsiteX7-255" fmla="*/ 845343 w 845343"/>
                <a:gd name="connsiteY7-256" fmla="*/ 14618 h 64666"/>
                <a:gd name="connsiteX0-257" fmla="*/ 0 w 904874"/>
                <a:gd name="connsiteY0-258" fmla="*/ 45574 h 64666"/>
                <a:gd name="connsiteX1-259" fmla="*/ 111919 w 904874"/>
                <a:gd name="connsiteY1-260" fmla="*/ 330 h 64666"/>
                <a:gd name="connsiteX2-261" fmla="*/ 152400 w 904874"/>
                <a:gd name="connsiteY2-262" fmla="*/ 57480 h 64666"/>
                <a:gd name="connsiteX3-263" fmla="*/ 238125 w 904874"/>
                <a:gd name="connsiteY3-264" fmla="*/ 21761 h 64666"/>
                <a:gd name="connsiteX4-265" fmla="*/ 311944 w 904874"/>
                <a:gd name="connsiteY4-266" fmla="*/ 64624 h 64666"/>
                <a:gd name="connsiteX5-267" fmla="*/ 423864 w 904874"/>
                <a:gd name="connsiteY5-268" fmla="*/ 12236 h 64666"/>
                <a:gd name="connsiteX6-269" fmla="*/ 738187 w 904874"/>
                <a:gd name="connsiteY6-270" fmla="*/ 14618 h 64666"/>
                <a:gd name="connsiteX7-271" fmla="*/ 904874 w 904874"/>
                <a:gd name="connsiteY7-272" fmla="*/ 14618 h 64666"/>
                <a:gd name="connsiteX0-273" fmla="*/ 0 w 904874"/>
                <a:gd name="connsiteY0-274" fmla="*/ 45574 h 64666"/>
                <a:gd name="connsiteX1-275" fmla="*/ 111919 w 904874"/>
                <a:gd name="connsiteY1-276" fmla="*/ 330 h 64666"/>
                <a:gd name="connsiteX2-277" fmla="*/ 152400 w 904874"/>
                <a:gd name="connsiteY2-278" fmla="*/ 57480 h 64666"/>
                <a:gd name="connsiteX3-279" fmla="*/ 238125 w 904874"/>
                <a:gd name="connsiteY3-280" fmla="*/ 21761 h 64666"/>
                <a:gd name="connsiteX4-281" fmla="*/ 311944 w 904874"/>
                <a:gd name="connsiteY4-282" fmla="*/ 64624 h 64666"/>
                <a:gd name="connsiteX5-283" fmla="*/ 423864 w 904874"/>
                <a:gd name="connsiteY5-284" fmla="*/ 12236 h 64666"/>
                <a:gd name="connsiteX6-285" fmla="*/ 740569 w 904874"/>
                <a:gd name="connsiteY6-286" fmla="*/ 14618 h 64666"/>
                <a:gd name="connsiteX7-287" fmla="*/ 904874 w 904874"/>
                <a:gd name="connsiteY7-288" fmla="*/ 14618 h 64666"/>
                <a:gd name="connsiteX0-289" fmla="*/ 0 w 904874"/>
                <a:gd name="connsiteY0-290" fmla="*/ 45574 h 64666"/>
                <a:gd name="connsiteX1-291" fmla="*/ 111919 w 904874"/>
                <a:gd name="connsiteY1-292" fmla="*/ 330 h 64666"/>
                <a:gd name="connsiteX2-293" fmla="*/ 152400 w 904874"/>
                <a:gd name="connsiteY2-294" fmla="*/ 57480 h 64666"/>
                <a:gd name="connsiteX3-295" fmla="*/ 238125 w 904874"/>
                <a:gd name="connsiteY3-296" fmla="*/ 21761 h 64666"/>
                <a:gd name="connsiteX4-297" fmla="*/ 311944 w 904874"/>
                <a:gd name="connsiteY4-298" fmla="*/ 64624 h 64666"/>
                <a:gd name="connsiteX5-299" fmla="*/ 423864 w 904874"/>
                <a:gd name="connsiteY5-300" fmla="*/ 12236 h 64666"/>
                <a:gd name="connsiteX6-301" fmla="*/ 740569 w 904874"/>
                <a:gd name="connsiteY6-302" fmla="*/ 14618 h 64666"/>
                <a:gd name="connsiteX7-303" fmla="*/ 904874 w 904874"/>
                <a:gd name="connsiteY7-304" fmla="*/ 14618 h 64666"/>
                <a:gd name="connsiteX0-305" fmla="*/ 0 w 904874"/>
                <a:gd name="connsiteY0-306" fmla="*/ 45574 h 64666"/>
                <a:gd name="connsiteX1-307" fmla="*/ 111919 w 904874"/>
                <a:gd name="connsiteY1-308" fmla="*/ 330 h 64666"/>
                <a:gd name="connsiteX2-309" fmla="*/ 152400 w 904874"/>
                <a:gd name="connsiteY2-310" fmla="*/ 57480 h 64666"/>
                <a:gd name="connsiteX3-311" fmla="*/ 238125 w 904874"/>
                <a:gd name="connsiteY3-312" fmla="*/ 21761 h 64666"/>
                <a:gd name="connsiteX4-313" fmla="*/ 311944 w 904874"/>
                <a:gd name="connsiteY4-314" fmla="*/ 64624 h 64666"/>
                <a:gd name="connsiteX5-315" fmla="*/ 423864 w 904874"/>
                <a:gd name="connsiteY5-316" fmla="*/ 12236 h 64666"/>
                <a:gd name="connsiteX6-317" fmla="*/ 904874 w 904874"/>
                <a:gd name="connsiteY6-318" fmla="*/ 14618 h 646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04874" h="64666">
                  <a:moveTo>
                    <a:pt x="0" y="45574"/>
                  </a:moveTo>
                  <a:cubicBezTo>
                    <a:pt x="31750" y="36049"/>
                    <a:pt x="67469" y="-4035"/>
                    <a:pt x="111919" y="330"/>
                  </a:cubicBezTo>
                  <a:cubicBezTo>
                    <a:pt x="156369" y="4695"/>
                    <a:pt x="114300" y="47955"/>
                    <a:pt x="152400" y="57480"/>
                  </a:cubicBezTo>
                  <a:cubicBezTo>
                    <a:pt x="190500" y="67005"/>
                    <a:pt x="211534" y="20570"/>
                    <a:pt x="238125" y="21761"/>
                  </a:cubicBezTo>
                  <a:cubicBezTo>
                    <a:pt x="264716" y="22952"/>
                    <a:pt x="280988" y="66211"/>
                    <a:pt x="311944" y="64624"/>
                  </a:cubicBezTo>
                  <a:cubicBezTo>
                    <a:pt x="342900" y="63037"/>
                    <a:pt x="325042" y="20570"/>
                    <a:pt x="423864" y="12236"/>
                  </a:cubicBezTo>
                  <a:cubicBezTo>
                    <a:pt x="522686" y="3902"/>
                    <a:pt x="804664" y="14122"/>
                    <a:pt x="904874" y="14618"/>
                  </a:cubicBezTo>
                </a:path>
              </a:pathLst>
            </a:cu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95"/>
            </a:p>
          </p:txBody>
        </p:sp>
        <p:cxnSp>
          <p:nvCxnSpPr>
            <p:cNvPr id="33" name="直接连接符 32"/>
            <p:cNvCxnSpPr>
              <a:stCxn id="32" idx="6"/>
            </p:cNvCxnSpPr>
            <p:nvPr/>
          </p:nvCxnSpPr>
          <p:spPr>
            <a:xfrm>
              <a:off x="1193007" y="497681"/>
              <a:ext cx="7867866" cy="4366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4" name="组合 33"/>
          <p:cNvGrpSpPr/>
          <p:nvPr userDrawn="1"/>
        </p:nvGrpSpPr>
        <p:grpSpPr>
          <a:xfrm>
            <a:off x="2" y="406729"/>
            <a:ext cx="804005" cy="443679"/>
            <a:chOff x="0" y="252065"/>
            <a:chExt cx="641111" cy="392113"/>
          </a:xfrm>
        </p:grpSpPr>
        <p:sp>
          <p:nvSpPr>
            <p:cNvPr id="35" name="矩形 59"/>
            <p:cNvSpPr>
              <a:spLocks noChangeArrowheads="1"/>
            </p:cNvSpPr>
            <p:nvPr/>
          </p:nvSpPr>
          <p:spPr bwMode="auto">
            <a:xfrm>
              <a:off x="0" y="252065"/>
              <a:ext cx="227013" cy="39211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3485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en-US" sz="1755">
                <a:solidFill>
                  <a:srgbClr val="FFFFFF"/>
                </a:solidFill>
              </a:endParaRPr>
            </a:p>
          </p:txBody>
        </p:sp>
        <p:sp>
          <p:nvSpPr>
            <p:cNvPr id="36" name="矩形 60"/>
            <p:cNvSpPr>
              <a:spLocks noChangeArrowheads="1"/>
            </p:cNvSpPr>
            <p:nvPr/>
          </p:nvSpPr>
          <p:spPr bwMode="auto">
            <a:xfrm>
              <a:off x="227013" y="252065"/>
              <a:ext cx="114300" cy="39211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3485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en-US" sz="1755">
                <a:solidFill>
                  <a:srgbClr val="FFFFFF"/>
                </a:solidFill>
              </a:endParaRPr>
            </a:p>
          </p:txBody>
        </p:sp>
        <p:sp>
          <p:nvSpPr>
            <p:cNvPr id="37" name="五边形 46"/>
            <p:cNvSpPr/>
            <p:nvPr/>
          </p:nvSpPr>
          <p:spPr>
            <a:xfrm>
              <a:off x="338378" y="254692"/>
              <a:ext cx="302733" cy="389486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95" dirty="0"/>
            </a:p>
          </p:txBody>
        </p:sp>
      </p:grpSp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69" y="5945217"/>
            <a:ext cx="794775" cy="732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20A8-0F7B-4CEC-9D88-F450AAB95D44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5B31-D9B0-4983-B3F4-41197A68EE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20A8-0F7B-4CEC-9D88-F450AAB95D44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5B31-D9B0-4983-B3F4-41197A68EE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20A8-0F7B-4CEC-9D88-F450AAB95D44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5B31-D9B0-4983-B3F4-41197A68EE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120A8-0F7B-4CEC-9D88-F450AAB95D44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55B31-D9B0-4983-B3F4-41197A68EE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fld id="{56E02651-BBF0-4EE1-BB64-BFCD9E1594B8}" type="datetimeFigureOut">
              <a:rPr lang="zh-CN" altLang="en-US"/>
              <a:t>2023/7/14</a:t>
            </a:fld>
            <a:endParaRPr lang="zh-CN" altLang="en-US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D145DC62-756A-47DE-B342-E0686E31D5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1" y="15240"/>
            <a:ext cx="12192001" cy="6857624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399" t="-24670" r="-1" b="-10964"/>
            </a:stretch>
          </a:blipFill>
          <a:ln>
            <a:noFill/>
          </a:ln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zh-CN" altLang="en-US" sz="6255" b="1" dirty="0">
              <a:ln>
                <a:solidFill>
                  <a:srgbClr val="01544A"/>
                </a:solidFill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476" y="122558"/>
            <a:ext cx="1335643" cy="123034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6967" y1="74162" x2="27440" y2="74848"/>
                        <a14:backgroundMark x1="30483" y1="76677" x2="72455" y2="80488"/>
                        <a14:backgroundMark x1="72455" y1="80488" x2="81427" y2="77439"/>
                        <a14:backgroundMark x1="81427" y1="77439" x2="81637" y2="77439"/>
                        <a14:backgroundMark x1="74029" y1="70503" x2="74029" y2="70503"/>
                        <a14:backgroundMark x1="66369" y1="70274" x2="66369" y2="70274"/>
                        <a14:backgroundMark x1="82109" y1="68826" x2="82109" y2="68826"/>
                        <a14:backgroundMark x1="44092" y1="75314" x2="44092" y2="75314"/>
                        <a14:backgroundMark x1="77954" y1="69247" x2="77954" y2="69247"/>
                        <a14:backgroundMark x1="80548" y1="69247" x2="80548" y2="69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013" y="4460757"/>
            <a:ext cx="3846987" cy="2648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190435" y="5784798"/>
            <a:ext cx="47847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533" dirty="0">
                <a:solidFill>
                  <a:schemeClr val="bg2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吉林敖东延边药业股份有限公司</a:t>
            </a:r>
          </a:p>
        </p:txBody>
      </p:sp>
      <p:sp>
        <p:nvSpPr>
          <p:cNvPr id="9" name="矩形 8"/>
          <p:cNvSpPr/>
          <p:nvPr/>
        </p:nvSpPr>
        <p:spPr>
          <a:xfrm>
            <a:off x="4311567" y="2014497"/>
            <a:ext cx="758573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400" b="1" dirty="0">
                <a:solidFill>
                  <a:srgbClr val="548123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活血抗凝，肾脏保护</a:t>
            </a:r>
          </a:p>
        </p:txBody>
      </p:sp>
      <p:sp>
        <p:nvSpPr>
          <p:cNvPr id="10" name="TextBox 25"/>
          <p:cNvSpPr txBox="1"/>
          <p:nvPr/>
        </p:nvSpPr>
        <p:spPr>
          <a:xfrm>
            <a:off x="4854071" y="3306886"/>
            <a:ext cx="5904153" cy="485697"/>
          </a:xfrm>
          <a:prstGeom prst="rect">
            <a:avLst/>
          </a:prstGeom>
          <a:noFill/>
        </p:spPr>
        <p:txBody>
          <a:bodyPr wrap="none" lIns="115239" tIns="57620" rIns="115239" bIns="57620" rtlCol="0">
            <a:spAutoFit/>
          </a:bodyPr>
          <a:lstStyle/>
          <a:p>
            <a:pPr algn="ctr"/>
            <a:r>
              <a:rPr lang="zh-CN" altLang="en-US" sz="2400" b="1" spc="400" dirty="0">
                <a:solidFill>
                  <a:srgbClr val="92D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缺血性卒中急性期</a:t>
            </a:r>
            <a:r>
              <a:rPr lang="en-US" altLang="zh-CN" sz="2400" b="1" spc="400" dirty="0">
                <a:solidFill>
                  <a:srgbClr val="92D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 b="1" spc="400" dirty="0">
                <a:solidFill>
                  <a:srgbClr val="92D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恢复期的专用药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429623" y="3140968"/>
            <a:ext cx="7514803" cy="0"/>
          </a:xfrm>
          <a:prstGeom prst="line">
            <a:avLst/>
          </a:prstGeom>
          <a:noFill/>
          <a:ln w="28575" cap="flat" cmpd="sng" algn="ctr">
            <a:solidFill>
              <a:srgbClr val="70AC2E"/>
            </a:solidFill>
            <a:prstDash val="dash"/>
            <a:miter lim="800000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99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流行病学</a:t>
            </a:r>
            <a:endParaRPr lang="zh-CN" altLang="en-US" dirty="0"/>
          </a:p>
        </p:txBody>
      </p:sp>
      <p:graphicFrame>
        <p:nvGraphicFramePr>
          <p:cNvPr id="11" name="图表 10"/>
          <p:cNvGraphicFramePr/>
          <p:nvPr/>
        </p:nvGraphicFramePr>
        <p:xfrm>
          <a:off x="682173" y="1957320"/>
          <a:ext cx="5200072" cy="4133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矩形 24"/>
          <p:cNvSpPr/>
          <p:nvPr/>
        </p:nvSpPr>
        <p:spPr>
          <a:xfrm>
            <a:off x="0" y="6211669"/>
            <a:ext cx="121920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600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FA1A4BC-E2A7-B3BD-CD64-84BF6FFEB20E}"/>
              </a:ext>
            </a:extLst>
          </p:cNvPr>
          <p:cNvSpPr txBox="1"/>
          <p:nvPr/>
        </p:nvSpPr>
        <p:spPr>
          <a:xfrm>
            <a:off x="482885" y="904129"/>
            <a:ext cx="10613204" cy="2778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缺血性脑卒中又称缺血性中风、脑梗死，占全部脑卒中患者的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60%~80%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，是由于脑部血液循环障碍，缺血、缺氧引起的局限性脑组织的缺血性坏死或脑软化引起的临床综合征。其临床特点主要表现为“三偏”症状（偏瘫、偏盲、偏身感觉障碍），常在安静或休息状态下发病。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中风的发病机理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不外虚实两端，其病理因素主要为“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虚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火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风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zh-CN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痰、气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血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六端，而虚为中风之本，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正气亏虚导致发病，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气虚血瘀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是缺血性中风根本病机。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3" name="图表 2">
            <a:extLst>
              <a:ext uri="{FF2B5EF4-FFF2-40B4-BE49-F238E27FC236}">
                <a16:creationId xmlns:a16="http://schemas.microsoft.com/office/drawing/2014/main" id="{FAEB130E-F98F-1E14-F345-6E4CA6281E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2522179"/>
              </p:ext>
            </p:extLst>
          </p:nvPr>
        </p:nvGraphicFramePr>
        <p:xfrm>
          <a:off x="890339" y="3834878"/>
          <a:ext cx="3400091" cy="2193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6915A95C-6E84-E144-C25A-D67A579E4A1A}"/>
              </a:ext>
            </a:extLst>
          </p:cNvPr>
          <p:cNvSpPr txBox="1"/>
          <p:nvPr/>
        </p:nvSpPr>
        <p:spPr>
          <a:xfrm>
            <a:off x="6412191" y="4008981"/>
            <a:ext cx="13318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8F43279-4528-D53B-123A-A9D79AF80947}"/>
              </a:ext>
            </a:extLst>
          </p:cNvPr>
          <p:cNvSpPr/>
          <p:nvPr/>
        </p:nvSpPr>
        <p:spPr>
          <a:xfrm>
            <a:off x="8273981" y="3911284"/>
            <a:ext cx="3041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病死率约为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2.3%~3.2%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0D0DCBF-A640-6E5B-4935-E33E86E6437D}"/>
              </a:ext>
            </a:extLst>
          </p:cNvPr>
          <p:cNvSpPr txBox="1"/>
          <p:nvPr/>
        </p:nvSpPr>
        <p:spPr>
          <a:xfrm>
            <a:off x="6412190" y="4674830"/>
            <a:ext cx="13318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E8EA096-00B8-BD4B-2E15-DB3F35F84470}"/>
              </a:ext>
            </a:extLst>
          </p:cNvPr>
          <p:cNvSpPr/>
          <p:nvPr/>
        </p:nvSpPr>
        <p:spPr>
          <a:xfrm>
            <a:off x="8273980" y="4517757"/>
            <a:ext cx="3041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病死率约为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9%~9.6%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A25E905-2E44-8AD3-EC66-F0ECF4AAA22B}"/>
              </a:ext>
            </a:extLst>
          </p:cNvPr>
          <p:cNvSpPr txBox="1"/>
          <p:nvPr/>
        </p:nvSpPr>
        <p:spPr>
          <a:xfrm>
            <a:off x="6412191" y="5404207"/>
            <a:ext cx="141105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9AC2412-B07A-1C95-385A-427D7982E200}"/>
              </a:ext>
            </a:extLst>
          </p:cNvPr>
          <p:cNvSpPr/>
          <p:nvPr/>
        </p:nvSpPr>
        <p:spPr>
          <a:xfrm>
            <a:off x="8273980" y="5180047"/>
            <a:ext cx="3041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病死率约为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14.4%~15.4%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81E8FD7-1180-30E6-4668-C4B5F99ADD5B}"/>
              </a:ext>
            </a:extLst>
          </p:cNvPr>
          <p:cNvSpPr/>
          <p:nvPr/>
        </p:nvSpPr>
        <p:spPr>
          <a:xfrm>
            <a:off x="8273980" y="5613956"/>
            <a:ext cx="3452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致死致残率约为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33.4%~33.8%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7F10DDB-0C54-3942-E14F-75ECC33C6C78}"/>
              </a:ext>
            </a:extLst>
          </p:cNvPr>
          <p:cNvSpPr/>
          <p:nvPr/>
        </p:nvSpPr>
        <p:spPr>
          <a:xfrm>
            <a:off x="0" y="621166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" dirty="0"/>
              <a:t>[1]Wang W，Jiang B，Sun H，et a1．Prevalence，Incidence，and Mortality of Stroke in China：Results from a Nationwide Population．Based Survey of 480 687 Adults J I．Circulation，2017，135(8)：759-771．DOI：10．1 161／CIRCULATIONAHA．1 16．025250．</a:t>
            </a:r>
          </a:p>
          <a:p>
            <a:r>
              <a:rPr lang="zh-CN" altLang="en-US" sz="600" dirty="0"/>
              <a:t>[2]Wang D，Liu J，Liu M，et a1．Patterns of Stroke Between Universitv Hospitals and Nonuniversity Hospitals in Mainland China：Prospective Muhicenter Hospital—Based Registry Study[J]．World Neurosurg，2017，98：258．265．DOI：10．1016／j.wneu．2016．11．006．</a:t>
            </a:r>
          </a:p>
          <a:p>
            <a:r>
              <a:rPr lang="zh-CN" altLang="en-US" sz="600" dirty="0"/>
              <a:t>[3]HuangY，Wang JG，Wei JW，etal．Age and gender variationsin the management of ischaemic stroke in China{J 1．Int J Stroke，2010，5(5)：351-359．DOI：10．1111／j．1747-4949．2010．00460．X．</a:t>
            </a:r>
          </a:p>
          <a:p>
            <a:r>
              <a:rPr lang="zh-CN" altLang="en-US" sz="600" dirty="0"/>
              <a:t>[4]郝子龙，刘鸣，李伟，等．成都卒中登记方法及3 123例患者基本特征和功能结局[J]．中华神经科杂志，2011，44(12)：826-83 1．DOI：10．3760／cma．i．issn．1006-7876．201 1．12．006．Hao ZL．Liu M．Li W．et a1．Basic characteristics and functional outcomes of consecutive 3 123 patients in Chengdu stroke registry[J]．Chin J Neurol，2011，44(12)：826-831．DOI：10．3760／cma．j．issn．1006-7876．201 1．12．006．</a:t>
            </a:r>
          </a:p>
          <a:p>
            <a:r>
              <a:rPr lang="zh-CN" altLang="en-US" sz="600" dirty="0"/>
              <a:t>[5]Wang Z，Li J，Wang C，et a1．Gender differences in 1-year clinical characteristics and outcomes after stroke：results from the China National Stroke Registry[J]．PLoS One，2013，8(2)：e56459．DOI：10．1371／joumal．pone．0056459．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D11BA9A-0237-7537-32AD-40B2658EAA75}"/>
              </a:ext>
            </a:extLst>
          </p:cNvPr>
          <p:cNvSpPr txBox="1"/>
          <p:nvPr/>
        </p:nvSpPr>
        <p:spPr>
          <a:xfrm>
            <a:off x="890339" y="5798622"/>
            <a:ext cx="3681661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缺血性卒中是最常见的卒中类型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6735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017895" y="391457"/>
            <a:ext cx="3257623" cy="5024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665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杜蛭丸组方来源探索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0266743" y="0"/>
            <a:ext cx="1820401" cy="1168302"/>
            <a:chOff x="8126413" y="1512465"/>
            <a:chExt cx="2849562" cy="1828800"/>
          </a:xfrm>
          <a:solidFill>
            <a:srgbClr val="92D050"/>
          </a:solidFill>
        </p:grpSpPr>
        <p:sp>
          <p:nvSpPr>
            <p:cNvPr id="33" name="Freeform 5"/>
            <p:cNvSpPr>
              <a:spLocks noEditPoints="1"/>
            </p:cNvSpPr>
            <p:nvPr/>
          </p:nvSpPr>
          <p:spPr bwMode="auto">
            <a:xfrm>
              <a:off x="9144000" y="2352253"/>
              <a:ext cx="709613" cy="612775"/>
            </a:xfrm>
            <a:custGeom>
              <a:avLst/>
              <a:gdLst>
                <a:gd name="T0" fmla="*/ 437 w 447"/>
                <a:gd name="T1" fmla="*/ 192 h 386"/>
                <a:gd name="T2" fmla="*/ 331 w 447"/>
                <a:gd name="T3" fmla="*/ 377 h 386"/>
                <a:gd name="T4" fmla="*/ 116 w 447"/>
                <a:gd name="T5" fmla="*/ 377 h 386"/>
                <a:gd name="T6" fmla="*/ 7 w 447"/>
                <a:gd name="T7" fmla="*/ 192 h 386"/>
                <a:gd name="T8" fmla="*/ 5 w 447"/>
                <a:gd name="T9" fmla="*/ 197 h 386"/>
                <a:gd name="T10" fmla="*/ 0 w 447"/>
                <a:gd name="T11" fmla="*/ 197 h 386"/>
                <a:gd name="T12" fmla="*/ 111 w 447"/>
                <a:gd name="T13" fmla="*/ 386 h 386"/>
                <a:gd name="T14" fmla="*/ 113 w 447"/>
                <a:gd name="T15" fmla="*/ 386 h 386"/>
                <a:gd name="T16" fmla="*/ 331 w 447"/>
                <a:gd name="T17" fmla="*/ 386 h 386"/>
                <a:gd name="T18" fmla="*/ 329 w 447"/>
                <a:gd name="T19" fmla="*/ 384 h 386"/>
                <a:gd name="T20" fmla="*/ 338 w 447"/>
                <a:gd name="T21" fmla="*/ 379 h 386"/>
                <a:gd name="T22" fmla="*/ 338 w 447"/>
                <a:gd name="T23" fmla="*/ 381 h 386"/>
                <a:gd name="T24" fmla="*/ 447 w 447"/>
                <a:gd name="T25" fmla="*/ 197 h 386"/>
                <a:gd name="T26" fmla="*/ 444 w 447"/>
                <a:gd name="T27" fmla="*/ 197 h 386"/>
                <a:gd name="T28" fmla="*/ 440 w 447"/>
                <a:gd name="T29" fmla="*/ 197 h 386"/>
                <a:gd name="T30" fmla="*/ 437 w 447"/>
                <a:gd name="T31" fmla="*/ 192 h 386"/>
                <a:gd name="T32" fmla="*/ 430 w 447"/>
                <a:gd name="T33" fmla="*/ 159 h 386"/>
                <a:gd name="T34" fmla="*/ 447 w 447"/>
                <a:gd name="T35" fmla="*/ 187 h 386"/>
                <a:gd name="T36" fmla="*/ 430 w 447"/>
                <a:gd name="T37" fmla="*/ 159 h 386"/>
                <a:gd name="T38" fmla="*/ 331 w 447"/>
                <a:gd name="T39" fmla="*/ 5 h 386"/>
                <a:gd name="T40" fmla="*/ 116 w 447"/>
                <a:gd name="T41" fmla="*/ 5 h 386"/>
                <a:gd name="T42" fmla="*/ 331 w 447"/>
                <a:gd name="T43" fmla="*/ 5 h 386"/>
                <a:gd name="T44" fmla="*/ 435 w 447"/>
                <a:gd name="T45" fmla="*/ 187 h 386"/>
                <a:gd name="T46" fmla="*/ 331 w 447"/>
                <a:gd name="T47" fmla="*/ 5 h 386"/>
                <a:gd name="T48" fmla="*/ 106 w 447"/>
                <a:gd name="T49" fmla="*/ 0 h 386"/>
                <a:gd name="T50" fmla="*/ 7 w 447"/>
                <a:gd name="T51" fmla="*/ 176 h 386"/>
                <a:gd name="T52" fmla="*/ 106 w 447"/>
                <a:gd name="T53" fmla="*/ 0 h 386"/>
                <a:gd name="T54" fmla="*/ 106 w 447"/>
                <a:gd name="T55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7" h="386">
                  <a:moveTo>
                    <a:pt x="437" y="192"/>
                  </a:moveTo>
                  <a:lnTo>
                    <a:pt x="331" y="377"/>
                  </a:lnTo>
                  <a:lnTo>
                    <a:pt x="116" y="377"/>
                  </a:lnTo>
                  <a:lnTo>
                    <a:pt x="7" y="192"/>
                  </a:lnTo>
                  <a:lnTo>
                    <a:pt x="5" y="197"/>
                  </a:lnTo>
                  <a:lnTo>
                    <a:pt x="0" y="197"/>
                  </a:lnTo>
                  <a:lnTo>
                    <a:pt x="111" y="386"/>
                  </a:lnTo>
                  <a:lnTo>
                    <a:pt x="113" y="386"/>
                  </a:lnTo>
                  <a:lnTo>
                    <a:pt x="331" y="386"/>
                  </a:lnTo>
                  <a:lnTo>
                    <a:pt x="329" y="384"/>
                  </a:lnTo>
                  <a:lnTo>
                    <a:pt x="338" y="379"/>
                  </a:lnTo>
                  <a:lnTo>
                    <a:pt x="338" y="381"/>
                  </a:lnTo>
                  <a:lnTo>
                    <a:pt x="447" y="197"/>
                  </a:lnTo>
                  <a:lnTo>
                    <a:pt x="444" y="197"/>
                  </a:lnTo>
                  <a:lnTo>
                    <a:pt x="440" y="197"/>
                  </a:lnTo>
                  <a:lnTo>
                    <a:pt x="437" y="192"/>
                  </a:lnTo>
                  <a:close/>
                  <a:moveTo>
                    <a:pt x="430" y="159"/>
                  </a:moveTo>
                  <a:lnTo>
                    <a:pt x="447" y="187"/>
                  </a:lnTo>
                  <a:lnTo>
                    <a:pt x="430" y="159"/>
                  </a:lnTo>
                  <a:close/>
                  <a:moveTo>
                    <a:pt x="331" y="5"/>
                  </a:moveTo>
                  <a:lnTo>
                    <a:pt x="116" y="5"/>
                  </a:lnTo>
                  <a:lnTo>
                    <a:pt x="331" y="5"/>
                  </a:lnTo>
                  <a:lnTo>
                    <a:pt x="435" y="187"/>
                  </a:lnTo>
                  <a:lnTo>
                    <a:pt x="331" y="5"/>
                  </a:lnTo>
                  <a:close/>
                  <a:moveTo>
                    <a:pt x="106" y="0"/>
                  </a:moveTo>
                  <a:lnTo>
                    <a:pt x="7" y="176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6"/>
            <p:cNvSpPr>
              <a:spLocks noEditPoints="1"/>
            </p:cNvSpPr>
            <p:nvPr/>
          </p:nvSpPr>
          <p:spPr bwMode="auto">
            <a:xfrm>
              <a:off x="9144000" y="2352253"/>
              <a:ext cx="709613" cy="612775"/>
            </a:xfrm>
            <a:custGeom>
              <a:avLst/>
              <a:gdLst>
                <a:gd name="T0" fmla="*/ 437 w 447"/>
                <a:gd name="T1" fmla="*/ 192 h 386"/>
                <a:gd name="T2" fmla="*/ 331 w 447"/>
                <a:gd name="T3" fmla="*/ 377 h 386"/>
                <a:gd name="T4" fmla="*/ 116 w 447"/>
                <a:gd name="T5" fmla="*/ 377 h 386"/>
                <a:gd name="T6" fmla="*/ 7 w 447"/>
                <a:gd name="T7" fmla="*/ 192 h 386"/>
                <a:gd name="T8" fmla="*/ 5 w 447"/>
                <a:gd name="T9" fmla="*/ 197 h 386"/>
                <a:gd name="T10" fmla="*/ 0 w 447"/>
                <a:gd name="T11" fmla="*/ 197 h 386"/>
                <a:gd name="T12" fmla="*/ 111 w 447"/>
                <a:gd name="T13" fmla="*/ 386 h 386"/>
                <a:gd name="T14" fmla="*/ 113 w 447"/>
                <a:gd name="T15" fmla="*/ 386 h 386"/>
                <a:gd name="T16" fmla="*/ 331 w 447"/>
                <a:gd name="T17" fmla="*/ 386 h 386"/>
                <a:gd name="T18" fmla="*/ 329 w 447"/>
                <a:gd name="T19" fmla="*/ 384 h 386"/>
                <a:gd name="T20" fmla="*/ 338 w 447"/>
                <a:gd name="T21" fmla="*/ 379 h 386"/>
                <a:gd name="T22" fmla="*/ 338 w 447"/>
                <a:gd name="T23" fmla="*/ 381 h 386"/>
                <a:gd name="T24" fmla="*/ 447 w 447"/>
                <a:gd name="T25" fmla="*/ 197 h 386"/>
                <a:gd name="T26" fmla="*/ 444 w 447"/>
                <a:gd name="T27" fmla="*/ 197 h 386"/>
                <a:gd name="T28" fmla="*/ 440 w 447"/>
                <a:gd name="T29" fmla="*/ 197 h 386"/>
                <a:gd name="T30" fmla="*/ 437 w 447"/>
                <a:gd name="T31" fmla="*/ 192 h 386"/>
                <a:gd name="T32" fmla="*/ 430 w 447"/>
                <a:gd name="T33" fmla="*/ 159 h 386"/>
                <a:gd name="T34" fmla="*/ 447 w 447"/>
                <a:gd name="T35" fmla="*/ 187 h 386"/>
                <a:gd name="T36" fmla="*/ 430 w 447"/>
                <a:gd name="T37" fmla="*/ 159 h 386"/>
                <a:gd name="T38" fmla="*/ 331 w 447"/>
                <a:gd name="T39" fmla="*/ 5 h 386"/>
                <a:gd name="T40" fmla="*/ 116 w 447"/>
                <a:gd name="T41" fmla="*/ 5 h 386"/>
                <a:gd name="T42" fmla="*/ 331 w 447"/>
                <a:gd name="T43" fmla="*/ 5 h 386"/>
                <a:gd name="T44" fmla="*/ 435 w 447"/>
                <a:gd name="T45" fmla="*/ 187 h 386"/>
                <a:gd name="T46" fmla="*/ 331 w 447"/>
                <a:gd name="T47" fmla="*/ 5 h 386"/>
                <a:gd name="T48" fmla="*/ 106 w 447"/>
                <a:gd name="T49" fmla="*/ 0 h 386"/>
                <a:gd name="T50" fmla="*/ 7 w 447"/>
                <a:gd name="T51" fmla="*/ 176 h 386"/>
                <a:gd name="T52" fmla="*/ 106 w 447"/>
                <a:gd name="T53" fmla="*/ 0 h 386"/>
                <a:gd name="T54" fmla="*/ 106 w 447"/>
                <a:gd name="T55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7" h="386">
                  <a:moveTo>
                    <a:pt x="437" y="192"/>
                  </a:moveTo>
                  <a:lnTo>
                    <a:pt x="331" y="377"/>
                  </a:lnTo>
                  <a:lnTo>
                    <a:pt x="116" y="377"/>
                  </a:lnTo>
                  <a:lnTo>
                    <a:pt x="7" y="192"/>
                  </a:lnTo>
                  <a:lnTo>
                    <a:pt x="5" y="197"/>
                  </a:lnTo>
                  <a:lnTo>
                    <a:pt x="0" y="197"/>
                  </a:lnTo>
                  <a:lnTo>
                    <a:pt x="111" y="386"/>
                  </a:lnTo>
                  <a:lnTo>
                    <a:pt x="113" y="386"/>
                  </a:lnTo>
                  <a:lnTo>
                    <a:pt x="331" y="386"/>
                  </a:lnTo>
                  <a:lnTo>
                    <a:pt x="329" y="384"/>
                  </a:lnTo>
                  <a:lnTo>
                    <a:pt x="338" y="379"/>
                  </a:lnTo>
                  <a:lnTo>
                    <a:pt x="338" y="381"/>
                  </a:lnTo>
                  <a:lnTo>
                    <a:pt x="447" y="197"/>
                  </a:lnTo>
                  <a:lnTo>
                    <a:pt x="444" y="197"/>
                  </a:lnTo>
                  <a:lnTo>
                    <a:pt x="440" y="197"/>
                  </a:lnTo>
                  <a:lnTo>
                    <a:pt x="437" y="192"/>
                  </a:lnTo>
                  <a:moveTo>
                    <a:pt x="430" y="159"/>
                  </a:moveTo>
                  <a:lnTo>
                    <a:pt x="447" y="187"/>
                  </a:lnTo>
                  <a:lnTo>
                    <a:pt x="430" y="159"/>
                  </a:lnTo>
                  <a:moveTo>
                    <a:pt x="331" y="5"/>
                  </a:moveTo>
                  <a:lnTo>
                    <a:pt x="116" y="5"/>
                  </a:lnTo>
                  <a:lnTo>
                    <a:pt x="331" y="5"/>
                  </a:lnTo>
                  <a:lnTo>
                    <a:pt x="435" y="187"/>
                  </a:lnTo>
                  <a:lnTo>
                    <a:pt x="331" y="5"/>
                  </a:lnTo>
                  <a:moveTo>
                    <a:pt x="106" y="0"/>
                  </a:moveTo>
                  <a:lnTo>
                    <a:pt x="7" y="176"/>
                  </a:lnTo>
                  <a:lnTo>
                    <a:pt x="106" y="0"/>
                  </a:lnTo>
                  <a:lnTo>
                    <a:pt x="10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"/>
            <p:cNvSpPr>
              <a:spLocks noEditPoints="1"/>
            </p:cNvSpPr>
            <p:nvPr/>
          </p:nvSpPr>
          <p:spPr bwMode="auto">
            <a:xfrm>
              <a:off x="10194925" y="1736303"/>
              <a:ext cx="712788" cy="615950"/>
            </a:xfrm>
            <a:custGeom>
              <a:avLst/>
              <a:gdLst>
                <a:gd name="T0" fmla="*/ 0 w 449"/>
                <a:gd name="T1" fmla="*/ 202 h 388"/>
                <a:gd name="T2" fmla="*/ 0 w 449"/>
                <a:gd name="T3" fmla="*/ 202 h 388"/>
                <a:gd name="T4" fmla="*/ 106 w 449"/>
                <a:gd name="T5" fmla="*/ 388 h 388"/>
                <a:gd name="T6" fmla="*/ 106 w 449"/>
                <a:gd name="T7" fmla="*/ 388 h 388"/>
                <a:gd name="T8" fmla="*/ 0 w 449"/>
                <a:gd name="T9" fmla="*/ 202 h 388"/>
                <a:gd name="T10" fmla="*/ 106 w 449"/>
                <a:gd name="T11" fmla="*/ 5 h 388"/>
                <a:gd name="T12" fmla="*/ 0 w 449"/>
                <a:gd name="T13" fmla="*/ 192 h 388"/>
                <a:gd name="T14" fmla="*/ 0 w 449"/>
                <a:gd name="T15" fmla="*/ 192 h 388"/>
                <a:gd name="T16" fmla="*/ 106 w 449"/>
                <a:gd name="T17" fmla="*/ 5 h 388"/>
                <a:gd name="T18" fmla="*/ 336 w 449"/>
                <a:gd name="T19" fmla="*/ 0 h 388"/>
                <a:gd name="T20" fmla="*/ 116 w 449"/>
                <a:gd name="T21" fmla="*/ 0 h 388"/>
                <a:gd name="T22" fmla="*/ 118 w 449"/>
                <a:gd name="T23" fmla="*/ 5 h 388"/>
                <a:gd name="T24" fmla="*/ 116 w 449"/>
                <a:gd name="T25" fmla="*/ 10 h 388"/>
                <a:gd name="T26" fmla="*/ 331 w 449"/>
                <a:gd name="T27" fmla="*/ 10 h 388"/>
                <a:gd name="T28" fmla="*/ 437 w 449"/>
                <a:gd name="T29" fmla="*/ 197 h 388"/>
                <a:gd name="T30" fmla="*/ 331 w 449"/>
                <a:gd name="T31" fmla="*/ 384 h 388"/>
                <a:gd name="T32" fmla="*/ 336 w 449"/>
                <a:gd name="T33" fmla="*/ 384 h 388"/>
                <a:gd name="T34" fmla="*/ 338 w 449"/>
                <a:gd name="T35" fmla="*/ 388 h 388"/>
                <a:gd name="T36" fmla="*/ 449 w 449"/>
                <a:gd name="T37" fmla="*/ 197 h 388"/>
                <a:gd name="T38" fmla="*/ 336 w 449"/>
                <a:gd name="T3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9" h="388">
                  <a:moveTo>
                    <a:pt x="0" y="202"/>
                  </a:moveTo>
                  <a:lnTo>
                    <a:pt x="0" y="202"/>
                  </a:lnTo>
                  <a:lnTo>
                    <a:pt x="106" y="388"/>
                  </a:lnTo>
                  <a:lnTo>
                    <a:pt x="106" y="388"/>
                  </a:lnTo>
                  <a:lnTo>
                    <a:pt x="0" y="202"/>
                  </a:lnTo>
                  <a:close/>
                  <a:moveTo>
                    <a:pt x="106" y="5"/>
                  </a:moveTo>
                  <a:lnTo>
                    <a:pt x="0" y="192"/>
                  </a:lnTo>
                  <a:lnTo>
                    <a:pt x="0" y="192"/>
                  </a:lnTo>
                  <a:lnTo>
                    <a:pt x="106" y="5"/>
                  </a:lnTo>
                  <a:close/>
                  <a:moveTo>
                    <a:pt x="336" y="0"/>
                  </a:moveTo>
                  <a:lnTo>
                    <a:pt x="116" y="0"/>
                  </a:lnTo>
                  <a:lnTo>
                    <a:pt x="118" y="5"/>
                  </a:lnTo>
                  <a:lnTo>
                    <a:pt x="116" y="10"/>
                  </a:lnTo>
                  <a:lnTo>
                    <a:pt x="331" y="10"/>
                  </a:lnTo>
                  <a:lnTo>
                    <a:pt x="437" y="197"/>
                  </a:lnTo>
                  <a:lnTo>
                    <a:pt x="331" y="384"/>
                  </a:lnTo>
                  <a:lnTo>
                    <a:pt x="336" y="384"/>
                  </a:lnTo>
                  <a:lnTo>
                    <a:pt x="338" y="388"/>
                  </a:lnTo>
                  <a:lnTo>
                    <a:pt x="449" y="197"/>
                  </a:lnTo>
                  <a:lnTo>
                    <a:pt x="3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8"/>
            <p:cNvSpPr>
              <a:spLocks noEditPoints="1"/>
            </p:cNvSpPr>
            <p:nvPr/>
          </p:nvSpPr>
          <p:spPr bwMode="auto">
            <a:xfrm>
              <a:off x="10194925" y="1736303"/>
              <a:ext cx="712788" cy="615950"/>
            </a:xfrm>
            <a:custGeom>
              <a:avLst/>
              <a:gdLst>
                <a:gd name="T0" fmla="*/ 0 w 449"/>
                <a:gd name="T1" fmla="*/ 202 h 388"/>
                <a:gd name="T2" fmla="*/ 0 w 449"/>
                <a:gd name="T3" fmla="*/ 202 h 388"/>
                <a:gd name="T4" fmla="*/ 106 w 449"/>
                <a:gd name="T5" fmla="*/ 388 h 388"/>
                <a:gd name="T6" fmla="*/ 106 w 449"/>
                <a:gd name="T7" fmla="*/ 388 h 388"/>
                <a:gd name="T8" fmla="*/ 0 w 449"/>
                <a:gd name="T9" fmla="*/ 202 h 388"/>
                <a:gd name="T10" fmla="*/ 106 w 449"/>
                <a:gd name="T11" fmla="*/ 5 h 388"/>
                <a:gd name="T12" fmla="*/ 0 w 449"/>
                <a:gd name="T13" fmla="*/ 192 h 388"/>
                <a:gd name="T14" fmla="*/ 0 w 449"/>
                <a:gd name="T15" fmla="*/ 192 h 388"/>
                <a:gd name="T16" fmla="*/ 106 w 449"/>
                <a:gd name="T17" fmla="*/ 5 h 388"/>
                <a:gd name="T18" fmla="*/ 336 w 449"/>
                <a:gd name="T19" fmla="*/ 0 h 388"/>
                <a:gd name="T20" fmla="*/ 116 w 449"/>
                <a:gd name="T21" fmla="*/ 0 h 388"/>
                <a:gd name="T22" fmla="*/ 118 w 449"/>
                <a:gd name="T23" fmla="*/ 5 h 388"/>
                <a:gd name="T24" fmla="*/ 116 w 449"/>
                <a:gd name="T25" fmla="*/ 10 h 388"/>
                <a:gd name="T26" fmla="*/ 331 w 449"/>
                <a:gd name="T27" fmla="*/ 10 h 388"/>
                <a:gd name="T28" fmla="*/ 437 w 449"/>
                <a:gd name="T29" fmla="*/ 197 h 388"/>
                <a:gd name="T30" fmla="*/ 331 w 449"/>
                <a:gd name="T31" fmla="*/ 384 h 388"/>
                <a:gd name="T32" fmla="*/ 336 w 449"/>
                <a:gd name="T33" fmla="*/ 384 h 388"/>
                <a:gd name="T34" fmla="*/ 338 w 449"/>
                <a:gd name="T35" fmla="*/ 388 h 388"/>
                <a:gd name="T36" fmla="*/ 449 w 449"/>
                <a:gd name="T37" fmla="*/ 197 h 388"/>
                <a:gd name="T38" fmla="*/ 336 w 449"/>
                <a:gd name="T3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9" h="388">
                  <a:moveTo>
                    <a:pt x="0" y="202"/>
                  </a:moveTo>
                  <a:lnTo>
                    <a:pt x="0" y="202"/>
                  </a:lnTo>
                  <a:lnTo>
                    <a:pt x="106" y="388"/>
                  </a:lnTo>
                  <a:lnTo>
                    <a:pt x="106" y="388"/>
                  </a:lnTo>
                  <a:lnTo>
                    <a:pt x="0" y="202"/>
                  </a:lnTo>
                  <a:moveTo>
                    <a:pt x="106" y="5"/>
                  </a:moveTo>
                  <a:lnTo>
                    <a:pt x="0" y="192"/>
                  </a:lnTo>
                  <a:lnTo>
                    <a:pt x="0" y="192"/>
                  </a:lnTo>
                  <a:lnTo>
                    <a:pt x="106" y="5"/>
                  </a:lnTo>
                  <a:moveTo>
                    <a:pt x="336" y="0"/>
                  </a:moveTo>
                  <a:lnTo>
                    <a:pt x="116" y="0"/>
                  </a:lnTo>
                  <a:lnTo>
                    <a:pt x="118" y="5"/>
                  </a:lnTo>
                  <a:lnTo>
                    <a:pt x="116" y="10"/>
                  </a:lnTo>
                  <a:lnTo>
                    <a:pt x="331" y="10"/>
                  </a:lnTo>
                  <a:lnTo>
                    <a:pt x="437" y="197"/>
                  </a:lnTo>
                  <a:lnTo>
                    <a:pt x="331" y="384"/>
                  </a:lnTo>
                  <a:lnTo>
                    <a:pt x="336" y="384"/>
                  </a:lnTo>
                  <a:lnTo>
                    <a:pt x="338" y="388"/>
                  </a:lnTo>
                  <a:lnTo>
                    <a:pt x="449" y="197"/>
                  </a:lnTo>
                  <a:lnTo>
                    <a:pt x="33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9"/>
            <p:cNvSpPr>
              <a:spLocks noEditPoints="1"/>
            </p:cNvSpPr>
            <p:nvPr/>
          </p:nvSpPr>
          <p:spPr bwMode="auto">
            <a:xfrm>
              <a:off x="9669463" y="2049040"/>
              <a:ext cx="709613" cy="615950"/>
            </a:xfrm>
            <a:custGeom>
              <a:avLst/>
              <a:gdLst>
                <a:gd name="T0" fmla="*/ 189 w 189"/>
                <a:gd name="T1" fmla="*/ 83 h 164"/>
                <a:gd name="T2" fmla="*/ 189 w 189"/>
                <a:gd name="T3" fmla="*/ 83 h 164"/>
                <a:gd name="T4" fmla="*/ 175 w 189"/>
                <a:gd name="T5" fmla="*/ 106 h 164"/>
                <a:gd name="T6" fmla="*/ 189 w 189"/>
                <a:gd name="T7" fmla="*/ 83 h 164"/>
                <a:gd name="T8" fmla="*/ 39 w 189"/>
                <a:gd name="T9" fmla="*/ 19 h 164"/>
                <a:gd name="T10" fmla="*/ 2 w 189"/>
                <a:gd name="T11" fmla="*/ 83 h 164"/>
                <a:gd name="T12" fmla="*/ 0 w 189"/>
                <a:gd name="T13" fmla="*/ 83 h 164"/>
                <a:gd name="T14" fmla="*/ 44 w 189"/>
                <a:gd name="T15" fmla="*/ 160 h 164"/>
                <a:gd name="T16" fmla="*/ 45 w 189"/>
                <a:gd name="T17" fmla="*/ 162 h 164"/>
                <a:gd name="T18" fmla="*/ 46 w 189"/>
                <a:gd name="T19" fmla="*/ 164 h 164"/>
                <a:gd name="T20" fmla="*/ 48 w 189"/>
                <a:gd name="T21" fmla="*/ 164 h 164"/>
                <a:gd name="T22" fmla="*/ 49 w 189"/>
                <a:gd name="T23" fmla="*/ 164 h 164"/>
                <a:gd name="T24" fmla="*/ 140 w 189"/>
                <a:gd name="T25" fmla="*/ 164 h 164"/>
                <a:gd name="T26" fmla="*/ 138 w 189"/>
                <a:gd name="T27" fmla="*/ 162 h 164"/>
                <a:gd name="T28" fmla="*/ 140 w 189"/>
                <a:gd name="T29" fmla="*/ 160 h 164"/>
                <a:gd name="T30" fmla="*/ 49 w 189"/>
                <a:gd name="T31" fmla="*/ 160 h 164"/>
                <a:gd name="T32" fmla="*/ 42 w 189"/>
                <a:gd name="T33" fmla="*/ 148 h 164"/>
                <a:gd name="T34" fmla="*/ 3 w 189"/>
                <a:gd name="T35" fmla="*/ 81 h 164"/>
                <a:gd name="T36" fmla="*/ 39 w 189"/>
                <a:gd name="T37" fmla="*/ 19 h 164"/>
                <a:gd name="T38" fmla="*/ 39 w 189"/>
                <a:gd name="T39" fmla="*/ 19 h 164"/>
                <a:gd name="T40" fmla="*/ 35 w 189"/>
                <a:gd name="T41" fmla="*/ 17 h 164"/>
                <a:gd name="T42" fmla="*/ 6 w 189"/>
                <a:gd name="T43" fmla="*/ 69 h 164"/>
                <a:gd name="T44" fmla="*/ 35 w 189"/>
                <a:gd name="T45" fmla="*/ 17 h 164"/>
                <a:gd name="T46" fmla="*/ 35 w 189"/>
                <a:gd name="T47" fmla="*/ 17 h 164"/>
                <a:gd name="T48" fmla="*/ 143 w 189"/>
                <a:gd name="T49" fmla="*/ 0 h 164"/>
                <a:gd name="T50" fmla="*/ 142 w 189"/>
                <a:gd name="T51" fmla="*/ 2 h 164"/>
                <a:gd name="T52" fmla="*/ 68 w 189"/>
                <a:gd name="T53" fmla="*/ 2 h 164"/>
                <a:gd name="T54" fmla="*/ 68 w 189"/>
                <a:gd name="T55" fmla="*/ 2 h 164"/>
                <a:gd name="T56" fmla="*/ 140 w 189"/>
                <a:gd name="T57" fmla="*/ 2 h 164"/>
                <a:gd name="T58" fmla="*/ 185 w 189"/>
                <a:gd name="T59" fmla="*/ 81 h 164"/>
                <a:gd name="T60" fmla="*/ 186 w 189"/>
                <a:gd name="T61" fmla="*/ 79 h 164"/>
                <a:gd name="T62" fmla="*/ 189 w 189"/>
                <a:gd name="T63" fmla="*/ 79 h 164"/>
                <a:gd name="T64" fmla="*/ 143 w 189"/>
                <a:gd name="T6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9" h="164">
                  <a:moveTo>
                    <a:pt x="189" y="83"/>
                  </a:moveTo>
                  <a:cubicBezTo>
                    <a:pt x="189" y="83"/>
                    <a:pt x="189" y="83"/>
                    <a:pt x="189" y="83"/>
                  </a:cubicBezTo>
                  <a:cubicBezTo>
                    <a:pt x="175" y="106"/>
                    <a:pt x="175" y="106"/>
                    <a:pt x="175" y="106"/>
                  </a:cubicBezTo>
                  <a:cubicBezTo>
                    <a:pt x="189" y="83"/>
                    <a:pt x="189" y="83"/>
                    <a:pt x="189" y="83"/>
                  </a:cubicBezTo>
                  <a:moveTo>
                    <a:pt x="39" y="19"/>
                  </a:moveTo>
                  <a:cubicBezTo>
                    <a:pt x="2" y="83"/>
                    <a:pt x="2" y="83"/>
                    <a:pt x="2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8" y="164"/>
                    <a:pt x="48" y="164"/>
                    <a:pt x="48" y="164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140" y="164"/>
                    <a:pt x="140" y="164"/>
                    <a:pt x="140" y="164"/>
                  </a:cubicBezTo>
                  <a:cubicBezTo>
                    <a:pt x="138" y="162"/>
                    <a:pt x="138" y="162"/>
                    <a:pt x="138" y="162"/>
                  </a:cubicBezTo>
                  <a:cubicBezTo>
                    <a:pt x="140" y="160"/>
                    <a:pt x="140" y="160"/>
                    <a:pt x="140" y="160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moveTo>
                    <a:pt x="35" y="17"/>
                  </a:moveTo>
                  <a:cubicBezTo>
                    <a:pt x="6" y="69"/>
                    <a:pt x="6" y="69"/>
                    <a:pt x="6" y="69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moveTo>
                    <a:pt x="143" y="0"/>
                  </a:moveTo>
                  <a:cubicBezTo>
                    <a:pt x="142" y="2"/>
                    <a:pt x="142" y="2"/>
                    <a:pt x="142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85" y="81"/>
                    <a:pt x="185" y="81"/>
                    <a:pt x="185" y="81"/>
                  </a:cubicBezTo>
                  <a:cubicBezTo>
                    <a:pt x="186" y="79"/>
                    <a:pt x="186" y="79"/>
                    <a:pt x="186" y="79"/>
                  </a:cubicBezTo>
                  <a:cubicBezTo>
                    <a:pt x="189" y="79"/>
                    <a:pt x="189" y="79"/>
                    <a:pt x="189" y="79"/>
                  </a:cubicBezTo>
                  <a:cubicBezTo>
                    <a:pt x="143" y="0"/>
                    <a:pt x="143" y="0"/>
                    <a:pt x="1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0"/>
            <p:cNvSpPr/>
            <p:nvPr/>
          </p:nvSpPr>
          <p:spPr bwMode="auto">
            <a:xfrm>
              <a:off x="9666288" y="2953915"/>
              <a:ext cx="149225" cy="244475"/>
            </a:xfrm>
            <a:custGeom>
              <a:avLst/>
              <a:gdLst>
                <a:gd name="T0" fmla="*/ 4 w 40"/>
                <a:gd name="T1" fmla="*/ 0 h 65"/>
                <a:gd name="T2" fmla="*/ 0 w 40"/>
                <a:gd name="T3" fmla="*/ 2 h 65"/>
                <a:gd name="T4" fmla="*/ 1 w 40"/>
                <a:gd name="T5" fmla="*/ 3 h 65"/>
                <a:gd name="T6" fmla="*/ 36 w 40"/>
                <a:gd name="T7" fmla="*/ 65 h 65"/>
                <a:gd name="T8" fmla="*/ 40 w 40"/>
                <a:gd name="T9" fmla="*/ 63 h 65"/>
                <a:gd name="T10" fmla="*/ 4 w 40"/>
                <a:gd name="T11" fmla="*/ 1 h 65"/>
                <a:gd name="T12" fmla="*/ 4 w 40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65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8" y="64"/>
                    <a:pt x="39" y="64"/>
                    <a:pt x="40" y="6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1"/>
            <p:cNvSpPr/>
            <p:nvPr/>
          </p:nvSpPr>
          <p:spPr bwMode="auto">
            <a:xfrm>
              <a:off x="10720388" y="2957090"/>
              <a:ext cx="146050" cy="241300"/>
            </a:xfrm>
            <a:custGeom>
              <a:avLst/>
              <a:gdLst>
                <a:gd name="T0" fmla="*/ 3 w 39"/>
                <a:gd name="T1" fmla="*/ 0 h 64"/>
                <a:gd name="T2" fmla="*/ 2 w 39"/>
                <a:gd name="T3" fmla="*/ 2 h 64"/>
                <a:gd name="T4" fmla="*/ 0 w 39"/>
                <a:gd name="T5" fmla="*/ 2 h 64"/>
                <a:gd name="T6" fmla="*/ 35 w 39"/>
                <a:gd name="T7" fmla="*/ 64 h 64"/>
                <a:gd name="T8" fmla="*/ 39 w 39"/>
                <a:gd name="T9" fmla="*/ 62 h 64"/>
                <a:gd name="T10" fmla="*/ 3 w 39"/>
                <a:gd name="T1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64">
                  <a:moveTo>
                    <a:pt x="3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6" y="63"/>
                    <a:pt x="37" y="63"/>
                    <a:pt x="39" y="6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2"/>
            <p:cNvSpPr>
              <a:spLocks noEditPoints="1"/>
            </p:cNvSpPr>
            <p:nvPr/>
          </p:nvSpPr>
          <p:spPr bwMode="auto">
            <a:xfrm>
              <a:off x="9680575" y="1512465"/>
              <a:ext cx="701675" cy="544513"/>
            </a:xfrm>
            <a:custGeom>
              <a:avLst/>
              <a:gdLst>
                <a:gd name="T0" fmla="*/ 37 w 187"/>
                <a:gd name="T1" fmla="*/ 0 h 145"/>
                <a:gd name="T2" fmla="*/ 37 w 187"/>
                <a:gd name="T3" fmla="*/ 0 h 145"/>
                <a:gd name="T4" fmla="*/ 0 w 187"/>
                <a:gd name="T5" fmla="*/ 62 h 145"/>
                <a:gd name="T6" fmla="*/ 14 w 187"/>
                <a:gd name="T7" fmla="*/ 86 h 145"/>
                <a:gd name="T8" fmla="*/ 0 w 187"/>
                <a:gd name="T9" fmla="*/ 62 h 145"/>
                <a:gd name="T10" fmla="*/ 37 w 187"/>
                <a:gd name="T11" fmla="*/ 0 h 145"/>
                <a:gd name="T12" fmla="*/ 150 w 187"/>
                <a:gd name="T13" fmla="*/ 0 h 145"/>
                <a:gd name="T14" fmla="*/ 148 w 187"/>
                <a:gd name="T15" fmla="*/ 0 h 145"/>
                <a:gd name="T16" fmla="*/ 146 w 187"/>
                <a:gd name="T17" fmla="*/ 1 h 145"/>
                <a:gd name="T18" fmla="*/ 182 w 187"/>
                <a:gd name="T19" fmla="*/ 62 h 145"/>
                <a:gd name="T20" fmla="*/ 137 w 187"/>
                <a:gd name="T21" fmla="*/ 141 h 145"/>
                <a:gd name="T22" fmla="*/ 65 w 187"/>
                <a:gd name="T23" fmla="*/ 141 h 145"/>
                <a:gd name="T24" fmla="*/ 65 w 187"/>
                <a:gd name="T25" fmla="*/ 143 h 145"/>
                <a:gd name="T26" fmla="*/ 65 w 187"/>
                <a:gd name="T27" fmla="*/ 145 h 145"/>
                <a:gd name="T28" fmla="*/ 139 w 187"/>
                <a:gd name="T29" fmla="*/ 145 h 145"/>
                <a:gd name="T30" fmla="*/ 140 w 187"/>
                <a:gd name="T31" fmla="*/ 143 h 145"/>
                <a:gd name="T32" fmla="*/ 186 w 187"/>
                <a:gd name="T33" fmla="*/ 64 h 145"/>
                <a:gd name="T34" fmla="*/ 187 w 187"/>
                <a:gd name="T35" fmla="*/ 62 h 145"/>
                <a:gd name="T36" fmla="*/ 186 w 187"/>
                <a:gd name="T37" fmla="*/ 60 h 145"/>
                <a:gd name="T38" fmla="*/ 150 w 187"/>
                <a:gd name="T3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7" h="145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37" y="0"/>
                    <a:pt x="37" y="0"/>
                    <a:pt x="37" y="0"/>
                  </a:cubicBezTo>
                  <a:moveTo>
                    <a:pt x="150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7" y="0"/>
                    <a:pt x="146" y="1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2"/>
                    <a:pt x="65" y="142"/>
                    <a:pt x="65" y="143"/>
                  </a:cubicBezTo>
                  <a:cubicBezTo>
                    <a:pt x="65" y="144"/>
                    <a:pt x="65" y="144"/>
                    <a:pt x="65" y="145"/>
                  </a:cubicBezTo>
                  <a:cubicBezTo>
                    <a:pt x="139" y="145"/>
                    <a:pt x="139" y="145"/>
                    <a:pt x="139" y="145"/>
                  </a:cubicBezTo>
                  <a:cubicBezTo>
                    <a:pt x="140" y="143"/>
                    <a:pt x="140" y="143"/>
                    <a:pt x="140" y="143"/>
                  </a:cubicBezTo>
                  <a:cubicBezTo>
                    <a:pt x="186" y="64"/>
                    <a:pt x="186" y="64"/>
                    <a:pt x="186" y="64"/>
                  </a:cubicBezTo>
                  <a:cubicBezTo>
                    <a:pt x="187" y="62"/>
                    <a:pt x="187" y="62"/>
                    <a:pt x="187" y="62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3"/>
            <p:cNvSpPr/>
            <p:nvPr/>
          </p:nvSpPr>
          <p:spPr bwMode="auto">
            <a:xfrm>
              <a:off x="10186988" y="2345903"/>
              <a:ext cx="720725" cy="619125"/>
            </a:xfrm>
            <a:custGeom>
              <a:avLst/>
              <a:gdLst>
                <a:gd name="T0" fmla="*/ 144 w 192"/>
                <a:gd name="T1" fmla="*/ 0 h 165"/>
                <a:gd name="T2" fmla="*/ 142 w 192"/>
                <a:gd name="T3" fmla="*/ 0 h 165"/>
                <a:gd name="T4" fmla="*/ 51 w 192"/>
                <a:gd name="T5" fmla="*/ 0 h 165"/>
                <a:gd name="T6" fmla="*/ 48 w 192"/>
                <a:gd name="T7" fmla="*/ 0 h 165"/>
                <a:gd name="T8" fmla="*/ 47 w 192"/>
                <a:gd name="T9" fmla="*/ 2 h 165"/>
                <a:gd name="T10" fmla="*/ 47 w 192"/>
                <a:gd name="T11" fmla="*/ 2 h 165"/>
                <a:gd name="T12" fmla="*/ 2 w 192"/>
                <a:gd name="T13" fmla="*/ 81 h 165"/>
                <a:gd name="T14" fmla="*/ 0 w 192"/>
                <a:gd name="T15" fmla="*/ 83 h 165"/>
                <a:gd name="T16" fmla="*/ 2 w 192"/>
                <a:gd name="T17" fmla="*/ 85 h 165"/>
                <a:gd name="T18" fmla="*/ 37 w 192"/>
                <a:gd name="T19" fmla="*/ 146 h 165"/>
                <a:gd name="T20" fmla="*/ 41 w 192"/>
                <a:gd name="T21" fmla="*/ 144 h 165"/>
                <a:gd name="T22" fmla="*/ 5 w 192"/>
                <a:gd name="T23" fmla="*/ 83 h 165"/>
                <a:gd name="T24" fmla="*/ 37 w 192"/>
                <a:gd name="T25" fmla="*/ 27 h 165"/>
                <a:gd name="T26" fmla="*/ 51 w 192"/>
                <a:gd name="T27" fmla="*/ 4 h 165"/>
                <a:gd name="T28" fmla="*/ 142 w 192"/>
                <a:gd name="T29" fmla="*/ 4 h 165"/>
                <a:gd name="T30" fmla="*/ 187 w 192"/>
                <a:gd name="T31" fmla="*/ 83 h 165"/>
                <a:gd name="T32" fmla="*/ 142 w 192"/>
                <a:gd name="T33" fmla="*/ 161 h 165"/>
                <a:gd name="T34" fmla="*/ 70 w 192"/>
                <a:gd name="T35" fmla="*/ 161 h 165"/>
                <a:gd name="T36" fmla="*/ 70 w 192"/>
                <a:gd name="T37" fmla="*/ 163 h 165"/>
                <a:gd name="T38" fmla="*/ 70 w 192"/>
                <a:gd name="T39" fmla="*/ 165 h 165"/>
                <a:gd name="T40" fmla="*/ 142 w 192"/>
                <a:gd name="T41" fmla="*/ 165 h 165"/>
                <a:gd name="T42" fmla="*/ 144 w 192"/>
                <a:gd name="T43" fmla="*/ 165 h 165"/>
                <a:gd name="T44" fmla="*/ 145 w 192"/>
                <a:gd name="T45" fmla="*/ 163 h 165"/>
                <a:gd name="T46" fmla="*/ 192 w 192"/>
                <a:gd name="T47" fmla="*/ 83 h 165"/>
                <a:gd name="T48" fmla="*/ 145 w 192"/>
                <a:gd name="T49" fmla="*/ 2 h 165"/>
                <a:gd name="T50" fmla="*/ 144 w 192"/>
                <a:gd name="T5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2" h="165">
                  <a:moveTo>
                    <a:pt x="144" y="0"/>
                  </a:moveTo>
                  <a:cubicBezTo>
                    <a:pt x="142" y="0"/>
                    <a:pt x="142" y="0"/>
                    <a:pt x="14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37" y="146"/>
                    <a:pt x="37" y="146"/>
                    <a:pt x="37" y="146"/>
                  </a:cubicBezTo>
                  <a:cubicBezTo>
                    <a:pt x="38" y="146"/>
                    <a:pt x="40" y="145"/>
                    <a:pt x="41" y="144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142" y="4"/>
                    <a:pt x="142" y="4"/>
                    <a:pt x="142" y="4"/>
                  </a:cubicBezTo>
                  <a:cubicBezTo>
                    <a:pt x="187" y="83"/>
                    <a:pt x="187" y="83"/>
                    <a:pt x="187" y="83"/>
                  </a:cubicBezTo>
                  <a:cubicBezTo>
                    <a:pt x="142" y="161"/>
                    <a:pt x="142" y="161"/>
                    <a:pt x="142" y="161"/>
                  </a:cubicBezTo>
                  <a:cubicBezTo>
                    <a:pt x="70" y="161"/>
                    <a:pt x="70" y="161"/>
                    <a:pt x="70" y="161"/>
                  </a:cubicBezTo>
                  <a:cubicBezTo>
                    <a:pt x="70" y="162"/>
                    <a:pt x="70" y="163"/>
                    <a:pt x="70" y="163"/>
                  </a:cubicBezTo>
                  <a:cubicBezTo>
                    <a:pt x="70" y="164"/>
                    <a:pt x="70" y="165"/>
                    <a:pt x="70" y="165"/>
                  </a:cubicBezTo>
                  <a:cubicBezTo>
                    <a:pt x="142" y="165"/>
                    <a:pt x="142" y="165"/>
                    <a:pt x="142" y="165"/>
                  </a:cubicBezTo>
                  <a:cubicBezTo>
                    <a:pt x="144" y="165"/>
                    <a:pt x="144" y="165"/>
                    <a:pt x="144" y="165"/>
                  </a:cubicBezTo>
                  <a:cubicBezTo>
                    <a:pt x="145" y="163"/>
                    <a:pt x="145" y="163"/>
                    <a:pt x="145" y="163"/>
                  </a:cubicBezTo>
                  <a:cubicBezTo>
                    <a:pt x="192" y="83"/>
                    <a:pt x="192" y="83"/>
                    <a:pt x="192" y="83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4" y="0"/>
                    <a:pt x="144" y="0"/>
                    <a:pt x="1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4"/>
            <p:cNvSpPr>
              <a:spLocks noEditPoints="1"/>
            </p:cNvSpPr>
            <p:nvPr/>
          </p:nvSpPr>
          <p:spPr bwMode="auto">
            <a:xfrm>
              <a:off x="9229725" y="1744240"/>
              <a:ext cx="585788" cy="615950"/>
            </a:xfrm>
            <a:custGeom>
              <a:avLst/>
              <a:gdLst>
                <a:gd name="T0" fmla="*/ 0 w 156"/>
                <a:gd name="T1" fmla="*/ 123 h 164"/>
                <a:gd name="T2" fmla="*/ 22 w 156"/>
                <a:gd name="T3" fmla="*/ 162 h 164"/>
                <a:gd name="T4" fmla="*/ 22 w 156"/>
                <a:gd name="T5" fmla="*/ 162 h 164"/>
                <a:gd name="T6" fmla="*/ 22 w 156"/>
                <a:gd name="T7" fmla="*/ 162 h 164"/>
                <a:gd name="T8" fmla="*/ 0 w 156"/>
                <a:gd name="T9" fmla="*/ 123 h 164"/>
                <a:gd name="T10" fmla="*/ 152 w 156"/>
                <a:gd name="T11" fmla="*/ 98 h 164"/>
                <a:gd name="T12" fmla="*/ 123 w 156"/>
                <a:gd name="T13" fmla="*/ 150 h 164"/>
                <a:gd name="T14" fmla="*/ 117 w 156"/>
                <a:gd name="T15" fmla="*/ 160 h 164"/>
                <a:gd name="T16" fmla="*/ 26 w 156"/>
                <a:gd name="T17" fmla="*/ 160 h 164"/>
                <a:gd name="T18" fmla="*/ 27 w 156"/>
                <a:gd name="T19" fmla="*/ 162 h 164"/>
                <a:gd name="T20" fmla="*/ 26 w 156"/>
                <a:gd name="T21" fmla="*/ 164 h 164"/>
                <a:gd name="T22" fmla="*/ 117 w 156"/>
                <a:gd name="T23" fmla="*/ 164 h 164"/>
                <a:gd name="T24" fmla="*/ 119 w 156"/>
                <a:gd name="T25" fmla="*/ 164 h 164"/>
                <a:gd name="T26" fmla="*/ 156 w 156"/>
                <a:gd name="T27" fmla="*/ 100 h 164"/>
                <a:gd name="T28" fmla="*/ 152 w 156"/>
                <a:gd name="T29" fmla="*/ 98 h 164"/>
                <a:gd name="T30" fmla="*/ 13 w 156"/>
                <a:gd name="T31" fmla="*/ 17 h 164"/>
                <a:gd name="T32" fmla="*/ 0 w 156"/>
                <a:gd name="T33" fmla="*/ 40 h 164"/>
                <a:gd name="T34" fmla="*/ 13 w 156"/>
                <a:gd name="T35" fmla="*/ 17 h 164"/>
                <a:gd name="T36" fmla="*/ 13 w 156"/>
                <a:gd name="T37" fmla="*/ 17 h 164"/>
                <a:gd name="T38" fmla="*/ 120 w 156"/>
                <a:gd name="T39" fmla="*/ 0 h 164"/>
                <a:gd name="T40" fmla="*/ 119 w 156"/>
                <a:gd name="T41" fmla="*/ 2 h 164"/>
                <a:gd name="T42" fmla="*/ 45 w 156"/>
                <a:gd name="T43" fmla="*/ 2 h 164"/>
                <a:gd name="T44" fmla="*/ 45 w 156"/>
                <a:gd name="T45" fmla="*/ 2 h 164"/>
                <a:gd name="T46" fmla="*/ 117 w 156"/>
                <a:gd name="T47" fmla="*/ 2 h 164"/>
                <a:gd name="T48" fmla="*/ 152 w 156"/>
                <a:gd name="T49" fmla="*/ 64 h 164"/>
                <a:gd name="T50" fmla="*/ 156 w 156"/>
                <a:gd name="T51" fmla="*/ 62 h 164"/>
                <a:gd name="T52" fmla="*/ 134 w 156"/>
                <a:gd name="T53" fmla="*/ 24 h 164"/>
                <a:gd name="T54" fmla="*/ 120 w 156"/>
                <a:gd name="T5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164">
                  <a:moveTo>
                    <a:pt x="0" y="123"/>
                  </a:moveTo>
                  <a:cubicBezTo>
                    <a:pt x="22" y="162"/>
                    <a:pt x="22" y="162"/>
                    <a:pt x="22" y="162"/>
                  </a:cubicBezTo>
                  <a:cubicBezTo>
                    <a:pt x="22" y="162"/>
                    <a:pt x="22" y="162"/>
                    <a:pt x="22" y="162"/>
                  </a:cubicBezTo>
                  <a:cubicBezTo>
                    <a:pt x="22" y="162"/>
                    <a:pt x="22" y="162"/>
                    <a:pt x="22" y="162"/>
                  </a:cubicBezTo>
                  <a:cubicBezTo>
                    <a:pt x="0" y="123"/>
                    <a:pt x="0" y="123"/>
                    <a:pt x="0" y="123"/>
                  </a:cubicBezTo>
                  <a:moveTo>
                    <a:pt x="152" y="98"/>
                  </a:moveTo>
                  <a:cubicBezTo>
                    <a:pt x="123" y="150"/>
                    <a:pt x="123" y="150"/>
                    <a:pt x="123" y="150"/>
                  </a:cubicBezTo>
                  <a:cubicBezTo>
                    <a:pt x="117" y="160"/>
                    <a:pt x="117" y="160"/>
                    <a:pt x="117" y="160"/>
                  </a:cubicBezTo>
                  <a:cubicBezTo>
                    <a:pt x="26" y="160"/>
                    <a:pt x="26" y="160"/>
                    <a:pt x="26" y="160"/>
                  </a:cubicBezTo>
                  <a:cubicBezTo>
                    <a:pt x="27" y="162"/>
                    <a:pt x="27" y="162"/>
                    <a:pt x="27" y="162"/>
                  </a:cubicBezTo>
                  <a:cubicBezTo>
                    <a:pt x="26" y="164"/>
                    <a:pt x="26" y="164"/>
                    <a:pt x="26" y="164"/>
                  </a:cubicBezTo>
                  <a:cubicBezTo>
                    <a:pt x="117" y="164"/>
                    <a:pt x="117" y="164"/>
                    <a:pt x="117" y="164"/>
                  </a:cubicBezTo>
                  <a:cubicBezTo>
                    <a:pt x="119" y="164"/>
                    <a:pt x="119" y="164"/>
                    <a:pt x="119" y="164"/>
                  </a:cubicBezTo>
                  <a:cubicBezTo>
                    <a:pt x="156" y="100"/>
                    <a:pt x="156" y="100"/>
                    <a:pt x="156" y="100"/>
                  </a:cubicBezTo>
                  <a:cubicBezTo>
                    <a:pt x="155" y="100"/>
                    <a:pt x="154" y="99"/>
                    <a:pt x="152" y="98"/>
                  </a:cubicBezTo>
                  <a:moveTo>
                    <a:pt x="13" y="17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moveTo>
                    <a:pt x="120" y="0"/>
                  </a:moveTo>
                  <a:cubicBezTo>
                    <a:pt x="119" y="2"/>
                    <a:pt x="119" y="2"/>
                    <a:pt x="119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117" y="2"/>
                    <a:pt x="117" y="2"/>
                    <a:pt x="117" y="2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4" y="63"/>
                    <a:pt x="155" y="63"/>
                    <a:pt x="156" y="62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20" y="0"/>
                    <a:pt x="120" y="0"/>
                    <a:pt x="1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5"/>
            <p:cNvSpPr>
              <a:spLocks noEditPoints="1"/>
            </p:cNvSpPr>
            <p:nvPr/>
          </p:nvSpPr>
          <p:spPr bwMode="auto">
            <a:xfrm>
              <a:off x="8615363" y="2049040"/>
              <a:ext cx="715963" cy="615950"/>
            </a:xfrm>
            <a:custGeom>
              <a:avLst/>
              <a:gdLst>
                <a:gd name="T0" fmla="*/ 118 w 451"/>
                <a:gd name="T1" fmla="*/ 378 h 388"/>
                <a:gd name="T2" fmla="*/ 11 w 451"/>
                <a:gd name="T3" fmla="*/ 191 h 388"/>
                <a:gd name="T4" fmla="*/ 118 w 451"/>
                <a:gd name="T5" fmla="*/ 5 h 388"/>
                <a:gd name="T6" fmla="*/ 333 w 451"/>
                <a:gd name="T7" fmla="*/ 5 h 388"/>
                <a:gd name="T8" fmla="*/ 387 w 451"/>
                <a:gd name="T9" fmla="*/ 99 h 388"/>
                <a:gd name="T10" fmla="*/ 439 w 451"/>
                <a:gd name="T11" fmla="*/ 191 h 388"/>
                <a:gd name="T12" fmla="*/ 340 w 451"/>
                <a:gd name="T13" fmla="*/ 367 h 388"/>
                <a:gd name="T14" fmla="*/ 333 w 451"/>
                <a:gd name="T15" fmla="*/ 378 h 388"/>
                <a:gd name="T16" fmla="*/ 118 w 451"/>
                <a:gd name="T17" fmla="*/ 378 h 388"/>
                <a:gd name="T18" fmla="*/ 340 w 451"/>
                <a:gd name="T19" fmla="*/ 0 h 388"/>
                <a:gd name="T20" fmla="*/ 338 w 451"/>
                <a:gd name="T21" fmla="*/ 5 h 388"/>
                <a:gd name="T22" fmla="*/ 115 w 451"/>
                <a:gd name="T23" fmla="*/ 5 h 388"/>
                <a:gd name="T24" fmla="*/ 113 w 451"/>
                <a:gd name="T25" fmla="*/ 5 h 388"/>
                <a:gd name="T26" fmla="*/ 111 w 451"/>
                <a:gd name="T27" fmla="*/ 0 h 388"/>
                <a:gd name="T28" fmla="*/ 0 w 451"/>
                <a:gd name="T29" fmla="*/ 191 h 388"/>
                <a:gd name="T30" fmla="*/ 111 w 451"/>
                <a:gd name="T31" fmla="*/ 383 h 388"/>
                <a:gd name="T32" fmla="*/ 111 w 451"/>
                <a:gd name="T33" fmla="*/ 381 h 388"/>
                <a:gd name="T34" fmla="*/ 120 w 451"/>
                <a:gd name="T35" fmla="*/ 385 h 388"/>
                <a:gd name="T36" fmla="*/ 118 w 451"/>
                <a:gd name="T37" fmla="*/ 388 h 388"/>
                <a:gd name="T38" fmla="*/ 333 w 451"/>
                <a:gd name="T39" fmla="*/ 388 h 388"/>
                <a:gd name="T40" fmla="*/ 338 w 451"/>
                <a:gd name="T41" fmla="*/ 388 h 388"/>
                <a:gd name="T42" fmla="*/ 340 w 451"/>
                <a:gd name="T43" fmla="*/ 383 h 388"/>
                <a:gd name="T44" fmla="*/ 449 w 451"/>
                <a:gd name="T45" fmla="*/ 196 h 388"/>
                <a:gd name="T46" fmla="*/ 451 w 451"/>
                <a:gd name="T47" fmla="*/ 191 h 388"/>
                <a:gd name="T48" fmla="*/ 449 w 451"/>
                <a:gd name="T49" fmla="*/ 187 h 388"/>
                <a:gd name="T50" fmla="*/ 340 w 451"/>
                <a:gd name="T51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1" h="388">
                  <a:moveTo>
                    <a:pt x="118" y="378"/>
                  </a:moveTo>
                  <a:lnTo>
                    <a:pt x="11" y="191"/>
                  </a:lnTo>
                  <a:lnTo>
                    <a:pt x="118" y="5"/>
                  </a:lnTo>
                  <a:lnTo>
                    <a:pt x="333" y="5"/>
                  </a:lnTo>
                  <a:lnTo>
                    <a:pt x="387" y="99"/>
                  </a:lnTo>
                  <a:lnTo>
                    <a:pt x="439" y="191"/>
                  </a:lnTo>
                  <a:lnTo>
                    <a:pt x="340" y="367"/>
                  </a:lnTo>
                  <a:lnTo>
                    <a:pt x="333" y="378"/>
                  </a:lnTo>
                  <a:lnTo>
                    <a:pt x="118" y="378"/>
                  </a:lnTo>
                  <a:close/>
                  <a:moveTo>
                    <a:pt x="340" y="0"/>
                  </a:moveTo>
                  <a:lnTo>
                    <a:pt x="338" y="5"/>
                  </a:lnTo>
                  <a:lnTo>
                    <a:pt x="115" y="5"/>
                  </a:lnTo>
                  <a:lnTo>
                    <a:pt x="113" y="5"/>
                  </a:lnTo>
                  <a:lnTo>
                    <a:pt x="111" y="0"/>
                  </a:lnTo>
                  <a:lnTo>
                    <a:pt x="0" y="191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20" y="385"/>
                  </a:lnTo>
                  <a:lnTo>
                    <a:pt x="118" y="388"/>
                  </a:lnTo>
                  <a:lnTo>
                    <a:pt x="333" y="388"/>
                  </a:lnTo>
                  <a:lnTo>
                    <a:pt x="338" y="388"/>
                  </a:lnTo>
                  <a:lnTo>
                    <a:pt x="340" y="383"/>
                  </a:lnTo>
                  <a:lnTo>
                    <a:pt x="449" y="196"/>
                  </a:lnTo>
                  <a:lnTo>
                    <a:pt x="451" y="191"/>
                  </a:lnTo>
                  <a:lnTo>
                    <a:pt x="449" y="187"/>
                  </a:lnTo>
                  <a:lnTo>
                    <a:pt x="3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6"/>
            <p:cNvSpPr>
              <a:spLocks noEditPoints="1"/>
            </p:cNvSpPr>
            <p:nvPr/>
          </p:nvSpPr>
          <p:spPr bwMode="auto">
            <a:xfrm>
              <a:off x="8615363" y="2049040"/>
              <a:ext cx="715963" cy="615950"/>
            </a:xfrm>
            <a:custGeom>
              <a:avLst/>
              <a:gdLst>
                <a:gd name="T0" fmla="*/ 118 w 451"/>
                <a:gd name="T1" fmla="*/ 378 h 388"/>
                <a:gd name="T2" fmla="*/ 11 w 451"/>
                <a:gd name="T3" fmla="*/ 191 h 388"/>
                <a:gd name="T4" fmla="*/ 118 w 451"/>
                <a:gd name="T5" fmla="*/ 5 h 388"/>
                <a:gd name="T6" fmla="*/ 333 w 451"/>
                <a:gd name="T7" fmla="*/ 5 h 388"/>
                <a:gd name="T8" fmla="*/ 387 w 451"/>
                <a:gd name="T9" fmla="*/ 99 h 388"/>
                <a:gd name="T10" fmla="*/ 439 w 451"/>
                <a:gd name="T11" fmla="*/ 191 h 388"/>
                <a:gd name="T12" fmla="*/ 340 w 451"/>
                <a:gd name="T13" fmla="*/ 367 h 388"/>
                <a:gd name="T14" fmla="*/ 333 w 451"/>
                <a:gd name="T15" fmla="*/ 378 h 388"/>
                <a:gd name="T16" fmla="*/ 118 w 451"/>
                <a:gd name="T17" fmla="*/ 378 h 388"/>
                <a:gd name="T18" fmla="*/ 340 w 451"/>
                <a:gd name="T19" fmla="*/ 0 h 388"/>
                <a:gd name="T20" fmla="*/ 338 w 451"/>
                <a:gd name="T21" fmla="*/ 5 h 388"/>
                <a:gd name="T22" fmla="*/ 115 w 451"/>
                <a:gd name="T23" fmla="*/ 5 h 388"/>
                <a:gd name="T24" fmla="*/ 113 w 451"/>
                <a:gd name="T25" fmla="*/ 5 h 388"/>
                <a:gd name="T26" fmla="*/ 111 w 451"/>
                <a:gd name="T27" fmla="*/ 0 h 388"/>
                <a:gd name="T28" fmla="*/ 0 w 451"/>
                <a:gd name="T29" fmla="*/ 191 h 388"/>
                <a:gd name="T30" fmla="*/ 111 w 451"/>
                <a:gd name="T31" fmla="*/ 383 h 388"/>
                <a:gd name="T32" fmla="*/ 111 w 451"/>
                <a:gd name="T33" fmla="*/ 381 h 388"/>
                <a:gd name="T34" fmla="*/ 120 w 451"/>
                <a:gd name="T35" fmla="*/ 385 h 388"/>
                <a:gd name="T36" fmla="*/ 118 w 451"/>
                <a:gd name="T37" fmla="*/ 388 h 388"/>
                <a:gd name="T38" fmla="*/ 333 w 451"/>
                <a:gd name="T39" fmla="*/ 388 h 388"/>
                <a:gd name="T40" fmla="*/ 338 w 451"/>
                <a:gd name="T41" fmla="*/ 388 h 388"/>
                <a:gd name="T42" fmla="*/ 340 w 451"/>
                <a:gd name="T43" fmla="*/ 383 h 388"/>
                <a:gd name="T44" fmla="*/ 449 w 451"/>
                <a:gd name="T45" fmla="*/ 196 h 388"/>
                <a:gd name="T46" fmla="*/ 451 w 451"/>
                <a:gd name="T47" fmla="*/ 191 h 388"/>
                <a:gd name="T48" fmla="*/ 449 w 451"/>
                <a:gd name="T49" fmla="*/ 187 h 388"/>
                <a:gd name="T50" fmla="*/ 340 w 451"/>
                <a:gd name="T51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1" h="388">
                  <a:moveTo>
                    <a:pt x="118" y="378"/>
                  </a:moveTo>
                  <a:lnTo>
                    <a:pt x="11" y="191"/>
                  </a:lnTo>
                  <a:lnTo>
                    <a:pt x="118" y="5"/>
                  </a:lnTo>
                  <a:lnTo>
                    <a:pt x="333" y="5"/>
                  </a:lnTo>
                  <a:lnTo>
                    <a:pt x="387" y="99"/>
                  </a:lnTo>
                  <a:lnTo>
                    <a:pt x="439" y="191"/>
                  </a:lnTo>
                  <a:lnTo>
                    <a:pt x="340" y="367"/>
                  </a:lnTo>
                  <a:lnTo>
                    <a:pt x="333" y="378"/>
                  </a:lnTo>
                  <a:lnTo>
                    <a:pt x="118" y="378"/>
                  </a:lnTo>
                  <a:moveTo>
                    <a:pt x="340" y="0"/>
                  </a:moveTo>
                  <a:lnTo>
                    <a:pt x="338" y="5"/>
                  </a:lnTo>
                  <a:lnTo>
                    <a:pt x="115" y="5"/>
                  </a:lnTo>
                  <a:lnTo>
                    <a:pt x="113" y="5"/>
                  </a:lnTo>
                  <a:lnTo>
                    <a:pt x="111" y="0"/>
                  </a:lnTo>
                  <a:lnTo>
                    <a:pt x="0" y="191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20" y="385"/>
                  </a:lnTo>
                  <a:lnTo>
                    <a:pt x="118" y="388"/>
                  </a:lnTo>
                  <a:lnTo>
                    <a:pt x="333" y="388"/>
                  </a:lnTo>
                  <a:lnTo>
                    <a:pt x="338" y="388"/>
                  </a:lnTo>
                  <a:lnTo>
                    <a:pt x="340" y="383"/>
                  </a:lnTo>
                  <a:lnTo>
                    <a:pt x="449" y="196"/>
                  </a:lnTo>
                  <a:lnTo>
                    <a:pt x="451" y="191"/>
                  </a:lnTo>
                  <a:lnTo>
                    <a:pt x="449" y="187"/>
                  </a:lnTo>
                  <a:lnTo>
                    <a:pt x="34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7"/>
            <p:cNvSpPr/>
            <p:nvPr/>
          </p:nvSpPr>
          <p:spPr bwMode="auto">
            <a:xfrm>
              <a:off x="8656638" y="2653878"/>
              <a:ext cx="149225" cy="239713"/>
            </a:xfrm>
            <a:custGeom>
              <a:avLst/>
              <a:gdLst>
                <a:gd name="T0" fmla="*/ 36 w 40"/>
                <a:gd name="T1" fmla="*/ 0 h 64"/>
                <a:gd name="T2" fmla="*/ 36 w 40"/>
                <a:gd name="T3" fmla="*/ 1 h 64"/>
                <a:gd name="T4" fmla="*/ 0 w 40"/>
                <a:gd name="T5" fmla="*/ 62 h 64"/>
                <a:gd name="T6" fmla="*/ 3 w 40"/>
                <a:gd name="T7" fmla="*/ 64 h 64"/>
                <a:gd name="T8" fmla="*/ 39 w 40"/>
                <a:gd name="T9" fmla="*/ 3 h 64"/>
                <a:gd name="T10" fmla="*/ 40 w 40"/>
                <a:gd name="T11" fmla="*/ 2 h 64"/>
                <a:gd name="T12" fmla="*/ 36 w 4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64">
                  <a:moveTo>
                    <a:pt x="36" y="0"/>
                  </a:moveTo>
                  <a:cubicBezTo>
                    <a:pt x="36" y="1"/>
                    <a:pt x="36" y="1"/>
                    <a:pt x="36" y="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63"/>
                    <a:pt x="2" y="64"/>
                    <a:pt x="3" y="64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8"/>
            <p:cNvSpPr>
              <a:spLocks noEditPoints="1"/>
            </p:cNvSpPr>
            <p:nvPr/>
          </p:nvSpPr>
          <p:spPr bwMode="auto">
            <a:xfrm>
              <a:off x="8618538" y="1512465"/>
              <a:ext cx="671513" cy="544513"/>
            </a:xfrm>
            <a:custGeom>
              <a:avLst/>
              <a:gdLst>
                <a:gd name="T0" fmla="*/ 14 w 179"/>
                <a:gd name="T1" fmla="*/ 36 h 145"/>
                <a:gd name="T2" fmla="*/ 0 w 179"/>
                <a:gd name="T3" fmla="*/ 60 h 145"/>
                <a:gd name="T4" fmla="*/ 0 w 179"/>
                <a:gd name="T5" fmla="*/ 60 h 145"/>
                <a:gd name="T6" fmla="*/ 14 w 179"/>
                <a:gd name="T7" fmla="*/ 36 h 145"/>
                <a:gd name="T8" fmla="*/ 163 w 179"/>
                <a:gd name="T9" fmla="*/ 23 h 145"/>
                <a:gd name="T10" fmla="*/ 176 w 179"/>
                <a:gd name="T11" fmla="*/ 45 h 145"/>
                <a:gd name="T12" fmla="*/ 176 w 179"/>
                <a:gd name="T13" fmla="*/ 45 h 145"/>
                <a:gd name="T14" fmla="*/ 163 w 179"/>
                <a:gd name="T15" fmla="*/ 23 h 145"/>
                <a:gd name="T16" fmla="*/ 40 w 179"/>
                <a:gd name="T17" fmla="*/ 0 h 145"/>
                <a:gd name="T18" fmla="*/ 40 w 179"/>
                <a:gd name="T19" fmla="*/ 0 h 145"/>
                <a:gd name="T20" fmla="*/ 2 w 179"/>
                <a:gd name="T21" fmla="*/ 64 h 145"/>
                <a:gd name="T22" fmla="*/ 0 w 179"/>
                <a:gd name="T23" fmla="*/ 64 h 145"/>
                <a:gd name="T24" fmla="*/ 46 w 179"/>
                <a:gd name="T25" fmla="*/ 143 h 145"/>
                <a:gd name="T26" fmla="*/ 47 w 179"/>
                <a:gd name="T27" fmla="*/ 145 h 145"/>
                <a:gd name="T28" fmla="*/ 48 w 179"/>
                <a:gd name="T29" fmla="*/ 145 h 145"/>
                <a:gd name="T30" fmla="*/ 142 w 179"/>
                <a:gd name="T31" fmla="*/ 145 h 145"/>
                <a:gd name="T32" fmla="*/ 143 w 179"/>
                <a:gd name="T33" fmla="*/ 143 h 145"/>
                <a:gd name="T34" fmla="*/ 179 w 179"/>
                <a:gd name="T35" fmla="*/ 81 h 145"/>
                <a:gd name="T36" fmla="*/ 176 w 179"/>
                <a:gd name="T37" fmla="*/ 79 h 145"/>
                <a:gd name="T38" fmla="*/ 163 w 179"/>
                <a:gd name="T39" fmla="*/ 102 h 145"/>
                <a:gd name="T40" fmla="*/ 140 w 179"/>
                <a:gd name="T41" fmla="*/ 141 h 145"/>
                <a:gd name="T42" fmla="*/ 49 w 179"/>
                <a:gd name="T43" fmla="*/ 141 h 145"/>
                <a:gd name="T44" fmla="*/ 4 w 179"/>
                <a:gd name="T45" fmla="*/ 62 h 145"/>
                <a:gd name="T46" fmla="*/ 40 w 179"/>
                <a:gd name="T47" fmla="*/ 0 h 145"/>
                <a:gd name="T48" fmla="*/ 154 w 179"/>
                <a:gd name="T49" fmla="*/ 0 h 145"/>
                <a:gd name="T50" fmla="*/ 154 w 179"/>
                <a:gd name="T51" fmla="*/ 0 h 145"/>
                <a:gd name="T52" fmla="*/ 179 w 179"/>
                <a:gd name="T53" fmla="*/ 43 h 145"/>
                <a:gd name="T54" fmla="*/ 179 w 179"/>
                <a:gd name="T55" fmla="*/ 43 h 145"/>
                <a:gd name="T56" fmla="*/ 154 w 179"/>
                <a:gd name="T5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" h="145">
                  <a:moveTo>
                    <a:pt x="14" y="3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4" y="36"/>
                    <a:pt x="14" y="36"/>
                    <a:pt x="14" y="36"/>
                  </a:cubicBezTo>
                  <a:moveTo>
                    <a:pt x="163" y="23"/>
                  </a:moveTo>
                  <a:cubicBezTo>
                    <a:pt x="176" y="45"/>
                    <a:pt x="176" y="45"/>
                    <a:pt x="176" y="45"/>
                  </a:cubicBezTo>
                  <a:cubicBezTo>
                    <a:pt x="176" y="45"/>
                    <a:pt x="176" y="45"/>
                    <a:pt x="176" y="45"/>
                  </a:cubicBezTo>
                  <a:cubicBezTo>
                    <a:pt x="163" y="23"/>
                    <a:pt x="163" y="23"/>
                    <a:pt x="163" y="23"/>
                  </a:cubicBezTo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142" y="145"/>
                    <a:pt x="142" y="145"/>
                    <a:pt x="142" y="145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79" y="81"/>
                    <a:pt x="179" y="81"/>
                    <a:pt x="179" y="81"/>
                  </a:cubicBezTo>
                  <a:cubicBezTo>
                    <a:pt x="178" y="81"/>
                    <a:pt x="177" y="80"/>
                    <a:pt x="176" y="79"/>
                  </a:cubicBezTo>
                  <a:cubicBezTo>
                    <a:pt x="163" y="102"/>
                    <a:pt x="163" y="102"/>
                    <a:pt x="163" y="102"/>
                  </a:cubicBezTo>
                  <a:cubicBezTo>
                    <a:pt x="140" y="141"/>
                    <a:pt x="140" y="141"/>
                    <a:pt x="140" y="141"/>
                  </a:cubicBezTo>
                  <a:cubicBezTo>
                    <a:pt x="49" y="141"/>
                    <a:pt x="49" y="141"/>
                    <a:pt x="49" y="141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0" y="0"/>
                    <a:pt x="40" y="0"/>
                    <a:pt x="40" y="0"/>
                  </a:cubicBezTo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54" y="0"/>
                    <a:pt x="154" y="0"/>
                    <a:pt x="1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9"/>
            <p:cNvSpPr>
              <a:spLocks noEditPoints="1"/>
            </p:cNvSpPr>
            <p:nvPr/>
          </p:nvSpPr>
          <p:spPr bwMode="auto">
            <a:xfrm>
              <a:off x="8126413" y="1512465"/>
              <a:ext cx="641350" cy="239713"/>
            </a:xfrm>
            <a:custGeom>
              <a:avLst/>
              <a:gdLst>
                <a:gd name="T0" fmla="*/ 5 w 171"/>
                <a:gd name="T1" fmla="*/ 0 h 64"/>
                <a:gd name="T2" fmla="*/ 0 w 171"/>
                <a:gd name="T3" fmla="*/ 0 h 64"/>
                <a:gd name="T4" fmla="*/ 27 w 171"/>
                <a:gd name="T5" fmla="*/ 45 h 64"/>
                <a:gd name="T6" fmla="*/ 30 w 171"/>
                <a:gd name="T7" fmla="*/ 43 h 64"/>
                <a:gd name="T8" fmla="*/ 5 w 171"/>
                <a:gd name="T9" fmla="*/ 0 h 64"/>
                <a:gd name="T10" fmla="*/ 171 w 171"/>
                <a:gd name="T11" fmla="*/ 0 h 64"/>
                <a:gd name="T12" fmla="*/ 166 w 171"/>
                <a:gd name="T13" fmla="*/ 0 h 64"/>
                <a:gd name="T14" fmla="*/ 145 w 171"/>
                <a:gd name="T15" fmla="*/ 36 h 64"/>
                <a:gd name="T16" fmla="*/ 131 w 171"/>
                <a:gd name="T17" fmla="*/ 60 h 64"/>
                <a:gd name="T18" fmla="*/ 60 w 171"/>
                <a:gd name="T19" fmla="*/ 60 h 64"/>
                <a:gd name="T20" fmla="*/ 60 w 171"/>
                <a:gd name="T21" fmla="*/ 62 h 64"/>
                <a:gd name="T22" fmla="*/ 60 w 171"/>
                <a:gd name="T23" fmla="*/ 64 h 64"/>
                <a:gd name="T24" fmla="*/ 131 w 171"/>
                <a:gd name="T25" fmla="*/ 64 h 64"/>
                <a:gd name="T26" fmla="*/ 133 w 171"/>
                <a:gd name="T27" fmla="*/ 64 h 64"/>
                <a:gd name="T28" fmla="*/ 171 w 171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1" h="64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9" y="44"/>
                    <a:pt x="30" y="43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171" y="0"/>
                  </a:moveTo>
                  <a:cubicBezTo>
                    <a:pt x="166" y="0"/>
                    <a:pt x="166" y="0"/>
                    <a:pt x="166" y="0"/>
                  </a:cubicBezTo>
                  <a:cubicBezTo>
                    <a:pt x="145" y="36"/>
                    <a:pt x="145" y="36"/>
                    <a:pt x="145" y="36"/>
                  </a:cubicBezTo>
                  <a:cubicBezTo>
                    <a:pt x="131" y="60"/>
                    <a:pt x="131" y="60"/>
                    <a:pt x="131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60" y="62"/>
                    <a:pt x="60" y="62"/>
                  </a:cubicBezTo>
                  <a:cubicBezTo>
                    <a:pt x="60" y="63"/>
                    <a:pt x="60" y="64"/>
                    <a:pt x="60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71" y="0"/>
                    <a:pt x="171" y="0"/>
                    <a:pt x="1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0"/>
            <p:cNvSpPr>
              <a:spLocks noEditPoints="1"/>
            </p:cNvSpPr>
            <p:nvPr/>
          </p:nvSpPr>
          <p:spPr bwMode="auto">
            <a:xfrm>
              <a:off x="9177338" y="1512465"/>
              <a:ext cx="642938" cy="239713"/>
            </a:xfrm>
            <a:custGeom>
              <a:avLst/>
              <a:gdLst>
                <a:gd name="T0" fmla="*/ 5 w 171"/>
                <a:gd name="T1" fmla="*/ 0 h 64"/>
                <a:gd name="T2" fmla="*/ 0 w 171"/>
                <a:gd name="T3" fmla="*/ 0 h 64"/>
                <a:gd name="T4" fmla="*/ 14 w 171"/>
                <a:gd name="T5" fmla="*/ 23 h 64"/>
                <a:gd name="T6" fmla="*/ 27 w 171"/>
                <a:gd name="T7" fmla="*/ 45 h 64"/>
                <a:gd name="T8" fmla="*/ 30 w 171"/>
                <a:gd name="T9" fmla="*/ 43 h 64"/>
                <a:gd name="T10" fmla="*/ 5 w 171"/>
                <a:gd name="T11" fmla="*/ 0 h 64"/>
                <a:gd name="T12" fmla="*/ 171 w 171"/>
                <a:gd name="T13" fmla="*/ 0 h 64"/>
                <a:gd name="T14" fmla="*/ 166 w 171"/>
                <a:gd name="T15" fmla="*/ 0 h 64"/>
                <a:gd name="T16" fmla="*/ 131 w 171"/>
                <a:gd name="T17" fmla="*/ 60 h 64"/>
                <a:gd name="T18" fmla="*/ 59 w 171"/>
                <a:gd name="T19" fmla="*/ 60 h 64"/>
                <a:gd name="T20" fmla="*/ 60 w 171"/>
                <a:gd name="T21" fmla="*/ 62 h 64"/>
                <a:gd name="T22" fmla="*/ 59 w 171"/>
                <a:gd name="T23" fmla="*/ 64 h 64"/>
                <a:gd name="T24" fmla="*/ 133 w 171"/>
                <a:gd name="T25" fmla="*/ 64 h 64"/>
                <a:gd name="T26" fmla="*/ 134 w 171"/>
                <a:gd name="T27" fmla="*/ 62 h 64"/>
                <a:gd name="T28" fmla="*/ 171 w 171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1" h="64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9" y="44"/>
                    <a:pt x="30" y="43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171" y="0"/>
                  </a:moveTo>
                  <a:cubicBezTo>
                    <a:pt x="166" y="0"/>
                    <a:pt x="166" y="0"/>
                    <a:pt x="166" y="0"/>
                  </a:cubicBezTo>
                  <a:cubicBezTo>
                    <a:pt x="131" y="60"/>
                    <a:pt x="131" y="60"/>
                    <a:pt x="131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60" y="61"/>
                    <a:pt x="60" y="62"/>
                    <a:pt x="60" y="62"/>
                  </a:cubicBezTo>
                  <a:cubicBezTo>
                    <a:pt x="60" y="63"/>
                    <a:pt x="60" y="64"/>
                    <a:pt x="59" y="64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71" y="0"/>
                    <a:pt x="171" y="0"/>
                    <a:pt x="1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1"/>
            <p:cNvSpPr/>
            <p:nvPr/>
          </p:nvSpPr>
          <p:spPr bwMode="auto">
            <a:xfrm>
              <a:off x="9245600" y="1669628"/>
              <a:ext cx="157163" cy="153988"/>
            </a:xfrm>
            <a:custGeom>
              <a:avLst/>
              <a:gdLst>
                <a:gd name="T0" fmla="*/ 21 w 42"/>
                <a:gd name="T1" fmla="*/ 0 h 41"/>
                <a:gd name="T2" fmla="*/ 12 w 42"/>
                <a:gd name="T3" fmla="*/ 1 h 41"/>
                <a:gd name="T4" fmla="*/ 12 w 42"/>
                <a:gd name="T5" fmla="*/ 1 h 41"/>
                <a:gd name="T6" fmla="*/ 9 w 42"/>
                <a:gd name="T7" fmla="*/ 3 h 41"/>
                <a:gd name="T8" fmla="*/ 9 w 42"/>
                <a:gd name="T9" fmla="*/ 3 h 41"/>
                <a:gd name="T10" fmla="*/ 0 w 42"/>
                <a:gd name="T11" fmla="*/ 20 h 41"/>
                <a:gd name="T12" fmla="*/ 9 w 42"/>
                <a:gd name="T13" fmla="*/ 37 h 41"/>
                <a:gd name="T14" fmla="*/ 9 w 42"/>
                <a:gd name="T15" fmla="*/ 37 h 41"/>
                <a:gd name="T16" fmla="*/ 12 w 42"/>
                <a:gd name="T17" fmla="*/ 39 h 41"/>
                <a:gd name="T18" fmla="*/ 21 w 42"/>
                <a:gd name="T19" fmla="*/ 41 h 41"/>
                <a:gd name="T20" fmla="*/ 41 w 42"/>
                <a:gd name="T21" fmla="*/ 22 h 41"/>
                <a:gd name="T22" fmla="*/ 41 w 42"/>
                <a:gd name="T23" fmla="*/ 22 h 41"/>
                <a:gd name="T24" fmla="*/ 42 w 42"/>
                <a:gd name="T25" fmla="*/ 20 h 41"/>
                <a:gd name="T26" fmla="*/ 41 w 42"/>
                <a:gd name="T27" fmla="*/ 18 h 41"/>
                <a:gd name="T28" fmla="*/ 21 w 42"/>
                <a:gd name="T2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41">
                  <a:moveTo>
                    <a:pt x="21" y="0"/>
                  </a:moveTo>
                  <a:cubicBezTo>
                    <a:pt x="18" y="0"/>
                    <a:pt x="15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2"/>
                    <a:pt x="10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3" y="7"/>
                    <a:pt x="0" y="13"/>
                    <a:pt x="0" y="20"/>
                  </a:cubicBezTo>
                  <a:cubicBezTo>
                    <a:pt x="0" y="27"/>
                    <a:pt x="3" y="34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8"/>
                    <a:pt x="11" y="39"/>
                    <a:pt x="12" y="39"/>
                  </a:cubicBezTo>
                  <a:cubicBezTo>
                    <a:pt x="15" y="41"/>
                    <a:pt x="18" y="41"/>
                    <a:pt x="21" y="41"/>
                  </a:cubicBezTo>
                  <a:cubicBezTo>
                    <a:pt x="32" y="41"/>
                    <a:pt x="40" y="33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2" y="22"/>
                    <a:pt x="42" y="21"/>
                    <a:pt x="42" y="20"/>
                  </a:cubicBezTo>
                  <a:cubicBezTo>
                    <a:pt x="42" y="20"/>
                    <a:pt x="42" y="19"/>
                    <a:pt x="41" y="18"/>
                  </a:cubicBezTo>
                  <a:cubicBezTo>
                    <a:pt x="40" y="8"/>
                    <a:pt x="32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2"/>
            <p:cNvSpPr/>
            <p:nvPr/>
          </p:nvSpPr>
          <p:spPr bwMode="auto">
            <a:xfrm>
              <a:off x="10296525" y="2879303"/>
              <a:ext cx="153988" cy="157163"/>
            </a:xfrm>
            <a:custGeom>
              <a:avLst/>
              <a:gdLst>
                <a:gd name="T0" fmla="*/ 20 w 41"/>
                <a:gd name="T1" fmla="*/ 0 h 42"/>
                <a:gd name="T2" fmla="*/ 12 w 41"/>
                <a:gd name="T3" fmla="*/ 2 h 42"/>
                <a:gd name="T4" fmla="*/ 8 w 41"/>
                <a:gd name="T5" fmla="*/ 4 h 42"/>
                <a:gd name="T6" fmla="*/ 0 w 41"/>
                <a:gd name="T7" fmla="*/ 21 h 42"/>
                <a:gd name="T8" fmla="*/ 20 w 41"/>
                <a:gd name="T9" fmla="*/ 42 h 42"/>
                <a:gd name="T10" fmla="*/ 41 w 41"/>
                <a:gd name="T11" fmla="*/ 23 h 42"/>
                <a:gd name="T12" fmla="*/ 41 w 41"/>
                <a:gd name="T13" fmla="*/ 21 h 42"/>
                <a:gd name="T14" fmla="*/ 41 w 41"/>
                <a:gd name="T15" fmla="*/ 19 h 42"/>
                <a:gd name="T16" fmla="*/ 20 w 41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2">
                  <a:moveTo>
                    <a:pt x="20" y="0"/>
                  </a:moveTo>
                  <a:cubicBezTo>
                    <a:pt x="17" y="0"/>
                    <a:pt x="14" y="1"/>
                    <a:pt x="12" y="2"/>
                  </a:cubicBezTo>
                  <a:cubicBezTo>
                    <a:pt x="11" y="3"/>
                    <a:pt x="9" y="4"/>
                    <a:pt x="8" y="4"/>
                  </a:cubicBezTo>
                  <a:cubicBezTo>
                    <a:pt x="3" y="8"/>
                    <a:pt x="0" y="14"/>
                    <a:pt x="0" y="21"/>
                  </a:cubicBezTo>
                  <a:cubicBezTo>
                    <a:pt x="0" y="33"/>
                    <a:pt x="9" y="42"/>
                    <a:pt x="20" y="42"/>
                  </a:cubicBezTo>
                  <a:cubicBezTo>
                    <a:pt x="31" y="42"/>
                    <a:pt x="40" y="34"/>
                    <a:pt x="41" y="23"/>
                  </a:cubicBezTo>
                  <a:cubicBezTo>
                    <a:pt x="41" y="23"/>
                    <a:pt x="41" y="22"/>
                    <a:pt x="41" y="21"/>
                  </a:cubicBezTo>
                  <a:cubicBezTo>
                    <a:pt x="41" y="21"/>
                    <a:pt x="41" y="20"/>
                    <a:pt x="41" y="19"/>
                  </a:cubicBezTo>
                  <a:cubicBezTo>
                    <a:pt x="40" y="9"/>
                    <a:pt x="31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3"/>
            <p:cNvSpPr/>
            <p:nvPr/>
          </p:nvSpPr>
          <p:spPr bwMode="auto">
            <a:xfrm>
              <a:off x="10817225" y="3182515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13 w 42"/>
                <a:gd name="T3" fmla="*/ 2 h 42"/>
                <a:gd name="T4" fmla="*/ 9 w 42"/>
                <a:gd name="T5" fmla="*/ 4 h 42"/>
                <a:gd name="T6" fmla="*/ 0 w 42"/>
                <a:gd name="T7" fmla="*/ 21 h 42"/>
                <a:gd name="T8" fmla="*/ 21 w 42"/>
                <a:gd name="T9" fmla="*/ 42 h 42"/>
                <a:gd name="T10" fmla="*/ 42 w 42"/>
                <a:gd name="T11" fmla="*/ 21 h 42"/>
                <a:gd name="T12" fmla="*/ 21 w 42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8" y="0"/>
                    <a:pt x="15" y="1"/>
                    <a:pt x="13" y="2"/>
                  </a:cubicBezTo>
                  <a:cubicBezTo>
                    <a:pt x="11" y="3"/>
                    <a:pt x="10" y="3"/>
                    <a:pt x="9" y="4"/>
                  </a:cubicBezTo>
                  <a:cubicBezTo>
                    <a:pt x="4" y="8"/>
                    <a:pt x="0" y="14"/>
                    <a:pt x="0" y="21"/>
                  </a:cubicBezTo>
                  <a:cubicBezTo>
                    <a:pt x="0" y="33"/>
                    <a:pt x="10" y="42"/>
                    <a:pt x="21" y="42"/>
                  </a:cubicBezTo>
                  <a:cubicBezTo>
                    <a:pt x="33" y="42"/>
                    <a:pt x="42" y="33"/>
                    <a:pt x="42" y="21"/>
                  </a:cubicBezTo>
                  <a:cubicBezTo>
                    <a:pt x="42" y="10"/>
                    <a:pt x="33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4"/>
            <p:cNvSpPr/>
            <p:nvPr/>
          </p:nvSpPr>
          <p:spPr bwMode="auto">
            <a:xfrm>
              <a:off x="8543925" y="2879303"/>
              <a:ext cx="157163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33 w 42"/>
                <a:gd name="T9" fmla="*/ 4 h 42"/>
                <a:gd name="T10" fmla="*/ 30 w 42"/>
                <a:gd name="T11" fmla="*/ 2 h 42"/>
                <a:gd name="T12" fmla="*/ 21 w 42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10"/>
                    <a:pt x="0" y="21"/>
                  </a:cubicBezTo>
                  <a:cubicBezTo>
                    <a:pt x="0" y="33"/>
                    <a:pt x="10" y="42"/>
                    <a:pt x="21" y="42"/>
                  </a:cubicBezTo>
                  <a:cubicBezTo>
                    <a:pt x="33" y="42"/>
                    <a:pt x="42" y="33"/>
                    <a:pt x="42" y="21"/>
                  </a:cubicBezTo>
                  <a:cubicBezTo>
                    <a:pt x="42" y="14"/>
                    <a:pt x="39" y="8"/>
                    <a:pt x="33" y="4"/>
                  </a:cubicBezTo>
                  <a:cubicBezTo>
                    <a:pt x="32" y="4"/>
                    <a:pt x="31" y="3"/>
                    <a:pt x="30" y="2"/>
                  </a:cubicBezTo>
                  <a:cubicBezTo>
                    <a:pt x="27" y="1"/>
                    <a:pt x="24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5"/>
            <p:cNvSpPr/>
            <p:nvPr/>
          </p:nvSpPr>
          <p:spPr bwMode="auto">
            <a:xfrm>
              <a:off x="8194675" y="1669628"/>
              <a:ext cx="157163" cy="153988"/>
            </a:xfrm>
            <a:custGeom>
              <a:avLst/>
              <a:gdLst>
                <a:gd name="T0" fmla="*/ 21 w 42"/>
                <a:gd name="T1" fmla="*/ 0 h 41"/>
                <a:gd name="T2" fmla="*/ 12 w 42"/>
                <a:gd name="T3" fmla="*/ 1 h 41"/>
                <a:gd name="T4" fmla="*/ 9 w 42"/>
                <a:gd name="T5" fmla="*/ 3 h 41"/>
                <a:gd name="T6" fmla="*/ 0 w 42"/>
                <a:gd name="T7" fmla="*/ 20 h 41"/>
                <a:gd name="T8" fmla="*/ 21 w 42"/>
                <a:gd name="T9" fmla="*/ 41 h 41"/>
                <a:gd name="T10" fmla="*/ 42 w 42"/>
                <a:gd name="T11" fmla="*/ 22 h 41"/>
                <a:gd name="T12" fmla="*/ 42 w 42"/>
                <a:gd name="T13" fmla="*/ 20 h 41"/>
                <a:gd name="T14" fmla="*/ 42 w 42"/>
                <a:gd name="T15" fmla="*/ 18 h 41"/>
                <a:gd name="T16" fmla="*/ 21 w 42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1">
                  <a:moveTo>
                    <a:pt x="21" y="0"/>
                  </a:moveTo>
                  <a:cubicBezTo>
                    <a:pt x="18" y="0"/>
                    <a:pt x="15" y="0"/>
                    <a:pt x="12" y="1"/>
                  </a:cubicBezTo>
                  <a:cubicBezTo>
                    <a:pt x="11" y="2"/>
                    <a:pt x="10" y="3"/>
                    <a:pt x="9" y="3"/>
                  </a:cubicBezTo>
                  <a:cubicBezTo>
                    <a:pt x="4" y="7"/>
                    <a:pt x="0" y="13"/>
                    <a:pt x="0" y="20"/>
                  </a:cubicBezTo>
                  <a:cubicBezTo>
                    <a:pt x="0" y="32"/>
                    <a:pt x="10" y="41"/>
                    <a:pt x="21" y="41"/>
                  </a:cubicBezTo>
                  <a:cubicBezTo>
                    <a:pt x="32" y="41"/>
                    <a:pt x="41" y="33"/>
                    <a:pt x="42" y="22"/>
                  </a:cubicBezTo>
                  <a:cubicBezTo>
                    <a:pt x="42" y="22"/>
                    <a:pt x="42" y="21"/>
                    <a:pt x="42" y="20"/>
                  </a:cubicBezTo>
                  <a:cubicBezTo>
                    <a:pt x="42" y="20"/>
                    <a:pt x="42" y="19"/>
                    <a:pt x="42" y="18"/>
                  </a:cubicBezTo>
                  <a:cubicBezTo>
                    <a:pt x="41" y="8"/>
                    <a:pt x="32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6"/>
            <p:cNvSpPr/>
            <p:nvPr/>
          </p:nvSpPr>
          <p:spPr bwMode="auto">
            <a:xfrm>
              <a:off x="9771063" y="3182515"/>
              <a:ext cx="153988" cy="158750"/>
            </a:xfrm>
            <a:custGeom>
              <a:avLst/>
              <a:gdLst>
                <a:gd name="T0" fmla="*/ 21 w 41"/>
                <a:gd name="T1" fmla="*/ 0 h 42"/>
                <a:gd name="T2" fmla="*/ 12 w 41"/>
                <a:gd name="T3" fmla="*/ 2 h 42"/>
                <a:gd name="T4" fmla="*/ 8 w 41"/>
                <a:gd name="T5" fmla="*/ 4 h 42"/>
                <a:gd name="T6" fmla="*/ 0 w 41"/>
                <a:gd name="T7" fmla="*/ 21 h 42"/>
                <a:gd name="T8" fmla="*/ 21 w 41"/>
                <a:gd name="T9" fmla="*/ 42 h 42"/>
                <a:gd name="T10" fmla="*/ 41 w 41"/>
                <a:gd name="T11" fmla="*/ 21 h 42"/>
                <a:gd name="T12" fmla="*/ 21 w 41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2">
                  <a:moveTo>
                    <a:pt x="21" y="0"/>
                  </a:moveTo>
                  <a:cubicBezTo>
                    <a:pt x="17" y="0"/>
                    <a:pt x="15" y="1"/>
                    <a:pt x="12" y="2"/>
                  </a:cubicBezTo>
                  <a:cubicBezTo>
                    <a:pt x="11" y="3"/>
                    <a:pt x="10" y="3"/>
                    <a:pt x="8" y="4"/>
                  </a:cubicBezTo>
                  <a:cubicBezTo>
                    <a:pt x="3" y="8"/>
                    <a:pt x="0" y="14"/>
                    <a:pt x="0" y="21"/>
                  </a:cubicBezTo>
                  <a:cubicBezTo>
                    <a:pt x="0" y="33"/>
                    <a:pt x="9" y="42"/>
                    <a:pt x="21" y="42"/>
                  </a:cubicBezTo>
                  <a:cubicBezTo>
                    <a:pt x="32" y="42"/>
                    <a:pt x="41" y="33"/>
                    <a:pt x="41" y="21"/>
                  </a:cubicBezTo>
                  <a:cubicBezTo>
                    <a:pt x="41" y="10"/>
                    <a:pt x="32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7"/>
            <p:cNvSpPr/>
            <p:nvPr/>
          </p:nvSpPr>
          <p:spPr bwMode="auto">
            <a:xfrm>
              <a:off x="10156825" y="1512465"/>
              <a:ext cx="79375" cy="11113"/>
            </a:xfrm>
            <a:custGeom>
              <a:avLst/>
              <a:gdLst>
                <a:gd name="T0" fmla="*/ 21 w 21"/>
                <a:gd name="T1" fmla="*/ 0 h 3"/>
                <a:gd name="T2" fmla="*/ 0 w 21"/>
                <a:gd name="T3" fmla="*/ 0 h 3"/>
                <a:gd name="T4" fmla="*/ 11 w 21"/>
                <a:gd name="T5" fmla="*/ 3 h 3"/>
                <a:gd name="T6" fmla="*/ 19 w 21"/>
                <a:gd name="T7" fmla="*/ 1 h 3"/>
                <a:gd name="T8" fmla="*/ 21 w 2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7" y="3"/>
                    <a:pt x="11" y="3"/>
                  </a:cubicBezTo>
                  <a:cubicBezTo>
                    <a:pt x="14" y="3"/>
                    <a:pt x="17" y="2"/>
                    <a:pt x="19" y="1"/>
                  </a:cubicBezTo>
                  <a:cubicBezTo>
                    <a:pt x="20" y="0"/>
                    <a:pt x="21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8"/>
            <p:cNvSpPr/>
            <p:nvPr/>
          </p:nvSpPr>
          <p:spPr bwMode="auto">
            <a:xfrm>
              <a:off x="9771063" y="1969665"/>
              <a:ext cx="153988" cy="157163"/>
            </a:xfrm>
            <a:custGeom>
              <a:avLst/>
              <a:gdLst>
                <a:gd name="T0" fmla="*/ 21 w 41"/>
                <a:gd name="T1" fmla="*/ 0 h 42"/>
                <a:gd name="T2" fmla="*/ 12 w 41"/>
                <a:gd name="T3" fmla="*/ 2 h 42"/>
                <a:gd name="T4" fmla="*/ 8 w 41"/>
                <a:gd name="T5" fmla="*/ 4 h 42"/>
                <a:gd name="T6" fmla="*/ 0 w 41"/>
                <a:gd name="T7" fmla="*/ 21 h 42"/>
                <a:gd name="T8" fmla="*/ 8 w 41"/>
                <a:gd name="T9" fmla="*/ 38 h 42"/>
                <a:gd name="T10" fmla="*/ 8 w 41"/>
                <a:gd name="T11" fmla="*/ 38 h 42"/>
                <a:gd name="T12" fmla="*/ 12 w 41"/>
                <a:gd name="T13" fmla="*/ 40 h 42"/>
                <a:gd name="T14" fmla="*/ 12 w 41"/>
                <a:gd name="T15" fmla="*/ 40 h 42"/>
                <a:gd name="T16" fmla="*/ 21 w 41"/>
                <a:gd name="T17" fmla="*/ 42 h 42"/>
                <a:gd name="T18" fmla="*/ 41 w 41"/>
                <a:gd name="T19" fmla="*/ 23 h 42"/>
                <a:gd name="T20" fmla="*/ 41 w 41"/>
                <a:gd name="T21" fmla="*/ 23 h 42"/>
                <a:gd name="T22" fmla="*/ 41 w 41"/>
                <a:gd name="T23" fmla="*/ 21 h 42"/>
                <a:gd name="T24" fmla="*/ 41 w 41"/>
                <a:gd name="T25" fmla="*/ 19 h 42"/>
                <a:gd name="T26" fmla="*/ 21 w 41"/>
                <a:gd name="T2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42">
                  <a:moveTo>
                    <a:pt x="21" y="0"/>
                  </a:moveTo>
                  <a:cubicBezTo>
                    <a:pt x="17" y="0"/>
                    <a:pt x="15" y="1"/>
                    <a:pt x="12" y="2"/>
                  </a:cubicBezTo>
                  <a:cubicBezTo>
                    <a:pt x="11" y="3"/>
                    <a:pt x="10" y="3"/>
                    <a:pt x="8" y="4"/>
                  </a:cubicBezTo>
                  <a:cubicBezTo>
                    <a:pt x="3" y="8"/>
                    <a:pt x="0" y="14"/>
                    <a:pt x="0" y="21"/>
                  </a:cubicBezTo>
                  <a:cubicBezTo>
                    <a:pt x="0" y="28"/>
                    <a:pt x="3" y="34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10" y="39"/>
                    <a:pt x="11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5" y="41"/>
                    <a:pt x="17" y="42"/>
                    <a:pt x="21" y="42"/>
                  </a:cubicBezTo>
                  <a:cubicBezTo>
                    <a:pt x="31" y="42"/>
                    <a:pt x="40" y="34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2"/>
                    <a:pt x="41" y="22"/>
                    <a:pt x="41" y="21"/>
                  </a:cubicBezTo>
                  <a:cubicBezTo>
                    <a:pt x="41" y="20"/>
                    <a:pt x="41" y="20"/>
                    <a:pt x="41" y="19"/>
                  </a:cubicBezTo>
                  <a:cubicBezTo>
                    <a:pt x="40" y="9"/>
                    <a:pt x="31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42181" y="856615"/>
            <a:ext cx="9799207" cy="134180"/>
            <a:chOff x="288133" y="483063"/>
            <a:chExt cx="8772740" cy="64666"/>
          </a:xfrm>
        </p:grpSpPr>
        <p:sp>
          <p:nvSpPr>
            <p:cNvPr id="65" name="任意多边形 24"/>
            <p:cNvSpPr/>
            <p:nvPr/>
          </p:nvSpPr>
          <p:spPr>
            <a:xfrm>
              <a:off x="288133" y="483063"/>
              <a:ext cx="904874" cy="64666"/>
            </a:xfrm>
            <a:custGeom>
              <a:avLst/>
              <a:gdLst>
                <a:gd name="connsiteX0" fmla="*/ 0 w 740569"/>
                <a:gd name="connsiteY0" fmla="*/ 28575 h 47625"/>
                <a:gd name="connsiteX1" fmla="*/ 95250 w 740569"/>
                <a:gd name="connsiteY1" fmla="*/ 0 h 47625"/>
                <a:gd name="connsiteX2" fmla="*/ 152400 w 740569"/>
                <a:gd name="connsiteY2" fmla="*/ 40481 h 47625"/>
                <a:gd name="connsiteX3" fmla="*/ 238125 w 740569"/>
                <a:gd name="connsiteY3" fmla="*/ 4762 h 47625"/>
                <a:gd name="connsiteX4" fmla="*/ 285750 w 740569"/>
                <a:gd name="connsiteY4" fmla="*/ 47625 h 47625"/>
                <a:gd name="connsiteX5" fmla="*/ 431007 w 740569"/>
                <a:gd name="connsiteY5" fmla="*/ 19050 h 47625"/>
                <a:gd name="connsiteX6" fmla="*/ 733425 w 740569"/>
                <a:gd name="connsiteY6" fmla="*/ 19050 h 47625"/>
                <a:gd name="connsiteX7" fmla="*/ 740569 w 740569"/>
                <a:gd name="connsiteY7" fmla="*/ 19050 h 47625"/>
                <a:gd name="connsiteX0-1" fmla="*/ 0 w 740569"/>
                <a:gd name="connsiteY0-2" fmla="*/ 28706 h 47756"/>
                <a:gd name="connsiteX1-3" fmla="*/ 95250 w 740569"/>
                <a:gd name="connsiteY1-4" fmla="*/ 131 h 47756"/>
                <a:gd name="connsiteX2-5" fmla="*/ 152400 w 740569"/>
                <a:gd name="connsiteY2-6" fmla="*/ 40612 h 47756"/>
                <a:gd name="connsiteX3-7" fmla="*/ 238125 w 740569"/>
                <a:gd name="connsiteY3-8" fmla="*/ 4893 h 47756"/>
                <a:gd name="connsiteX4-9" fmla="*/ 285750 w 740569"/>
                <a:gd name="connsiteY4-10" fmla="*/ 47756 h 47756"/>
                <a:gd name="connsiteX5-11" fmla="*/ 431007 w 740569"/>
                <a:gd name="connsiteY5-12" fmla="*/ 19181 h 47756"/>
                <a:gd name="connsiteX6-13" fmla="*/ 733425 w 740569"/>
                <a:gd name="connsiteY6-14" fmla="*/ 19181 h 47756"/>
                <a:gd name="connsiteX7-15" fmla="*/ 740569 w 740569"/>
                <a:gd name="connsiteY7-16" fmla="*/ 19181 h 47756"/>
                <a:gd name="connsiteX0-17" fmla="*/ 0 w 740569"/>
                <a:gd name="connsiteY0-18" fmla="*/ 29111 h 48161"/>
                <a:gd name="connsiteX1-19" fmla="*/ 95250 w 740569"/>
                <a:gd name="connsiteY1-20" fmla="*/ 536 h 48161"/>
                <a:gd name="connsiteX2-21" fmla="*/ 152400 w 740569"/>
                <a:gd name="connsiteY2-22" fmla="*/ 41017 h 48161"/>
                <a:gd name="connsiteX3-23" fmla="*/ 238125 w 740569"/>
                <a:gd name="connsiteY3-24" fmla="*/ 5298 h 48161"/>
                <a:gd name="connsiteX4-25" fmla="*/ 285750 w 740569"/>
                <a:gd name="connsiteY4-26" fmla="*/ 48161 h 48161"/>
                <a:gd name="connsiteX5-27" fmla="*/ 431007 w 740569"/>
                <a:gd name="connsiteY5-28" fmla="*/ 19586 h 48161"/>
                <a:gd name="connsiteX6-29" fmla="*/ 733425 w 740569"/>
                <a:gd name="connsiteY6-30" fmla="*/ 19586 h 48161"/>
                <a:gd name="connsiteX7-31" fmla="*/ 740569 w 740569"/>
                <a:gd name="connsiteY7-32" fmla="*/ 19586 h 48161"/>
                <a:gd name="connsiteX0-33" fmla="*/ 0 w 740569"/>
                <a:gd name="connsiteY0-34" fmla="*/ 45574 h 64624"/>
                <a:gd name="connsiteX1-35" fmla="*/ 111919 w 740569"/>
                <a:gd name="connsiteY1-36" fmla="*/ 330 h 64624"/>
                <a:gd name="connsiteX2-37" fmla="*/ 152400 w 740569"/>
                <a:gd name="connsiteY2-38" fmla="*/ 57480 h 64624"/>
                <a:gd name="connsiteX3-39" fmla="*/ 238125 w 740569"/>
                <a:gd name="connsiteY3-40" fmla="*/ 21761 h 64624"/>
                <a:gd name="connsiteX4-41" fmla="*/ 285750 w 740569"/>
                <a:gd name="connsiteY4-42" fmla="*/ 64624 h 64624"/>
                <a:gd name="connsiteX5-43" fmla="*/ 431007 w 740569"/>
                <a:gd name="connsiteY5-44" fmla="*/ 36049 h 64624"/>
                <a:gd name="connsiteX6-45" fmla="*/ 733425 w 740569"/>
                <a:gd name="connsiteY6-46" fmla="*/ 36049 h 64624"/>
                <a:gd name="connsiteX7-47" fmla="*/ 740569 w 740569"/>
                <a:gd name="connsiteY7-48" fmla="*/ 36049 h 64624"/>
                <a:gd name="connsiteX0-49" fmla="*/ 0 w 740569"/>
                <a:gd name="connsiteY0-50" fmla="*/ 45574 h 64624"/>
                <a:gd name="connsiteX1-51" fmla="*/ 111919 w 740569"/>
                <a:gd name="connsiteY1-52" fmla="*/ 330 h 64624"/>
                <a:gd name="connsiteX2-53" fmla="*/ 152400 w 740569"/>
                <a:gd name="connsiteY2-54" fmla="*/ 57480 h 64624"/>
                <a:gd name="connsiteX3-55" fmla="*/ 238125 w 740569"/>
                <a:gd name="connsiteY3-56" fmla="*/ 21761 h 64624"/>
                <a:gd name="connsiteX4-57" fmla="*/ 285750 w 740569"/>
                <a:gd name="connsiteY4-58" fmla="*/ 64624 h 64624"/>
                <a:gd name="connsiteX5-59" fmla="*/ 431007 w 740569"/>
                <a:gd name="connsiteY5-60" fmla="*/ 36049 h 64624"/>
                <a:gd name="connsiteX6-61" fmla="*/ 733425 w 740569"/>
                <a:gd name="connsiteY6-62" fmla="*/ 36049 h 64624"/>
                <a:gd name="connsiteX7-63" fmla="*/ 740569 w 740569"/>
                <a:gd name="connsiteY7-64" fmla="*/ 36049 h 64624"/>
                <a:gd name="connsiteX0-65" fmla="*/ 0 w 740569"/>
                <a:gd name="connsiteY0-66" fmla="*/ 45574 h 64624"/>
                <a:gd name="connsiteX1-67" fmla="*/ 111919 w 740569"/>
                <a:gd name="connsiteY1-68" fmla="*/ 330 h 64624"/>
                <a:gd name="connsiteX2-69" fmla="*/ 152400 w 740569"/>
                <a:gd name="connsiteY2-70" fmla="*/ 57480 h 64624"/>
                <a:gd name="connsiteX3-71" fmla="*/ 238125 w 740569"/>
                <a:gd name="connsiteY3-72" fmla="*/ 21761 h 64624"/>
                <a:gd name="connsiteX4-73" fmla="*/ 285750 w 740569"/>
                <a:gd name="connsiteY4-74" fmla="*/ 64624 h 64624"/>
                <a:gd name="connsiteX5-75" fmla="*/ 431007 w 740569"/>
                <a:gd name="connsiteY5-76" fmla="*/ 36049 h 64624"/>
                <a:gd name="connsiteX6-77" fmla="*/ 733425 w 740569"/>
                <a:gd name="connsiteY6-78" fmla="*/ 36049 h 64624"/>
                <a:gd name="connsiteX7-79" fmla="*/ 740569 w 740569"/>
                <a:gd name="connsiteY7-80" fmla="*/ 36049 h 64624"/>
                <a:gd name="connsiteX0-81" fmla="*/ 0 w 740569"/>
                <a:gd name="connsiteY0-82" fmla="*/ 45574 h 64624"/>
                <a:gd name="connsiteX1-83" fmla="*/ 111919 w 740569"/>
                <a:gd name="connsiteY1-84" fmla="*/ 330 h 64624"/>
                <a:gd name="connsiteX2-85" fmla="*/ 152400 w 740569"/>
                <a:gd name="connsiteY2-86" fmla="*/ 57480 h 64624"/>
                <a:gd name="connsiteX3-87" fmla="*/ 238125 w 740569"/>
                <a:gd name="connsiteY3-88" fmla="*/ 21761 h 64624"/>
                <a:gd name="connsiteX4-89" fmla="*/ 285750 w 740569"/>
                <a:gd name="connsiteY4-90" fmla="*/ 64624 h 64624"/>
                <a:gd name="connsiteX5-91" fmla="*/ 431007 w 740569"/>
                <a:gd name="connsiteY5-92" fmla="*/ 36049 h 64624"/>
                <a:gd name="connsiteX6-93" fmla="*/ 733425 w 740569"/>
                <a:gd name="connsiteY6-94" fmla="*/ 36049 h 64624"/>
                <a:gd name="connsiteX7-95" fmla="*/ 740569 w 740569"/>
                <a:gd name="connsiteY7-96" fmla="*/ 36049 h 64624"/>
                <a:gd name="connsiteX0-97" fmla="*/ 0 w 740569"/>
                <a:gd name="connsiteY0-98" fmla="*/ 45574 h 67811"/>
                <a:gd name="connsiteX1-99" fmla="*/ 111919 w 740569"/>
                <a:gd name="connsiteY1-100" fmla="*/ 330 h 67811"/>
                <a:gd name="connsiteX2-101" fmla="*/ 152400 w 740569"/>
                <a:gd name="connsiteY2-102" fmla="*/ 57480 h 67811"/>
                <a:gd name="connsiteX3-103" fmla="*/ 238125 w 740569"/>
                <a:gd name="connsiteY3-104" fmla="*/ 21761 h 67811"/>
                <a:gd name="connsiteX4-105" fmla="*/ 285750 w 740569"/>
                <a:gd name="connsiteY4-106" fmla="*/ 64624 h 67811"/>
                <a:gd name="connsiteX5-107" fmla="*/ 431007 w 740569"/>
                <a:gd name="connsiteY5-108" fmla="*/ 36049 h 67811"/>
                <a:gd name="connsiteX6-109" fmla="*/ 733425 w 740569"/>
                <a:gd name="connsiteY6-110" fmla="*/ 36049 h 67811"/>
                <a:gd name="connsiteX7-111" fmla="*/ 740569 w 740569"/>
                <a:gd name="connsiteY7-112" fmla="*/ 36049 h 67811"/>
                <a:gd name="connsiteX0-113" fmla="*/ 0 w 740569"/>
                <a:gd name="connsiteY0-114" fmla="*/ 45574 h 64754"/>
                <a:gd name="connsiteX1-115" fmla="*/ 111919 w 740569"/>
                <a:gd name="connsiteY1-116" fmla="*/ 330 h 64754"/>
                <a:gd name="connsiteX2-117" fmla="*/ 152400 w 740569"/>
                <a:gd name="connsiteY2-118" fmla="*/ 57480 h 64754"/>
                <a:gd name="connsiteX3-119" fmla="*/ 238125 w 740569"/>
                <a:gd name="connsiteY3-120" fmla="*/ 21761 h 64754"/>
                <a:gd name="connsiteX4-121" fmla="*/ 285750 w 740569"/>
                <a:gd name="connsiteY4-122" fmla="*/ 64624 h 64754"/>
                <a:gd name="connsiteX5-123" fmla="*/ 431007 w 740569"/>
                <a:gd name="connsiteY5-124" fmla="*/ 36049 h 64754"/>
                <a:gd name="connsiteX6-125" fmla="*/ 733425 w 740569"/>
                <a:gd name="connsiteY6-126" fmla="*/ 36049 h 64754"/>
                <a:gd name="connsiteX7-127" fmla="*/ 740569 w 740569"/>
                <a:gd name="connsiteY7-128" fmla="*/ 36049 h 64754"/>
                <a:gd name="connsiteX0-129" fmla="*/ 0 w 740569"/>
                <a:gd name="connsiteY0-130" fmla="*/ 45574 h 64776"/>
                <a:gd name="connsiteX1-131" fmla="*/ 111919 w 740569"/>
                <a:gd name="connsiteY1-132" fmla="*/ 330 h 64776"/>
                <a:gd name="connsiteX2-133" fmla="*/ 152400 w 740569"/>
                <a:gd name="connsiteY2-134" fmla="*/ 57480 h 64776"/>
                <a:gd name="connsiteX3-135" fmla="*/ 238125 w 740569"/>
                <a:gd name="connsiteY3-136" fmla="*/ 21761 h 64776"/>
                <a:gd name="connsiteX4-137" fmla="*/ 311944 w 740569"/>
                <a:gd name="connsiteY4-138" fmla="*/ 64624 h 64776"/>
                <a:gd name="connsiteX5-139" fmla="*/ 431007 w 740569"/>
                <a:gd name="connsiteY5-140" fmla="*/ 36049 h 64776"/>
                <a:gd name="connsiteX6-141" fmla="*/ 733425 w 740569"/>
                <a:gd name="connsiteY6-142" fmla="*/ 36049 h 64776"/>
                <a:gd name="connsiteX7-143" fmla="*/ 740569 w 740569"/>
                <a:gd name="connsiteY7-144" fmla="*/ 36049 h 64776"/>
                <a:gd name="connsiteX0-145" fmla="*/ 0 w 758294"/>
                <a:gd name="connsiteY0-146" fmla="*/ 45574 h 64666"/>
                <a:gd name="connsiteX1-147" fmla="*/ 111919 w 758294"/>
                <a:gd name="connsiteY1-148" fmla="*/ 330 h 64666"/>
                <a:gd name="connsiteX2-149" fmla="*/ 152400 w 758294"/>
                <a:gd name="connsiteY2-150" fmla="*/ 57480 h 64666"/>
                <a:gd name="connsiteX3-151" fmla="*/ 238125 w 758294"/>
                <a:gd name="connsiteY3-152" fmla="*/ 21761 h 64666"/>
                <a:gd name="connsiteX4-153" fmla="*/ 311944 w 758294"/>
                <a:gd name="connsiteY4-154" fmla="*/ 64624 h 64666"/>
                <a:gd name="connsiteX5-155" fmla="*/ 423864 w 758294"/>
                <a:gd name="connsiteY5-156" fmla="*/ 12236 h 64666"/>
                <a:gd name="connsiteX6-157" fmla="*/ 733425 w 758294"/>
                <a:gd name="connsiteY6-158" fmla="*/ 36049 h 64666"/>
                <a:gd name="connsiteX7-159" fmla="*/ 740569 w 758294"/>
                <a:gd name="connsiteY7-160" fmla="*/ 36049 h 64666"/>
                <a:gd name="connsiteX0-161" fmla="*/ 0 w 950119"/>
                <a:gd name="connsiteY0-162" fmla="*/ 45574 h 64666"/>
                <a:gd name="connsiteX1-163" fmla="*/ 111919 w 950119"/>
                <a:gd name="connsiteY1-164" fmla="*/ 330 h 64666"/>
                <a:gd name="connsiteX2-165" fmla="*/ 152400 w 950119"/>
                <a:gd name="connsiteY2-166" fmla="*/ 57480 h 64666"/>
                <a:gd name="connsiteX3-167" fmla="*/ 238125 w 950119"/>
                <a:gd name="connsiteY3-168" fmla="*/ 21761 h 64666"/>
                <a:gd name="connsiteX4-169" fmla="*/ 311944 w 950119"/>
                <a:gd name="connsiteY4-170" fmla="*/ 64624 h 64666"/>
                <a:gd name="connsiteX5-171" fmla="*/ 423864 w 950119"/>
                <a:gd name="connsiteY5-172" fmla="*/ 12236 h 64666"/>
                <a:gd name="connsiteX6-173" fmla="*/ 733425 w 950119"/>
                <a:gd name="connsiteY6-174" fmla="*/ 36049 h 64666"/>
                <a:gd name="connsiteX7-175" fmla="*/ 950119 w 950119"/>
                <a:gd name="connsiteY7-176" fmla="*/ 36049 h 64666"/>
                <a:gd name="connsiteX0-177" fmla="*/ 0 w 950119"/>
                <a:gd name="connsiteY0-178" fmla="*/ 45574 h 64666"/>
                <a:gd name="connsiteX1-179" fmla="*/ 111919 w 950119"/>
                <a:gd name="connsiteY1-180" fmla="*/ 330 h 64666"/>
                <a:gd name="connsiteX2-181" fmla="*/ 152400 w 950119"/>
                <a:gd name="connsiteY2-182" fmla="*/ 57480 h 64666"/>
                <a:gd name="connsiteX3-183" fmla="*/ 238125 w 950119"/>
                <a:gd name="connsiteY3-184" fmla="*/ 21761 h 64666"/>
                <a:gd name="connsiteX4-185" fmla="*/ 311944 w 950119"/>
                <a:gd name="connsiteY4-186" fmla="*/ 64624 h 64666"/>
                <a:gd name="connsiteX5-187" fmla="*/ 423864 w 950119"/>
                <a:gd name="connsiteY5-188" fmla="*/ 12236 h 64666"/>
                <a:gd name="connsiteX6-189" fmla="*/ 738187 w 950119"/>
                <a:gd name="connsiteY6-190" fmla="*/ 14618 h 64666"/>
                <a:gd name="connsiteX7-191" fmla="*/ 950119 w 950119"/>
                <a:gd name="connsiteY7-192" fmla="*/ 36049 h 64666"/>
                <a:gd name="connsiteX0-193" fmla="*/ 0 w 985838"/>
                <a:gd name="connsiteY0-194" fmla="*/ 45574 h 64666"/>
                <a:gd name="connsiteX1-195" fmla="*/ 111919 w 985838"/>
                <a:gd name="connsiteY1-196" fmla="*/ 330 h 64666"/>
                <a:gd name="connsiteX2-197" fmla="*/ 152400 w 985838"/>
                <a:gd name="connsiteY2-198" fmla="*/ 57480 h 64666"/>
                <a:gd name="connsiteX3-199" fmla="*/ 238125 w 985838"/>
                <a:gd name="connsiteY3-200" fmla="*/ 21761 h 64666"/>
                <a:gd name="connsiteX4-201" fmla="*/ 311944 w 985838"/>
                <a:gd name="connsiteY4-202" fmla="*/ 64624 h 64666"/>
                <a:gd name="connsiteX5-203" fmla="*/ 423864 w 985838"/>
                <a:gd name="connsiteY5-204" fmla="*/ 12236 h 64666"/>
                <a:gd name="connsiteX6-205" fmla="*/ 738187 w 985838"/>
                <a:gd name="connsiteY6-206" fmla="*/ 14618 h 64666"/>
                <a:gd name="connsiteX7-207" fmla="*/ 985838 w 985838"/>
                <a:gd name="connsiteY7-208" fmla="*/ 16999 h 64666"/>
                <a:gd name="connsiteX0-209" fmla="*/ 0 w 964406"/>
                <a:gd name="connsiteY0-210" fmla="*/ 45574 h 64666"/>
                <a:gd name="connsiteX1-211" fmla="*/ 111919 w 964406"/>
                <a:gd name="connsiteY1-212" fmla="*/ 330 h 64666"/>
                <a:gd name="connsiteX2-213" fmla="*/ 152400 w 964406"/>
                <a:gd name="connsiteY2-214" fmla="*/ 57480 h 64666"/>
                <a:gd name="connsiteX3-215" fmla="*/ 238125 w 964406"/>
                <a:gd name="connsiteY3-216" fmla="*/ 21761 h 64666"/>
                <a:gd name="connsiteX4-217" fmla="*/ 311944 w 964406"/>
                <a:gd name="connsiteY4-218" fmla="*/ 64624 h 64666"/>
                <a:gd name="connsiteX5-219" fmla="*/ 423864 w 964406"/>
                <a:gd name="connsiteY5-220" fmla="*/ 12236 h 64666"/>
                <a:gd name="connsiteX6-221" fmla="*/ 738187 w 964406"/>
                <a:gd name="connsiteY6-222" fmla="*/ 14618 h 64666"/>
                <a:gd name="connsiteX7-223" fmla="*/ 964406 w 964406"/>
                <a:gd name="connsiteY7-224" fmla="*/ 7474 h 64666"/>
                <a:gd name="connsiteX0-225" fmla="*/ 0 w 962024"/>
                <a:gd name="connsiteY0-226" fmla="*/ 45574 h 64666"/>
                <a:gd name="connsiteX1-227" fmla="*/ 111919 w 962024"/>
                <a:gd name="connsiteY1-228" fmla="*/ 330 h 64666"/>
                <a:gd name="connsiteX2-229" fmla="*/ 152400 w 962024"/>
                <a:gd name="connsiteY2-230" fmla="*/ 57480 h 64666"/>
                <a:gd name="connsiteX3-231" fmla="*/ 238125 w 962024"/>
                <a:gd name="connsiteY3-232" fmla="*/ 21761 h 64666"/>
                <a:gd name="connsiteX4-233" fmla="*/ 311944 w 962024"/>
                <a:gd name="connsiteY4-234" fmla="*/ 64624 h 64666"/>
                <a:gd name="connsiteX5-235" fmla="*/ 423864 w 962024"/>
                <a:gd name="connsiteY5-236" fmla="*/ 12236 h 64666"/>
                <a:gd name="connsiteX6-237" fmla="*/ 738187 w 962024"/>
                <a:gd name="connsiteY6-238" fmla="*/ 14618 h 64666"/>
                <a:gd name="connsiteX7-239" fmla="*/ 962024 w 962024"/>
                <a:gd name="connsiteY7-240" fmla="*/ 14618 h 64666"/>
                <a:gd name="connsiteX0-241" fmla="*/ 0 w 845343"/>
                <a:gd name="connsiteY0-242" fmla="*/ 45574 h 64666"/>
                <a:gd name="connsiteX1-243" fmla="*/ 111919 w 845343"/>
                <a:gd name="connsiteY1-244" fmla="*/ 330 h 64666"/>
                <a:gd name="connsiteX2-245" fmla="*/ 152400 w 845343"/>
                <a:gd name="connsiteY2-246" fmla="*/ 57480 h 64666"/>
                <a:gd name="connsiteX3-247" fmla="*/ 238125 w 845343"/>
                <a:gd name="connsiteY3-248" fmla="*/ 21761 h 64666"/>
                <a:gd name="connsiteX4-249" fmla="*/ 311944 w 845343"/>
                <a:gd name="connsiteY4-250" fmla="*/ 64624 h 64666"/>
                <a:gd name="connsiteX5-251" fmla="*/ 423864 w 845343"/>
                <a:gd name="connsiteY5-252" fmla="*/ 12236 h 64666"/>
                <a:gd name="connsiteX6-253" fmla="*/ 738187 w 845343"/>
                <a:gd name="connsiteY6-254" fmla="*/ 14618 h 64666"/>
                <a:gd name="connsiteX7-255" fmla="*/ 845343 w 845343"/>
                <a:gd name="connsiteY7-256" fmla="*/ 14618 h 64666"/>
                <a:gd name="connsiteX0-257" fmla="*/ 0 w 904874"/>
                <a:gd name="connsiteY0-258" fmla="*/ 45574 h 64666"/>
                <a:gd name="connsiteX1-259" fmla="*/ 111919 w 904874"/>
                <a:gd name="connsiteY1-260" fmla="*/ 330 h 64666"/>
                <a:gd name="connsiteX2-261" fmla="*/ 152400 w 904874"/>
                <a:gd name="connsiteY2-262" fmla="*/ 57480 h 64666"/>
                <a:gd name="connsiteX3-263" fmla="*/ 238125 w 904874"/>
                <a:gd name="connsiteY3-264" fmla="*/ 21761 h 64666"/>
                <a:gd name="connsiteX4-265" fmla="*/ 311944 w 904874"/>
                <a:gd name="connsiteY4-266" fmla="*/ 64624 h 64666"/>
                <a:gd name="connsiteX5-267" fmla="*/ 423864 w 904874"/>
                <a:gd name="connsiteY5-268" fmla="*/ 12236 h 64666"/>
                <a:gd name="connsiteX6-269" fmla="*/ 738187 w 904874"/>
                <a:gd name="connsiteY6-270" fmla="*/ 14618 h 64666"/>
                <a:gd name="connsiteX7-271" fmla="*/ 904874 w 904874"/>
                <a:gd name="connsiteY7-272" fmla="*/ 14618 h 64666"/>
                <a:gd name="connsiteX0-273" fmla="*/ 0 w 904874"/>
                <a:gd name="connsiteY0-274" fmla="*/ 45574 h 64666"/>
                <a:gd name="connsiteX1-275" fmla="*/ 111919 w 904874"/>
                <a:gd name="connsiteY1-276" fmla="*/ 330 h 64666"/>
                <a:gd name="connsiteX2-277" fmla="*/ 152400 w 904874"/>
                <a:gd name="connsiteY2-278" fmla="*/ 57480 h 64666"/>
                <a:gd name="connsiteX3-279" fmla="*/ 238125 w 904874"/>
                <a:gd name="connsiteY3-280" fmla="*/ 21761 h 64666"/>
                <a:gd name="connsiteX4-281" fmla="*/ 311944 w 904874"/>
                <a:gd name="connsiteY4-282" fmla="*/ 64624 h 64666"/>
                <a:gd name="connsiteX5-283" fmla="*/ 423864 w 904874"/>
                <a:gd name="connsiteY5-284" fmla="*/ 12236 h 64666"/>
                <a:gd name="connsiteX6-285" fmla="*/ 740569 w 904874"/>
                <a:gd name="connsiteY6-286" fmla="*/ 14618 h 64666"/>
                <a:gd name="connsiteX7-287" fmla="*/ 904874 w 904874"/>
                <a:gd name="connsiteY7-288" fmla="*/ 14618 h 64666"/>
                <a:gd name="connsiteX0-289" fmla="*/ 0 w 904874"/>
                <a:gd name="connsiteY0-290" fmla="*/ 45574 h 64666"/>
                <a:gd name="connsiteX1-291" fmla="*/ 111919 w 904874"/>
                <a:gd name="connsiteY1-292" fmla="*/ 330 h 64666"/>
                <a:gd name="connsiteX2-293" fmla="*/ 152400 w 904874"/>
                <a:gd name="connsiteY2-294" fmla="*/ 57480 h 64666"/>
                <a:gd name="connsiteX3-295" fmla="*/ 238125 w 904874"/>
                <a:gd name="connsiteY3-296" fmla="*/ 21761 h 64666"/>
                <a:gd name="connsiteX4-297" fmla="*/ 311944 w 904874"/>
                <a:gd name="connsiteY4-298" fmla="*/ 64624 h 64666"/>
                <a:gd name="connsiteX5-299" fmla="*/ 423864 w 904874"/>
                <a:gd name="connsiteY5-300" fmla="*/ 12236 h 64666"/>
                <a:gd name="connsiteX6-301" fmla="*/ 740569 w 904874"/>
                <a:gd name="connsiteY6-302" fmla="*/ 14618 h 64666"/>
                <a:gd name="connsiteX7-303" fmla="*/ 904874 w 904874"/>
                <a:gd name="connsiteY7-304" fmla="*/ 14618 h 64666"/>
                <a:gd name="connsiteX0-305" fmla="*/ 0 w 904874"/>
                <a:gd name="connsiteY0-306" fmla="*/ 45574 h 64666"/>
                <a:gd name="connsiteX1-307" fmla="*/ 111919 w 904874"/>
                <a:gd name="connsiteY1-308" fmla="*/ 330 h 64666"/>
                <a:gd name="connsiteX2-309" fmla="*/ 152400 w 904874"/>
                <a:gd name="connsiteY2-310" fmla="*/ 57480 h 64666"/>
                <a:gd name="connsiteX3-311" fmla="*/ 238125 w 904874"/>
                <a:gd name="connsiteY3-312" fmla="*/ 21761 h 64666"/>
                <a:gd name="connsiteX4-313" fmla="*/ 311944 w 904874"/>
                <a:gd name="connsiteY4-314" fmla="*/ 64624 h 64666"/>
                <a:gd name="connsiteX5-315" fmla="*/ 423864 w 904874"/>
                <a:gd name="connsiteY5-316" fmla="*/ 12236 h 64666"/>
                <a:gd name="connsiteX6-317" fmla="*/ 904874 w 904874"/>
                <a:gd name="connsiteY6-318" fmla="*/ 14618 h 646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04874" h="64666">
                  <a:moveTo>
                    <a:pt x="0" y="45574"/>
                  </a:moveTo>
                  <a:cubicBezTo>
                    <a:pt x="31750" y="36049"/>
                    <a:pt x="67469" y="-4035"/>
                    <a:pt x="111919" y="330"/>
                  </a:cubicBezTo>
                  <a:cubicBezTo>
                    <a:pt x="156369" y="4695"/>
                    <a:pt x="114300" y="47955"/>
                    <a:pt x="152400" y="57480"/>
                  </a:cubicBezTo>
                  <a:cubicBezTo>
                    <a:pt x="190500" y="67005"/>
                    <a:pt x="211534" y="20570"/>
                    <a:pt x="238125" y="21761"/>
                  </a:cubicBezTo>
                  <a:cubicBezTo>
                    <a:pt x="264716" y="22952"/>
                    <a:pt x="280988" y="66211"/>
                    <a:pt x="311944" y="64624"/>
                  </a:cubicBezTo>
                  <a:cubicBezTo>
                    <a:pt x="342900" y="63037"/>
                    <a:pt x="325042" y="20570"/>
                    <a:pt x="423864" y="12236"/>
                  </a:cubicBezTo>
                  <a:cubicBezTo>
                    <a:pt x="522686" y="3902"/>
                    <a:pt x="804664" y="14122"/>
                    <a:pt x="904874" y="14618"/>
                  </a:cubicBezTo>
                </a:path>
              </a:pathLst>
            </a:cu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95"/>
            </a:p>
          </p:txBody>
        </p:sp>
        <p:cxnSp>
          <p:nvCxnSpPr>
            <p:cNvPr id="66" name="直接连接符 65"/>
            <p:cNvCxnSpPr>
              <a:stCxn id="65" idx="6"/>
            </p:cNvCxnSpPr>
            <p:nvPr/>
          </p:nvCxnSpPr>
          <p:spPr>
            <a:xfrm>
              <a:off x="1193007" y="497681"/>
              <a:ext cx="7867866" cy="4366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7" name="组合 66"/>
          <p:cNvGrpSpPr/>
          <p:nvPr/>
        </p:nvGrpSpPr>
        <p:grpSpPr>
          <a:xfrm>
            <a:off x="2" y="406729"/>
            <a:ext cx="804005" cy="443679"/>
            <a:chOff x="0" y="252065"/>
            <a:chExt cx="641111" cy="392113"/>
          </a:xfrm>
        </p:grpSpPr>
        <p:sp>
          <p:nvSpPr>
            <p:cNvPr id="68" name="矩形 59"/>
            <p:cNvSpPr>
              <a:spLocks noChangeArrowheads="1"/>
            </p:cNvSpPr>
            <p:nvPr/>
          </p:nvSpPr>
          <p:spPr bwMode="auto">
            <a:xfrm>
              <a:off x="0" y="252065"/>
              <a:ext cx="227013" cy="39211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3485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en-US" sz="1755">
                <a:solidFill>
                  <a:srgbClr val="FFFFFF"/>
                </a:solidFill>
              </a:endParaRPr>
            </a:p>
          </p:txBody>
        </p:sp>
        <p:sp>
          <p:nvSpPr>
            <p:cNvPr id="69" name="矩形 60"/>
            <p:cNvSpPr>
              <a:spLocks noChangeArrowheads="1"/>
            </p:cNvSpPr>
            <p:nvPr/>
          </p:nvSpPr>
          <p:spPr bwMode="auto">
            <a:xfrm>
              <a:off x="227013" y="252065"/>
              <a:ext cx="114300" cy="39211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3485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en-US" sz="1755">
                <a:solidFill>
                  <a:srgbClr val="FFFFFF"/>
                </a:solidFill>
              </a:endParaRPr>
            </a:p>
          </p:txBody>
        </p:sp>
        <p:sp>
          <p:nvSpPr>
            <p:cNvPr id="70" name="五边形 46"/>
            <p:cNvSpPr/>
            <p:nvPr/>
          </p:nvSpPr>
          <p:spPr>
            <a:xfrm>
              <a:off x="338378" y="254692"/>
              <a:ext cx="302733" cy="389486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95" dirty="0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0" y="5896107"/>
            <a:ext cx="1701478" cy="961893"/>
            <a:chOff x="4879975" y="3861965"/>
            <a:chExt cx="3122613" cy="1765301"/>
          </a:xfrm>
          <a:solidFill>
            <a:srgbClr val="92D050"/>
          </a:solidFill>
        </p:grpSpPr>
        <p:sp>
          <p:nvSpPr>
            <p:cNvPr id="72" name="Freeform 29"/>
            <p:cNvSpPr>
              <a:spLocks noEditPoints="1"/>
            </p:cNvSpPr>
            <p:nvPr/>
          </p:nvSpPr>
          <p:spPr bwMode="auto">
            <a:xfrm>
              <a:off x="6145213" y="4282653"/>
              <a:ext cx="795338" cy="692150"/>
            </a:xfrm>
            <a:custGeom>
              <a:avLst/>
              <a:gdLst>
                <a:gd name="T0" fmla="*/ 387 w 501"/>
                <a:gd name="T1" fmla="*/ 403 h 436"/>
                <a:gd name="T2" fmla="*/ 371 w 501"/>
                <a:gd name="T3" fmla="*/ 431 h 436"/>
                <a:gd name="T4" fmla="*/ 387 w 501"/>
                <a:gd name="T5" fmla="*/ 403 h 436"/>
                <a:gd name="T6" fmla="*/ 0 w 501"/>
                <a:gd name="T7" fmla="*/ 225 h 436"/>
                <a:gd name="T8" fmla="*/ 0 w 501"/>
                <a:gd name="T9" fmla="*/ 225 h 436"/>
                <a:gd name="T10" fmla="*/ 120 w 501"/>
                <a:gd name="T11" fmla="*/ 436 h 436"/>
                <a:gd name="T12" fmla="*/ 120 w 501"/>
                <a:gd name="T13" fmla="*/ 436 h 436"/>
                <a:gd name="T14" fmla="*/ 0 w 501"/>
                <a:gd name="T15" fmla="*/ 225 h 436"/>
                <a:gd name="T16" fmla="*/ 371 w 501"/>
                <a:gd name="T17" fmla="*/ 8 h 436"/>
                <a:gd name="T18" fmla="*/ 376 w 501"/>
                <a:gd name="T19" fmla="*/ 5 h 436"/>
                <a:gd name="T20" fmla="*/ 371 w 501"/>
                <a:gd name="T21" fmla="*/ 8 h 436"/>
                <a:gd name="T22" fmla="*/ 378 w 501"/>
                <a:gd name="T23" fmla="*/ 0 h 436"/>
                <a:gd name="T24" fmla="*/ 376 w 501"/>
                <a:gd name="T25" fmla="*/ 0 h 436"/>
                <a:gd name="T26" fmla="*/ 130 w 501"/>
                <a:gd name="T27" fmla="*/ 0 h 436"/>
                <a:gd name="T28" fmla="*/ 130 w 501"/>
                <a:gd name="T29" fmla="*/ 3 h 436"/>
                <a:gd name="T30" fmla="*/ 123 w 501"/>
                <a:gd name="T31" fmla="*/ 8 h 436"/>
                <a:gd name="T32" fmla="*/ 120 w 501"/>
                <a:gd name="T33" fmla="*/ 5 h 436"/>
                <a:gd name="T34" fmla="*/ 0 w 501"/>
                <a:gd name="T35" fmla="*/ 216 h 436"/>
                <a:gd name="T36" fmla="*/ 2 w 501"/>
                <a:gd name="T37" fmla="*/ 216 h 436"/>
                <a:gd name="T38" fmla="*/ 4 w 501"/>
                <a:gd name="T39" fmla="*/ 216 h 436"/>
                <a:gd name="T40" fmla="*/ 130 w 501"/>
                <a:gd name="T41" fmla="*/ 431 h 436"/>
                <a:gd name="T42" fmla="*/ 9 w 501"/>
                <a:gd name="T43" fmla="*/ 220 h 436"/>
                <a:gd name="T44" fmla="*/ 130 w 501"/>
                <a:gd name="T45" fmla="*/ 10 h 436"/>
                <a:gd name="T46" fmla="*/ 371 w 501"/>
                <a:gd name="T47" fmla="*/ 10 h 436"/>
                <a:gd name="T48" fmla="*/ 494 w 501"/>
                <a:gd name="T49" fmla="*/ 220 h 436"/>
                <a:gd name="T50" fmla="*/ 496 w 501"/>
                <a:gd name="T51" fmla="*/ 216 h 436"/>
                <a:gd name="T52" fmla="*/ 501 w 501"/>
                <a:gd name="T53" fmla="*/ 216 h 436"/>
                <a:gd name="T54" fmla="*/ 378 w 501"/>
                <a:gd name="T55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1" h="436">
                  <a:moveTo>
                    <a:pt x="387" y="403"/>
                  </a:moveTo>
                  <a:lnTo>
                    <a:pt x="371" y="431"/>
                  </a:lnTo>
                  <a:lnTo>
                    <a:pt x="387" y="403"/>
                  </a:lnTo>
                  <a:close/>
                  <a:moveTo>
                    <a:pt x="0" y="225"/>
                  </a:moveTo>
                  <a:lnTo>
                    <a:pt x="0" y="225"/>
                  </a:lnTo>
                  <a:lnTo>
                    <a:pt x="120" y="436"/>
                  </a:lnTo>
                  <a:lnTo>
                    <a:pt x="120" y="436"/>
                  </a:lnTo>
                  <a:lnTo>
                    <a:pt x="0" y="225"/>
                  </a:lnTo>
                  <a:close/>
                  <a:moveTo>
                    <a:pt x="371" y="8"/>
                  </a:moveTo>
                  <a:lnTo>
                    <a:pt x="376" y="5"/>
                  </a:lnTo>
                  <a:lnTo>
                    <a:pt x="371" y="8"/>
                  </a:lnTo>
                  <a:close/>
                  <a:moveTo>
                    <a:pt x="378" y="0"/>
                  </a:moveTo>
                  <a:lnTo>
                    <a:pt x="376" y="0"/>
                  </a:lnTo>
                  <a:lnTo>
                    <a:pt x="130" y="0"/>
                  </a:lnTo>
                  <a:lnTo>
                    <a:pt x="130" y="3"/>
                  </a:lnTo>
                  <a:lnTo>
                    <a:pt x="123" y="8"/>
                  </a:lnTo>
                  <a:lnTo>
                    <a:pt x="120" y="5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4" y="216"/>
                  </a:lnTo>
                  <a:lnTo>
                    <a:pt x="130" y="431"/>
                  </a:lnTo>
                  <a:lnTo>
                    <a:pt x="9" y="220"/>
                  </a:lnTo>
                  <a:lnTo>
                    <a:pt x="130" y="10"/>
                  </a:lnTo>
                  <a:lnTo>
                    <a:pt x="371" y="10"/>
                  </a:lnTo>
                  <a:lnTo>
                    <a:pt x="494" y="220"/>
                  </a:lnTo>
                  <a:lnTo>
                    <a:pt x="496" y="216"/>
                  </a:lnTo>
                  <a:lnTo>
                    <a:pt x="501" y="216"/>
                  </a:lnTo>
                  <a:lnTo>
                    <a:pt x="3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0"/>
            <p:cNvSpPr>
              <a:spLocks noEditPoints="1"/>
            </p:cNvSpPr>
            <p:nvPr/>
          </p:nvSpPr>
          <p:spPr bwMode="auto">
            <a:xfrm>
              <a:off x="6145213" y="4282653"/>
              <a:ext cx="795338" cy="692150"/>
            </a:xfrm>
            <a:custGeom>
              <a:avLst/>
              <a:gdLst>
                <a:gd name="T0" fmla="*/ 387 w 501"/>
                <a:gd name="T1" fmla="*/ 403 h 436"/>
                <a:gd name="T2" fmla="*/ 371 w 501"/>
                <a:gd name="T3" fmla="*/ 431 h 436"/>
                <a:gd name="T4" fmla="*/ 387 w 501"/>
                <a:gd name="T5" fmla="*/ 403 h 436"/>
                <a:gd name="T6" fmla="*/ 0 w 501"/>
                <a:gd name="T7" fmla="*/ 225 h 436"/>
                <a:gd name="T8" fmla="*/ 0 w 501"/>
                <a:gd name="T9" fmla="*/ 225 h 436"/>
                <a:gd name="T10" fmla="*/ 120 w 501"/>
                <a:gd name="T11" fmla="*/ 436 h 436"/>
                <a:gd name="T12" fmla="*/ 120 w 501"/>
                <a:gd name="T13" fmla="*/ 436 h 436"/>
                <a:gd name="T14" fmla="*/ 0 w 501"/>
                <a:gd name="T15" fmla="*/ 225 h 436"/>
                <a:gd name="T16" fmla="*/ 371 w 501"/>
                <a:gd name="T17" fmla="*/ 8 h 436"/>
                <a:gd name="T18" fmla="*/ 376 w 501"/>
                <a:gd name="T19" fmla="*/ 5 h 436"/>
                <a:gd name="T20" fmla="*/ 371 w 501"/>
                <a:gd name="T21" fmla="*/ 8 h 436"/>
                <a:gd name="T22" fmla="*/ 378 w 501"/>
                <a:gd name="T23" fmla="*/ 0 h 436"/>
                <a:gd name="T24" fmla="*/ 376 w 501"/>
                <a:gd name="T25" fmla="*/ 0 h 436"/>
                <a:gd name="T26" fmla="*/ 130 w 501"/>
                <a:gd name="T27" fmla="*/ 0 h 436"/>
                <a:gd name="T28" fmla="*/ 130 w 501"/>
                <a:gd name="T29" fmla="*/ 3 h 436"/>
                <a:gd name="T30" fmla="*/ 123 w 501"/>
                <a:gd name="T31" fmla="*/ 8 h 436"/>
                <a:gd name="T32" fmla="*/ 120 w 501"/>
                <a:gd name="T33" fmla="*/ 5 h 436"/>
                <a:gd name="T34" fmla="*/ 0 w 501"/>
                <a:gd name="T35" fmla="*/ 216 h 436"/>
                <a:gd name="T36" fmla="*/ 2 w 501"/>
                <a:gd name="T37" fmla="*/ 216 h 436"/>
                <a:gd name="T38" fmla="*/ 4 w 501"/>
                <a:gd name="T39" fmla="*/ 216 h 436"/>
                <a:gd name="T40" fmla="*/ 130 w 501"/>
                <a:gd name="T41" fmla="*/ 431 h 436"/>
                <a:gd name="T42" fmla="*/ 9 w 501"/>
                <a:gd name="T43" fmla="*/ 220 h 436"/>
                <a:gd name="T44" fmla="*/ 130 w 501"/>
                <a:gd name="T45" fmla="*/ 10 h 436"/>
                <a:gd name="T46" fmla="*/ 371 w 501"/>
                <a:gd name="T47" fmla="*/ 10 h 436"/>
                <a:gd name="T48" fmla="*/ 494 w 501"/>
                <a:gd name="T49" fmla="*/ 220 h 436"/>
                <a:gd name="T50" fmla="*/ 496 w 501"/>
                <a:gd name="T51" fmla="*/ 216 h 436"/>
                <a:gd name="T52" fmla="*/ 501 w 501"/>
                <a:gd name="T53" fmla="*/ 216 h 436"/>
                <a:gd name="T54" fmla="*/ 378 w 501"/>
                <a:gd name="T55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1" h="436">
                  <a:moveTo>
                    <a:pt x="387" y="403"/>
                  </a:moveTo>
                  <a:lnTo>
                    <a:pt x="371" y="431"/>
                  </a:lnTo>
                  <a:lnTo>
                    <a:pt x="387" y="403"/>
                  </a:lnTo>
                  <a:moveTo>
                    <a:pt x="0" y="225"/>
                  </a:moveTo>
                  <a:lnTo>
                    <a:pt x="0" y="225"/>
                  </a:lnTo>
                  <a:lnTo>
                    <a:pt x="120" y="436"/>
                  </a:lnTo>
                  <a:lnTo>
                    <a:pt x="120" y="436"/>
                  </a:lnTo>
                  <a:lnTo>
                    <a:pt x="0" y="225"/>
                  </a:lnTo>
                  <a:moveTo>
                    <a:pt x="371" y="8"/>
                  </a:moveTo>
                  <a:lnTo>
                    <a:pt x="376" y="5"/>
                  </a:lnTo>
                  <a:lnTo>
                    <a:pt x="371" y="8"/>
                  </a:lnTo>
                  <a:moveTo>
                    <a:pt x="378" y="0"/>
                  </a:moveTo>
                  <a:lnTo>
                    <a:pt x="376" y="0"/>
                  </a:lnTo>
                  <a:lnTo>
                    <a:pt x="130" y="0"/>
                  </a:lnTo>
                  <a:lnTo>
                    <a:pt x="130" y="3"/>
                  </a:lnTo>
                  <a:lnTo>
                    <a:pt x="123" y="8"/>
                  </a:lnTo>
                  <a:lnTo>
                    <a:pt x="120" y="5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4" y="216"/>
                  </a:lnTo>
                  <a:lnTo>
                    <a:pt x="130" y="431"/>
                  </a:lnTo>
                  <a:lnTo>
                    <a:pt x="9" y="220"/>
                  </a:lnTo>
                  <a:lnTo>
                    <a:pt x="130" y="10"/>
                  </a:lnTo>
                  <a:lnTo>
                    <a:pt x="371" y="10"/>
                  </a:lnTo>
                  <a:lnTo>
                    <a:pt x="494" y="220"/>
                  </a:lnTo>
                  <a:lnTo>
                    <a:pt x="496" y="216"/>
                  </a:lnTo>
                  <a:lnTo>
                    <a:pt x="501" y="216"/>
                  </a:lnTo>
                  <a:lnTo>
                    <a:pt x="37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31"/>
            <p:cNvSpPr>
              <a:spLocks noEditPoints="1"/>
            </p:cNvSpPr>
            <p:nvPr/>
          </p:nvSpPr>
          <p:spPr bwMode="auto">
            <a:xfrm>
              <a:off x="4959350" y="4974803"/>
              <a:ext cx="803275" cy="652463"/>
            </a:xfrm>
            <a:custGeom>
              <a:avLst/>
              <a:gdLst>
                <a:gd name="T0" fmla="*/ 406 w 506"/>
                <a:gd name="T1" fmla="*/ 371 h 411"/>
                <a:gd name="T2" fmla="*/ 383 w 506"/>
                <a:gd name="T3" fmla="*/ 411 h 411"/>
                <a:gd name="T4" fmla="*/ 383 w 506"/>
                <a:gd name="T5" fmla="*/ 411 h 411"/>
                <a:gd name="T6" fmla="*/ 406 w 506"/>
                <a:gd name="T7" fmla="*/ 371 h 411"/>
                <a:gd name="T8" fmla="*/ 498 w 506"/>
                <a:gd name="T9" fmla="*/ 198 h 411"/>
                <a:gd name="T10" fmla="*/ 506 w 506"/>
                <a:gd name="T11" fmla="*/ 210 h 411"/>
                <a:gd name="T12" fmla="*/ 498 w 506"/>
                <a:gd name="T13" fmla="*/ 198 h 411"/>
                <a:gd name="T14" fmla="*/ 468 w 506"/>
                <a:gd name="T15" fmla="*/ 165 h 411"/>
                <a:gd name="T16" fmla="*/ 496 w 506"/>
                <a:gd name="T17" fmla="*/ 215 h 411"/>
                <a:gd name="T18" fmla="*/ 496 w 506"/>
                <a:gd name="T19" fmla="*/ 215 h 411"/>
                <a:gd name="T20" fmla="*/ 468 w 506"/>
                <a:gd name="T21" fmla="*/ 165 h 411"/>
                <a:gd name="T22" fmla="*/ 125 w 506"/>
                <a:gd name="T23" fmla="*/ 0 h 411"/>
                <a:gd name="T24" fmla="*/ 0 w 506"/>
                <a:gd name="T25" fmla="*/ 215 h 411"/>
                <a:gd name="T26" fmla="*/ 113 w 506"/>
                <a:gd name="T27" fmla="*/ 411 h 411"/>
                <a:gd name="T28" fmla="*/ 125 w 506"/>
                <a:gd name="T29" fmla="*/ 411 h 411"/>
                <a:gd name="T30" fmla="*/ 11 w 506"/>
                <a:gd name="T31" fmla="*/ 215 h 411"/>
                <a:gd name="T32" fmla="*/ 132 w 506"/>
                <a:gd name="T33" fmla="*/ 4 h 411"/>
                <a:gd name="T34" fmla="*/ 375 w 506"/>
                <a:gd name="T35" fmla="*/ 4 h 411"/>
                <a:gd name="T36" fmla="*/ 127 w 506"/>
                <a:gd name="T37" fmla="*/ 4 h 411"/>
                <a:gd name="T38" fmla="*/ 125 w 506"/>
                <a:gd name="T39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6" h="411">
                  <a:moveTo>
                    <a:pt x="406" y="371"/>
                  </a:moveTo>
                  <a:lnTo>
                    <a:pt x="383" y="411"/>
                  </a:lnTo>
                  <a:lnTo>
                    <a:pt x="383" y="411"/>
                  </a:lnTo>
                  <a:lnTo>
                    <a:pt x="406" y="371"/>
                  </a:lnTo>
                  <a:close/>
                  <a:moveTo>
                    <a:pt x="498" y="198"/>
                  </a:moveTo>
                  <a:lnTo>
                    <a:pt x="506" y="210"/>
                  </a:lnTo>
                  <a:lnTo>
                    <a:pt x="498" y="198"/>
                  </a:lnTo>
                  <a:close/>
                  <a:moveTo>
                    <a:pt x="468" y="165"/>
                  </a:moveTo>
                  <a:lnTo>
                    <a:pt x="496" y="215"/>
                  </a:lnTo>
                  <a:lnTo>
                    <a:pt x="496" y="215"/>
                  </a:lnTo>
                  <a:lnTo>
                    <a:pt x="468" y="165"/>
                  </a:lnTo>
                  <a:close/>
                  <a:moveTo>
                    <a:pt x="125" y="0"/>
                  </a:moveTo>
                  <a:lnTo>
                    <a:pt x="0" y="215"/>
                  </a:lnTo>
                  <a:lnTo>
                    <a:pt x="113" y="411"/>
                  </a:lnTo>
                  <a:lnTo>
                    <a:pt x="125" y="411"/>
                  </a:lnTo>
                  <a:lnTo>
                    <a:pt x="11" y="215"/>
                  </a:lnTo>
                  <a:lnTo>
                    <a:pt x="132" y="4"/>
                  </a:lnTo>
                  <a:lnTo>
                    <a:pt x="375" y="4"/>
                  </a:lnTo>
                  <a:lnTo>
                    <a:pt x="127" y="4"/>
                  </a:ln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32"/>
            <p:cNvSpPr>
              <a:spLocks noEditPoints="1"/>
            </p:cNvSpPr>
            <p:nvPr/>
          </p:nvSpPr>
          <p:spPr bwMode="auto">
            <a:xfrm>
              <a:off x="4959350" y="4974803"/>
              <a:ext cx="803275" cy="652463"/>
            </a:xfrm>
            <a:custGeom>
              <a:avLst/>
              <a:gdLst>
                <a:gd name="T0" fmla="*/ 406 w 506"/>
                <a:gd name="T1" fmla="*/ 371 h 411"/>
                <a:gd name="T2" fmla="*/ 383 w 506"/>
                <a:gd name="T3" fmla="*/ 411 h 411"/>
                <a:gd name="T4" fmla="*/ 383 w 506"/>
                <a:gd name="T5" fmla="*/ 411 h 411"/>
                <a:gd name="T6" fmla="*/ 406 w 506"/>
                <a:gd name="T7" fmla="*/ 371 h 411"/>
                <a:gd name="T8" fmla="*/ 498 w 506"/>
                <a:gd name="T9" fmla="*/ 198 h 411"/>
                <a:gd name="T10" fmla="*/ 506 w 506"/>
                <a:gd name="T11" fmla="*/ 210 h 411"/>
                <a:gd name="T12" fmla="*/ 498 w 506"/>
                <a:gd name="T13" fmla="*/ 198 h 411"/>
                <a:gd name="T14" fmla="*/ 468 w 506"/>
                <a:gd name="T15" fmla="*/ 165 h 411"/>
                <a:gd name="T16" fmla="*/ 496 w 506"/>
                <a:gd name="T17" fmla="*/ 215 h 411"/>
                <a:gd name="T18" fmla="*/ 496 w 506"/>
                <a:gd name="T19" fmla="*/ 215 h 411"/>
                <a:gd name="T20" fmla="*/ 468 w 506"/>
                <a:gd name="T21" fmla="*/ 165 h 411"/>
                <a:gd name="T22" fmla="*/ 125 w 506"/>
                <a:gd name="T23" fmla="*/ 0 h 411"/>
                <a:gd name="T24" fmla="*/ 0 w 506"/>
                <a:gd name="T25" fmla="*/ 215 h 411"/>
                <a:gd name="T26" fmla="*/ 113 w 506"/>
                <a:gd name="T27" fmla="*/ 411 h 411"/>
                <a:gd name="T28" fmla="*/ 125 w 506"/>
                <a:gd name="T29" fmla="*/ 411 h 411"/>
                <a:gd name="T30" fmla="*/ 11 w 506"/>
                <a:gd name="T31" fmla="*/ 215 h 411"/>
                <a:gd name="T32" fmla="*/ 132 w 506"/>
                <a:gd name="T33" fmla="*/ 4 h 411"/>
                <a:gd name="T34" fmla="*/ 375 w 506"/>
                <a:gd name="T35" fmla="*/ 4 h 411"/>
                <a:gd name="T36" fmla="*/ 127 w 506"/>
                <a:gd name="T37" fmla="*/ 4 h 411"/>
                <a:gd name="T38" fmla="*/ 125 w 506"/>
                <a:gd name="T39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6" h="411">
                  <a:moveTo>
                    <a:pt x="406" y="371"/>
                  </a:moveTo>
                  <a:lnTo>
                    <a:pt x="383" y="411"/>
                  </a:lnTo>
                  <a:lnTo>
                    <a:pt x="383" y="411"/>
                  </a:lnTo>
                  <a:lnTo>
                    <a:pt x="406" y="371"/>
                  </a:lnTo>
                  <a:moveTo>
                    <a:pt x="498" y="198"/>
                  </a:moveTo>
                  <a:lnTo>
                    <a:pt x="506" y="210"/>
                  </a:lnTo>
                  <a:lnTo>
                    <a:pt x="498" y="198"/>
                  </a:lnTo>
                  <a:moveTo>
                    <a:pt x="468" y="165"/>
                  </a:moveTo>
                  <a:lnTo>
                    <a:pt x="496" y="215"/>
                  </a:lnTo>
                  <a:lnTo>
                    <a:pt x="496" y="215"/>
                  </a:lnTo>
                  <a:lnTo>
                    <a:pt x="468" y="165"/>
                  </a:lnTo>
                  <a:moveTo>
                    <a:pt x="125" y="0"/>
                  </a:moveTo>
                  <a:lnTo>
                    <a:pt x="0" y="215"/>
                  </a:lnTo>
                  <a:lnTo>
                    <a:pt x="113" y="411"/>
                  </a:lnTo>
                  <a:lnTo>
                    <a:pt x="125" y="411"/>
                  </a:lnTo>
                  <a:lnTo>
                    <a:pt x="11" y="215"/>
                  </a:lnTo>
                  <a:lnTo>
                    <a:pt x="132" y="4"/>
                  </a:lnTo>
                  <a:lnTo>
                    <a:pt x="375" y="4"/>
                  </a:lnTo>
                  <a:lnTo>
                    <a:pt x="127" y="4"/>
                  </a:lnTo>
                  <a:lnTo>
                    <a:pt x="12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33"/>
            <p:cNvSpPr>
              <a:spLocks noEditPoints="1"/>
            </p:cNvSpPr>
            <p:nvPr/>
          </p:nvSpPr>
          <p:spPr bwMode="auto">
            <a:xfrm>
              <a:off x="5554663" y="4625553"/>
              <a:ext cx="796925" cy="690563"/>
            </a:xfrm>
            <a:custGeom>
              <a:avLst/>
              <a:gdLst>
                <a:gd name="T0" fmla="*/ 480 w 502"/>
                <a:gd name="T1" fmla="*/ 241 h 435"/>
                <a:gd name="T2" fmla="*/ 398 w 502"/>
                <a:gd name="T3" fmla="*/ 383 h 435"/>
                <a:gd name="T4" fmla="*/ 398 w 502"/>
                <a:gd name="T5" fmla="*/ 383 h 435"/>
                <a:gd name="T6" fmla="*/ 480 w 502"/>
                <a:gd name="T7" fmla="*/ 241 h 435"/>
                <a:gd name="T8" fmla="*/ 119 w 502"/>
                <a:gd name="T9" fmla="*/ 28 h 435"/>
                <a:gd name="T10" fmla="*/ 5 w 502"/>
                <a:gd name="T11" fmla="*/ 224 h 435"/>
                <a:gd name="T12" fmla="*/ 0 w 502"/>
                <a:gd name="T13" fmla="*/ 224 h 435"/>
                <a:gd name="T14" fmla="*/ 93 w 502"/>
                <a:gd name="T15" fmla="*/ 385 h 435"/>
                <a:gd name="T16" fmla="*/ 121 w 502"/>
                <a:gd name="T17" fmla="*/ 435 h 435"/>
                <a:gd name="T18" fmla="*/ 123 w 502"/>
                <a:gd name="T19" fmla="*/ 430 h 435"/>
                <a:gd name="T20" fmla="*/ 131 w 502"/>
                <a:gd name="T21" fmla="*/ 430 h 435"/>
                <a:gd name="T22" fmla="*/ 123 w 502"/>
                <a:gd name="T23" fmla="*/ 418 h 435"/>
                <a:gd name="T24" fmla="*/ 8 w 502"/>
                <a:gd name="T25" fmla="*/ 220 h 435"/>
                <a:gd name="T26" fmla="*/ 119 w 502"/>
                <a:gd name="T27" fmla="*/ 28 h 435"/>
                <a:gd name="T28" fmla="*/ 121 w 502"/>
                <a:gd name="T29" fmla="*/ 4 h 435"/>
                <a:gd name="T30" fmla="*/ 0 w 502"/>
                <a:gd name="T31" fmla="*/ 215 h 435"/>
                <a:gd name="T32" fmla="*/ 121 w 502"/>
                <a:gd name="T33" fmla="*/ 4 h 435"/>
                <a:gd name="T34" fmla="*/ 372 w 502"/>
                <a:gd name="T35" fmla="*/ 7 h 435"/>
                <a:gd name="T36" fmla="*/ 374 w 502"/>
                <a:gd name="T37" fmla="*/ 4 h 435"/>
                <a:gd name="T38" fmla="*/ 372 w 502"/>
                <a:gd name="T39" fmla="*/ 7 h 435"/>
                <a:gd name="T40" fmla="*/ 376 w 502"/>
                <a:gd name="T41" fmla="*/ 0 h 435"/>
                <a:gd name="T42" fmla="*/ 374 w 502"/>
                <a:gd name="T43" fmla="*/ 0 h 435"/>
                <a:gd name="T44" fmla="*/ 372 w 502"/>
                <a:gd name="T45" fmla="*/ 0 h 435"/>
                <a:gd name="T46" fmla="*/ 131 w 502"/>
                <a:gd name="T47" fmla="*/ 0 h 435"/>
                <a:gd name="T48" fmla="*/ 133 w 502"/>
                <a:gd name="T49" fmla="*/ 4 h 435"/>
                <a:gd name="T50" fmla="*/ 131 w 502"/>
                <a:gd name="T51" fmla="*/ 9 h 435"/>
                <a:gd name="T52" fmla="*/ 372 w 502"/>
                <a:gd name="T53" fmla="*/ 9 h 435"/>
                <a:gd name="T54" fmla="*/ 492 w 502"/>
                <a:gd name="T55" fmla="*/ 220 h 435"/>
                <a:gd name="T56" fmla="*/ 497 w 502"/>
                <a:gd name="T57" fmla="*/ 215 h 435"/>
                <a:gd name="T58" fmla="*/ 502 w 502"/>
                <a:gd name="T59" fmla="*/ 215 h 435"/>
                <a:gd name="T60" fmla="*/ 376 w 502"/>
                <a:gd name="T61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02" h="435">
                  <a:moveTo>
                    <a:pt x="480" y="241"/>
                  </a:moveTo>
                  <a:lnTo>
                    <a:pt x="398" y="383"/>
                  </a:lnTo>
                  <a:lnTo>
                    <a:pt x="398" y="383"/>
                  </a:lnTo>
                  <a:lnTo>
                    <a:pt x="480" y="241"/>
                  </a:lnTo>
                  <a:close/>
                  <a:moveTo>
                    <a:pt x="119" y="28"/>
                  </a:moveTo>
                  <a:lnTo>
                    <a:pt x="5" y="224"/>
                  </a:lnTo>
                  <a:lnTo>
                    <a:pt x="0" y="224"/>
                  </a:lnTo>
                  <a:lnTo>
                    <a:pt x="93" y="385"/>
                  </a:lnTo>
                  <a:lnTo>
                    <a:pt x="121" y="435"/>
                  </a:lnTo>
                  <a:lnTo>
                    <a:pt x="123" y="430"/>
                  </a:lnTo>
                  <a:lnTo>
                    <a:pt x="131" y="430"/>
                  </a:lnTo>
                  <a:lnTo>
                    <a:pt x="123" y="418"/>
                  </a:lnTo>
                  <a:lnTo>
                    <a:pt x="8" y="220"/>
                  </a:lnTo>
                  <a:lnTo>
                    <a:pt x="119" y="28"/>
                  </a:lnTo>
                  <a:close/>
                  <a:moveTo>
                    <a:pt x="121" y="4"/>
                  </a:moveTo>
                  <a:lnTo>
                    <a:pt x="0" y="215"/>
                  </a:lnTo>
                  <a:lnTo>
                    <a:pt x="121" y="4"/>
                  </a:lnTo>
                  <a:close/>
                  <a:moveTo>
                    <a:pt x="372" y="7"/>
                  </a:moveTo>
                  <a:lnTo>
                    <a:pt x="374" y="4"/>
                  </a:lnTo>
                  <a:lnTo>
                    <a:pt x="372" y="7"/>
                  </a:lnTo>
                  <a:close/>
                  <a:moveTo>
                    <a:pt x="376" y="0"/>
                  </a:moveTo>
                  <a:lnTo>
                    <a:pt x="374" y="0"/>
                  </a:lnTo>
                  <a:lnTo>
                    <a:pt x="372" y="0"/>
                  </a:lnTo>
                  <a:lnTo>
                    <a:pt x="131" y="0"/>
                  </a:lnTo>
                  <a:lnTo>
                    <a:pt x="133" y="4"/>
                  </a:lnTo>
                  <a:lnTo>
                    <a:pt x="131" y="9"/>
                  </a:lnTo>
                  <a:lnTo>
                    <a:pt x="372" y="9"/>
                  </a:lnTo>
                  <a:lnTo>
                    <a:pt x="492" y="220"/>
                  </a:lnTo>
                  <a:lnTo>
                    <a:pt x="497" y="215"/>
                  </a:lnTo>
                  <a:lnTo>
                    <a:pt x="502" y="21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34"/>
            <p:cNvSpPr>
              <a:spLocks noEditPoints="1"/>
            </p:cNvSpPr>
            <p:nvPr/>
          </p:nvSpPr>
          <p:spPr bwMode="auto">
            <a:xfrm>
              <a:off x="5554663" y="4625553"/>
              <a:ext cx="796925" cy="690563"/>
            </a:xfrm>
            <a:custGeom>
              <a:avLst/>
              <a:gdLst>
                <a:gd name="T0" fmla="*/ 480 w 502"/>
                <a:gd name="T1" fmla="*/ 241 h 435"/>
                <a:gd name="T2" fmla="*/ 398 w 502"/>
                <a:gd name="T3" fmla="*/ 383 h 435"/>
                <a:gd name="T4" fmla="*/ 398 w 502"/>
                <a:gd name="T5" fmla="*/ 383 h 435"/>
                <a:gd name="T6" fmla="*/ 480 w 502"/>
                <a:gd name="T7" fmla="*/ 241 h 435"/>
                <a:gd name="T8" fmla="*/ 119 w 502"/>
                <a:gd name="T9" fmla="*/ 28 h 435"/>
                <a:gd name="T10" fmla="*/ 5 w 502"/>
                <a:gd name="T11" fmla="*/ 224 h 435"/>
                <a:gd name="T12" fmla="*/ 0 w 502"/>
                <a:gd name="T13" fmla="*/ 224 h 435"/>
                <a:gd name="T14" fmla="*/ 93 w 502"/>
                <a:gd name="T15" fmla="*/ 385 h 435"/>
                <a:gd name="T16" fmla="*/ 121 w 502"/>
                <a:gd name="T17" fmla="*/ 435 h 435"/>
                <a:gd name="T18" fmla="*/ 123 w 502"/>
                <a:gd name="T19" fmla="*/ 430 h 435"/>
                <a:gd name="T20" fmla="*/ 131 w 502"/>
                <a:gd name="T21" fmla="*/ 430 h 435"/>
                <a:gd name="T22" fmla="*/ 123 w 502"/>
                <a:gd name="T23" fmla="*/ 418 h 435"/>
                <a:gd name="T24" fmla="*/ 8 w 502"/>
                <a:gd name="T25" fmla="*/ 220 h 435"/>
                <a:gd name="T26" fmla="*/ 119 w 502"/>
                <a:gd name="T27" fmla="*/ 28 h 435"/>
                <a:gd name="T28" fmla="*/ 121 w 502"/>
                <a:gd name="T29" fmla="*/ 4 h 435"/>
                <a:gd name="T30" fmla="*/ 0 w 502"/>
                <a:gd name="T31" fmla="*/ 215 h 435"/>
                <a:gd name="T32" fmla="*/ 121 w 502"/>
                <a:gd name="T33" fmla="*/ 4 h 435"/>
                <a:gd name="T34" fmla="*/ 372 w 502"/>
                <a:gd name="T35" fmla="*/ 7 h 435"/>
                <a:gd name="T36" fmla="*/ 374 w 502"/>
                <a:gd name="T37" fmla="*/ 4 h 435"/>
                <a:gd name="T38" fmla="*/ 372 w 502"/>
                <a:gd name="T39" fmla="*/ 7 h 435"/>
                <a:gd name="T40" fmla="*/ 376 w 502"/>
                <a:gd name="T41" fmla="*/ 0 h 435"/>
                <a:gd name="T42" fmla="*/ 374 w 502"/>
                <a:gd name="T43" fmla="*/ 0 h 435"/>
                <a:gd name="T44" fmla="*/ 372 w 502"/>
                <a:gd name="T45" fmla="*/ 0 h 435"/>
                <a:gd name="T46" fmla="*/ 131 w 502"/>
                <a:gd name="T47" fmla="*/ 0 h 435"/>
                <a:gd name="T48" fmla="*/ 133 w 502"/>
                <a:gd name="T49" fmla="*/ 4 h 435"/>
                <a:gd name="T50" fmla="*/ 131 w 502"/>
                <a:gd name="T51" fmla="*/ 9 h 435"/>
                <a:gd name="T52" fmla="*/ 372 w 502"/>
                <a:gd name="T53" fmla="*/ 9 h 435"/>
                <a:gd name="T54" fmla="*/ 492 w 502"/>
                <a:gd name="T55" fmla="*/ 220 h 435"/>
                <a:gd name="T56" fmla="*/ 497 w 502"/>
                <a:gd name="T57" fmla="*/ 215 h 435"/>
                <a:gd name="T58" fmla="*/ 502 w 502"/>
                <a:gd name="T59" fmla="*/ 215 h 435"/>
                <a:gd name="T60" fmla="*/ 376 w 502"/>
                <a:gd name="T61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02" h="435">
                  <a:moveTo>
                    <a:pt x="480" y="241"/>
                  </a:moveTo>
                  <a:lnTo>
                    <a:pt x="398" y="383"/>
                  </a:lnTo>
                  <a:lnTo>
                    <a:pt x="398" y="383"/>
                  </a:lnTo>
                  <a:lnTo>
                    <a:pt x="480" y="241"/>
                  </a:lnTo>
                  <a:moveTo>
                    <a:pt x="119" y="28"/>
                  </a:moveTo>
                  <a:lnTo>
                    <a:pt x="5" y="224"/>
                  </a:lnTo>
                  <a:lnTo>
                    <a:pt x="0" y="224"/>
                  </a:lnTo>
                  <a:lnTo>
                    <a:pt x="93" y="385"/>
                  </a:lnTo>
                  <a:lnTo>
                    <a:pt x="121" y="435"/>
                  </a:lnTo>
                  <a:lnTo>
                    <a:pt x="123" y="430"/>
                  </a:lnTo>
                  <a:lnTo>
                    <a:pt x="131" y="430"/>
                  </a:lnTo>
                  <a:lnTo>
                    <a:pt x="123" y="418"/>
                  </a:lnTo>
                  <a:lnTo>
                    <a:pt x="8" y="220"/>
                  </a:lnTo>
                  <a:lnTo>
                    <a:pt x="119" y="28"/>
                  </a:lnTo>
                  <a:moveTo>
                    <a:pt x="121" y="4"/>
                  </a:moveTo>
                  <a:lnTo>
                    <a:pt x="0" y="215"/>
                  </a:lnTo>
                  <a:lnTo>
                    <a:pt x="121" y="4"/>
                  </a:lnTo>
                  <a:moveTo>
                    <a:pt x="372" y="7"/>
                  </a:moveTo>
                  <a:lnTo>
                    <a:pt x="374" y="4"/>
                  </a:lnTo>
                  <a:lnTo>
                    <a:pt x="372" y="7"/>
                  </a:lnTo>
                  <a:moveTo>
                    <a:pt x="376" y="0"/>
                  </a:moveTo>
                  <a:lnTo>
                    <a:pt x="374" y="0"/>
                  </a:lnTo>
                  <a:lnTo>
                    <a:pt x="372" y="0"/>
                  </a:lnTo>
                  <a:lnTo>
                    <a:pt x="131" y="0"/>
                  </a:lnTo>
                  <a:lnTo>
                    <a:pt x="133" y="4"/>
                  </a:lnTo>
                  <a:lnTo>
                    <a:pt x="131" y="9"/>
                  </a:lnTo>
                  <a:lnTo>
                    <a:pt x="372" y="9"/>
                  </a:lnTo>
                  <a:lnTo>
                    <a:pt x="492" y="220"/>
                  </a:lnTo>
                  <a:lnTo>
                    <a:pt x="497" y="215"/>
                  </a:lnTo>
                  <a:lnTo>
                    <a:pt x="502" y="215"/>
                  </a:lnTo>
                  <a:lnTo>
                    <a:pt x="37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35"/>
            <p:cNvSpPr/>
            <p:nvPr/>
          </p:nvSpPr>
          <p:spPr bwMode="auto">
            <a:xfrm>
              <a:off x="6186488" y="4023890"/>
              <a:ext cx="165100" cy="271463"/>
            </a:xfrm>
            <a:custGeom>
              <a:avLst/>
              <a:gdLst>
                <a:gd name="T0" fmla="*/ 4 w 44"/>
                <a:gd name="T1" fmla="*/ 0 h 72"/>
                <a:gd name="T2" fmla="*/ 0 w 44"/>
                <a:gd name="T3" fmla="*/ 2 h 72"/>
                <a:gd name="T4" fmla="*/ 40 w 44"/>
                <a:gd name="T5" fmla="*/ 71 h 72"/>
                <a:gd name="T6" fmla="*/ 41 w 44"/>
                <a:gd name="T7" fmla="*/ 72 h 72"/>
                <a:gd name="T8" fmla="*/ 44 w 44"/>
                <a:gd name="T9" fmla="*/ 70 h 72"/>
                <a:gd name="T10" fmla="*/ 44 w 44"/>
                <a:gd name="T11" fmla="*/ 69 h 72"/>
                <a:gd name="T12" fmla="*/ 4 w 4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2">
                  <a:moveTo>
                    <a:pt x="4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6"/>
            <p:cNvSpPr/>
            <p:nvPr/>
          </p:nvSpPr>
          <p:spPr bwMode="auto">
            <a:xfrm>
              <a:off x="5006975" y="4023890"/>
              <a:ext cx="161925" cy="266700"/>
            </a:xfrm>
            <a:custGeom>
              <a:avLst/>
              <a:gdLst>
                <a:gd name="T0" fmla="*/ 3 w 43"/>
                <a:gd name="T1" fmla="*/ 0 h 71"/>
                <a:gd name="T2" fmla="*/ 0 w 43"/>
                <a:gd name="T3" fmla="*/ 2 h 71"/>
                <a:gd name="T4" fmla="*/ 40 w 43"/>
                <a:gd name="T5" fmla="*/ 71 h 71"/>
                <a:gd name="T6" fmla="*/ 41 w 43"/>
                <a:gd name="T7" fmla="*/ 69 h 71"/>
                <a:gd name="T8" fmla="*/ 43 w 43"/>
                <a:gd name="T9" fmla="*/ 69 h 71"/>
                <a:gd name="T10" fmla="*/ 3 w 43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71">
                  <a:moveTo>
                    <a:pt x="3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7"/>
            <p:cNvSpPr/>
            <p:nvPr/>
          </p:nvSpPr>
          <p:spPr bwMode="auto">
            <a:xfrm>
              <a:off x="5567363" y="5308178"/>
              <a:ext cx="495300" cy="319088"/>
            </a:xfrm>
            <a:custGeom>
              <a:avLst/>
              <a:gdLst>
                <a:gd name="T0" fmla="*/ 132 w 132"/>
                <a:gd name="T1" fmla="*/ 0 h 85"/>
                <a:gd name="T2" fmla="*/ 52 w 132"/>
                <a:gd name="T3" fmla="*/ 0 h 85"/>
                <a:gd name="T4" fmla="*/ 49 w 132"/>
                <a:gd name="T5" fmla="*/ 0 h 85"/>
                <a:gd name="T6" fmla="*/ 48 w 132"/>
                <a:gd name="T7" fmla="*/ 2 h 85"/>
                <a:gd name="T8" fmla="*/ 48 w 132"/>
                <a:gd name="T9" fmla="*/ 2 h 85"/>
                <a:gd name="T10" fmla="*/ 10 w 132"/>
                <a:gd name="T11" fmla="*/ 68 h 85"/>
                <a:gd name="T12" fmla="*/ 0 w 132"/>
                <a:gd name="T13" fmla="*/ 85 h 85"/>
                <a:gd name="T14" fmla="*/ 5 w 132"/>
                <a:gd name="T15" fmla="*/ 85 h 85"/>
                <a:gd name="T16" fmla="*/ 52 w 132"/>
                <a:gd name="T17" fmla="*/ 4 h 85"/>
                <a:gd name="T18" fmla="*/ 132 w 132"/>
                <a:gd name="T19" fmla="*/ 4 h 85"/>
                <a:gd name="T20" fmla="*/ 132 w 132"/>
                <a:gd name="T21" fmla="*/ 2 h 85"/>
                <a:gd name="T22" fmla="*/ 132 w 132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2" h="85">
                  <a:moveTo>
                    <a:pt x="132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32" y="3"/>
                    <a:pt x="132" y="2"/>
                    <a:pt x="132" y="2"/>
                  </a:cubicBezTo>
                  <a:cubicBezTo>
                    <a:pt x="132" y="1"/>
                    <a:pt x="132" y="0"/>
                    <a:pt x="1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8"/>
            <p:cNvSpPr/>
            <p:nvPr/>
          </p:nvSpPr>
          <p:spPr bwMode="auto">
            <a:xfrm>
              <a:off x="4959350" y="4282653"/>
              <a:ext cx="806450" cy="698500"/>
            </a:xfrm>
            <a:custGeom>
              <a:avLst/>
              <a:gdLst>
                <a:gd name="T0" fmla="*/ 137 w 215"/>
                <a:gd name="T1" fmla="*/ 0 h 186"/>
                <a:gd name="T2" fmla="*/ 56 w 215"/>
                <a:gd name="T3" fmla="*/ 0 h 186"/>
                <a:gd name="T4" fmla="*/ 54 w 215"/>
                <a:gd name="T5" fmla="*/ 0 h 186"/>
                <a:gd name="T6" fmla="*/ 53 w 215"/>
                <a:gd name="T7" fmla="*/ 2 h 186"/>
                <a:gd name="T8" fmla="*/ 0 w 215"/>
                <a:gd name="T9" fmla="*/ 93 h 186"/>
                <a:gd name="T10" fmla="*/ 53 w 215"/>
                <a:gd name="T11" fmla="*/ 184 h 186"/>
                <a:gd name="T12" fmla="*/ 54 w 215"/>
                <a:gd name="T13" fmla="*/ 186 h 186"/>
                <a:gd name="T14" fmla="*/ 159 w 215"/>
                <a:gd name="T15" fmla="*/ 186 h 186"/>
                <a:gd name="T16" fmla="*/ 161 w 215"/>
                <a:gd name="T17" fmla="*/ 186 h 186"/>
                <a:gd name="T18" fmla="*/ 209 w 215"/>
                <a:gd name="T19" fmla="*/ 103 h 186"/>
                <a:gd name="T20" fmla="*/ 214 w 215"/>
                <a:gd name="T21" fmla="*/ 95 h 186"/>
                <a:gd name="T22" fmla="*/ 215 w 215"/>
                <a:gd name="T23" fmla="*/ 93 h 186"/>
                <a:gd name="T24" fmla="*/ 214 w 215"/>
                <a:gd name="T25" fmla="*/ 91 h 186"/>
                <a:gd name="T26" fmla="*/ 173 w 215"/>
                <a:gd name="T27" fmla="*/ 21 h 186"/>
                <a:gd name="T28" fmla="*/ 170 w 215"/>
                <a:gd name="T29" fmla="*/ 23 h 186"/>
                <a:gd name="T30" fmla="*/ 210 w 215"/>
                <a:gd name="T31" fmla="*/ 93 h 186"/>
                <a:gd name="T32" fmla="*/ 159 w 215"/>
                <a:gd name="T33" fmla="*/ 182 h 186"/>
                <a:gd name="T34" fmla="*/ 56 w 215"/>
                <a:gd name="T35" fmla="*/ 182 h 186"/>
                <a:gd name="T36" fmla="*/ 5 w 215"/>
                <a:gd name="T37" fmla="*/ 93 h 186"/>
                <a:gd name="T38" fmla="*/ 56 w 215"/>
                <a:gd name="T39" fmla="*/ 4 h 186"/>
                <a:gd name="T40" fmla="*/ 137 w 215"/>
                <a:gd name="T41" fmla="*/ 4 h 186"/>
                <a:gd name="T42" fmla="*/ 136 w 215"/>
                <a:gd name="T43" fmla="*/ 2 h 186"/>
                <a:gd name="T44" fmla="*/ 137 w 215"/>
                <a:gd name="T4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5" h="186">
                  <a:moveTo>
                    <a:pt x="137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53" y="184"/>
                    <a:pt x="53" y="184"/>
                    <a:pt x="53" y="184"/>
                  </a:cubicBezTo>
                  <a:cubicBezTo>
                    <a:pt x="54" y="186"/>
                    <a:pt x="54" y="186"/>
                    <a:pt x="54" y="186"/>
                  </a:cubicBezTo>
                  <a:cubicBezTo>
                    <a:pt x="159" y="186"/>
                    <a:pt x="159" y="186"/>
                    <a:pt x="159" y="186"/>
                  </a:cubicBezTo>
                  <a:cubicBezTo>
                    <a:pt x="161" y="186"/>
                    <a:pt x="161" y="186"/>
                    <a:pt x="161" y="186"/>
                  </a:cubicBezTo>
                  <a:cubicBezTo>
                    <a:pt x="209" y="103"/>
                    <a:pt x="209" y="103"/>
                    <a:pt x="209" y="103"/>
                  </a:cubicBezTo>
                  <a:cubicBezTo>
                    <a:pt x="214" y="95"/>
                    <a:pt x="214" y="95"/>
                    <a:pt x="214" y="95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4" y="91"/>
                    <a:pt x="214" y="91"/>
                    <a:pt x="214" y="91"/>
                  </a:cubicBezTo>
                  <a:cubicBezTo>
                    <a:pt x="173" y="21"/>
                    <a:pt x="173" y="21"/>
                    <a:pt x="173" y="21"/>
                  </a:cubicBezTo>
                  <a:cubicBezTo>
                    <a:pt x="172" y="22"/>
                    <a:pt x="171" y="23"/>
                    <a:pt x="170" y="23"/>
                  </a:cubicBezTo>
                  <a:cubicBezTo>
                    <a:pt x="210" y="93"/>
                    <a:pt x="210" y="93"/>
                    <a:pt x="210" y="93"/>
                  </a:cubicBezTo>
                  <a:cubicBezTo>
                    <a:pt x="159" y="182"/>
                    <a:pt x="159" y="182"/>
                    <a:pt x="159" y="182"/>
                  </a:cubicBezTo>
                  <a:cubicBezTo>
                    <a:pt x="56" y="182"/>
                    <a:pt x="56" y="182"/>
                    <a:pt x="56" y="182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6" y="4"/>
                    <a:pt x="136" y="3"/>
                    <a:pt x="136" y="2"/>
                  </a:cubicBezTo>
                  <a:cubicBezTo>
                    <a:pt x="136" y="2"/>
                    <a:pt x="136" y="1"/>
                    <a:pt x="1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9"/>
            <p:cNvSpPr>
              <a:spLocks noEditPoints="1"/>
            </p:cNvSpPr>
            <p:nvPr/>
          </p:nvSpPr>
          <p:spPr bwMode="auto">
            <a:xfrm>
              <a:off x="6186488" y="4966865"/>
              <a:ext cx="644525" cy="660400"/>
            </a:xfrm>
            <a:custGeom>
              <a:avLst/>
              <a:gdLst>
                <a:gd name="T0" fmla="*/ 172 w 172"/>
                <a:gd name="T1" fmla="*/ 137 h 176"/>
                <a:gd name="T2" fmla="*/ 158 w 172"/>
                <a:gd name="T3" fmla="*/ 162 h 176"/>
                <a:gd name="T4" fmla="*/ 158 w 172"/>
                <a:gd name="T5" fmla="*/ 162 h 176"/>
                <a:gd name="T6" fmla="*/ 172 w 172"/>
                <a:gd name="T7" fmla="*/ 137 h 176"/>
                <a:gd name="T8" fmla="*/ 4 w 172"/>
                <a:gd name="T9" fmla="*/ 112 h 176"/>
                <a:gd name="T10" fmla="*/ 0 w 172"/>
                <a:gd name="T11" fmla="*/ 114 h 176"/>
                <a:gd name="T12" fmla="*/ 36 w 172"/>
                <a:gd name="T13" fmla="*/ 176 h 176"/>
                <a:gd name="T14" fmla="*/ 41 w 172"/>
                <a:gd name="T15" fmla="*/ 176 h 176"/>
                <a:gd name="T16" fmla="*/ 4 w 172"/>
                <a:gd name="T17" fmla="*/ 112 h 176"/>
                <a:gd name="T18" fmla="*/ 146 w 172"/>
                <a:gd name="T19" fmla="*/ 0 h 176"/>
                <a:gd name="T20" fmla="*/ 146 w 172"/>
                <a:gd name="T21" fmla="*/ 0 h 176"/>
                <a:gd name="T22" fmla="*/ 44 w 172"/>
                <a:gd name="T23" fmla="*/ 0 h 176"/>
                <a:gd name="T24" fmla="*/ 42 w 172"/>
                <a:gd name="T25" fmla="*/ 0 h 176"/>
                <a:gd name="T26" fmla="*/ 40 w 172"/>
                <a:gd name="T27" fmla="*/ 2 h 176"/>
                <a:gd name="T28" fmla="*/ 40 w 172"/>
                <a:gd name="T29" fmla="*/ 2 h 176"/>
                <a:gd name="T30" fmla="*/ 35 w 172"/>
                <a:gd name="T31" fmla="*/ 11 h 176"/>
                <a:gd name="T32" fmla="*/ 0 w 172"/>
                <a:gd name="T33" fmla="*/ 71 h 176"/>
                <a:gd name="T34" fmla="*/ 4 w 172"/>
                <a:gd name="T35" fmla="*/ 73 h 176"/>
                <a:gd name="T36" fmla="*/ 44 w 172"/>
                <a:gd name="T37" fmla="*/ 4 h 176"/>
                <a:gd name="T38" fmla="*/ 146 w 172"/>
                <a:gd name="T39" fmla="*/ 4 h 176"/>
                <a:gd name="T40" fmla="*/ 145 w 172"/>
                <a:gd name="T41" fmla="*/ 2 h 176"/>
                <a:gd name="T42" fmla="*/ 146 w 172"/>
                <a:gd name="T4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2" h="176">
                  <a:moveTo>
                    <a:pt x="172" y="137"/>
                  </a:moveTo>
                  <a:cubicBezTo>
                    <a:pt x="158" y="162"/>
                    <a:pt x="158" y="162"/>
                    <a:pt x="158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2" y="137"/>
                    <a:pt x="172" y="137"/>
                    <a:pt x="172" y="137"/>
                  </a:cubicBezTo>
                  <a:moveTo>
                    <a:pt x="4" y="112"/>
                  </a:moveTo>
                  <a:cubicBezTo>
                    <a:pt x="3" y="113"/>
                    <a:pt x="1" y="113"/>
                    <a:pt x="0" y="114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41" y="176"/>
                    <a:pt x="41" y="176"/>
                    <a:pt x="41" y="176"/>
                  </a:cubicBezTo>
                  <a:cubicBezTo>
                    <a:pt x="4" y="112"/>
                    <a:pt x="4" y="112"/>
                    <a:pt x="4" y="112"/>
                  </a:cubicBezTo>
                  <a:moveTo>
                    <a:pt x="146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2"/>
                    <a:pt x="3" y="73"/>
                    <a:pt x="4" y="73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6" y="0"/>
                    <a:pt x="146" y="0"/>
                    <a:pt x="1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40"/>
            <p:cNvSpPr>
              <a:spLocks noEditPoints="1"/>
            </p:cNvSpPr>
            <p:nvPr/>
          </p:nvSpPr>
          <p:spPr bwMode="auto">
            <a:xfrm>
              <a:off x="6731000" y="4625553"/>
              <a:ext cx="806450" cy="690563"/>
            </a:xfrm>
            <a:custGeom>
              <a:avLst/>
              <a:gdLst>
                <a:gd name="T0" fmla="*/ 373 w 508"/>
                <a:gd name="T1" fmla="*/ 7 h 435"/>
                <a:gd name="T2" fmla="*/ 378 w 508"/>
                <a:gd name="T3" fmla="*/ 4 h 435"/>
                <a:gd name="T4" fmla="*/ 373 w 508"/>
                <a:gd name="T5" fmla="*/ 7 h 435"/>
                <a:gd name="T6" fmla="*/ 376 w 508"/>
                <a:gd name="T7" fmla="*/ 0 h 435"/>
                <a:gd name="T8" fmla="*/ 132 w 508"/>
                <a:gd name="T9" fmla="*/ 0 h 435"/>
                <a:gd name="T10" fmla="*/ 127 w 508"/>
                <a:gd name="T11" fmla="*/ 0 h 435"/>
                <a:gd name="T12" fmla="*/ 125 w 508"/>
                <a:gd name="T13" fmla="*/ 4 h 435"/>
                <a:gd name="T14" fmla="*/ 18 w 508"/>
                <a:gd name="T15" fmla="*/ 187 h 435"/>
                <a:gd name="T16" fmla="*/ 2 w 508"/>
                <a:gd name="T17" fmla="*/ 215 h 435"/>
                <a:gd name="T18" fmla="*/ 0 w 508"/>
                <a:gd name="T19" fmla="*/ 220 h 435"/>
                <a:gd name="T20" fmla="*/ 2 w 508"/>
                <a:gd name="T21" fmla="*/ 224 h 435"/>
                <a:gd name="T22" fmla="*/ 125 w 508"/>
                <a:gd name="T23" fmla="*/ 435 h 435"/>
                <a:gd name="T24" fmla="*/ 127 w 508"/>
                <a:gd name="T25" fmla="*/ 430 h 435"/>
                <a:gd name="T26" fmla="*/ 132 w 508"/>
                <a:gd name="T27" fmla="*/ 430 h 435"/>
                <a:gd name="T28" fmla="*/ 11 w 508"/>
                <a:gd name="T29" fmla="*/ 220 h 435"/>
                <a:gd name="T30" fmla="*/ 132 w 508"/>
                <a:gd name="T31" fmla="*/ 9 h 435"/>
                <a:gd name="T32" fmla="*/ 376 w 508"/>
                <a:gd name="T33" fmla="*/ 9 h 435"/>
                <a:gd name="T34" fmla="*/ 496 w 508"/>
                <a:gd name="T35" fmla="*/ 220 h 435"/>
                <a:gd name="T36" fmla="*/ 376 w 508"/>
                <a:gd name="T37" fmla="*/ 430 h 435"/>
                <a:gd name="T38" fmla="*/ 378 w 508"/>
                <a:gd name="T39" fmla="*/ 430 h 435"/>
                <a:gd name="T40" fmla="*/ 380 w 508"/>
                <a:gd name="T41" fmla="*/ 430 h 435"/>
                <a:gd name="T42" fmla="*/ 383 w 508"/>
                <a:gd name="T43" fmla="*/ 435 h 435"/>
                <a:gd name="T44" fmla="*/ 508 w 508"/>
                <a:gd name="T45" fmla="*/ 220 h 435"/>
                <a:gd name="T46" fmla="*/ 383 w 508"/>
                <a:gd name="T47" fmla="*/ 4 h 435"/>
                <a:gd name="T48" fmla="*/ 383 w 508"/>
                <a:gd name="T49" fmla="*/ 7 h 435"/>
                <a:gd name="T50" fmla="*/ 373 w 508"/>
                <a:gd name="T51" fmla="*/ 2 h 435"/>
                <a:gd name="T52" fmla="*/ 376 w 508"/>
                <a:gd name="T53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8" h="435">
                  <a:moveTo>
                    <a:pt x="373" y="7"/>
                  </a:moveTo>
                  <a:lnTo>
                    <a:pt x="378" y="4"/>
                  </a:lnTo>
                  <a:lnTo>
                    <a:pt x="373" y="7"/>
                  </a:lnTo>
                  <a:close/>
                  <a:moveTo>
                    <a:pt x="376" y="0"/>
                  </a:moveTo>
                  <a:lnTo>
                    <a:pt x="132" y="0"/>
                  </a:lnTo>
                  <a:lnTo>
                    <a:pt x="127" y="0"/>
                  </a:lnTo>
                  <a:lnTo>
                    <a:pt x="125" y="4"/>
                  </a:lnTo>
                  <a:lnTo>
                    <a:pt x="18" y="187"/>
                  </a:lnTo>
                  <a:lnTo>
                    <a:pt x="2" y="215"/>
                  </a:lnTo>
                  <a:lnTo>
                    <a:pt x="0" y="220"/>
                  </a:lnTo>
                  <a:lnTo>
                    <a:pt x="2" y="224"/>
                  </a:lnTo>
                  <a:lnTo>
                    <a:pt x="125" y="435"/>
                  </a:lnTo>
                  <a:lnTo>
                    <a:pt x="127" y="430"/>
                  </a:lnTo>
                  <a:lnTo>
                    <a:pt x="132" y="430"/>
                  </a:lnTo>
                  <a:lnTo>
                    <a:pt x="11" y="220"/>
                  </a:lnTo>
                  <a:lnTo>
                    <a:pt x="132" y="9"/>
                  </a:lnTo>
                  <a:lnTo>
                    <a:pt x="376" y="9"/>
                  </a:lnTo>
                  <a:lnTo>
                    <a:pt x="496" y="220"/>
                  </a:lnTo>
                  <a:lnTo>
                    <a:pt x="376" y="430"/>
                  </a:lnTo>
                  <a:lnTo>
                    <a:pt x="378" y="430"/>
                  </a:lnTo>
                  <a:lnTo>
                    <a:pt x="380" y="430"/>
                  </a:lnTo>
                  <a:lnTo>
                    <a:pt x="383" y="435"/>
                  </a:lnTo>
                  <a:lnTo>
                    <a:pt x="508" y="220"/>
                  </a:lnTo>
                  <a:lnTo>
                    <a:pt x="383" y="4"/>
                  </a:lnTo>
                  <a:lnTo>
                    <a:pt x="383" y="7"/>
                  </a:lnTo>
                  <a:lnTo>
                    <a:pt x="373" y="2"/>
                  </a:lnTo>
                  <a:lnTo>
                    <a:pt x="3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41"/>
            <p:cNvSpPr>
              <a:spLocks noEditPoints="1"/>
            </p:cNvSpPr>
            <p:nvPr/>
          </p:nvSpPr>
          <p:spPr bwMode="auto">
            <a:xfrm>
              <a:off x="6731000" y="4625553"/>
              <a:ext cx="806450" cy="690563"/>
            </a:xfrm>
            <a:custGeom>
              <a:avLst/>
              <a:gdLst>
                <a:gd name="T0" fmla="*/ 373 w 508"/>
                <a:gd name="T1" fmla="*/ 7 h 435"/>
                <a:gd name="T2" fmla="*/ 378 w 508"/>
                <a:gd name="T3" fmla="*/ 4 h 435"/>
                <a:gd name="T4" fmla="*/ 373 w 508"/>
                <a:gd name="T5" fmla="*/ 7 h 435"/>
                <a:gd name="T6" fmla="*/ 376 w 508"/>
                <a:gd name="T7" fmla="*/ 0 h 435"/>
                <a:gd name="T8" fmla="*/ 132 w 508"/>
                <a:gd name="T9" fmla="*/ 0 h 435"/>
                <a:gd name="T10" fmla="*/ 127 w 508"/>
                <a:gd name="T11" fmla="*/ 0 h 435"/>
                <a:gd name="T12" fmla="*/ 125 w 508"/>
                <a:gd name="T13" fmla="*/ 4 h 435"/>
                <a:gd name="T14" fmla="*/ 18 w 508"/>
                <a:gd name="T15" fmla="*/ 187 h 435"/>
                <a:gd name="T16" fmla="*/ 2 w 508"/>
                <a:gd name="T17" fmla="*/ 215 h 435"/>
                <a:gd name="T18" fmla="*/ 0 w 508"/>
                <a:gd name="T19" fmla="*/ 220 h 435"/>
                <a:gd name="T20" fmla="*/ 2 w 508"/>
                <a:gd name="T21" fmla="*/ 224 h 435"/>
                <a:gd name="T22" fmla="*/ 125 w 508"/>
                <a:gd name="T23" fmla="*/ 435 h 435"/>
                <a:gd name="T24" fmla="*/ 127 w 508"/>
                <a:gd name="T25" fmla="*/ 430 h 435"/>
                <a:gd name="T26" fmla="*/ 132 w 508"/>
                <a:gd name="T27" fmla="*/ 430 h 435"/>
                <a:gd name="T28" fmla="*/ 11 w 508"/>
                <a:gd name="T29" fmla="*/ 220 h 435"/>
                <a:gd name="T30" fmla="*/ 132 w 508"/>
                <a:gd name="T31" fmla="*/ 9 h 435"/>
                <a:gd name="T32" fmla="*/ 376 w 508"/>
                <a:gd name="T33" fmla="*/ 9 h 435"/>
                <a:gd name="T34" fmla="*/ 496 w 508"/>
                <a:gd name="T35" fmla="*/ 220 h 435"/>
                <a:gd name="T36" fmla="*/ 376 w 508"/>
                <a:gd name="T37" fmla="*/ 430 h 435"/>
                <a:gd name="T38" fmla="*/ 378 w 508"/>
                <a:gd name="T39" fmla="*/ 430 h 435"/>
                <a:gd name="T40" fmla="*/ 380 w 508"/>
                <a:gd name="T41" fmla="*/ 430 h 435"/>
                <a:gd name="T42" fmla="*/ 383 w 508"/>
                <a:gd name="T43" fmla="*/ 435 h 435"/>
                <a:gd name="T44" fmla="*/ 508 w 508"/>
                <a:gd name="T45" fmla="*/ 220 h 435"/>
                <a:gd name="T46" fmla="*/ 383 w 508"/>
                <a:gd name="T47" fmla="*/ 4 h 435"/>
                <a:gd name="T48" fmla="*/ 383 w 508"/>
                <a:gd name="T49" fmla="*/ 7 h 435"/>
                <a:gd name="T50" fmla="*/ 373 w 508"/>
                <a:gd name="T51" fmla="*/ 2 h 435"/>
                <a:gd name="T52" fmla="*/ 376 w 508"/>
                <a:gd name="T53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8" h="435">
                  <a:moveTo>
                    <a:pt x="373" y="7"/>
                  </a:moveTo>
                  <a:lnTo>
                    <a:pt x="378" y="4"/>
                  </a:lnTo>
                  <a:lnTo>
                    <a:pt x="373" y="7"/>
                  </a:lnTo>
                  <a:moveTo>
                    <a:pt x="376" y="0"/>
                  </a:moveTo>
                  <a:lnTo>
                    <a:pt x="132" y="0"/>
                  </a:lnTo>
                  <a:lnTo>
                    <a:pt x="127" y="0"/>
                  </a:lnTo>
                  <a:lnTo>
                    <a:pt x="125" y="4"/>
                  </a:lnTo>
                  <a:lnTo>
                    <a:pt x="18" y="187"/>
                  </a:lnTo>
                  <a:lnTo>
                    <a:pt x="2" y="215"/>
                  </a:lnTo>
                  <a:lnTo>
                    <a:pt x="0" y="220"/>
                  </a:lnTo>
                  <a:lnTo>
                    <a:pt x="2" y="224"/>
                  </a:lnTo>
                  <a:lnTo>
                    <a:pt x="125" y="435"/>
                  </a:lnTo>
                  <a:lnTo>
                    <a:pt x="127" y="430"/>
                  </a:lnTo>
                  <a:lnTo>
                    <a:pt x="132" y="430"/>
                  </a:lnTo>
                  <a:lnTo>
                    <a:pt x="11" y="220"/>
                  </a:lnTo>
                  <a:lnTo>
                    <a:pt x="132" y="9"/>
                  </a:lnTo>
                  <a:lnTo>
                    <a:pt x="376" y="9"/>
                  </a:lnTo>
                  <a:lnTo>
                    <a:pt x="496" y="220"/>
                  </a:lnTo>
                  <a:lnTo>
                    <a:pt x="376" y="430"/>
                  </a:lnTo>
                  <a:lnTo>
                    <a:pt x="378" y="430"/>
                  </a:lnTo>
                  <a:lnTo>
                    <a:pt x="380" y="430"/>
                  </a:lnTo>
                  <a:lnTo>
                    <a:pt x="383" y="435"/>
                  </a:lnTo>
                  <a:lnTo>
                    <a:pt x="508" y="220"/>
                  </a:lnTo>
                  <a:lnTo>
                    <a:pt x="383" y="4"/>
                  </a:lnTo>
                  <a:lnTo>
                    <a:pt x="383" y="7"/>
                  </a:lnTo>
                  <a:lnTo>
                    <a:pt x="373" y="2"/>
                  </a:lnTo>
                  <a:lnTo>
                    <a:pt x="37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42"/>
            <p:cNvSpPr/>
            <p:nvPr/>
          </p:nvSpPr>
          <p:spPr bwMode="auto">
            <a:xfrm>
              <a:off x="7323138" y="4362028"/>
              <a:ext cx="165100" cy="274638"/>
            </a:xfrm>
            <a:custGeom>
              <a:avLst/>
              <a:gdLst>
                <a:gd name="T0" fmla="*/ 41 w 44"/>
                <a:gd name="T1" fmla="*/ 0 h 73"/>
                <a:gd name="T2" fmla="*/ 1 w 44"/>
                <a:gd name="T3" fmla="*/ 70 h 73"/>
                <a:gd name="T4" fmla="*/ 0 w 44"/>
                <a:gd name="T5" fmla="*/ 71 h 73"/>
                <a:gd name="T6" fmla="*/ 4 w 44"/>
                <a:gd name="T7" fmla="*/ 73 h 73"/>
                <a:gd name="T8" fmla="*/ 4 w 44"/>
                <a:gd name="T9" fmla="*/ 72 h 73"/>
                <a:gd name="T10" fmla="*/ 44 w 44"/>
                <a:gd name="T11" fmla="*/ 2 h 73"/>
                <a:gd name="T12" fmla="*/ 41 w 44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3">
                  <a:moveTo>
                    <a:pt x="41" y="0"/>
                  </a:moveTo>
                  <a:cubicBezTo>
                    <a:pt x="1" y="70"/>
                    <a:pt x="1" y="70"/>
                    <a:pt x="1" y="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3" y="2"/>
                    <a:pt x="42" y="1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43"/>
            <p:cNvSpPr>
              <a:spLocks noEditPoints="1"/>
            </p:cNvSpPr>
            <p:nvPr/>
          </p:nvSpPr>
          <p:spPr bwMode="auto">
            <a:xfrm>
              <a:off x="6778625" y="5308178"/>
              <a:ext cx="739775" cy="319088"/>
            </a:xfrm>
            <a:custGeom>
              <a:avLst/>
              <a:gdLst>
                <a:gd name="T0" fmla="*/ 145 w 197"/>
                <a:gd name="T1" fmla="*/ 3 h 85"/>
                <a:gd name="T2" fmla="*/ 147 w 197"/>
                <a:gd name="T3" fmla="*/ 2 h 85"/>
                <a:gd name="T4" fmla="*/ 145 w 197"/>
                <a:gd name="T5" fmla="*/ 3 h 85"/>
                <a:gd name="T6" fmla="*/ 148 w 197"/>
                <a:gd name="T7" fmla="*/ 0 h 85"/>
                <a:gd name="T8" fmla="*/ 147 w 197"/>
                <a:gd name="T9" fmla="*/ 0 h 85"/>
                <a:gd name="T10" fmla="*/ 146 w 197"/>
                <a:gd name="T11" fmla="*/ 0 h 85"/>
                <a:gd name="T12" fmla="*/ 43 w 197"/>
                <a:gd name="T13" fmla="*/ 0 h 85"/>
                <a:gd name="T14" fmla="*/ 41 w 197"/>
                <a:gd name="T15" fmla="*/ 0 h 85"/>
                <a:gd name="T16" fmla="*/ 40 w 197"/>
                <a:gd name="T17" fmla="*/ 2 h 85"/>
                <a:gd name="T18" fmla="*/ 14 w 197"/>
                <a:gd name="T19" fmla="*/ 46 h 85"/>
                <a:gd name="T20" fmla="*/ 0 w 197"/>
                <a:gd name="T21" fmla="*/ 71 h 85"/>
                <a:gd name="T22" fmla="*/ 3 w 197"/>
                <a:gd name="T23" fmla="*/ 73 h 85"/>
                <a:gd name="T24" fmla="*/ 43 w 197"/>
                <a:gd name="T25" fmla="*/ 4 h 85"/>
                <a:gd name="T26" fmla="*/ 146 w 197"/>
                <a:gd name="T27" fmla="*/ 4 h 85"/>
                <a:gd name="T28" fmla="*/ 193 w 197"/>
                <a:gd name="T29" fmla="*/ 85 h 85"/>
                <a:gd name="T30" fmla="*/ 197 w 197"/>
                <a:gd name="T31" fmla="*/ 85 h 85"/>
                <a:gd name="T32" fmla="*/ 149 w 197"/>
                <a:gd name="T33" fmla="*/ 2 h 85"/>
                <a:gd name="T34" fmla="*/ 148 w 197"/>
                <a:gd name="T3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7" h="85">
                  <a:moveTo>
                    <a:pt x="145" y="3"/>
                  </a:moveTo>
                  <a:cubicBezTo>
                    <a:pt x="147" y="2"/>
                    <a:pt x="147" y="2"/>
                    <a:pt x="147" y="2"/>
                  </a:cubicBezTo>
                  <a:cubicBezTo>
                    <a:pt x="145" y="3"/>
                    <a:pt x="145" y="3"/>
                    <a:pt x="145" y="3"/>
                  </a:cubicBezTo>
                  <a:moveTo>
                    <a:pt x="148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2"/>
                    <a:pt x="2" y="73"/>
                    <a:pt x="3" y="73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97" y="85"/>
                    <a:pt x="197" y="85"/>
                    <a:pt x="197" y="85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44"/>
            <p:cNvSpPr/>
            <p:nvPr/>
          </p:nvSpPr>
          <p:spPr bwMode="auto">
            <a:xfrm>
              <a:off x="6654800" y="5568528"/>
              <a:ext cx="169863" cy="58738"/>
            </a:xfrm>
            <a:custGeom>
              <a:avLst/>
              <a:gdLst>
                <a:gd name="T0" fmla="*/ 23 w 45"/>
                <a:gd name="T1" fmla="*/ 0 h 16"/>
                <a:gd name="T2" fmla="*/ 0 w 45"/>
                <a:gd name="T3" fmla="*/ 16 h 16"/>
                <a:gd name="T4" fmla="*/ 45 w 45"/>
                <a:gd name="T5" fmla="*/ 16 h 16"/>
                <a:gd name="T6" fmla="*/ 36 w 45"/>
                <a:gd name="T7" fmla="*/ 4 h 16"/>
                <a:gd name="T8" fmla="*/ 33 w 45"/>
                <a:gd name="T9" fmla="*/ 2 h 16"/>
                <a:gd name="T10" fmla="*/ 33 w 45"/>
                <a:gd name="T11" fmla="*/ 2 h 16"/>
                <a:gd name="T12" fmla="*/ 23 w 4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6">
                  <a:moveTo>
                    <a:pt x="23" y="0"/>
                  </a:moveTo>
                  <a:cubicBezTo>
                    <a:pt x="12" y="0"/>
                    <a:pt x="4" y="7"/>
                    <a:pt x="0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3" y="11"/>
                    <a:pt x="40" y="7"/>
                    <a:pt x="36" y="4"/>
                  </a:cubicBezTo>
                  <a:cubicBezTo>
                    <a:pt x="35" y="4"/>
                    <a:pt x="34" y="3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6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45"/>
            <p:cNvSpPr/>
            <p:nvPr/>
          </p:nvSpPr>
          <p:spPr bwMode="auto">
            <a:xfrm>
              <a:off x="5468938" y="4204865"/>
              <a:ext cx="176213" cy="176213"/>
            </a:xfrm>
            <a:custGeom>
              <a:avLst/>
              <a:gdLst>
                <a:gd name="T0" fmla="*/ 24 w 47"/>
                <a:gd name="T1" fmla="*/ 0 h 47"/>
                <a:gd name="T2" fmla="*/ 1 w 47"/>
                <a:gd name="T3" fmla="*/ 21 h 47"/>
                <a:gd name="T4" fmla="*/ 0 w 47"/>
                <a:gd name="T5" fmla="*/ 23 h 47"/>
                <a:gd name="T6" fmla="*/ 1 w 47"/>
                <a:gd name="T7" fmla="*/ 25 h 47"/>
                <a:gd name="T8" fmla="*/ 24 w 47"/>
                <a:gd name="T9" fmla="*/ 47 h 47"/>
                <a:gd name="T10" fmla="*/ 34 w 47"/>
                <a:gd name="T11" fmla="*/ 44 h 47"/>
                <a:gd name="T12" fmla="*/ 37 w 47"/>
                <a:gd name="T13" fmla="*/ 42 h 47"/>
                <a:gd name="T14" fmla="*/ 47 w 47"/>
                <a:gd name="T15" fmla="*/ 23 h 47"/>
                <a:gd name="T16" fmla="*/ 24 w 47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24" y="0"/>
                  </a:moveTo>
                  <a:cubicBezTo>
                    <a:pt x="12" y="0"/>
                    <a:pt x="2" y="9"/>
                    <a:pt x="1" y="21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4"/>
                    <a:pt x="0" y="25"/>
                    <a:pt x="1" y="25"/>
                  </a:cubicBezTo>
                  <a:cubicBezTo>
                    <a:pt x="2" y="37"/>
                    <a:pt x="12" y="47"/>
                    <a:pt x="24" y="47"/>
                  </a:cubicBezTo>
                  <a:cubicBezTo>
                    <a:pt x="27" y="47"/>
                    <a:pt x="31" y="46"/>
                    <a:pt x="34" y="44"/>
                  </a:cubicBezTo>
                  <a:cubicBezTo>
                    <a:pt x="35" y="44"/>
                    <a:pt x="36" y="43"/>
                    <a:pt x="37" y="42"/>
                  </a:cubicBezTo>
                  <a:cubicBezTo>
                    <a:pt x="43" y="38"/>
                    <a:pt x="47" y="31"/>
                    <a:pt x="47" y="23"/>
                  </a:cubicBezTo>
                  <a:cubicBezTo>
                    <a:pt x="47" y="10"/>
                    <a:pt x="37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46"/>
            <p:cNvSpPr/>
            <p:nvPr/>
          </p:nvSpPr>
          <p:spPr bwMode="auto">
            <a:xfrm>
              <a:off x="4879975" y="3861965"/>
              <a:ext cx="176213" cy="177800"/>
            </a:xfrm>
            <a:custGeom>
              <a:avLst/>
              <a:gdLst>
                <a:gd name="T0" fmla="*/ 24 w 47"/>
                <a:gd name="T1" fmla="*/ 0 h 47"/>
                <a:gd name="T2" fmla="*/ 0 w 47"/>
                <a:gd name="T3" fmla="*/ 23 h 47"/>
                <a:gd name="T4" fmla="*/ 24 w 47"/>
                <a:gd name="T5" fmla="*/ 47 h 47"/>
                <a:gd name="T6" fmla="*/ 34 w 47"/>
                <a:gd name="T7" fmla="*/ 45 h 47"/>
                <a:gd name="T8" fmla="*/ 37 w 47"/>
                <a:gd name="T9" fmla="*/ 43 h 47"/>
                <a:gd name="T10" fmla="*/ 47 w 47"/>
                <a:gd name="T11" fmla="*/ 23 h 47"/>
                <a:gd name="T12" fmla="*/ 24 w 4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7">
                  <a:moveTo>
                    <a:pt x="24" y="0"/>
                  </a:moveTo>
                  <a:cubicBezTo>
                    <a:pt x="11" y="0"/>
                    <a:pt x="0" y="10"/>
                    <a:pt x="0" y="23"/>
                  </a:cubicBezTo>
                  <a:cubicBezTo>
                    <a:pt x="0" y="36"/>
                    <a:pt x="11" y="47"/>
                    <a:pt x="24" y="47"/>
                  </a:cubicBezTo>
                  <a:cubicBezTo>
                    <a:pt x="27" y="47"/>
                    <a:pt x="31" y="46"/>
                    <a:pt x="34" y="45"/>
                  </a:cubicBezTo>
                  <a:cubicBezTo>
                    <a:pt x="35" y="44"/>
                    <a:pt x="36" y="43"/>
                    <a:pt x="37" y="43"/>
                  </a:cubicBezTo>
                  <a:cubicBezTo>
                    <a:pt x="43" y="38"/>
                    <a:pt x="47" y="31"/>
                    <a:pt x="47" y="23"/>
                  </a:cubicBezTo>
                  <a:cubicBezTo>
                    <a:pt x="47" y="10"/>
                    <a:pt x="37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47"/>
            <p:cNvSpPr/>
            <p:nvPr/>
          </p:nvSpPr>
          <p:spPr bwMode="auto">
            <a:xfrm>
              <a:off x="7439025" y="4204865"/>
              <a:ext cx="177800" cy="176213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3 h 47"/>
                <a:gd name="T4" fmla="*/ 10 w 47"/>
                <a:gd name="T5" fmla="*/ 42 h 47"/>
                <a:gd name="T6" fmla="*/ 13 w 47"/>
                <a:gd name="T7" fmla="*/ 44 h 47"/>
                <a:gd name="T8" fmla="*/ 23 w 47"/>
                <a:gd name="T9" fmla="*/ 47 h 47"/>
                <a:gd name="T10" fmla="*/ 47 w 47"/>
                <a:gd name="T11" fmla="*/ 23 h 47"/>
                <a:gd name="T12" fmla="*/ 23 w 4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1"/>
                    <a:pt x="4" y="38"/>
                    <a:pt x="10" y="42"/>
                  </a:cubicBezTo>
                  <a:cubicBezTo>
                    <a:pt x="11" y="43"/>
                    <a:pt x="12" y="44"/>
                    <a:pt x="13" y="44"/>
                  </a:cubicBezTo>
                  <a:cubicBezTo>
                    <a:pt x="16" y="46"/>
                    <a:pt x="20" y="47"/>
                    <a:pt x="23" y="47"/>
                  </a:cubicBezTo>
                  <a:cubicBezTo>
                    <a:pt x="36" y="47"/>
                    <a:pt x="47" y="36"/>
                    <a:pt x="47" y="23"/>
                  </a:cubicBezTo>
                  <a:cubicBezTo>
                    <a:pt x="47" y="10"/>
                    <a:pt x="36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48"/>
            <p:cNvSpPr/>
            <p:nvPr/>
          </p:nvSpPr>
          <p:spPr bwMode="auto">
            <a:xfrm>
              <a:off x="7837488" y="5568528"/>
              <a:ext cx="165100" cy="58738"/>
            </a:xfrm>
            <a:custGeom>
              <a:avLst/>
              <a:gdLst>
                <a:gd name="T0" fmla="*/ 22 w 44"/>
                <a:gd name="T1" fmla="*/ 0 h 16"/>
                <a:gd name="T2" fmla="*/ 0 w 44"/>
                <a:gd name="T3" fmla="*/ 16 h 16"/>
                <a:gd name="T4" fmla="*/ 44 w 44"/>
                <a:gd name="T5" fmla="*/ 16 h 16"/>
                <a:gd name="T6" fmla="*/ 22 w 4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6">
                  <a:moveTo>
                    <a:pt x="22" y="0"/>
                  </a:moveTo>
                  <a:cubicBezTo>
                    <a:pt x="12" y="0"/>
                    <a:pt x="3" y="7"/>
                    <a:pt x="0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1" y="7"/>
                    <a:pt x="33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49"/>
            <p:cNvSpPr/>
            <p:nvPr/>
          </p:nvSpPr>
          <p:spPr bwMode="auto">
            <a:xfrm>
              <a:off x="6062663" y="3861965"/>
              <a:ext cx="176213" cy="177800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3 h 47"/>
                <a:gd name="T4" fmla="*/ 23 w 47"/>
                <a:gd name="T5" fmla="*/ 47 h 47"/>
                <a:gd name="T6" fmla="*/ 33 w 47"/>
                <a:gd name="T7" fmla="*/ 45 h 47"/>
                <a:gd name="T8" fmla="*/ 37 w 47"/>
                <a:gd name="T9" fmla="*/ 43 h 47"/>
                <a:gd name="T10" fmla="*/ 47 w 47"/>
                <a:gd name="T11" fmla="*/ 23 h 47"/>
                <a:gd name="T12" fmla="*/ 23 w 4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27" y="47"/>
                    <a:pt x="30" y="46"/>
                    <a:pt x="33" y="45"/>
                  </a:cubicBezTo>
                  <a:cubicBezTo>
                    <a:pt x="34" y="44"/>
                    <a:pt x="36" y="43"/>
                    <a:pt x="37" y="43"/>
                  </a:cubicBezTo>
                  <a:cubicBezTo>
                    <a:pt x="43" y="38"/>
                    <a:pt x="47" y="31"/>
                    <a:pt x="47" y="23"/>
                  </a:cubicBezTo>
                  <a:cubicBezTo>
                    <a:pt x="47" y="10"/>
                    <a:pt x="36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50"/>
            <p:cNvSpPr/>
            <p:nvPr/>
          </p:nvSpPr>
          <p:spPr bwMode="auto">
            <a:xfrm>
              <a:off x="6062663" y="5225628"/>
              <a:ext cx="176213" cy="176213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2 h 47"/>
                <a:gd name="T4" fmla="*/ 0 w 47"/>
                <a:gd name="T5" fmla="*/ 24 h 47"/>
                <a:gd name="T6" fmla="*/ 0 w 47"/>
                <a:gd name="T7" fmla="*/ 26 h 47"/>
                <a:gd name="T8" fmla="*/ 23 w 47"/>
                <a:gd name="T9" fmla="*/ 47 h 47"/>
                <a:gd name="T10" fmla="*/ 33 w 47"/>
                <a:gd name="T11" fmla="*/ 45 h 47"/>
                <a:gd name="T12" fmla="*/ 37 w 47"/>
                <a:gd name="T13" fmla="*/ 43 h 47"/>
                <a:gd name="T14" fmla="*/ 47 w 47"/>
                <a:gd name="T15" fmla="*/ 24 h 47"/>
                <a:gd name="T16" fmla="*/ 37 w 47"/>
                <a:gd name="T17" fmla="*/ 4 h 47"/>
                <a:gd name="T18" fmla="*/ 33 w 47"/>
                <a:gd name="T19" fmla="*/ 2 h 47"/>
                <a:gd name="T20" fmla="*/ 33 w 47"/>
                <a:gd name="T21" fmla="*/ 2 h 47"/>
                <a:gd name="T22" fmla="*/ 23 w 47"/>
                <a:gd name="T2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" y="38"/>
                    <a:pt x="11" y="47"/>
                    <a:pt x="23" y="47"/>
                  </a:cubicBezTo>
                  <a:cubicBezTo>
                    <a:pt x="27" y="47"/>
                    <a:pt x="30" y="46"/>
                    <a:pt x="33" y="45"/>
                  </a:cubicBezTo>
                  <a:cubicBezTo>
                    <a:pt x="34" y="44"/>
                    <a:pt x="36" y="44"/>
                    <a:pt x="37" y="43"/>
                  </a:cubicBezTo>
                  <a:cubicBezTo>
                    <a:pt x="43" y="39"/>
                    <a:pt x="47" y="32"/>
                    <a:pt x="47" y="24"/>
                  </a:cubicBezTo>
                  <a:cubicBezTo>
                    <a:pt x="47" y="16"/>
                    <a:pt x="43" y="9"/>
                    <a:pt x="37" y="4"/>
                  </a:cubicBezTo>
                  <a:cubicBezTo>
                    <a:pt x="36" y="4"/>
                    <a:pt x="34" y="3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96" name="图片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69" y="5945217"/>
            <a:ext cx="794775" cy="732116"/>
          </a:xfrm>
          <a:prstGeom prst="rect">
            <a:avLst/>
          </a:prstGeom>
        </p:spPr>
      </p:pic>
      <p:sp>
        <p:nvSpPr>
          <p:cNvPr id="199" name="文本框 198"/>
          <p:cNvSpPr txBox="1"/>
          <p:nvPr/>
        </p:nvSpPr>
        <p:spPr>
          <a:xfrm>
            <a:off x="5640512" y="1042300"/>
            <a:ext cx="6551488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E44B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杜蛭丸源自于中医传统经典验方</a:t>
            </a:r>
            <a:r>
              <a:rPr lang="en-US" altLang="zh-CN" sz="1600" b="1" dirty="0">
                <a:solidFill>
                  <a:srgbClr val="E44B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b="1" dirty="0">
                <a:solidFill>
                  <a:srgbClr val="E44B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地黄饮子</a:t>
            </a:r>
            <a:r>
              <a:rPr lang="en-US" altLang="zh-CN" sz="1600" b="1" dirty="0">
                <a:solidFill>
                  <a:srgbClr val="E44B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b="1" dirty="0">
                <a:solidFill>
                  <a:srgbClr val="E44B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，为历代医家学者所传承和应用！</a:t>
            </a:r>
            <a:r>
              <a:rPr lang="en-US" altLang="zh-CN" sz="1600" b="1" dirty="0">
                <a:solidFill>
                  <a:srgbClr val="E44B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1600" b="1" dirty="0">
                <a:solidFill>
                  <a:srgbClr val="E44B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年被国家中医药管理局列为</a:t>
            </a:r>
            <a:r>
              <a:rPr lang="en-US" altLang="zh-CN" sz="1600" b="1" dirty="0">
                <a:solidFill>
                  <a:srgbClr val="E44B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b="1" dirty="0">
                <a:solidFill>
                  <a:srgbClr val="E44B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古代经典百大名方</a:t>
            </a:r>
            <a:r>
              <a:rPr lang="en-US" altLang="zh-CN" sz="1600" b="1" dirty="0">
                <a:solidFill>
                  <a:srgbClr val="E44B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b="1" dirty="0">
                <a:solidFill>
                  <a:srgbClr val="E44B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之一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47" y="1066888"/>
            <a:ext cx="5061983" cy="1384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57F4D02-4BD9-9986-40E4-207C71D6E6BB}"/>
              </a:ext>
            </a:extLst>
          </p:cNvPr>
          <p:cNvSpPr txBox="1"/>
          <p:nvPr/>
        </p:nvSpPr>
        <p:spPr>
          <a:xfrm>
            <a:off x="3051425" y="2591234"/>
            <a:ext cx="8563125" cy="1987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本品是在经典组方的基础之上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改良而成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1000" indent="-38100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是由中国工程院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院士王永炎教授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为首的专家组经过多次论证和筛选最终确立的新药处方！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1000" indent="-38100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国家七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五攻关课题项目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中医治疗中风系统方药的研究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重点研究项目！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1000" indent="-38100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经中国中医研究院、北京市中医医院等机构临床研究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证实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杜蛭丸治疗中风安全有效！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流程图: 过程 3">
            <a:extLst>
              <a:ext uri="{FF2B5EF4-FFF2-40B4-BE49-F238E27FC236}">
                <a16:creationId xmlns:a16="http://schemas.microsoft.com/office/drawing/2014/main" id="{0CA60417-E06D-EFE8-A53B-DD508896EB2A}"/>
              </a:ext>
            </a:extLst>
          </p:cNvPr>
          <p:cNvSpPr/>
          <p:nvPr/>
        </p:nvSpPr>
        <p:spPr>
          <a:xfrm>
            <a:off x="3596774" y="4789021"/>
            <a:ext cx="7769816" cy="494675"/>
          </a:xfrm>
          <a:prstGeom prst="flowChartProcess">
            <a:avLst/>
          </a:prstGeom>
          <a:solidFill>
            <a:srgbClr val="E44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处方研究成果在</a:t>
            </a:r>
            <a:r>
              <a:rPr lang="en-US" altLang="zh-CN" sz="213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1988</a:t>
            </a:r>
            <a:r>
              <a:rPr lang="zh-CN" altLang="en-US" sz="213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年第二届全国中风病学术研讨会上公布！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4D6266-3B48-34C0-8BF3-09D671C9D1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47" y="2777044"/>
            <a:ext cx="2570478" cy="2697801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D4D7682E-B136-C6AB-676C-5F6CE7A98FF0}"/>
              </a:ext>
            </a:extLst>
          </p:cNvPr>
          <p:cNvGrpSpPr/>
          <p:nvPr/>
        </p:nvGrpSpPr>
        <p:grpSpPr>
          <a:xfrm>
            <a:off x="3659190" y="5550060"/>
            <a:ext cx="7522845" cy="1237051"/>
            <a:chOff x="5838" y="7428"/>
            <a:chExt cx="11847" cy="2327"/>
          </a:xfrm>
        </p:grpSpPr>
        <p:sp>
          <p:nvSpPr>
            <p:cNvPr id="8" name="流程图: 可选过程 7">
              <a:extLst>
                <a:ext uri="{FF2B5EF4-FFF2-40B4-BE49-F238E27FC236}">
                  <a16:creationId xmlns:a16="http://schemas.microsoft.com/office/drawing/2014/main" id="{D419C557-64A8-47CB-38FB-1F75C93F909F}"/>
                </a:ext>
              </a:extLst>
            </p:cNvPr>
            <p:cNvSpPr/>
            <p:nvPr/>
          </p:nvSpPr>
          <p:spPr>
            <a:xfrm>
              <a:off x="5838" y="7428"/>
              <a:ext cx="11812" cy="2327"/>
            </a:xfrm>
            <a:prstGeom prst="flowChartAlternateProcess">
              <a:avLst/>
            </a:prstGeom>
            <a:noFill/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4845A79-B0B5-BFEE-0B43-3A04DF77FCAD}"/>
                </a:ext>
              </a:extLst>
            </p:cNvPr>
            <p:cNvSpPr txBox="1"/>
            <p:nvPr/>
          </p:nvSpPr>
          <p:spPr>
            <a:xfrm>
              <a:off x="5984" y="7607"/>
              <a:ext cx="11701" cy="1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王永炎教授：中医内科学专家，教授，主任医师，中国工程院院士，中央文史研究馆馆员，中国中医科学院院名誉院长、中国中医科学院中医临床基础医学研究所所长，北京师范大学资源生态与中药资源研究所所长，主要研究方向是中风病与脑病的临床与基础研究。</a:t>
              </a:r>
            </a:p>
          </p:txBody>
        </p:sp>
      </p:grp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F442D1F0-B668-BB09-493C-CED8B156C719}"/>
              </a:ext>
            </a:extLst>
          </p:cNvPr>
          <p:cNvCxnSpPr>
            <a:cxnSpLocks/>
          </p:cNvCxnSpPr>
          <p:nvPr/>
        </p:nvCxnSpPr>
        <p:spPr>
          <a:xfrm>
            <a:off x="69201" y="2591234"/>
            <a:ext cx="11974335" cy="0"/>
          </a:xfrm>
          <a:prstGeom prst="line">
            <a:avLst/>
          </a:prstGeom>
          <a:ln w="34925" cmpd="sng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017895" y="391457"/>
            <a:ext cx="8092280" cy="5024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665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杜蛭丸组方分析</a:t>
            </a:r>
            <a:r>
              <a:rPr lang="en-US" altLang="zh-CN" dirty="0">
                <a:sym typeface="+mn-lt"/>
              </a:rPr>
              <a:t>——</a:t>
            </a:r>
            <a:r>
              <a:rPr lang="zh-CN" altLang="en-US" dirty="0">
                <a:sym typeface="+mn-lt"/>
              </a:rPr>
              <a:t>双重活血、清热化痰、消肿祛瘀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0266743" y="0"/>
            <a:ext cx="1820401" cy="1168302"/>
            <a:chOff x="8126413" y="1512465"/>
            <a:chExt cx="2849562" cy="1828800"/>
          </a:xfrm>
          <a:solidFill>
            <a:srgbClr val="92D050"/>
          </a:solidFill>
        </p:grpSpPr>
        <p:sp>
          <p:nvSpPr>
            <p:cNvPr id="33" name="Freeform 5"/>
            <p:cNvSpPr>
              <a:spLocks noEditPoints="1"/>
            </p:cNvSpPr>
            <p:nvPr/>
          </p:nvSpPr>
          <p:spPr bwMode="auto">
            <a:xfrm>
              <a:off x="9144000" y="2352253"/>
              <a:ext cx="709613" cy="612775"/>
            </a:xfrm>
            <a:custGeom>
              <a:avLst/>
              <a:gdLst>
                <a:gd name="T0" fmla="*/ 437 w 447"/>
                <a:gd name="T1" fmla="*/ 192 h 386"/>
                <a:gd name="T2" fmla="*/ 331 w 447"/>
                <a:gd name="T3" fmla="*/ 377 h 386"/>
                <a:gd name="T4" fmla="*/ 116 w 447"/>
                <a:gd name="T5" fmla="*/ 377 h 386"/>
                <a:gd name="T6" fmla="*/ 7 w 447"/>
                <a:gd name="T7" fmla="*/ 192 h 386"/>
                <a:gd name="T8" fmla="*/ 5 w 447"/>
                <a:gd name="T9" fmla="*/ 197 h 386"/>
                <a:gd name="T10" fmla="*/ 0 w 447"/>
                <a:gd name="T11" fmla="*/ 197 h 386"/>
                <a:gd name="T12" fmla="*/ 111 w 447"/>
                <a:gd name="T13" fmla="*/ 386 h 386"/>
                <a:gd name="T14" fmla="*/ 113 w 447"/>
                <a:gd name="T15" fmla="*/ 386 h 386"/>
                <a:gd name="T16" fmla="*/ 331 w 447"/>
                <a:gd name="T17" fmla="*/ 386 h 386"/>
                <a:gd name="T18" fmla="*/ 329 w 447"/>
                <a:gd name="T19" fmla="*/ 384 h 386"/>
                <a:gd name="T20" fmla="*/ 338 w 447"/>
                <a:gd name="T21" fmla="*/ 379 h 386"/>
                <a:gd name="T22" fmla="*/ 338 w 447"/>
                <a:gd name="T23" fmla="*/ 381 h 386"/>
                <a:gd name="T24" fmla="*/ 447 w 447"/>
                <a:gd name="T25" fmla="*/ 197 h 386"/>
                <a:gd name="T26" fmla="*/ 444 w 447"/>
                <a:gd name="T27" fmla="*/ 197 h 386"/>
                <a:gd name="T28" fmla="*/ 440 w 447"/>
                <a:gd name="T29" fmla="*/ 197 h 386"/>
                <a:gd name="T30" fmla="*/ 437 w 447"/>
                <a:gd name="T31" fmla="*/ 192 h 386"/>
                <a:gd name="T32" fmla="*/ 430 w 447"/>
                <a:gd name="T33" fmla="*/ 159 h 386"/>
                <a:gd name="T34" fmla="*/ 447 w 447"/>
                <a:gd name="T35" fmla="*/ 187 h 386"/>
                <a:gd name="T36" fmla="*/ 430 w 447"/>
                <a:gd name="T37" fmla="*/ 159 h 386"/>
                <a:gd name="T38" fmla="*/ 331 w 447"/>
                <a:gd name="T39" fmla="*/ 5 h 386"/>
                <a:gd name="T40" fmla="*/ 116 w 447"/>
                <a:gd name="T41" fmla="*/ 5 h 386"/>
                <a:gd name="T42" fmla="*/ 331 w 447"/>
                <a:gd name="T43" fmla="*/ 5 h 386"/>
                <a:gd name="T44" fmla="*/ 435 w 447"/>
                <a:gd name="T45" fmla="*/ 187 h 386"/>
                <a:gd name="T46" fmla="*/ 331 w 447"/>
                <a:gd name="T47" fmla="*/ 5 h 386"/>
                <a:gd name="T48" fmla="*/ 106 w 447"/>
                <a:gd name="T49" fmla="*/ 0 h 386"/>
                <a:gd name="T50" fmla="*/ 7 w 447"/>
                <a:gd name="T51" fmla="*/ 176 h 386"/>
                <a:gd name="T52" fmla="*/ 106 w 447"/>
                <a:gd name="T53" fmla="*/ 0 h 386"/>
                <a:gd name="T54" fmla="*/ 106 w 447"/>
                <a:gd name="T55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7" h="386">
                  <a:moveTo>
                    <a:pt x="437" y="192"/>
                  </a:moveTo>
                  <a:lnTo>
                    <a:pt x="331" y="377"/>
                  </a:lnTo>
                  <a:lnTo>
                    <a:pt x="116" y="377"/>
                  </a:lnTo>
                  <a:lnTo>
                    <a:pt x="7" y="192"/>
                  </a:lnTo>
                  <a:lnTo>
                    <a:pt x="5" y="197"/>
                  </a:lnTo>
                  <a:lnTo>
                    <a:pt x="0" y="197"/>
                  </a:lnTo>
                  <a:lnTo>
                    <a:pt x="111" y="386"/>
                  </a:lnTo>
                  <a:lnTo>
                    <a:pt x="113" y="386"/>
                  </a:lnTo>
                  <a:lnTo>
                    <a:pt x="331" y="386"/>
                  </a:lnTo>
                  <a:lnTo>
                    <a:pt x="329" y="384"/>
                  </a:lnTo>
                  <a:lnTo>
                    <a:pt x="338" y="379"/>
                  </a:lnTo>
                  <a:lnTo>
                    <a:pt x="338" y="381"/>
                  </a:lnTo>
                  <a:lnTo>
                    <a:pt x="447" y="197"/>
                  </a:lnTo>
                  <a:lnTo>
                    <a:pt x="444" y="197"/>
                  </a:lnTo>
                  <a:lnTo>
                    <a:pt x="440" y="197"/>
                  </a:lnTo>
                  <a:lnTo>
                    <a:pt x="437" y="192"/>
                  </a:lnTo>
                  <a:close/>
                  <a:moveTo>
                    <a:pt x="430" y="159"/>
                  </a:moveTo>
                  <a:lnTo>
                    <a:pt x="447" y="187"/>
                  </a:lnTo>
                  <a:lnTo>
                    <a:pt x="430" y="159"/>
                  </a:lnTo>
                  <a:close/>
                  <a:moveTo>
                    <a:pt x="331" y="5"/>
                  </a:moveTo>
                  <a:lnTo>
                    <a:pt x="116" y="5"/>
                  </a:lnTo>
                  <a:lnTo>
                    <a:pt x="331" y="5"/>
                  </a:lnTo>
                  <a:lnTo>
                    <a:pt x="435" y="187"/>
                  </a:lnTo>
                  <a:lnTo>
                    <a:pt x="331" y="5"/>
                  </a:lnTo>
                  <a:close/>
                  <a:moveTo>
                    <a:pt x="106" y="0"/>
                  </a:moveTo>
                  <a:lnTo>
                    <a:pt x="7" y="176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6"/>
            <p:cNvSpPr>
              <a:spLocks noEditPoints="1"/>
            </p:cNvSpPr>
            <p:nvPr/>
          </p:nvSpPr>
          <p:spPr bwMode="auto">
            <a:xfrm>
              <a:off x="9144000" y="2352253"/>
              <a:ext cx="709613" cy="612775"/>
            </a:xfrm>
            <a:custGeom>
              <a:avLst/>
              <a:gdLst>
                <a:gd name="T0" fmla="*/ 437 w 447"/>
                <a:gd name="T1" fmla="*/ 192 h 386"/>
                <a:gd name="T2" fmla="*/ 331 w 447"/>
                <a:gd name="T3" fmla="*/ 377 h 386"/>
                <a:gd name="T4" fmla="*/ 116 w 447"/>
                <a:gd name="T5" fmla="*/ 377 h 386"/>
                <a:gd name="T6" fmla="*/ 7 w 447"/>
                <a:gd name="T7" fmla="*/ 192 h 386"/>
                <a:gd name="T8" fmla="*/ 5 w 447"/>
                <a:gd name="T9" fmla="*/ 197 h 386"/>
                <a:gd name="T10" fmla="*/ 0 w 447"/>
                <a:gd name="T11" fmla="*/ 197 h 386"/>
                <a:gd name="T12" fmla="*/ 111 w 447"/>
                <a:gd name="T13" fmla="*/ 386 h 386"/>
                <a:gd name="T14" fmla="*/ 113 w 447"/>
                <a:gd name="T15" fmla="*/ 386 h 386"/>
                <a:gd name="T16" fmla="*/ 331 w 447"/>
                <a:gd name="T17" fmla="*/ 386 h 386"/>
                <a:gd name="T18" fmla="*/ 329 w 447"/>
                <a:gd name="T19" fmla="*/ 384 h 386"/>
                <a:gd name="T20" fmla="*/ 338 w 447"/>
                <a:gd name="T21" fmla="*/ 379 h 386"/>
                <a:gd name="T22" fmla="*/ 338 w 447"/>
                <a:gd name="T23" fmla="*/ 381 h 386"/>
                <a:gd name="T24" fmla="*/ 447 w 447"/>
                <a:gd name="T25" fmla="*/ 197 h 386"/>
                <a:gd name="T26" fmla="*/ 444 w 447"/>
                <a:gd name="T27" fmla="*/ 197 h 386"/>
                <a:gd name="T28" fmla="*/ 440 w 447"/>
                <a:gd name="T29" fmla="*/ 197 h 386"/>
                <a:gd name="T30" fmla="*/ 437 w 447"/>
                <a:gd name="T31" fmla="*/ 192 h 386"/>
                <a:gd name="T32" fmla="*/ 430 w 447"/>
                <a:gd name="T33" fmla="*/ 159 h 386"/>
                <a:gd name="T34" fmla="*/ 447 w 447"/>
                <a:gd name="T35" fmla="*/ 187 h 386"/>
                <a:gd name="T36" fmla="*/ 430 w 447"/>
                <a:gd name="T37" fmla="*/ 159 h 386"/>
                <a:gd name="T38" fmla="*/ 331 w 447"/>
                <a:gd name="T39" fmla="*/ 5 h 386"/>
                <a:gd name="T40" fmla="*/ 116 w 447"/>
                <a:gd name="T41" fmla="*/ 5 h 386"/>
                <a:gd name="T42" fmla="*/ 331 w 447"/>
                <a:gd name="T43" fmla="*/ 5 h 386"/>
                <a:gd name="T44" fmla="*/ 435 w 447"/>
                <a:gd name="T45" fmla="*/ 187 h 386"/>
                <a:gd name="T46" fmla="*/ 331 w 447"/>
                <a:gd name="T47" fmla="*/ 5 h 386"/>
                <a:gd name="T48" fmla="*/ 106 w 447"/>
                <a:gd name="T49" fmla="*/ 0 h 386"/>
                <a:gd name="T50" fmla="*/ 7 w 447"/>
                <a:gd name="T51" fmla="*/ 176 h 386"/>
                <a:gd name="T52" fmla="*/ 106 w 447"/>
                <a:gd name="T53" fmla="*/ 0 h 386"/>
                <a:gd name="T54" fmla="*/ 106 w 447"/>
                <a:gd name="T55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7" h="386">
                  <a:moveTo>
                    <a:pt x="437" y="192"/>
                  </a:moveTo>
                  <a:lnTo>
                    <a:pt x="331" y="377"/>
                  </a:lnTo>
                  <a:lnTo>
                    <a:pt x="116" y="377"/>
                  </a:lnTo>
                  <a:lnTo>
                    <a:pt x="7" y="192"/>
                  </a:lnTo>
                  <a:lnTo>
                    <a:pt x="5" y="197"/>
                  </a:lnTo>
                  <a:lnTo>
                    <a:pt x="0" y="197"/>
                  </a:lnTo>
                  <a:lnTo>
                    <a:pt x="111" y="386"/>
                  </a:lnTo>
                  <a:lnTo>
                    <a:pt x="113" y="386"/>
                  </a:lnTo>
                  <a:lnTo>
                    <a:pt x="331" y="386"/>
                  </a:lnTo>
                  <a:lnTo>
                    <a:pt x="329" y="384"/>
                  </a:lnTo>
                  <a:lnTo>
                    <a:pt x="338" y="379"/>
                  </a:lnTo>
                  <a:lnTo>
                    <a:pt x="338" y="381"/>
                  </a:lnTo>
                  <a:lnTo>
                    <a:pt x="447" y="197"/>
                  </a:lnTo>
                  <a:lnTo>
                    <a:pt x="444" y="197"/>
                  </a:lnTo>
                  <a:lnTo>
                    <a:pt x="440" y="197"/>
                  </a:lnTo>
                  <a:lnTo>
                    <a:pt x="437" y="192"/>
                  </a:lnTo>
                  <a:moveTo>
                    <a:pt x="430" y="159"/>
                  </a:moveTo>
                  <a:lnTo>
                    <a:pt x="447" y="187"/>
                  </a:lnTo>
                  <a:lnTo>
                    <a:pt x="430" y="159"/>
                  </a:lnTo>
                  <a:moveTo>
                    <a:pt x="331" y="5"/>
                  </a:moveTo>
                  <a:lnTo>
                    <a:pt x="116" y="5"/>
                  </a:lnTo>
                  <a:lnTo>
                    <a:pt x="331" y="5"/>
                  </a:lnTo>
                  <a:lnTo>
                    <a:pt x="435" y="187"/>
                  </a:lnTo>
                  <a:lnTo>
                    <a:pt x="331" y="5"/>
                  </a:lnTo>
                  <a:moveTo>
                    <a:pt x="106" y="0"/>
                  </a:moveTo>
                  <a:lnTo>
                    <a:pt x="7" y="176"/>
                  </a:lnTo>
                  <a:lnTo>
                    <a:pt x="106" y="0"/>
                  </a:lnTo>
                  <a:lnTo>
                    <a:pt x="10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"/>
            <p:cNvSpPr>
              <a:spLocks noEditPoints="1"/>
            </p:cNvSpPr>
            <p:nvPr/>
          </p:nvSpPr>
          <p:spPr bwMode="auto">
            <a:xfrm>
              <a:off x="10194925" y="1736303"/>
              <a:ext cx="712788" cy="615950"/>
            </a:xfrm>
            <a:custGeom>
              <a:avLst/>
              <a:gdLst>
                <a:gd name="T0" fmla="*/ 0 w 449"/>
                <a:gd name="T1" fmla="*/ 202 h 388"/>
                <a:gd name="T2" fmla="*/ 0 w 449"/>
                <a:gd name="T3" fmla="*/ 202 h 388"/>
                <a:gd name="T4" fmla="*/ 106 w 449"/>
                <a:gd name="T5" fmla="*/ 388 h 388"/>
                <a:gd name="T6" fmla="*/ 106 w 449"/>
                <a:gd name="T7" fmla="*/ 388 h 388"/>
                <a:gd name="T8" fmla="*/ 0 w 449"/>
                <a:gd name="T9" fmla="*/ 202 h 388"/>
                <a:gd name="T10" fmla="*/ 106 w 449"/>
                <a:gd name="T11" fmla="*/ 5 h 388"/>
                <a:gd name="T12" fmla="*/ 0 w 449"/>
                <a:gd name="T13" fmla="*/ 192 h 388"/>
                <a:gd name="T14" fmla="*/ 0 w 449"/>
                <a:gd name="T15" fmla="*/ 192 h 388"/>
                <a:gd name="T16" fmla="*/ 106 w 449"/>
                <a:gd name="T17" fmla="*/ 5 h 388"/>
                <a:gd name="T18" fmla="*/ 336 w 449"/>
                <a:gd name="T19" fmla="*/ 0 h 388"/>
                <a:gd name="T20" fmla="*/ 116 w 449"/>
                <a:gd name="T21" fmla="*/ 0 h 388"/>
                <a:gd name="T22" fmla="*/ 118 w 449"/>
                <a:gd name="T23" fmla="*/ 5 h 388"/>
                <a:gd name="T24" fmla="*/ 116 w 449"/>
                <a:gd name="T25" fmla="*/ 10 h 388"/>
                <a:gd name="T26" fmla="*/ 331 w 449"/>
                <a:gd name="T27" fmla="*/ 10 h 388"/>
                <a:gd name="T28" fmla="*/ 437 w 449"/>
                <a:gd name="T29" fmla="*/ 197 h 388"/>
                <a:gd name="T30" fmla="*/ 331 w 449"/>
                <a:gd name="T31" fmla="*/ 384 h 388"/>
                <a:gd name="T32" fmla="*/ 336 w 449"/>
                <a:gd name="T33" fmla="*/ 384 h 388"/>
                <a:gd name="T34" fmla="*/ 338 w 449"/>
                <a:gd name="T35" fmla="*/ 388 h 388"/>
                <a:gd name="T36" fmla="*/ 449 w 449"/>
                <a:gd name="T37" fmla="*/ 197 h 388"/>
                <a:gd name="T38" fmla="*/ 336 w 449"/>
                <a:gd name="T3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9" h="388">
                  <a:moveTo>
                    <a:pt x="0" y="202"/>
                  </a:moveTo>
                  <a:lnTo>
                    <a:pt x="0" y="202"/>
                  </a:lnTo>
                  <a:lnTo>
                    <a:pt x="106" y="388"/>
                  </a:lnTo>
                  <a:lnTo>
                    <a:pt x="106" y="388"/>
                  </a:lnTo>
                  <a:lnTo>
                    <a:pt x="0" y="202"/>
                  </a:lnTo>
                  <a:close/>
                  <a:moveTo>
                    <a:pt x="106" y="5"/>
                  </a:moveTo>
                  <a:lnTo>
                    <a:pt x="0" y="192"/>
                  </a:lnTo>
                  <a:lnTo>
                    <a:pt x="0" y="192"/>
                  </a:lnTo>
                  <a:lnTo>
                    <a:pt x="106" y="5"/>
                  </a:lnTo>
                  <a:close/>
                  <a:moveTo>
                    <a:pt x="336" y="0"/>
                  </a:moveTo>
                  <a:lnTo>
                    <a:pt x="116" y="0"/>
                  </a:lnTo>
                  <a:lnTo>
                    <a:pt x="118" y="5"/>
                  </a:lnTo>
                  <a:lnTo>
                    <a:pt x="116" y="10"/>
                  </a:lnTo>
                  <a:lnTo>
                    <a:pt x="331" y="10"/>
                  </a:lnTo>
                  <a:lnTo>
                    <a:pt x="437" y="197"/>
                  </a:lnTo>
                  <a:lnTo>
                    <a:pt x="331" y="384"/>
                  </a:lnTo>
                  <a:lnTo>
                    <a:pt x="336" y="384"/>
                  </a:lnTo>
                  <a:lnTo>
                    <a:pt x="338" y="388"/>
                  </a:lnTo>
                  <a:lnTo>
                    <a:pt x="449" y="197"/>
                  </a:lnTo>
                  <a:lnTo>
                    <a:pt x="3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8"/>
            <p:cNvSpPr>
              <a:spLocks noEditPoints="1"/>
            </p:cNvSpPr>
            <p:nvPr/>
          </p:nvSpPr>
          <p:spPr bwMode="auto">
            <a:xfrm>
              <a:off x="10194925" y="1736303"/>
              <a:ext cx="712788" cy="615950"/>
            </a:xfrm>
            <a:custGeom>
              <a:avLst/>
              <a:gdLst>
                <a:gd name="T0" fmla="*/ 0 w 449"/>
                <a:gd name="T1" fmla="*/ 202 h 388"/>
                <a:gd name="T2" fmla="*/ 0 w 449"/>
                <a:gd name="T3" fmla="*/ 202 h 388"/>
                <a:gd name="T4" fmla="*/ 106 w 449"/>
                <a:gd name="T5" fmla="*/ 388 h 388"/>
                <a:gd name="T6" fmla="*/ 106 w 449"/>
                <a:gd name="T7" fmla="*/ 388 h 388"/>
                <a:gd name="T8" fmla="*/ 0 w 449"/>
                <a:gd name="T9" fmla="*/ 202 h 388"/>
                <a:gd name="T10" fmla="*/ 106 w 449"/>
                <a:gd name="T11" fmla="*/ 5 h 388"/>
                <a:gd name="T12" fmla="*/ 0 w 449"/>
                <a:gd name="T13" fmla="*/ 192 h 388"/>
                <a:gd name="T14" fmla="*/ 0 w 449"/>
                <a:gd name="T15" fmla="*/ 192 h 388"/>
                <a:gd name="T16" fmla="*/ 106 w 449"/>
                <a:gd name="T17" fmla="*/ 5 h 388"/>
                <a:gd name="T18" fmla="*/ 336 w 449"/>
                <a:gd name="T19" fmla="*/ 0 h 388"/>
                <a:gd name="T20" fmla="*/ 116 w 449"/>
                <a:gd name="T21" fmla="*/ 0 h 388"/>
                <a:gd name="T22" fmla="*/ 118 w 449"/>
                <a:gd name="T23" fmla="*/ 5 h 388"/>
                <a:gd name="T24" fmla="*/ 116 w 449"/>
                <a:gd name="T25" fmla="*/ 10 h 388"/>
                <a:gd name="T26" fmla="*/ 331 w 449"/>
                <a:gd name="T27" fmla="*/ 10 h 388"/>
                <a:gd name="T28" fmla="*/ 437 w 449"/>
                <a:gd name="T29" fmla="*/ 197 h 388"/>
                <a:gd name="T30" fmla="*/ 331 w 449"/>
                <a:gd name="T31" fmla="*/ 384 h 388"/>
                <a:gd name="T32" fmla="*/ 336 w 449"/>
                <a:gd name="T33" fmla="*/ 384 h 388"/>
                <a:gd name="T34" fmla="*/ 338 w 449"/>
                <a:gd name="T35" fmla="*/ 388 h 388"/>
                <a:gd name="T36" fmla="*/ 449 w 449"/>
                <a:gd name="T37" fmla="*/ 197 h 388"/>
                <a:gd name="T38" fmla="*/ 336 w 449"/>
                <a:gd name="T3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9" h="388">
                  <a:moveTo>
                    <a:pt x="0" y="202"/>
                  </a:moveTo>
                  <a:lnTo>
                    <a:pt x="0" y="202"/>
                  </a:lnTo>
                  <a:lnTo>
                    <a:pt x="106" y="388"/>
                  </a:lnTo>
                  <a:lnTo>
                    <a:pt x="106" y="388"/>
                  </a:lnTo>
                  <a:lnTo>
                    <a:pt x="0" y="202"/>
                  </a:lnTo>
                  <a:moveTo>
                    <a:pt x="106" y="5"/>
                  </a:moveTo>
                  <a:lnTo>
                    <a:pt x="0" y="192"/>
                  </a:lnTo>
                  <a:lnTo>
                    <a:pt x="0" y="192"/>
                  </a:lnTo>
                  <a:lnTo>
                    <a:pt x="106" y="5"/>
                  </a:lnTo>
                  <a:moveTo>
                    <a:pt x="336" y="0"/>
                  </a:moveTo>
                  <a:lnTo>
                    <a:pt x="116" y="0"/>
                  </a:lnTo>
                  <a:lnTo>
                    <a:pt x="118" y="5"/>
                  </a:lnTo>
                  <a:lnTo>
                    <a:pt x="116" y="10"/>
                  </a:lnTo>
                  <a:lnTo>
                    <a:pt x="331" y="10"/>
                  </a:lnTo>
                  <a:lnTo>
                    <a:pt x="437" y="197"/>
                  </a:lnTo>
                  <a:lnTo>
                    <a:pt x="331" y="384"/>
                  </a:lnTo>
                  <a:lnTo>
                    <a:pt x="336" y="384"/>
                  </a:lnTo>
                  <a:lnTo>
                    <a:pt x="338" y="388"/>
                  </a:lnTo>
                  <a:lnTo>
                    <a:pt x="449" y="197"/>
                  </a:lnTo>
                  <a:lnTo>
                    <a:pt x="33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9"/>
            <p:cNvSpPr>
              <a:spLocks noEditPoints="1"/>
            </p:cNvSpPr>
            <p:nvPr/>
          </p:nvSpPr>
          <p:spPr bwMode="auto">
            <a:xfrm>
              <a:off x="9669463" y="2049040"/>
              <a:ext cx="709613" cy="615950"/>
            </a:xfrm>
            <a:custGeom>
              <a:avLst/>
              <a:gdLst>
                <a:gd name="T0" fmla="*/ 189 w 189"/>
                <a:gd name="T1" fmla="*/ 83 h 164"/>
                <a:gd name="T2" fmla="*/ 189 w 189"/>
                <a:gd name="T3" fmla="*/ 83 h 164"/>
                <a:gd name="T4" fmla="*/ 175 w 189"/>
                <a:gd name="T5" fmla="*/ 106 h 164"/>
                <a:gd name="T6" fmla="*/ 189 w 189"/>
                <a:gd name="T7" fmla="*/ 83 h 164"/>
                <a:gd name="T8" fmla="*/ 39 w 189"/>
                <a:gd name="T9" fmla="*/ 19 h 164"/>
                <a:gd name="T10" fmla="*/ 2 w 189"/>
                <a:gd name="T11" fmla="*/ 83 h 164"/>
                <a:gd name="T12" fmla="*/ 0 w 189"/>
                <a:gd name="T13" fmla="*/ 83 h 164"/>
                <a:gd name="T14" fmla="*/ 44 w 189"/>
                <a:gd name="T15" fmla="*/ 160 h 164"/>
                <a:gd name="T16" fmla="*/ 45 w 189"/>
                <a:gd name="T17" fmla="*/ 162 h 164"/>
                <a:gd name="T18" fmla="*/ 46 w 189"/>
                <a:gd name="T19" fmla="*/ 164 h 164"/>
                <a:gd name="T20" fmla="*/ 48 w 189"/>
                <a:gd name="T21" fmla="*/ 164 h 164"/>
                <a:gd name="T22" fmla="*/ 49 w 189"/>
                <a:gd name="T23" fmla="*/ 164 h 164"/>
                <a:gd name="T24" fmla="*/ 140 w 189"/>
                <a:gd name="T25" fmla="*/ 164 h 164"/>
                <a:gd name="T26" fmla="*/ 138 w 189"/>
                <a:gd name="T27" fmla="*/ 162 h 164"/>
                <a:gd name="T28" fmla="*/ 140 w 189"/>
                <a:gd name="T29" fmla="*/ 160 h 164"/>
                <a:gd name="T30" fmla="*/ 49 w 189"/>
                <a:gd name="T31" fmla="*/ 160 h 164"/>
                <a:gd name="T32" fmla="*/ 42 w 189"/>
                <a:gd name="T33" fmla="*/ 148 h 164"/>
                <a:gd name="T34" fmla="*/ 3 w 189"/>
                <a:gd name="T35" fmla="*/ 81 h 164"/>
                <a:gd name="T36" fmla="*/ 39 w 189"/>
                <a:gd name="T37" fmla="*/ 19 h 164"/>
                <a:gd name="T38" fmla="*/ 39 w 189"/>
                <a:gd name="T39" fmla="*/ 19 h 164"/>
                <a:gd name="T40" fmla="*/ 35 w 189"/>
                <a:gd name="T41" fmla="*/ 17 h 164"/>
                <a:gd name="T42" fmla="*/ 6 w 189"/>
                <a:gd name="T43" fmla="*/ 69 h 164"/>
                <a:gd name="T44" fmla="*/ 35 w 189"/>
                <a:gd name="T45" fmla="*/ 17 h 164"/>
                <a:gd name="T46" fmla="*/ 35 w 189"/>
                <a:gd name="T47" fmla="*/ 17 h 164"/>
                <a:gd name="T48" fmla="*/ 143 w 189"/>
                <a:gd name="T49" fmla="*/ 0 h 164"/>
                <a:gd name="T50" fmla="*/ 142 w 189"/>
                <a:gd name="T51" fmla="*/ 2 h 164"/>
                <a:gd name="T52" fmla="*/ 68 w 189"/>
                <a:gd name="T53" fmla="*/ 2 h 164"/>
                <a:gd name="T54" fmla="*/ 68 w 189"/>
                <a:gd name="T55" fmla="*/ 2 h 164"/>
                <a:gd name="T56" fmla="*/ 140 w 189"/>
                <a:gd name="T57" fmla="*/ 2 h 164"/>
                <a:gd name="T58" fmla="*/ 185 w 189"/>
                <a:gd name="T59" fmla="*/ 81 h 164"/>
                <a:gd name="T60" fmla="*/ 186 w 189"/>
                <a:gd name="T61" fmla="*/ 79 h 164"/>
                <a:gd name="T62" fmla="*/ 189 w 189"/>
                <a:gd name="T63" fmla="*/ 79 h 164"/>
                <a:gd name="T64" fmla="*/ 143 w 189"/>
                <a:gd name="T6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9" h="164">
                  <a:moveTo>
                    <a:pt x="189" y="83"/>
                  </a:moveTo>
                  <a:cubicBezTo>
                    <a:pt x="189" y="83"/>
                    <a:pt x="189" y="83"/>
                    <a:pt x="189" y="83"/>
                  </a:cubicBezTo>
                  <a:cubicBezTo>
                    <a:pt x="175" y="106"/>
                    <a:pt x="175" y="106"/>
                    <a:pt x="175" y="106"/>
                  </a:cubicBezTo>
                  <a:cubicBezTo>
                    <a:pt x="189" y="83"/>
                    <a:pt x="189" y="83"/>
                    <a:pt x="189" y="83"/>
                  </a:cubicBezTo>
                  <a:moveTo>
                    <a:pt x="39" y="19"/>
                  </a:moveTo>
                  <a:cubicBezTo>
                    <a:pt x="2" y="83"/>
                    <a:pt x="2" y="83"/>
                    <a:pt x="2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8" y="164"/>
                    <a:pt x="48" y="164"/>
                    <a:pt x="48" y="164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140" y="164"/>
                    <a:pt x="140" y="164"/>
                    <a:pt x="140" y="164"/>
                  </a:cubicBezTo>
                  <a:cubicBezTo>
                    <a:pt x="138" y="162"/>
                    <a:pt x="138" y="162"/>
                    <a:pt x="138" y="162"/>
                  </a:cubicBezTo>
                  <a:cubicBezTo>
                    <a:pt x="140" y="160"/>
                    <a:pt x="140" y="160"/>
                    <a:pt x="140" y="160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moveTo>
                    <a:pt x="35" y="17"/>
                  </a:moveTo>
                  <a:cubicBezTo>
                    <a:pt x="6" y="69"/>
                    <a:pt x="6" y="69"/>
                    <a:pt x="6" y="69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moveTo>
                    <a:pt x="143" y="0"/>
                  </a:moveTo>
                  <a:cubicBezTo>
                    <a:pt x="142" y="2"/>
                    <a:pt x="142" y="2"/>
                    <a:pt x="142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85" y="81"/>
                    <a:pt x="185" y="81"/>
                    <a:pt x="185" y="81"/>
                  </a:cubicBezTo>
                  <a:cubicBezTo>
                    <a:pt x="186" y="79"/>
                    <a:pt x="186" y="79"/>
                    <a:pt x="186" y="79"/>
                  </a:cubicBezTo>
                  <a:cubicBezTo>
                    <a:pt x="189" y="79"/>
                    <a:pt x="189" y="79"/>
                    <a:pt x="189" y="79"/>
                  </a:cubicBezTo>
                  <a:cubicBezTo>
                    <a:pt x="143" y="0"/>
                    <a:pt x="143" y="0"/>
                    <a:pt x="1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0"/>
            <p:cNvSpPr/>
            <p:nvPr/>
          </p:nvSpPr>
          <p:spPr bwMode="auto">
            <a:xfrm>
              <a:off x="9666288" y="2953915"/>
              <a:ext cx="149225" cy="244475"/>
            </a:xfrm>
            <a:custGeom>
              <a:avLst/>
              <a:gdLst>
                <a:gd name="T0" fmla="*/ 4 w 40"/>
                <a:gd name="T1" fmla="*/ 0 h 65"/>
                <a:gd name="T2" fmla="*/ 0 w 40"/>
                <a:gd name="T3" fmla="*/ 2 h 65"/>
                <a:gd name="T4" fmla="*/ 1 w 40"/>
                <a:gd name="T5" fmla="*/ 3 h 65"/>
                <a:gd name="T6" fmla="*/ 36 w 40"/>
                <a:gd name="T7" fmla="*/ 65 h 65"/>
                <a:gd name="T8" fmla="*/ 40 w 40"/>
                <a:gd name="T9" fmla="*/ 63 h 65"/>
                <a:gd name="T10" fmla="*/ 4 w 40"/>
                <a:gd name="T11" fmla="*/ 1 h 65"/>
                <a:gd name="T12" fmla="*/ 4 w 40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65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8" y="64"/>
                    <a:pt x="39" y="64"/>
                    <a:pt x="40" y="6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1"/>
            <p:cNvSpPr/>
            <p:nvPr/>
          </p:nvSpPr>
          <p:spPr bwMode="auto">
            <a:xfrm>
              <a:off x="10720388" y="2957090"/>
              <a:ext cx="146050" cy="241300"/>
            </a:xfrm>
            <a:custGeom>
              <a:avLst/>
              <a:gdLst>
                <a:gd name="T0" fmla="*/ 3 w 39"/>
                <a:gd name="T1" fmla="*/ 0 h 64"/>
                <a:gd name="T2" fmla="*/ 2 w 39"/>
                <a:gd name="T3" fmla="*/ 2 h 64"/>
                <a:gd name="T4" fmla="*/ 0 w 39"/>
                <a:gd name="T5" fmla="*/ 2 h 64"/>
                <a:gd name="T6" fmla="*/ 35 w 39"/>
                <a:gd name="T7" fmla="*/ 64 h 64"/>
                <a:gd name="T8" fmla="*/ 39 w 39"/>
                <a:gd name="T9" fmla="*/ 62 h 64"/>
                <a:gd name="T10" fmla="*/ 3 w 39"/>
                <a:gd name="T1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64">
                  <a:moveTo>
                    <a:pt x="3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6" y="63"/>
                    <a:pt x="37" y="63"/>
                    <a:pt x="39" y="6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2"/>
            <p:cNvSpPr>
              <a:spLocks noEditPoints="1"/>
            </p:cNvSpPr>
            <p:nvPr/>
          </p:nvSpPr>
          <p:spPr bwMode="auto">
            <a:xfrm>
              <a:off x="9680575" y="1512465"/>
              <a:ext cx="701675" cy="544513"/>
            </a:xfrm>
            <a:custGeom>
              <a:avLst/>
              <a:gdLst>
                <a:gd name="T0" fmla="*/ 37 w 187"/>
                <a:gd name="T1" fmla="*/ 0 h 145"/>
                <a:gd name="T2" fmla="*/ 37 w 187"/>
                <a:gd name="T3" fmla="*/ 0 h 145"/>
                <a:gd name="T4" fmla="*/ 0 w 187"/>
                <a:gd name="T5" fmla="*/ 62 h 145"/>
                <a:gd name="T6" fmla="*/ 14 w 187"/>
                <a:gd name="T7" fmla="*/ 86 h 145"/>
                <a:gd name="T8" fmla="*/ 0 w 187"/>
                <a:gd name="T9" fmla="*/ 62 h 145"/>
                <a:gd name="T10" fmla="*/ 37 w 187"/>
                <a:gd name="T11" fmla="*/ 0 h 145"/>
                <a:gd name="T12" fmla="*/ 150 w 187"/>
                <a:gd name="T13" fmla="*/ 0 h 145"/>
                <a:gd name="T14" fmla="*/ 148 w 187"/>
                <a:gd name="T15" fmla="*/ 0 h 145"/>
                <a:gd name="T16" fmla="*/ 146 w 187"/>
                <a:gd name="T17" fmla="*/ 1 h 145"/>
                <a:gd name="T18" fmla="*/ 182 w 187"/>
                <a:gd name="T19" fmla="*/ 62 h 145"/>
                <a:gd name="T20" fmla="*/ 137 w 187"/>
                <a:gd name="T21" fmla="*/ 141 h 145"/>
                <a:gd name="T22" fmla="*/ 65 w 187"/>
                <a:gd name="T23" fmla="*/ 141 h 145"/>
                <a:gd name="T24" fmla="*/ 65 w 187"/>
                <a:gd name="T25" fmla="*/ 143 h 145"/>
                <a:gd name="T26" fmla="*/ 65 w 187"/>
                <a:gd name="T27" fmla="*/ 145 h 145"/>
                <a:gd name="T28" fmla="*/ 139 w 187"/>
                <a:gd name="T29" fmla="*/ 145 h 145"/>
                <a:gd name="T30" fmla="*/ 140 w 187"/>
                <a:gd name="T31" fmla="*/ 143 h 145"/>
                <a:gd name="T32" fmla="*/ 186 w 187"/>
                <a:gd name="T33" fmla="*/ 64 h 145"/>
                <a:gd name="T34" fmla="*/ 187 w 187"/>
                <a:gd name="T35" fmla="*/ 62 h 145"/>
                <a:gd name="T36" fmla="*/ 186 w 187"/>
                <a:gd name="T37" fmla="*/ 60 h 145"/>
                <a:gd name="T38" fmla="*/ 150 w 187"/>
                <a:gd name="T3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7" h="145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37" y="0"/>
                    <a:pt x="37" y="0"/>
                    <a:pt x="37" y="0"/>
                  </a:cubicBezTo>
                  <a:moveTo>
                    <a:pt x="150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7" y="0"/>
                    <a:pt x="146" y="1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2"/>
                    <a:pt x="65" y="142"/>
                    <a:pt x="65" y="143"/>
                  </a:cubicBezTo>
                  <a:cubicBezTo>
                    <a:pt x="65" y="144"/>
                    <a:pt x="65" y="144"/>
                    <a:pt x="65" y="145"/>
                  </a:cubicBezTo>
                  <a:cubicBezTo>
                    <a:pt x="139" y="145"/>
                    <a:pt x="139" y="145"/>
                    <a:pt x="139" y="145"/>
                  </a:cubicBezTo>
                  <a:cubicBezTo>
                    <a:pt x="140" y="143"/>
                    <a:pt x="140" y="143"/>
                    <a:pt x="140" y="143"/>
                  </a:cubicBezTo>
                  <a:cubicBezTo>
                    <a:pt x="186" y="64"/>
                    <a:pt x="186" y="64"/>
                    <a:pt x="186" y="64"/>
                  </a:cubicBezTo>
                  <a:cubicBezTo>
                    <a:pt x="187" y="62"/>
                    <a:pt x="187" y="62"/>
                    <a:pt x="187" y="62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3"/>
            <p:cNvSpPr/>
            <p:nvPr/>
          </p:nvSpPr>
          <p:spPr bwMode="auto">
            <a:xfrm>
              <a:off x="10186988" y="2345903"/>
              <a:ext cx="720725" cy="619125"/>
            </a:xfrm>
            <a:custGeom>
              <a:avLst/>
              <a:gdLst>
                <a:gd name="T0" fmla="*/ 144 w 192"/>
                <a:gd name="T1" fmla="*/ 0 h 165"/>
                <a:gd name="T2" fmla="*/ 142 w 192"/>
                <a:gd name="T3" fmla="*/ 0 h 165"/>
                <a:gd name="T4" fmla="*/ 51 w 192"/>
                <a:gd name="T5" fmla="*/ 0 h 165"/>
                <a:gd name="T6" fmla="*/ 48 w 192"/>
                <a:gd name="T7" fmla="*/ 0 h 165"/>
                <a:gd name="T8" fmla="*/ 47 w 192"/>
                <a:gd name="T9" fmla="*/ 2 h 165"/>
                <a:gd name="T10" fmla="*/ 47 w 192"/>
                <a:gd name="T11" fmla="*/ 2 h 165"/>
                <a:gd name="T12" fmla="*/ 2 w 192"/>
                <a:gd name="T13" fmla="*/ 81 h 165"/>
                <a:gd name="T14" fmla="*/ 0 w 192"/>
                <a:gd name="T15" fmla="*/ 83 h 165"/>
                <a:gd name="T16" fmla="*/ 2 w 192"/>
                <a:gd name="T17" fmla="*/ 85 h 165"/>
                <a:gd name="T18" fmla="*/ 37 w 192"/>
                <a:gd name="T19" fmla="*/ 146 h 165"/>
                <a:gd name="T20" fmla="*/ 41 w 192"/>
                <a:gd name="T21" fmla="*/ 144 h 165"/>
                <a:gd name="T22" fmla="*/ 5 w 192"/>
                <a:gd name="T23" fmla="*/ 83 h 165"/>
                <a:gd name="T24" fmla="*/ 37 w 192"/>
                <a:gd name="T25" fmla="*/ 27 h 165"/>
                <a:gd name="T26" fmla="*/ 51 w 192"/>
                <a:gd name="T27" fmla="*/ 4 h 165"/>
                <a:gd name="T28" fmla="*/ 142 w 192"/>
                <a:gd name="T29" fmla="*/ 4 h 165"/>
                <a:gd name="T30" fmla="*/ 187 w 192"/>
                <a:gd name="T31" fmla="*/ 83 h 165"/>
                <a:gd name="T32" fmla="*/ 142 w 192"/>
                <a:gd name="T33" fmla="*/ 161 h 165"/>
                <a:gd name="T34" fmla="*/ 70 w 192"/>
                <a:gd name="T35" fmla="*/ 161 h 165"/>
                <a:gd name="T36" fmla="*/ 70 w 192"/>
                <a:gd name="T37" fmla="*/ 163 h 165"/>
                <a:gd name="T38" fmla="*/ 70 w 192"/>
                <a:gd name="T39" fmla="*/ 165 h 165"/>
                <a:gd name="T40" fmla="*/ 142 w 192"/>
                <a:gd name="T41" fmla="*/ 165 h 165"/>
                <a:gd name="T42" fmla="*/ 144 w 192"/>
                <a:gd name="T43" fmla="*/ 165 h 165"/>
                <a:gd name="T44" fmla="*/ 145 w 192"/>
                <a:gd name="T45" fmla="*/ 163 h 165"/>
                <a:gd name="T46" fmla="*/ 192 w 192"/>
                <a:gd name="T47" fmla="*/ 83 h 165"/>
                <a:gd name="T48" fmla="*/ 145 w 192"/>
                <a:gd name="T49" fmla="*/ 2 h 165"/>
                <a:gd name="T50" fmla="*/ 144 w 192"/>
                <a:gd name="T5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2" h="165">
                  <a:moveTo>
                    <a:pt x="144" y="0"/>
                  </a:moveTo>
                  <a:cubicBezTo>
                    <a:pt x="142" y="0"/>
                    <a:pt x="142" y="0"/>
                    <a:pt x="14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37" y="146"/>
                    <a:pt x="37" y="146"/>
                    <a:pt x="37" y="146"/>
                  </a:cubicBezTo>
                  <a:cubicBezTo>
                    <a:pt x="38" y="146"/>
                    <a:pt x="40" y="145"/>
                    <a:pt x="41" y="144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142" y="4"/>
                    <a:pt x="142" y="4"/>
                    <a:pt x="142" y="4"/>
                  </a:cubicBezTo>
                  <a:cubicBezTo>
                    <a:pt x="187" y="83"/>
                    <a:pt x="187" y="83"/>
                    <a:pt x="187" y="83"/>
                  </a:cubicBezTo>
                  <a:cubicBezTo>
                    <a:pt x="142" y="161"/>
                    <a:pt x="142" y="161"/>
                    <a:pt x="142" y="161"/>
                  </a:cubicBezTo>
                  <a:cubicBezTo>
                    <a:pt x="70" y="161"/>
                    <a:pt x="70" y="161"/>
                    <a:pt x="70" y="161"/>
                  </a:cubicBezTo>
                  <a:cubicBezTo>
                    <a:pt x="70" y="162"/>
                    <a:pt x="70" y="163"/>
                    <a:pt x="70" y="163"/>
                  </a:cubicBezTo>
                  <a:cubicBezTo>
                    <a:pt x="70" y="164"/>
                    <a:pt x="70" y="165"/>
                    <a:pt x="70" y="165"/>
                  </a:cubicBezTo>
                  <a:cubicBezTo>
                    <a:pt x="142" y="165"/>
                    <a:pt x="142" y="165"/>
                    <a:pt x="142" y="165"/>
                  </a:cubicBezTo>
                  <a:cubicBezTo>
                    <a:pt x="144" y="165"/>
                    <a:pt x="144" y="165"/>
                    <a:pt x="144" y="165"/>
                  </a:cubicBezTo>
                  <a:cubicBezTo>
                    <a:pt x="145" y="163"/>
                    <a:pt x="145" y="163"/>
                    <a:pt x="145" y="163"/>
                  </a:cubicBezTo>
                  <a:cubicBezTo>
                    <a:pt x="192" y="83"/>
                    <a:pt x="192" y="83"/>
                    <a:pt x="192" y="83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4" y="0"/>
                    <a:pt x="144" y="0"/>
                    <a:pt x="1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4"/>
            <p:cNvSpPr>
              <a:spLocks noEditPoints="1"/>
            </p:cNvSpPr>
            <p:nvPr/>
          </p:nvSpPr>
          <p:spPr bwMode="auto">
            <a:xfrm>
              <a:off x="9229725" y="1744240"/>
              <a:ext cx="585788" cy="615950"/>
            </a:xfrm>
            <a:custGeom>
              <a:avLst/>
              <a:gdLst>
                <a:gd name="T0" fmla="*/ 0 w 156"/>
                <a:gd name="T1" fmla="*/ 123 h 164"/>
                <a:gd name="T2" fmla="*/ 22 w 156"/>
                <a:gd name="T3" fmla="*/ 162 h 164"/>
                <a:gd name="T4" fmla="*/ 22 w 156"/>
                <a:gd name="T5" fmla="*/ 162 h 164"/>
                <a:gd name="T6" fmla="*/ 22 w 156"/>
                <a:gd name="T7" fmla="*/ 162 h 164"/>
                <a:gd name="T8" fmla="*/ 0 w 156"/>
                <a:gd name="T9" fmla="*/ 123 h 164"/>
                <a:gd name="T10" fmla="*/ 152 w 156"/>
                <a:gd name="T11" fmla="*/ 98 h 164"/>
                <a:gd name="T12" fmla="*/ 123 w 156"/>
                <a:gd name="T13" fmla="*/ 150 h 164"/>
                <a:gd name="T14" fmla="*/ 117 w 156"/>
                <a:gd name="T15" fmla="*/ 160 h 164"/>
                <a:gd name="T16" fmla="*/ 26 w 156"/>
                <a:gd name="T17" fmla="*/ 160 h 164"/>
                <a:gd name="T18" fmla="*/ 27 w 156"/>
                <a:gd name="T19" fmla="*/ 162 h 164"/>
                <a:gd name="T20" fmla="*/ 26 w 156"/>
                <a:gd name="T21" fmla="*/ 164 h 164"/>
                <a:gd name="T22" fmla="*/ 117 w 156"/>
                <a:gd name="T23" fmla="*/ 164 h 164"/>
                <a:gd name="T24" fmla="*/ 119 w 156"/>
                <a:gd name="T25" fmla="*/ 164 h 164"/>
                <a:gd name="T26" fmla="*/ 156 w 156"/>
                <a:gd name="T27" fmla="*/ 100 h 164"/>
                <a:gd name="T28" fmla="*/ 152 w 156"/>
                <a:gd name="T29" fmla="*/ 98 h 164"/>
                <a:gd name="T30" fmla="*/ 13 w 156"/>
                <a:gd name="T31" fmla="*/ 17 h 164"/>
                <a:gd name="T32" fmla="*/ 0 w 156"/>
                <a:gd name="T33" fmla="*/ 40 h 164"/>
                <a:gd name="T34" fmla="*/ 13 w 156"/>
                <a:gd name="T35" fmla="*/ 17 h 164"/>
                <a:gd name="T36" fmla="*/ 13 w 156"/>
                <a:gd name="T37" fmla="*/ 17 h 164"/>
                <a:gd name="T38" fmla="*/ 120 w 156"/>
                <a:gd name="T39" fmla="*/ 0 h 164"/>
                <a:gd name="T40" fmla="*/ 119 w 156"/>
                <a:gd name="T41" fmla="*/ 2 h 164"/>
                <a:gd name="T42" fmla="*/ 45 w 156"/>
                <a:gd name="T43" fmla="*/ 2 h 164"/>
                <a:gd name="T44" fmla="*/ 45 w 156"/>
                <a:gd name="T45" fmla="*/ 2 h 164"/>
                <a:gd name="T46" fmla="*/ 117 w 156"/>
                <a:gd name="T47" fmla="*/ 2 h 164"/>
                <a:gd name="T48" fmla="*/ 152 w 156"/>
                <a:gd name="T49" fmla="*/ 64 h 164"/>
                <a:gd name="T50" fmla="*/ 156 w 156"/>
                <a:gd name="T51" fmla="*/ 62 h 164"/>
                <a:gd name="T52" fmla="*/ 134 w 156"/>
                <a:gd name="T53" fmla="*/ 24 h 164"/>
                <a:gd name="T54" fmla="*/ 120 w 156"/>
                <a:gd name="T5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164">
                  <a:moveTo>
                    <a:pt x="0" y="123"/>
                  </a:moveTo>
                  <a:cubicBezTo>
                    <a:pt x="22" y="162"/>
                    <a:pt x="22" y="162"/>
                    <a:pt x="22" y="162"/>
                  </a:cubicBezTo>
                  <a:cubicBezTo>
                    <a:pt x="22" y="162"/>
                    <a:pt x="22" y="162"/>
                    <a:pt x="22" y="162"/>
                  </a:cubicBezTo>
                  <a:cubicBezTo>
                    <a:pt x="22" y="162"/>
                    <a:pt x="22" y="162"/>
                    <a:pt x="22" y="162"/>
                  </a:cubicBezTo>
                  <a:cubicBezTo>
                    <a:pt x="0" y="123"/>
                    <a:pt x="0" y="123"/>
                    <a:pt x="0" y="123"/>
                  </a:cubicBezTo>
                  <a:moveTo>
                    <a:pt x="152" y="98"/>
                  </a:moveTo>
                  <a:cubicBezTo>
                    <a:pt x="123" y="150"/>
                    <a:pt x="123" y="150"/>
                    <a:pt x="123" y="150"/>
                  </a:cubicBezTo>
                  <a:cubicBezTo>
                    <a:pt x="117" y="160"/>
                    <a:pt x="117" y="160"/>
                    <a:pt x="117" y="160"/>
                  </a:cubicBezTo>
                  <a:cubicBezTo>
                    <a:pt x="26" y="160"/>
                    <a:pt x="26" y="160"/>
                    <a:pt x="26" y="160"/>
                  </a:cubicBezTo>
                  <a:cubicBezTo>
                    <a:pt x="27" y="162"/>
                    <a:pt x="27" y="162"/>
                    <a:pt x="27" y="162"/>
                  </a:cubicBezTo>
                  <a:cubicBezTo>
                    <a:pt x="26" y="164"/>
                    <a:pt x="26" y="164"/>
                    <a:pt x="26" y="164"/>
                  </a:cubicBezTo>
                  <a:cubicBezTo>
                    <a:pt x="117" y="164"/>
                    <a:pt x="117" y="164"/>
                    <a:pt x="117" y="164"/>
                  </a:cubicBezTo>
                  <a:cubicBezTo>
                    <a:pt x="119" y="164"/>
                    <a:pt x="119" y="164"/>
                    <a:pt x="119" y="164"/>
                  </a:cubicBezTo>
                  <a:cubicBezTo>
                    <a:pt x="156" y="100"/>
                    <a:pt x="156" y="100"/>
                    <a:pt x="156" y="100"/>
                  </a:cubicBezTo>
                  <a:cubicBezTo>
                    <a:pt x="155" y="100"/>
                    <a:pt x="154" y="99"/>
                    <a:pt x="152" y="98"/>
                  </a:cubicBezTo>
                  <a:moveTo>
                    <a:pt x="13" y="17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moveTo>
                    <a:pt x="120" y="0"/>
                  </a:moveTo>
                  <a:cubicBezTo>
                    <a:pt x="119" y="2"/>
                    <a:pt x="119" y="2"/>
                    <a:pt x="119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117" y="2"/>
                    <a:pt x="117" y="2"/>
                    <a:pt x="117" y="2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4" y="63"/>
                    <a:pt x="155" y="63"/>
                    <a:pt x="156" y="62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20" y="0"/>
                    <a:pt x="120" y="0"/>
                    <a:pt x="1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5"/>
            <p:cNvSpPr>
              <a:spLocks noEditPoints="1"/>
            </p:cNvSpPr>
            <p:nvPr/>
          </p:nvSpPr>
          <p:spPr bwMode="auto">
            <a:xfrm>
              <a:off x="8615363" y="2049040"/>
              <a:ext cx="715963" cy="615950"/>
            </a:xfrm>
            <a:custGeom>
              <a:avLst/>
              <a:gdLst>
                <a:gd name="T0" fmla="*/ 118 w 451"/>
                <a:gd name="T1" fmla="*/ 378 h 388"/>
                <a:gd name="T2" fmla="*/ 11 w 451"/>
                <a:gd name="T3" fmla="*/ 191 h 388"/>
                <a:gd name="T4" fmla="*/ 118 w 451"/>
                <a:gd name="T5" fmla="*/ 5 h 388"/>
                <a:gd name="T6" fmla="*/ 333 w 451"/>
                <a:gd name="T7" fmla="*/ 5 h 388"/>
                <a:gd name="T8" fmla="*/ 387 w 451"/>
                <a:gd name="T9" fmla="*/ 99 h 388"/>
                <a:gd name="T10" fmla="*/ 439 w 451"/>
                <a:gd name="T11" fmla="*/ 191 h 388"/>
                <a:gd name="T12" fmla="*/ 340 w 451"/>
                <a:gd name="T13" fmla="*/ 367 h 388"/>
                <a:gd name="T14" fmla="*/ 333 w 451"/>
                <a:gd name="T15" fmla="*/ 378 h 388"/>
                <a:gd name="T16" fmla="*/ 118 w 451"/>
                <a:gd name="T17" fmla="*/ 378 h 388"/>
                <a:gd name="T18" fmla="*/ 340 w 451"/>
                <a:gd name="T19" fmla="*/ 0 h 388"/>
                <a:gd name="T20" fmla="*/ 338 w 451"/>
                <a:gd name="T21" fmla="*/ 5 h 388"/>
                <a:gd name="T22" fmla="*/ 115 w 451"/>
                <a:gd name="T23" fmla="*/ 5 h 388"/>
                <a:gd name="T24" fmla="*/ 113 w 451"/>
                <a:gd name="T25" fmla="*/ 5 h 388"/>
                <a:gd name="T26" fmla="*/ 111 w 451"/>
                <a:gd name="T27" fmla="*/ 0 h 388"/>
                <a:gd name="T28" fmla="*/ 0 w 451"/>
                <a:gd name="T29" fmla="*/ 191 h 388"/>
                <a:gd name="T30" fmla="*/ 111 w 451"/>
                <a:gd name="T31" fmla="*/ 383 h 388"/>
                <a:gd name="T32" fmla="*/ 111 w 451"/>
                <a:gd name="T33" fmla="*/ 381 h 388"/>
                <a:gd name="T34" fmla="*/ 120 w 451"/>
                <a:gd name="T35" fmla="*/ 385 h 388"/>
                <a:gd name="T36" fmla="*/ 118 w 451"/>
                <a:gd name="T37" fmla="*/ 388 h 388"/>
                <a:gd name="T38" fmla="*/ 333 w 451"/>
                <a:gd name="T39" fmla="*/ 388 h 388"/>
                <a:gd name="T40" fmla="*/ 338 w 451"/>
                <a:gd name="T41" fmla="*/ 388 h 388"/>
                <a:gd name="T42" fmla="*/ 340 w 451"/>
                <a:gd name="T43" fmla="*/ 383 h 388"/>
                <a:gd name="T44" fmla="*/ 449 w 451"/>
                <a:gd name="T45" fmla="*/ 196 h 388"/>
                <a:gd name="T46" fmla="*/ 451 w 451"/>
                <a:gd name="T47" fmla="*/ 191 h 388"/>
                <a:gd name="T48" fmla="*/ 449 w 451"/>
                <a:gd name="T49" fmla="*/ 187 h 388"/>
                <a:gd name="T50" fmla="*/ 340 w 451"/>
                <a:gd name="T51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1" h="388">
                  <a:moveTo>
                    <a:pt x="118" y="378"/>
                  </a:moveTo>
                  <a:lnTo>
                    <a:pt x="11" y="191"/>
                  </a:lnTo>
                  <a:lnTo>
                    <a:pt x="118" y="5"/>
                  </a:lnTo>
                  <a:lnTo>
                    <a:pt x="333" y="5"/>
                  </a:lnTo>
                  <a:lnTo>
                    <a:pt x="387" y="99"/>
                  </a:lnTo>
                  <a:lnTo>
                    <a:pt x="439" y="191"/>
                  </a:lnTo>
                  <a:lnTo>
                    <a:pt x="340" y="367"/>
                  </a:lnTo>
                  <a:lnTo>
                    <a:pt x="333" y="378"/>
                  </a:lnTo>
                  <a:lnTo>
                    <a:pt x="118" y="378"/>
                  </a:lnTo>
                  <a:close/>
                  <a:moveTo>
                    <a:pt x="340" y="0"/>
                  </a:moveTo>
                  <a:lnTo>
                    <a:pt x="338" y="5"/>
                  </a:lnTo>
                  <a:lnTo>
                    <a:pt x="115" y="5"/>
                  </a:lnTo>
                  <a:lnTo>
                    <a:pt x="113" y="5"/>
                  </a:lnTo>
                  <a:lnTo>
                    <a:pt x="111" y="0"/>
                  </a:lnTo>
                  <a:lnTo>
                    <a:pt x="0" y="191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20" y="385"/>
                  </a:lnTo>
                  <a:lnTo>
                    <a:pt x="118" y="388"/>
                  </a:lnTo>
                  <a:lnTo>
                    <a:pt x="333" y="388"/>
                  </a:lnTo>
                  <a:lnTo>
                    <a:pt x="338" y="388"/>
                  </a:lnTo>
                  <a:lnTo>
                    <a:pt x="340" y="383"/>
                  </a:lnTo>
                  <a:lnTo>
                    <a:pt x="449" y="196"/>
                  </a:lnTo>
                  <a:lnTo>
                    <a:pt x="451" y="191"/>
                  </a:lnTo>
                  <a:lnTo>
                    <a:pt x="449" y="187"/>
                  </a:lnTo>
                  <a:lnTo>
                    <a:pt x="3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6"/>
            <p:cNvSpPr>
              <a:spLocks noEditPoints="1"/>
            </p:cNvSpPr>
            <p:nvPr/>
          </p:nvSpPr>
          <p:spPr bwMode="auto">
            <a:xfrm>
              <a:off x="8615363" y="2049040"/>
              <a:ext cx="715963" cy="615950"/>
            </a:xfrm>
            <a:custGeom>
              <a:avLst/>
              <a:gdLst>
                <a:gd name="T0" fmla="*/ 118 w 451"/>
                <a:gd name="T1" fmla="*/ 378 h 388"/>
                <a:gd name="T2" fmla="*/ 11 w 451"/>
                <a:gd name="T3" fmla="*/ 191 h 388"/>
                <a:gd name="T4" fmla="*/ 118 w 451"/>
                <a:gd name="T5" fmla="*/ 5 h 388"/>
                <a:gd name="T6" fmla="*/ 333 w 451"/>
                <a:gd name="T7" fmla="*/ 5 h 388"/>
                <a:gd name="T8" fmla="*/ 387 w 451"/>
                <a:gd name="T9" fmla="*/ 99 h 388"/>
                <a:gd name="T10" fmla="*/ 439 w 451"/>
                <a:gd name="T11" fmla="*/ 191 h 388"/>
                <a:gd name="T12" fmla="*/ 340 w 451"/>
                <a:gd name="T13" fmla="*/ 367 h 388"/>
                <a:gd name="T14" fmla="*/ 333 w 451"/>
                <a:gd name="T15" fmla="*/ 378 h 388"/>
                <a:gd name="T16" fmla="*/ 118 w 451"/>
                <a:gd name="T17" fmla="*/ 378 h 388"/>
                <a:gd name="T18" fmla="*/ 340 w 451"/>
                <a:gd name="T19" fmla="*/ 0 h 388"/>
                <a:gd name="T20" fmla="*/ 338 w 451"/>
                <a:gd name="T21" fmla="*/ 5 h 388"/>
                <a:gd name="T22" fmla="*/ 115 w 451"/>
                <a:gd name="T23" fmla="*/ 5 h 388"/>
                <a:gd name="T24" fmla="*/ 113 w 451"/>
                <a:gd name="T25" fmla="*/ 5 h 388"/>
                <a:gd name="T26" fmla="*/ 111 w 451"/>
                <a:gd name="T27" fmla="*/ 0 h 388"/>
                <a:gd name="T28" fmla="*/ 0 w 451"/>
                <a:gd name="T29" fmla="*/ 191 h 388"/>
                <a:gd name="T30" fmla="*/ 111 w 451"/>
                <a:gd name="T31" fmla="*/ 383 h 388"/>
                <a:gd name="T32" fmla="*/ 111 w 451"/>
                <a:gd name="T33" fmla="*/ 381 h 388"/>
                <a:gd name="T34" fmla="*/ 120 w 451"/>
                <a:gd name="T35" fmla="*/ 385 h 388"/>
                <a:gd name="T36" fmla="*/ 118 w 451"/>
                <a:gd name="T37" fmla="*/ 388 h 388"/>
                <a:gd name="T38" fmla="*/ 333 w 451"/>
                <a:gd name="T39" fmla="*/ 388 h 388"/>
                <a:gd name="T40" fmla="*/ 338 w 451"/>
                <a:gd name="T41" fmla="*/ 388 h 388"/>
                <a:gd name="T42" fmla="*/ 340 w 451"/>
                <a:gd name="T43" fmla="*/ 383 h 388"/>
                <a:gd name="T44" fmla="*/ 449 w 451"/>
                <a:gd name="T45" fmla="*/ 196 h 388"/>
                <a:gd name="T46" fmla="*/ 451 w 451"/>
                <a:gd name="T47" fmla="*/ 191 h 388"/>
                <a:gd name="T48" fmla="*/ 449 w 451"/>
                <a:gd name="T49" fmla="*/ 187 h 388"/>
                <a:gd name="T50" fmla="*/ 340 w 451"/>
                <a:gd name="T51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1" h="388">
                  <a:moveTo>
                    <a:pt x="118" y="378"/>
                  </a:moveTo>
                  <a:lnTo>
                    <a:pt x="11" y="191"/>
                  </a:lnTo>
                  <a:lnTo>
                    <a:pt x="118" y="5"/>
                  </a:lnTo>
                  <a:lnTo>
                    <a:pt x="333" y="5"/>
                  </a:lnTo>
                  <a:lnTo>
                    <a:pt x="387" y="99"/>
                  </a:lnTo>
                  <a:lnTo>
                    <a:pt x="439" y="191"/>
                  </a:lnTo>
                  <a:lnTo>
                    <a:pt x="340" y="367"/>
                  </a:lnTo>
                  <a:lnTo>
                    <a:pt x="333" y="378"/>
                  </a:lnTo>
                  <a:lnTo>
                    <a:pt x="118" y="378"/>
                  </a:lnTo>
                  <a:moveTo>
                    <a:pt x="340" y="0"/>
                  </a:moveTo>
                  <a:lnTo>
                    <a:pt x="338" y="5"/>
                  </a:lnTo>
                  <a:lnTo>
                    <a:pt x="115" y="5"/>
                  </a:lnTo>
                  <a:lnTo>
                    <a:pt x="113" y="5"/>
                  </a:lnTo>
                  <a:lnTo>
                    <a:pt x="111" y="0"/>
                  </a:lnTo>
                  <a:lnTo>
                    <a:pt x="0" y="191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20" y="385"/>
                  </a:lnTo>
                  <a:lnTo>
                    <a:pt x="118" y="388"/>
                  </a:lnTo>
                  <a:lnTo>
                    <a:pt x="333" y="388"/>
                  </a:lnTo>
                  <a:lnTo>
                    <a:pt x="338" y="388"/>
                  </a:lnTo>
                  <a:lnTo>
                    <a:pt x="340" y="383"/>
                  </a:lnTo>
                  <a:lnTo>
                    <a:pt x="449" y="196"/>
                  </a:lnTo>
                  <a:lnTo>
                    <a:pt x="451" y="191"/>
                  </a:lnTo>
                  <a:lnTo>
                    <a:pt x="449" y="187"/>
                  </a:lnTo>
                  <a:lnTo>
                    <a:pt x="34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7"/>
            <p:cNvSpPr/>
            <p:nvPr/>
          </p:nvSpPr>
          <p:spPr bwMode="auto">
            <a:xfrm>
              <a:off x="8656638" y="2653878"/>
              <a:ext cx="149225" cy="239713"/>
            </a:xfrm>
            <a:custGeom>
              <a:avLst/>
              <a:gdLst>
                <a:gd name="T0" fmla="*/ 36 w 40"/>
                <a:gd name="T1" fmla="*/ 0 h 64"/>
                <a:gd name="T2" fmla="*/ 36 w 40"/>
                <a:gd name="T3" fmla="*/ 1 h 64"/>
                <a:gd name="T4" fmla="*/ 0 w 40"/>
                <a:gd name="T5" fmla="*/ 62 h 64"/>
                <a:gd name="T6" fmla="*/ 3 w 40"/>
                <a:gd name="T7" fmla="*/ 64 h 64"/>
                <a:gd name="T8" fmla="*/ 39 w 40"/>
                <a:gd name="T9" fmla="*/ 3 h 64"/>
                <a:gd name="T10" fmla="*/ 40 w 40"/>
                <a:gd name="T11" fmla="*/ 2 h 64"/>
                <a:gd name="T12" fmla="*/ 36 w 4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64">
                  <a:moveTo>
                    <a:pt x="36" y="0"/>
                  </a:moveTo>
                  <a:cubicBezTo>
                    <a:pt x="36" y="1"/>
                    <a:pt x="36" y="1"/>
                    <a:pt x="36" y="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63"/>
                    <a:pt x="2" y="64"/>
                    <a:pt x="3" y="64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8"/>
            <p:cNvSpPr>
              <a:spLocks noEditPoints="1"/>
            </p:cNvSpPr>
            <p:nvPr/>
          </p:nvSpPr>
          <p:spPr bwMode="auto">
            <a:xfrm>
              <a:off x="8618538" y="1512465"/>
              <a:ext cx="671513" cy="544513"/>
            </a:xfrm>
            <a:custGeom>
              <a:avLst/>
              <a:gdLst>
                <a:gd name="T0" fmla="*/ 14 w 179"/>
                <a:gd name="T1" fmla="*/ 36 h 145"/>
                <a:gd name="T2" fmla="*/ 0 w 179"/>
                <a:gd name="T3" fmla="*/ 60 h 145"/>
                <a:gd name="T4" fmla="*/ 0 w 179"/>
                <a:gd name="T5" fmla="*/ 60 h 145"/>
                <a:gd name="T6" fmla="*/ 14 w 179"/>
                <a:gd name="T7" fmla="*/ 36 h 145"/>
                <a:gd name="T8" fmla="*/ 163 w 179"/>
                <a:gd name="T9" fmla="*/ 23 h 145"/>
                <a:gd name="T10" fmla="*/ 176 w 179"/>
                <a:gd name="T11" fmla="*/ 45 h 145"/>
                <a:gd name="T12" fmla="*/ 176 w 179"/>
                <a:gd name="T13" fmla="*/ 45 h 145"/>
                <a:gd name="T14" fmla="*/ 163 w 179"/>
                <a:gd name="T15" fmla="*/ 23 h 145"/>
                <a:gd name="T16" fmla="*/ 40 w 179"/>
                <a:gd name="T17" fmla="*/ 0 h 145"/>
                <a:gd name="T18" fmla="*/ 40 w 179"/>
                <a:gd name="T19" fmla="*/ 0 h 145"/>
                <a:gd name="T20" fmla="*/ 2 w 179"/>
                <a:gd name="T21" fmla="*/ 64 h 145"/>
                <a:gd name="T22" fmla="*/ 0 w 179"/>
                <a:gd name="T23" fmla="*/ 64 h 145"/>
                <a:gd name="T24" fmla="*/ 46 w 179"/>
                <a:gd name="T25" fmla="*/ 143 h 145"/>
                <a:gd name="T26" fmla="*/ 47 w 179"/>
                <a:gd name="T27" fmla="*/ 145 h 145"/>
                <a:gd name="T28" fmla="*/ 48 w 179"/>
                <a:gd name="T29" fmla="*/ 145 h 145"/>
                <a:gd name="T30" fmla="*/ 142 w 179"/>
                <a:gd name="T31" fmla="*/ 145 h 145"/>
                <a:gd name="T32" fmla="*/ 143 w 179"/>
                <a:gd name="T33" fmla="*/ 143 h 145"/>
                <a:gd name="T34" fmla="*/ 179 w 179"/>
                <a:gd name="T35" fmla="*/ 81 h 145"/>
                <a:gd name="T36" fmla="*/ 176 w 179"/>
                <a:gd name="T37" fmla="*/ 79 h 145"/>
                <a:gd name="T38" fmla="*/ 163 w 179"/>
                <a:gd name="T39" fmla="*/ 102 h 145"/>
                <a:gd name="T40" fmla="*/ 140 w 179"/>
                <a:gd name="T41" fmla="*/ 141 h 145"/>
                <a:gd name="T42" fmla="*/ 49 w 179"/>
                <a:gd name="T43" fmla="*/ 141 h 145"/>
                <a:gd name="T44" fmla="*/ 4 w 179"/>
                <a:gd name="T45" fmla="*/ 62 h 145"/>
                <a:gd name="T46" fmla="*/ 40 w 179"/>
                <a:gd name="T47" fmla="*/ 0 h 145"/>
                <a:gd name="T48" fmla="*/ 154 w 179"/>
                <a:gd name="T49" fmla="*/ 0 h 145"/>
                <a:gd name="T50" fmla="*/ 154 w 179"/>
                <a:gd name="T51" fmla="*/ 0 h 145"/>
                <a:gd name="T52" fmla="*/ 179 w 179"/>
                <a:gd name="T53" fmla="*/ 43 h 145"/>
                <a:gd name="T54" fmla="*/ 179 w 179"/>
                <a:gd name="T55" fmla="*/ 43 h 145"/>
                <a:gd name="T56" fmla="*/ 154 w 179"/>
                <a:gd name="T5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" h="145">
                  <a:moveTo>
                    <a:pt x="14" y="3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4" y="36"/>
                    <a:pt x="14" y="36"/>
                    <a:pt x="14" y="36"/>
                  </a:cubicBezTo>
                  <a:moveTo>
                    <a:pt x="163" y="23"/>
                  </a:moveTo>
                  <a:cubicBezTo>
                    <a:pt x="176" y="45"/>
                    <a:pt x="176" y="45"/>
                    <a:pt x="176" y="45"/>
                  </a:cubicBezTo>
                  <a:cubicBezTo>
                    <a:pt x="176" y="45"/>
                    <a:pt x="176" y="45"/>
                    <a:pt x="176" y="45"/>
                  </a:cubicBezTo>
                  <a:cubicBezTo>
                    <a:pt x="163" y="23"/>
                    <a:pt x="163" y="23"/>
                    <a:pt x="163" y="23"/>
                  </a:cubicBezTo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142" y="145"/>
                    <a:pt x="142" y="145"/>
                    <a:pt x="142" y="145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79" y="81"/>
                    <a:pt x="179" y="81"/>
                    <a:pt x="179" y="81"/>
                  </a:cubicBezTo>
                  <a:cubicBezTo>
                    <a:pt x="178" y="81"/>
                    <a:pt x="177" y="80"/>
                    <a:pt x="176" y="79"/>
                  </a:cubicBezTo>
                  <a:cubicBezTo>
                    <a:pt x="163" y="102"/>
                    <a:pt x="163" y="102"/>
                    <a:pt x="163" y="102"/>
                  </a:cubicBezTo>
                  <a:cubicBezTo>
                    <a:pt x="140" y="141"/>
                    <a:pt x="140" y="141"/>
                    <a:pt x="140" y="141"/>
                  </a:cubicBezTo>
                  <a:cubicBezTo>
                    <a:pt x="49" y="141"/>
                    <a:pt x="49" y="141"/>
                    <a:pt x="49" y="141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0" y="0"/>
                    <a:pt x="40" y="0"/>
                    <a:pt x="40" y="0"/>
                  </a:cubicBezTo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54" y="0"/>
                    <a:pt x="154" y="0"/>
                    <a:pt x="1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9"/>
            <p:cNvSpPr>
              <a:spLocks noEditPoints="1"/>
            </p:cNvSpPr>
            <p:nvPr/>
          </p:nvSpPr>
          <p:spPr bwMode="auto">
            <a:xfrm>
              <a:off x="8126413" y="1512465"/>
              <a:ext cx="641350" cy="239713"/>
            </a:xfrm>
            <a:custGeom>
              <a:avLst/>
              <a:gdLst>
                <a:gd name="T0" fmla="*/ 5 w 171"/>
                <a:gd name="T1" fmla="*/ 0 h 64"/>
                <a:gd name="T2" fmla="*/ 0 w 171"/>
                <a:gd name="T3" fmla="*/ 0 h 64"/>
                <a:gd name="T4" fmla="*/ 27 w 171"/>
                <a:gd name="T5" fmla="*/ 45 h 64"/>
                <a:gd name="T6" fmla="*/ 30 w 171"/>
                <a:gd name="T7" fmla="*/ 43 h 64"/>
                <a:gd name="T8" fmla="*/ 5 w 171"/>
                <a:gd name="T9" fmla="*/ 0 h 64"/>
                <a:gd name="T10" fmla="*/ 171 w 171"/>
                <a:gd name="T11" fmla="*/ 0 h 64"/>
                <a:gd name="T12" fmla="*/ 166 w 171"/>
                <a:gd name="T13" fmla="*/ 0 h 64"/>
                <a:gd name="T14" fmla="*/ 145 w 171"/>
                <a:gd name="T15" fmla="*/ 36 h 64"/>
                <a:gd name="T16" fmla="*/ 131 w 171"/>
                <a:gd name="T17" fmla="*/ 60 h 64"/>
                <a:gd name="T18" fmla="*/ 60 w 171"/>
                <a:gd name="T19" fmla="*/ 60 h 64"/>
                <a:gd name="T20" fmla="*/ 60 w 171"/>
                <a:gd name="T21" fmla="*/ 62 h 64"/>
                <a:gd name="T22" fmla="*/ 60 w 171"/>
                <a:gd name="T23" fmla="*/ 64 h 64"/>
                <a:gd name="T24" fmla="*/ 131 w 171"/>
                <a:gd name="T25" fmla="*/ 64 h 64"/>
                <a:gd name="T26" fmla="*/ 133 w 171"/>
                <a:gd name="T27" fmla="*/ 64 h 64"/>
                <a:gd name="T28" fmla="*/ 171 w 171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1" h="64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9" y="44"/>
                    <a:pt x="30" y="43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171" y="0"/>
                  </a:moveTo>
                  <a:cubicBezTo>
                    <a:pt x="166" y="0"/>
                    <a:pt x="166" y="0"/>
                    <a:pt x="166" y="0"/>
                  </a:cubicBezTo>
                  <a:cubicBezTo>
                    <a:pt x="145" y="36"/>
                    <a:pt x="145" y="36"/>
                    <a:pt x="145" y="36"/>
                  </a:cubicBezTo>
                  <a:cubicBezTo>
                    <a:pt x="131" y="60"/>
                    <a:pt x="131" y="60"/>
                    <a:pt x="131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60" y="62"/>
                    <a:pt x="60" y="62"/>
                  </a:cubicBezTo>
                  <a:cubicBezTo>
                    <a:pt x="60" y="63"/>
                    <a:pt x="60" y="64"/>
                    <a:pt x="60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71" y="0"/>
                    <a:pt x="171" y="0"/>
                    <a:pt x="1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0"/>
            <p:cNvSpPr>
              <a:spLocks noEditPoints="1"/>
            </p:cNvSpPr>
            <p:nvPr/>
          </p:nvSpPr>
          <p:spPr bwMode="auto">
            <a:xfrm>
              <a:off x="9177338" y="1512465"/>
              <a:ext cx="642938" cy="239713"/>
            </a:xfrm>
            <a:custGeom>
              <a:avLst/>
              <a:gdLst>
                <a:gd name="T0" fmla="*/ 5 w 171"/>
                <a:gd name="T1" fmla="*/ 0 h 64"/>
                <a:gd name="T2" fmla="*/ 0 w 171"/>
                <a:gd name="T3" fmla="*/ 0 h 64"/>
                <a:gd name="T4" fmla="*/ 14 w 171"/>
                <a:gd name="T5" fmla="*/ 23 h 64"/>
                <a:gd name="T6" fmla="*/ 27 w 171"/>
                <a:gd name="T7" fmla="*/ 45 h 64"/>
                <a:gd name="T8" fmla="*/ 30 w 171"/>
                <a:gd name="T9" fmla="*/ 43 h 64"/>
                <a:gd name="T10" fmla="*/ 5 w 171"/>
                <a:gd name="T11" fmla="*/ 0 h 64"/>
                <a:gd name="T12" fmla="*/ 171 w 171"/>
                <a:gd name="T13" fmla="*/ 0 h 64"/>
                <a:gd name="T14" fmla="*/ 166 w 171"/>
                <a:gd name="T15" fmla="*/ 0 h 64"/>
                <a:gd name="T16" fmla="*/ 131 w 171"/>
                <a:gd name="T17" fmla="*/ 60 h 64"/>
                <a:gd name="T18" fmla="*/ 59 w 171"/>
                <a:gd name="T19" fmla="*/ 60 h 64"/>
                <a:gd name="T20" fmla="*/ 60 w 171"/>
                <a:gd name="T21" fmla="*/ 62 h 64"/>
                <a:gd name="T22" fmla="*/ 59 w 171"/>
                <a:gd name="T23" fmla="*/ 64 h 64"/>
                <a:gd name="T24" fmla="*/ 133 w 171"/>
                <a:gd name="T25" fmla="*/ 64 h 64"/>
                <a:gd name="T26" fmla="*/ 134 w 171"/>
                <a:gd name="T27" fmla="*/ 62 h 64"/>
                <a:gd name="T28" fmla="*/ 171 w 171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1" h="64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9" y="44"/>
                    <a:pt x="30" y="43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171" y="0"/>
                  </a:moveTo>
                  <a:cubicBezTo>
                    <a:pt x="166" y="0"/>
                    <a:pt x="166" y="0"/>
                    <a:pt x="166" y="0"/>
                  </a:cubicBezTo>
                  <a:cubicBezTo>
                    <a:pt x="131" y="60"/>
                    <a:pt x="131" y="60"/>
                    <a:pt x="131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60" y="61"/>
                    <a:pt x="60" y="62"/>
                    <a:pt x="60" y="62"/>
                  </a:cubicBezTo>
                  <a:cubicBezTo>
                    <a:pt x="60" y="63"/>
                    <a:pt x="60" y="64"/>
                    <a:pt x="59" y="64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71" y="0"/>
                    <a:pt x="171" y="0"/>
                    <a:pt x="1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1"/>
            <p:cNvSpPr/>
            <p:nvPr/>
          </p:nvSpPr>
          <p:spPr bwMode="auto">
            <a:xfrm>
              <a:off x="9245600" y="1669628"/>
              <a:ext cx="157163" cy="153988"/>
            </a:xfrm>
            <a:custGeom>
              <a:avLst/>
              <a:gdLst>
                <a:gd name="T0" fmla="*/ 21 w 42"/>
                <a:gd name="T1" fmla="*/ 0 h 41"/>
                <a:gd name="T2" fmla="*/ 12 w 42"/>
                <a:gd name="T3" fmla="*/ 1 h 41"/>
                <a:gd name="T4" fmla="*/ 12 w 42"/>
                <a:gd name="T5" fmla="*/ 1 h 41"/>
                <a:gd name="T6" fmla="*/ 9 w 42"/>
                <a:gd name="T7" fmla="*/ 3 h 41"/>
                <a:gd name="T8" fmla="*/ 9 w 42"/>
                <a:gd name="T9" fmla="*/ 3 h 41"/>
                <a:gd name="T10" fmla="*/ 0 w 42"/>
                <a:gd name="T11" fmla="*/ 20 h 41"/>
                <a:gd name="T12" fmla="*/ 9 w 42"/>
                <a:gd name="T13" fmla="*/ 37 h 41"/>
                <a:gd name="T14" fmla="*/ 9 w 42"/>
                <a:gd name="T15" fmla="*/ 37 h 41"/>
                <a:gd name="T16" fmla="*/ 12 w 42"/>
                <a:gd name="T17" fmla="*/ 39 h 41"/>
                <a:gd name="T18" fmla="*/ 21 w 42"/>
                <a:gd name="T19" fmla="*/ 41 h 41"/>
                <a:gd name="T20" fmla="*/ 41 w 42"/>
                <a:gd name="T21" fmla="*/ 22 h 41"/>
                <a:gd name="T22" fmla="*/ 41 w 42"/>
                <a:gd name="T23" fmla="*/ 22 h 41"/>
                <a:gd name="T24" fmla="*/ 42 w 42"/>
                <a:gd name="T25" fmla="*/ 20 h 41"/>
                <a:gd name="T26" fmla="*/ 41 w 42"/>
                <a:gd name="T27" fmla="*/ 18 h 41"/>
                <a:gd name="T28" fmla="*/ 21 w 42"/>
                <a:gd name="T2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41">
                  <a:moveTo>
                    <a:pt x="21" y="0"/>
                  </a:moveTo>
                  <a:cubicBezTo>
                    <a:pt x="18" y="0"/>
                    <a:pt x="15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2"/>
                    <a:pt x="10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3" y="7"/>
                    <a:pt x="0" y="13"/>
                    <a:pt x="0" y="20"/>
                  </a:cubicBezTo>
                  <a:cubicBezTo>
                    <a:pt x="0" y="27"/>
                    <a:pt x="3" y="34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8"/>
                    <a:pt x="11" y="39"/>
                    <a:pt x="12" y="39"/>
                  </a:cubicBezTo>
                  <a:cubicBezTo>
                    <a:pt x="15" y="41"/>
                    <a:pt x="18" y="41"/>
                    <a:pt x="21" y="41"/>
                  </a:cubicBezTo>
                  <a:cubicBezTo>
                    <a:pt x="32" y="41"/>
                    <a:pt x="40" y="33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2" y="22"/>
                    <a:pt x="42" y="21"/>
                    <a:pt x="42" y="20"/>
                  </a:cubicBezTo>
                  <a:cubicBezTo>
                    <a:pt x="42" y="20"/>
                    <a:pt x="42" y="19"/>
                    <a:pt x="41" y="18"/>
                  </a:cubicBezTo>
                  <a:cubicBezTo>
                    <a:pt x="40" y="8"/>
                    <a:pt x="32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2"/>
            <p:cNvSpPr/>
            <p:nvPr/>
          </p:nvSpPr>
          <p:spPr bwMode="auto">
            <a:xfrm>
              <a:off x="10296525" y="2879303"/>
              <a:ext cx="153988" cy="157163"/>
            </a:xfrm>
            <a:custGeom>
              <a:avLst/>
              <a:gdLst>
                <a:gd name="T0" fmla="*/ 20 w 41"/>
                <a:gd name="T1" fmla="*/ 0 h 42"/>
                <a:gd name="T2" fmla="*/ 12 w 41"/>
                <a:gd name="T3" fmla="*/ 2 h 42"/>
                <a:gd name="T4" fmla="*/ 8 w 41"/>
                <a:gd name="T5" fmla="*/ 4 h 42"/>
                <a:gd name="T6" fmla="*/ 0 w 41"/>
                <a:gd name="T7" fmla="*/ 21 h 42"/>
                <a:gd name="T8" fmla="*/ 20 w 41"/>
                <a:gd name="T9" fmla="*/ 42 h 42"/>
                <a:gd name="T10" fmla="*/ 41 w 41"/>
                <a:gd name="T11" fmla="*/ 23 h 42"/>
                <a:gd name="T12" fmla="*/ 41 w 41"/>
                <a:gd name="T13" fmla="*/ 21 h 42"/>
                <a:gd name="T14" fmla="*/ 41 w 41"/>
                <a:gd name="T15" fmla="*/ 19 h 42"/>
                <a:gd name="T16" fmla="*/ 20 w 41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2">
                  <a:moveTo>
                    <a:pt x="20" y="0"/>
                  </a:moveTo>
                  <a:cubicBezTo>
                    <a:pt x="17" y="0"/>
                    <a:pt x="14" y="1"/>
                    <a:pt x="12" y="2"/>
                  </a:cubicBezTo>
                  <a:cubicBezTo>
                    <a:pt x="11" y="3"/>
                    <a:pt x="9" y="4"/>
                    <a:pt x="8" y="4"/>
                  </a:cubicBezTo>
                  <a:cubicBezTo>
                    <a:pt x="3" y="8"/>
                    <a:pt x="0" y="14"/>
                    <a:pt x="0" y="21"/>
                  </a:cubicBezTo>
                  <a:cubicBezTo>
                    <a:pt x="0" y="33"/>
                    <a:pt x="9" y="42"/>
                    <a:pt x="20" y="42"/>
                  </a:cubicBezTo>
                  <a:cubicBezTo>
                    <a:pt x="31" y="42"/>
                    <a:pt x="40" y="34"/>
                    <a:pt x="41" y="23"/>
                  </a:cubicBezTo>
                  <a:cubicBezTo>
                    <a:pt x="41" y="23"/>
                    <a:pt x="41" y="22"/>
                    <a:pt x="41" y="21"/>
                  </a:cubicBezTo>
                  <a:cubicBezTo>
                    <a:pt x="41" y="21"/>
                    <a:pt x="41" y="20"/>
                    <a:pt x="41" y="19"/>
                  </a:cubicBezTo>
                  <a:cubicBezTo>
                    <a:pt x="40" y="9"/>
                    <a:pt x="31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3"/>
            <p:cNvSpPr/>
            <p:nvPr/>
          </p:nvSpPr>
          <p:spPr bwMode="auto">
            <a:xfrm>
              <a:off x="10817225" y="3182515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13 w 42"/>
                <a:gd name="T3" fmla="*/ 2 h 42"/>
                <a:gd name="T4" fmla="*/ 9 w 42"/>
                <a:gd name="T5" fmla="*/ 4 h 42"/>
                <a:gd name="T6" fmla="*/ 0 w 42"/>
                <a:gd name="T7" fmla="*/ 21 h 42"/>
                <a:gd name="T8" fmla="*/ 21 w 42"/>
                <a:gd name="T9" fmla="*/ 42 h 42"/>
                <a:gd name="T10" fmla="*/ 42 w 42"/>
                <a:gd name="T11" fmla="*/ 21 h 42"/>
                <a:gd name="T12" fmla="*/ 21 w 42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8" y="0"/>
                    <a:pt x="15" y="1"/>
                    <a:pt x="13" y="2"/>
                  </a:cubicBezTo>
                  <a:cubicBezTo>
                    <a:pt x="11" y="3"/>
                    <a:pt x="10" y="3"/>
                    <a:pt x="9" y="4"/>
                  </a:cubicBezTo>
                  <a:cubicBezTo>
                    <a:pt x="4" y="8"/>
                    <a:pt x="0" y="14"/>
                    <a:pt x="0" y="21"/>
                  </a:cubicBezTo>
                  <a:cubicBezTo>
                    <a:pt x="0" y="33"/>
                    <a:pt x="10" y="42"/>
                    <a:pt x="21" y="42"/>
                  </a:cubicBezTo>
                  <a:cubicBezTo>
                    <a:pt x="33" y="42"/>
                    <a:pt x="42" y="33"/>
                    <a:pt x="42" y="21"/>
                  </a:cubicBezTo>
                  <a:cubicBezTo>
                    <a:pt x="42" y="10"/>
                    <a:pt x="33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4"/>
            <p:cNvSpPr/>
            <p:nvPr/>
          </p:nvSpPr>
          <p:spPr bwMode="auto">
            <a:xfrm>
              <a:off x="8543925" y="2879303"/>
              <a:ext cx="157163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33 w 42"/>
                <a:gd name="T9" fmla="*/ 4 h 42"/>
                <a:gd name="T10" fmla="*/ 30 w 42"/>
                <a:gd name="T11" fmla="*/ 2 h 42"/>
                <a:gd name="T12" fmla="*/ 21 w 42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10"/>
                    <a:pt x="0" y="21"/>
                  </a:cubicBezTo>
                  <a:cubicBezTo>
                    <a:pt x="0" y="33"/>
                    <a:pt x="10" y="42"/>
                    <a:pt x="21" y="42"/>
                  </a:cubicBezTo>
                  <a:cubicBezTo>
                    <a:pt x="33" y="42"/>
                    <a:pt x="42" y="33"/>
                    <a:pt x="42" y="21"/>
                  </a:cubicBezTo>
                  <a:cubicBezTo>
                    <a:pt x="42" y="14"/>
                    <a:pt x="39" y="8"/>
                    <a:pt x="33" y="4"/>
                  </a:cubicBezTo>
                  <a:cubicBezTo>
                    <a:pt x="32" y="4"/>
                    <a:pt x="31" y="3"/>
                    <a:pt x="30" y="2"/>
                  </a:cubicBezTo>
                  <a:cubicBezTo>
                    <a:pt x="27" y="1"/>
                    <a:pt x="24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5"/>
            <p:cNvSpPr/>
            <p:nvPr/>
          </p:nvSpPr>
          <p:spPr bwMode="auto">
            <a:xfrm>
              <a:off x="8194675" y="1669628"/>
              <a:ext cx="157163" cy="153988"/>
            </a:xfrm>
            <a:custGeom>
              <a:avLst/>
              <a:gdLst>
                <a:gd name="T0" fmla="*/ 21 w 42"/>
                <a:gd name="T1" fmla="*/ 0 h 41"/>
                <a:gd name="T2" fmla="*/ 12 w 42"/>
                <a:gd name="T3" fmla="*/ 1 h 41"/>
                <a:gd name="T4" fmla="*/ 9 w 42"/>
                <a:gd name="T5" fmla="*/ 3 h 41"/>
                <a:gd name="T6" fmla="*/ 0 w 42"/>
                <a:gd name="T7" fmla="*/ 20 h 41"/>
                <a:gd name="T8" fmla="*/ 21 w 42"/>
                <a:gd name="T9" fmla="*/ 41 h 41"/>
                <a:gd name="T10" fmla="*/ 42 w 42"/>
                <a:gd name="T11" fmla="*/ 22 h 41"/>
                <a:gd name="T12" fmla="*/ 42 w 42"/>
                <a:gd name="T13" fmla="*/ 20 h 41"/>
                <a:gd name="T14" fmla="*/ 42 w 42"/>
                <a:gd name="T15" fmla="*/ 18 h 41"/>
                <a:gd name="T16" fmla="*/ 21 w 42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1">
                  <a:moveTo>
                    <a:pt x="21" y="0"/>
                  </a:moveTo>
                  <a:cubicBezTo>
                    <a:pt x="18" y="0"/>
                    <a:pt x="15" y="0"/>
                    <a:pt x="12" y="1"/>
                  </a:cubicBezTo>
                  <a:cubicBezTo>
                    <a:pt x="11" y="2"/>
                    <a:pt x="10" y="3"/>
                    <a:pt x="9" y="3"/>
                  </a:cubicBezTo>
                  <a:cubicBezTo>
                    <a:pt x="4" y="7"/>
                    <a:pt x="0" y="13"/>
                    <a:pt x="0" y="20"/>
                  </a:cubicBezTo>
                  <a:cubicBezTo>
                    <a:pt x="0" y="32"/>
                    <a:pt x="10" y="41"/>
                    <a:pt x="21" y="41"/>
                  </a:cubicBezTo>
                  <a:cubicBezTo>
                    <a:pt x="32" y="41"/>
                    <a:pt x="41" y="33"/>
                    <a:pt x="42" y="22"/>
                  </a:cubicBezTo>
                  <a:cubicBezTo>
                    <a:pt x="42" y="22"/>
                    <a:pt x="42" y="21"/>
                    <a:pt x="42" y="20"/>
                  </a:cubicBezTo>
                  <a:cubicBezTo>
                    <a:pt x="42" y="20"/>
                    <a:pt x="42" y="19"/>
                    <a:pt x="42" y="18"/>
                  </a:cubicBezTo>
                  <a:cubicBezTo>
                    <a:pt x="41" y="8"/>
                    <a:pt x="32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6"/>
            <p:cNvSpPr/>
            <p:nvPr/>
          </p:nvSpPr>
          <p:spPr bwMode="auto">
            <a:xfrm>
              <a:off x="9771063" y="3182515"/>
              <a:ext cx="153988" cy="158750"/>
            </a:xfrm>
            <a:custGeom>
              <a:avLst/>
              <a:gdLst>
                <a:gd name="T0" fmla="*/ 21 w 41"/>
                <a:gd name="T1" fmla="*/ 0 h 42"/>
                <a:gd name="T2" fmla="*/ 12 w 41"/>
                <a:gd name="T3" fmla="*/ 2 h 42"/>
                <a:gd name="T4" fmla="*/ 8 w 41"/>
                <a:gd name="T5" fmla="*/ 4 h 42"/>
                <a:gd name="T6" fmla="*/ 0 w 41"/>
                <a:gd name="T7" fmla="*/ 21 h 42"/>
                <a:gd name="T8" fmla="*/ 21 w 41"/>
                <a:gd name="T9" fmla="*/ 42 h 42"/>
                <a:gd name="T10" fmla="*/ 41 w 41"/>
                <a:gd name="T11" fmla="*/ 21 h 42"/>
                <a:gd name="T12" fmla="*/ 21 w 41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2">
                  <a:moveTo>
                    <a:pt x="21" y="0"/>
                  </a:moveTo>
                  <a:cubicBezTo>
                    <a:pt x="17" y="0"/>
                    <a:pt x="15" y="1"/>
                    <a:pt x="12" y="2"/>
                  </a:cubicBezTo>
                  <a:cubicBezTo>
                    <a:pt x="11" y="3"/>
                    <a:pt x="10" y="3"/>
                    <a:pt x="8" y="4"/>
                  </a:cubicBezTo>
                  <a:cubicBezTo>
                    <a:pt x="3" y="8"/>
                    <a:pt x="0" y="14"/>
                    <a:pt x="0" y="21"/>
                  </a:cubicBezTo>
                  <a:cubicBezTo>
                    <a:pt x="0" y="33"/>
                    <a:pt x="9" y="42"/>
                    <a:pt x="21" y="42"/>
                  </a:cubicBezTo>
                  <a:cubicBezTo>
                    <a:pt x="32" y="42"/>
                    <a:pt x="41" y="33"/>
                    <a:pt x="41" y="21"/>
                  </a:cubicBezTo>
                  <a:cubicBezTo>
                    <a:pt x="41" y="10"/>
                    <a:pt x="32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7"/>
            <p:cNvSpPr/>
            <p:nvPr/>
          </p:nvSpPr>
          <p:spPr bwMode="auto">
            <a:xfrm>
              <a:off x="10156825" y="1512465"/>
              <a:ext cx="79375" cy="11113"/>
            </a:xfrm>
            <a:custGeom>
              <a:avLst/>
              <a:gdLst>
                <a:gd name="T0" fmla="*/ 21 w 21"/>
                <a:gd name="T1" fmla="*/ 0 h 3"/>
                <a:gd name="T2" fmla="*/ 0 w 21"/>
                <a:gd name="T3" fmla="*/ 0 h 3"/>
                <a:gd name="T4" fmla="*/ 11 w 21"/>
                <a:gd name="T5" fmla="*/ 3 h 3"/>
                <a:gd name="T6" fmla="*/ 19 w 21"/>
                <a:gd name="T7" fmla="*/ 1 h 3"/>
                <a:gd name="T8" fmla="*/ 21 w 2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7" y="3"/>
                    <a:pt x="11" y="3"/>
                  </a:cubicBezTo>
                  <a:cubicBezTo>
                    <a:pt x="14" y="3"/>
                    <a:pt x="17" y="2"/>
                    <a:pt x="19" y="1"/>
                  </a:cubicBezTo>
                  <a:cubicBezTo>
                    <a:pt x="20" y="0"/>
                    <a:pt x="21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8"/>
            <p:cNvSpPr/>
            <p:nvPr/>
          </p:nvSpPr>
          <p:spPr bwMode="auto">
            <a:xfrm>
              <a:off x="9771063" y="1969665"/>
              <a:ext cx="153988" cy="157163"/>
            </a:xfrm>
            <a:custGeom>
              <a:avLst/>
              <a:gdLst>
                <a:gd name="T0" fmla="*/ 21 w 41"/>
                <a:gd name="T1" fmla="*/ 0 h 42"/>
                <a:gd name="T2" fmla="*/ 12 w 41"/>
                <a:gd name="T3" fmla="*/ 2 h 42"/>
                <a:gd name="T4" fmla="*/ 8 w 41"/>
                <a:gd name="T5" fmla="*/ 4 h 42"/>
                <a:gd name="T6" fmla="*/ 0 w 41"/>
                <a:gd name="T7" fmla="*/ 21 h 42"/>
                <a:gd name="T8" fmla="*/ 8 w 41"/>
                <a:gd name="T9" fmla="*/ 38 h 42"/>
                <a:gd name="T10" fmla="*/ 8 w 41"/>
                <a:gd name="T11" fmla="*/ 38 h 42"/>
                <a:gd name="T12" fmla="*/ 12 w 41"/>
                <a:gd name="T13" fmla="*/ 40 h 42"/>
                <a:gd name="T14" fmla="*/ 12 w 41"/>
                <a:gd name="T15" fmla="*/ 40 h 42"/>
                <a:gd name="T16" fmla="*/ 21 w 41"/>
                <a:gd name="T17" fmla="*/ 42 h 42"/>
                <a:gd name="T18" fmla="*/ 41 w 41"/>
                <a:gd name="T19" fmla="*/ 23 h 42"/>
                <a:gd name="T20" fmla="*/ 41 w 41"/>
                <a:gd name="T21" fmla="*/ 23 h 42"/>
                <a:gd name="T22" fmla="*/ 41 w 41"/>
                <a:gd name="T23" fmla="*/ 21 h 42"/>
                <a:gd name="T24" fmla="*/ 41 w 41"/>
                <a:gd name="T25" fmla="*/ 19 h 42"/>
                <a:gd name="T26" fmla="*/ 21 w 41"/>
                <a:gd name="T2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42">
                  <a:moveTo>
                    <a:pt x="21" y="0"/>
                  </a:moveTo>
                  <a:cubicBezTo>
                    <a:pt x="17" y="0"/>
                    <a:pt x="15" y="1"/>
                    <a:pt x="12" y="2"/>
                  </a:cubicBezTo>
                  <a:cubicBezTo>
                    <a:pt x="11" y="3"/>
                    <a:pt x="10" y="3"/>
                    <a:pt x="8" y="4"/>
                  </a:cubicBezTo>
                  <a:cubicBezTo>
                    <a:pt x="3" y="8"/>
                    <a:pt x="0" y="14"/>
                    <a:pt x="0" y="21"/>
                  </a:cubicBezTo>
                  <a:cubicBezTo>
                    <a:pt x="0" y="28"/>
                    <a:pt x="3" y="34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10" y="39"/>
                    <a:pt x="11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5" y="41"/>
                    <a:pt x="17" y="42"/>
                    <a:pt x="21" y="42"/>
                  </a:cubicBezTo>
                  <a:cubicBezTo>
                    <a:pt x="31" y="42"/>
                    <a:pt x="40" y="34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2"/>
                    <a:pt x="41" y="22"/>
                    <a:pt x="41" y="21"/>
                  </a:cubicBezTo>
                  <a:cubicBezTo>
                    <a:pt x="41" y="20"/>
                    <a:pt x="41" y="20"/>
                    <a:pt x="41" y="19"/>
                  </a:cubicBezTo>
                  <a:cubicBezTo>
                    <a:pt x="40" y="9"/>
                    <a:pt x="31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42181" y="856615"/>
            <a:ext cx="9799207" cy="134180"/>
            <a:chOff x="288133" y="483063"/>
            <a:chExt cx="8772740" cy="64666"/>
          </a:xfrm>
        </p:grpSpPr>
        <p:sp>
          <p:nvSpPr>
            <p:cNvPr id="65" name="任意多边形 24"/>
            <p:cNvSpPr/>
            <p:nvPr/>
          </p:nvSpPr>
          <p:spPr>
            <a:xfrm>
              <a:off x="288133" y="483063"/>
              <a:ext cx="904874" cy="64666"/>
            </a:xfrm>
            <a:custGeom>
              <a:avLst/>
              <a:gdLst>
                <a:gd name="connsiteX0" fmla="*/ 0 w 740569"/>
                <a:gd name="connsiteY0" fmla="*/ 28575 h 47625"/>
                <a:gd name="connsiteX1" fmla="*/ 95250 w 740569"/>
                <a:gd name="connsiteY1" fmla="*/ 0 h 47625"/>
                <a:gd name="connsiteX2" fmla="*/ 152400 w 740569"/>
                <a:gd name="connsiteY2" fmla="*/ 40481 h 47625"/>
                <a:gd name="connsiteX3" fmla="*/ 238125 w 740569"/>
                <a:gd name="connsiteY3" fmla="*/ 4762 h 47625"/>
                <a:gd name="connsiteX4" fmla="*/ 285750 w 740569"/>
                <a:gd name="connsiteY4" fmla="*/ 47625 h 47625"/>
                <a:gd name="connsiteX5" fmla="*/ 431007 w 740569"/>
                <a:gd name="connsiteY5" fmla="*/ 19050 h 47625"/>
                <a:gd name="connsiteX6" fmla="*/ 733425 w 740569"/>
                <a:gd name="connsiteY6" fmla="*/ 19050 h 47625"/>
                <a:gd name="connsiteX7" fmla="*/ 740569 w 740569"/>
                <a:gd name="connsiteY7" fmla="*/ 19050 h 47625"/>
                <a:gd name="connsiteX0-1" fmla="*/ 0 w 740569"/>
                <a:gd name="connsiteY0-2" fmla="*/ 28706 h 47756"/>
                <a:gd name="connsiteX1-3" fmla="*/ 95250 w 740569"/>
                <a:gd name="connsiteY1-4" fmla="*/ 131 h 47756"/>
                <a:gd name="connsiteX2-5" fmla="*/ 152400 w 740569"/>
                <a:gd name="connsiteY2-6" fmla="*/ 40612 h 47756"/>
                <a:gd name="connsiteX3-7" fmla="*/ 238125 w 740569"/>
                <a:gd name="connsiteY3-8" fmla="*/ 4893 h 47756"/>
                <a:gd name="connsiteX4-9" fmla="*/ 285750 w 740569"/>
                <a:gd name="connsiteY4-10" fmla="*/ 47756 h 47756"/>
                <a:gd name="connsiteX5-11" fmla="*/ 431007 w 740569"/>
                <a:gd name="connsiteY5-12" fmla="*/ 19181 h 47756"/>
                <a:gd name="connsiteX6-13" fmla="*/ 733425 w 740569"/>
                <a:gd name="connsiteY6-14" fmla="*/ 19181 h 47756"/>
                <a:gd name="connsiteX7-15" fmla="*/ 740569 w 740569"/>
                <a:gd name="connsiteY7-16" fmla="*/ 19181 h 47756"/>
                <a:gd name="connsiteX0-17" fmla="*/ 0 w 740569"/>
                <a:gd name="connsiteY0-18" fmla="*/ 29111 h 48161"/>
                <a:gd name="connsiteX1-19" fmla="*/ 95250 w 740569"/>
                <a:gd name="connsiteY1-20" fmla="*/ 536 h 48161"/>
                <a:gd name="connsiteX2-21" fmla="*/ 152400 w 740569"/>
                <a:gd name="connsiteY2-22" fmla="*/ 41017 h 48161"/>
                <a:gd name="connsiteX3-23" fmla="*/ 238125 w 740569"/>
                <a:gd name="connsiteY3-24" fmla="*/ 5298 h 48161"/>
                <a:gd name="connsiteX4-25" fmla="*/ 285750 w 740569"/>
                <a:gd name="connsiteY4-26" fmla="*/ 48161 h 48161"/>
                <a:gd name="connsiteX5-27" fmla="*/ 431007 w 740569"/>
                <a:gd name="connsiteY5-28" fmla="*/ 19586 h 48161"/>
                <a:gd name="connsiteX6-29" fmla="*/ 733425 w 740569"/>
                <a:gd name="connsiteY6-30" fmla="*/ 19586 h 48161"/>
                <a:gd name="connsiteX7-31" fmla="*/ 740569 w 740569"/>
                <a:gd name="connsiteY7-32" fmla="*/ 19586 h 48161"/>
                <a:gd name="connsiteX0-33" fmla="*/ 0 w 740569"/>
                <a:gd name="connsiteY0-34" fmla="*/ 45574 h 64624"/>
                <a:gd name="connsiteX1-35" fmla="*/ 111919 w 740569"/>
                <a:gd name="connsiteY1-36" fmla="*/ 330 h 64624"/>
                <a:gd name="connsiteX2-37" fmla="*/ 152400 w 740569"/>
                <a:gd name="connsiteY2-38" fmla="*/ 57480 h 64624"/>
                <a:gd name="connsiteX3-39" fmla="*/ 238125 w 740569"/>
                <a:gd name="connsiteY3-40" fmla="*/ 21761 h 64624"/>
                <a:gd name="connsiteX4-41" fmla="*/ 285750 w 740569"/>
                <a:gd name="connsiteY4-42" fmla="*/ 64624 h 64624"/>
                <a:gd name="connsiteX5-43" fmla="*/ 431007 w 740569"/>
                <a:gd name="connsiteY5-44" fmla="*/ 36049 h 64624"/>
                <a:gd name="connsiteX6-45" fmla="*/ 733425 w 740569"/>
                <a:gd name="connsiteY6-46" fmla="*/ 36049 h 64624"/>
                <a:gd name="connsiteX7-47" fmla="*/ 740569 w 740569"/>
                <a:gd name="connsiteY7-48" fmla="*/ 36049 h 64624"/>
                <a:gd name="connsiteX0-49" fmla="*/ 0 w 740569"/>
                <a:gd name="connsiteY0-50" fmla="*/ 45574 h 64624"/>
                <a:gd name="connsiteX1-51" fmla="*/ 111919 w 740569"/>
                <a:gd name="connsiteY1-52" fmla="*/ 330 h 64624"/>
                <a:gd name="connsiteX2-53" fmla="*/ 152400 w 740569"/>
                <a:gd name="connsiteY2-54" fmla="*/ 57480 h 64624"/>
                <a:gd name="connsiteX3-55" fmla="*/ 238125 w 740569"/>
                <a:gd name="connsiteY3-56" fmla="*/ 21761 h 64624"/>
                <a:gd name="connsiteX4-57" fmla="*/ 285750 w 740569"/>
                <a:gd name="connsiteY4-58" fmla="*/ 64624 h 64624"/>
                <a:gd name="connsiteX5-59" fmla="*/ 431007 w 740569"/>
                <a:gd name="connsiteY5-60" fmla="*/ 36049 h 64624"/>
                <a:gd name="connsiteX6-61" fmla="*/ 733425 w 740569"/>
                <a:gd name="connsiteY6-62" fmla="*/ 36049 h 64624"/>
                <a:gd name="connsiteX7-63" fmla="*/ 740569 w 740569"/>
                <a:gd name="connsiteY7-64" fmla="*/ 36049 h 64624"/>
                <a:gd name="connsiteX0-65" fmla="*/ 0 w 740569"/>
                <a:gd name="connsiteY0-66" fmla="*/ 45574 h 64624"/>
                <a:gd name="connsiteX1-67" fmla="*/ 111919 w 740569"/>
                <a:gd name="connsiteY1-68" fmla="*/ 330 h 64624"/>
                <a:gd name="connsiteX2-69" fmla="*/ 152400 w 740569"/>
                <a:gd name="connsiteY2-70" fmla="*/ 57480 h 64624"/>
                <a:gd name="connsiteX3-71" fmla="*/ 238125 w 740569"/>
                <a:gd name="connsiteY3-72" fmla="*/ 21761 h 64624"/>
                <a:gd name="connsiteX4-73" fmla="*/ 285750 w 740569"/>
                <a:gd name="connsiteY4-74" fmla="*/ 64624 h 64624"/>
                <a:gd name="connsiteX5-75" fmla="*/ 431007 w 740569"/>
                <a:gd name="connsiteY5-76" fmla="*/ 36049 h 64624"/>
                <a:gd name="connsiteX6-77" fmla="*/ 733425 w 740569"/>
                <a:gd name="connsiteY6-78" fmla="*/ 36049 h 64624"/>
                <a:gd name="connsiteX7-79" fmla="*/ 740569 w 740569"/>
                <a:gd name="connsiteY7-80" fmla="*/ 36049 h 64624"/>
                <a:gd name="connsiteX0-81" fmla="*/ 0 w 740569"/>
                <a:gd name="connsiteY0-82" fmla="*/ 45574 h 64624"/>
                <a:gd name="connsiteX1-83" fmla="*/ 111919 w 740569"/>
                <a:gd name="connsiteY1-84" fmla="*/ 330 h 64624"/>
                <a:gd name="connsiteX2-85" fmla="*/ 152400 w 740569"/>
                <a:gd name="connsiteY2-86" fmla="*/ 57480 h 64624"/>
                <a:gd name="connsiteX3-87" fmla="*/ 238125 w 740569"/>
                <a:gd name="connsiteY3-88" fmla="*/ 21761 h 64624"/>
                <a:gd name="connsiteX4-89" fmla="*/ 285750 w 740569"/>
                <a:gd name="connsiteY4-90" fmla="*/ 64624 h 64624"/>
                <a:gd name="connsiteX5-91" fmla="*/ 431007 w 740569"/>
                <a:gd name="connsiteY5-92" fmla="*/ 36049 h 64624"/>
                <a:gd name="connsiteX6-93" fmla="*/ 733425 w 740569"/>
                <a:gd name="connsiteY6-94" fmla="*/ 36049 h 64624"/>
                <a:gd name="connsiteX7-95" fmla="*/ 740569 w 740569"/>
                <a:gd name="connsiteY7-96" fmla="*/ 36049 h 64624"/>
                <a:gd name="connsiteX0-97" fmla="*/ 0 w 740569"/>
                <a:gd name="connsiteY0-98" fmla="*/ 45574 h 67811"/>
                <a:gd name="connsiteX1-99" fmla="*/ 111919 w 740569"/>
                <a:gd name="connsiteY1-100" fmla="*/ 330 h 67811"/>
                <a:gd name="connsiteX2-101" fmla="*/ 152400 w 740569"/>
                <a:gd name="connsiteY2-102" fmla="*/ 57480 h 67811"/>
                <a:gd name="connsiteX3-103" fmla="*/ 238125 w 740569"/>
                <a:gd name="connsiteY3-104" fmla="*/ 21761 h 67811"/>
                <a:gd name="connsiteX4-105" fmla="*/ 285750 w 740569"/>
                <a:gd name="connsiteY4-106" fmla="*/ 64624 h 67811"/>
                <a:gd name="connsiteX5-107" fmla="*/ 431007 w 740569"/>
                <a:gd name="connsiteY5-108" fmla="*/ 36049 h 67811"/>
                <a:gd name="connsiteX6-109" fmla="*/ 733425 w 740569"/>
                <a:gd name="connsiteY6-110" fmla="*/ 36049 h 67811"/>
                <a:gd name="connsiteX7-111" fmla="*/ 740569 w 740569"/>
                <a:gd name="connsiteY7-112" fmla="*/ 36049 h 67811"/>
                <a:gd name="connsiteX0-113" fmla="*/ 0 w 740569"/>
                <a:gd name="connsiteY0-114" fmla="*/ 45574 h 64754"/>
                <a:gd name="connsiteX1-115" fmla="*/ 111919 w 740569"/>
                <a:gd name="connsiteY1-116" fmla="*/ 330 h 64754"/>
                <a:gd name="connsiteX2-117" fmla="*/ 152400 w 740569"/>
                <a:gd name="connsiteY2-118" fmla="*/ 57480 h 64754"/>
                <a:gd name="connsiteX3-119" fmla="*/ 238125 w 740569"/>
                <a:gd name="connsiteY3-120" fmla="*/ 21761 h 64754"/>
                <a:gd name="connsiteX4-121" fmla="*/ 285750 w 740569"/>
                <a:gd name="connsiteY4-122" fmla="*/ 64624 h 64754"/>
                <a:gd name="connsiteX5-123" fmla="*/ 431007 w 740569"/>
                <a:gd name="connsiteY5-124" fmla="*/ 36049 h 64754"/>
                <a:gd name="connsiteX6-125" fmla="*/ 733425 w 740569"/>
                <a:gd name="connsiteY6-126" fmla="*/ 36049 h 64754"/>
                <a:gd name="connsiteX7-127" fmla="*/ 740569 w 740569"/>
                <a:gd name="connsiteY7-128" fmla="*/ 36049 h 64754"/>
                <a:gd name="connsiteX0-129" fmla="*/ 0 w 740569"/>
                <a:gd name="connsiteY0-130" fmla="*/ 45574 h 64776"/>
                <a:gd name="connsiteX1-131" fmla="*/ 111919 w 740569"/>
                <a:gd name="connsiteY1-132" fmla="*/ 330 h 64776"/>
                <a:gd name="connsiteX2-133" fmla="*/ 152400 w 740569"/>
                <a:gd name="connsiteY2-134" fmla="*/ 57480 h 64776"/>
                <a:gd name="connsiteX3-135" fmla="*/ 238125 w 740569"/>
                <a:gd name="connsiteY3-136" fmla="*/ 21761 h 64776"/>
                <a:gd name="connsiteX4-137" fmla="*/ 311944 w 740569"/>
                <a:gd name="connsiteY4-138" fmla="*/ 64624 h 64776"/>
                <a:gd name="connsiteX5-139" fmla="*/ 431007 w 740569"/>
                <a:gd name="connsiteY5-140" fmla="*/ 36049 h 64776"/>
                <a:gd name="connsiteX6-141" fmla="*/ 733425 w 740569"/>
                <a:gd name="connsiteY6-142" fmla="*/ 36049 h 64776"/>
                <a:gd name="connsiteX7-143" fmla="*/ 740569 w 740569"/>
                <a:gd name="connsiteY7-144" fmla="*/ 36049 h 64776"/>
                <a:gd name="connsiteX0-145" fmla="*/ 0 w 758294"/>
                <a:gd name="connsiteY0-146" fmla="*/ 45574 h 64666"/>
                <a:gd name="connsiteX1-147" fmla="*/ 111919 w 758294"/>
                <a:gd name="connsiteY1-148" fmla="*/ 330 h 64666"/>
                <a:gd name="connsiteX2-149" fmla="*/ 152400 w 758294"/>
                <a:gd name="connsiteY2-150" fmla="*/ 57480 h 64666"/>
                <a:gd name="connsiteX3-151" fmla="*/ 238125 w 758294"/>
                <a:gd name="connsiteY3-152" fmla="*/ 21761 h 64666"/>
                <a:gd name="connsiteX4-153" fmla="*/ 311944 w 758294"/>
                <a:gd name="connsiteY4-154" fmla="*/ 64624 h 64666"/>
                <a:gd name="connsiteX5-155" fmla="*/ 423864 w 758294"/>
                <a:gd name="connsiteY5-156" fmla="*/ 12236 h 64666"/>
                <a:gd name="connsiteX6-157" fmla="*/ 733425 w 758294"/>
                <a:gd name="connsiteY6-158" fmla="*/ 36049 h 64666"/>
                <a:gd name="connsiteX7-159" fmla="*/ 740569 w 758294"/>
                <a:gd name="connsiteY7-160" fmla="*/ 36049 h 64666"/>
                <a:gd name="connsiteX0-161" fmla="*/ 0 w 950119"/>
                <a:gd name="connsiteY0-162" fmla="*/ 45574 h 64666"/>
                <a:gd name="connsiteX1-163" fmla="*/ 111919 w 950119"/>
                <a:gd name="connsiteY1-164" fmla="*/ 330 h 64666"/>
                <a:gd name="connsiteX2-165" fmla="*/ 152400 w 950119"/>
                <a:gd name="connsiteY2-166" fmla="*/ 57480 h 64666"/>
                <a:gd name="connsiteX3-167" fmla="*/ 238125 w 950119"/>
                <a:gd name="connsiteY3-168" fmla="*/ 21761 h 64666"/>
                <a:gd name="connsiteX4-169" fmla="*/ 311944 w 950119"/>
                <a:gd name="connsiteY4-170" fmla="*/ 64624 h 64666"/>
                <a:gd name="connsiteX5-171" fmla="*/ 423864 w 950119"/>
                <a:gd name="connsiteY5-172" fmla="*/ 12236 h 64666"/>
                <a:gd name="connsiteX6-173" fmla="*/ 733425 w 950119"/>
                <a:gd name="connsiteY6-174" fmla="*/ 36049 h 64666"/>
                <a:gd name="connsiteX7-175" fmla="*/ 950119 w 950119"/>
                <a:gd name="connsiteY7-176" fmla="*/ 36049 h 64666"/>
                <a:gd name="connsiteX0-177" fmla="*/ 0 w 950119"/>
                <a:gd name="connsiteY0-178" fmla="*/ 45574 h 64666"/>
                <a:gd name="connsiteX1-179" fmla="*/ 111919 w 950119"/>
                <a:gd name="connsiteY1-180" fmla="*/ 330 h 64666"/>
                <a:gd name="connsiteX2-181" fmla="*/ 152400 w 950119"/>
                <a:gd name="connsiteY2-182" fmla="*/ 57480 h 64666"/>
                <a:gd name="connsiteX3-183" fmla="*/ 238125 w 950119"/>
                <a:gd name="connsiteY3-184" fmla="*/ 21761 h 64666"/>
                <a:gd name="connsiteX4-185" fmla="*/ 311944 w 950119"/>
                <a:gd name="connsiteY4-186" fmla="*/ 64624 h 64666"/>
                <a:gd name="connsiteX5-187" fmla="*/ 423864 w 950119"/>
                <a:gd name="connsiteY5-188" fmla="*/ 12236 h 64666"/>
                <a:gd name="connsiteX6-189" fmla="*/ 738187 w 950119"/>
                <a:gd name="connsiteY6-190" fmla="*/ 14618 h 64666"/>
                <a:gd name="connsiteX7-191" fmla="*/ 950119 w 950119"/>
                <a:gd name="connsiteY7-192" fmla="*/ 36049 h 64666"/>
                <a:gd name="connsiteX0-193" fmla="*/ 0 w 985838"/>
                <a:gd name="connsiteY0-194" fmla="*/ 45574 h 64666"/>
                <a:gd name="connsiteX1-195" fmla="*/ 111919 w 985838"/>
                <a:gd name="connsiteY1-196" fmla="*/ 330 h 64666"/>
                <a:gd name="connsiteX2-197" fmla="*/ 152400 w 985838"/>
                <a:gd name="connsiteY2-198" fmla="*/ 57480 h 64666"/>
                <a:gd name="connsiteX3-199" fmla="*/ 238125 w 985838"/>
                <a:gd name="connsiteY3-200" fmla="*/ 21761 h 64666"/>
                <a:gd name="connsiteX4-201" fmla="*/ 311944 w 985838"/>
                <a:gd name="connsiteY4-202" fmla="*/ 64624 h 64666"/>
                <a:gd name="connsiteX5-203" fmla="*/ 423864 w 985838"/>
                <a:gd name="connsiteY5-204" fmla="*/ 12236 h 64666"/>
                <a:gd name="connsiteX6-205" fmla="*/ 738187 w 985838"/>
                <a:gd name="connsiteY6-206" fmla="*/ 14618 h 64666"/>
                <a:gd name="connsiteX7-207" fmla="*/ 985838 w 985838"/>
                <a:gd name="connsiteY7-208" fmla="*/ 16999 h 64666"/>
                <a:gd name="connsiteX0-209" fmla="*/ 0 w 964406"/>
                <a:gd name="connsiteY0-210" fmla="*/ 45574 h 64666"/>
                <a:gd name="connsiteX1-211" fmla="*/ 111919 w 964406"/>
                <a:gd name="connsiteY1-212" fmla="*/ 330 h 64666"/>
                <a:gd name="connsiteX2-213" fmla="*/ 152400 w 964406"/>
                <a:gd name="connsiteY2-214" fmla="*/ 57480 h 64666"/>
                <a:gd name="connsiteX3-215" fmla="*/ 238125 w 964406"/>
                <a:gd name="connsiteY3-216" fmla="*/ 21761 h 64666"/>
                <a:gd name="connsiteX4-217" fmla="*/ 311944 w 964406"/>
                <a:gd name="connsiteY4-218" fmla="*/ 64624 h 64666"/>
                <a:gd name="connsiteX5-219" fmla="*/ 423864 w 964406"/>
                <a:gd name="connsiteY5-220" fmla="*/ 12236 h 64666"/>
                <a:gd name="connsiteX6-221" fmla="*/ 738187 w 964406"/>
                <a:gd name="connsiteY6-222" fmla="*/ 14618 h 64666"/>
                <a:gd name="connsiteX7-223" fmla="*/ 964406 w 964406"/>
                <a:gd name="connsiteY7-224" fmla="*/ 7474 h 64666"/>
                <a:gd name="connsiteX0-225" fmla="*/ 0 w 962024"/>
                <a:gd name="connsiteY0-226" fmla="*/ 45574 h 64666"/>
                <a:gd name="connsiteX1-227" fmla="*/ 111919 w 962024"/>
                <a:gd name="connsiteY1-228" fmla="*/ 330 h 64666"/>
                <a:gd name="connsiteX2-229" fmla="*/ 152400 w 962024"/>
                <a:gd name="connsiteY2-230" fmla="*/ 57480 h 64666"/>
                <a:gd name="connsiteX3-231" fmla="*/ 238125 w 962024"/>
                <a:gd name="connsiteY3-232" fmla="*/ 21761 h 64666"/>
                <a:gd name="connsiteX4-233" fmla="*/ 311944 w 962024"/>
                <a:gd name="connsiteY4-234" fmla="*/ 64624 h 64666"/>
                <a:gd name="connsiteX5-235" fmla="*/ 423864 w 962024"/>
                <a:gd name="connsiteY5-236" fmla="*/ 12236 h 64666"/>
                <a:gd name="connsiteX6-237" fmla="*/ 738187 w 962024"/>
                <a:gd name="connsiteY6-238" fmla="*/ 14618 h 64666"/>
                <a:gd name="connsiteX7-239" fmla="*/ 962024 w 962024"/>
                <a:gd name="connsiteY7-240" fmla="*/ 14618 h 64666"/>
                <a:gd name="connsiteX0-241" fmla="*/ 0 w 845343"/>
                <a:gd name="connsiteY0-242" fmla="*/ 45574 h 64666"/>
                <a:gd name="connsiteX1-243" fmla="*/ 111919 w 845343"/>
                <a:gd name="connsiteY1-244" fmla="*/ 330 h 64666"/>
                <a:gd name="connsiteX2-245" fmla="*/ 152400 w 845343"/>
                <a:gd name="connsiteY2-246" fmla="*/ 57480 h 64666"/>
                <a:gd name="connsiteX3-247" fmla="*/ 238125 w 845343"/>
                <a:gd name="connsiteY3-248" fmla="*/ 21761 h 64666"/>
                <a:gd name="connsiteX4-249" fmla="*/ 311944 w 845343"/>
                <a:gd name="connsiteY4-250" fmla="*/ 64624 h 64666"/>
                <a:gd name="connsiteX5-251" fmla="*/ 423864 w 845343"/>
                <a:gd name="connsiteY5-252" fmla="*/ 12236 h 64666"/>
                <a:gd name="connsiteX6-253" fmla="*/ 738187 w 845343"/>
                <a:gd name="connsiteY6-254" fmla="*/ 14618 h 64666"/>
                <a:gd name="connsiteX7-255" fmla="*/ 845343 w 845343"/>
                <a:gd name="connsiteY7-256" fmla="*/ 14618 h 64666"/>
                <a:gd name="connsiteX0-257" fmla="*/ 0 w 904874"/>
                <a:gd name="connsiteY0-258" fmla="*/ 45574 h 64666"/>
                <a:gd name="connsiteX1-259" fmla="*/ 111919 w 904874"/>
                <a:gd name="connsiteY1-260" fmla="*/ 330 h 64666"/>
                <a:gd name="connsiteX2-261" fmla="*/ 152400 w 904874"/>
                <a:gd name="connsiteY2-262" fmla="*/ 57480 h 64666"/>
                <a:gd name="connsiteX3-263" fmla="*/ 238125 w 904874"/>
                <a:gd name="connsiteY3-264" fmla="*/ 21761 h 64666"/>
                <a:gd name="connsiteX4-265" fmla="*/ 311944 w 904874"/>
                <a:gd name="connsiteY4-266" fmla="*/ 64624 h 64666"/>
                <a:gd name="connsiteX5-267" fmla="*/ 423864 w 904874"/>
                <a:gd name="connsiteY5-268" fmla="*/ 12236 h 64666"/>
                <a:gd name="connsiteX6-269" fmla="*/ 738187 w 904874"/>
                <a:gd name="connsiteY6-270" fmla="*/ 14618 h 64666"/>
                <a:gd name="connsiteX7-271" fmla="*/ 904874 w 904874"/>
                <a:gd name="connsiteY7-272" fmla="*/ 14618 h 64666"/>
                <a:gd name="connsiteX0-273" fmla="*/ 0 w 904874"/>
                <a:gd name="connsiteY0-274" fmla="*/ 45574 h 64666"/>
                <a:gd name="connsiteX1-275" fmla="*/ 111919 w 904874"/>
                <a:gd name="connsiteY1-276" fmla="*/ 330 h 64666"/>
                <a:gd name="connsiteX2-277" fmla="*/ 152400 w 904874"/>
                <a:gd name="connsiteY2-278" fmla="*/ 57480 h 64666"/>
                <a:gd name="connsiteX3-279" fmla="*/ 238125 w 904874"/>
                <a:gd name="connsiteY3-280" fmla="*/ 21761 h 64666"/>
                <a:gd name="connsiteX4-281" fmla="*/ 311944 w 904874"/>
                <a:gd name="connsiteY4-282" fmla="*/ 64624 h 64666"/>
                <a:gd name="connsiteX5-283" fmla="*/ 423864 w 904874"/>
                <a:gd name="connsiteY5-284" fmla="*/ 12236 h 64666"/>
                <a:gd name="connsiteX6-285" fmla="*/ 740569 w 904874"/>
                <a:gd name="connsiteY6-286" fmla="*/ 14618 h 64666"/>
                <a:gd name="connsiteX7-287" fmla="*/ 904874 w 904874"/>
                <a:gd name="connsiteY7-288" fmla="*/ 14618 h 64666"/>
                <a:gd name="connsiteX0-289" fmla="*/ 0 w 904874"/>
                <a:gd name="connsiteY0-290" fmla="*/ 45574 h 64666"/>
                <a:gd name="connsiteX1-291" fmla="*/ 111919 w 904874"/>
                <a:gd name="connsiteY1-292" fmla="*/ 330 h 64666"/>
                <a:gd name="connsiteX2-293" fmla="*/ 152400 w 904874"/>
                <a:gd name="connsiteY2-294" fmla="*/ 57480 h 64666"/>
                <a:gd name="connsiteX3-295" fmla="*/ 238125 w 904874"/>
                <a:gd name="connsiteY3-296" fmla="*/ 21761 h 64666"/>
                <a:gd name="connsiteX4-297" fmla="*/ 311944 w 904874"/>
                <a:gd name="connsiteY4-298" fmla="*/ 64624 h 64666"/>
                <a:gd name="connsiteX5-299" fmla="*/ 423864 w 904874"/>
                <a:gd name="connsiteY5-300" fmla="*/ 12236 h 64666"/>
                <a:gd name="connsiteX6-301" fmla="*/ 740569 w 904874"/>
                <a:gd name="connsiteY6-302" fmla="*/ 14618 h 64666"/>
                <a:gd name="connsiteX7-303" fmla="*/ 904874 w 904874"/>
                <a:gd name="connsiteY7-304" fmla="*/ 14618 h 64666"/>
                <a:gd name="connsiteX0-305" fmla="*/ 0 w 904874"/>
                <a:gd name="connsiteY0-306" fmla="*/ 45574 h 64666"/>
                <a:gd name="connsiteX1-307" fmla="*/ 111919 w 904874"/>
                <a:gd name="connsiteY1-308" fmla="*/ 330 h 64666"/>
                <a:gd name="connsiteX2-309" fmla="*/ 152400 w 904874"/>
                <a:gd name="connsiteY2-310" fmla="*/ 57480 h 64666"/>
                <a:gd name="connsiteX3-311" fmla="*/ 238125 w 904874"/>
                <a:gd name="connsiteY3-312" fmla="*/ 21761 h 64666"/>
                <a:gd name="connsiteX4-313" fmla="*/ 311944 w 904874"/>
                <a:gd name="connsiteY4-314" fmla="*/ 64624 h 64666"/>
                <a:gd name="connsiteX5-315" fmla="*/ 423864 w 904874"/>
                <a:gd name="connsiteY5-316" fmla="*/ 12236 h 64666"/>
                <a:gd name="connsiteX6-317" fmla="*/ 904874 w 904874"/>
                <a:gd name="connsiteY6-318" fmla="*/ 14618 h 646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04874" h="64666">
                  <a:moveTo>
                    <a:pt x="0" y="45574"/>
                  </a:moveTo>
                  <a:cubicBezTo>
                    <a:pt x="31750" y="36049"/>
                    <a:pt x="67469" y="-4035"/>
                    <a:pt x="111919" y="330"/>
                  </a:cubicBezTo>
                  <a:cubicBezTo>
                    <a:pt x="156369" y="4695"/>
                    <a:pt x="114300" y="47955"/>
                    <a:pt x="152400" y="57480"/>
                  </a:cubicBezTo>
                  <a:cubicBezTo>
                    <a:pt x="190500" y="67005"/>
                    <a:pt x="211534" y="20570"/>
                    <a:pt x="238125" y="21761"/>
                  </a:cubicBezTo>
                  <a:cubicBezTo>
                    <a:pt x="264716" y="22952"/>
                    <a:pt x="280988" y="66211"/>
                    <a:pt x="311944" y="64624"/>
                  </a:cubicBezTo>
                  <a:cubicBezTo>
                    <a:pt x="342900" y="63037"/>
                    <a:pt x="325042" y="20570"/>
                    <a:pt x="423864" y="12236"/>
                  </a:cubicBezTo>
                  <a:cubicBezTo>
                    <a:pt x="522686" y="3902"/>
                    <a:pt x="804664" y="14122"/>
                    <a:pt x="904874" y="14618"/>
                  </a:cubicBezTo>
                </a:path>
              </a:pathLst>
            </a:cu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95"/>
            </a:p>
          </p:txBody>
        </p:sp>
        <p:cxnSp>
          <p:nvCxnSpPr>
            <p:cNvPr id="66" name="直接连接符 65"/>
            <p:cNvCxnSpPr>
              <a:stCxn id="65" idx="6"/>
            </p:cNvCxnSpPr>
            <p:nvPr/>
          </p:nvCxnSpPr>
          <p:spPr>
            <a:xfrm>
              <a:off x="1193007" y="497681"/>
              <a:ext cx="7867866" cy="4366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7" name="组合 66"/>
          <p:cNvGrpSpPr/>
          <p:nvPr/>
        </p:nvGrpSpPr>
        <p:grpSpPr>
          <a:xfrm>
            <a:off x="2" y="406729"/>
            <a:ext cx="804005" cy="443679"/>
            <a:chOff x="0" y="252065"/>
            <a:chExt cx="641111" cy="392113"/>
          </a:xfrm>
        </p:grpSpPr>
        <p:sp>
          <p:nvSpPr>
            <p:cNvPr id="68" name="矩形 59"/>
            <p:cNvSpPr>
              <a:spLocks noChangeArrowheads="1"/>
            </p:cNvSpPr>
            <p:nvPr/>
          </p:nvSpPr>
          <p:spPr bwMode="auto">
            <a:xfrm>
              <a:off x="0" y="252065"/>
              <a:ext cx="227013" cy="39211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3485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en-US" sz="1755">
                <a:solidFill>
                  <a:srgbClr val="FFFFFF"/>
                </a:solidFill>
              </a:endParaRPr>
            </a:p>
          </p:txBody>
        </p:sp>
        <p:sp>
          <p:nvSpPr>
            <p:cNvPr id="69" name="矩形 60"/>
            <p:cNvSpPr>
              <a:spLocks noChangeArrowheads="1"/>
            </p:cNvSpPr>
            <p:nvPr/>
          </p:nvSpPr>
          <p:spPr bwMode="auto">
            <a:xfrm>
              <a:off x="227013" y="252065"/>
              <a:ext cx="114300" cy="39211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3485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en-US" sz="1755">
                <a:solidFill>
                  <a:srgbClr val="FFFFFF"/>
                </a:solidFill>
              </a:endParaRPr>
            </a:p>
          </p:txBody>
        </p:sp>
        <p:sp>
          <p:nvSpPr>
            <p:cNvPr id="70" name="五边形 46"/>
            <p:cNvSpPr/>
            <p:nvPr/>
          </p:nvSpPr>
          <p:spPr>
            <a:xfrm>
              <a:off x="338378" y="254692"/>
              <a:ext cx="302733" cy="389486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95" dirty="0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0" y="5896107"/>
            <a:ext cx="1701478" cy="961893"/>
            <a:chOff x="4879975" y="3861965"/>
            <a:chExt cx="3122613" cy="1765301"/>
          </a:xfrm>
          <a:solidFill>
            <a:srgbClr val="92D050"/>
          </a:solidFill>
        </p:grpSpPr>
        <p:sp>
          <p:nvSpPr>
            <p:cNvPr id="72" name="Freeform 29"/>
            <p:cNvSpPr>
              <a:spLocks noEditPoints="1"/>
            </p:cNvSpPr>
            <p:nvPr/>
          </p:nvSpPr>
          <p:spPr bwMode="auto">
            <a:xfrm>
              <a:off x="6145213" y="4282653"/>
              <a:ext cx="795338" cy="692150"/>
            </a:xfrm>
            <a:custGeom>
              <a:avLst/>
              <a:gdLst>
                <a:gd name="T0" fmla="*/ 387 w 501"/>
                <a:gd name="T1" fmla="*/ 403 h 436"/>
                <a:gd name="T2" fmla="*/ 371 w 501"/>
                <a:gd name="T3" fmla="*/ 431 h 436"/>
                <a:gd name="T4" fmla="*/ 387 w 501"/>
                <a:gd name="T5" fmla="*/ 403 h 436"/>
                <a:gd name="T6" fmla="*/ 0 w 501"/>
                <a:gd name="T7" fmla="*/ 225 h 436"/>
                <a:gd name="T8" fmla="*/ 0 w 501"/>
                <a:gd name="T9" fmla="*/ 225 h 436"/>
                <a:gd name="T10" fmla="*/ 120 w 501"/>
                <a:gd name="T11" fmla="*/ 436 h 436"/>
                <a:gd name="T12" fmla="*/ 120 w 501"/>
                <a:gd name="T13" fmla="*/ 436 h 436"/>
                <a:gd name="T14" fmla="*/ 0 w 501"/>
                <a:gd name="T15" fmla="*/ 225 h 436"/>
                <a:gd name="T16" fmla="*/ 371 w 501"/>
                <a:gd name="T17" fmla="*/ 8 h 436"/>
                <a:gd name="T18" fmla="*/ 376 w 501"/>
                <a:gd name="T19" fmla="*/ 5 h 436"/>
                <a:gd name="T20" fmla="*/ 371 w 501"/>
                <a:gd name="T21" fmla="*/ 8 h 436"/>
                <a:gd name="T22" fmla="*/ 378 w 501"/>
                <a:gd name="T23" fmla="*/ 0 h 436"/>
                <a:gd name="T24" fmla="*/ 376 w 501"/>
                <a:gd name="T25" fmla="*/ 0 h 436"/>
                <a:gd name="T26" fmla="*/ 130 w 501"/>
                <a:gd name="T27" fmla="*/ 0 h 436"/>
                <a:gd name="T28" fmla="*/ 130 w 501"/>
                <a:gd name="T29" fmla="*/ 3 h 436"/>
                <a:gd name="T30" fmla="*/ 123 w 501"/>
                <a:gd name="T31" fmla="*/ 8 h 436"/>
                <a:gd name="T32" fmla="*/ 120 w 501"/>
                <a:gd name="T33" fmla="*/ 5 h 436"/>
                <a:gd name="T34" fmla="*/ 0 w 501"/>
                <a:gd name="T35" fmla="*/ 216 h 436"/>
                <a:gd name="T36" fmla="*/ 2 w 501"/>
                <a:gd name="T37" fmla="*/ 216 h 436"/>
                <a:gd name="T38" fmla="*/ 4 w 501"/>
                <a:gd name="T39" fmla="*/ 216 h 436"/>
                <a:gd name="T40" fmla="*/ 130 w 501"/>
                <a:gd name="T41" fmla="*/ 431 h 436"/>
                <a:gd name="T42" fmla="*/ 9 w 501"/>
                <a:gd name="T43" fmla="*/ 220 h 436"/>
                <a:gd name="T44" fmla="*/ 130 w 501"/>
                <a:gd name="T45" fmla="*/ 10 h 436"/>
                <a:gd name="T46" fmla="*/ 371 w 501"/>
                <a:gd name="T47" fmla="*/ 10 h 436"/>
                <a:gd name="T48" fmla="*/ 494 w 501"/>
                <a:gd name="T49" fmla="*/ 220 h 436"/>
                <a:gd name="T50" fmla="*/ 496 w 501"/>
                <a:gd name="T51" fmla="*/ 216 h 436"/>
                <a:gd name="T52" fmla="*/ 501 w 501"/>
                <a:gd name="T53" fmla="*/ 216 h 436"/>
                <a:gd name="T54" fmla="*/ 378 w 501"/>
                <a:gd name="T55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1" h="436">
                  <a:moveTo>
                    <a:pt x="387" y="403"/>
                  </a:moveTo>
                  <a:lnTo>
                    <a:pt x="371" y="431"/>
                  </a:lnTo>
                  <a:lnTo>
                    <a:pt x="387" y="403"/>
                  </a:lnTo>
                  <a:close/>
                  <a:moveTo>
                    <a:pt x="0" y="225"/>
                  </a:moveTo>
                  <a:lnTo>
                    <a:pt x="0" y="225"/>
                  </a:lnTo>
                  <a:lnTo>
                    <a:pt x="120" y="436"/>
                  </a:lnTo>
                  <a:lnTo>
                    <a:pt x="120" y="436"/>
                  </a:lnTo>
                  <a:lnTo>
                    <a:pt x="0" y="225"/>
                  </a:lnTo>
                  <a:close/>
                  <a:moveTo>
                    <a:pt x="371" y="8"/>
                  </a:moveTo>
                  <a:lnTo>
                    <a:pt x="376" y="5"/>
                  </a:lnTo>
                  <a:lnTo>
                    <a:pt x="371" y="8"/>
                  </a:lnTo>
                  <a:close/>
                  <a:moveTo>
                    <a:pt x="378" y="0"/>
                  </a:moveTo>
                  <a:lnTo>
                    <a:pt x="376" y="0"/>
                  </a:lnTo>
                  <a:lnTo>
                    <a:pt x="130" y="0"/>
                  </a:lnTo>
                  <a:lnTo>
                    <a:pt x="130" y="3"/>
                  </a:lnTo>
                  <a:lnTo>
                    <a:pt x="123" y="8"/>
                  </a:lnTo>
                  <a:lnTo>
                    <a:pt x="120" y="5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4" y="216"/>
                  </a:lnTo>
                  <a:lnTo>
                    <a:pt x="130" y="431"/>
                  </a:lnTo>
                  <a:lnTo>
                    <a:pt x="9" y="220"/>
                  </a:lnTo>
                  <a:lnTo>
                    <a:pt x="130" y="10"/>
                  </a:lnTo>
                  <a:lnTo>
                    <a:pt x="371" y="10"/>
                  </a:lnTo>
                  <a:lnTo>
                    <a:pt x="494" y="220"/>
                  </a:lnTo>
                  <a:lnTo>
                    <a:pt x="496" y="216"/>
                  </a:lnTo>
                  <a:lnTo>
                    <a:pt x="501" y="216"/>
                  </a:lnTo>
                  <a:lnTo>
                    <a:pt x="3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0"/>
            <p:cNvSpPr>
              <a:spLocks noEditPoints="1"/>
            </p:cNvSpPr>
            <p:nvPr/>
          </p:nvSpPr>
          <p:spPr bwMode="auto">
            <a:xfrm>
              <a:off x="6145213" y="4282653"/>
              <a:ext cx="795338" cy="692150"/>
            </a:xfrm>
            <a:custGeom>
              <a:avLst/>
              <a:gdLst>
                <a:gd name="T0" fmla="*/ 387 w 501"/>
                <a:gd name="T1" fmla="*/ 403 h 436"/>
                <a:gd name="T2" fmla="*/ 371 w 501"/>
                <a:gd name="T3" fmla="*/ 431 h 436"/>
                <a:gd name="T4" fmla="*/ 387 w 501"/>
                <a:gd name="T5" fmla="*/ 403 h 436"/>
                <a:gd name="T6" fmla="*/ 0 w 501"/>
                <a:gd name="T7" fmla="*/ 225 h 436"/>
                <a:gd name="T8" fmla="*/ 0 w 501"/>
                <a:gd name="T9" fmla="*/ 225 h 436"/>
                <a:gd name="T10" fmla="*/ 120 w 501"/>
                <a:gd name="T11" fmla="*/ 436 h 436"/>
                <a:gd name="T12" fmla="*/ 120 w 501"/>
                <a:gd name="T13" fmla="*/ 436 h 436"/>
                <a:gd name="T14" fmla="*/ 0 w 501"/>
                <a:gd name="T15" fmla="*/ 225 h 436"/>
                <a:gd name="T16" fmla="*/ 371 w 501"/>
                <a:gd name="T17" fmla="*/ 8 h 436"/>
                <a:gd name="T18" fmla="*/ 376 w 501"/>
                <a:gd name="T19" fmla="*/ 5 h 436"/>
                <a:gd name="T20" fmla="*/ 371 w 501"/>
                <a:gd name="T21" fmla="*/ 8 h 436"/>
                <a:gd name="T22" fmla="*/ 378 w 501"/>
                <a:gd name="T23" fmla="*/ 0 h 436"/>
                <a:gd name="T24" fmla="*/ 376 w 501"/>
                <a:gd name="T25" fmla="*/ 0 h 436"/>
                <a:gd name="T26" fmla="*/ 130 w 501"/>
                <a:gd name="T27" fmla="*/ 0 h 436"/>
                <a:gd name="T28" fmla="*/ 130 w 501"/>
                <a:gd name="T29" fmla="*/ 3 h 436"/>
                <a:gd name="T30" fmla="*/ 123 w 501"/>
                <a:gd name="T31" fmla="*/ 8 h 436"/>
                <a:gd name="T32" fmla="*/ 120 w 501"/>
                <a:gd name="T33" fmla="*/ 5 h 436"/>
                <a:gd name="T34" fmla="*/ 0 w 501"/>
                <a:gd name="T35" fmla="*/ 216 h 436"/>
                <a:gd name="T36" fmla="*/ 2 w 501"/>
                <a:gd name="T37" fmla="*/ 216 h 436"/>
                <a:gd name="T38" fmla="*/ 4 w 501"/>
                <a:gd name="T39" fmla="*/ 216 h 436"/>
                <a:gd name="T40" fmla="*/ 130 w 501"/>
                <a:gd name="T41" fmla="*/ 431 h 436"/>
                <a:gd name="T42" fmla="*/ 9 w 501"/>
                <a:gd name="T43" fmla="*/ 220 h 436"/>
                <a:gd name="T44" fmla="*/ 130 w 501"/>
                <a:gd name="T45" fmla="*/ 10 h 436"/>
                <a:gd name="T46" fmla="*/ 371 w 501"/>
                <a:gd name="T47" fmla="*/ 10 h 436"/>
                <a:gd name="T48" fmla="*/ 494 w 501"/>
                <a:gd name="T49" fmla="*/ 220 h 436"/>
                <a:gd name="T50" fmla="*/ 496 w 501"/>
                <a:gd name="T51" fmla="*/ 216 h 436"/>
                <a:gd name="T52" fmla="*/ 501 w 501"/>
                <a:gd name="T53" fmla="*/ 216 h 436"/>
                <a:gd name="T54" fmla="*/ 378 w 501"/>
                <a:gd name="T55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1" h="436">
                  <a:moveTo>
                    <a:pt x="387" y="403"/>
                  </a:moveTo>
                  <a:lnTo>
                    <a:pt x="371" y="431"/>
                  </a:lnTo>
                  <a:lnTo>
                    <a:pt x="387" y="403"/>
                  </a:lnTo>
                  <a:moveTo>
                    <a:pt x="0" y="225"/>
                  </a:moveTo>
                  <a:lnTo>
                    <a:pt x="0" y="225"/>
                  </a:lnTo>
                  <a:lnTo>
                    <a:pt x="120" y="436"/>
                  </a:lnTo>
                  <a:lnTo>
                    <a:pt x="120" y="436"/>
                  </a:lnTo>
                  <a:lnTo>
                    <a:pt x="0" y="225"/>
                  </a:lnTo>
                  <a:moveTo>
                    <a:pt x="371" y="8"/>
                  </a:moveTo>
                  <a:lnTo>
                    <a:pt x="376" y="5"/>
                  </a:lnTo>
                  <a:lnTo>
                    <a:pt x="371" y="8"/>
                  </a:lnTo>
                  <a:moveTo>
                    <a:pt x="378" y="0"/>
                  </a:moveTo>
                  <a:lnTo>
                    <a:pt x="376" y="0"/>
                  </a:lnTo>
                  <a:lnTo>
                    <a:pt x="130" y="0"/>
                  </a:lnTo>
                  <a:lnTo>
                    <a:pt x="130" y="3"/>
                  </a:lnTo>
                  <a:lnTo>
                    <a:pt x="123" y="8"/>
                  </a:lnTo>
                  <a:lnTo>
                    <a:pt x="120" y="5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4" y="216"/>
                  </a:lnTo>
                  <a:lnTo>
                    <a:pt x="130" y="431"/>
                  </a:lnTo>
                  <a:lnTo>
                    <a:pt x="9" y="220"/>
                  </a:lnTo>
                  <a:lnTo>
                    <a:pt x="130" y="10"/>
                  </a:lnTo>
                  <a:lnTo>
                    <a:pt x="371" y="10"/>
                  </a:lnTo>
                  <a:lnTo>
                    <a:pt x="494" y="220"/>
                  </a:lnTo>
                  <a:lnTo>
                    <a:pt x="496" y="216"/>
                  </a:lnTo>
                  <a:lnTo>
                    <a:pt x="501" y="216"/>
                  </a:lnTo>
                  <a:lnTo>
                    <a:pt x="37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31"/>
            <p:cNvSpPr>
              <a:spLocks noEditPoints="1"/>
            </p:cNvSpPr>
            <p:nvPr/>
          </p:nvSpPr>
          <p:spPr bwMode="auto">
            <a:xfrm>
              <a:off x="4959350" y="4974803"/>
              <a:ext cx="803275" cy="652463"/>
            </a:xfrm>
            <a:custGeom>
              <a:avLst/>
              <a:gdLst>
                <a:gd name="T0" fmla="*/ 406 w 506"/>
                <a:gd name="T1" fmla="*/ 371 h 411"/>
                <a:gd name="T2" fmla="*/ 383 w 506"/>
                <a:gd name="T3" fmla="*/ 411 h 411"/>
                <a:gd name="T4" fmla="*/ 383 w 506"/>
                <a:gd name="T5" fmla="*/ 411 h 411"/>
                <a:gd name="T6" fmla="*/ 406 w 506"/>
                <a:gd name="T7" fmla="*/ 371 h 411"/>
                <a:gd name="T8" fmla="*/ 498 w 506"/>
                <a:gd name="T9" fmla="*/ 198 h 411"/>
                <a:gd name="T10" fmla="*/ 506 w 506"/>
                <a:gd name="T11" fmla="*/ 210 h 411"/>
                <a:gd name="T12" fmla="*/ 498 w 506"/>
                <a:gd name="T13" fmla="*/ 198 h 411"/>
                <a:gd name="T14" fmla="*/ 468 w 506"/>
                <a:gd name="T15" fmla="*/ 165 h 411"/>
                <a:gd name="T16" fmla="*/ 496 w 506"/>
                <a:gd name="T17" fmla="*/ 215 h 411"/>
                <a:gd name="T18" fmla="*/ 496 w 506"/>
                <a:gd name="T19" fmla="*/ 215 h 411"/>
                <a:gd name="T20" fmla="*/ 468 w 506"/>
                <a:gd name="T21" fmla="*/ 165 h 411"/>
                <a:gd name="T22" fmla="*/ 125 w 506"/>
                <a:gd name="T23" fmla="*/ 0 h 411"/>
                <a:gd name="T24" fmla="*/ 0 w 506"/>
                <a:gd name="T25" fmla="*/ 215 h 411"/>
                <a:gd name="T26" fmla="*/ 113 w 506"/>
                <a:gd name="T27" fmla="*/ 411 h 411"/>
                <a:gd name="T28" fmla="*/ 125 w 506"/>
                <a:gd name="T29" fmla="*/ 411 h 411"/>
                <a:gd name="T30" fmla="*/ 11 w 506"/>
                <a:gd name="T31" fmla="*/ 215 h 411"/>
                <a:gd name="T32" fmla="*/ 132 w 506"/>
                <a:gd name="T33" fmla="*/ 4 h 411"/>
                <a:gd name="T34" fmla="*/ 375 w 506"/>
                <a:gd name="T35" fmla="*/ 4 h 411"/>
                <a:gd name="T36" fmla="*/ 127 w 506"/>
                <a:gd name="T37" fmla="*/ 4 h 411"/>
                <a:gd name="T38" fmla="*/ 125 w 506"/>
                <a:gd name="T39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6" h="411">
                  <a:moveTo>
                    <a:pt x="406" y="371"/>
                  </a:moveTo>
                  <a:lnTo>
                    <a:pt x="383" y="411"/>
                  </a:lnTo>
                  <a:lnTo>
                    <a:pt x="383" y="411"/>
                  </a:lnTo>
                  <a:lnTo>
                    <a:pt x="406" y="371"/>
                  </a:lnTo>
                  <a:close/>
                  <a:moveTo>
                    <a:pt x="498" y="198"/>
                  </a:moveTo>
                  <a:lnTo>
                    <a:pt x="506" y="210"/>
                  </a:lnTo>
                  <a:lnTo>
                    <a:pt x="498" y="198"/>
                  </a:lnTo>
                  <a:close/>
                  <a:moveTo>
                    <a:pt x="468" y="165"/>
                  </a:moveTo>
                  <a:lnTo>
                    <a:pt x="496" y="215"/>
                  </a:lnTo>
                  <a:lnTo>
                    <a:pt x="496" y="215"/>
                  </a:lnTo>
                  <a:lnTo>
                    <a:pt x="468" y="165"/>
                  </a:lnTo>
                  <a:close/>
                  <a:moveTo>
                    <a:pt x="125" y="0"/>
                  </a:moveTo>
                  <a:lnTo>
                    <a:pt x="0" y="215"/>
                  </a:lnTo>
                  <a:lnTo>
                    <a:pt x="113" y="411"/>
                  </a:lnTo>
                  <a:lnTo>
                    <a:pt x="125" y="411"/>
                  </a:lnTo>
                  <a:lnTo>
                    <a:pt x="11" y="215"/>
                  </a:lnTo>
                  <a:lnTo>
                    <a:pt x="132" y="4"/>
                  </a:lnTo>
                  <a:lnTo>
                    <a:pt x="375" y="4"/>
                  </a:lnTo>
                  <a:lnTo>
                    <a:pt x="127" y="4"/>
                  </a:ln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32"/>
            <p:cNvSpPr>
              <a:spLocks noEditPoints="1"/>
            </p:cNvSpPr>
            <p:nvPr/>
          </p:nvSpPr>
          <p:spPr bwMode="auto">
            <a:xfrm>
              <a:off x="4959350" y="4974803"/>
              <a:ext cx="803275" cy="652463"/>
            </a:xfrm>
            <a:custGeom>
              <a:avLst/>
              <a:gdLst>
                <a:gd name="T0" fmla="*/ 406 w 506"/>
                <a:gd name="T1" fmla="*/ 371 h 411"/>
                <a:gd name="T2" fmla="*/ 383 w 506"/>
                <a:gd name="T3" fmla="*/ 411 h 411"/>
                <a:gd name="T4" fmla="*/ 383 w 506"/>
                <a:gd name="T5" fmla="*/ 411 h 411"/>
                <a:gd name="T6" fmla="*/ 406 w 506"/>
                <a:gd name="T7" fmla="*/ 371 h 411"/>
                <a:gd name="T8" fmla="*/ 498 w 506"/>
                <a:gd name="T9" fmla="*/ 198 h 411"/>
                <a:gd name="T10" fmla="*/ 506 w 506"/>
                <a:gd name="T11" fmla="*/ 210 h 411"/>
                <a:gd name="T12" fmla="*/ 498 w 506"/>
                <a:gd name="T13" fmla="*/ 198 h 411"/>
                <a:gd name="T14" fmla="*/ 468 w 506"/>
                <a:gd name="T15" fmla="*/ 165 h 411"/>
                <a:gd name="T16" fmla="*/ 496 w 506"/>
                <a:gd name="T17" fmla="*/ 215 h 411"/>
                <a:gd name="T18" fmla="*/ 496 w 506"/>
                <a:gd name="T19" fmla="*/ 215 h 411"/>
                <a:gd name="T20" fmla="*/ 468 w 506"/>
                <a:gd name="T21" fmla="*/ 165 h 411"/>
                <a:gd name="T22" fmla="*/ 125 w 506"/>
                <a:gd name="T23" fmla="*/ 0 h 411"/>
                <a:gd name="T24" fmla="*/ 0 w 506"/>
                <a:gd name="T25" fmla="*/ 215 h 411"/>
                <a:gd name="T26" fmla="*/ 113 w 506"/>
                <a:gd name="T27" fmla="*/ 411 h 411"/>
                <a:gd name="T28" fmla="*/ 125 w 506"/>
                <a:gd name="T29" fmla="*/ 411 h 411"/>
                <a:gd name="T30" fmla="*/ 11 w 506"/>
                <a:gd name="T31" fmla="*/ 215 h 411"/>
                <a:gd name="T32" fmla="*/ 132 w 506"/>
                <a:gd name="T33" fmla="*/ 4 h 411"/>
                <a:gd name="T34" fmla="*/ 375 w 506"/>
                <a:gd name="T35" fmla="*/ 4 h 411"/>
                <a:gd name="T36" fmla="*/ 127 w 506"/>
                <a:gd name="T37" fmla="*/ 4 h 411"/>
                <a:gd name="T38" fmla="*/ 125 w 506"/>
                <a:gd name="T39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6" h="411">
                  <a:moveTo>
                    <a:pt x="406" y="371"/>
                  </a:moveTo>
                  <a:lnTo>
                    <a:pt x="383" y="411"/>
                  </a:lnTo>
                  <a:lnTo>
                    <a:pt x="383" y="411"/>
                  </a:lnTo>
                  <a:lnTo>
                    <a:pt x="406" y="371"/>
                  </a:lnTo>
                  <a:moveTo>
                    <a:pt x="498" y="198"/>
                  </a:moveTo>
                  <a:lnTo>
                    <a:pt x="506" y="210"/>
                  </a:lnTo>
                  <a:lnTo>
                    <a:pt x="498" y="198"/>
                  </a:lnTo>
                  <a:moveTo>
                    <a:pt x="468" y="165"/>
                  </a:moveTo>
                  <a:lnTo>
                    <a:pt x="496" y="215"/>
                  </a:lnTo>
                  <a:lnTo>
                    <a:pt x="496" y="215"/>
                  </a:lnTo>
                  <a:lnTo>
                    <a:pt x="468" y="165"/>
                  </a:lnTo>
                  <a:moveTo>
                    <a:pt x="125" y="0"/>
                  </a:moveTo>
                  <a:lnTo>
                    <a:pt x="0" y="215"/>
                  </a:lnTo>
                  <a:lnTo>
                    <a:pt x="113" y="411"/>
                  </a:lnTo>
                  <a:lnTo>
                    <a:pt x="125" y="411"/>
                  </a:lnTo>
                  <a:lnTo>
                    <a:pt x="11" y="215"/>
                  </a:lnTo>
                  <a:lnTo>
                    <a:pt x="132" y="4"/>
                  </a:lnTo>
                  <a:lnTo>
                    <a:pt x="375" y="4"/>
                  </a:lnTo>
                  <a:lnTo>
                    <a:pt x="127" y="4"/>
                  </a:lnTo>
                  <a:lnTo>
                    <a:pt x="12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33"/>
            <p:cNvSpPr>
              <a:spLocks noEditPoints="1"/>
            </p:cNvSpPr>
            <p:nvPr/>
          </p:nvSpPr>
          <p:spPr bwMode="auto">
            <a:xfrm>
              <a:off x="5554663" y="4625553"/>
              <a:ext cx="796925" cy="690563"/>
            </a:xfrm>
            <a:custGeom>
              <a:avLst/>
              <a:gdLst>
                <a:gd name="T0" fmla="*/ 480 w 502"/>
                <a:gd name="T1" fmla="*/ 241 h 435"/>
                <a:gd name="T2" fmla="*/ 398 w 502"/>
                <a:gd name="T3" fmla="*/ 383 h 435"/>
                <a:gd name="T4" fmla="*/ 398 w 502"/>
                <a:gd name="T5" fmla="*/ 383 h 435"/>
                <a:gd name="T6" fmla="*/ 480 w 502"/>
                <a:gd name="T7" fmla="*/ 241 h 435"/>
                <a:gd name="T8" fmla="*/ 119 w 502"/>
                <a:gd name="T9" fmla="*/ 28 h 435"/>
                <a:gd name="T10" fmla="*/ 5 w 502"/>
                <a:gd name="T11" fmla="*/ 224 h 435"/>
                <a:gd name="T12" fmla="*/ 0 w 502"/>
                <a:gd name="T13" fmla="*/ 224 h 435"/>
                <a:gd name="T14" fmla="*/ 93 w 502"/>
                <a:gd name="T15" fmla="*/ 385 h 435"/>
                <a:gd name="T16" fmla="*/ 121 w 502"/>
                <a:gd name="T17" fmla="*/ 435 h 435"/>
                <a:gd name="T18" fmla="*/ 123 w 502"/>
                <a:gd name="T19" fmla="*/ 430 h 435"/>
                <a:gd name="T20" fmla="*/ 131 w 502"/>
                <a:gd name="T21" fmla="*/ 430 h 435"/>
                <a:gd name="T22" fmla="*/ 123 w 502"/>
                <a:gd name="T23" fmla="*/ 418 h 435"/>
                <a:gd name="T24" fmla="*/ 8 w 502"/>
                <a:gd name="T25" fmla="*/ 220 h 435"/>
                <a:gd name="T26" fmla="*/ 119 w 502"/>
                <a:gd name="T27" fmla="*/ 28 h 435"/>
                <a:gd name="T28" fmla="*/ 121 w 502"/>
                <a:gd name="T29" fmla="*/ 4 h 435"/>
                <a:gd name="T30" fmla="*/ 0 w 502"/>
                <a:gd name="T31" fmla="*/ 215 h 435"/>
                <a:gd name="T32" fmla="*/ 121 w 502"/>
                <a:gd name="T33" fmla="*/ 4 h 435"/>
                <a:gd name="T34" fmla="*/ 372 w 502"/>
                <a:gd name="T35" fmla="*/ 7 h 435"/>
                <a:gd name="T36" fmla="*/ 374 w 502"/>
                <a:gd name="T37" fmla="*/ 4 h 435"/>
                <a:gd name="T38" fmla="*/ 372 w 502"/>
                <a:gd name="T39" fmla="*/ 7 h 435"/>
                <a:gd name="T40" fmla="*/ 376 w 502"/>
                <a:gd name="T41" fmla="*/ 0 h 435"/>
                <a:gd name="T42" fmla="*/ 374 w 502"/>
                <a:gd name="T43" fmla="*/ 0 h 435"/>
                <a:gd name="T44" fmla="*/ 372 w 502"/>
                <a:gd name="T45" fmla="*/ 0 h 435"/>
                <a:gd name="T46" fmla="*/ 131 w 502"/>
                <a:gd name="T47" fmla="*/ 0 h 435"/>
                <a:gd name="T48" fmla="*/ 133 w 502"/>
                <a:gd name="T49" fmla="*/ 4 h 435"/>
                <a:gd name="T50" fmla="*/ 131 w 502"/>
                <a:gd name="T51" fmla="*/ 9 h 435"/>
                <a:gd name="T52" fmla="*/ 372 w 502"/>
                <a:gd name="T53" fmla="*/ 9 h 435"/>
                <a:gd name="T54" fmla="*/ 492 w 502"/>
                <a:gd name="T55" fmla="*/ 220 h 435"/>
                <a:gd name="T56" fmla="*/ 497 w 502"/>
                <a:gd name="T57" fmla="*/ 215 h 435"/>
                <a:gd name="T58" fmla="*/ 502 w 502"/>
                <a:gd name="T59" fmla="*/ 215 h 435"/>
                <a:gd name="T60" fmla="*/ 376 w 502"/>
                <a:gd name="T61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02" h="435">
                  <a:moveTo>
                    <a:pt x="480" y="241"/>
                  </a:moveTo>
                  <a:lnTo>
                    <a:pt x="398" y="383"/>
                  </a:lnTo>
                  <a:lnTo>
                    <a:pt x="398" y="383"/>
                  </a:lnTo>
                  <a:lnTo>
                    <a:pt x="480" y="241"/>
                  </a:lnTo>
                  <a:close/>
                  <a:moveTo>
                    <a:pt x="119" y="28"/>
                  </a:moveTo>
                  <a:lnTo>
                    <a:pt x="5" y="224"/>
                  </a:lnTo>
                  <a:lnTo>
                    <a:pt x="0" y="224"/>
                  </a:lnTo>
                  <a:lnTo>
                    <a:pt x="93" y="385"/>
                  </a:lnTo>
                  <a:lnTo>
                    <a:pt x="121" y="435"/>
                  </a:lnTo>
                  <a:lnTo>
                    <a:pt x="123" y="430"/>
                  </a:lnTo>
                  <a:lnTo>
                    <a:pt x="131" y="430"/>
                  </a:lnTo>
                  <a:lnTo>
                    <a:pt x="123" y="418"/>
                  </a:lnTo>
                  <a:lnTo>
                    <a:pt x="8" y="220"/>
                  </a:lnTo>
                  <a:lnTo>
                    <a:pt x="119" y="28"/>
                  </a:lnTo>
                  <a:close/>
                  <a:moveTo>
                    <a:pt x="121" y="4"/>
                  </a:moveTo>
                  <a:lnTo>
                    <a:pt x="0" y="215"/>
                  </a:lnTo>
                  <a:lnTo>
                    <a:pt x="121" y="4"/>
                  </a:lnTo>
                  <a:close/>
                  <a:moveTo>
                    <a:pt x="372" y="7"/>
                  </a:moveTo>
                  <a:lnTo>
                    <a:pt x="374" y="4"/>
                  </a:lnTo>
                  <a:lnTo>
                    <a:pt x="372" y="7"/>
                  </a:lnTo>
                  <a:close/>
                  <a:moveTo>
                    <a:pt x="376" y="0"/>
                  </a:moveTo>
                  <a:lnTo>
                    <a:pt x="374" y="0"/>
                  </a:lnTo>
                  <a:lnTo>
                    <a:pt x="372" y="0"/>
                  </a:lnTo>
                  <a:lnTo>
                    <a:pt x="131" y="0"/>
                  </a:lnTo>
                  <a:lnTo>
                    <a:pt x="133" y="4"/>
                  </a:lnTo>
                  <a:lnTo>
                    <a:pt x="131" y="9"/>
                  </a:lnTo>
                  <a:lnTo>
                    <a:pt x="372" y="9"/>
                  </a:lnTo>
                  <a:lnTo>
                    <a:pt x="492" y="220"/>
                  </a:lnTo>
                  <a:lnTo>
                    <a:pt x="497" y="215"/>
                  </a:lnTo>
                  <a:lnTo>
                    <a:pt x="502" y="21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34"/>
            <p:cNvSpPr>
              <a:spLocks noEditPoints="1"/>
            </p:cNvSpPr>
            <p:nvPr/>
          </p:nvSpPr>
          <p:spPr bwMode="auto">
            <a:xfrm>
              <a:off x="5554663" y="4625553"/>
              <a:ext cx="796925" cy="690563"/>
            </a:xfrm>
            <a:custGeom>
              <a:avLst/>
              <a:gdLst>
                <a:gd name="T0" fmla="*/ 480 w 502"/>
                <a:gd name="T1" fmla="*/ 241 h 435"/>
                <a:gd name="T2" fmla="*/ 398 w 502"/>
                <a:gd name="T3" fmla="*/ 383 h 435"/>
                <a:gd name="T4" fmla="*/ 398 w 502"/>
                <a:gd name="T5" fmla="*/ 383 h 435"/>
                <a:gd name="T6" fmla="*/ 480 w 502"/>
                <a:gd name="T7" fmla="*/ 241 h 435"/>
                <a:gd name="T8" fmla="*/ 119 w 502"/>
                <a:gd name="T9" fmla="*/ 28 h 435"/>
                <a:gd name="T10" fmla="*/ 5 w 502"/>
                <a:gd name="T11" fmla="*/ 224 h 435"/>
                <a:gd name="T12" fmla="*/ 0 w 502"/>
                <a:gd name="T13" fmla="*/ 224 h 435"/>
                <a:gd name="T14" fmla="*/ 93 w 502"/>
                <a:gd name="T15" fmla="*/ 385 h 435"/>
                <a:gd name="T16" fmla="*/ 121 w 502"/>
                <a:gd name="T17" fmla="*/ 435 h 435"/>
                <a:gd name="T18" fmla="*/ 123 w 502"/>
                <a:gd name="T19" fmla="*/ 430 h 435"/>
                <a:gd name="T20" fmla="*/ 131 w 502"/>
                <a:gd name="T21" fmla="*/ 430 h 435"/>
                <a:gd name="T22" fmla="*/ 123 w 502"/>
                <a:gd name="T23" fmla="*/ 418 h 435"/>
                <a:gd name="T24" fmla="*/ 8 w 502"/>
                <a:gd name="T25" fmla="*/ 220 h 435"/>
                <a:gd name="T26" fmla="*/ 119 w 502"/>
                <a:gd name="T27" fmla="*/ 28 h 435"/>
                <a:gd name="T28" fmla="*/ 121 w 502"/>
                <a:gd name="T29" fmla="*/ 4 h 435"/>
                <a:gd name="T30" fmla="*/ 0 w 502"/>
                <a:gd name="T31" fmla="*/ 215 h 435"/>
                <a:gd name="T32" fmla="*/ 121 w 502"/>
                <a:gd name="T33" fmla="*/ 4 h 435"/>
                <a:gd name="T34" fmla="*/ 372 w 502"/>
                <a:gd name="T35" fmla="*/ 7 h 435"/>
                <a:gd name="T36" fmla="*/ 374 w 502"/>
                <a:gd name="T37" fmla="*/ 4 h 435"/>
                <a:gd name="T38" fmla="*/ 372 w 502"/>
                <a:gd name="T39" fmla="*/ 7 h 435"/>
                <a:gd name="T40" fmla="*/ 376 w 502"/>
                <a:gd name="T41" fmla="*/ 0 h 435"/>
                <a:gd name="T42" fmla="*/ 374 w 502"/>
                <a:gd name="T43" fmla="*/ 0 h 435"/>
                <a:gd name="T44" fmla="*/ 372 w 502"/>
                <a:gd name="T45" fmla="*/ 0 h 435"/>
                <a:gd name="T46" fmla="*/ 131 w 502"/>
                <a:gd name="T47" fmla="*/ 0 h 435"/>
                <a:gd name="T48" fmla="*/ 133 w 502"/>
                <a:gd name="T49" fmla="*/ 4 h 435"/>
                <a:gd name="T50" fmla="*/ 131 w 502"/>
                <a:gd name="T51" fmla="*/ 9 h 435"/>
                <a:gd name="T52" fmla="*/ 372 w 502"/>
                <a:gd name="T53" fmla="*/ 9 h 435"/>
                <a:gd name="T54" fmla="*/ 492 w 502"/>
                <a:gd name="T55" fmla="*/ 220 h 435"/>
                <a:gd name="T56" fmla="*/ 497 w 502"/>
                <a:gd name="T57" fmla="*/ 215 h 435"/>
                <a:gd name="T58" fmla="*/ 502 w 502"/>
                <a:gd name="T59" fmla="*/ 215 h 435"/>
                <a:gd name="T60" fmla="*/ 376 w 502"/>
                <a:gd name="T61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02" h="435">
                  <a:moveTo>
                    <a:pt x="480" y="241"/>
                  </a:moveTo>
                  <a:lnTo>
                    <a:pt x="398" y="383"/>
                  </a:lnTo>
                  <a:lnTo>
                    <a:pt x="398" y="383"/>
                  </a:lnTo>
                  <a:lnTo>
                    <a:pt x="480" y="241"/>
                  </a:lnTo>
                  <a:moveTo>
                    <a:pt x="119" y="28"/>
                  </a:moveTo>
                  <a:lnTo>
                    <a:pt x="5" y="224"/>
                  </a:lnTo>
                  <a:lnTo>
                    <a:pt x="0" y="224"/>
                  </a:lnTo>
                  <a:lnTo>
                    <a:pt x="93" y="385"/>
                  </a:lnTo>
                  <a:lnTo>
                    <a:pt x="121" y="435"/>
                  </a:lnTo>
                  <a:lnTo>
                    <a:pt x="123" y="430"/>
                  </a:lnTo>
                  <a:lnTo>
                    <a:pt x="131" y="430"/>
                  </a:lnTo>
                  <a:lnTo>
                    <a:pt x="123" y="418"/>
                  </a:lnTo>
                  <a:lnTo>
                    <a:pt x="8" y="220"/>
                  </a:lnTo>
                  <a:lnTo>
                    <a:pt x="119" y="28"/>
                  </a:lnTo>
                  <a:moveTo>
                    <a:pt x="121" y="4"/>
                  </a:moveTo>
                  <a:lnTo>
                    <a:pt x="0" y="215"/>
                  </a:lnTo>
                  <a:lnTo>
                    <a:pt x="121" y="4"/>
                  </a:lnTo>
                  <a:moveTo>
                    <a:pt x="372" y="7"/>
                  </a:moveTo>
                  <a:lnTo>
                    <a:pt x="374" y="4"/>
                  </a:lnTo>
                  <a:lnTo>
                    <a:pt x="372" y="7"/>
                  </a:lnTo>
                  <a:moveTo>
                    <a:pt x="376" y="0"/>
                  </a:moveTo>
                  <a:lnTo>
                    <a:pt x="374" y="0"/>
                  </a:lnTo>
                  <a:lnTo>
                    <a:pt x="372" y="0"/>
                  </a:lnTo>
                  <a:lnTo>
                    <a:pt x="131" y="0"/>
                  </a:lnTo>
                  <a:lnTo>
                    <a:pt x="133" y="4"/>
                  </a:lnTo>
                  <a:lnTo>
                    <a:pt x="131" y="9"/>
                  </a:lnTo>
                  <a:lnTo>
                    <a:pt x="372" y="9"/>
                  </a:lnTo>
                  <a:lnTo>
                    <a:pt x="492" y="220"/>
                  </a:lnTo>
                  <a:lnTo>
                    <a:pt x="497" y="215"/>
                  </a:lnTo>
                  <a:lnTo>
                    <a:pt x="502" y="215"/>
                  </a:lnTo>
                  <a:lnTo>
                    <a:pt x="37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35"/>
            <p:cNvSpPr/>
            <p:nvPr/>
          </p:nvSpPr>
          <p:spPr bwMode="auto">
            <a:xfrm>
              <a:off x="6186488" y="4023890"/>
              <a:ext cx="165100" cy="271463"/>
            </a:xfrm>
            <a:custGeom>
              <a:avLst/>
              <a:gdLst>
                <a:gd name="T0" fmla="*/ 4 w 44"/>
                <a:gd name="T1" fmla="*/ 0 h 72"/>
                <a:gd name="T2" fmla="*/ 0 w 44"/>
                <a:gd name="T3" fmla="*/ 2 h 72"/>
                <a:gd name="T4" fmla="*/ 40 w 44"/>
                <a:gd name="T5" fmla="*/ 71 h 72"/>
                <a:gd name="T6" fmla="*/ 41 w 44"/>
                <a:gd name="T7" fmla="*/ 72 h 72"/>
                <a:gd name="T8" fmla="*/ 44 w 44"/>
                <a:gd name="T9" fmla="*/ 70 h 72"/>
                <a:gd name="T10" fmla="*/ 44 w 44"/>
                <a:gd name="T11" fmla="*/ 69 h 72"/>
                <a:gd name="T12" fmla="*/ 4 w 4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2">
                  <a:moveTo>
                    <a:pt x="4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6"/>
            <p:cNvSpPr/>
            <p:nvPr/>
          </p:nvSpPr>
          <p:spPr bwMode="auto">
            <a:xfrm>
              <a:off x="5006975" y="4023890"/>
              <a:ext cx="161925" cy="266700"/>
            </a:xfrm>
            <a:custGeom>
              <a:avLst/>
              <a:gdLst>
                <a:gd name="T0" fmla="*/ 3 w 43"/>
                <a:gd name="T1" fmla="*/ 0 h 71"/>
                <a:gd name="T2" fmla="*/ 0 w 43"/>
                <a:gd name="T3" fmla="*/ 2 h 71"/>
                <a:gd name="T4" fmla="*/ 40 w 43"/>
                <a:gd name="T5" fmla="*/ 71 h 71"/>
                <a:gd name="T6" fmla="*/ 41 w 43"/>
                <a:gd name="T7" fmla="*/ 69 h 71"/>
                <a:gd name="T8" fmla="*/ 43 w 43"/>
                <a:gd name="T9" fmla="*/ 69 h 71"/>
                <a:gd name="T10" fmla="*/ 3 w 43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71">
                  <a:moveTo>
                    <a:pt x="3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7"/>
            <p:cNvSpPr/>
            <p:nvPr/>
          </p:nvSpPr>
          <p:spPr bwMode="auto">
            <a:xfrm>
              <a:off x="5567363" y="5308178"/>
              <a:ext cx="495300" cy="319088"/>
            </a:xfrm>
            <a:custGeom>
              <a:avLst/>
              <a:gdLst>
                <a:gd name="T0" fmla="*/ 132 w 132"/>
                <a:gd name="T1" fmla="*/ 0 h 85"/>
                <a:gd name="T2" fmla="*/ 52 w 132"/>
                <a:gd name="T3" fmla="*/ 0 h 85"/>
                <a:gd name="T4" fmla="*/ 49 w 132"/>
                <a:gd name="T5" fmla="*/ 0 h 85"/>
                <a:gd name="T6" fmla="*/ 48 w 132"/>
                <a:gd name="T7" fmla="*/ 2 h 85"/>
                <a:gd name="T8" fmla="*/ 48 w 132"/>
                <a:gd name="T9" fmla="*/ 2 h 85"/>
                <a:gd name="T10" fmla="*/ 10 w 132"/>
                <a:gd name="T11" fmla="*/ 68 h 85"/>
                <a:gd name="T12" fmla="*/ 0 w 132"/>
                <a:gd name="T13" fmla="*/ 85 h 85"/>
                <a:gd name="T14" fmla="*/ 5 w 132"/>
                <a:gd name="T15" fmla="*/ 85 h 85"/>
                <a:gd name="T16" fmla="*/ 52 w 132"/>
                <a:gd name="T17" fmla="*/ 4 h 85"/>
                <a:gd name="T18" fmla="*/ 132 w 132"/>
                <a:gd name="T19" fmla="*/ 4 h 85"/>
                <a:gd name="T20" fmla="*/ 132 w 132"/>
                <a:gd name="T21" fmla="*/ 2 h 85"/>
                <a:gd name="T22" fmla="*/ 132 w 132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2" h="85">
                  <a:moveTo>
                    <a:pt x="132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32" y="3"/>
                    <a:pt x="132" y="2"/>
                    <a:pt x="132" y="2"/>
                  </a:cubicBezTo>
                  <a:cubicBezTo>
                    <a:pt x="132" y="1"/>
                    <a:pt x="132" y="0"/>
                    <a:pt x="1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8"/>
            <p:cNvSpPr/>
            <p:nvPr/>
          </p:nvSpPr>
          <p:spPr bwMode="auto">
            <a:xfrm>
              <a:off x="4959350" y="4282653"/>
              <a:ext cx="806450" cy="698500"/>
            </a:xfrm>
            <a:custGeom>
              <a:avLst/>
              <a:gdLst>
                <a:gd name="T0" fmla="*/ 137 w 215"/>
                <a:gd name="T1" fmla="*/ 0 h 186"/>
                <a:gd name="T2" fmla="*/ 56 w 215"/>
                <a:gd name="T3" fmla="*/ 0 h 186"/>
                <a:gd name="T4" fmla="*/ 54 w 215"/>
                <a:gd name="T5" fmla="*/ 0 h 186"/>
                <a:gd name="T6" fmla="*/ 53 w 215"/>
                <a:gd name="T7" fmla="*/ 2 h 186"/>
                <a:gd name="T8" fmla="*/ 0 w 215"/>
                <a:gd name="T9" fmla="*/ 93 h 186"/>
                <a:gd name="T10" fmla="*/ 53 w 215"/>
                <a:gd name="T11" fmla="*/ 184 h 186"/>
                <a:gd name="T12" fmla="*/ 54 w 215"/>
                <a:gd name="T13" fmla="*/ 186 h 186"/>
                <a:gd name="T14" fmla="*/ 159 w 215"/>
                <a:gd name="T15" fmla="*/ 186 h 186"/>
                <a:gd name="T16" fmla="*/ 161 w 215"/>
                <a:gd name="T17" fmla="*/ 186 h 186"/>
                <a:gd name="T18" fmla="*/ 209 w 215"/>
                <a:gd name="T19" fmla="*/ 103 h 186"/>
                <a:gd name="T20" fmla="*/ 214 w 215"/>
                <a:gd name="T21" fmla="*/ 95 h 186"/>
                <a:gd name="T22" fmla="*/ 215 w 215"/>
                <a:gd name="T23" fmla="*/ 93 h 186"/>
                <a:gd name="T24" fmla="*/ 214 w 215"/>
                <a:gd name="T25" fmla="*/ 91 h 186"/>
                <a:gd name="T26" fmla="*/ 173 w 215"/>
                <a:gd name="T27" fmla="*/ 21 h 186"/>
                <a:gd name="T28" fmla="*/ 170 w 215"/>
                <a:gd name="T29" fmla="*/ 23 h 186"/>
                <a:gd name="T30" fmla="*/ 210 w 215"/>
                <a:gd name="T31" fmla="*/ 93 h 186"/>
                <a:gd name="T32" fmla="*/ 159 w 215"/>
                <a:gd name="T33" fmla="*/ 182 h 186"/>
                <a:gd name="T34" fmla="*/ 56 w 215"/>
                <a:gd name="T35" fmla="*/ 182 h 186"/>
                <a:gd name="T36" fmla="*/ 5 w 215"/>
                <a:gd name="T37" fmla="*/ 93 h 186"/>
                <a:gd name="T38" fmla="*/ 56 w 215"/>
                <a:gd name="T39" fmla="*/ 4 h 186"/>
                <a:gd name="T40" fmla="*/ 137 w 215"/>
                <a:gd name="T41" fmla="*/ 4 h 186"/>
                <a:gd name="T42" fmla="*/ 136 w 215"/>
                <a:gd name="T43" fmla="*/ 2 h 186"/>
                <a:gd name="T44" fmla="*/ 137 w 215"/>
                <a:gd name="T4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5" h="186">
                  <a:moveTo>
                    <a:pt x="137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53" y="184"/>
                    <a:pt x="53" y="184"/>
                    <a:pt x="53" y="184"/>
                  </a:cubicBezTo>
                  <a:cubicBezTo>
                    <a:pt x="54" y="186"/>
                    <a:pt x="54" y="186"/>
                    <a:pt x="54" y="186"/>
                  </a:cubicBezTo>
                  <a:cubicBezTo>
                    <a:pt x="159" y="186"/>
                    <a:pt x="159" y="186"/>
                    <a:pt x="159" y="186"/>
                  </a:cubicBezTo>
                  <a:cubicBezTo>
                    <a:pt x="161" y="186"/>
                    <a:pt x="161" y="186"/>
                    <a:pt x="161" y="186"/>
                  </a:cubicBezTo>
                  <a:cubicBezTo>
                    <a:pt x="209" y="103"/>
                    <a:pt x="209" y="103"/>
                    <a:pt x="209" y="103"/>
                  </a:cubicBezTo>
                  <a:cubicBezTo>
                    <a:pt x="214" y="95"/>
                    <a:pt x="214" y="95"/>
                    <a:pt x="214" y="95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4" y="91"/>
                    <a:pt x="214" y="91"/>
                    <a:pt x="214" y="91"/>
                  </a:cubicBezTo>
                  <a:cubicBezTo>
                    <a:pt x="173" y="21"/>
                    <a:pt x="173" y="21"/>
                    <a:pt x="173" y="21"/>
                  </a:cubicBezTo>
                  <a:cubicBezTo>
                    <a:pt x="172" y="22"/>
                    <a:pt x="171" y="23"/>
                    <a:pt x="170" y="23"/>
                  </a:cubicBezTo>
                  <a:cubicBezTo>
                    <a:pt x="210" y="93"/>
                    <a:pt x="210" y="93"/>
                    <a:pt x="210" y="93"/>
                  </a:cubicBezTo>
                  <a:cubicBezTo>
                    <a:pt x="159" y="182"/>
                    <a:pt x="159" y="182"/>
                    <a:pt x="159" y="182"/>
                  </a:cubicBezTo>
                  <a:cubicBezTo>
                    <a:pt x="56" y="182"/>
                    <a:pt x="56" y="182"/>
                    <a:pt x="56" y="182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6" y="4"/>
                    <a:pt x="136" y="3"/>
                    <a:pt x="136" y="2"/>
                  </a:cubicBezTo>
                  <a:cubicBezTo>
                    <a:pt x="136" y="2"/>
                    <a:pt x="136" y="1"/>
                    <a:pt x="1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9"/>
            <p:cNvSpPr>
              <a:spLocks noEditPoints="1"/>
            </p:cNvSpPr>
            <p:nvPr/>
          </p:nvSpPr>
          <p:spPr bwMode="auto">
            <a:xfrm>
              <a:off x="6186488" y="4966865"/>
              <a:ext cx="644525" cy="660400"/>
            </a:xfrm>
            <a:custGeom>
              <a:avLst/>
              <a:gdLst>
                <a:gd name="T0" fmla="*/ 172 w 172"/>
                <a:gd name="T1" fmla="*/ 137 h 176"/>
                <a:gd name="T2" fmla="*/ 158 w 172"/>
                <a:gd name="T3" fmla="*/ 162 h 176"/>
                <a:gd name="T4" fmla="*/ 158 w 172"/>
                <a:gd name="T5" fmla="*/ 162 h 176"/>
                <a:gd name="T6" fmla="*/ 172 w 172"/>
                <a:gd name="T7" fmla="*/ 137 h 176"/>
                <a:gd name="T8" fmla="*/ 4 w 172"/>
                <a:gd name="T9" fmla="*/ 112 h 176"/>
                <a:gd name="T10" fmla="*/ 0 w 172"/>
                <a:gd name="T11" fmla="*/ 114 h 176"/>
                <a:gd name="T12" fmla="*/ 36 w 172"/>
                <a:gd name="T13" fmla="*/ 176 h 176"/>
                <a:gd name="T14" fmla="*/ 41 w 172"/>
                <a:gd name="T15" fmla="*/ 176 h 176"/>
                <a:gd name="T16" fmla="*/ 4 w 172"/>
                <a:gd name="T17" fmla="*/ 112 h 176"/>
                <a:gd name="T18" fmla="*/ 146 w 172"/>
                <a:gd name="T19" fmla="*/ 0 h 176"/>
                <a:gd name="T20" fmla="*/ 146 w 172"/>
                <a:gd name="T21" fmla="*/ 0 h 176"/>
                <a:gd name="T22" fmla="*/ 44 w 172"/>
                <a:gd name="T23" fmla="*/ 0 h 176"/>
                <a:gd name="T24" fmla="*/ 42 w 172"/>
                <a:gd name="T25" fmla="*/ 0 h 176"/>
                <a:gd name="T26" fmla="*/ 40 w 172"/>
                <a:gd name="T27" fmla="*/ 2 h 176"/>
                <a:gd name="T28" fmla="*/ 40 w 172"/>
                <a:gd name="T29" fmla="*/ 2 h 176"/>
                <a:gd name="T30" fmla="*/ 35 w 172"/>
                <a:gd name="T31" fmla="*/ 11 h 176"/>
                <a:gd name="T32" fmla="*/ 0 w 172"/>
                <a:gd name="T33" fmla="*/ 71 h 176"/>
                <a:gd name="T34" fmla="*/ 4 w 172"/>
                <a:gd name="T35" fmla="*/ 73 h 176"/>
                <a:gd name="T36" fmla="*/ 44 w 172"/>
                <a:gd name="T37" fmla="*/ 4 h 176"/>
                <a:gd name="T38" fmla="*/ 146 w 172"/>
                <a:gd name="T39" fmla="*/ 4 h 176"/>
                <a:gd name="T40" fmla="*/ 145 w 172"/>
                <a:gd name="T41" fmla="*/ 2 h 176"/>
                <a:gd name="T42" fmla="*/ 146 w 172"/>
                <a:gd name="T4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2" h="176">
                  <a:moveTo>
                    <a:pt x="172" y="137"/>
                  </a:moveTo>
                  <a:cubicBezTo>
                    <a:pt x="158" y="162"/>
                    <a:pt x="158" y="162"/>
                    <a:pt x="158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2" y="137"/>
                    <a:pt x="172" y="137"/>
                    <a:pt x="172" y="137"/>
                  </a:cubicBezTo>
                  <a:moveTo>
                    <a:pt x="4" y="112"/>
                  </a:moveTo>
                  <a:cubicBezTo>
                    <a:pt x="3" y="113"/>
                    <a:pt x="1" y="113"/>
                    <a:pt x="0" y="114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41" y="176"/>
                    <a:pt x="41" y="176"/>
                    <a:pt x="41" y="176"/>
                  </a:cubicBezTo>
                  <a:cubicBezTo>
                    <a:pt x="4" y="112"/>
                    <a:pt x="4" y="112"/>
                    <a:pt x="4" y="112"/>
                  </a:cubicBezTo>
                  <a:moveTo>
                    <a:pt x="146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2"/>
                    <a:pt x="3" y="73"/>
                    <a:pt x="4" y="73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6" y="0"/>
                    <a:pt x="146" y="0"/>
                    <a:pt x="1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40"/>
            <p:cNvSpPr>
              <a:spLocks noEditPoints="1"/>
            </p:cNvSpPr>
            <p:nvPr/>
          </p:nvSpPr>
          <p:spPr bwMode="auto">
            <a:xfrm>
              <a:off x="6731000" y="4625553"/>
              <a:ext cx="806450" cy="690563"/>
            </a:xfrm>
            <a:custGeom>
              <a:avLst/>
              <a:gdLst>
                <a:gd name="T0" fmla="*/ 373 w 508"/>
                <a:gd name="T1" fmla="*/ 7 h 435"/>
                <a:gd name="T2" fmla="*/ 378 w 508"/>
                <a:gd name="T3" fmla="*/ 4 h 435"/>
                <a:gd name="T4" fmla="*/ 373 w 508"/>
                <a:gd name="T5" fmla="*/ 7 h 435"/>
                <a:gd name="T6" fmla="*/ 376 w 508"/>
                <a:gd name="T7" fmla="*/ 0 h 435"/>
                <a:gd name="T8" fmla="*/ 132 w 508"/>
                <a:gd name="T9" fmla="*/ 0 h 435"/>
                <a:gd name="T10" fmla="*/ 127 w 508"/>
                <a:gd name="T11" fmla="*/ 0 h 435"/>
                <a:gd name="T12" fmla="*/ 125 w 508"/>
                <a:gd name="T13" fmla="*/ 4 h 435"/>
                <a:gd name="T14" fmla="*/ 18 w 508"/>
                <a:gd name="T15" fmla="*/ 187 h 435"/>
                <a:gd name="T16" fmla="*/ 2 w 508"/>
                <a:gd name="T17" fmla="*/ 215 h 435"/>
                <a:gd name="T18" fmla="*/ 0 w 508"/>
                <a:gd name="T19" fmla="*/ 220 h 435"/>
                <a:gd name="T20" fmla="*/ 2 w 508"/>
                <a:gd name="T21" fmla="*/ 224 h 435"/>
                <a:gd name="T22" fmla="*/ 125 w 508"/>
                <a:gd name="T23" fmla="*/ 435 h 435"/>
                <a:gd name="T24" fmla="*/ 127 w 508"/>
                <a:gd name="T25" fmla="*/ 430 h 435"/>
                <a:gd name="T26" fmla="*/ 132 w 508"/>
                <a:gd name="T27" fmla="*/ 430 h 435"/>
                <a:gd name="T28" fmla="*/ 11 w 508"/>
                <a:gd name="T29" fmla="*/ 220 h 435"/>
                <a:gd name="T30" fmla="*/ 132 w 508"/>
                <a:gd name="T31" fmla="*/ 9 h 435"/>
                <a:gd name="T32" fmla="*/ 376 w 508"/>
                <a:gd name="T33" fmla="*/ 9 h 435"/>
                <a:gd name="T34" fmla="*/ 496 w 508"/>
                <a:gd name="T35" fmla="*/ 220 h 435"/>
                <a:gd name="T36" fmla="*/ 376 w 508"/>
                <a:gd name="T37" fmla="*/ 430 h 435"/>
                <a:gd name="T38" fmla="*/ 378 w 508"/>
                <a:gd name="T39" fmla="*/ 430 h 435"/>
                <a:gd name="T40" fmla="*/ 380 w 508"/>
                <a:gd name="T41" fmla="*/ 430 h 435"/>
                <a:gd name="T42" fmla="*/ 383 w 508"/>
                <a:gd name="T43" fmla="*/ 435 h 435"/>
                <a:gd name="T44" fmla="*/ 508 w 508"/>
                <a:gd name="T45" fmla="*/ 220 h 435"/>
                <a:gd name="T46" fmla="*/ 383 w 508"/>
                <a:gd name="T47" fmla="*/ 4 h 435"/>
                <a:gd name="T48" fmla="*/ 383 w 508"/>
                <a:gd name="T49" fmla="*/ 7 h 435"/>
                <a:gd name="T50" fmla="*/ 373 w 508"/>
                <a:gd name="T51" fmla="*/ 2 h 435"/>
                <a:gd name="T52" fmla="*/ 376 w 508"/>
                <a:gd name="T53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8" h="435">
                  <a:moveTo>
                    <a:pt x="373" y="7"/>
                  </a:moveTo>
                  <a:lnTo>
                    <a:pt x="378" y="4"/>
                  </a:lnTo>
                  <a:lnTo>
                    <a:pt x="373" y="7"/>
                  </a:lnTo>
                  <a:close/>
                  <a:moveTo>
                    <a:pt x="376" y="0"/>
                  </a:moveTo>
                  <a:lnTo>
                    <a:pt x="132" y="0"/>
                  </a:lnTo>
                  <a:lnTo>
                    <a:pt x="127" y="0"/>
                  </a:lnTo>
                  <a:lnTo>
                    <a:pt x="125" y="4"/>
                  </a:lnTo>
                  <a:lnTo>
                    <a:pt x="18" y="187"/>
                  </a:lnTo>
                  <a:lnTo>
                    <a:pt x="2" y="215"/>
                  </a:lnTo>
                  <a:lnTo>
                    <a:pt x="0" y="220"/>
                  </a:lnTo>
                  <a:lnTo>
                    <a:pt x="2" y="224"/>
                  </a:lnTo>
                  <a:lnTo>
                    <a:pt x="125" y="435"/>
                  </a:lnTo>
                  <a:lnTo>
                    <a:pt x="127" y="430"/>
                  </a:lnTo>
                  <a:lnTo>
                    <a:pt x="132" y="430"/>
                  </a:lnTo>
                  <a:lnTo>
                    <a:pt x="11" y="220"/>
                  </a:lnTo>
                  <a:lnTo>
                    <a:pt x="132" y="9"/>
                  </a:lnTo>
                  <a:lnTo>
                    <a:pt x="376" y="9"/>
                  </a:lnTo>
                  <a:lnTo>
                    <a:pt x="496" y="220"/>
                  </a:lnTo>
                  <a:lnTo>
                    <a:pt x="376" y="430"/>
                  </a:lnTo>
                  <a:lnTo>
                    <a:pt x="378" y="430"/>
                  </a:lnTo>
                  <a:lnTo>
                    <a:pt x="380" y="430"/>
                  </a:lnTo>
                  <a:lnTo>
                    <a:pt x="383" y="435"/>
                  </a:lnTo>
                  <a:lnTo>
                    <a:pt x="508" y="220"/>
                  </a:lnTo>
                  <a:lnTo>
                    <a:pt x="383" y="4"/>
                  </a:lnTo>
                  <a:lnTo>
                    <a:pt x="383" y="7"/>
                  </a:lnTo>
                  <a:lnTo>
                    <a:pt x="373" y="2"/>
                  </a:lnTo>
                  <a:lnTo>
                    <a:pt x="3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41"/>
            <p:cNvSpPr>
              <a:spLocks noEditPoints="1"/>
            </p:cNvSpPr>
            <p:nvPr/>
          </p:nvSpPr>
          <p:spPr bwMode="auto">
            <a:xfrm>
              <a:off x="6731000" y="4625553"/>
              <a:ext cx="806450" cy="690563"/>
            </a:xfrm>
            <a:custGeom>
              <a:avLst/>
              <a:gdLst>
                <a:gd name="T0" fmla="*/ 373 w 508"/>
                <a:gd name="T1" fmla="*/ 7 h 435"/>
                <a:gd name="T2" fmla="*/ 378 w 508"/>
                <a:gd name="T3" fmla="*/ 4 h 435"/>
                <a:gd name="T4" fmla="*/ 373 w 508"/>
                <a:gd name="T5" fmla="*/ 7 h 435"/>
                <a:gd name="T6" fmla="*/ 376 w 508"/>
                <a:gd name="T7" fmla="*/ 0 h 435"/>
                <a:gd name="T8" fmla="*/ 132 w 508"/>
                <a:gd name="T9" fmla="*/ 0 h 435"/>
                <a:gd name="T10" fmla="*/ 127 w 508"/>
                <a:gd name="T11" fmla="*/ 0 h 435"/>
                <a:gd name="T12" fmla="*/ 125 w 508"/>
                <a:gd name="T13" fmla="*/ 4 h 435"/>
                <a:gd name="T14" fmla="*/ 18 w 508"/>
                <a:gd name="T15" fmla="*/ 187 h 435"/>
                <a:gd name="T16" fmla="*/ 2 w 508"/>
                <a:gd name="T17" fmla="*/ 215 h 435"/>
                <a:gd name="T18" fmla="*/ 0 w 508"/>
                <a:gd name="T19" fmla="*/ 220 h 435"/>
                <a:gd name="T20" fmla="*/ 2 w 508"/>
                <a:gd name="T21" fmla="*/ 224 h 435"/>
                <a:gd name="T22" fmla="*/ 125 w 508"/>
                <a:gd name="T23" fmla="*/ 435 h 435"/>
                <a:gd name="T24" fmla="*/ 127 w 508"/>
                <a:gd name="T25" fmla="*/ 430 h 435"/>
                <a:gd name="T26" fmla="*/ 132 w 508"/>
                <a:gd name="T27" fmla="*/ 430 h 435"/>
                <a:gd name="T28" fmla="*/ 11 w 508"/>
                <a:gd name="T29" fmla="*/ 220 h 435"/>
                <a:gd name="T30" fmla="*/ 132 w 508"/>
                <a:gd name="T31" fmla="*/ 9 h 435"/>
                <a:gd name="T32" fmla="*/ 376 w 508"/>
                <a:gd name="T33" fmla="*/ 9 h 435"/>
                <a:gd name="T34" fmla="*/ 496 w 508"/>
                <a:gd name="T35" fmla="*/ 220 h 435"/>
                <a:gd name="T36" fmla="*/ 376 w 508"/>
                <a:gd name="T37" fmla="*/ 430 h 435"/>
                <a:gd name="T38" fmla="*/ 378 w 508"/>
                <a:gd name="T39" fmla="*/ 430 h 435"/>
                <a:gd name="T40" fmla="*/ 380 w 508"/>
                <a:gd name="T41" fmla="*/ 430 h 435"/>
                <a:gd name="T42" fmla="*/ 383 w 508"/>
                <a:gd name="T43" fmla="*/ 435 h 435"/>
                <a:gd name="T44" fmla="*/ 508 w 508"/>
                <a:gd name="T45" fmla="*/ 220 h 435"/>
                <a:gd name="T46" fmla="*/ 383 w 508"/>
                <a:gd name="T47" fmla="*/ 4 h 435"/>
                <a:gd name="T48" fmla="*/ 383 w 508"/>
                <a:gd name="T49" fmla="*/ 7 h 435"/>
                <a:gd name="T50" fmla="*/ 373 w 508"/>
                <a:gd name="T51" fmla="*/ 2 h 435"/>
                <a:gd name="T52" fmla="*/ 376 w 508"/>
                <a:gd name="T53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8" h="435">
                  <a:moveTo>
                    <a:pt x="373" y="7"/>
                  </a:moveTo>
                  <a:lnTo>
                    <a:pt x="378" y="4"/>
                  </a:lnTo>
                  <a:lnTo>
                    <a:pt x="373" y="7"/>
                  </a:lnTo>
                  <a:moveTo>
                    <a:pt x="376" y="0"/>
                  </a:moveTo>
                  <a:lnTo>
                    <a:pt x="132" y="0"/>
                  </a:lnTo>
                  <a:lnTo>
                    <a:pt x="127" y="0"/>
                  </a:lnTo>
                  <a:lnTo>
                    <a:pt x="125" y="4"/>
                  </a:lnTo>
                  <a:lnTo>
                    <a:pt x="18" y="187"/>
                  </a:lnTo>
                  <a:lnTo>
                    <a:pt x="2" y="215"/>
                  </a:lnTo>
                  <a:lnTo>
                    <a:pt x="0" y="220"/>
                  </a:lnTo>
                  <a:lnTo>
                    <a:pt x="2" y="224"/>
                  </a:lnTo>
                  <a:lnTo>
                    <a:pt x="125" y="435"/>
                  </a:lnTo>
                  <a:lnTo>
                    <a:pt x="127" y="430"/>
                  </a:lnTo>
                  <a:lnTo>
                    <a:pt x="132" y="430"/>
                  </a:lnTo>
                  <a:lnTo>
                    <a:pt x="11" y="220"/>
                  </a:lnTo>
                  <a:lnTo>
                    <a:pt x="132" y="9"/>
                  </a:lnTo>
                  <a:lnTo>
                    <a:pt x="376" y="9"/>
                  </a:lnTo>
                  <a:lnTo>
                    <a:pt x="496" y="220"/>
                  </a:lnTo>
                  <a:lnTo>
                    <a:pt x="376" y="430"/>
                  </a:lnTo>
                  <a:lnTo>
                    <a:pt x="378" y="430"/>
                  </a:lnTo>
                  <a:lnTo>
                    <a:pt x="380" y="430"/>
                  </a:lnTo>
                  <a:lnTo>
                    <a:pt x="383" y="435"/>
                  </a:lnTo>
                  <a:lnTo>
                    <a:pt x="508" y="220"/>
                  </a:lnTo>
                  <a:lnTo>
                    <a:pt x="383" y="4"/>
                  </a:lnTo>
                  <a:lnTo>
                    <a:pt x="383" y="7"/>
                  </a:lnTo>
                  <a:lnTo>
                    <a:pt x="373" y="2"/>
                  </a:lnTo>
                  <a:lnTo>
                    <a:pt x="37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42"/>
            <p:cNvSpPr/>
            <p:nvPr/>
          </p:nvSpPr>
          <p:spPr bwMode="auto">
            <a:xfrm>
              <a:off x="7323138" y="4362028"/>
              <a:ext cx="165100" cy="274638"/>
            </a:xfrm>
            <a:custGeom>
              <a:avLst/>
              <a:gdLst>
                <a:gd name="T0" fmla="*/ 41 w 44"/>
                <a:gd name="T1" fmla="*/ 0 h 73"/>
                <a:gd name="T2" fmla="*/ 1 w 44"/>
                <a:gd name="T3" fmla="*/ 70 h 73"/>
                <a:gd name="T4" fmla="*/ 0 w 44"/>
                <a:gd name="T5" fmla="*/ 71 h 73"/>
                <a:gd name="T6" fmla="*/ 4 w 44"/>
                <a:gd name="T7" fmla="*/ 73 h 73"/>
                <a:gd name="T8" fmla="*/ 4 w 44"/>
                <a:gd name="T9" fmla="*/ 72 h 73"/>
                <a:gd name="T10" fmla="*/ 44 w 44"/>
                <a:gd name="T11" fmla="*/ 2 h 73"/>
                <a:gd name="T12" fmla="*/ 41 w 44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3">
                  <a:moveTo>
                    <a:pt x="41" y="0"/>
                  </a:moveTo>
                  <a:cubicBezTo>
                    <a:pt x="1" y="70"/>
                    <a:pt x="1" y="70"/>
                    <a:pt x="1" y="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3" y="2"/>
                    <a:pt x="42" y="1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43"/>
            <p:cNvSpPr>
              <a:spLocks noEditPoints="1"/>
            </p:cNvSpPr>
            <p:nvPr/>
          </p:nvSpPr>
          <p:spPr bwMode="auto">
            <a:xfrm>
              <a:off x="6778625" y="5308178"/>
              <a:ext cx="739775" cy="319088"/>
            </a:xfrm>
            <a:custGeom>
              <a:avLst/>
              <a:gdLst>
                <a:gd name="T0" fmla="*/ 145 w 197"/>
                <a:gd name="T1" fmla="*/ 3 h 85"/>
                <a:gd name="T2" fmla="*/ 147 w 197"/>
                <a:gd name="T3" fmla="*/ 2 h 85"/>
                <a:gd name="T4" fmla="*/ 145 w 197"/>
                <a:gd name="T5" fmla="*/ 3 h 85"/>
                <a:gd name="T6" fmla="*/ 148 w 197"/>
                <a:gd name="T7" fmla="*/ 0 h 85"/>
                <a:gd name="T8" fmla="*/ 147 w 197"/>
                <a:gd name="T9" fmla="*/ 0 h 85"/>
                <a:gd name="T10" fmla="*/ 146 w 197"/>
                <a:gd name="T11" fmla="*/ 0 h 85"/>
                <a:gd name="T12" fmla="*/ 43 w 197"/>
                <a:gd name="T13" fmla="*/ 0 h 85"/>
                <a:gd name="T14" fmla="*/ 41 w 197"/>
                <a:gd name="T15" fmla="*/ 0 h 85"/>
                <a:gd name="T16" fmla="*/ 40 w 197"/>
                <a:gd name="T17" fmla="*/ 2 h 85"/>
                <a:gd name="T18" fmla="*/ 14 w 197"/>
                <a:gd name="T19" fmla="*/ 46 h 85"/>
                <a:gd name="T20" fmla="*/ 0 w 197"/>
                <a:gd name="T21" fmla="*/ 71 h 85"/>
                <a:gd name="T22" fmla="*/ 3 w 197"/>
                <a:gd name="T23" fmla="*/ 73 h 85"/>
                <a:gd name="T24" fmla="*/ 43 w 197"/>
                <a:gd name="T25" fmla="*/ 4 h 85"/>
                <a:gd name="T26" fmla="*/ 146 w 197"/>
                <a:gd name="T27" fmla="*/ 4 h 85"/>
                <a:gd name="T28" fmla="*/ 193 w 197"/>
                <a:gd name="T29" fmla="*/ 85 h 85"/>
                <a:gd name="T30" fmla="*/ 197 w 197"/>
                <a:gd name="T31" fmla="*/ 85 h 85"/>
                <a:gd name="T32" fmla="*/ 149 w 197"/>
                <a:gd name="T33" fmla="*/ 2 h 85"/>
                <a:gd name="T34" fmla="*/ 148 w 197"/>
                <a:gd name="T3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7" h="85">
                  <a:moveTo>
                    <a:pt x="145" y="3"/>
                  </a:moveTo>
                  <a:cubicBezTo>
                    <a:pt x="147" y="2"/>
                    <a:pt x="147" y="2"/>
                    <a:pt x="147" y="2"/>
                  </a:cubicBezTo>
                  <a:cubicBezTo>
                    <a:pt x="145" y="3"/>
                    <a:pt x="145" y="3"/>
                    <a:pt x="145" y="3"/>
                  </a:cubicBezTo>
                  <a:moveTo>
                    <a:pt x="148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2"/>
                    <a:pt x="2" y="73"/>
                    <a:pt x="3" y="73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97" y="85"/>
                    <a:pt x="197" y="85"/>
                    <a:pt x="197" y="85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44"/>
            <p:cNvSpPr/>
            <p:nvPr/>
          </p:nvSpPr>
          <p:spPr bwMode="auto">
            <a:xfrm>
              <a:off x="6654800" y="5568528"/>
              <a:ext cx="169863" cy="58738"/>
            </a:xfrm>
            <a:custGeom>
              <a:avLst/>
              <a:gdLst>
                <a:gd name="T0" fmla="*/ 23 w 45"/>
                <a:gd name="T1" fmla="*/ 0 h 16"/>
                <a:gd name="T2" fmla="*/ 0 w 45"/>
                <a:gd name="T3" fmla="*/ 16 h 16"/>
                <a:gd name="T4" fmla="*/ 45 w 45"/>
                <a:gd name="T5" fmla="*/ 16 h 16"/>
                <a:gd name="T6" fmla="*/ 36 w 45"/>
                <a:gd name="T7" fmla="*/ 4 h 16"/>
                <a:gd name="T8" fmla="*/ 33 w 45"/>
                <a:gd name="T9" fmla="*/ 2 h 16"/>
                <a:gd name="T10" fmla="*/ 33 w 45"/>
                <a:gd name="T11" fmla="*/ 2 h 16"/>
                <a:gd name="T12" fmla="*/ 23 w 4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6">
                  <a:moveTo>
                    <a:pt x="23" y="0"/>
                  </a:moveTo>
                  <a:cubicBezTo>
                    <a:pt x="12" y="0"/>
                    <a:pt x="4" y="7"/>
                    <a:pt x="0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3" y="11"/>
                    <a:pt x="40" y="7"/>
                    <a:pt x="36" y="4"/>
                  </a:cubicBezTo>
                  <a:cubicBezTo>
                    <a:pt x="35" y="4"/>
                    <a:pt x="34" y="3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6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45"/>
            <p:cNvSpPr/>
            <p:nvPr/>
          </p:nvSpPr>
          <p:spPr bwMode="auto">
            <a:xfrm>
              <a:off x="5468938" y="4204865"/>
              <a:ext cx="176213" cy="176213"/>
            </a:xfrm>
            <a:custGeom>
              <a:avLst/>
              <a:gdLst>
                <a:gd name="T0" fmla="*/ 24 w 47"/>
                <a:gd name="T1" fmla="*/ 0 h 47"/>
                <a:gd name="T2" fmla="*/ 1 w 47"/>
                <a:gd name="T3" fmla="*/ 21 h 47"/>
                <a:gd name="T4" fmla="*/ 0 w 47"/>
                <a:gd name="T5" fmla="*/ 23 h 47"/>
                <a:gd name="T6" fmla="*/ 1 w 47"/>
                <a:gd name="T7" fmla="*/ 25 h 47"/>
                <a:gd name="T8" fmla="*/ 24 w 47"/>
                <a:gd name="T9" fmla="*/ 47 h 47"/>
                <a:gd name="T10" fmla="*/ 34 w 47"/>
                <a:gd name="T11" fmla="*/ 44 h 47"/>
                <a:gd name="T12" fmla="*/ 37 w 47"/>
                <a:gd name="T13" fmla="*/ 42 h 47"/>
                <a:gd name="T14" fmla="*/ 47 w 47"/>
                <a:gd name="T15" fmla="*/ 23 h 47"/>
                <a:gd name="T16" fmla="*/ 24 w 47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24" y="0"/>
                  </a:moveTo>
                  <a:cubicBezTo>
                    <a:pt x="12" y="0"/>
                    <a:pt x="2" y="9"/>
                    <a:pt x="1" y="21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4"/>
                    <a:pt x="0" y="25"/>
                    <a:pt x="1" y="25"/>
                  </a:cubicBezTo>
                  <a:cubicBezTo>
                    <a:pt x="2" y="37"/>
                    <a:pt x="12" y="47"/>
                    <a:pt x="24" y="47"/>
                  </a:cubicBezTo>
                  <a:cubicBezTo>
                    <a:pt x="27" y="47"/>
                    <a:pt x="31" y="46"/>
                    <a:pt x="34" y="44"/>
                  </a:cubicBezTo>
                  <a:cubicBezTo>
                    <a:pt x="35" y="44"/>
                    <a:pt x="36" y="43"/>
                    <a:pt x="37" y="42"/>
                  </a:cubicBezTo>
                  <a:cubicBezTo>
                    <a:pt x="43" y="38"/>
                    <a:pt x="47" y="31"/>
                    <a:pt x="47" y="23"/>
                  </a:cubicBezTo>
                  <a:cubicBezTo>
                    <a:pt x="47" y="10"/>
                    <a:pt x="37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46"/>
            <p:cNvSpPr/>
            <p:nvPr/>
          </p:nvSpPr>
          <p:spPr bwMode="auto">
            <a:xfrm>
              <a:off x="4879975" y="3861965"/>
              <a:ext cx="176213" cy="177800"/>
            </a:xfrm>
            <a:custGeom>
              <a:avLst/>
              <a:gdLst>
                <a:gd name="T0" fmla="*/ 24 w 47"/>
                <a:gd name="T1" fmla="*/ 0 h 47"/>
                <a:gd name="T2" fmla="*/ 0 w 47"/>
                <a:gd name="T3" fmla="*/ 23 h 47"/>
                <a:gd name="T4" fmla="*/ 24 w 47"/>
                <a:gd name="T5" fmla="*/ 47 h 47"/>
                <a:gd name="T6" fmla="*/ 34 w 47"/>
                <a:gd name="T7" fmla="*/ 45 h 47"/>
                <a:gd name="T8" fmla="*/ 37 w 47"/>
                <a:gd name="T9" fmla="*/ 43 h 47"/>
                <a:gd name="T10" fmla="*/ 47 w 47"/>
                <a:gd name="T11" fmla="*/ 23 h 47"/>
                <a:gd name="T12" fmla="*/ 24 w 4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7">
                  <a:moveTo>
                    <a:pt x="24" y="0"/>
                  </a:moveTo>
                  <a:cubicBezTo>
                    <a:pt x="11" y="0"/>
                    <a:pt x="0" y="10"/>
                    <a:pt x="0" y="23"/>
                  </a:cubicBezTo>
                  <a:cubicBezTo>
                    <a:pt x="0" y="36"/>
                    <a:pt x="11" y="47"/>
                    <a:pt x="24" y="47"/>
                  </a:cubicBezTo>
                  <a:cubicBezTo>
                    <a:pt x="27" y="47"/>
                    <a:pt x="31" y="46"/>
                    <a:pt x="34" y="45"/>
                  </a:cubicBezTo>
                  <a:cubicBezTo>
                    <a:pt x="35" y="44"/>
                    <a:pt x="36" y="43"/>
                    <a:pt x="37" y="43"/>
                  </a:cubicBezTo>
                  <a:cubicBezTo>
                    <a:pt x="43" y="38"/>
                    <a:pt x="47" y="31"/>
                    <a:pt x="47" y="23"/>
                  </a:cubicBezTo>
                  <a:cubicBezTo>
                    <a:pt x="47" y="10"/>
                    <a:pt x="37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47"/>
            <p:cNvSpPr/>
            <p:nvPr/>
          </p:nvSpPr>
          <p:spPr bwMode="auto">
            <a:xfrm>
              <a:off x="7439025" y="4204865"/>
              <a:ext cx="177800" cy="176213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3 h 47"/>
                <a:gd name="T4" fmla="*/ 10 w 47"/>
                <a:gd name="T5" fmla="*/ 42 h 47"/>
                <a:gd name="T6" fmla="*/ 13 w 47"/>
                <a:gd name="T7" fmla="*/ 44 h 47"/>
                <a:gd name="T8" fmla="*/ 23 w 47"/>
                <a:gd name="T9" fmla="*/ 47 h 47"/>
                <a:gd name="T10" fmla="*/ 47 w 47"/>
                <a:gd name="T11" fmla="*/ 23 h 47"/>
                <a:gd name="T12" fmla="*/ 23 w 4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1"/>
                    <a:pt x="4" y="38"/>
                    <a:pt x="10" y="42"/>
                  </a:cubicBezTo>
                  <a:cubicBezTo>
                    <a:pt x="11" y="43"/>
                    <a:pt x="12" y="44"/>
                    <a:pt x="13" y="44"/>
                  </a:cubicBezTo>
                  <a:cubicBezTo>
                    <a:pt x="16" y="46"/>
                    <a:pt x="20" y="47"/>
                    <a:pt x="23" y="47"/>
                  </a:cubicBezTo>
                  <a:cubicBezTo>
                    <a:pt x="36" y="47"/>
                    <a:pt x="47" y="36"/>
                    <a:pt x="47" y="23"/>
                  </a:cubicBezTo>
                  <a:cubicBezTo>
                    <a:pt x="47" y="10"/>
                    <a:pt x="36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48"/>
            <p:cNvSpPr/>
            <p:nvPr/>
          </p:nvSpPr>
          <p:spPr bwMode="auto">
            <a:xfrm>
              <a:off x="7837488" y="5568528"/>
              <a:ext cx="165100" cy="58738"/>
            </a:xfrm>
            <a:custGeom>
              <a:avLst/>
              <a:gdLst>
                <a:gd name="T0" fmla="*/ 22 w 44"/>
                <a:gd name="T1" fmla="*/ 0 h 16"/>
                <a:gd name="T2" fmla="*/ 0 w 44"/>
                <a:gd name="T3" fmla="*/ 16 h 16"/>
                <a:gd name="T4" fmla="*/ 44 w 44"/>
                <a:gd name="T5" fmla="*/ 16 h 16"/>
                <a:gd name="T6" fmla="*/ 22 w 4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6">
                  <a:moveTo>
                    <a:pt x="22" y="0"/>
                  </a:moveTo>
                  <a:cubicBezTo>
                    <a:pt x="12" y="0"/>
                    <a:pt x="3" y="7"/>
                    <a:pt x="0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1" y="7"/>
                    <a:pt x="33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49"/>
            <p:cNvSpPr/>
            <p:nvPr/>
          </p:nvSpPr>
          <p:spPr bwMode="auto">
            <a:xfrm>
              <a:off x="6062663" y="3861965"/>
              <a:ext cx="176213" cy="177800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3 h 47"/>
                <a:gd name="T4" fmla="*/ 23 w 47"/>
                <a:gd name="T5" fmla="*/ 47 h 47"/>
                <a:gd name="T6" fmla="*/ 33 w 47"/>
                <a:gd name="T7" fmla="*/ 45 h 47"/>
                <a:gd name="T8" fmla="*/ 37 w 47"/>
                <a:gd name="T9" fmla="*/ 43 h 47"/>
                <a:gd name="T10" fmla="*/ 47 w 47"/>
                <a:gd name="T11" fmla="*/ 23 h 47"/>
                <a:gd name="T12" fmla="*/ 23 w 4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27" y="47"/>
                    <a:pt x="30" y="46"/>
                    <a:pt x="33" y="45"/>
                  </a:cubicBezTo>
                  <a:cubicBezTo>
                    <a:pt x="34" y="44"/>
                    <a:pt x="36" y="43"/>
                    <a:pt x="37" y="43"/>
                  </a:cubicBezTo>
                  <a:cubicBezTo>
                    <a:pt x="43" y="38"/>
                    <a:pt x="47" y="31"/>
                    <a:pt x="47" y="23"/>
                  </a:cubicBezTo>
                  <a:cubicBezTo>
                    <a:pt x="47" y="10"/>
                    <a:pt x="36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50"/>
            <p:cNvSpPr/>
            <p:nvPr/>
          </p:nvSpPr>
          <p:spPr bwMode="auto">
            <a:xfrm>
              <a:off x="6062663" y="5225628"/>
              <a:ext cx="176213" cy="176213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2 h 47"/>
                <a:gd name="T4" fmla="*/ 0 w 47"/>
                <a:gd name="T5" fmla="*/ 24 h 47"/>
                <a:gd name="T6" fmla="*/ 0 w 47"/>
                <a:gd name="T7" fmla="*/ 26 h 47"/>
                <a:gd name="T8" fmla="*/ 23 w 47"/>
                <a:gd name="T9" fmla="*/ 47 h 47"/>
                <a:gd name="T10" fmla="*/ 33 w 47"/>
                <a:gd name="T11" fmla="*/ 45 h 47"/>
                <a:gd name="T12" fmla="*/ 37 w 47"/>
                <a:gd name="T13" fmla="*/ 43 h 47"/>
                <a:gd name="T14" fmla="*/ 47 w 47"/>
                <a:gd name="T15" fmla="*/ 24 h 47"/>
                <a:gd name="T16" fmla="*/ 37 w 47"/>
                <a:gd name="T17" fmla="*/ 4 h 47"/>
                <a:gd name="T18" fmla="*/ 33 w 47"/>
                <a:gd name="T19" fmla="*/ 2 h 47"/>
                <a:gd name="T20" fmla="*/ 33 w 47"/>
                <a:gd name="T21" fmla="*/ 2 h 47"/>
                <a:gd name="T22" fmla="*/ 23 w 47"/>
                <a:gd name="T2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" y="38"/>
                    <a:pt x="11" y="47"/>
                    <a:pt x="23" y="47"/>
                  </a:cubicBezTo>
                  <a:cubicBezTo>
                    <a:pt x="27" y="47"/>
                    <a:pt x="30" y="46"/>
                    <a:pt x="33" y="45"/>
                  </a:cubicBezTo>
                  <a:cubicBezTo>
                    <a:pt x="34" y="44"/>
                    <a:pt x="36" y="44"/>
                    <a:pt x="37" y="43"/>
                  </a:cubicBezTo>
                  <a:cubicBezTo>
                    <a:pt x="43" y="39"/>
                    <a:pt x="47" y="32"/>
                    <a:pt x="47" y="24"/>
                  </a:cubicBezTo>
                  <a:cubicBezTo>
                    <a:pt x="47" y="16"/>
                    <a:pt x="43" y="9"/>
                    <a:pt x="37" y="4"/>
                  </a:cubicBezTo>
                  <a:cubicBezTo>
                    <a:pt x="36" y="4"/>
                    <a:pt x="34" y="3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7" name="稻壳儿小白白(http://dwz.cn/Wu2UP)"/>
          <p:cNvSpPr/>
          <p:nvPr/>
        </p:nvSpPr>
        <p:spPr>
          <a:xfrm>
            <a:off x="4361743" y="2712441"/>
            <a:ext cx="908051" cy="909637"/>
          </a:xfrm>
          <a:prstGeom prst="ellipse">
            <a:avLst/>
          </a:prstGeom>
          <a:solidFill>
            <a:srgbClr val="00B050"/>
          </a:solidFill>
          <a:ln w="9525">
            <a:noFill/>
          </a:ln>
        </p:spPr>
        <p:txBody>
          <a:bodyPr/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臣</a:t>
            </a:r>
            <a:endParaRPr lang="en-US" altLang="x-none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68164" y="1985785"/>
            <a:ext cx="1376045" cy="3783330"/>
            <a:chOff x="4998" y="2932"/>
            <a:chExt cx="2167" cy="5958"/>
          </a:xfrm>
        </p:grpSpPr>
        <p:cxnSp>
          <p:nvCxnSpPr>
            <p:cNvPr id="94" name="稻壳儿小白白(http://dwz.cn/Wu2UP)"/>
            <p:cNvCxnSpPr/>
            <p:nvPr/>
          </p:nvCxnSpPr>
          <p:spPr>
            <a:xfrm>
              <a:off x="4998" y="5955"/>
              <a:ext cx="151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95" name="稻壳儿小白白(http://dwz.cn/Wu2UP)"/>
            <p:cNvCxnSpPr/>
            <p:nvPr/>
          </p:nvCxnSpPr>
          <p:spPr>
            <a:xfrm flipV="1">
              <a:off x="6495" y="2932"/>
              <a:ext cx="0" cy="595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98" name="稻壳儿小白白(http://dwz.cn/Wu2UP)"/>
            <p:cNvCxnSpPr/>
            <p:nvPr/>
          </p:nvCxnSpPr>
          <p:spPr>
            <a:xfrm>
              <a:off x="6495" y="4794"/>
              <a:ext cx="670" cy="0"/>
            </a:xfrm>
            <a:prstGeom prst="straightConnector1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cxnSp>
        <p:cxnSp>
          <p:nvCxnSpPr>
            <p:cNvPr id="99" name="稻壳儿小白白(http://dwz.cn/Wu2UP)"/>
            <p:cNvCxnSpPr/>
            <p:nvPr/>
          </p:nvCxnSpPr>
          <p:spPr>
            <a:xfrm>
              <a:off x="6495" y="6800"/>
              <a:ext cx="670" cy="0"/>
            </a:xfrm>
            <a:prstGeom prst="straightConnector1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cxnSp>
        <p:grpSp>
          <p:nvGrpSpPr>
            <p:cNvPr id="100" name="稻壳儿小白白(http://dwz.cn/Wu2UP)"/>
            <p:cNvGrpSpPr/>
            <p:nvPr/>
          </p:nvGrpSpPr>
          <p:grpSpPr>
            <a:xfrm>
              <a:off x="6495" y="2932"/>
              <a:ext cx="670" cy="5958"/>
              <a:chOff x="0" y="146307"/>
              <a:chExt cx="637913" cy="5675076"/>
            </a:xfrm>
          </p:grpSpPr>
          <p:cxnSp>
            <p:nvCxnSpPr>
              <p:cNvPr id="101" name="稻壳儿小白白(http://dwz.cn/Wu2UP)"/>
              <p:cNvCxnSpPr/>
              <p:nvPr/>
            </p:nvCxnSpPr>
            <p:spPr>
              <a:xfrm>
                <a:off x="0" y="146307"/>
                <a:ext cx="637913" cy="0"/>
              </a:xfrm>
              <a:prstGeom prst="straightConnector1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cxnSp>
          <p:cxnSp>
            <p:nvCxnSpPr>
              <p:cNvPr id="102" name="稻壳儿小白白(http://dwz.cn/Wu2UP)"/>
              <p:cNvCxnSpPr/>
              <p:nvPr/>
            </p:nvCxnSpPr>
            <p:spPr>
              <a:xfrm flipV="1">
                <a:off x="0" y="5821383"/>
                <a:ext cx="637913" cy="0"/>
              </a:xfrm>
              <a:prstGeom prst="straightConnector1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cxnSp>
        </p:grpSp>
      </p:grpSp>
      <p:sp>
        <p:nvSpPr>
          <p:cNvPr id="103" name="稻壳儿小白白(http://dwz.cn/Wu2UP)"/>
          <p:cNvSpPr/>
          <p:nvPr/>
        </p:nvSpPr>
        <p:spPr>
          <a:xfrm>
            <a:off x="4361743" y="3973484"/>
            <a:ext cx="908051" cy="909637"/>
          </a:xfrm>
          <a:prstGeom prst="ellipse">
            <a:avLst/>
          </a:prstGeom>
          <a:solidFill>
            <a:srgbClr val="00B050"/>
          </a:solidFill>
          <a:ln w="9525">
            <a:noFill/>
          </a:ln>
        </p:spPr>
        <p:txBody>
          <a:bodyPr/>
          <a:lstStyle/>
          <a:p>
            <a:pPr lvl="0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佐</a:t>
            </a:r>
            <a:endParaRPr lang="en-US" altLang="x-none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稻壳儿小白白(http://dwz.cn/Wu2UP)"/>
          <p:cNvSpPr/>
          <p:nvPr/>
        </p:nvSpPr>
        <p:spPr>
          <a:xfrm>
            <a:off x="4361170" y="5178658"/>
            <a:ext cx="908051" cy="909639"/>
          </a:xfrm>
          <a:prstGeom prst="ellipse">
            <a:avLst/>
          </a:prstGeom>
          <a:solidFill>
            <a:srgbClr val="00B050"/>
          </a:solidFill>
          <a:ln w="9525">
            <a:noFill/>
          </a:ln>
        </p:spPr>
        <p:txBody>
          <a:bodyPr/>
          <a:lstStyle/>
          <a:p>
            <a:pPr lvl="0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使</a:t>
            </a:r>
            <a:endParaRPr lang="en-US" altLang="x-none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5" name="稻壳儿小白白(http://dwz.cn/Wu2UP)"/>
          <p:cNvSpPr/>
          <p:nvPr/>
        </p:nvSpPr>
        <p:spPr>
          <a:xfrm>
            <a:off x="4361170" y="1481096"/>
            <a:ext cx="908051" cy="908051"/>
          </a:xfrm>
          <a:prstGeom prst="ellipse">
            <a:avLst/>
          </a:prstGeom>
          <a:solidFill>
            <a:srgbClr val="00B050"/>
          </a:solidFill>
          <a:ln w="9525">
            <a:noFill/>
          </a:ln>
        </p:spPr>
        <p:txBody>
          <a:bodyPr/>
          <a:lstStyle/>
          <a:p>
            <a:pPr lvl="0"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君</a:t>
            </a:r>
            <a:endParaRPr lang="en-US" altLang="x-none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7" name="稻壳儿小白白(http://dwz.cn/Wu2UP)"/>
          <p:cNvSpPr txBox="1"/>
          <p:nvPr/>
        </p:nvSpPr>
        <p:spPr>
          <a:xfrm>
            <a:off x="5506814" y="1608453"/>
            <a:ext cx="987006" cy="9294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杜仲</a:t>
            </a:r>
            <a:endParaRPr lang="en-US" altLang="zh-CN" sz="16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巴戟天</a:t>
            </a:r>
            <a:endParaRPr lang="en-US" altLang="zh-CN" sz="16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淫羊藿</a:t>
            </a:r>
          </a:p>
        </p:txBody>
      </p:sp>
      <p:sp>
        <p:nvSpPr>
          <p:cNvPr id="108" name="稻壳儿小白白(http://dwz.cn/Wu2UP)"/>
          <p:cNvSpPr txBox="1"/>
          <p:nvPr/>
        </p:nvSpPr>
        <p:spPr>
          <a:xfrm>
            <a:off x="6630683" y="2826474"/>
            <a:ext cx="2316144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b="1">
                <a:latin typeface="+mn-ea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益气活血，祛瘀生新，助君药启偏废而使机体恢复生机</a:t>
            </a:r>
            <a:endParaRPr lang="zh-CN" altLang="en-US" sz="1600" b="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9" name="稻壳儿小白白(http://dwz.cn/Wu2UP)"/>
          <p:cNvSpPr txBox="1"/>
          <p:nvPr/>
        </p:nvSpPr>
        <p:spPr>
          <a:xfrm>
            <a:off x="5506814" y="2901237"/>
            <a:ext cx="1090676" cy="63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defTabSz="911860">
              <a:lnSpc>
                <a:spcPct val="120000"/>
              </a:lnSpc>
              <a:spcBef>
                <a:spcPct val="20000"/>
              </a:spcBef>
              <a:defRPr sz="1600" b="1">
                <a:solidFill>
                  <a:srgbClr val="70AC2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生黄芪</a:t>
            </a:r>
            <a:endParaRPr lang="en-US" altLang="zh-CN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当归</a:t>
            </a:r>
          </a:p>
        </p:txBody>
      </p:sp>
      <p:sp>
        <p:nvSpPr>
          <p:cNvPr id="110" name="稻壳儿小白白(http://dwz.cn/Wu2UP)"/>
          <p:cNvSpPr txBox="1"/>
          <p:nvPr/>
        </p:nvSpPr>
        <p:spPr>
          <a:xfrm>
            <a:off x="6630683" y="4091822"/>
            <a:ext cx="210955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b="1">
                <a:latin typeface="+mn-ea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活血行瘀，导滞消水，调整经络，利于醒脑</a:t>
            </a:r>
          </a:p>
        </p:txBody>
      </p:sp>
      <p:sp>
        <p:nvSpPr>
          <p:cNvPr id="111" name="稻壳儿小白白(http://dwz.cn/Wu2UP)"/>
          <p:cNvSpPr txBox="1"/>
          <p:nvPr/>
        </p:nvSpPr>
        <p:spPr>
          <a:xfrm>
            <a:off x="5506814" y="3920072"/>
            <a:ext cx="1077975" cy="9294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defTabSz="911860">
              <a:lnSpc>
                <a:spcPct val="120000"/>
              </a:lnSpc>
              <a:spcBef>
                <a:spcPct val="20000"/>
              </a:spcBef>
              <a:defRPr sz="1600" b="1">
                <a:solidFill>
                  <a:srgbClr val="00B8D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水蛭</a:t>
            </a:r>
            <a:endParaRPr lang="en-US" altLang="zh-CN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赤芍</a:t>
            </a:r>
            <a:endParaRPr lang="en-US" altLang="zh-CN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益母草</a:t>
            </a:r>
          </a:p>
        </p:txBody>
      </p:sp>
      <p:sp>
        <p:nvSpPr>
          <p:cNvPr id="112" name="稻壳儿小白白(http://dwz.cn/Wu2UP)"/>
          <p:cNvSpPr txBox="1"/>
          <p:nvPr/>
        </p:nvSpPr>
        <p:spPr>
          <a:xfrm>
            <a:off x="6630683" y="5231891"/>
            <a:ext cx="2216896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b="1">
                <a:latin typeface="+mn-ea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清热化痰、顺行血脉，防气血逆乱，除麻木，恢复四肢动力</a:t>
            </a:r>
          </a:p>
        </p:txBody>
      </p:sp>
      <p:sp>
        <p:nvSpPr>
          <p:cNvPr id="113" name="稻壳儿小白白(http://dwz.cn/Wu2UP)"/>
          <p:cNvSpPr txBox="1"/>
          <p:nvPr/>
        </p:nvSpPr>
        <p:spPr>
          <a:xfrm>
            <a:off x="5530591" y="5019219"/>
            <a:ext cx="1087667" cy="12249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defTabSz="911860">
              <a:lnSpc>
                <a:spcPct val="120000"/>
              </a:lnSpc>
              <a:spcBef>
                <a:spcPct val="20000"/>
              </a:spcBef>
              <a:defRPr sz="1600" b="1">
                <a:solidFill>
                  <a:srgbClr val="FF174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生地</a:t>
            </a:r>
            <a:endParaRPr lang="en-US" altLang="zh-CN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白薇</a:t>
            </a:r>
            <a:endParaRPr lang="en-US" altLang="zh-CN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石菖蒲</a:t>
            </a:r>
            <a:endParaRPr lang="en-US" altLang="zh-CN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伸筋草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78800" y="1921750"/>
            <a:ext cx="3068468" cy="3960579"/>
            <a:chOff x="-2177931" y="1012616"/>
            <a:chExt cx="3528596" cy="4554483"/>
          </a:xfrm>
        </p:grpSpPr>
        <p:pic>
          <p:nvPicPr>
            <p:cNvPr id="117" name="图片 1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5967" y="1012616"/>
              <a:ext cx="1776631" cy="2286513"/>
            </a:xfrm>
            <a:prstGeom prst="rect">
              <a:avLst/>
            </a:prstGeom>
          </p:spPr>
        </p:pic>
        <p:pic>
          <p:nvPicPr>
            <p:cNvPr id="118" name="图片 1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52975" y="1025055"/>
              <a:ext cx="1727007" cy="2274074"/>
            </a:xfrm>
            <a:prstGeom prst="rect">
              <a:avLst/>
            </a:prstGeom>
          </p:spPr>
        </p:pic>
        <p:pic>
          <p:nvPicPr>
            <p:cNvPr id="119" name="图片 1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77931" y="3293025"/>
              <a:ext cx="3528596" cy="2274074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6681469" y="1043580"/>
            <a:ext cx="2383935" cy="5201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中讲</a:t>
            </a:r>
          </a:p>
        </p:txBody>
      </p:sp>
      <p:sp>
        <p:nvSpPr>
          <p:cNvPr id="6" name="矩形 5"/>
          <p:cNvSpPr/>
          <p:nvPr/>
        </p:nvSpPr>
        <p:spPr>
          <a:xfrm>
            <a:off x="6630683" y="1645703"/>
            <a:ext cx="2434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助元阳气化，益肾壮神，生精化髓健脑，促进神志恢复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6181583"/>
            <a:ext cx="58938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" dirty="0">
                <a:latin typeface="Arial" panose="020B0604020202020204" pitchFamily="34" charset="0"/>
                <a:ea typeface="宋体" panose="02010600030101010101" pitchFamily="2" charset="-122"/>
              </a:rPr>
              <a:t>1、杨海燕，杨克勤，孙永康,等．基于中医传承辅助系统的王新志治疗脑梗死常用药物及剂量分析［Ｊ］.中西医结合心脑血管病杂志，</a:t>
            </a:r>
            <a:r>
              <a:rPr lang="en-US" altLang="zh-CN" sz="800" dirty="0">
                <a:latin typeface="Arial" panose="020B0604020202020204" pitchFamily="34" charset="0"/>
                <a:ea typeface="宋体" panose="02010600030101010101" pitchFamily="2" charset="-122"/>
              </a:rPr>
              <a:t>2019,17</a:t>
            </a:r>
            <a:r>
              <a:rPr lang="zh-CN" altLang="en-US" sz="800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800" dirty="0">
                <a:latin typeface="Arial" panose="020B0604020202020204" pitchFamily="34" charset="0"/>
                <a:ea typeface="宋体" panose="02010600030101010101" pitchFamily="2" charset="-122"/>
              </a:rPr>
              <a:t>14</a:t>
            </a:r>
            <a:r>
              <a:rPr lang="zh-CN" altLang="en-US" sz="800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lang="en-US" altLang="zh-CN" sz="800" dirty="0">
                <a:latin typeface="Arial" panose="020B0604020202020204" pitchFamily="34" charset="0"/>
                <a:ea typeface="宋体" panose="02010600030101010101" pitchFamily="2" charset="-122"/>
              </a:rPr>
              <a:t>:2193-2195</a:t>
            </a:r>
          </a:p>
          <a:p>
            <a:r>
              <a:rPr lang="zh-CN" altLang="en-US" sz="800" dirty="0">
                <a:latin typeface="Arial" panose="020B0604020202020204" pitchFamily="34" charset="0"/>
                <a:ea typeface="宋体" panose="02010600030101010101" pitchFamily="2" charset="-122"/>
              </a:rPr>
              <a:t>2、韩晶岩． 缺血再灌注损伤与中医药［Ｍ ］.北京：中国中医药出版社，2019:172</a:t>
            </a:r>
          </a:p>
          <a:p>
            <a:r>
              <a:rPr lang="zh-CN" altLang="en-US" sz="800" dirty="0">
                <a:latin typeface="Arial" panose="020B0604020202020204" pitchFamily="34" charset="0"/>
                <a:ea typeface="宋体" panose="02010600030101010101" pitchFamily="2" charset="-122"/>
              </a:rPr>
              <a:t>3、Qu YZ, Li M, Zhao YL, et al. Astragaloside IV attenuates cerebral ischemia-reperfusion-induced increase in permeability of the blood-brain barrier in rats. Eur J Pharmacol. 2009. 606(1-3): 137-41</a:t>
            </a:r>
          </a:p>
        </p:txBody>
      </p:sp>
      <p:sp>
        <p:nvSpPr>
          <p:cNvPr id="11" name="矩形 10"/>
          <p:cNvSpPr/>
          <p:nvPr/>
        </p:nvSpPr>
        <p:spPr>
          <a:xfrm>
            <a:off x="6098182" y="6267264"/>
            <a:ext cx="60938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800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800" dirty="0">
                <a:latin typeface="Arial" panose="020B0604020202020204" pitchFamily="34" charset="0"/>
                <a:ea typeface="宋体" panose="02010600030101010101" pitchFamily="2" charset="-122"/>
              </a:rPr>
              <a:t>Yin YY, Li WP, Gong HL, Zhu FF, Li WZ, Wu GC. Protective effect of </a:t>
            </a:r>
            <a:r>
              <a:rPr lang="en-US" altLang="zh-CN" sz="800" dirty="0" err="1">
                <a:latin typeface="Arial" panose="020B0604020202020204" pitchFamily="34" charset="0"/>
                <a:ea typeface="宋体" panose="02010600030101010101" pitchFamily="2" charset="-122"/>
              </a:rPr>
              <a:t>astragaloside</a:t>
            </a:r>
            <a:r>
              <a:rPr lang="en-US" altLang="zh-CN" sz="800" dirty="0">
                <a:latin typeface="Arial" panose="020B0604020202020204" pitchFamily="34" charset="0"/>
                <a:ea typeface="宋体" panose="02010600030101010101" pitchFamily="2" charset="-122"/>
              </a:rPr>
              <a:t> on focal cerebral ischemia/reperfusion injury in rats. Am J Chin Med. 2010. 38(3): 517-27</a:t>
            </a:r>
          </a:p>
          <a:p>
            <a:r>
              <a:rPr lang="en-US" altLang="zh-CN" sz="800" dirty="0"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800" dirty="0">
                <a:latin typeface="Arial" panose="020B0604020202020204" pitchFamily="34" charset="0"/>
                <a:ea typeface="宋体" panose="02010600030101010101" pitchFamily="2" charset="-122"/>
              </a:rPr>
              <a:t>、刘璇</a:t>
            </a:r>
            <a:r>
              <a:rPr lang="en-US" altLang="zh-CN" sz="800" dirty="0"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800" dirty="0">
                <a:latin typeface="Arial" panose="020B0604020202020204" pitchFamily="34" charset="0"/>
                <a:ea typeface="宋体" panose="02010600030101010101" pitchFamily="2" charset="-122"/>
              </a:rPr>
              <a:t>髙美凤</a:t>
            </a:r>
            <a:r>
              <a:rPr lang="en-US" altLang="zh-CN" sz="800" dirty="0"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800" dirty="0">
                <a:latin typeface="Arial" panose="020B0604020202020204" pitchFamily="34" charset="0"/>
                <a:ea typeface="宋体" panose="02010600030101010101" pitchFamily="2" charset="-122"/>
              </a:rPr>
              <a:t>孔毅．水蛭化学成分及药理作用的研究进展［Ｊ］</a:t>
            </a:r>
            <a:r>
              <a:rPr lang="en-US" altLang="zh-CN" sz="800" dirty="0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800" dirty="0">
                <a:latin typeface="Arial" panose="020B0604020202020204" pitchFamily="34" charset="0"/>
                <a:ea typeface="宋体" panose="02010600030101010101" pitchFamily="2" charset="-122"/>
              </a:rPr>
              <a:t>药物生物技术， </a:t>
            </a:r>
            <a:r>
              <a:rPr lang="en-US" altLang="zh-CN" sz="800" dirty="0">
                <a:latin typeface="Arial" panose="020B0604020202020204" pitchFamily="34" charset="0"/>
                <a:ea typeface="宋体" panose="02010600030101010101" pitchFamily="2" charset="-122"/>
              </a:rPr>
              <a:t>2017, 24(1):76-8</a:t>
            </a:r>
          </a:p>
          <a:p>
            <a:r>
              <a:rPr lang="en-US" altLang="zh-CN" sz="800" dirty="0"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r>
              <a:rPr lang="zh-CN" altLang="en-US" sz="800" dirty="0">
                <a:latin typeface="Arial" panose="020B0604020202020204" pitchFamily="34" charset="0"/>
                <a:ea typeface="宋体" panose="02010600030101010101" pitchFamily="2" charset="-122"/>
              </a:rPr>
              <a:t>、王瑞雪， 张敬， 赵珍，等</a:t>
            </a:r>
            <a:r>
              <a:rPr lang="en-US" altLang="zh-CN" sz="800" dirty="0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800" dirty="0">
                <a:latin typeface="Arial" panose="020B0604020202020204" pitchFamily="34" charset="0"/>
                <a:ea typeface="宋体" panose="02010600030101010101" pitchFamily="2" charset="-122"/>
              </a:rPr>
              <a:t>杜蛭丸灌胃对缺血性脑卒中大鼠的保护作用及其机制探讨</a:t>
            </a:r>
            <a:r>
              <a:rPr lang="en-US" altLang="zh-CN" sz="800" dirty="0">
                <a:latin typeface="Arial" panose="020B0604020202020204" pitchFamily="34" charset="0"/>
                <a:ea typeface="宋体" panose="02010600030101010101" pitchFamily="2" charset="-122"/>
              </a:rPr>
              <a:t>[J].</a:t>
            </a:r>
            <a:r>
              <a:rPr lang="zh-CN" altLang="en-US" sz="800" dirty="0">
                <a:latin typeface="Arial" panose="020B0604020202020204" pitchFamily="34" charset="0"/>
                <a:ea typeface="宋体" panose="02010600030101010101" pitchFamily="2" charset="-122"/>
              </a:rPr>
              <a:t>医学综述，</a:t>
            </a:r>
            <a:r>
              <a:rPr lang="en-US" altLang="zh-CN" sz="800" dirty="0">
                <a:latin typeface="Arial" panose="020B0604020202020204" pitchFamily="34" charset="0"/>
                <a:ea typeface="宋体" panose="02010600030101010101" pitchFamily="2" charset="-122"/>
              </a:rPr>
              <a:t>2019</a:t>
            </a:r>
            <a:r>
              <a:rPr lang="zh-CN" altLang="en-US" sz="800" dirty="0"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en-US" altLang="zh-CN" sz="800" dirty="0">
                <a:latin typeface="Arial" panose="020B0604020202020204" pitchFamily="34" charset="0"/>
                <a:ea typeface="宋体" panose="02010600030101010101" pitchFamily="2" charset="-122"/>
              </a:rPr>
              <a:t>,25</a:t>
            </a:r>
            <a:r>
              <a:rPr lang="zh-CN" altLang="en-US" sz="800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800" dirty="0">
                <a:latin typeface="Arial" panose="020B0604020202020204" pitchFamily="34" charset="0"/>
                <a:ea typeface="宋体" panose="02010600030101010101" pitchFamily="2" charset="-122"/>
              </a:rPr>
              <a:t>15</a:t>
            </a:r>
            <a:r>
              <a:rPr lang="zh-CN" altLang="en-US" sz="800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lang="en-US" altLang="zh-CN" sz="800" dirty="0">
                <a:latin typeface="Arial" panose="020B0604020202020204" pitchFamily="34" charset="0"/>
                <a:ea typeface="宋体" panose="02010600030101010101" pitchFamily="2" charset="-122"/>
              </a:rPr>
              <a:t>:3090-3095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9234535" y="1044845"/>
            <a:ext cx="2828272" cy="4851262"/>
            <a:chOff x="9234535" y="1044845"/>
            <a:chExt cx="2828272" cy="4851262"/>
          </a:xfrm>
        </p:grpSpPr>
        <p:sp>
          <p:nvSpPr>
            <p:cNvPr id="114" name="矩形 113"/>
            <p:cNvSpPr/>
            <p:nvPr/>
          </p:nvSpPr>
          <p:spPr>
            <a:xfrm>
              <a:off x="9503611" y="1044845"/>
              <a:ext cx="2383935" cy="520126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西用</a:t>
              </a:r>
            </a:p>
          </p:txBody>
        </p:sp>
        <p:sp>
          <p:nvSpPr>
            <p:cNvPr id="115" name="矩形 114"/>
            <p:cNvSpPr/>
            <p:nvPr/>
          </p:nvSpPr>
          <p:spPr>
            <a:xfrm>
              <a:off x="9466098" y="1652532"/>
              <a:ext cx="259670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神经系统保护与治疗，抗氧化应激</a:t>
              </a:r>
            </a:p>
          </p:txBody>
        </p:sp>
        <p:sp>
          <p:nvSpPr>
            <p:cNvPr id="116" name="矩形 115"/>
            <p:cNvSpPr/>
            <p:nvPr/>
          </p:nvSpPr>
          <p:spPr>
            <a:xfrm>
              <a:off x="9466098" y="4091822"/>
              <a:ext cx="259670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抑制血小板聚集，降低血液粘滞度，抗血栓</a:t>
              </a:r>
            </a:p>
          </p:txBody>
        </p:sp>
        <p:sp>
          <p:nvSpPr>
            <p:cNvPr id="121" name="矩形 120"/>
            <p:cNvSpPr/>
            <p:nvPr/>
          </p:nvSpPr>
          <p:spPr>
            <a:xfrm>
              <a:off x="9466098" y="2773276"/>
              <a:ext cx="259670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减轻再灌注损伤后的脑水肿，改善血脑屏障，促进神经元再生</a:t>
              </a:r>
            </a:p>
          </p:txBody>
        </p:sp>
        <p:sp>
          <p:nvSpPr>
            <p:cNvPr id="122" name="矩形 121"/>
            <p:cNvSpPr/>
            <p:nvPr/>
          </p:nvSpPr>
          <p:spPr>
            <a:xfrm>
              <a:off x="9466098" y="5264941"/>
              <a:ext cx="259670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抑制缺血再灌注损伤引起的神经元凋亡，抗炎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9234535" y="1837853"/>
              <a:ext cx="0" cy="4058254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665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rPr>
              <a:t>杜蛭丸药理作用机制</a:t>
            </a:r>
          </a:p>
        </p:txBody>
      </p:sp>
      <p:grpSp>
        <p:nvGrpSpPr>
          <p:cNvPr id="129" name="组合 128"/>
          <p:cNvGrpSpPr/>
          <p:nvPr/>
        </p:nvGrpSpPr>
        <p:grpSpPr>
          <a:xfrm>
            <a:off x="3441976" y="1511932"/>
            <a:ext cx="4122811" cy="3712803"/>
            <a:chOff x="3091858" y="963998"/>
            <a:chExt cx="3092108" cy="2784602"/>
          </a:xfrm>
          <a:effectLst>
            <a:reflection blurRad="6350" stA="52000" endA="300" endPos="35000" dir="5400000" sy="-100000" algn="bl" rotWithShape="0"/>
          </a:effectLst>
        </p:grpSpPr>
        <p:grpSp>
          <p:nvGrpSpPr>
            <p:cNvPr id="130" name="组合 129"/>
            <p:cNvGrpSpPr/>
            <p:nvPr/>
          </p:nvGrpSpPr>
          <p:grpSpPr>
            <a:xfrm>
              <a:off x="3358393" y="1349681"/>
              <a:ext cx="2426050" cy="2156506"/>
              <a:chOff x="3152227" y="1127600"/>
              <a:chExt cx="2426050" cy="2156507"/>
            </a:xfrm>
          </p:grpSpPr>
          <p:sp>
            <p:nvSpPr>
              <p:cNvPr id="144" name="等腰三角形 143"/>
              <p:cNvSpPr/>
              <p:nvPr/>
            </p:nvSpPr>
            <p:spPr>
              <a:xfrm>
                <a:off x="3287025" y="1330059"/>
                <a:ext cx="2291252" cy="1729185"/>
              </a:xfrm>
              <a:prstGeom prst="triangle">
                <a:avLst/>
              </a:prstGeom>
              <a:gradFill flip="none" rotWithShape="1">
                <a:gsLst>
                  <a:gs pos="0">
                    <a:srgbClr val="4BACC6">
                      <a:lumMod val="33000"/>
                      <a:alpha val="86000"/>
                    </a:srgbClr>
                  </a:gs>
                  <a:gs pos="51000">
                    <a:srgbClr val="4BACC6">
                      <a:lumMod val="91000"/>
                      <a:alpha val="90000"/>
                    </a:srgbClr>
                  </a:gs>
                  <a:gs pos="100000">
                    <a:srgbClr val="4BACC6">
                      <a:lumMod val="20000"/>
                      <a:lumOff val="80000"/>
                    </a:srgbClr>
                  </a:gs>
                </a:gsLst>
                <a:lin ang="13500000" scaled="1"/>
                <a:tileRect/>
              </a:gradFill>
              <a:ln w="38100" cap="flat" cmpd="sng" algn="ctr">
                <a:solidFill>
                  <a:srgbClr val="4F81BD">
                    <a:lumMod val="40000"/>
                    <a:lumOff val="6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45" name="矩形 22"/>
              <p:cNvSpPr/>
              <p:nvPr/>
            </p:nvSpPr>
            <p:spPr>
              <a:xfrm>
                <a:off x="3287025" y="1330059"/>
                <a:ext cx="2291252" cy="1729185"/>
              </a:xfrm>
              <a:prstGeom prst="triangle">
                <a:avLst/>
              </a:prstGeom>
              <a:gradFill>
                <a:gsLst>
                  <a:gs pos="0">
                    <a:sysClr val="windowText" lastClr="000000">
                      <a:lumMod val="65000"/>
                      <a:lumOff val="35000"/>
                      <a:alpha val="40000"/>
                    </a:sysClr>
                  </a:gs>
                  <a:gs pos="50000">
                    <a:sysClr val="window" lastClr="FFFFFF">
                      <a:lumMod val="50000"/>
                      <a:alpha val="65000"/>
                    </a:sysClr>
                  </a:gs>
                  <a:gs pos="100000">
                    <a:srgbClr val="4BACC6">
                      <a:lumMod val="20000"/>
                      <a:lumOff val="80000"/>
                      <a:alpha val="51000"/>
                    </a:srgbClr>
                  </a:gs>
                </a:gsLst>
                <a:lin ang="135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 rot="19498759">
                <a:off x="4693370" y="1127600"/>
                <a:ext cx="372012" cy="17131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75000"/>
                      <a:alpha val="65000"/>
                    </a:sysClr>
                  </a:gs>
                  <a:gs pos="50000">
                    <a:srgbClr val="4F81BD">
                      <a:tint val="44500"/>
                      <a:satMod val="160000"/>
                      <a:lumMod val="92000"/>
                      <a:lumOff val="8000"/>
                      <a:alpha val="51000"/>
                    </a:srgbClr>
                  </a:gs>
                  <a:gs pos="100000">
                    <a:sysClr val="window" lastClr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48" name="等腰三角形 147"/>
              <p:cNvSpPr/>
              <p:nvPr/>
            </p:nvSpPr>
            <p:spPr>
              <a:xfrm>
                <a:off x="3287025" y="1283027"/>
                <a:ext cx="2291252" cy="1814329"/>
              </a:xfrm>
              <a:prstGeom prst="triangle">
                <a:avLst/>
              </a:prstGeom>
              <a:gradFill flip="none" rotWithShape="1">
                <a:gsLst>
                  <a:gs pos="0">
                    <a:srgbClr val="4BACC6">
                      <a:alpha val="73000"/>
                      <a:lumMod val="86000"/>
                    </a:srgbClr>
                  </a:gs>
                  <a:gs pos="51000">
                    <a:srgbClr val="4BACC6">
                      <a:lumMod val="83000"/>
                      <a:alpha val="0"/>
                    </a:srgbClr>
                  </a:gs>
                  <a:gs pos="100000">
                    <a:srgbClr val="1F497D">
                      <a:lumMod val="40000"/>
                      <a:lumOff val="60000"/>
                      <a:alpha val="61000"/>
                    </a:srgbClr>
                  </a:gs>
                </a:gsLst>
                <a:lin ang="135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49" name="椭圆 148"/>
              <p:cNvSpPr/>
              <p:nvPr/>
            </p:nvSpPr>
            <p:spPr>
              <a:xfrm rot="5400000">
                <a:off x="4140032" y="1900878"/>
                <a:ext cx="395424" cy="237103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75000"/>
                      <a:alpha val="65000"/>
                    </a:sysClr>
                  </a:gs>
                  <a:gs pos="50000">
                    <a:srgbClr val="4F81BD">
                      <a:tint val="44500"/>
                      <a:satMod val="160000"/>
                      <a:lumMod val="92000"/>
                      <a:lumOff val="8000"/>
                      <a:alpha val="51000"/>
                    </a:srgbClr>
                  </a:gs>
                  <a:gs pos="100000">
                    <a:sysClr val="window" lastClr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31" name="组合 130"/>
            <p:cNvGrpSpPr/>
            <p:nvPr/>
          </p:nvGrpSpPr>
          <p:grpSpPr>
            <a:xfrm>
              <a:off x="3091858" y="963998"/>
              <a:ext cx="3092108" cy="2784602"/>
              <a:chOff x="4990361" y="3297616"/>
              <a:chExt cx="3092108" cy="2784602"/>
            </a:xfrm>
          </p:grpSpPr>
          <p:grpSp>
            <p:nvGrpSpPr>
              <p:cNvPr id="134" name="组合 133"/>
              <p:cNvGrpSpPr/>
              <p:nvPr/>
            </p:nvGrpSpPr>
            <p:grpSpPr>
              <a:xfrm>
                <a:off x="5234145" y="3552366"/>
                <a:ext cx="2602926" cy="2327615"/>
                <a:chOff x="5221408" y="531705"/>
                <a:chExt cx="3359277" cy="3003967"/>
              </a:xfrm>
            </p:grpSpPr>
            <p:sp>
              <p:nvSpPr>
                <p:cNvPr id="141" name="Freeform 31"/>
                <p:cNvSpPr/>
                <p:nvPr/>
              </p:nvSpPr>
              <p:spPr bwMode="auto">
                <a:xfrm>
                  <a:off x="5880344" y="531705"/>
                  <a:ext cx="2028486" cy="1634417"/>
                </a:xfrm>
                <a:custGeom>
                  <a:avLst/>
                  <a:gdLst>
                    <a:gd name="T0" fmla="*/ 116 w 133"/>
                    <a:gd name="T1" fmla="*/ 97 h 107"/>
                    <a:gd name="T2" fmla="*/ 116 w 133"/>
                    <a:gd name="T3" fmla="*/ 97 h 107"/>
                    <a:gd name="T4" fmla="*/ 116 w 133"/>
                    <a:gd name="T5" fmla="*/ 97 h 107"/>
                    <a:gd name="T6" fmla="*/ 117 w 133"/>
                    <a:gd name="T7" fmla="*/ 99 h 107"/>
                    <a:gd name="T8" fmla="*/ 117 w 133"/>
                    <a:gd name="T9" fmla="*/ 100 h 107"/>
                    <a:gd name="T10" fmla="*/ 117 w 133"/>
                    <a:gd name="T11" fmla="*/ 104 h 107"/>
                    <a:gd name="T12" fmla="*/ 118 w 133"/>
                    <a:gd name="T13" fmla="*/ 105 h 107"/>
                    <a:gd name="T14" fmla="*/ 120 w 133"/>
                    <a:gd name="T15" fmla="*/ 107 h 107"/>
                    <a:gd name="T16" fmla="*/ 122 w 133"/>
                    <a:gd name="T17" fmla="*/ 107 h 107"/>
                    <a:gd name="T18" fmla="*/ 127 w 133"/>
                    <a:gd name="T19" fmla="*/ 105 h 107"/>
                    <a:gd name="T20" fmla="*/ 131 w 133"/>
                    <a:gd name="T21" fmla="*/ 101 h 107"/>
                    <a:gd name="T22" fmla="*/ 131 w 133"/>
                    <a:gd name="T23" fmla="*/ 96 h 107"/>
                    <a:gd name="T24" fmla="*/ 131 w 133"/>
                    <a:gd name="T25" fmla="*/ 96 h 107"/>
                    <a:gd name="T26" fmla="*/ 130 w 133"/>
                    <a:gd name="T27" fmla="*/ 96 h 107"/>
                    <a:gd name="T28" fmla="*/ 130 w 133"/>
                    <a:gd name="T29" fmla="*/ 95 h 107"/>
                    <a:gd name="T30" fmla="*/ 128 w 133"/>
                    <a:gd name="T31" fmla="*/ 94 h 107"/>
                    <a:gd name="T32" fmla="*/ 126 w 133"/>
                    <a:gd name="T33" fmla="*/ 93 h 107"/>
                    <a:gd name="T34" fmla="*/ 125 w 133"/>
                    <a:gd name="T35" fmla="*/ 92 h 107"/>
                    <a:gd name="T36" fmla="*/ 125 w 133"/>
                    <a:gd name="T37" fmla="*/ 92 h 107"/>
                    <a:gd name="T38" fmla="*/ 125 w 133"/>
                    <a:gd name="T39" fmla="*/ 92 h 107"/>
                    <a:gd name="T40" fmla="*/ 124 w 133"/>
                    <a:gd name="T41" fmla="*/ 90 h 107"/>
                    <a:gd name="T42" fmla="*/ 126 w 133"/>
                    <a:gd name="T43" fmla="*/ 88 h 107"/>
                    <a:gd name="T44" fmla="*/ 129 w 133"/>
                    <a:gd name="T45" fmla="*/ 86 h 107"/>
                    <a:gd name="T46" fmla="*/ 133 w 133"/>
                    <a:gd name="T47" fmla="*/ 84 h 107"/>
                    <a:gd name="T48" fmla="*/ 94 w 133"/>
                    <a:gd name="T49" fmla="*/ 18 h 107"/>
                    <a:gd name="T50" fmla="*/ 87 w 133"/>
                    <a:gd name="T51" fmla="*/ 8 h 107"/>
                    <a:gd name="T52" fmla="*/ 76 w 133"/>
                    <a:gd name="T53" fmla="*/ 2 h 107"/>
                    <a:gd name="T54" fmla="*/ 67 w 133"/>
                    <a:gd name="T55" fmla="*/ 0 h 107"/>
                    <a:gd name="T56" fmla="*/ 67 w 133"/>
                    <a:gd name="T57" fmla="*/ 0 h 107"/>
                    <a:gd name="T58" fmla="*/ 58 w 133"/>
                    <a:gd name="T59" fmla="*/ 2 h 107"/>
                    <a:gd name="T60" fmla="*/ 47 w 133"/>
                    <a:gd name="T61" fmla="*/ 8 h 107"/>
                    <a:gd name="T62" fmla="*/ 40 w 133"/>
                    <a:gd name="T63" fmla="*/ 18 h 107"/>
                    <a:gd name="T64" fmla="*/ 0 w 133"/>
                    <a:gd name="T65" fmla="*/ 87 h 107"/>
                    <a:gd name="T66" fmla="*/ 26 w 133"/>
                    <a:gd name="T67" fmla="*/ 104 h 107"/>
                    <a:gd name="T68" fmla="*/ 65 w 133"/>
                    <a:gd name="T69" fmla="*/ 34 h 107"/>
                    <a:gd name="T70" fmla="*/ 67 w 133"/>
                    <a:gd name="T71" fmla="*/ 33 h 107"/>
                    <a:gd name="T72" fmla="*/ 69 w 133"/>
                    <a:gd name="T73" fmla="*/ 34 h 107"/>
                    <a:gd name="T74" fmla="*/ 106 w 133"/>
                    <a:gd name="T75" fmla="*/ 99 h 107"/>
                    <a:gd name="T76" fmla="*/ 113 w 133"/>
                    <a:gd name="T77" fmla="*/ 96 h 107"/>
                    <a:gd name="T78" fmla="*/ 114 w 133"/>
                    <a:gd name="T79" fmla="*/ 95 h 107"/>
                    <a:gd name="T80" fmla="*/ 115 w 133"/>
                    <a:gd name="T81" fmla="*/ 96 h 107"/>
                    <a:gd name="T82" fmla="*/ 116 w 133"/>
                    <a:gd name="T83" fmla="*/ 97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33" h="107">
                      <a:moveTo>
                        <a:pt x="116" y="97"/>
                      </a:moveTo>
                      <a:cubicBezTo>
                        <a:pt x="116" y="97"/>
                        <a:pt x="116" y="97"/>
                        <a:pt x="116" y="97"/>
                      </a:cubicBezTo>
                      <a:cubicBezTo>
                        <a:pt x="116" y="97"/>
                        <a:pt x="116" y="97"/>
                        <a:pt x="116" y="97"/>
                      </a:cubicBezTo>
                      <a:cubicBezTo>
                        <a:pt x="117" y="97"/>
                        <a:pt x="117" y="98"/>
                        <a:pt x="117" y="99"/>
                      </a:cubicBezTo>
                      <a:cubicBezTo>
                        <a:pt x="117" y="99"/>
                        <a:pt x="117" y="100"/>
                        <a:pt x="117" y="100"/>
                      </a:cubicBezTo>
                      <a:cubicBezTo>
                        <a:pt x="117" y="101"/>
                        <a:pt x="117" y="102"/>
                        <a:pt x="117" y="104"/>
                      </a:cubicBezTo>
                      <a:cubicBezTo>
                        <a:pt x="117" y="104"/>
                        <a:pt x="118" y="105"/>
                        <a:pt x="118" y="105"/>
                      </a:cubicBezTo>
                      <a:cubicBezTo>
                        <a:pt x="118" y="106"/>
                        <a:pt x="119" y="106"/>
                        <a:pt x="120" y="107"/>
                      </a:cubicBezTo>
                      <a:cubicBezTo>
                        <a:pt x="120" y="107"/>
                        <a:pt x="121" y="107"/>
                        <a:pt x="122" y="107"/>
                      </a:cubicBezTo>
                      <a:cubicBezTo>
                        <a:pt x="123" y="107"/>
                        <a:pt x="125" y="107"/>
                        <a:pt x="127" y="105"/>
                      </a:cubicBezTo>
                      <a:cubicBezTo>
                        <a:pt x="129" y="104"/>
                        <a:pt x="131" y="103"/>
                        <a:pt x="131" y="101"/>
                      </a:cubicBezTo>
                      <a:cubicBezTo>
                        <a:pt x="132" y="100"/>
                        <a:pt x="131" y="98"/>
                        <a:pt x="131" y="96"/>
                      </a:cubicBezTo>
                      <a:cubicBezTo>
                        <a:pt x="131" y="96"/>
                        <a:pt x="131" y="96"/>
                        <a:pt x="131" y="96"/>
                      </a:cubicBezTo>
                      <a:cubicBezTo>
                        <a:pt x="130" y="96"/>
                        <a:pt x="130" y="96"/>
                        <a:pt x="130" y="96"/>
                      </a:cubicBezTo>
                      <a:cubicBezTo>
                        <a:pt x="130" y="95"/>
                        <a:pt x="130" y="95"/>
                        <a:pt x="130" y="95"/>
                      </a:cubicBezTo>
                      <a:cubicBezTo>
                        <a:pt x="129" y="95"/>
                        <a:pt x="128" y="94"/>
                        <a:pt x="128" y="94"/>
                      </a:cubicBezTo>
                      <a:cubicBezTo>
                        <a:pt x="127" y="94"/>
                        <a:pt x="127" y="94"/>
                        <a:pt x="126" y="93"/>
                      </a:cubicBezTo>
                      <a:cubicBezTo>
                        <a:pt x="126" y="93"/>
                        <a:pt x="125" y="93"/>
                        <a:pt x="125" y="92"/>
                      </a:cubicBezTo>
                      <a:cubicBezTo>
                        <a:pt x="125" y="92"/>
                        <a:pt x="125" y="92"/>
                        <a:pt x="125" y="92"/>
                      </a:cubicBezTo>
                      <a:cubicBezTo>
                        <a:pt x="125" y="92"/>
                        <a:pt x="125" y="92"/>
                        <a:pt x="125" y="92"/>
                      </a:cubicBezTo>
                      <a:cubicBezTo>
                        <a:pt x="125" y="91"/>
                        <a:pt x="124" y="91"/>
                        <a:pt x="124" y="90"/>
                      </a:cubicBezTo>
                      <a:cubicBezTo>
                        <a:pt x="125" y="89"/>
                        <a:pt x="126" y="88"/>
                        <a:pt x="126" y="88"/>
                      </a:cubicBezTo>
                      <a:cubicBezTo>
                        <a:pt x="127" y="87"/>
                        <a:pt x="128" y="86"/>
                        <a:pt x="129" y="86"/>
                      </a:cubicBezTo>
                      <a:cubicBezTo>
                        <a:pt x="130" y="85"/>
                        <a:pt x="131" y="84"/>
                        <a:pt x="133" y="84"/>
                      </a:cubicBezTo>
                      <a:cubicBezTo>
                        <a:pt x="94" y="18"/>
                        <a:pt x="94" y="18"/>
                        <a:pt x="94" y="18"/>
                      </a:cubicBezTo>
                      <a:cubicBezTo>
                        <a:pt x="92" y="14"/>
                        <a:pt x="90" y="11"/>
                        <a:pt x="87" y="8"/>
                      </a:cubicBezTo>
                      <a:cubicBezTo>
                        <a:pt x="84" y="5"/>
                        <a:pt x="80" y="3"/>
                        <a:pt x="76" y="2"/>
                      </a:cubicBezTo>
                      <a:cubicBezTo>
                        <a:pt x="73" y="1"/>
                        <a:pt x="70" y="0"/>
                        <a:pt x="67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4" y="0"/>
                        <a:pt x="61" y="1"/>
                        <a:pt x="58" y="2"/>
                      </a:cubicBezTo>
                      <a:cubicBezTo>
                        <a:pt x="54" y="3"/>
                        <a:pt x="50" y="5"/>
                        <a:pt x="47" y="8"/>
                      </a:cubicBezTo>
                      <a:cubicBezTo>
                        <a:pt x="44" y="11"/>
                        <a:pt x="42" y="14"/>
                        <a:pt x="40" y="18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26" y="104"/>
                        <a:pt x="26" y="104"/>
                        <a:pt x="26" y="104"/>
                      </a:cubicBezTo>
                      <a:cubicBezTo>
                        <a:pt x="65" y="34"/>
                        <a:pt x="65" y="34"/>
                        <a:pt x="65" y="34"/>
                      </a:cubicBezTo>
                      <a:cubicBezTo>
                        <a:pt x="66" y="33"/>
                        <a:pt x="66" y="33"/>
                        <a:pt x="67" y="33"/>
                      </a:cubicBezTo>
                      <a:cubicBezTo>
                        <a:pt x="68" y="33"/>
                        <a:pt x="68" y="33"/>
                        <a:pt x="69" y="34"/>
                      </a:cubicBezTo>
                      <a:cubicBezTo>
                        <a:pt x="106" y="99"/>
                        <a:pt x="106" y="99"/>
                        <a:pt x="106" y="99"/>
                      </a:cubicBezTo>
                      <a:cubicBezTo>
                        <a:pt x="111" y="96"/>
                        <a:pt x="112" y="96"/>
                        <a:pt x="113" y="96"/>
                      </a:cubicBezTo>
                      <a:cubicBezTo>
                        <a:pt x="113" y="95"/>
                        <a:pt x="114" y="95"/>
                        <a:pt x="114" y="95"/>
                      </a:cubicBezTo>
                      <a:cubicBezTo>
                        <a:pt x="114" y="95"/>
                        <a:pt x="115" y="95"/>
                        <a:pt x="115" y="96"/>
                      </a:cubicBezTo>
                      <a:cubicBezTo>
                        <a:pt x="116" y="97"/>
                        <a:pt x="116" y="97"/>
                        <a:pt x="116" y="97"/>
                      </a:cubicBezTo>
                    </a:path>
                  </a:pathLst>
                </a:custGeom>
                <a:gradFill flip="none" rotWithShape="1">
                  <a:gsLst>
                    <a:gs pos="46000">
                      <a:srgbClr val="C0504D">
                        <a:lumMod val="75000"/>
                      </a:srgbClr>
                    </a:gs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2" name="Freeform 32"/>
                <p:cNvSpPr/>
                <p:nvPr/>
              </p:nvSpPr>
              <p:spPr bwMode="auto">
                <a:xfrm>
                  <a:off x="5221408" y="1694530"/>
                  <a:ext cx="1679638" cy="1841142"/>
                </a:xfrm>
                <a:custGeom>
                  <a:avLst/>
                  <a:gdLst>
                    <a:gd name="T0" fmla="*/ 5 w 110"/>
                    <a:gd name="T1" fmla="*/ 108 h 121"/>
                    <a:gd name="T2" fmla="*/ 11 w 110"/>
                    <a:gd name="T3" fmla="*/ 114 h 121"/>
                    <a:gd name="T4" fmla="*/ 22 w 110"/>
                    <a:gd name="T5" fmla="*/ 119 h 121"/>
                    <a:gd name="T6" fmla="*/ 33 w 110"/>
                    <a:gd name="T7" fmla="*/ 121 h 121"/>
                    <a:gd name="T8" fmla="*/ 110 w 110"/>
                    <a:gd name="T9" fmla="*/ 121 h 121"/>
                    <a:gd name="T10" fmla="*/ 110 w 110"/>
                    <a:gd name="T11" fmla="*/ 90 h 121"/>
                    <a:gd name="T12" fmla="*/ 40 w 110"/>
                    <a:gd name="T13" fmla="*/ 90 h 121"/>
                    <a:gd name="T14" fmla="*/ 37 w 110"/>
                    <a:gd name="T15" fmla="*/ 86 h 121"/>
                    <a:gd name="T16" fmla="*/ 37 w 110"/>
                    <a:gd name="T17" fmla="*/ 85 h 121"/>
                    <a:gd name="T18" fmla="*/ 37 w 110"/>
                    <a:gd name="T19" fmla="*/ 84 h 121"/>
                    <a:gd name="T20" fmla="*/ 72 w 110"/>
                    <a:gd name="T21" fmla="*/ 23 h 121"/>
                    <a:gd name="T22" fmla="*/ 65 w 110"/>
                    <a:gd name="T23" fmla="*/ 19 h 121"/>
                    <a:gd name="T24" fmla="*/ 64 w 110"/>
                    <a:gd name="T25" fmla="*/ 18 h 121"/>
                    <a:gd name="T26" fmla="*/ 63 w 110"/>
                    <a:gd name="T27" fmla="*/ 16 h 121"/>
                    <a:gd name="T28" fmla="*/ 64 w 110"/>
                    <a:gd name="T29" fmla="*/ 15 h 121"/>
                    <a:gd name="T30" fmla="*/ 64 w 110"/>
                    <a:gd name="T31" fmla="*/ 15 h 121"/>
                    <a:gd name="T32" fmla="*/ 64 w 110"/>
                    <a:gd name="T33" fmla="*/ 15 h 121"/>
                    <a:gd name="T34" fmla="*/ 65 w 110"/>
                    <a:gd name="T35" fmla="*/ 14 h 121"/>
                    <a:gd name="T36" fmla="*/ 67 w 110"/>
                    <a:gd name="T37" fmla="*/ 13 h 121"/>
                    <a:gd name="T38" fmla="*/ 70 w 110"/>
                    <a:gd name="T39" fmla="*/ 11 h 121"/>
                    <a:gd name="T40" fmla="*/ 70 w 110"/>
                    <a:gd name="T41" fmla="*/ 10 h 121"/>
                    <a:gd name="T42" fmla="*/ 71 w 110"/>
                    <a:gd name="T43" fmla="*/ 7 h 121"/>
                    <a:gd name="T44" fmla="*/ 70 w 110"/>
                    <a:gd name="T45" fmla="*/ 5 h 121"/>
                    <a:gd name="T46" fmla="*/ 66 w 110"/>
                    <a:gd name="T47" fmla="*/ 1 h 121"/>
                    <a:gd name="T48" fmla="*/ 61 w 110"/>
                    <a:gd name="T49" fmla="*/ 0 h 121"/>
                    <a:gd name="T50" fmla="*/ 57 w 110"/>
                    <a:gd name="T51" fmla="*/ 3 h 121"/>
                    <a:gd name="T52" fmla="*/ 57 w 110"/>
                    <a:gd name="T53" fmla="*/ 3 h 121"/>
                    <a:gd name="T54" fmla="*/ 56 w 110"/>
                    <a:gd name="T55" fmla="*/ 4 h 121"/>
                    <a:gd name="T56" fmla="*/ 56 w 110"/>
                    <a:gd name="T57" fmla="*/ 4 h 121"/>
                    <a:gd name="T58" fmla="*/ 56 w 110"/>
                    <a:gd name="T59" fmla="*/ 6 h 121"/>
                    <a:gd name="T60" fmla="*/ 56 w 110"/>
                    <a:gd name="T61" fmla="*/ 8 h 121"/>
                    <a:gd name="T62" fmla="*/ 55 w 110"/>
                    <a:gd name="T63" fmla="*/ 10 h 121"/>
                    <a:gd name="T64" fmla="*/ 55 w 110"/>
                    <a:gd name="T65" fmla="*/ 10 h 121"/>
                    <a:gd name="T66" fmla="*/ 55 w 110"/>
                    <a:gd name="T67" fmla="*/ 10 h 121"/>
                    <a:gd name="T68" fmla="*/ 54 w 110"/>
                    <a:gd name="T69" fmla="*/ 11 h 121"/>
                    <a:gd name="T70" fmla="*/ 51 w 110"/>
                    <a:gd name="T71" fmla="*/ 11 h 121"/>
                    <a:gd name="T72" fmla="*/ 48 w 110"/>
                    <a:gd name="T73" fmla="*/ 9 h 121"/>
                    <a:gd name="T74" fmla="*/ 45 w 110"/>
                    <a:gd name="T75" fmla="*/ 7 h 121"/>
                    <a:gd name="T76" fmla="*/ 44 w 110"/>
                    <a:gd name="T77" fmla="*/ 8 h 121"/>
                    <a:gd name="T78" fmla="*/ 5 w 110"/>
                    <a:gd name="T79" fmla="*/ 73 h 121"/>
                    <a:gd name="T80" fmla="*/ 2 w 110"/>
                    <a:gd name="T81" fmla="*/ 81 h 121"/>
                    <a:gd name="T82" fmla="*/ 0 w 110"/>
                    <a:gd name="T83" fmla="*/ 91 h 121"/>
                    <a:gd name="T84" fmla="*/ 1 w 110"/>
                    <a:gd name="T85" fmla="*/ 97 h 121"/>
                    <a:gd name="T86" fmla="*/ 5 w 110"/>
                    <a:gd name="T87" fmla="*/ 108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10" h="121">
                      <a:moveTo>
                        <a:pt x="5" y="108"/>
                      </a:moveTo>
                      <a:cubicBezTo>
                        <a:pt x="7" y="110"/>
                        <a:pt x="9" y="112"/>
                        <a:pt x="11" y="114"/>
                      </a:cubicBezTo>
                      <a:cubicBezTo>
                        <a:pt x="14" y="116"/>
                        <a:pt x="18" y="118"/>
                        <a:pt x="22" y="119"/>
                      </a:cubicBezTo>
                      <a:cubicBezTo>
                        <a:pt x="25" y="120"/>
                        <a:pt x="29" y="121"/>
                        <a:pt x="33" y="121"/>
                      </a:cubicBezTo>
                      <a:cubicBezTo>
                        <a:pt x="110" y="121"/>
                        <a:pt x="110" y="121"/>
                        <a:pt x="110" y="121"/>
                      </a:cubicBezTo>
                      <a:cubicBezTo>
                        <a:pt x="110" y="90"/>
                        <a:pt x="110" y="90"/>
                        <a:pt x="110" y="90"/>
                      </a:cubicBezTo>
                      <a:cubicBezTo>
                        <a:pt x="40" y="90"/>
                        <a:pt x="40" y="90"/>
                        <a:pt x="40" y="90"/>
                      </a:cubicBezTo>
                      <a:cubicBezTo>
                        <a:pt x="38" y="90"/>
                        <a:pt x="37" y="88"/>
                        <a:pt x="37" y="86"/>
                      </a:cubicBezTo>
                      <a:cubicBezTo>
                        <a:pt x="37" y="86"/>
                        <a:pt x="37" y="85"/>
                        <a:pt x="37" y="85"/>
                      </a:cubicBezTo>
                      <a:cubicBezTo>
                        <a:pt x="37" y="84"/>
                        <a:pt x="37" y="84"/>
                        <a:pt x="37" y="84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cubicBezTo>
                        <a:pt x="65" y="20"/>
                        <a:pt x="65" y="19"/>
                        <a:pt x="65" y="19"/>
                      </a:cubicBezTo>
                      <a:cubicBezTo>
                        <a:pt x="64" y="19"/>
                        <a:pt x="64" y="18"/>
                        <a:pt x="64" y="18"/>
                      </a:cubicBezTo>
                      <a:cubicBezTo>
                        <a:pt x="63" y="17"/>
                        <a:pt x="63" y="17"/>
                        <a:pt x="63" y="16"/>
                      </a:cubicBezTo>
                      <a:cubicBezTo>
                        <a:pt x="63" y="16"/>
                        <a:pt x="64" y="16"/>
                        <a:pt x="64" y="15"/>
                      </a:cubicBezTo>
                      <a:cubicBezTo>
                        <a:pt x="64" y="15"/>
                        <a:pt x="64" y="15"/>
                        <a:pt x="64" y="15"/>
                      </a:cubicBezTo>
                      <a:cubicBezTo>
                        <a:pt x="64" y="15"/>
                        <a:pt x="64" y="15"/>
                        <a:pt x="64" y="15"/>
                      </a:cubicBezTo>
                      <a:cubicBezTo>
                        <a:pt x="64" y="15"/>
                        <a:pt x="65" y="14"/>
                        <a:pt x="65" y="14"/>
                      </a:cubicBezTo>
                      <a:cubicBezTo>
                        <a:pt x="66" y="14"/>
                        <a:pt x="66" y="13"/>
                        <a:pt x="67" y="13"/>
                      </a:cubicBezTo>
                      <a:cubicBezTo>
                        <a:pt x="68" y="13"/>
                        <a:pt x="68" y="12"/>
                        <a:pt x="70" y="11"/>
                      </a:cubicBezTo>
                      <a:cubicBezTo>
                        <a:pt x="70" y="11"/>
                        <a:pt x="70" y="10"/>
                        <a:pt x="70" y="10"/>
                      </a:cubicBezTo>
                      <a:cubicBezTo>
                        <a:pt x="71" y="9"/>
                        <a:pt x="71" y="8"/>
                        <a:pt x="71" y="7"/>
                      </a:cubicBezTo>
                      <a:cubicBezTo>
                        <a:pt x="71" y="7"/>
                        <a:pt x="71" y="6"/>
                        <a:pt x="70" y="5"/>
                      </a:cubicBezTo>
                      <a:cubicBezTo>
                        <a:pt x="70" y="4"/>
                        <a:pt x="68" y="2"/>
                        <a:pt x="66" y="1"/>
                      </a:cubicBezTo>
                      <a:cubicBezTo>
                        <a:pt x="64" y="0"/>
                        <a:pt x="62" y="0"/>
                        <a:pt x="61" y="0"/>
                      </a:cubicBezTo>
                      <a:cubicBezTo>
                        <a:pt x="59" y="0"/>
                        <a:pt x="57" y="1"/>
                        <a:pt x="57" y="3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56" y="4"/>
                        <a:pt x="56" y="4"/>
                        <a:pt x="56" y="4"/>
                      </a:cubicBezTo>
                      <a:cubicBezTo>
                        <a:pt x="56" y="4"/>
                        <a:pt x="56" y="4"/>
                        <a:pt x="56" y="4"/>
                      </a:cubicBezTo>
                      <a:cubicBezTo>
                        <a:pt x="56" y="5"/>
                        <a:pt x="56" y="6"/>
                        <a:pt x="56" y="6"/>
                      </a:cubicBezTo>
                      <a:cubicBezTo>
                        <a:pt x="56" y="7"/>
                        <a:pt x="56" y="7"/>
                        <a:pt x="56" y="8"/>
                      </a:cubicBezTo>
                      <a:cubicBezTo>
                        <a:pt x="56" y="9"/>
                        <a:pt x="56" y="9"/>
                        <a:pt x="55" y="10"/>
                      </a:cubicBezTo>
                      <a:cubicBezTo>
                        <a:pt x="55" y="10"/>
                        <a:pt x="55" y="10"/>
                        <a:pt x="55" y="10"/>
                      </a:cubicBezTo>
                      <a:cubicBezTo>
                        <a:pt x="55" y="10"/>
                        <a:pt x="55" y="10"/>
                        <a:pt x="55" y="10"/>
                      </a:cubicBezTo>
                      <a:cubicBezTo>
                        <a:pt x="55" y="10"/>
                        <a:pt x="55" y="11"/>
                        <a:pt x="54" y="11"/>
                      </a:cubicBezTo>
                      <a:cubicBezTo>
                        <a:pt x="53" y="12"/>
                        <a:pt x="52" y="11"/>
                        <a:pt x="51" y="11"/>
                      </a:cubicBezTo>
                      <a:cubicBezTo>
                        <a:pt x="50" y="11"/>
                        <a:pt x="49" y="10"/>
                        <a:pt x="48" y="9"/>
                      </a:cubicBezTo>
                      <a:cubicBezTo>
                        <a:pt x="47" y="9"/>
                        <a:pt x="46" y="8"/>
                        <a:pt x="45" y="7"/>
                      </a:cubicBezTo>
                      <a:cubicBezTo>
                        <a:pt x="44" y="8"/>
                        <a:pt x="44" y="8"/>
                        <a:pt x="44" y="8"/>
                      </a:cubicBezTo>
                      <a:cubicBezTo>
                        <a:pt x="5" y="73"/>
                        <a:pt x="5" y="73"/>
                        <a:pt x="5" y="73"/>
                      </a:cubicBezTo>
                      <a:cubicBezTo>
                        <a:pt x="4" y="75"/>
                        <a:pt x="3" y="78"/>
                        <a:pt x="2" y="81"/>
                      </a:cubicBezTo>
                      <a:cubicBezTo>
                        <a:pt x="1" y="85"/>
                        <a:pt x="0" y="88"/>
                        <a:pt x="0" y="91"/>
                      </a:cubicBezTo>
                      <a:cubicBezTo>
                        <a:pt x="0" y="93"/>
                        <a:pt x="0" y="95"/>
                        <a:pt x="1" y="97"/>
                      </a:cubicBezTo>
                      <a:cubicBezTo>
                        <a:pt x="2" y="101"/>
                        <a:pt x="3" y="105"/>
                        <a:pt x="5" y="108"/>
                      </a:cubicBezTo>
                    </a:path>
                  </a:pathLst>
                </a:custGeom>
                <a:gradFill flip="none" rotWithShape="1">
                  <a:gsLst>
                    <a:gs pos="76000">
                      <a:srgbClr val="E46C0A"/>
                    </a:gs>
                    <a:gs pos="0">
                      <a:srgbClr val="F79646">
                        <a:lumMod val="50000"/>
                      </a:srgbClr>
                    </a:gs>
                    <a:gs pos="100000">
                      <a:sysClr val="window" lastClr="FFFFFF">
                        <a:lumMod val="95000"/>
                      </a:sys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3" name="Freeform 33"/>
                <p:cNvSpPr/>
                <p:nvPr/>
              </p:nvSpPr>
              <p:spPr bwMode="auto">
                <a:xfrm>
                  <a:off x="6655561" y="1817270"/>
                  <a:ext cx="1925124" cy="1718397"/>
                </a:xfrm>
                <a:custGeom>
                  <a:avLst/>
                  <a:gdLst>
                    <a:gd name="T0" fmla="*/ 120 w 126"/>
                    <a:gd name="T1" fmla="*/ 65 h 113"/>
                    <a:gd name="T2" fmla="*/ 78 w 126"/>
                    <a:gd name="T3" fmla="*/ 2 h 113"/>
                    <a:gd name="T4" fmla="*/ 73 w 126"/>
                    <a:gd name="T5" fmla="*/ 6 h 113"/>
                    <a:gd name="T6" fmla="*/ 74 w 126"/>
                    <a:gd name="T7" fmla="*/ 8 h 113"/>
                    <a:gd name="T8" fmla="*/ 75 w 126"/>
                    <a:gd name="T9" fmla="*/ 9 h 113"/>
                    <a:gd name="T10" fmla="*/ 79 w 126"/>
                    <a:gd name="T11" fmla="*/ 11 h 113"/>
                    <a:gd name="T12" fmla="*/ 80 w 126"/>
                    <a:gd name="T13" fmla="*/ 12 h 113"/>
                    <a:gd name="T14" fmla="*/ 80 w 126"/>
                    <a:gd name="T15" fmla="*/ 17 h 113"/>
                    <a:gd name="T16" fmla="*/ 71 w 126"/>
                    <a:gd name="T17" fmla="*/ 23 h 113"/>
                    <a:gd name="T18" fmla="*/ 67 w 126"/>
                    <a:gd name="T19" fmla="*/ 21 h 113"/>
                    <a:gd name="T20" fmla="*/ 66 w 126"/>
                    <a:gd name="T21" fmla="*/ 16 h 113"/>
                    <a:gd name="T22" fmla="*/ 65 w 126"/>
                    <a:gd name="T23" fmla="*/ 13 h 113"/>
                    <a:gd name="T24" fmla="*/ 65 w 126"/>
                    <a:gd name="T25" fmla="*/ 13 h 113"/>
                    <a:gd name="T26" fmla="*/ 63 w 126"/>
                    <a:gd name="T27" fmla="*/ 11 h 113"/>
                    <a:gd name="T28" fmla="*/ 55 w 126"/>
                    <a:gd name="T29" fmla="*/ 15 h 113"/>
                    <a:gd name="T30" fmla="*/ 89 w 126"/>
                    <a:gd name="T31" fmla="*/ 77 h 113"/>
                    <a:gd name="T32" fmla="*/ 86 w 126"/>
                    <a:gd name="T33" fmla="*/ 82 h 113"/>
                    <a:gd name="T34" fmla="*/ 16 w 126"/>
                    <a:gd name="T35" fmla="*/ 90 h 113"/>
                    <a:gd name="T36" fmla="*/ 14 w 126"/>
                    <a:gd name="T37" fmla="*/ 93 h 113"/>
                    <a:gd name="T38" fmla="*/ 13 w 126"/>
                    <a:gd name="T39" fmla="*/ 93 h 113"/>
                    <a:gd name="T40" fmla="*/ 11 w 126"/>
                    <a:gd name="T41" fmla="*/ 92 h 113"/>
                    <a:gd name="T42" fmla="*/ 6 w 126"/>
                    <a:gd name="T43" fmla="*/ 90 h 113"/>
                    <a:gd name="T44" fmla="*/ 3 w 126"/>
                    <a:gd name="T45" fmla="*/ 91 h 113"/>
                    <a:gd name="T46" fmla="*/ 0 w 126"/>
                    <a:gd name="T47" fmla="*/ 98 h 113"/>
                    <a:gd name="T48" fmla="*/ 6 w 126"/>
                    <a:gd name="T49" fmla="*/ 105 h 113"/>
                    <a:gd name="T50" fmla="*/ 7 w 126"/>
                    <a:gd name="T51" fmla="*/ 105 h 113"/>
                    <a:gd name="T52" fmla="*/ 9 w 126"/>
                    <a:gd name="T53" fmla="*/ 104 h 113"/>
                    <a:gd name="T54" fmla="*/ 13 w 126"/>
                    <a:gd name="T55" fmla="*/ 102 h 113"/>
                    <a:gd name="T56" fmla="*/ 13 w 126"/>
                    <a:gd name="T57" fmla="*/ 102 h 113"/>
                    <a:gd name="T58" fmla="*/ 16 w 126"/>
                    <a:gd name="T59" fmla="*/ 105 h 113"/>
                    <a:gd name="T60" fmla="*/ 16 w 126"/>
                    <a:gd name="T61" fmla="*/ 113 h 113"/>
                    <a:gd name="T62" fmla="*/ 93 w 126"/>
                    <a:gd name="T63" fmla="*/ 113 h 113"/>
                    <a:gd name="T64" fmla="*/ 115 w 126"/>
                    <a:gd name="T65" fmla="*/ 106 h 113"/>
                    <a:gd name="T66" fmla="*/ 125 w 126"/>
                    <a:gd name="T67" fmla="*/ 89 h 113"/>
                    <a:gd name="T68" fmla="*/ 124 w 126"/>
                    <a:gd name="T69" fmla="*/ 73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26" h="113">
                      <a:moveTo>
                        <a:pt x="124" y="73"/>
                      </a:moveTo>
                      <a:cubicBezTo>
                        <a:pt x="123" y="70"/>
                        <a:pt x="122" y="67"/>
                        <a:pt x="120" y="65"/>
                      </a:cubicBezTo>
                      <a:cubicBezTo>
                        <a:pt x="82" y="0"/>
                        <a:pt x="82" y="0"/>
                        <a:pt x="82" y="0"/>
                      </a:cubicBezTo>
                      <a:cubicBezTo>
                        <a:pt x="80" y="0"/>
                        <a:pt x="79" y="1"/>
                        <a:pt x="78" y="2"/>
                      </a:cubicBezTo>
                      <a:cubicBezTo>
                        <a:pt x="77" y="2"/>
                        <a:pt x="76" y="3"/>
                        <a:pt x="75" y="4"/>
                      </a:cubicBezTo>
                      <a:cubicBezTo>
                        <a:pt x="75" y="4"/>
                        <a:pt x="74" y="5"/>
                        <a:pt x="73" y="6"/>
                      </a:cubicBezTo>
                      <a:cubicBezTo>
                        <a:pt x="73" y="7"/>
                        <a:pt x="74" y="7"/>
                        <a:pt x="74" y="8"/>
                      </a:cubicBezTo>
                      <a:cubicBezTo>
                        <a:pt x="74" y="8"/>
                        <a:pt x="74" y="8"/>
                        <a:pt x="74" y="8"/>
                      </a:cubicBezTo>
                      <a:cubicBezTo>
                        <a:pt x="74" y="8"/>
                        <a:pt x="74" y="8"/>
                        <a:pt x="74" y="8"/>
                      </a:cubicBezTo>
                      <a:cubicBezTo>
                        <a:pt x="74" y="9"/>
                        <a:pt x="75" y="9"/>
                        <a:pt x="75" y="9"/>
                      </a:cubicBezTo>
                      <a:cubicBezTo>
                        <a:pt x="76" y="10"/>
                        <a:pt x="76" y="10"/>
                        <a:pt x="77" y="10"/>
                      </a:cubicBezTo>
                      <a:cubicBezTo>
                        <a:pt x="77" y="10"/>
                        <a:pt x="78" y="11"/>
                        <a:pt x="79" y="11"/>
                      </a:cubicBezTo>
                      <a:cubicBezTo>
                        <a:pt x="79" y="12"/>
                        <a:pt x="79" y="12"/>
                        <a:pt x="79" y="12"/>
                      </a:cubicBezTo>
                      <a:cubicBezTo>
                        <a:pt x="80" y="12"/>
                        <a:pt x="80" y="12"/>
                        <a:pt x="80" y="12"/>
                      </a:cubicBezTo>
                      <a:cubicBezTo>
                        <a:pt x="80" y="12"/>
                        <a:pt x="80" y="12"/>
                        <a:pt x="80" y="12"/>
                      </a:cubicBezTo>
                      <a:cubicBezTo>
                        <a:pt x="80" y="14"/>
                        <a:pt x="81" y="16"/>
                        <a:pt x="80" y="17"/>
                      </a:cubicBezTo>
                      <a:cubicBezTo>
                        <a:pt x="80" y="19"/>
                        <a:pt x="78" y="20"/>
                        <a:pt x="76" y="21"/>
                      </a:cubicBezTo>
                      <a:cubicBezTo>
                        <a:pt x="74" y="23"/>
                        <a:pt x="72" y="23"/>
                        <a:pt x="71" y="23"/>
                      </a:cubicBezTo>
                      <a:cubicBezTo>
                        <a:pt x="70" y="23"/>
                        <a:pt x="69" y="23"/>
                        <a:pt x="69" y="23"/>
                      </a:cubicBezTo>
                      <a:cubicBezTo>
                        <a:pt x="68" y="22"/>
                        <a:pt x="67" y="22"/>
                        <a:pt x="67" y="21"/>
                      </a:cubicBezTo>
                      <a:cubicBezTo>
                        <a:pt x="67" y="21"/>
                        <a:pt x="66" y="20"/>
                        <a:pt x="66" y="20"/>
                      </a:cubicBezTo>
                      <a:cubicBezTo>
                        <a:pt x="66" y="18"/>
                        <a:pt x="66" y="17"/>
                        <a:pt x="66" y="16"/>
                      </a:cubicBezTo>
                      <a:cubicBezTo>
                        <a:pt x="66" y="16"/>
                        <a:pt x="66" y="15"/>
                        <a:pt x="66" y="15"/>
                      </a:cubicBezTo>
                      <a:cubicBezTo>
                        <a:pt x="66" y="14"/>
                        <a:pt x="66" y="13"/>
                        <a:pt x="65" y="13"/>
                      </a:cubicBezTo>
                      <a:cubicBezTo>
                        <a:pt x="65" y="13"/>
                        <a:pt x="65" y="13"/>
                        <a:pt x="65" y="13"/>
                      </a:cubicBezTo>
                      <a:cubicBezTo>
                        <a:pt x="65" y="13"/>
                        <a:pt x="65" y="13"/>
                        <a:pt x="65" y="13"/>
                      </a:cubicBezTo>
                      <a:cubicBezTo>
                        <a:pt x="64" y="12"/>
                        <a:pt x="64" y="12"/>
                        <a:pt x="64" y="12"/>
                      </a:cubicBezTo>
                      <a:cubicBezTo>
                        <a:pt x="64" y="11"/>
                        <a:pt x="63" y="11"/>
                        <a:pt x="63" y="11"/>
                      </a:cubicBezTo>
                      <a:cubicBezTo>
                        <a:pt x="63" y="11"/>
                        <a:pt x="62" y="11"/>
                        <a:pt x="62" y="12"/>
                      </a:cubicBezTo>
                      <a:cubicBezTo>
                        <a:pt x="60" y="12"/>
                        <a:pt x="55" y="15"/>
                        <a:pt x="55" y="15"/>
                      </a:cubicBezTo>
                      <a:cubicBezTo>
                        <a:pt x="89" y="76"/>
                        <a:pt x="89" y="76"/>
                        <a:pt x="89" y="76"/>
                      </a:cubicBezTo>
                      <a:cubicBezTo>
                        <a:pt x="89" y="77"/>
                        <a:pt x="89" y="77"/>
                        <a:pt x="89" y="77"/>
                      </a:cubicBezTo>
                      <a:cubicBezTo>
                        <a:pt x="89" y="77"/>
                        <a:pt x="89" y="78"/>
                        <a:pt x="89" y="78"/>
                      </a:cubicBezTo>
                      <a:cubicBezTo>
                        <a:pt x="89" y="80"/>
                        <a:pt x="88" y="82"/>
                        <a:pt x="86" y="82"/>
                      </a:cubicBezTo>
                      <a:cubicBezTo>
                        <a:pt x="16" y="82"/>
                        <a:pt x="16" y="82"/>
                        <a:pt x="16" y="82"/>
                      </a:cubicBezTo>
                      <a:cubicBezTo>
                        <a:pt x="16" y="89"/>
                        <a:pt x="16" y="90"/>
                        <a:pt x="16" y="90"/>
                      </a:cubicBezTo>
                      <a:cubicBezTo>
                        <a:pt x="16" y="91"/>
                        <a:pt x="16" y="91"/>
                        <a:pt x="15" y="92"/>
                      </a:cubicBezTo>
                      <a:cubicBezTo>
                        <a:pt x="15" y="92"/>
                        <a:pt x="15" y="92"/>
                        <a:pt x="14" y="93"/>
                      </a:cubicBezTo>
                      <a:cubicBezTo>
                        <a:pt x="14" y="93"/>
                        <a:pt x="13" y="93"/>
                        <a:pt x="13" y="93"/>
                      </a:cubicBezTo>
                      <a:cubicBezTo>
                        <a:pt x="13" y="93"/>
                        <a:pt x="13" y="93"/>
                        <a:pt x="13" y="93"/>
                      </a:cubicBezTo>
                      <a:cubicBezTo>
                        <a:pt x="13" y="93"/>
                        <a:pt x="13" y="93"/>
                        <a:pt x="13" y="93"/>
                      </a:cubicBezTo>
                      <a:cubicBezTo>
                        <a:pt x="12" y="93"/>
                        <a:pt x="12" y="93"/>
                        <a:pt x="11" y="92"/>
                      </a:cubicBezTo>
                      <a:cubicBezTo>
                        <a:pt x="11" y="92"/>
                        <a:pt x="10" y="92"/>
                        <a:pt x="10" y="91"/>
                      </a:cubicBezTo>
                      <a:cubicBezTo>
                        <a:pt x="9" y="91"/>
                        <a:pt x="8" y="90"/>
                        <a:pt x="6" y="90"/>
                      </a:cubicBezTo>
                      <a:cubicBezTo>
                        <a:pt x="6" y="90"/>
                        <a:pt x="5" y="90"/>
                        <a:pt x="5" y="90"/>
                      </a:cubicBezTo>
                      <a:cubicBezTo>
                        <a:pt x="4" y="90"/>
                        <a:pt x="3" y="90"/>
                        <a:pt x="3" y="91"/>
                      </a:cubicBezTo>
                      <a:cubicBezTo>
                        <a:pt x="2" y="91"/>
                        <a:pt x="1" y="91"/>
                        <a:pt x="1" y="92"/>
                      </a:cubicBezTo>
                      <a:cubicBezTo>
                        <a:pt x="0" y="93"/>
                        <a:pt x="0" y="96"/>
                        <a:pt x="0" y="98"/>
                      </a:cubicBezTo>
                      <a:cubicBezTo>
                        <a:pt x="0" y="100"/>
                        <a:pt x="0" y="102"/>
                        <a:pt x="2" y="103"/>
                      </a:cubicBezTo>
                      <a:cubicBezTo>
                        <a:pt x="3" y="104"/>
                        <a:pt x="4" y="105"/>
                        <a:pt x="6" y="105"/>
                      </a:cubicBezTo>
                      <a:cubicBezTo>
                        <a:pt x="6" y="105"/>
                        <a:pt x="6" y="105"/>
                        <a:pt x="6" y="105"/>
                      </a:cubicBezTo>
                      <a:cubicBezTo>
                        <a:pt x="7" y="105"/>
                        <a:pt x="7" y="105"/>
                        <a:pt x="7" y="105"/>
                      </a:cubicBezTo>
                      <a:cubicBezTo>
                        <a:pt x="7" y="105"/>
                        <a:pt x="7" y="105"/>
                        <a:pt x="7" y="105"/>
                      </a:cubicBezTo>
                      <a:cubicBezTo>
                        <a:pt x="8" y="104"/>
                        <a:pt x="9" y="104"/>
                        <a:pt x="9" y="104"/>
                      </a:cubicBezTo>
                      <a:cubicBezTo>
                        <a:pt x="10" y="104"/>
                        <a:pt x="10" y="103"/>
                        <a:pt x="11" y="103"/>
                      </a:cubicBezTo>
                      <a:cubicBezTo>
                        <a:pt x="11" y="103"/>
                        <a:pt x="12" y="102"/>
                        <a:pt x="13" y="102"/>
                      </a:cubicBezTo>
                      <a:cubicBezTo>
                        <a:pt x="13" y="102"/>
                        <a:pt x="13" y="102"/>
                        <a:pt x="13" y="102"/>
                      </a:cubicBezTo>
                      <a:cubicBezTo>
                        <a:pt x="13" y="102"/>
                        <a:pt x="13" y="102"/>
                        <a:pt x="13" y="102"/>
                      </a:cubicBezTo>
                      <a:cubicBezTo>
                        <a:pt x="13" y="102"/>
                        <a:pt x="14" y="102"/>
                        <a:pt x="14" y="103"/>
                      </a:cubicBezTo>
                      <a:cubicBezTo>
                        <a:pt x="15" y="103"/>
                        <a:pt x="16" y="105"/>
                        <a:pt x="16" y="105"/>
                      </a:cubicBezTo>
                      <a:cubicBezTo>
                        <a:pt x="16" y="106"/>
                        <a:pt x="16" y="108"/>
                        <a:pt x="16" y="109"/>
                      </a:cubicBezTo>
                      <a:cubicBezTo>
                        <a:pt x="16" y="109"/>
                        <a:pt x="16" y="111"/>
                        <a:pt x="16" y="113"/>
                      </a:cubicBezTo>
                      <a:cubicBezTo>
                        <a:pt x="16" y="113"/>
                        <a:pt x="16" y="113"/>
                        <a:pt x="16" y="113"/>
                      </a:cubicBezTo>
                      <a:cubicBezTo>
                        <a:pt x="93" y="113"/>
                        <a:pt x="93" y="113"/>
                        <a:pt x="93" y="113"/>
                      </a:cubicBezTo>
                      <a:cubicBezTo>
                        <a:pt x="97" y="113"/>
                        <a:pt x="101" y="112"/>
                        <a:pt x="104" y="111"/>
                      </a:cubicBezTo>
                      <a:cubicBezTo>
                        <a:pt x="108" y="110"/>
                        <a:pt x="112" y="108"/>
                        <a:pt x="115" y="106"/>
                      </a:cubicBezTo>
                      <a:cubicBezTo>
                        <a:pt x="117" y="104"/>
                        <a:pt x="119" y="102"/>
                        <a:pt x="121" y="100"/>
                      </a:cubicBezTo>
                      <a:cubicBezTo>
                        <a:pt x="123" y="97"/>
                        <a:pt x="124" y="93"/>
                        <a:pt x="125" y="89"/>
                      </a:cubicBezTo>
                      <a:cubicBezTo>
                        <a:pt x="126" y="87"/>
                        <a:pt x="126" y="85"/>
                        <a:pt x="126" y="83"/>
                      </a:cubicBezTo>
                      <a:cubicBezTo>
                        <a:pt x="126" y="80"/>
                        <a:pt x="125" y="77"/>
                        <a:pt x="124" y="73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rgbClr val="92D050"/>
                    </a:gs>
                    <a:gs pos="95000">
                      <a:srgbClr val="9BBB59">
                        <a:lumMod val="50000"/>
                      </a:srgbClr>
                    </a:gs>
                    <a:gs pos="45000">
                      <a:srgbClr val="009900"/>
                    </a:gs>
                    <a:gs pos="6000">
                      <a:srgbClr val="9BBB59">
                        <a:lumMod val="75000"/>
                      </a:srgbClr>
                    </a:gs>
                    <a:gs pos="100000">
                      <a:srgbClr val="92D050"/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35" name="Freeform 25"/>
              <p:cNvSpPr/>
              <p:nvPr/>
            </p:nvSpPr>
            <p:spPr bwMode="auto">
              <a:xfrm>
                <a:off x="5565506" y="3297616"/>
                <a:ext cx="1913348" cy="1520427"/>
              </a:xfrm>
              <a:custGeom>
                <a:avLst/>
                <a:gdLst>
                  <a:gd name="T0" fmla="*/ 27 w 142"/>
                  <a:gd name="T1" fmla="*/ 110 h 113"/>
                  <a:gd name="T2" fmla="*/ 70 w 142"/>
                  <a:gd name="T3" fmla="*/ 33 h 113"/>
                  <a:gd name="T4" fmla="*/ 72 w 142"/>
                  <a:gd name="T5" fmla="*/ 32 h 113"/>
                  <a:gd name="T6" fmla="*/ 74 w 142"/>
                  <a:gd name="T7" fmla="*/ 33 h 113"/>
                  <a:gd name="T8" fmla="*/ 114 w 142"/>
                  <a:gd name="T9" fmla="*/ 104 h 113"/>
                  <a:gd name="T10" fmla="*/ 122 w 142"/>
                  <a:gd name="T11" fmla="*/ 100 h 113"/>
                  <a:gd name="T12" fmla="*/ 123 w 142"/>
                  <a:gd name="T13" fmla="*/ 100 h 113"/>
                  <a:gd name="T14" fmla="*/ 125 w 142"/>
                  <a:gd name="T15" fmla="*/ 100 h 113"/>
                  <a:gd name="T16" fmla="*/ 126 w 142"/>
                  <a:gd name="T17" fmla="*/ 101 h 113"/>
                  <a:gd name="T18" fmla="*/ 126 w 142"/>
                  <a:gd name="T19" fmla="*/ 101 h 113"/>
                  <a:gd name="T20" fmla="*/ 126 w 142"/>
                  <a:gd name="T21" fmla="*/ 102 h 113"/>
                  <a:gd name="T22" fmla="*/ 126 w 142"/>
                  <a:gd name="T23" fmla="*/ 104 h 113"/>
                  <a:gd name="T24" fmla="*/ 126 w 142"/>
                  <a:gd name="T25" fmla="*/ 105 h 113"/>
                  <a:gd name="T26" fmla="*/ 127 w 142"/>
                  <a:gd name="T27" fmla="*/ 109 h 113"/>
                  <a:gd name="T28" fmla="*/ 127 w 142"/>
                  <a:gd name="T29" fmla="*/ 111 h 113"/>
                  <a:gd name="T30" fmla="*/ 129 w 142"/>
                  <a:gd name="T31" fmla="*/ 113 h 113"/>
                  <a:gd name="T32" fmla="*/ 132 w 142"/>
                  <a:gd name="T33" fmla="*/ 113 h 113"/>
                  <a:gd name="T34" fmla="*/ 137 w 142"/>
                  <a:gd name="T35" fmla="*/ 110 h 113"/>
                  <a:gd name="T36" fmla="*/ 141 w 142"/>
                  <a:gd name="T37" fmla="*/ 105 h 113"/>
                  <a:gd name="T38" fmla="*/ 140 w 142"/>
                  <a:gd name="T39" fmla="*/ 100 h 113"/>
                  <a:gd name="T40" fmla="*/ 140 w 142"/>
                  <a:gd name="T41" fmla="*/ 100 h 113"/>
                  <a:gd name="T42" fmla="*/ 140 w 142"/>
                  <a:gd name="T43" fmla="*/ 99 h 113"/>
                  <a:gd name="T44" fmla="*/ 139 w 142"/>
                  <a:gd name="T45" fmla="*/ 99 h 113"/>
                  <a:gd name="T46" fmla="*/ 137 w 142"/>
                  <a:gd name="T47" fmla="*/ 97 h 113"/>
                  <a:gd name="T48" fmla="*/ 136 w 142"/>
                  <a:gd name="T49" fmla="*/ 96 h 113"/>
                  <a:gd name="T50" fmla="*/ 134 w 142"/>
                  <a:gd name="T51" fmla="*/ 95 h 113"/>
                  <a:gd name="T52" fmla="*/ 134 w 142"/>
                  <a:gd name="T53" fmla="*/ 95 h 113"/>
                  <a:gd name="T54" fmla="*/ 134 w 142"/>
                  <a:gd name="T55" fmla="*/ 95 h 113"/>
                  <a:gd name="T56" fmla="*/ 134 w 142"/>
                  <a:gd name="T57" fmla="*/ 93 h 113"/>
                  <a:gd name="T58" fmla="*/ 136 w 142"/>
                  <a:gd name="T59" fmla="*/ 90 h 113"/>
                  <a:gd name="T60" fmla="*/ 139 w 142"/>
                  <a:gd name="T61" fmla="*/ 88 h 113"/>
                  <a:gd name="T62" fmla="*/ 142 w 142"/>
                  <a:gd name="T63" fmla="*/ 86 h 113"/>
                  <a:gd name="T64" fmla="*/ 104 w 142"/>
                  <a:gd name="T65" fmla="*/ 20 h 113"/>
                  <a:gd name="T66" fmla="*/ 95 w 142"/>
                  <a:gd name="T67" fmla="*/ 9 h 113"/>
                  <a:gd name="T68" fmla="*/ 82 w 142"/>
                  <a:gd name="T69" fmla="*/ 2 h 113"/>
                  <a:gd name="T70" fmla="*/ 72 w 142"/>
                  <a:gd name="T71" fmla="*/ 0 h 113"/>
                  <a:gd name="T72" fmla="*/ 72 w 142"/>
                  <a:gd name="T73" fmla="*/ 0 h 113"/>
                  <a:gd name="T74" fmla="*/ 62 w 142"/>
                  <a:gd name="T75" fmla="*/ 2 h 113"/>
                  <a:gd name="T76" fmla="*/ 49 w 142"/>
                  <a:gd name="T77" fmla="*/ 9 h 113"/>
                  <a:gd name="T78" fmla="*/ 40 w 142"/>
                  <a:gd name="T79" fmla="*/ 20 h 113"/>
                  <a:gd name="T80" fmla="*/ 2 w 142"/>
                  <a:gd name="T81" fmla="*/ 87 h 113"/>
                  <a:gd name="T82" fmla="*/ 0 w 142"/>
                  <a:gd name="T83" fmla="*/ 90 h 113"/>
                  <a:gd name="T84" fmla="*/ 27 w 142"/>
                  <a:gd name="T85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2" h="113">
                    <a:moveTo>
                      <a:pt x="27" y="110"/>
                    </a:moveTo>
                    <a:cubicBezTo>
                      <a:pt x="70" y="33"/>
                      <a:pt x="70" y="33"/>
                      <a:pt x="70" y="33"/>
                    </a:cubicBezTo>
                    <a:cubicBezTo>
                      <a:pt x="70" y="32"/>
                      <a:pt x="71" y="32"/>
                      <a:pt x="72" y="32"/>
                    </a:cubicBezTo>
                    <a:cubicBezTo>
                      <a:pt x="73" y="32"/>
                      <a:pt x="74" y="32"/>
                      <a:pt x="74" y="33"/>
                    </a:cubicBezTo>
                    <a:cubicBezTo>
                      <a:pt x="114" y="104"/>
                      <a:pt x="114" y="104"/>
                      <a:pt x="114" y="104"/>
                    </a:cubicBezTo>
                    <a:cubicBezTo>
                      <a:pt x="120" y="101"/>
                      <a:pt x="121" y="100"/>
                      <a:pt x="122" y="100"/>
                    </a:cubicBezTo>
                    <a:cubicBezTo>
                      <a:pt x="122" y="100"/>
                      <a:pt x="123" y="100"/>
                      <a:pt x="123" y="100"/>
                    </a:cubicBezTo>
                    <a:cubicBezTo>
                      <a:pt x="124" y="100"/>
                      <a:pt x="124" y="100"/>
                      <a:pt x="125" y="100"/>
                    </a:cubicBezTo>
                    <a:cubicBezTo>
                      <a:pt x="125" y="101"/>
                      <a:pt x="125" y="101"/>
                      <a:pt x="126" y="101"/>
                    </a:cubicBezTo>
                    <a:cubicBezTo>
                      <a:pt x="126" y="101"/>
                      <a:pt x="126" y="101"/>
                      <a:pt x="126" y="101"/>
                    </a:cubicBezTo>
                    <a:cubicBezTo>
                      <a:pt x="126" y="102"/>
                      <a:pt x="126" y="102"/>
                      <a:pt x="126" y="102"/>
                    </a:cubicBezTo>
                    <a:cubicBezTo>
                      <a:pt x="126" y="102"/>
                      <a:pt x="126" y="103"/>
                      <a:pt x="126" y="104"/>
                    </a:cubicBezTo>
                    <a:cubicBezTo>
                      <a:pt x="126" y="104"/>
                      <a:pt x="126" y="105"/>
                      <a:pt x="126" y="105"/>
                    </a:cubicBezTo>
                    <a:cubicBezTo>
                      <a:pt x="126" y="106"/>
                      <a:pt x="126" y="108"/>
                      <a:pt x="127" y="109"/>
                    </a:cubicBezTo>
                    <a:cubicBezTo>
                      <a:pt x="127" y="110"/>
                      <a:pt x="127" y="110"/>
                      <a:pt x="127" y="111"/>
                    </a:cubicBezTo>
                    <a:cubicBezTo>
                      <a:pt x="128" y="112"/>
                      <a:pt x="129" y="112"/>
                      <a:pt x="129" y="113"/>
                    </a:cubicBezTo>
                    <a:cubicBezTo>
                      <a:pt x="130" y="113"/>
                      <a:pt x="131" y="113"/>
                      <a:pt x="132" y="113"/>
                    </a:cubicBezTo>
                    <a:cubicBezTo>
                      <a:pt x="133" y="113"/>
                      <a:pt x="135" y="111"/>
                      <a:pt x="137" y="110"/>
                    </a:cubicBezTo>
                    <a:cubicBezTo>
                      <a:pt x="139" y="108"/>
                      <a:pt x="140" y="107"/>
                      <a:pt x="141" y="105"/>
                    </a:cubicBezTo>
                    <a:cubicBezTo>
                      <a:pt x="141" y="103"/>
                      <a:pt x="141" y="101"/>
                      <a:pt x="140" y="100"/>
                    </a:cubicBezTo>
                    <a:cubicBezTo>
                      <a:pt x="140" y="100"/>
                      <a:pt x="140" y="100"/>
                      <a:pt x="140" y="100"/>
                    </a:cubicBezTo>
                    <a:cubicBezTo>
                      <a:pt x="140" y="99"/>
                      <a:pt x="140" y="99"/>
                      <a:pt x="140" y="99"/>
                    </a:cubicBezTo>
                    <a:cubicBezTo>
                      <a:pt x="139" y="99"/>
                      <a:pt x="139" y="99"/>
                      <a:pt x="139" y="99"/>
                    </a:cubicBezTo>
                    <a:cubicBezTo>
                      <a:pt x="139" y="98"/>
                      <a:pt x="138" y="98"/>
                      <a:pt x="137" y="97"/>
                    </a:cubicBezTo>
                    <a:cubicBezTo>
                      <a:pt x="137" y="97"/>
                      <a:pt x="136" y="97"/>
                      <a:pt x="136" y="96"/>
                    </a:cubicBezTo>
                    <a:cubicBezTo>
                      <a:pt x="135" y="96"/>
                      <a:pt x="135" y="96"/>
                      <a:pt x="134" y="95"/>
                    </a:cubicBezTo>
                    <a:cubicBezTo>
                      <a:pt x="134" y="95"/>
                      <a:pt x="134" y="95"/>
                      <a:pt x="134" y="95"/>
                    </a:cubicBezTo>
                    <a:cubicBezTo>
                      <a:pt x="134" y="95"/>
                      <a:pt x="134" y="95"/>
                      <a:pt x="134" y="95"/>
                    </a:cubicBezTo>
                    <a:cubicBezTo>
                      <a:pt x="134" y="94"/>
                      <a:pt x="134" y="94"/>
                      <a:pt x="134" y="93"/>
                    </a:cubicBezTo>
                    <a:cubicBezTo>
                      <a:pt x="134" y="92"/>
                      <a:pt x="135" y="91"/>
                      <a:pt x="136" y="90"/>
                    </a:cubicBezTo>
                    <a:cubicBezTo>
                      <a:pt x="136" y="90"/>
                      <a:pt x="137" y="89"/>
                      <a:pt x="139" y="88"/>
                    </a:cubicBezTo>
                    <a:cubicBezTo>
                      <a:pt x="139" y="88"/>
                      <a:pt x="141" y="87"/>
                      <a:pt x="142" y="86"/>
                    </a:cubicBezTo>
                    <a:cubicBezTo>
                      <a:pt x="104" y="20"/>
                      <a:pt x="104" y="20"/>
                      <a:pt x="104" y="20"/>
                    </a:cubicBezTo>
                    <a:cubicBezTo>
                      <a:pt x="101" y="16"/>
                      <a:pt x="98" y="12"/>
                      <a:pt x="95" y="9"/>
                    </a:cubicBezTo>
                    <a:cubicBezTo>
                      <a:pt x="91" y="6"/>
                      <a:pt x="87" y="4"/>
                      <a:pt x="82" y="2"/>
                    </a:cubicBezTo>
                    <a:cubicBezTo>
                      <a:pt x="79" y="1"/>
                      <a:pt x="75" y="0"/>
                      <a:pt x="72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68" y="0"/>
                      <a:pt x="65" y="1"/>
                      <a:pt x="62" y="2"/>
                    </a:cubicBezTo>
                    <a:cubicBezTo>
                      <a:pt x="57" y="4"/>
                      <a:pt x="53" y="6"/>
                      <a:pt x="49" y="9"/>
                    </a:cubicBezTo>
                    <a:cubicBezTo>
                      <a:pt x="46" y="12"/>
                      <a:pt x="43" y="16"/>
                      <a:pt x="40" y="20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27" y="110"/>
                      <a:pt x="27" y="110"/>
                      <a:pt x="27" y="110"/>
                    </a:cubicBezTo>
                  </a:path>
                </a:pathLst>
              </a:custGeom>
              <a:gradFill flip="none" rotWithShape="1">
                <a:gsLst>
                  <a:gs pos="0">
                    <a:srgbClr val="E6837E">
                      <a:lumMod val="81000"/>
                    </a:srgbClr>
                  </a:gs>
                  <a:gs pos="51000">
                    <a:sysClr val="window" lastClr="FFFFFF">
                      <a:lumMod val="85000"/>
                    </a:sysClr>
                  </a:gs>
                  <a:gs pos="100000">
                    <a:srgbClr val="E6837E">
                      <a:lumMod val="84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Freeform 26"/>
              <p:cNvSpPr>
                <a:spLocks noEditPoints="1"/>
              </p:cNvSpPr>
              <p:nvPr/>
            </p:nvSpPr>
            <p:spPr bwMode="auto">
              <a:xfrm>
                <a:off x="4990361" y="4334011"/>
                <a:ext cx="1543208" cy="1748207"/>
              </a:xfrm>
              <a:custGeom>
                <a:avLst/>
                <a:gdLst>
                  <a:gd name="T0" fmla="*/ 65 w 115"/>
                  <a:gd name="T1" fmla="*/ 17 h 130"/>
                  <a:gd name="T2" fmla="*/ 65 w 115"/>
                  <a:gd name="T3" fmla="*/ 17 h 130"/>
                  <a:gd name="T4" fmla="*/ 65 w 115"/>
                  <a:gd name="T5" fmla="*/ 17 h 130"/>
                  <a:gd name="T6" fmla="*/ 65 w 115"/>
                  <a:gd name="T7" fmla="*/ 17 h 130"/>
                  <a:gd name="T8" fmla="*/ 38 w 115"/>
                  <a:gd name="T9" fmla="*/ 130 h 130"/>
                  <a:gd name="T10" fmla="*/ 115 w 115"/>
                  <a:gd name="T11" fmla="*/ 130 h 130"/>
                  <a:gd name="T12" fmla="*/ 115 w 115"/>
                  <a:gd name="T13" fmla="*/ 101 h 130"/>
                  <a:gd name="T14" fmla="*/ 39 w 115"/>
                  <a:gd name="T15" fmla="*/ 101 h 130"/>
                  <a:gd name="T16" fmla="*/ 35 w 115"/>
                  <a:gd name="T17" fmla="*/ 96 h 130"/>
                  <a:gd name="T18" fmla="*/ 35 w 115"/>
                  <a:gd name="T19" fmla="*/ 94 h 130"/>
                  <a:gd name="T20" fmla="*/ 36 w 115"/>
                  <a:gd name="T21" fmla="*/ 94 h 130"/>
                  <a:gd name="T22" fmla="*/ 73 w 115"/>
                  <a:gd name="T23" fmla="*/ 27 h 130"/>
                  <a:gd name="T24" fmla="*/ 65 w 115"/>
                  <a:gd name="T25" fmla="*/ 23 h 130"/>
                  <a:gd name="T26" fmla="*/ 65 w 115"/>
                  <a:gd name="T27" fmla="*/ 20 h 130"/>
                  <a:gd name="T28" fmla="*/ 65 w 115"/>
                  <a:gd name="T29" fmla="*/ 18 h 130"/>
                  <a:gd name="T30" fmla="*/ 65 w 115"/>
                  <a:gd name="T31" fmla="*/ 18 h 130"/>
                  <a:gd name="T32" fmla="*/ 66 w 115"/>
                  <a:gd name="T33" fmla="*/ 17 h 130"/>
                  <a:gd name="T34" fmla="*/ 68 w 115"/>
                  <a:gd name="T35" fmla="*/ 16 h 130"/>
                  <a:gd name="T36" fmla="*/ 71 w 115"/>
                  <a:gd name="T37" fmla="*/ 14 h 130"/>
                  <a:gd name="T38" fmla="*/ 72 w 115"/>
                  <a:gd name="T39" fmla="*/ 13 h 130"/>
                  <a:gd name="T40" fmla="*/ 73 w 115"/>
                  <a:gd name="T41" fmla="*/ 10 h 130"/>
                  <a:gd name="T42" fmla="*/ 72 w 115"/>
                  <a:gd name="T43" fmla="*/ 8 h 130"/>
                  <a:gd name="T44" fmla="*/ 67 w 115"/>
                  <a:gd name="T45" fmla="*/ 3 h 130"/>
                  <a:gd name="T46" fmla="*/ 62 w 115"/>
                  <a:gd name="T47" fmla="*/ 0 h 130"/>
                  <a:gd name="T48" fmla="*/ 58 w 115"/>
                  <a:gd name="T49" fmla="*/ 3 h 130"/>
                  <a:gd name="T50" fmla="*/ 58 w 115"/>
                  <a:gd name="T51" fmla="*/ 4 h 130"/>
                  <a:gd name="T52" fmla="*/ 57 w 115"/>
                  <a:gd name="T53" fmla="*/ 5 h 130"/>
                  <a:gd name="T54" fmla="*/ 57 w 115"/>
                  <a:gd name="T55" fmla="*/ 5 h 130"/>
                  <a:gd name="T56" fmla="*/ 57 w 115"/>
                  <a:gd name="T57" fmla="*/ 7 h 130"/>
                  <a:gd name="T58" fmla="*/ 57 w 115"/>
                  <a:gd name="T59" fmla="*/ 9 h 130"/>
                  <a:gd name="T60" fmla="*/ 56 w 115"/>
                  <a:gd name="T61" fmla="*/ 11 h 130"/>
                  <a:gd name="T62" fmla="*/ 56 w 115"/>
                  <a:gd name="T63" fmla="*/ 11 h 130"/>
                  <a:gd name="T64" fmla="*/ 56 w 115"/>
                  <a:gd name="T65" fmla="*/ 11 h 130"/>
                  <a:gd name="T66" fmla="*/ 55 w 115"/>
                  <a:gd name="T67" fmla="*/ 12 h 130"/>
                  <a:gd name="T68" fmla="*/ 52 w 115"/>
                  <a:gd name="T69" fmla="*/ 12 h 130"/>
                  <a:gd name="T70" fmla="*/ 48 w 115"/>
                  <a:gd name="T71" fmla="*/ 11 h 130"/>
                  <a:gd name="T72" fmla="*/ 45 w 115"/>
                  <a:gd name="T73" fmla="*/ 9 h 130"/>
                  <a:gd name="T74" fmla="*/ 45 w 115"/>
                  <a:gd name="T75" fmla="*/ 10 h 130"/>
                  <a:gd name="T76" fmla="*/ 6 w 115"/>
                  <a:gd name="T77" fmla="*/ 74 h 130"/>
                  <a:gd name="T78" fmla="*/ 2 w 115"/>
                  <a:gd name="T79" fmla="*/ 84 h 130"/>
                  <a:gd name="T80" fmla="*/ 0 w 115"/>
                  <a:gd name="T81" fmla="*/ 95 h 130"/>
                  <a:gd name="T82" fmla="*/ 1 w 115"/>
                  <a:gd name="T83" fmla="*/ 102 h 130"/>
                  <a:gd name="T84" fmla="*/ 6 w 115"/>
                  <a:gd name="T85" fmla="*/ 115 h 130"/>
                  <a:gd name="T86" fmla="*/ 13 w 115"/>
                  <a:gd name="T87" fmla="*/ 122 h 130"/>
                  <a:gd name="T88" fmla="*/ 25 w 115"/>
                  <a:gd name="T89" fmla="*/ 128 h 130"/>
                  <a:gd name="T90" fmla="*/ 38 w 115"/>
                  <a:gd name="T91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5" h="130">
                    <a:moveTo>
                      <a:pt x="65" y="17"/>
                    </a:move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moveTo>
                      <a:pt x="38" y="130"/>
                    </a:moveTo>
                    <a:cubicBezTo>
                      <a:pt x="38" y="130"/>
                      <a:pt x="77" y="130"/>
                      <a:pt x="115" y="130"/>
                    </a:cubicBezTo>
                    <a:cubicBezTo>
                      <a:pt x="115" y="101"/>
                      <a:pt x="115" y="101"/>
                      <a:pt x="115" y="101"/>
                    </a:cubicBezTo>
                    <a:cubicBezTo>
                      <a:pt x="39" y="101"/>
                      <a:pt x="39" y="101"/>
                      <a:pt x="39" y="101"/>
                    </a:cubicBezTo>
                    <a:cubicBezTo>
                      <a:pt x="37" y="100"/>
                      <a:pt x="35" y="98"/>
                      <a:pt x="35" y="96"/>
                    </a:cubicBezTo>
                    <a:cubicBezTo>
                      <a:pt x="35" y="96"/>
                      <a:pt x="35" y="95"/>
                      <a:pt x="35" y="94"/>
                    </a:cubicBezTo>
                    <a:cubicBezTo>
                      <a:pt x="36" y="94"/>
                      <a:pt x="36" y="94"/>
                      <a:pt x="36" y="94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66" y="24"/>
                      <a:pt x="66" y="23"/>
                      <a:pt x="65" y="23"/>
                    </a:cubicBezTo>
                    <a:cubicBezTo>
                      <a:pt x="65" y="22"/>
                      <a:pt x="66" y="20"/>
                      <a:pt x="65" y="20"/>
                    </a:cubicBezTo>
                    <a:cubicBezTo>
                      <a:pt x="65" y="19"/>
                      <a:pt x="65" y="19"/>
                      <a:pt x="65" y="18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8"/>
                      <a:pt x="66" y="17"/>
                      <a:pt x="66" y="17"/>
                    </a:cubicBezTo>
                    <a:cubicBezTo>
                      <a:pt x="67" y="17"/>
                      <a:pt x="67" y="17"/>
                      <a:pt x="68" y="16"/>
                    </a:cubicBezTo>
                    <a:cubicBezTo>
                      <a:pt x="69" y="16"/>
                      <a:pt x="70" y="15"/>
                      <a:pt x="71" y="14"/>
                    </a:cubicBezTo>
                    <a:cubicBezTo>
                      <a:pt x="71" y="13"/>
                      <a:pt x="72" y="13"/>
                      <a:pt x="72" y="13"/>
                    </a:cubicBezTo>
                    <a:cubicBezTo>
                      <a:pt x="72" y="12"/>
                      <a:pt x="73" y="11"/>
                      <a:pt x="73" y="10"/>
                    </a:cubicBezTo>
                    <a:cubicBezTo>
                      <a:pt x="73" y="9"/>
                      <a:pt x="72" y="8"/>
                      <a:pt x="72" y="8"/>
                    </a:cubicBezTo>
                    <a:cubicBezTo>
                      <a:pt x="71" y="6"/>
                      <a:pt x="69" y="4"/>
                      <a:pt x="67" y="3"/>
                    </a:cubicBezTo>
                    <a:cubicBezTo>
                      <a:pt x="65" y="2"/>
                      <a:pt x="64" y="0"/>
                      <a:pt x="62" y="0"/>
                    </a:cubicBezTo>
                    <a:cubicBezTo>
                      <a:pt x="60" y="1"/>
                      <a:pt x="59" y="2"/>
                      <a:pt x="58" y="3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7" y="4"/>
                      <a:pt x="57" y="4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6"/>
                      <a:pt x="57" y="7"/>
                      <a:pt x="57" y="7"/>
                    </a:cubicBezTo>
                    <a:cubicBezTo>
                      <a:pt x="57" y="8"/>
                      <a:pt x="57" y="8"/>
                      <a:pt x="57" y="9"/>
                    </a:cubicBezTo>
                    <a:cubicBezTo>
                      <a:pt x="57" y="10"/>
                      <a:pt x="57" y="10"/>
                      <a:pt x="56" y="11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12"/>
                      <a:pt x="56" y="12"/>
                      <a:pt x="55" y="12"/>
                    </a:cubicBezTo>
                    <a:cubicBezTo>
                      <a:pt x="54" y="13"/>
                      <a:pt x="52" y="12"/>
                      <a:pt x="52" y="12"/>
                    </a:cubicBezTo>
                    <a:cubicBezTo>
                      <a:pt x="51" y="12"/>
                      <a:pt x="49" y="11"/>
                      <a:pt x="48" y="11"/>
                    </a:cubicBezTo>
                    <a:cubicBezTo>
                      <a:pt x="48" y="10"/>
                      <a:pt x="47" y="10"/>
                      <a:pt x="45" y="9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6" y="74"/>
                      <a:pt x="6" y="74"/>
                      <a:pt x="6" y="74"/>
                    </a:cubicBezTo>
                    <a:cubicBezTo>
                      <a:pt x="5" y="78"/>
                      <a:pt x="3" y="81"/>
                      <a:pt x="2" y="84"/>
                    </a:cubicBezTo>
                    <a:cubicBezTo>
                      <a:pt x="1" y="88"/>
                      <a:pt x="0" y="92"/>
                      <a:pt x="0" y="95"/>
                    </a:cubicBezTo>
                    <a:cubicBezTo>
                      <a:pt x="0" y="98"/>
                      <a:pt x="1" y="100"/>
                      <a:pt x="1" y="102"/>
                    </a:cubicBezTo>
                    <a:cubicBezTo>
                      <a:pt x="2" y="107"/>
                      <a:pt x="4" y="111"/>
                      <a:pt x="6" y="115"/>
                    </a:cubicBezTo>
                    <a:cubicBezTo>
                      <a:pt x="8" y="117"/>
                      <a:pt x="11" y="120"/>
                      <a:pt x="13" y="122"/>
                    </a:cubicBezTo>
                    <a:cubicBezTo>
                      <a:pt x="17" y="124"/>
                      <a:pt x="21" y="127"/>
                      <a:pt x="25" y="128"/>
                    </a:cubicBezTo>
                    <a:cubicBezTo>
                      <a:pt x="29" y="129"/>
                      <a:pt x="34" y="130"/>
                      <a:pt x="38" y="130"/>
                    </a:cubicBezTo>
                  </a:path>
                </a:pathLst>
              </a:custGeom>
              <a:gradFill flip="none" rotWithShape="1">
                <a:gsLst>
                  <a:gs pos="0">
                    <a:srgbClr val="FFC000">
                      <a:lumMod val="99000"/>
                    </a:srgbClr>
                  </a:gs>
                  <a:gs pos="51000">
                    <a:srgbClr val="FFFF00">
                      <a:lumMod val="87000"/>
                    </a:srgbClr>
                  </a:gs>
                  <a:gs pos="100000">
                    <a:srgbClr val="DA7624">
                      <a:lumMod val="79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Freeform 27"/>
              <p:cNvSpPr/>
              <p:nvPr/>
            </p:nvSpPr>
            <p:spPr bwMode="auto">
              <a:xfrm>
                <a:off x="6294401" y="4453593"/>
                <a:ext cx="1788068" cy="1628621"/>
              </a:xfrm>
              <a:custGeom>
                <a:avLst/>
                <a:gdLst>
                  <a:gd name="T0" fmla="*/ 133 w 133"/>
                  <a:gd name="T1" fmla="*/ 86 h 121"/>
                  <a:gd name="T2" fmla="*/ 127 w 133"/>
                  <a:gd name="T3" fmla="*/ 65 h 121"/>
                  <a:gd name="T4" fmla="*/ 88 w 133"/>
                  <a:gd name="T5" fmla="*/ 0 h 121"/>
                  <a:gd name="T6" fmla="*/ 82 w 133"/>
                  <a:gd name="T7" fmla="*/ 4 h 121"/>
                  <a:gd name="T8" fmla="*/ 80 w 133"/>
                  <a:gd name="T9" fmla="*/ 9 h 121"/>
                  <a:gd name="T10" fmla="*/ 80 w 133"/>
                  <a:gd name="T11" fmla="*/ 9 h 121"/>
                  <a:gd name="T12" fmla="*/ 83 w 133"/>
                  <a:gd name="T13" fmla="*/ 11 h 121"/>
                  <a:gd name="T14" fmla="*/ 86 w 133"/>
                  <a:gd name="T15" fmla="*/ 13 h 121"/>
                  <a:gd name="T16" fmla="*/ 86 w 133"/>
                  <a:gd name="T17" fmla="*/ 14 h 121"/>
                  <a:gd name="T18" fmla="*/ 83 w 133"/>
                  <a:gd name="T19" fmla="*/ 24 h 121"/>
                  <a:gd name="T20" fmla="*/ 75 w 133"/>
                  <a:gd name="T21" fmla="*/ 27 h 121"/>
                  <a:gd name="T22" fmla="*/ 73 w 133"/>
                  <a:gd name="T23" fmla="*/ 23 h 121"/>
                  <a:gd name="T24" fmla="*/ 72 w 133"/>
                  <a:gd name="T25" fmla="*/ 18 h 121"/>
                  <a:gd name="T26" fmla="*/ 72 w 133"/>
                  <a:gd name="T27" fmla="*/ 15 h 121"/>
                  <a:gd name="T28" fmla="*/ 71 w 133"/>
                  <a:gd name="T29" fmla="*/ 14 h 121"/>
                  <a:gd name="T30" fmla="*/ 68 w 133"/>
                  <a:gd name="T31" fmla="*/ 14 h 121"/>
                  <a:gd name="T32" fmla="*/ 60 w 133"/>
                  <a:gd name="T33" fmla="*/ 18 h 121"/>
                  <a:gd name="T34" fmla="*/ 98 w 133"/>
                  <a:gd name="T35" fmla="*/ 85 h 121"/>
                  <a:gd name="T36" fmla="*/ 94 w 133"/>
                  <a:gd name="T37" fmla="*/ 92 h 121"/>
                  <a:gd name="T38" fmla="*/ 18 w 133"/>
                  <a:gd name="T39" fmla="*/ 100 h 121"/>
                  <a:gd name="T40" fmla="*/ 16 w 133"/>
                  <a:gd name="T41" fmla="*/ 103 h 121"/>
                  <a:gd name="T42" fmla="*/ 15 w 133"/>
                  <a:gd name="T43" fmla="*/ 103 h 121"/>
                  <a:gd name="T44" fmla="*/ 13 w 133"/>
                  <a:gd name="T45" fmla="*/ 102 h 121"/>
                  <a:gd name="T46" fmla="*/ 7 w 133"/>
                  <a:gd name="T47" fmla="*/ 100 h 121"/>
                  <a:gd name="T48" fmla="*/ 3 w 133"/>
                  <a:gd name="T49" fmla="*/ 101 h 121"/>
                  <a:gd name="T50" fmla="*/ 0 w 133"/>
                  <a:gd name="T51" fmla="*/ 109 h 121"/>
                  <a:gd name="T52" fmla="*/ 7 w 133"/>
                  <a:gd name="T53" fmla="*/ 114 h 121"/>
                  <a:gd name="T54" fmla="*/ 8 w 133"/>
                  <a:gd name="T55" fmla="*/ 114 h 121"/>
                  <a:gd name="T56" fmla="*/ 11 w 133"/>
                  <a:gd name="T57" fmla="*/ 113 h 121"/>
                  <a:gd name="T58" fmla="*/ 14 w 133"/>
                  <a:gd name="T59" fmla="*/ 111 h 121"/>
                  <a:gd name="T60" fmla="*/ 14 w 133"/>
                  <a:gd name="T61" fmla="*/ 111 h 121"/>
                  <a:gd name="T62" fmla="*/ 18 w 133"/>
                  <a:gd name="T63" fmla="*/ 113 h 121"/>
                  <a:gd name="T64" fmla="*/ 18 w 133"/>
                  <a:gd name="T65" fmla="*/ 121 h 121"/>
                  <a:gd name="T66" fmla="*/ 108 w 133"/>
                  <a:gd name="T67" fmla="*/ 119 h 121"/>
                  <a:gd name="T68" fmla="*/ 127 w 133"/>
                  <a:gd name="T69" fmla="*/ 10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" h="121">
                    <a:moveTo>
                      <a:pt x="132" y="93"/>
                    </a:moveTo>
                    <a:cubicBezTo>
                      <a:pt x="132" y="91"/>
                      <a:pt x="133" y="89"/>
                      <a:pt x="133" y="86"/>
                    </a:cubicBezTo>
                    <a:cubicBezTo>
                      <a:pt x="133" y="83"/>
                      <a:pt x="132" y="79"/>
                      <a:pt x="131" y="75"/>
                    </a:cubicBezTo>
                    <a:cubicBezTo>
                      <a:pt x="130" y="72"/>
                      <a:pt x="128" y="69"/>
                      <a:pt x="127" y="6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7" y="1"/>
                      <a:pt x="85" y="2"/>
                      <a:pt x="85" y="2"/>
                    </a:cubicBezTo>
                    <a:cubicBezTo>
                      <a:pt x="83" y="3"/>
                      <a:pt x="82" y="4"/>
                      <a:pt x="82" y="4"/>
                    </a:cubicBezTo>
                    <a:cubicBezTo>
                      <a:pt x="81" y="5"/>
                      <a:pt x="80" y="6"/>
                      <a:pt x="80" y="7"/>
                    </a:cubicBezTo>
                    <a:cubicBezTo>
                      <a:pt x="80" y="8"/>
                      <a:pt x="80" y="8"/>
                      <a:pt x="80" y="9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1" y="10"/>
                      <a:pt x="81" y="10"/>
                      <a:pt x="82" y="10"/>
                    </a:cubicBezTo>
                    <a:cubicBezTo>
                      <a:pt x="82" y="11"/>
                      <a:pt x="83" y="11"/>
                      <a:pt x="83" y="11"/>
                    </a:cubicBezTo>
                    <a:cubicBezTo>
                      <a:pt x="84" y="12"/>
                      <a:pt x="85" y="12"/>
                      <a:pt x="85" y="13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6" y="14"/>
                      <a:pt x="86" y="14"/>
                      <a:pt x="86" y="14"/>
                    </a:cubicBezTo>
                    <a:cubicBezTo>
                      <a:pt x="86" y="14"/>
                      <a:pt x="86" y="14"/>
                      <a:pt x="86" y="14"/>
                    </a:cubicBezTo>
                    <a:cubicBezTo>
                      <a:pt x="87" y="15"/>
                      <a:pt x="87" y="17"/>
                      <a:pt x="87" y="19"/>
                    </a:cubicBezTo>
                    <a:cubicBezTo>
                      <a:pt x="86" y="21"/>
                      <a:pt x="85" y="22"/>
                      <a:pt x="83" y="24"/>
                    </a:cubicBezTo>
                    <a:cubicBezTo>
                      <a:pt x="81" y="25"/>
                      <a:pt x="79" y="27"/>
                      <a:pt x="78" y="27"/>
                    </a:cubicBezTo>
                    <a:cubicBezTo>
                      <a:pt x="77" y="27"/>
                      <a:pt x="76" y="27"/>
                      <a:pt x="75" y="27"/>
                    </a:cubicBezTo>
                    <a:cubicBezTo>
                      <a:pt x="75" y="26"/>
                      <a:pt x="74" y="26"/>
                      <a:pt x="73" y="25"/>
                    </a:cubicBezTo>
                    <a:cubicBezTo>
                      <a:pt x="73" y="24"/>
                      <a:pt x="73" y="24"/>
                      <a:pt x="73" y="23"/>
                    </a:cubicBezTo>
                    <a:cubicBezTo>
                      <a:pt x="72" y="22"/>
                      <a:pt x="72" y="20"/>
                      <a:pt x="72" y="19"/>
                    </a:cubicBezTo>
                    <a:cubicBezTo>
                      <a:pt x="72" y="19"/>
                      <a:pt x="72" y="18"/>
                      <a:pt x="72" y="18"/>
                    </a:cubicBezTo>
                    <a:cubicBezTo>
                      <a:pt x="72" y="17"/>
                      <a:pt x="72" y="16"/>
                      <a:pt x="72" y="16"/>
                    </a:cubicBezTo>
                    <a:cubicBezTo>
                      <a:pt x="72" y="15"/>
                      <a:pt x="72" y="15"/>
                      <a:pt x="72" y="15"/>
                    </a:cubicBezTo>
                    <a:cubicBezTo>
                      <a:pt x="72" y="15"/>
                      <a:pt x="72" y="15"/>
                      <a:pt x="72" y="15"/>
                    </a:cubicBezTo>
                    <a:cubicBezTo>
                      <a:pt x="71" y="15"/>
                      <a:pt x="71" y="15"/>
                      <a:pt x="71" y="14"/>
                    </a:cubicBezTo>
                    <a:cubicBezTo>
                      <a:pt x="70" y="14"/>
                      <a:pt x="70" y="14"/>
                      <a:pt x="69" y="14"/>
                    </a:cubicBezTo>
                    <a:cubicBezTo>
                      <a:pt x="69" y="14"/>
                      <a:pt x="68" y="14"/>
                      <a:pt x="68" y="14"/>
                    </a:cubicBezTo>
                    <a:cubicBezTo>
                      <a:pt x="67" y="14"/>
                      <a:pt x="66" y="15"/>
                      <a:pt x="60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97" y="85"/>
                      <a:pt x="97" y="85"/>
                      <a:pt x="97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6"/>
                      <a:pt x="98" y="87"/>
                      <a:pt x="98" y="87"/>
                    </a:cubicBezTo>
                    <a:cubicBezTo>
                      <a:pt x="98" y="89"/>
                      <a:pt x="96" y="91"/>
                      <a:pt x="94" y="92"/>
                    </a:cubicBezTo>
                    <a:cubicBezTo>
                      <a:pt x="18" y="92"/>
                      <a:pt x="18" y="92"/>
                      <a:pt x="18" y="92"/>
                    </a:cubicBezTo>
                    <a:cubicBezTo>
                      <a:pt x="18" y="99"/>
                      <a:pt x="18" y="100"/>
                      <a:pt x="18" y="100"/>
                    </a:cubicBezTo>
                    <a:cubicBezTo>
                      <a:pt x="18" y="101"/>
                      <a:pt x="18" y="101"/>
                      <a:pt x="17" y="102"/>
                    </a:cubicBezTo>
                    <a:cubicBezTo>
                      <a:pt x="17" y="102"/>
                      <a:pt x="17" y="102"/>
                      <a:pt x="16" y="103"/>
                    </a:cubicBezTo>
                    <a:cubicBezTo>
                      <a:pt x="16" y="103"/>
                      <a:pt x="15" y="103"/>
                      <a:pt x="15" y="103"/>
                    </a:cubicBezTo>
                    <a:cubicBezTo>
                      <a:pt x="15" y="103"/>
                      <a:pt x="15" y="103"/>
                      <a:pt x="15" y="103"/>
                    </a:cubicBezTo>
                    <a:cubicBezTo>
                      <a:pt x="15" y="103"/>
                      <a:pt x="15" y="103"/>
                      <a:pt x="15" y="103"/>
                    </a:cubicBezTo>
                    <a:cubicBezTo>
                      <a:pt x="14" y="103"/>
                      <a:pt x="13" y="103"/>
                      <a:pt x="13" y="102"/>
                    </a:cubicBezTo>
                    <a:cubicBezTo>
                      <a:pt x="12" y="102"/>
                      <a:pt x="12" y="102"/>
                      <a:pt x="11" y="101"/>
                    </a:cubicBezTo>
                    <a:cubicBezTo>
                      <a:pt x="10" y="101"/>
                      <a:pt x="9" y="100"/>
                      <a:pt x="7" y="100"/>
                    </a:cubicBezTo>
                    <a:cubicBezTo>
                      <a:pt x="7" y="100"/>
                      <a:pt x="6" y="100"/>
                      <a:pt x="6" y="100"/>
                    </a:cubicBezTo>
                    <a:cubicBezTo>
                      <a:pt x="5" y="100"/>
                      <a:pt x="4" y="100"/>
                      <a:pt x="3" y="101"/>
                    </a:cubicBezTo>
                    <a:cubicBezTo>
                      <a:pt x="3" y="101"/>
                      <a:pt x="2" y="101"/>
                      <a:pt x="2" y="102"/>
                    </a:cubicBezTo>
                    <a:cubicBezTo>
                      <a:pt x="1" y="104"/>
                      <a:pt x="0" y="106"/>
                      <a:pt x="0" y="109"/>
                    </a:cubicBezTo>
                    <a:cubicBezTo>
                      <a:pt x="0" y="111"/>
                      <a:pt x="1" y="113"/>
                      <a:pt x="2" y="114"/>
                    </a:cubicBezTo>
                    <a:cubicBezTo>
                      <a:pt x="4" y="115"/>
                      <a:pt x="5" y="114"/>
                      <a:pt x="7" y="114"/>
                    </a:cubicBezTo>
                    <a:cubicBezTo>
                      <a:pt x="7" y="114"/>
                      <a:pt x="7" y="114"/>
                      <a:pt x="7" y="114"/>
                    </a:cubicBezTo>
                    <a:cubicBezTo>
                      <a:pt x="7" y="114"/>
                      <a:pt x="8" y="114"/>
                      <a:pt x="8" y="114"/>
                    </a:cubicBezTo>
                    <a:cubicBezTo>
                      <a:pt x="8" y="114"/>
                      <a:pt x="8" y="114"/>
                      <a:pt x="8" y="114"/>
                    </a:cubicBezTo>
                    <a:cubicBezTo>
                      <a:pt x="10" y="114"/>
                      <a:pt x="10" y="113"/>
                      <a:pt x="11" y="113"/>
                    </a:cubicBezTo>
                    <a:cubicBezTo>
                      <a:pt x="11" y="113"/>
                      <a:pt x="12" y="112"/>
                      <a:pt x="12" y="112"/>
                    </a:cubicBezTo>
                    <a:cubicBezTo>
                      <a:pt x="13" y="112"/>
                      <a:pt x="14" y="111"/>
                      <a:pt x="14" y="111"/>
                    </a:cubicBezTo>
                    <a:cubicBezTo>
                      <a:pt x="14" y="111"/>
                      <a:pt x="14" y="111"/>
                      <a:pt x="14" y="111"/>
                    </a:cubicBezTo>
                    <a:cubicBezTo>
                      <a:pt x="14" y="111"/>
                      <a:pt x="14" y="111"/>
                      <a:pt x="14" y="111"/>
                    </a:cubicBezTo>
                    <a:cubicBezTo>
                      <a:pt x="15" y="111"/>
                      <a:pt x="16" y="112"/>
                      <a:pt x="16" y="112"/>
                    </a:cubicBezTo>
                    <a:cubicBezTo>
                      <a:pt x="17" y="113"/>
                      <a:pt x="18" y="113"/>
                      <a:pt x="18" y="113"/>
                    </a:cubicBezTo>
                    <a:cubicBezTo>
                      <a:pt x="18" y="115"/>
                      <a:pt x="18" y="119"/>
                      <a:pt x="18" y="120"/>
                    </a:cubicBezTo>
                    <a:cubicBezTo>
                      <a:pt x="18" y="121"/>
                      <a:pt x="18" y="121"/>
                      <a:pt x="18" y="121"/>
                    </a:cubicBezTo>
                    <a:cubicBezTo>
                      <a:pt x="57" y="121"/>
                      <a:pt x="95" y="121"/>
                      <a:pt x="95" y="121"/>
                    </a:cubicBezTo>
                    <a:cubicBezTo>
                      <a:pt x="99" y="121"/>
                      <a:pt x="104" y="120"/>
                      <a:pt x="108" y="119"/>
                    </a:cubicBezTo>
                    <a:cubicBezTo>
                      <a:pt x="112" y="118"/>
                      <a:pt x="116" y="115"/>
                      <a:pt x="120" y="113"/>
                    </a:cubicBezTo>
                    <a:cubicBezTo>
                      <a:pt x="122" y="111"/>
                      <a:pt x="125" y="108"/>
                      <a:pt x="127" y="106"/>
                    </a:cubicBezTo>
                    <a:cubicBezTo>
                      <a:pt x="129" y="102"/>
                      <a:pt x="131" y="98"/>
                      <a:pt x="132" y="93"/>
                    </a:cubicBezTo>
                  </a:path>
                </a:pathLst>
              </a:custGeom>
              <a:gradFill flip="none" rotWithShape="1">
                <a:gsLst>
                  <a:gs pos="0">
                    <a:srgbClr val="99CC00">
                      <a:lumMod val="69000"/>
                    </a:srgbClr>
                  </a:gs>
                  <a:gs pos="51000">
                    <a:sysClr val="window" lastClr="FFFFFF">
                      <a:lumMod val="76000"/>
                    </a:sysClr>
                  </a:gs>
                  <a:gs pos="100000">
                    <a:srgbClr val="92D050">
                      <a:lumMod val="86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" name="Freeform 31"/>
              <p:cNvSpPr/>
              <p:nvPr/>
            </p:nvSpPr>
            <p:spPr bwMode="auto">
              <a:xfrm>
                <a:off x="5633840" y="3365950"/>
                <a:ext cx="1788068" cy="1440705"/>
              </a:xfrm>
              <a:custGeom>
                <a:avLst/>
                <a:gdLst>
                  <a:gd name="T0" fmla="*/ 116 w 133"/>
                  <a:gd name="T1" fmla="*/ 97 h 107"/>
                  <a:gd name="T2" fmla="*/ 116 w 133"/>
                  <a:gd name="T3" fmla="*/ 97 h 107"/>
                  <a:gd name="T4" fmla="*/ 116 w 133"/>
                  <a:gd name="T5" fmla="*/ 97 h 107"/>
                  <a:gd name="T6" fmla="*/ 117 w 133"/>
                  <a:gd name="T7" fmla="*/ 99 h 107"/>
                  <a:gd name="T8" fmla="*/ 117 w 133"/>
                  <a:gd name="T9" fmla="*/ 100 h 107"/>
                  <a:gd name="T10" fmla="*/ 117 w 133"/>
                  <a:gd name="T11" fmla="*/ 104 h 107"/>
                  <a:gd name="T12" fmla="*/ 118 w 133"/>
                  <a:gd name="T13" fmla="*/ 105 h 107"/>
                  <a:gd name="T14" fmla="*/ 120 w 133"/>
                  <a:gd name="T15" fmla="*/ 107 h 107"/>
                  <a:gd name="T16" fmla="*/ 122 w 133"/>
                  <a:gd name="T17" fmla="*/ 107 h 107"/>
                  <a:gd name="T18" fmla="*/ 127 w 133"/>
                  <a:gd name="T19" fmla="*/ 105 h 107"/>
                  <a:gd name="T20" fmla="*/ 131 w 133"/>
                  <a:gd name="T21" fmla="*/ 101 h 107"/>
                  <a:gd name="T22" fmla="*/ 131 w 133"/>
                  <a:gd name="T23" fmla="*/ 96 h 107"/>
                  <a:gd name="T24" fmla="*/ 131 w 133"/>
                  <a:gd name="T25" fmla="*/ 96 h 107"/>
                  <a:gd name="T26" fmla="*/ 130 w 133"/>
                  <a:gd name="T27" fmla="*/ 96 h 107"/>
                  <a:gd name="T28" fmla="*/ 130 w 133"/>
                  <a:gd name="T29" fmla="*/ 95 h 107"/>
                  <a:gd name="T30" fmla="*/ 128 w 133"/>
                  <a:gd name="T31" fmla="*/ 94 h 107"/>
                  <a:gd name="T32" fmla="*/ 126 w 133"/>
                  <a:gd name="T33" fmla="*/ 93 h 107"/>
                  <a:gd name="T34" fmla="*/ 125 w 133"/>
                  <a:gd name="T35" fmla="*/ 92 h 107"/>
                  <a:gd name="T36" fmla="*/ 125 w 133"/>
                  <a:gd name="T37" fmla="*/ 92 h 107"/>
                  <a:gd name="T38" fmla="*/ 125 w 133"/>
                  <a:gd name="T39" fmla="*/ 92 h 107"/>
                  <a:gd name="T40" fmla="*/ 124 w 133"/>
                  <a:gd name="T41" fmla="*/ 90 h 107"/>
                  <a:gd name="T42" fmla="*/ 126 w 133"/>
                  <a:gd name="T43" fmla="*/ 88 h 107"/>
                  <a:gd name="T44" fmla="*/ 129 w 133"/>
                  <a:gd name="T45" fmla="*/ 86 h 107"/>
                  <a:gd name="T46" fmla="*/ 133 w 133"/>
                  <a:gd name="T47" fmla="*/ 84 h 107"/>
                  <a:gd name="T48" fmla="*/ 94 w 133"/>
                  <a:gd name="T49" fmla="*/ 18 h 107"/>
                  <a:gd name="T50" fmla="*/ 87 w 133"/>
                  <a:gd name="T51" fmla="*/ 8 h 107"/>
                  <a:gd name="T52" fmla="*/ 76 w 133"/>
                  <a:gd name="T53" fmla="*/ 2 h 107"/>
                  <a:gd name="T54" fmla="*/ 67 w 133"/>
                  <a:gd name="T55" fmla="*/ 0 h 107"/>
                  <a:gd name="T56" fmla="*/ 67 w 133"/>
                  <a:gd name="T57" fmla="*/ 0 h 107"/>
                  <a:gd name="T58" fmla="*/ 58 w 133"/>
                  <a:gd name="T59" fmla="*/ 2 h 107"/>
                  <a:gd name="T60" fmla="*/ 47 w 133"/>
                  <a:gd name="T61" fmla="*/ 8 h 107"/>
                  <a:gd name="T62" fmla="*/ 40 w 133"/>
                  <a:gd name="T63" fmla="*/ 18 h 107"/>
                  <a:gd name="T64" fmla="*/ 0 w 133"/>
                  <a:gd name="T65" fmla="*/ 87 h 107"/>
                  <a:gd name="T66" fmla="*/ 26 w 133"/>
                  <a:gd name="T67" fmla="*/ 104 h 107"/>
                  <a:gd name="T68" fmla="*/ 65 w 133"/>
                  <a:gd name="T69" fmla="*/ 34 h 107"/>
                  <a:gd name="T70" fmla="*/ 67 w 133"/>
                  <a:gd name="T71" fmla="*/ 33 h 107"/>
                  <a:gd name="T72" fmla="*/ 69 w 133"/>
                  <a:gd name="T73" fmla="*/ 34 h 107"/>
                  <a:gd name="T74" fmla="*/ 106 w 133"/>
                  <a:gd name="T75" fmla="*/ 99 h 107"/>
                  <a:gd name="T76" fmla="*/ 113 w 133"/>
                  <a:gd name="T77" fmla="*/ 96 h 107"/>
                  <a:gd name="T78" fmla="*/ 114 w 133"/>
                  <a:gd name="T79" fmla="*/ 95 h 107"/>
                  <a:gd name="T80" fmla="*/ 115 w 133"/>
                  <a:gd name="T81" fmla="*/ 96 h 107"/>
                  <a:gd name="T82" fmla="*/ 116 w 133"/>
                  <a:gd name="T83" fmla="*/ 9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3" h="107">
                    <a:moveTo>
                      <a:pt x="116" y="97"/>
                    </a:moveTo>
                    <a:cubicBezTo>
                      <a:pt x="116" y="97"/>
                      <a:pt x="116" y="97"/>
                      <a:pt x="116" y="97"/>
                    </a:cubicBezTo>
                    <a:cubicBezTo>
                      <a:pt x="116" y="97"/>
                      <a:pt x="116" y="97"/>
                      <a:pt x="116" y="97"/>
                    </a:cubicBezTo>
                    <a:cubicBezTo>
                      <a:pt x="117" y="97"/>
                      <a:pt x="117" y="98"/>
                      <a:pt x="117" y="99"/>
                    </a:cubicBezTo>
                    <a:cubicBezTo>
                      <a:pt x="117" y="99"/>
                      <a:pt x="117" y="100"/>
                      <a:pt x="117" y="100"/>
                    </a:cubicBezTo>
                    <a:cubicBezTo>
                      <a:pt x="117" y="101"/>
                      <a:pt x="117" y="102"/>
                      <a:pt x="117" y="104"/>
                    </a:cubicBezTo>
                    <a:cubicBezTo>
                      <a:pt x="117" y="104"/>
                      <a:pt x="118" y="105"/>
                      <a:pt x="118" y="105"/>
                    </a:cubicBezTo>
                    <a:cubicBezTo>
                      <a:pt x="118" y="106"/>
                      <a:pt x="119" y="106"/>
                      <a:pt x="120" y="107"/>
                    </a:cubicBezTo>
                    <a:cubicBezTo>
                      <a:pt x="120" y="107"/>
                      <a:pt x="121" y="107"/>
                      <a:pt x="122" y="107"/>
                    </a:cubicBezTo>
                    <a:cubicBezTo>
                      <a:pt x="123" y="107"/>
                      <a:pt x="125" y="107"/>
                      <a:pt x="127" y="105"/>
                    </a:cubicBezTo>
                    <a:cubicBezTo>
                      <a:pt x="129" y="104"/>
                      <a:pt x="131" y="103"/>
                      <a:pt x="131" y="101"/>
                    </a:cubicBezTo>
                    <a:cubicBezTo>
                      <a:pt x="132" y="100"/>
                      <a:pt x="131" y="98"/>
                      <a:pt x="131" y="96"/>
                    </a:cubicBezTo>
                    <a:cubicBezTo>
                      <a:pt x="131" y="96"/>
                      <a:pt x="131" y="96"/>
                      <a:pt x="131" y="96"/>
                    </a:cubicBezTo>
                    <a:cubicBezTo>
                      <a:pt x="130" y="96"/>
                      <a:pt x="130" y="96"/>
                      <a:pt x="130" y="96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9" y="95"/>
                      <a:pt x="128" y="94"/>
                      <a:pt x="128" y="94"/>
                    </a:cubicBezTo>
                    <a:cubicBezTo>
                      <a:pt x="127" y="94"/>
                      <a:pt x="127" y="94"/>
                      <a:pt x="126" y="93"/>
                    </a:cubicBezTo>
                    <a:cubicBezTo>
                      <a:pt x="126" y="93"/>
                      <a:pt x="125" y="93"/>
                      <a:pt x="125" y="92"/>
                    </a:cubicBezTo>
                    <a:cubicBezTo>
                      <a:pt x="125" y="92"/>
                      <a:pt x="125" y="92"/>
                      <a:pt x="125" y="92"/>
                    </a:cubicBezTo>
                    <a:cubicBezTo>
                      <a:pt x="125" y="92"/>
                      <a:pt x="125" y="92"/>
                      <a:pt x="125" y="92"/>
                    </a:cubicBezTo>
                    <a:cubicBezTo>
                      <a:pt x="125" y="91"/>
                      <a:pt x="124" y="91"/>
                      <a:pt x="124" y="90"/>
                    </a:cubicBezTo>
                    <a:cubicBezTo>
                      <a:pt x="125" y="89"/>
                      <a:pt x="126" y="88"/>
                      <a:pt x="126" y="88"/>
                    </a:cubicBezTo>
                    <a:cubicBezTo>
                      <a:pt x="127" y="87"/>
                      <a:pt x="128" y="86"/>
                      <a:pt x="129" y="86"/>
                    </a:cubicBezTo>
                    <a:cubicBezTo>
                      <a:pt x="130" y="85"/>
                      <a:pt x="131" y="84"/>
                      <a:pt x="133" y="84"/>
                    </a:cubicBezTo>
                    <a:cubicBezTo>
                      <a:pt x="94" y="18"/>
                      <a:pt x="94" y="18"/>
                      <a:pt x="94" y="18"/>
                    </a:cubicBezTo>
                    <a:cubicBezTo>
                      <a:pt x="92" y="14"/>
                      <a:pt x="90" y="11"/>
                      <a:pt x="87" y="8"/>
                    </a:cubicBezTo>
                    <a:cubicBezTo>
                      <a:pt x="84" y="5"/>
                      <a:pt x="80" y="3"/>
                      <a:pt x="76" y="2"/>
                    </a:cubicBezTo>
                    <a:cubicBezTo>
                      <a:pt x="73" y="1"/>
                      <a:pt x="70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4" y="0"/>
                      <a:pt x="61" y="1"/>
                      <a:pt x="58" y="2"/>
                    </a:cubicBezTo>
                    <a:cubicBezTo>
                      <a:pt x="54" y="3"/>
                      <a:pt x="50" y="5"/>
                      <a:pt x="47" y="8"/>
                    </a:cubicBezTo>
                    <a:cubicBezTo>
                      <a:pt x="44" y="11"/>
                      <a:pt x="42" y="14"/>
                      <a:pt x="40" y="18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26" y="104"/>
                      <a:pt x="26" y="104"/>
                      <a:pt x="26" y="104"/>
                    </a:cubicBezTo>
                    <a:cubicBezTo>
                      <a:pt x="65" y="34"/>
                      <a:pt x="65" y="34"/>
                      <a:pt x="65" y="34"/>
                    </a:cubicBezTo>
                    <a:cubicBezTo>
                      <a:pt x="66" y="33"/>
                      <a:pt x="66" y="33"/>
                      <a:pt x="67" y="33"/>
                    </a:cubicBezTo>
                    <a:cubicBezTo>
                      <a:pt x="68" y="33"/>
                      <a:pt x="68" y="33"/>
                      <a:pt x="69" y="34"/>
                    </a:cubicBezTo>
                    <a:cubicBezTo>
                      <a:pt x="106" y="99"/>
                      <a:pt x="106" y="99"/>
                      <a:pt x="106" y="99"/>
                    </a:cubicBezTo>
                    <a:cubicBezTo>
                      <a:pt x="111" y="96"/>
                      <a:pt x="112" y="96"/>
                      <a:pt x="113" y="96"/>
                    </a:cubicBezTo>
                    <a:cubicBezTo>
                      <a:pt x="113" y="95"/>
                      <a:pt x="114" y="95"/>
                      <a:pt x="114" y="95"/>
                    </a:cubicBezTo>
                    <a:cubicBezTo>
                      <a:pt x="114" y="95"/>
                      <a:pt x="115" y="95"/>
                      <a:pt x="115" y="96"/>
                    </a:cubicBezTo>
                    <a:cubicBezTo>
                      <a:pt x="116" y="97"/>
                      <a:pt x="116" y="97"/>
                      <a:pt x="116" y="97"/>
                    </a:cubicBezTo>
                  </a:path>
                </a:pathLst>
              </a:custGeom>
              <a:gradFill flip="none" rotWithShape="1">
                <a:gsLst>
                  <a:gs pos="39000">
                    <a:srgbClr val="FF2929"/>
                  </a:gs>
                  <a:gs pos="100000">
                    <a:srgbClr val="E6837E"/>
                  </a:gs>
                </a:gsLst>
                <a:lin ang="13500000" scaled="1"/>
                <a:tileRect/>
              </a:gradFill>
              <a:ln>
                <a:solidFill>
                  <a:sysClr val="window" lastClr="FFFFFF">
                    <a:lumMod val="75000"/>
                  </a:sysClr>
                </a:solidFill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Freeform 32"/>
              <p:cNvSpPr/>
              <p:nvPr/>
            </p:nvSpPr>
            <p:spPr bwMode="auto">
              <a:xfrm>
                <a:off x="5053002" y="4390956"/>
                <a:ext cx="1480566" cy="1622928"/>
              </a:xfrm>
              <a:custGeom>
                <a:avLst/>
                <a:gdLst>
                  <a:gd name="T0" fmla="*/ 5 w 110"/>
                  <a:gd name="T1" fmla="*/ 108 h 121"/>
                  <a:gd name="T2" fmla="*/ 11 w 110"/>
                  <a:gd name="T3" fmla="*/ 114 h 121"/>
                  <a:gd name="T4" fmla="*/ 22 w 110"/>
                  <a:gd name="T5" fmla="*/ 119 h 121"/>
                  <a:gd name="T6" fmla="*/ 33 w 110"/>
                  <a:gd name="T7" fmla="*/ 121 h 121"/>
                  <a:gd name="T8" fmla="*/ 110 w 110"/>
                  <a:gd name="T9" fmla="*/ 121 h 121"/>
                  <a:gd name="T10" fmla="*/ 110 w 110"/>
                  <a:gd name="T11" fmla="*/ 90 h 121"/>
                  <a:gd name="T12" fmla="*/ 40 w 110"/>
                  <a:gd name="T13" fmla="*/ 90 h 121"/>
                  <a:gd name="T14" fmla="*/ 37 w 110"/>
                  <a:gd name="T15" fmla="*/ 86 h 121"/>
                  <a:gd name="T16" fmla="*/ 37 w 110"/>
                  <a:gd name="T17" fmla="*/ 85 h 121"/>
                  <a:gd name="T18" fmla="*/ 37 w 110"/>
                  <a:gd name="T19" fmla="*/ 84 h 121"/>
                  <a:gd name="T20" fmla="*/ 72 w 110"/>
                  <a:gd name="T21" fmla="*/ 23 h 121"/>
                  <a:gd name="T22" fmla="*/ 65 w 110"/>
                  <a:gd name="T23" fmla="*/ 19 h 121"/>
                  <a:gd name="T24" fmla="*/ 64 w 110"/>
                  <a:gd name="T25" fmla="*/ 18 h 121"/>
                  <a:gd name="T26" fmla="*/ 63 w 110"/>
                  <a:gd name="T27" fmla="*/ 16 h 121"/>
                  <a:gd name="T28" fmla="*/ 64 w 110"/>
                  <a:gd name="T29" fmla="*/ 15 h 121"/>
                  <a:gd name="T30" fmla="*/ 64 w 110"/>
                  <a:gd name="T31" fmla="*/ 15 h 121"/>
                  <a:gd name="T32" fmla="*/ 64 w 110"/>
                  <a:gd name="T33" fmla="*/ 15 h 121"/>
                  <a:gd name="T34" fmla="*/ 65 w 110"/>
                  <a:gd name="T35" fmla="*/ 14 h 121"/>
                  <a:gd name="T36" fmla="*/ 67 w 110"/>
                  <a:gd name="T37" fmla="*/ 13 h 121"/>
                  <a:gd name="T38" fmla="*/ 70 w 110"/>
                  <a:gd name="T39" fmla="*/ 11 h 121"/>
                  <a:gd name="T40" fmla="*/ 70 w 110"/>
                  <a:gd name="T41" fmla="*/ 10 h 121"/>
                  <a:gd name="T42" fmla="*/ 71 w 110"/>
                  <a:gd name="T43" fmla="*/ 7 h 121"/>
                  <a:gd name="T44" fmla="*/ 70 w 110"/>
                  <a:gd name="T45" fmla="*/ 5 h 121"/>
                  <a:gd name="T46" fmla="*/ 66 w 110"/>
                  <a:gd name="T47" fmla="*/ 1 h 121"/>
                  <a:gd name="T48" fmla="*/ 61 w 110"/>
                  <a:gd name="T49" fmla="*/ 0 h 121"/>
                  <a:gd name="T50" fmla="*/ 57 w 110"/>
                  <a:gd name="T51" fmla="*/ 3 h 121"/>
                  <a:gd name="T52" fmla="*/ 57 w 110"/>
                  <a:gd name="T53" fmla="*/ 3 h 121"/>
                  <a:gd name="T54" fmla="*/ 56 w 110"/>
                  <a:gd name="T55" fmla="*/ 4 h 121"/>
                  <a:gd name="T56" fmla="*/ 56 w 110"/>
                  <a:gd name="T57" fmla="*/ 4 h 121"/>
                  <a:gd name="T58" fmla="*/ 56 w 110"/>
                  <a:gd name="T59" fmla="*/ 6 h 121"/>
                  <a:gd name="T60" fmla="*/ 56 w 110"/>
                  <a:gd name="T61" fmla="*/ 8 h 121"/>
                  <a:gd name="T62" fmla="*/ 55 w 110"/>
                  <a:gd name="T63" fmla="*/ 10 h 121"/>
                  <a:gd name="T64" fmla="*/ 55 w 110"/>
                  <a:gd name="T65" fmla="*/ 10 h 121"/>
                  <a:gd name="T66" fmla="*/ 55 w 110"/>
                  <a:gd name="T67" fmla="*/ 10 h 121"/>
                  <a:gd name="T68" fmla="*/ 54 w 110"/>
                  <a:gd name="T69" fmla="*/ 11 h 121"/>
                  <a:gd name="T70" fmla="*/ 51 w 110"/>
                  <a:gd name="T71" fmla="*/ 11 h 121"/>
                  <a:gd name="T72" fmla="*/ 48 w 110"/>
                  <a:gd name="T73" fmla="*/ 9 h 121"/>
                  <a:gd name="T74" fmla="*/ 45 w 110"/>
                  <a:gd name="T75" fmla="*/ 7 h 121"/>
                  <a:gd name="T76" fmla="*/ 44 w 110"/>
                  <a:gd name="T77" fmla="*/ 8 h 121"/>
                  <a:gd name="T78" fmla="*/ 5 w 110"/>
                  <a:gd name="T79" fmla="*/ 73 h 121"/>
                  <a:gd name="T80" fmla="*/ 2 w 110"/>
                  <a:gd name="T81" fmla="*/ 81 h 121"/>
                  <a:gd name="T82" fmla="*/ 0 w 110"/>
                  <a:gd name="T83" fmla="*/ 91 h 121"/>
                  <a:gd name="T84" fmla="*/ 1 w 110"/>
                  <a:gd name="T85" fmla="*/ 97 h 121"/>
                  <a:gd name="T86" fmla="*/ 5 w 110"/>
                  <a:gd name="T87" fmla="*/ 10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0" h="121">
                    <a:moveTo>
                      <a:pt x="5" y="108"/>
                    </a:moveTo>
                    <a:cubicBezTo>
                      <a:pt x="7" y="110"/>
                      <a:pt x="9" y="112"/>
                      <a:pt x="11" y="114"/>
                    </a:cubicBezTo>
                    <a:cubicBezTo>
                      <a:pt x="14" y="116"/>
                      <a:pt x="18" y="118"/>
                      <a:pt x="22" y="119"/>
                    </a:cubicBezTo>
                    <a:cubicBezTo>
                      <a:pt x="25" y="120"/>
                      <a:pt x="29" y="121"/>
                      <a:pt x="33" y="121"/>
                    </a:cubicBezTo>
                    <a:cubicBezTo>
                      <a:pt x="110" y="121"/>
                      <a:pt x="110" y="121"/>
                      <a:pt x="110" y="121"/>
                    </a:cubicBezTo>
                    <a:cubicBezTo>
                      <a:pt x="110" y="90"/>
                      <a:pt x="110" y="90"/>
                      <a:pt x="110" y="90"/>
                    </a:cubicBezTo>
                    <a:cubicBezTo>
                      <a:pt x="40" y="90"/>
                      <a:pt x="40" y="90"/>
                      <a:pt x="40" y="90"/>
                    </a:cubicBezTo>
                    <a:cubicBezTo>
                      <a:pt x="38" y="90"/>
                      <a:pt x="37" y="88"/>
                      <a:pt x="37" y="86"/>
                    </a:cubicBezTo>
                    <a:cubicBezTo>
                      <a:pt x="37" y="86"/>
                      <a:pt x="37" y="85"/>
                      <a:pt x="37" y="85"/>
                    </a:cubicBezTo>
                    <a:cubicBezTo>
                      <a:pt x="37" y="84"/>
                      <a:pt x="37" y="84"/>
                      <a:pt x="37" y="84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65" y="20"/>
                      <a:pt x="65" y="19"/>
                      <a:pt x="65" y="19"/>
                    </a:cubicBezTo>
                    <a:cubicBezTo>
                      <a:pt x="64" y="19"/>
                      <a:pt x="64" y="18"/>
                      <a:pt x="64" y="18"/>
                    </a:cubicBezTo>
                    <a:cubicBezTo>
                      <a:pt x="63" y="17"/>
                      <a:pt x="63" y="17"/>
                      <a:pt x="63" y="16"/>
                    </a:cubicBezTo>
                    <a:cubicBezTo>
                      <a:pt x="63" y="16"/>
                      <a:pt x="64" y="16"/>
                      <a:pt x="64" y="15"/>
                    </a:cubicBezTo>
                    <a:cubicBezTo>
                      <a:pt x="64" y="15"/>
                      <a:pt x="64" y="15"/>
                      <a:pt x="64" y="15"/>
                    </a:cubicBezTo>
                    <a:cubicBezTo>
                      <a:pt x="64" y="15"/>
                      <a:pt x="64" y="15"/>
                      <a:pt x="64" y="15"/>
                    </a:cubicBezTo>
                    <a:cubicBezTo>
                      <a:pt x="64" y="15"/>
                      <a:pt x="65" y="14"/>
                      <a:pt x="65" y="14"/>
                    </a:cubicBezTo>
                    <a:cubicBezTo>
                      <a:pt x="66" y="14"/>
                      <a:pt x="66" y="13"/>
                      <a:pt x="67" y="13"/>
                    </a:cubicBezTo>
                    <a:cubicBezTo>
                      <a:pt x="68" y="13"/>
                      <a:pt x="68" y="12"/>
                      <a:pt x="70" y="11"/>
                    </a:cubicBezTo>
                    <a:cubicBezTo>
                      <a:pt x="70" y="11"/>
                      <a:pt x="70" y="10"/>
                      <a:pt x="70" y="10"/>
                    </a:cubicBezTo>
                    <a:cubicBezTo>
                      <a:pt x="71" y="9"/>
                      <a:pt x="71" y="8"/>
                      <a:pt x="71" y="7"/>
                    </a:cubicBezTo>
                    <a:cubicBezTo>
                      <a:pt x="71" y="7"/>
                      <a:pt x="71" y="6"/>
                      <a:pt x="70" y="5"/>
                    </a:cubicBezTo>
                    <a:cubicBezTo>
                      <a:pt x="70" y="4"/>
                      <a:pt x="68" y="2"/>
                      <a:pt x="66" y="1"/>
                    </a:cubicBezTo>
                    <a:cubicBezTo>
                      <a:pt x="64" y="0"/>
                      <a:pt x="62" y="0"/>
                      <a:pt x="61" y="0"/>
                    </a:cubicBezTo>
                    <a:cubicBezTo>
                      <a:pt x="59" y="0"/>
                      <a:pt x="57" y="1"/>
                      <a:pt x="57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5"/>
                      <a:pt x="56" y="6"/>
                      <a:pt x="56" y="6"/>
                    </a:cubicBezTo>
                    <a:cubicBezTo>
                      <a:pt x="56" y="7"/>
                      <a:pt x="56" y="7"/>
                      <a:pt x="56" y="8"/>
                    </a:cubicBezTo>
                    <a:cubicBezTo>
                      <a:pt x="56" y="9"/>
                      <a:pt x="56" y="9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0"/>
                      <a:pt x="55" y="11"/>
                      <a:pt x="54" y="11"/>
                    </a:cubicBezTo>
                    <a:cubicBezTo>
                      <a:pt x="53" y="12"/>
                      <a:pt x="52" y="11"/>
                      <a:pt x="51" y="11"/>
                    </a:cubicBezTo>
                    <a:cubicBezTo>
                      <a:pt x="50" y="11"/>
                      <a:pt x="49" y="10"/>
                      <a:pt x="48" y="9"/>
                    </a:cubicBezTo>
                    <a:cubicBezTo>
                      <a:pt x="47" y="9"/>
                      <a:pt x="46" y="8"/>
                      <a:pt x="45" y="7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4" y="75"/>
                      <a:pt x="3" y="78"/>
                      <a:pt x="2" y="81"/>
                    </a:cubicBezTo>
                    <a:cubicBezTo>
                      <a:pt x="1" y="85"/>
                      <a:pt x="0" y="88"/>
                      <a:pt x="0" y="91"/>
                    </a:cubicBezTo>
                    <a:cubicBezTo>
                      <a:pt x="0" y="93"/>
                      <a:pt x="0" y="95"/>
                      <a:pt x="1" y="97"/>
                    </a:cubicBezTo>
                    <a:cubicBezTo>
                      <a:pt x="2" y="101"/>
                      <a:pt x="3" y="105"/>
                      <a:pt x="5" y="108"/>
                    </a:cubicBezTo>
                  </a:path>
                </a:pathLst>
              </a:custGeom>
              <a:gradFill flip="none" rotWithShape="1">
                <a:gsLst>
                  <a:gs pos="52000">
                    <a:srgbClr val="E46C0A"/>
                  </a:gs>
                  <a:gs pos="100000">
                    <a:srgbClr val="FFC000"/>
                  </a:gs>
                </a:gsLst>
                <a:lin ang="13500000" scaled="1"/>
                <a:tileRect/>
              </a:gradFill>
              <a:ln>
                <a:solidFill>
                  <a:sysClr val="window" lastClr="FFFFFF">
                    <a:lumMod val="75000"/>
                  </a:sysClr>
                </a:solidFill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Freeform 33"/>
              <p:cNvSpPr/>
              <p:nvPr/>
            </p:nvSpPr>
            <p:spPr bwMode="auto">
              <a:xfrm>
                <a:off x="6317178" y="4499149"/>
                <a:ext cx="1696957" cy="1514731"/>
              </a:xfrm>
              <a:custGeom>
                <a:avLst/>
                <a:gdLst>
                  <a:gd name="T0" fmla="*/ 120 w 126"/>
                  <a:gd name="T1" fmla="*/ 65 h 113"/>
                  <a:gd name="T2" fmla="*/ 78 w 126"/>
                  <a:gd name="T3" fmla="*/ 2 h 113"/>
                  <a:gd name="T4" fmla="*/ 73 w 126"/>
                  <a:gd name="T5" fmla="*/ 6 h 113"/>
                  <a:gd name="T6" fmla="*/ 74 w 126"/>
                  <a:gd name="T7" fmla="*/ 8 h 113"/>
                  <a:gd name="T8" fmla="*/ 75 w 126"/>
                  <a:gd name="T9" fmla="*/ 9 h 113"/>
                  <a:gd name="T10" fmla="*/ 79 w 126"/>
                  <a:gd name="T11" fmla="*/ 11 h 113"/>
                  <a:gd name="T12" fmla="*/ 80 w 126"/>
                  <a:gd name="T13" fmla="*/ 12 h 113"/>
                  <a:gd name="T14" fmla="*/ 80 w 126"/>
                  <a:gd name="T15" fmla="*/ 17 h 113"/>
                  <a:gd name="T16" fmla="*/ 71 w 126"/>
                  <a:gd name="T17" fmla="*/ 23 h 113"/>
                  <a:gd name="T18" fmla="*/ 67 w 126"/>
                  <a:gd name="T19" fmla="*/ 21 h 113"/>
                  <a:gd name="T20" fmla="*/ 66 w 126"/>
                  <a:gd name="T21" fmla="*/ 16 h 113"/>
                  <a:gd name="T22" fmla="*/ 65 w 126"/>
                  <a:gd name="T23" fmla="*/ 13 h 113"/>
                  <a:gd name="T24" fmla="*/ 65 w 126"/>
                  <a:gd name="T25" fmla="*/ 13 h 113"/>
                  <a:gd name="T26" fmla="*/ 63 w 126"/>
                  <a:gd name="T27" fmla="*/ 11 h 113"/>
                  <a:gd name="T28" fmla="*/ 55 w 126"/>
                  <a:gd name="T29" fmla="*/ 15 h 113"/>
                  <a:gd name="T30" fmla="*/ 89 w 126"/>
                  <a:gd name="T31" fmla="*/ 77 h 113"/>
                  <a:gd name="T32" fmla="*/ 86 w 126"/>
                  <a:gd name="T33" fmla="*/ 82 h 113"/>
                  <a:gd name="T34" fmla="*/ 16 w 126"/>
                  <a:gd name="T35" fmla="*/ 90 h 113"/>
                  <a:gd name="T36" fmla="*/ 14 w 126"/>
                  <a:gd name="T37" fmla="*/ 93 h 113"/>
                  <a:gd name="T38" fmla="*/ 13 w 126"/>
                  <a:gd name="T39" fmla="*/ 93 h 113"/>
                  <a:gd name="T40" fmla="*/ 11 w 126"/>
                  <a:gd name="T41" fmla="*/ 92 h 113"/>
                  <a:gd name="T42" fmla="*/ 6 w 126"/>
                  <a:gd name="T43" fmla="*/ 90 h 113"/>
                  <a:gd name="T44" fmla="*/ 3 w 126"/>
                  <a:gd name="T45" fmla="*/ 91 h 113"/>
                  <a:gd name="T46" fmla="*/ 0 w 126"/>
                  <a:gd name="T47" fmla="*/ 98 h 113"/>
                  <a:gd name="T48" fmla="*/ 6 w 126"/>
                  <a:gd name="T49" fmla="*/ 105 h 113"/>
                  <a:gd name="T50" fmla="*/ 7 w 126"/>
                  <a:gd name="T51" fmla="*/ 105 h 113"/>
                  <a:gd name="T52" fmla="*/ 9 w 126"/>
                  <a:gd name="T53" fmla="*/ 104 h 113"/>
                  <a:gd name="T54" fmla="*/ 13 w 126"/>
                  <a:gd name="T55" fmla="*/ 102 h 113"/>
                  <a:gd name="T56" fmla="*/ 13 w 126"/>
                  <a:gd name="T57" fmla="*/ 102 h 113"/>
                  <a:gd name="T58" fmla="*/ 16 w 126"/>
                  <a:gd name="T59" fmla="*/ 105 h 113"/>
                  <a:gd name="T60" fmla="*/ 16 w 126"/>
                  <a:gd name="T61" fmla="*/ 113 h 113"/>
                  <a:gd name="T62" fmla="*/ 93 w 126"/>
                  <a:gd name="T63" fmla="*/ 113 h 113"/>
                  <a:gd name="T64" fmla="*/ 115 w 126"/>
                  <a:gd name="T65" fmla="*/ 106 h 113"/>
                  <a:gd name="T66" fmla="*/ 125 w 126"/>
                  <a:gd name="T67" fmla="*/ 89 h 113"/>
                  <a:gd name="T68" fmla="*/ 124 w 126"/>
                  <a:gd name="T69" fmla="*/ 7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6" h="113">
                    <a:moveTo>
                      <a:pt x="124" y="73"/>
                    </a:moveTo>
                    <a:cubicBezTo>
                      <a:pt x="123" y="70"/>
                      <a:pt x="122" y="67"/>
                      <a:pt x="120" y="65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0" y="0"/>
                      <a:pt x="79" y="1"/>
                      <a:pt x="78" y="2"/>
                    </a:cubicBezTo>
                    <a:cubicBezTo>
                      <a:pt x="77" y="2"/>
                      <a:pt x="76" y="3"/>
                      <a:pt x="75" y="4"/>
                    </a:cubicBezTo>
                    <a:cubicBezTo>
                      <a:pt x="75" y="4"/>
                      <a:pt x="74" y="5"/>
                      <a:pt x="73" y="6"/>
                    </a:cubicBezTo>
                    <a:cubicBezTo>
                      <a:pt x="73" y="7"/>
                      <a:pt x="74" y="7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9"/>
                      <a:pt x="75" y="9"/>
                      <a:pt x="75" y="9"/>
                    </a:cubicBezTo>
                    <a:cubicBezTo>
                      <a:pt x="76" y="10"/>
                      <a:pt x="76" y="10"/>
                      <a:pt x="77" y="10"/>
                    </a:cubicBezTo>
                    <a:cubicBezTo>
                      <a:pt x="77" y="10"/>
                      <a:pt x="78" y="11"/>
                      <a:pt x="79" y="11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80" y="14"/>
                      <a:pt x="81" y="16"/>
                      <a:pt x="80" y="17"/>
                    </a:cubicBezTo>
                    <a:cubicBezTo>
                      <a:pt x="80" y="19"/>
                      <a:pt x="78" y="20"/>
                      <a:pt x="76" y="21"/>
                    </a:cubicBezTo>
                    <a:cubicBezTo>
                      <a:pt x="74" y="23"/>
                      <a:pt x="72" y="23"/>
                      <a:pt x="71" y="23"/>
                    </a:cubicBezTo>
                    <a:cubicBezTo>
                      <a:pt x="70" y="23"/>
                      <a:pt x="69" y="23"/>
                      <a:pt x="69" y="23"/>
                    </a:cubicBezTo>
                    <a:cubicBezTo>
                      <a:pt x="68" y="22"/>
                      <a:pt x="67" y="22"/>
                      <a:pt x="67" y="21"/>
                    </a:cubicBezTo>
                    <a:cubicBezTo>
                      <a:pt x="67" y="21"/>
                      <a:pt x="66" y="20"/>
                      <a:pt x="66" y="20"/>
                    </a:cubicBezTo>
                    <a:cubicBezTo>
                      <a:pt x="66" y="18"/>
                      <a:pt x="66" y="17"/>
                      <a:pt x="66" y="16"/>
                    </a:cubicBezTo>
                    <a:cubicBezTo>
                      <a:pt x="66" y="16"/>
                      <a:pt x="66" y="15"/>
                      <a:pt x="66" y="15"/>
                    </a:cubicBezTo>
                    <a:cubicBezTo>
                      <a:pt x="66" y="14"/>
                      <a:pt x="66" y="13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4" y="11"/>
                      <a:pt x="63" y="11"/>
                      <a:pt x="63" y="11"/>
                    </a:cubicBezTo>
                    <a:cubicBezTo>
                      <a:pt x="63" y="11"/>
                      <a:pt x="62" y="11"/>
                      <a:pt x="62" y="12"/>
                    </a:cubicBezTo>
                    <a:cubicBezTo>
                      <a:pt x="60" y="12"/>
                      <a:pt x="55" y="15"/>
                      <a:pt x="55" y="15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9" y="77"/>
                      <a:pt x="89" y="77"/>
                      <a:pt x="89" y="77"/>
                    </a:cubicBezTo>
                    <a:cubicBezTo>
                      <a:pt x="89" y="77"/>
                      <a:pt x="89" y="78"/>
                      <a:pt x="89" y="78"/>
                    </a:cubicBezTo>
                    <a:cubicBezTo>
                      <a:pt x="89" y="80"/>
                      <a:pt x="88" y="82"/>
                      <a:pt x="86" y="82"/>
                    </a:cubicBezTo>
                    <a:cubicBezTo>
                      <a:pt x="16" y="82"/>
                      <a:pt x="16" y="82"/>
                      <a:pt x="16" y="82"/>
                    </a:cubicBezTo>
                    <a:cubicBezTo>
                      <a:pt x="16" y="89"/>
                      <a:pt x="16" y="90"/>
                      <a:pt x="16" y="90"/>
                    </a:cubicBezTo>
                    <a:cubicBezTo>
                      <a:pt x="16" y="91"/>
                      <a:pt x="16" y="91"/>
                      <a:pt x="15" y="92"/>
                    </a:cubicBezTo>
                    <a:cubicBezTo>
                      <a:pt x="15" y="92"/>
                      <a:pt x="15" y="92"/>
                      <a:pt x="14" y="93"/>
                    </a:cubicBezTo>
                    <a:cubicBezTo>
                      <a:pt x="14" y="93"/>
                      <a:pt x="13" y="93"/>
                      <a:pt x="13" y="93"/>
                    </a:cubicBezTo>
                    <a:cubicBezTo>
                      <a:pt x="13" y="93"/>
                      <a:pt x="13" y="93"/>
                      <a:pt x="13" y="93"/>
                    </a:cubicBezTo>
                    <a:cubicBezTo>
                      <a:pt x="13" y="93"/>
                      <a:pt x="13" y="93"/>
                      <a:pt x="13" y="93"/>
                    </a:cubicBezTo>
                    <a:cubicBezTo>
                      <a:pt x="12" y="93"/>
                      <a:pt x="12" y="93"/>
                      <a:pt x="11" y="92"/>
                    </a:cubicBezTo>
                    <a:cubicBezTo>
                      <a:pt x="11" y="92"/>
                      <a:pt x="10" y="92"/>
                      <a:pt x="10" y="91"/>
                    </a:cubicBezTo>
                    <a:cubicBezTo>
                      <a:pt x="9" y="91"/>
                      <a:pt x="8" y="90"/>
                      <a:pt x="6" y="90"/>
                    </a:cubicBezTo>
                    <a:cubicBezTo>
                      <a:pt x="6" y="90"/>
                      <a:pt x="5" y="90"/>
                      <a:pt x="5" y="90"/>
                    </a:cubicBezTo>
                    <a:cubicBezTo>
                      <a:pt x="4" y="90"/>
                      <a:pt x="3" y="90"/>
                      <a:pt x="3" y="91"/>
                    </a:cubicBezTo>
                    <a:cubicBezTo>
                      <a:pt x="2" y="91"/>
                      <a:pt x="1" y="91"/>
                      <a:pt x="1" y="92"/>
                    </a:cubicBezTo>
                    <a:cubicBezTo>
                      <a:pt x="0" y="93"/>
                      <a:pt x="0" y="96"/>
                      <a:pt x="0" y="98"/>
                    </a:cubicBezTo>
                    <a:cubicBezTo>
                      <a:pt x="0" y="100"/>
                      <a:pt x="0" y="102"/>
                      <a:pt x="2" y="103"/>
                    </a:cubicBezTo>
                    <a:cubicBezTo>
                      <a:pt x="3" y="104"/>
                      <a:pt x="4" y="105"/>
                      <a:pt x="6" y="105"/>
                    </a:cubicBezTo>
                    <a:cubicBezTo>
                      <a:pt x="6" y="105"/>
                      <a:pt x="6" y="105"/>
                      <a:pt x="6" y="105"/>
                    </a:cubicBezTo>
                    <a:cubicBezTo>
                      <a:pt x="7" y="105"/>
                      <a:pt x="7" y="105"/>
                      <a:pt x="7" y="105"/>
                    </a:cubicBezTo>
                    <a:cubicBezTo>
                      <a:pt x="7" y="105"/>
                      <a:pt x="7" y="105"/>
                      <a:pt x="7" y="105"/>
                    </a:cubicBezTo>
                    <a:cubicBezTo>
                      <a:pt x="8" y="104"/>
                      <a:pt x="9" y="104"/>
                      <a:pt x="9" y="104"/>
                    </a:cubicBezTo>
                    <a:cubicBezTo>
                      <a:pt x="10" y="104"/>
                      <a:pt x="10" y="103"/>
                      <a:pt x="11" y="103"/>
                    </a:cubicBezTo>
                    <a:cubicBezTo>
                      <a:pt x="11" y="103"/>
                      <a:pt x="12" y="102"/>
                      <a:pt x="13" y="102"/>
                    </a:cubicBezTo>
                    <a:cubicBezTo>
                      <a:pt x="13" y="102"/>
                      <a:pt x="13" y="102"/>
                      <a:pt x="13" y="102"/>
                    </a:cubicBezTo>
                    <a:cubicBezTo>
                      <a:pt x="13" y="102"/>
                      <a:pt x="13" y="102"/>
                      <a:pt x="13" y="102"/>
                    </a:cubicBezTo>
                    <a:cubicBezTo>
                      <a:pt x="13" y="102"/>
                      <a:pt x="14" y="102"/>
                      <a:pt x="14" y="103"/>
                    </a:cubicBezTo>
                    <a:cubicBezTo>
                      <a:pt x="15" y="103"/>
                      <a:pt x="16" y="105"/>
                      <a:pt x="16" y="105"/>
                    </a:cubicBezTo>
                    <a:cubicBezTo>
                      <a:pt x="16" y="106"/>
                      <a:pt x="16" y="108"/>
                      <a:pt x="16" y="109"/>
                    </a:cubicBezTo>
                    <a:cubicBezTo>
                      <a:pt x="16" y="109"/>
                      <a:pt x="16" y="111"/>
                      <a:pt x="16" y="113"/>
                    </a:cubicBezTo>
                    <a:cubicBezTo>
                      <a:pt x="16" y="113"/>
                      <a:pt x="16" y="113"/>
                      <a:pt x="16" y="113"/>
                    </a:cubicBezTo>
                    <a:cubicBezTo>
                      <a:pt x="93" y="113"/>
                      <a:pt x="93" y="113"/>
                      <a:pt x="93" y="113"/>
                    </a:cubicBezTo>
                    <a:cubicBezTo>
                      <a:pt x="97" y="113"/>
                      <a:pt x="101" y="112"/>
                      <a:pt x="104" y="111"/>
                    </a:cubicBezTo>
                    <a:cubicBezTo>
                      <a:pt x="108" y="110"/>
                      <a:pt x="112" y="108"/>
                      <a:pt x="115" y="106"/>
                    </a:cubicBezTo>
                    <a:cubicBezTo>
                      <a:pt x="117" y="104"/>
                      <a:pt x="119" y="102"/>
                      <a:pt x="121" y="100"/>
                    </a:cubicBezTo>
                    <a:cubicBezTo>
                      <a:pt x="123" y="97"/>
                      <a:pt x="124" y="93"/>
                      <a:pt x="125" y="89"/>
                    </a:cubicBezTo>
                    <a:cubicBezTo>
                      <a:pt x="126" y="87"/>
                      <a:pt x="126" y="85"/>
                      <a:pt x="126" y="83"/>
                    </a:cubicBezTo>
                    <a:cubicBezTo>
                      <a:pt x="126" y="80"/>
                      <a:pt x="125" y="77"/>
                      <a:pt x="124" y="73"/>
                    </a:cubicBezTo>
                  </a:path>
                </a:pathLst>
              </a:custGeom>
              <a:gradFill flip="none" rotWithShape="1">
                <a:gsLst>
                  <a:gs pos="46000">
                    <a:srgbClr val="83C400"/>
                  </a:gs>
                  <a:gs pos="100000">
                    <a:srgbClr val="9BBB59">
                      <a:lumMod val="60000"/>
                      <a:lumOff val="40000"/>
                    </a:srgbClr>
                  </a:gs>
                </a:gsLst>
                <a:lin ang="13500000" scaled="1"/>
                <a:tileRect/>
              </a:gradFill>
              <a:ln>
                <a:solidFill>
                  <a:srgbClr val="9BBB59">
                    <a:lumMod val="40000"/>
                    <a:lumOff val="60000"/>
                  </a:srgbClr>
                </a:solidFill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32" name="矩形 1"/>
            <p:cNvSpPr>
              <a:spLocks noChangeArrowheads="1"/>
            </p:cNvSpPr>
            <p:nvPr/>
          </p:nvSpPr>
          <p:spPr bwMode="auto">
            <a:xfrm>
              <a:off x="4182574" y="2635392"/>
              <a:ext cx="929498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杜蛭丸</a:t>
              </a:r>
              <a:endParaRPr kumimoji="0" lang="zh-CN" altLang="zh-CN" sz="1865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TextBox 116"/>
            <p:cNvSpPr txBox="1"/>
            <p:nvPr/>
          </p:nvSpPr>
          <p:spPr>
            <a:xfrm>
              <a:off x="4299642" y="2852427"/>
              <a:ext cx="701153" cy="238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65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作用机制</a:t>
              </a:r>
            </a:p>
          </p:txBody>
        </p:sp>
      </p:grpSp>
      <p:sp>
        <p:nvSpPr>
          <p:cNvPr id="159" name="矩形 1"/>
          <p:cNvSpPr>
            <a:spLocks noChangeArrowheads="1"/>
          </p:cNvSpPr>
          <p:nvPr/>
        </p:nvSpPr>
        <p:spPr bwMode="auto">
          <a:xfrm>
            <a:off x="701711" y="3304188"/>
            <a:ext cx="28861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活化体内纤溶系统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促进内源性</a:t>
            </a: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t-PA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释放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激活纤维蛋白溶解酶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抑制血小板粘附聚集</a:t>
            </a:r>
          </a:p>
        </p:txBody>
      </p:sp>
      <p:sp>
        <p:nvSpPr>
          <p:cNvPr id="160" name="矩形 159"/>
          <p:cNvSpPr/>
          <p:nvPr/>
        </p:nvSpPr>
        <p:spPr>
          <a:xfrm flipH="1">
            <a:off x="817693" y="2697113"/>
            <a:ext cx="664245" cy="469301"/>
          </a:xfrm>
          <a:prstGeom prst="rect">
            <a:avLst/>
          </a:prstGeom>
          <a:gradFill flip="none" rotWithShape="1">
            <a:gsLst>
              <a:gs pos="52000">
                <a:srgbClr val="E46C0A"/>
              </a:gs>
              <a:gs pos="100000">
                <a:srgbClr val="FFC000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1" name="矩形 160"/>
          <p:cNvSpPr/>
          <p:nvPr/>
        </p:nvSpPr>
        <p:spPr>
          <a:xfrm flipH="1">
            <a:off x="8118250" y="4303230"/>
            <a:ext cx="664245" cy="469301"/>
          </a:xfrm>
          <a:prstGeom prst="rect">
            <a:avLst/>
          </a:prstGeom>
          <a:gradFill flip="none" rotWithShape="1">
            <a:gsLst>
              <a:gs pos="46000">
                <a:srgbClr val="83C400"/>
              </a:gs>
              <a:gs pos="100000">
                <a:srgbClr val="9BBB59">
                  <a:lumMod val="60000"/>
                  <a:lumOff val="40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3" name="矩形 162"/>
          <p:cNvSpPr/>
          <p:nvPr/>
        </p:nvSpPr>
        <p:spPr>
          <a:xfrm flipH="1">
            <a:off x="7454005" y="1277282"/>
            <a:ext cx="664245" cy="469301"/>
          </a:xfrm>
          <a:prstGeom prst="rect">
            <a:avLst/>
          </a:prstGeom>
          <a:gradFill flip="none" rotWithShape="1">
            <a:gsLst>
              <a:gs pos="39000">
                <a:srgbClr val="FF2929"/>
              </a:gs>
              <a:gs pos="100000">
                <a:srgbClr val="E6837E"/>
              </a:gs>
            </a:gsLst>
            <a:lin ang="13500000" scaled="1"/>
            <a:tileRect/>
          </a:gradFill>
          <a:ln>
            <a:solidFill>
              <a:sysClr val="window" lastClr="FFFFFF">
                <a:lumMod val="75000"/>
              </a:sys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5" name="TextBox 32"/>
          <p:cNvSpPr txBox="1"/>
          <p:nvPr/>
        </p:nvSpPr>
        <p:spPr>
          <a:xfrm>
            <a:off x="896996" y="2599566"/>
            <a:ext cx="50366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5" b="1" dirty="0">
                <a:solidFill>
                  <a:prstClr val="white">
                    <a:lumMod val="95000"/>
                  </a:prstClr>
                </a:solidFill>
                <a:latin typeface="Arial Black" panose="020B0A04020102020204" pitchFamily="34" charset="0"/>
              </a:rPr>
              <a:t>1</a:t>
            </a:r>
            <a:endParaRPr lang="zh-CN" altLang="en-US" sz="3735" b="1" dirty="0">
              <a:solidFill>
                <a:prstClr val="white">
                  <a:lumMod val="95000"/>
                </a:prstClr>
              </a:solidFill>
              <a:latin typeface="Arial Black" panose="020B0A04020102020204" pitchFamily="34" charset="0"/>
            </a:endParaRPr>
          </a:p>
        </p:txBody>
      </p:sp>
      <p:sp>
        <p:nvSpPr>
          <p:cNvPr id="166" name="TextBox 190"/>
          <p:cNvSpPr txBox="1"/>
          <p:nvPr/>
        </p:nvSpPr>
        <p:spPr>
          <a:xfrm>
            <a:off x="8203672" y="4217666"/>
            <a:ext cx="50366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5" b="1" dirty="0">
                <a:solidFill>
                  <a:prstClr val="white">
                    <a:lumMod val="95000"/>
                  </a:prstClr>
                </a:solidFill>
                <a:latin typeface="Arial Black" panose="020B0A04020102020204" pitchFamily="34" charset="0"/>
              </a:rPr>
              <a:t>3</a:t>
            </a:r>
            <a:endParaRPr lang="zh-CN" altLang="en-US" sz="3735" b="1" dirty="0">
              <a:solidFill>
                <a:prstClr val="white">
                  <a:lumMod val="95000"/>
                </a:prstClr>
              </a:solidFill>
              <a:latin typeface="Arial Black" panose="020B0A04020102020204" pitchFamily="34" charset="0"/>
            </a:endParaRPr>
          </a:p>
        </p:txBody>
      </p:sp>
      <p:sp>
        <p:nvSpPr>
          <p:cNvPr id="167" name="TextBox 191"/>
          <p:cNvSpPr txBox="1"/>
          <p:nvPr/>
        </p:nvSpPr>
        <p:spPr>
          <a:xfrm>
            <a:off x="7547380" y="1215656"/>
            <a:ext cx="50366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5" b="1" dirty="0">
                <a:solidFill>
                  <a:prstClr val="white">
                    <a:lumMod val="95000"/>
                  </a:prstClr>
                </a:solidFill>
                <a:latin typeface="Arial Black" panose="020B0A04020102020204" pitchFamily="34" charset="0"/>
              </a:rPr>
              <a:t>2</a:t>
            </a:r>
            <a:endParaRPr lang="zh-CN" altLang="en-US" sz="3735" b="1" dirty="0">
              <a:solidFill>
                <a:prstClr val="white">
                  <a:lumMod val="95000"/>
                </a:prstClr>
              </a:solidFill>
              <a:latin typeface="Arial Black" panose="020B0A04020102020204" pitchFamily="34" charset="0"/>
            </a:endParaRPr>
          </a:p>
        </p:txBody>
      </p:sp>
      <p:sp>
        <p:nvSpPr>
          <p:cNvPr id="168" name="TextBox 192"/>
          <p:cNvSpPr txBox="1"/>
          <p:nvPr/>
        </p:nvSpPr>
        <p:spPr>
          <a:xfrm>
            <a:off x="8087163" y="1245914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改善血液流变</a:t>
            </a:r>
          </a:p>
        </p:txBody>
      </p:sp>
      <p:sp>
        <p:nvSpPr>
          <p:cNvPr id="169" name="TextBox 193"/>
          <p:cNvSpPr txBox="1"/>
          <p:nvPr/>
        </p:nvSpPr>
        <p:spPr>
          <a:xfrm>
            <a:off x="8732736" y="4262645"/>
            <a:ext cx="28777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83C4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组织修复与保护</a:t>
            </a:r>
          </a:p>
        </p:txBody>
      </p:sp>
      <p:sp>
        <p:nvSpPr>
          <p:cNvPr id="170" name="TextBox 194"/>
          <p:cNvSpPr txBox="1"/>
          <p:nvPr/>
        </p:nvSpPr>
        <p:spPr>
          <a:xfrm>
            <a:off x="1471391" y="2647172"/>
            <a:ext cx="2108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000" kern="0" dirty="0">
                <a:solidFill>
                  <a:srgbClr val="DA7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抗凝、溶栓</a:t>
            </a:r>
            <a:endParaRPr kumimoji="0" lang="zh-CN" altLang="en-US" sz="3000" b="0" i="0" u="none" strike="noStrike" kern="0" cap="none" spc="0" normalizeH="0" baseline="0" noProof="0" dirty="0">
              <a:ln>
                <a:noFill/>
              </a:ln>
              <a:solidFill>
                <a:srgbClr val="DA762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1" name="图片 17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6967" y1="74162" x2="27440" y2="74848"/>
                        <a14:backgroundMark x1="30483" y1="76677" x2="72455" y2="80488"/>
                        <a14:backgroundMark x1="72455" y1="80488" x2="81427" y2="77439"/>
                        <a14:backgroundMark x1="81427" y1="77439" x2="81637" y2="77439"/>
                        <a14:backgroundMark x1="74029" y1="70503" x2="74029" y2="70503"/>
                        <a14:backgroundMark x1="66369" y1="70274" x2="66369" y2="70274"/>
                        <a14:backgroundMark x1="82109" y1="68826" x2="82109" y2="68826"/>
                        <a14:backgroundMark x1="44092" y1="75314" x2="44092" y2="75314"/>
                        <a14:backgroundMark x1="77954" y1="69247" x2="77954" y2="69247"/>
                        <a14:backgroundMark x1="80548" y1="69247" x2="80548" y2="69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533" y="3172374"/>
            <a:ext cx="914005" cy="629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5" name="矩形 174"/>
          <p:cNvSpPr/>
          <p:nvPr/>
        </p:nvSpPr>
        <p:spPr>
          <a:xfrm>
            <a:off x="7399873" y="1856104"/>
            <a:ext cx="245907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降低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升高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HDL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降低血纤维蛋白原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改善血管内皮功能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提高红细胞变形能力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改善微循环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TXA2/PGI2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比值</a:t>
            </a:r>
          </a:p>
        </p:txBody>
      </p:sp>
      <p:sp>
        <p:nvSpPr>
          <p:cNvPr id="177" name="矩形 176"/>
          <p:cNvSpPr/>
          <p:nvPr/>
        </p:nvSpPr>
        <p:spPr>
          <a:xfrm>
            <a:off x="8118250" y="4901517"/>
            <a:ext cx="317046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减少自由基形成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减少细胞凋亡与损伤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活化细胞代谢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提高细胞耐缺血、缺氧能力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促进生长因子作用，组织再生</a:t>
            </a:r>
          </a:p>
        </p:txBody>
      </p:sp>
      <p:sp>
        <p:nvSpPr>
          <p:cNvPr id="178" name="圆角矩形 177"/>
          <p:cNvSpPr/>
          <p:nvPr/>
        </p:nvSpPr>
        <p:spPr>
          <a:xfrm>
            <a:off x="7752656" y="3912937"/>
            <a:ext cx="4051300" cy="262358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55601"/>
            <a:ext cx="10175697" cy="501650"/>
          </a:xfrm>
        </p:spPr>
        <p:txBody>
          <a:bodyPr/>
          <a:lstStyle/>
          <a:p>
            <a:r>
              <a:rPr lang="zh-CN" altLang="en-US" sz="2665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rPr>
              <a:t>缺血性卒中患者大多肾脏功能受损，且与严重程度呈正相关</a:t>
            </a:r>
          </a:p>
        </p:txBody>
      </p:sp>
      <p:sp>
        <p:nvSpPr>
          <p:cNvPr id="3" name="矩形 2"/>
          <p:cNvSpPr/>
          <p:nvPr/>
        </p:nvSpPr>
        <p:spPr>
          <a:xfrm>
            <a:off x="1198943" y="1030522"/>
            <a:ext cx="8545132" cy="942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85875" y="1137746"/>
            <a:ext cx="836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多中心研究，急性脑梗死组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例，健康体检组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例。观察急性脑梗死与尿微量白蛋白（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U-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Alb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）、血尿酸（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UA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）、肌酐（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）、尿素氮（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BUN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）水平的相关性</a:t>
            </a:r>
          </a:p>
        </p:txBody>
      </p: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2911657216"/>
              </p:ext>
            </p:extLst>
          </p:nvPr>
        </p:nvGraphicFramePr>
        <p:xfrm>
          <a:off x="454375" y="2513541"/>
          <a:ext cx="1355180" cy="3077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120939" y="3301671"/>
            <a:ext cx="400110" cy="13620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1400" dirty="0"/>
              <a:t>U-</a:t>
            </a:r>
            <a:r>
              <a:rPr lang="en-US" altLang="zh-CN" sz="1400" dirty="0" err="1"/>
              <a:t>Alb</a:t>
            </a:r>
            <a:r>
              <a:rPr lang="en-US" altLang="zh-CN" sz="1400" dirty="0"/>
              <a:t>/</a:t>
            </a:r>
            <a:r>
              <a:rPr lang="zh-CN" altLang="en-US" sz="1400" dirty="0"/>
              <a:t>（</a:t>
            </a:r>
            <a:r>
              <a:rPr lang="en-US" altLang="zh-CN" sz="1400" dirty="0"/>
              <a:t>mg/L</a:t>
            </a:r>
            <a:r>
              <a:rPr lang="zh-CN" altLang="en-US" sz="1400" dirty="0"/>
              <a:t>）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552502" y="5858845"/>
            <a:ext cx="1292881" cy="306816"/>
            <a:chOff x="1043717" y="6010321"/>
            <a:chExt cx="1515682" cy="465620"/>
          </a:xfrm>
        </p:grpSpPr>
        <p:sp>
          <p:nvSpPr>
            <p:cNvPr id="12" name="矩形 11"/>
            <p:cNvSpPr/>
            <p:nvPr/>
          </p:nvSpPr>
          <p:spPr>
            <a:xfrm>
              <a:off x="1043717" y="6085416"/>
              <a:ext cx="1515682" cy="390525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043717" y="6010321"/>
              <a:ext cx="15156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微量蛋白尿</a:t>
              </a:r>
            </a:p>
          </p:txBody>
        </p:sp>
      </p:grpSp>
      <p:graphicFrame>
        <p:nvGraphicFramePr>
          <p:cNvPr id="14" name="图表 13"/>
          <p:cNvGraphicFramePr/>
          <p:nvPr>
            <p:extLst>
              <p:ext uri="{D42A27DB-BD31-4B8C-83A1-F6EECF244321}">
                <p14:modId xmlns:p14="http://schemas.microsoft.com/office/powerpoint/2010/main" val="1767384827"/>
              </p:ext>
            </p:extLst>
          </p:nvPr>
        </p:nvGraphicFramePr>
        <p:xfrm>
          <a:off x="2120844" y="2728529"/>
          <a:ext cx="1292021" cy="2714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1792652" y="3109396"/>
            <a:ext cx="400110" cy="13620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1400" dirty="0"/>
              <a:t>UA/</a:t>
            </a:r>
            <a:r>
              <a:rPr lang="zh-CN" altLang="en-US" sz="1400" dirty="0"/>
              <a:t>（</a:t>
            </a:r>
            <a:r>
              <a:rPr lang="el-GR" altLang="zh-CN" sz="1400" dirty="0"/>
              <a:t>μ</a:t>
            </a:r>
            <a:r>
              <a:rPr lang="en-US" altLang="zh-CN" sz="1400" dirty="0" err="1"/>
              <a:t>mol</a:t>
            </a:r>
            <a:r>
              <a:rPr lang="en-US" altLang="zh-CN" sz="1400" dirty="0"/>
              <a:t>/L</a:t>
            </a:r>
            <a:r>
              <a:rPr lang="zh-CN" altLang="en-US" sz="1400" dirty="0"/>
              <a:t>）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2260826" y="5888674"/>
            <a:ext cx="953498" cy="298999"/>
            <a:chOff x="3230704" y="5795119"/>
            <a:chExt cx="1515683" cy="427126"/>
          </a:xfrm>
        </p:grpSpPr>
        <p:sp>
          <p:nvSpPr>
            <p:cNvPr id="16" name="矩形 15"/>
            <p:cNvSpPr/>
            <p:nvPr/>
          </p:nvSpPr>
          <p:spPr>
            <a:xfrm>
              <a:off x="3230705" y="5831720"/>
              <a:ext cx="1515682" cy="390525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230704" y="5795119"/>
              <a:ext cx="1515681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血尿酸</a:t>
              </a:r>
            </a:p>
          </p:txBody>
        </p:sp>
      </p:grpSp>
      <p:graphicFrame>
        <p:nvGraphicFramePr>
          <p:cNvPr id="20" name="图表 19"/>
          <p:cNvGraphicFramePr/>
          <p:nvPr>
            <p:extLst>
              <p:ext uri="{D42A27DB-BD31-4B8C-83A1-F6EECF244321}">
                <p14:modId xmlns:p14="http://schemas.microsoft.com/office/powerpoint/2010/main" val="2900291321"/>
              </p:ext>
            </p:extLst>
          </p:nvPr>
        </p:nvGraphicFramePr>
        <p:xfrm>
          <a:off x="3483126" y="2604045"/>
          <a:ext cx="1406488" cy="294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3253166" y="3264777"/>
            <a:ext cx="400110" cy="13620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1400" dirty="0"/>
              <a:t>CR/</a:t>
            </a:r>
            <a:r>
              <a:rPr lang="zh-CN" altLang="en-US" sz="1400" dirty="0"/>
              <a:t>（</a:t>
            </a:r>
            <a:r>
              <a:rPr lang="el-GR" altLang="zh-CN" sz="1400" dirty="0"/>
              <a:t>μ</a:t>
            </a:r>
            <a:r>
              <a:rPr lang="en-US" altLang="zh-CN" sz="1400" dirty="0" err="1"/>
              <a:t>mol</a:t>
            </a:r>
            <a:r>
              <a:rPr lang="en-US" altLang="zh-CN" sz="1400" dirty="0"/>
              <a:t>/L</a:t>
            </a:r>
            <a:r>
              <a:rPr lang="zh-CN" altLang="en-US" sz="1400" dirty="0"/>
              <a:t>）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3792884" y="5901244"/>
            <a:ext cx="1092943" cy="353015"/>
            <a:chOff x="6530315" y="6085416"/>
            <a:chExt cx="1515682" cy="390525"/>
          </a:xfrm>
        </p:grpSpPr>
        <p:sp>
          <p:nvSpPr>
            <p:cNvPr id="22" name="矩形 21"/>
            <p:cNvSpPr/>
            <p:nvPr/>
          </p:nvSpPr>
          <p:spPr>
            <a:xfrm>
              <a:off x="6530315" y="6085416"/>
              <a:ext cx="1515682" cy="390525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530315" y="6137387"/>
              <a:ext cx="15156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肌酐</a:t>
              </a:r>
            </a:p>
          </p:txBody>
        </p:sp>
      </p:grpSp>
      <p:graphicFrame>
        <p:nvGraphicFramePr>
          <p:cNvPr id="24" name="图表 23"/>
          <p:cNvGraphicFramePr/>
          <p:nvPr>
            <p:extLst>
              <p:ext uri="{D42A27DB-BD31-4B8C-83A1-F6EECF244321}">
                <p14:modId xmlns:p14="http://schemas.microsoft.com/office/powerpoint/2010/main" val="3800232671"/>
              </p:ext>
            </p:extLst>
          </p:nvPr>
        </p:nvGraphicFramePr>
        <p:xfrm>
          <a:off x="5356455" y="2697403"/>
          <a:ext cx="1355180" cy="294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文本框 24"/>
          <p:cNvSpPr txBox="1"/>
          <p:nvPr/>
        </p:nvSpPr>
        <p:spPr>
          <a:xfrm>
            <a:off x="5022827" y="3288276"/>
            <a:ext cx="400110" cy="13620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1400" dirty="0"/>
              <a:t>BUN/</a:t>
            </a:r>
            <a:r>
              <a:rPr lang="zh-CN" altLang="en-US" sz="1400" dirty="0"/>
              <a:t>（</a:t>
            </a:r>
            <a:r>
              <a:rPr lang="en-US" altLang="zh-CN" sz="1400" dirty="0" err="1"/>
              <a:t>mmol</a:t>
            </a:r>
            <a:r>
              <a:rPr lang="en-US" altLang="zh-CN" sz="1400" dirty="0"/>
              <a:t>/L</a:t>
            </a:r>
            <a:r>
              <a:rPr lang="zh-CN" altLang="en-US" sz="1400" dirty="0"/>
              <a:t>）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338159" y="5908329"/>
            <a:ext cx="990722" cy="338554"/>
            <a:chOff x="9307581" y="6085416"/>
            <a:chExt cx="1515682" cy="390525"/>
          </a:xfrm>
        </p:grpSpPr>
        <p:sp>
          <p:nvSpPr>
            <p:cNvPr id="26" name="矩形 25"/>
            <p:cNvSpPr/>
            <p:nvPr/>
          </p:nvSpPr>
          <p:spPr>
            <a:xfrm>
              <a:off x="9307581" y="6085416"/>
              <a:ext cx="1515682" cy="390525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307581" y="6137387"/>
              <a:ext cx="15156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尿素氮</a:t>
              </a: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662433" y="2179921"/>
            <a:ext cx="687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P</a:t>
            </a:r>
            <a:r>
              <a:rPr lang="zh-CN" altLang="en-US" sz="1200" dirty="0"/>
              <a:t>＜</a:t>
            </a:r>
            <a:r>
              <a:rPr lang="en-US" altLang="zh-CN" sz="1200" dirty="0"/>
              <a:t>0.05</a:t>
            </a:r>
            <a:endParaRPr lang="zh-CN" altLang="en-US" sz="1200" dirty="0"/>
          </a:p>
        </p:txBody>
      </p:sp>
      <p:sp>
        <p:nvSpPr>
          <p:cNvPr id="29" name="文本框 28"/>
          <p:cNvSpPr txBox="1"/>
          <p:nvPr/>
        </p:nvSpPr>
        <p:spPr>
          <a:xfrm>
            <a:off x="2526550" y="2219621"/>
            <a:ext cx="687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P</a:t>
            </a:r>
            <a:r>
              <a:rPr lang="zh-CN" altLang="en-US" sz="1200" dirty="0"/>
              <a:t>＜</a:t>
            </a:r>
            <a:r>
              <a:rPr lang="en-US" altLang="zh-CN" sz="1200" dirty="0"/>
              <a:t>0.05</a:t>
            </a:r>
            <a:endParaRPr lang="zh-CN" altLang="en-US" sz="1200" dirty="0"/>
          </a:p>
        </p:txBody>
      </p:sp>
      <p:sp>
        <p:nvSpPr>
          <p:cNvPr id="30" name="文本框 29"/>
          <p:cNvSpPr txBox="1"/>
          <p:nvPr/>
        </p:nvSpPr>
        <p:spPr>
          <a:xfrm>
            <a:off x="4541940" y="2280067"/>
            <a:ext cx="687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P</a:t>
            </a:r>
            <a:r>
              <a:rPr lang="zh-CN" altLang="en-US" sz="1200" dirty="0"/>
              <a:t>＜</a:t>
            </a:r>
            <a:r>
              <a:rPr lang="en-US" altLang="zh-CN" sz="1200" dirty="0"/>
              <a:t>0.01</a:t>
            </a:r>
            <a:endParaRPr lang="zh-CN" altLang="en-US" sz="1200" dirty="0"/>
          </a:p>
        </p:txBody>
      </p:sp>
      <p:sp>
        <p:nvSpPr>
          <p:cNvPr id="31" name="文本框 30"/>
          <p:cNvSpPr txBox="1"/>
          <p:nvPr/>
        </p:nvSpPr>
        <p:spPr>
          <a:xfrm>
            <a:off x="5869556" y="2247634"/>
            <a:ext cx="687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P</a:t>
            </a:r>
            <a:r>
              <a:rPr lang="zh-CN" altLang="en-US" sz="1200" dirty="0"/>
              <a:t>＜</a:t>
            </a:r>
            <a:r>
              <a:rPr lang="en-US" altLang="zh-CN" sz="1200" dirty="0"/>
              <a:t>0.05</a:t>
            </a:r>
            <a:endParaRPr lang="zh-CN" altLang="en-US" sz="1200" dirty="0"/>
          </a:p>
        </p:txBody>
      </p:sp>
      <p:sp>
        <p:nvSpPr>
          <p:cNvPr id="5" name="矩形 4"/>
          <p:cNvSpPr/>
          <p:nvPr/>
        </p:nvSpPr>
        <p:spPr>
          <a:xfrm>
            <a:off x="0" y="6633501"/>
            <a:ext cx="816622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赵鹏</a:t>
            </a:r>
            <a:r>
              <a:rPr lang="en-US" altLang="zh-CN" sz="900" dirty="0">
                <a:latin typeface="Times New Roman" panose="02020603050405020304" pitchFamily="18" charset="0"/>
              </a:rPr>
              <a:t>, </a:t>
            </a:r>
            <a:r>
              <a:rPr lang="zh-CN" altLang="zh-CN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赵幸娟</a:t>
            </a:r>
            <a:r>
              <a:rPr lang="en-US" altLang="zh-CN" sz="900" dirty="0">
                <a:latin typeface="Times New Roman" panose="02020603050405020304" pitchFamily="18" charset="0"/>
              </a:rPr>
              <a:t>, </a:t>
            </a:r>
            <a:r>
              <a:rPr lang="zh-CN" altLang="zh-CN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郑亚珂</a:t>
            </a:r>
            <a:r>
              <a:rPr lang="en-US" altLang="zh-CN" sz="900" dirty="0">
                <a:latin typeface="Times New Roman" panose="02020603050405020304" pitchFamily="18" charset="0"/>
              </a:rPr>
              <a:t>, </a:t>
            </a:r>
            <a:r>
              <a:rPr lang="zh-CN" altLang="zh-CN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李薇</a:t>
            </a:r>
            <a:r>
              <a:rPr lang="en-US" altLang="zh-CN" sz="900" dirty="0">
                <a:latin typeface="Times New Roman" panose="02020603050405020304" pitchFamily="18" charset="0"/>
              </a:rPr>
              <a:t>, </a:t>
            </a:r>
            <a:r>
              <a:rPr lang="zh-CN" altLang="zh-CN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李荣</a:t>
            </a:r>
            <a:r>
              <a:rPr lang="en-US" altLang="zh-CN" sz="900" dirty="0">
                <a:latin typeface="Times New Roman" panose="02020603050405020304" pitchFamily="18" charset="0"/>
              </a:rPr>
              <a:t>, </a:t>
            </a:r>
            <a:r>
              <a:rPr lang="zh-CN" altLang="zh-CN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孙争宇</a:t>
            </a:r>
            <a:r>
              <a:rPr lang="en-US" altLang="zh-CN" sz="900" dirty="0">
                <a:latin typeface="Times New Roman" panose="02020603050405020304" pitchFamily="18" charset="0"/>
              </a:rPr>
              <a:t>. </a:t>
            </a:r>
            <a:r>
              <a:rPr lang="zh-CN" altLang="zh-CN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急性脑梗死与肾功能指标水平的相关性研究</a:t>
            </a:r>
            <a:r>
              <a:rPr lang="en-US" altLang="zh-CN" sz="900" dirty="0">
                <a:latin typeface="Times New Roman" panose="02020603050405020304" pitchFamily="18" charset="0"/>
              </a:rPr>
              <a:t>. </a:t>
            </a:r>
            <a:r>
              <a:rPr lang="zh-CN" altLang="zh-CN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神经损伤与功能重建</a:t>
            </a:r>
            <a:r>
              <a:rPr lang="en-US" altLang="zh-CN" sz="900" dirty="0">
                <a:latin typeface="Times New Roman" panose="02020603050405020304" pitchFamily="18" charset="0"/>
              </a:rPr>
              <a:t>. 2014. 9(03): 216-217</a:t>
            </a:r>
            <a:endParaRPr lang="zh-CN" altLang="en-US" sz="900" dirty="0"/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85479D6A-85FF-05EB-E501-AF9121BADA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3830433"/>
              </p:ext>
            </p:extLst>
          </p:nvPr>
        </p:nvGraphicFramePr>
        <p:xfrm>
          <a:off x="7461051" y="2524634"/>
          <a:ext cx="1826788" cy="2123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2FE73CD2-DA63-E206-9934-D76BEFD5F6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2057662"/>
              </p:ext>
            </p:extLst>
          </p:nvPr>
        </p:nvGraphicFramePr>
        <p:xfrm>
          <a:off x="10071155" y="2513541"/>
          <a:ext cx="1707699" cy="2113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D0ED889E-FADA-5E63-9261-DA2CFEA17D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3721016"/>
              </p:ext>
            </p:extLst>
          </p:nvPr>
        </p:nvGraphicFramePr>
        <p:xfrm>
          <a:off x="8633067" y="4566612"/>
          <a:ext cx="1819419" cy="183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18" name="组合 17">
            <a:extLst>
              <a:ext uri="{FF2B5EF4-FFF2-40B4-BE49-F238E27FC236}">
                <a16:creationId xmlns:a16="http://schemas.microsoft.com/office/drawing/2014/main" id="{84F22074-5A8F-980C-686E-924E8D169FB0}"/>
              </a:ext>
            </a:extLst>
          </p:cNvPr>
          <p:cNvGrpSpPr/>
          <p:nvPr/>
        </p:nvGrpSpPr>
        <p:grpSpPr>
          <a:xfrm>
            <a:off x="7801151" y="2198298"/>
            <a:ext cx="817407" cy="309008"/>
            <a:chOff x="3753049" y="6085416"/>
            <a:chExt cx="1515682" cy="390525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2DFA126C-FC57-AD7A-254F-E535C2C56FEF}"/>
                </a:ext>
              </a:extLst>
            </p:cNvPr>
            <p:cNvSpPr/>
            <p:nvPr/>
          </p:nvSpPr>
          <p:spPr>
            <a:xfrm>
              <a:off x="3753049" y="6085416"/>
              <a:ext cx="1515682" cy="3905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5F3C7329-0B31-F40F-7F4A-F98A2F17F6AA}"/>
                </a:ext>
              </a:extLst>
            </p:cNvPr>
            <p:cNvSpPr txBox="1"/>
            <p:nvPr/>
          </p:nvSpPr>
          <p:spPr>
            <a:xfrm>
              <a:off x="3753049" y="6137387"/>
              <a:ext cx="15156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血尿酸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D46BB042-1B40-FB68-2C3E-E9C66519468F}"/>
              </a:ext>
            </a:extLst>
          </p:cNvPr>
          <p:cNvGrpSpPr/>
          <p:nvPr/>
        </p:nvGrpSpPr>
        <p:grpSpPr>
          <a:xfrm>
            <a:off x="10561740" y="2219621"/>
            <a:ext cx="700047" cy="277246"/>
            <a:chOff x="6530315" y="6085416"/>
            <a:chExt cx="1515682" cy="390525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2FFBA9D3-D5F5-124A-E5EA-22ED4512D173}"/>
                </a:ext>
              </a:extLst>
            </p:cNvPr>
            <p:cNvSpPr/>
            <p:nvPr/>
          </p:nvSpPr>
          <p:spPr>
            <a:xfrm>
              <a:off x="6530315" y="6085416"/>
              <a:ext cx="1515682" cy="3905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398C379D-E035-E019-5900-177FFB5661BD}"/>
                </a:ext>
              </a:extLst>
            </p:cNvPr>
            <p:cNvSpPr txBox="1"/>
            <p:nvPr/>
          </p:nvSpPr>
          <p:spPr>
            <a:xfrm>
              <a:off x="6530315" y="6137387"/>
              <a:ext cx="15156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肌酐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8ABEF02E-80A6-813A-C48C-22475D7DC2DE}"/>
              </a:ext>
            </a:extLst>
          </p:cNvPr>
          <p:cNvGrpSpPr/>
          <p:nvPr/>
        </p:nvGrpSpPr>
        <p:grpSpPr>
          <a:xfrm>
            <a:off x="9091135" y="6405332"/>
            <a:ext cx="903281" cy="337097"/>
            <a:chOff x="9307581" y="6052665"/>
            <a:chExt cx="1515682" cy="423276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44569C9C-A4CC-2D9E-64FF-7662E5EFFCB5}"/>
                </a:ext>
              </a:extLst>
            </p:cNvPr>
            <p:cNvSpPr/>
            <p:nvPr/>
          </p:nvSpPr>
          <p:spPr>
            <a:xfrm>
              <a:off x="9307581" y="6085416"/>
              <a:ext cx="1515682" cy="3905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CF3E38E6-1669-70C1-5820-CC9C69DFAA9D}"/>
                </a:ext>
              </a:extLst>
            </p:cNvPr>
            <p:cNvSpPr txBox="1"/>
            <p:nvPr/>
          </p:nvSpPr>
          <p:spPr>
            <a:xfrm>
              <a:off x="9307581" y="6052665"/>
              <a:ext cx="15156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尿素氮</a:t>
              </a:r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A606EAB7-3399-BDE7-3936-1C7CE0B705B2}"/>
              </a:ext>
            </a:extLst>
          </p:cNvPr>
          <p:cNvSpPr txBox="1"/>
          <p:nvPr/>
        </p:nvSpPr>
        <p:spPr>
          <a:xfrm>
            <a:off x="7167101" y="2889159"/>
            <a:ext cx="400110" cy="13620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1400" dirty="0"/>
              <a:t>UA/</a:t>
            </a:r>
            <a:r>
              <a:rPr lang="zh-CN" altLang="en-US" sz="1400" dirty="0"/>
              <a:t>（</a:t>
            </a:r>
            <a:r>
              <a:rPr lang="el-GR" altLang="zh-CN" sz="1400" dirty="0"/>
              <a:t>μ</a:t>
            </a:r>
            <a:r>
              <a:rPr lang="en-US" altLang="zh-CN" sz="1400" dirty="0" err="1"/>
              <a:t>mol</a:t>
            </a:r>
            <a:r>
              <a:rPr lang="en-US" altLang="zh-CN" sz="1400" dirty="0"/>
              <a:t>/L</a:t>
            </a:r>
            <a:r>
              <a:rPr lang="zh-CN" altLang="en-US" sz="1400" dirty="0"/>
              <a:t>）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0395BCFA-5C73-2380-1AF3-88965416B2EC}"/>
              </a:ext>
            </a:extLst>
          </p:cNvPr>
          <p:cNvSpPr txBox="1"/>
          <p:nvPr/>
        </p:nvSpPr>
        <p:spPr>
          <a:xfrm>
            <a:off x="9791450" y="2788133"/>
            <a:ext cx="400110" cy="13620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1400" dirty="0"/>
              <a:t>CR/</a:t>
            </a:r>
            <a:r>
              <a:rPr lang="zh-CN" altLang="en-US" sz="1400" dirty="0"/>
              <a:t>（</a:t>
            </a:r>
            <a:r>
              <a:rPr lang="el-GR" altLang="zh-CN" sz="1400" dirty="0"/>
              <a:t>μ</a:t>
            </a:r>
            <a:r>
              <a:rPr lang="en-US" altLang="zh-CN" sz="1400" dirty="0" err="1"/>
              <a:t>mol</a:t>
            </a:r>
            <a:r>
              <a:rPr lang="en-US" altLang="zh-CN" sz="1400" dirty="0"/>
              <a:t>/L</a:t>
            </a:r>
            <a:r>
              <a:rPr lang="zh-CN" altLang="en-US" sz="1400" dirty="0"/>
              <a:t>）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5E63AADE-04D1-1102-4CD1-02A4EA93273E}"/>
              </a:ext>
            </a:extLst>
          </p:cNvPr>
          <p:cNvSpPr txBox="1"/>
          <p:nvPr/>
        </p:nvSpPr>
        <p:spPr>
          <a:xfrm>
            <a:off x="8232954" y="4910163"/>
            <a:ext cx="400110" cy="13440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1400" dirty="0"/>
              <a:t>BUN/</a:t>
            </a:r>
            <a:r>
              <a:rPr lang="zh-CN" altLang="en-US" sz="1400" dirty="0"/>
              <a:t>（</a:t>
            </a:r>
            <a:r>
              <a:rPr lang="en-US" altLang="zh-CN" sz="1400" dirty="0" err="1"/>
              <a:t>mmol</a:t>
            </a:r>
            <a:r>
              <a:rPr lang="en-US" altLang="zh-CN" sz="1400" dirty="0"/>
              <a:t>/L</a:t>
            </a:r>
            <a:r>
              <a:rPr lang="zh-CN" altLang="en-US" sz="1400" dirty="0"/>
              <a:t>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082BE63-70B8-7E08-E7AF-F1EB78258B04}"/>
              </a:ext>
            </a:extLst>
          </p:cNvPr>
          <p:cNvSpPr txBox="1"/>
          <p:nvPr/>
        </p:nvSpPr>
        <p:spPr>
          <a:xfrm>
            <a:off x="120939" y="2179921"/>
            <a:ext cx="6785647" cy="4322478"/>
          </a:xfrm>
          <a:prstGeom prst="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55601"/>
            <a:ext cx="10638034" cy="501650"/>
          </a:xfrm>
        </p:spPr>
        <p:txBody>
          <a:bodyPr/>
          <a:lstStyle/>
          <a:p>
            <a:r>
              <a:rPr lang="zh-CN" altLang="en-US" sz="2665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rPr>
              <a:t>肾功能不全是缺血性卒中患者长期预后不良的独立危险因素</a:t>
            </a:r>
          </a:p>
        </p:txBody>
      </p:sp>
      <p:sp>
        <p:nvSpPr>
          <p:cNvPr id="3" name="矩形 2"/>
          <p:cNvSpPr/>
          <p:nvPr/>
        </p:nvSpPr>
        <p:spPr>
          <a:xfrm>
            <a:off x="1198943" y="1276554"/>
            <a:ext cx="9067800" cy="7720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85874" y="1329306"/>
            <a:ext cx="8830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回顾性研究，缺血性卒中患者按照肾脏受损程度，分为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CKD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组和对照组。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天后电话随访，采用ｍＲ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量表评估远期疗效。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肾脏功能越差病死率越高，应重视肾脏功能保护</a:t>
            </a:r>
          </a:p>
        </p:txBody>
      </p:sp>
      <p:graphicFrame>
        <p:nvGraphicFramePr>
          <p:cNvPr id="7" name="图表 6"/>
          <p:cNvGraphicFramePr/>
          <p:nvPr/>
        </p:nvGraphicFramePr>
        <p:xfrm>
          <a:off x="1068960" y="2355109"/>
          <a:ext cx="4252069" cy="3589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3946785" y="2856520"/>
            <a:ext cx="956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P</a:t>
            </a:r>
            <a:r>
              <a:rPr lang="zh-CN" altLang="en-US" sz="1400" dirty="0"/>
              <a:t>＜</a:t>
            </a:r>
            <a:r>
              <a:rPr lang="en-US" altLang="zh-CN" sz="1400" dirty="0"/>
              <a:t>0.05</a:t>
            </a:r>
            <a:endParaRPr lang="zh-CN" altLang="en-US" sz="1400" dirty="0"/>
          </a:p>
        </p:txBody>
      </p:sp>
      <p:sp>
        <p:nvSpPr>
          <p:cNvPr id="9" name="文本框 8"/>
          <p:cNvSpPr txBox="1"/>
          <p:nvPr/>
        </p:nvSpPr>
        <p:spPr>
          <a:xfrm>
            <a:off x="553203" y="2570910"/>
            <a:ext cx="400110" cy="28473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远期预后比较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例数（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6583" y="5279807"/>
            <a:ext cx="1638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mRS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量表评分）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130457" y="2355109"/>
            <a:ext cx="4767826" cy="3589505"/>
            <a:chOff x="6130457" y="2355109"/>
            <a:chExt cx="4767826" cy="3589505"/>
          </a:xfrm>
        </p:grpSpPr>
        <p:graphicFrame>
          <p:nvGraphicFramePr>
            <p:cNvPr id="12" name="图表 11"/>
            <p:cNvGraphicFramePr/>
            <p:nvPr/>
          </p:nvGraphicFramePr>
          <p:xfrm>
            <a:off x="6646214" y="2355109"/>
            <a:ext cx="4252069" cy="35895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" name="文本框 12"/>
            <p:cNvSpPr txBox="1"/>
            <p:nvPr/>
          </p:nvSpPr>
          <p:spPr>
            <a:xfrm>
              <a:off x="9524039" y="2856520"/>
              <a:ext cx="9562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P</a:t>
              </a:r>
              <a:r>
                <a:rPr lang="zh-CN" altLang="en-US" sz="1400" dirty="0"/>
                <a:t>＜</a:t>
              </a:r>
              <a:r>
                <a:rPr lang="en-US" altLang="zh-CN" sz="1400" dirty="0"/>
                <a:t>0.05</a:t>
              </a:r>
              <a:endParaRPr lang="zh-CN" altLang="en-US" sz="1400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130457" y="2570910"/>
              <a:ext cx="400110" cy="284739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远期预后比较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[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例数（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]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330512" y="5279806"/>
              <a:ext cx="16385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1200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mRS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量表评分）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0" y="6488748"/>
            <a:ext cx="8590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</a:pPr>
            <a:r>
              <a:rPr lang="en-US" altLang="zh-CN" sz="9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	</a:t>
            </a:r>
            <a:r>
              <a:rPr lang="zh-CN" altLang="zh-CN" sz="9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卢涛声</a:t>
            </a:r>
            <a:r>
              <a:rPr lang="en-US" altLang="zh-CN" sz="9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zh-CN" sz="9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徐珍瑾</a:t>
            </a:r>
            <a:r>
              <a:rPr lang="en-US" altLang="zh-CN" sz="9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zh-CN" sz="9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王国军</a:t>
            </a:r>
            <a:r>
              <a:rPr lang="en-US" altLang="zh-CN" sz="9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zh-CN" sz="9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张亚琴</a:t>
            </a:r>
            <a:r>
              <a:rPr lang="en-US" altLang="zh-CN" sz="9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zh-CN" sz="9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慢性肾功能不全对老年急性脑梗死患者远期预后的影响</a:t>
            </a:r>
            <a:r>
              <a:rPr lang="en-US" altLang="zh-CN" sz="9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zh-CN" sz="9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中华老年心脑血管病杂志</a:t>
            </a:r>
            <a:r>
              <a:rPr lang="en-US" altLang="zh-CN" sz="9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2016. 18(09): 934-937.</a:t>
            </a:r>
            <a:endParaRPr lang="zh-CN" altLang="zh-CN" sz="9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</a:pPr>
            <a:r>
              <a:rPr lang="en-US" altLang="zh-CN" sz="9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	</a:t>
            </a:r>
            <a:r>
              <a:rPr lang="zh-CN" altLang="zh-CN" sz="9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方浩威</a:t>
            </a:r>
            <a:r>
              <a:rPr lang="en-US" altLang="zh-CN" sz="9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zh-CN" sz="9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林菡</a:t>
            </a:r>
            <a:r>
              <a:rPr lang="en-US" altLang="zh-CN" sz="9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zh-CN" sz="9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黄晓芸</a:t>
            </a:r>
            <a:r>
              <a:rPr lang="en-US" altLang="zh-CN" sz="9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zh-CN" sz="9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梅志忠</a:t>
            </a:r>
            <a:r>
              <a:rPr lang="en-US" altLang="zh-CN" sz="9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zh-CN" sz="9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余映丽</a:t>
            </a:r>
            <a:r>
              <a:rPr lang="en-US" altLang="zh-CN" sz="9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zh-CN" sz="9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黄文彩</a:t>
            </a:r>
            <a:r>
              <a:rPr lang="en-US" altLang="zh-CN" sz="9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zh-CN" sz="9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肾脏功能对缺血性脑卒中患者长期生存状况的影响</a:t>
            </a:r>
            <a:r>
              <a:rPr lang="en-US" altLang="zh-CN" sz="9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zh-CN" sz="9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中国实用神经疾病杂志</a:t>
            </a:r>
            <a:r>
              <a:rPr lang="en-US" altLang="zh-CN" sz="9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2017. 20(05): 52-54.</a:t>
            </a:r>
            <a:endParaRPr lang="zh-CN" altLang="zh-CN" sz="9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10266743" y="0"/>
            <a:ext cx="1820401" cy="1168302"/>
            <a:chOff x="8126413" y="1512465"/>
            <a:chExt cx="2849562" cy="1828800"/>
          </a:xfrm>
          <a:solidFill>
            <a:srgbClr val="92D050"/>
          </a:solidFill>
        </p:grpSpPr>
        <p:sp>
          <p:nvSpPr>
            <p:cNvPr id="33" name="Freeform 5"/>
            <p:cNvSpPr>
              <a:spLocks noEditPoints="1"/>
            </p:cNvSpPr>
            <p:nvPr/>
          </p:nvSpPr>
          <p:spPr bwMode="auto">
            <a:xfrm>
              <a:off x="9144000" y="2352253"/>
              <a:ext cx="709613" cy="612775"/>
            </a:xfrm>
            <a:custGeom>
              <a:avLst/>
              <a:gdLst>
                <a:gd name="T0" fmla="*/ 437 w 447"/>
                <a:gd name="T1" fmla="*/ 192 h 386"/>
                <a:gd name="T2" fmla="*/ 331 w 447"/>
                <a:gd name="T3" fmla="*/ 377 h 386"/>
                <a:gd name="T4" fmla="*/ 116 w 447"/>
                <a:gd name="T5" fmla="*/ 377 h 386"/>
                <a:gd name="T6" fmla="*/ 7 w 447"/>
                <a:gd name="T7" fmla="*/ 192 h 386"/>
                <a:gd name="T8" fmla="*/ 5 w 447"/>
                <a:gd name="T9" fmla="*/ 197 h 386"/>
                <a:gd name="T10" fmla="*/ 0 w 447"/>
                <a:gd name="T11" fmla="*/ 197 h 386"/>
                <a:gd name="T12" fmla="*/ 111 w 447"/>
                <a:gd name="T13" fmla="*/ 386 h 386"/>
                <a:gd name="T14" fmla="*/ 113 w 447"/>
                <a:gd name="T15" fmla="*/ 386 h 386"/>
                <a:gd name="T16" fmla="*/ 331 w 447"/>
                <a:gd name="T17" fmla="*/ 386 h 386"/>
                <a:gd name="T18" fmla="*/ 329 w 447"/>
                <a:gd name="T19" fmla="*/ 384 h 386"/>
                <a:gd name="T20" fmla="*/ 338 w 447"/>
                <a:gd name="T21" fmla="*/ 379 h 386"/>
                <a:gd name="T22" fmla="*/ 338 w 447"/>
                <a:gd name="T23" fmla="*/ 381 h 386"/>
                <a:gd name="T24" fmla="*/ 447 w 447"/>
                <a:gd name="T25" fmla="*/ 197 h 386"/>
                <a:gd name="T26" fmla="*/ 444 w 447"/>
                <a:gd name="T27" fmla="*/ 197 h 386"/>
                <a:gd name="T28" fmla="*/ 440 w 447"/>
                <a:gd name="T29" fmla="*/ 197 h 386"/>
                <a:gd name="T30" fmla="*/ 437 w 447"/>
                <a:gd name="T31" fmla="*/ 192 h 386"/>
                <a:gd name="T32" fmla="*/ 430 w 447"/>
                <a:gd name="T33" fmla="*/ 159 h 386"/>
                <a:gd name="T34" fmla="*/ 447 w 447"/>
                <a:gd name="T35" fmla="*/ 187 h 386"/>
                <a:gd name="T36" fmla="*/ 430 w 447"/>
                <a:gd name="T37" fmla="*/ 159 h 386"/>
                <a:gd name="T38" fmla="*/ 331 w 447"/>
                <a:gd name="T39" fmla="*/ 5 h 386"/>
                <a:gd name="T40" fmla="*/ 116 w 447"/>
                <a:gd name="T41" fmla="*/ 5 h 386"/>
                <a:gd name="T42" fmla="*/ 331 w 447"/>
                <a:gd name="T43" fmla="*/ 5 h 386"/>
                <a:gd name="T44" fmla="*/ 435 w 447"/>
                <a:gd name="T45" fmla="*/ 187 h 386"/>
                <a:gd name="T46" fmla="*/ 331 w 447"/>
                <a:gd name="T47" fmla="*/ 5 h 386"/>
                <a:gd name="T48" fmla="*/ 106 w 447"/>
                <a:gd name="T49" fmla="*/ 0 h 386"/>
                <a:gd name="T50" fmla="*/ 7 w 447"/>
                <a:gd name="T51" fmla="*/ 176 h 386"/>
                <a:gd name="T52" fmla="*/ 106 w 447"/>
                <a:gd name="T53" fmla="*/ 0 h 386"/>
                <a:gd name="T54" fmla="*/ 106 w 447"/>
                <a:gd name="T55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7" h="386">
                  <a:moveTo>
                    <a:pt x="437" y="192"/>
                  </a:moveTo>
                  <a:lnTo>
                    <a:pt x="331" y="377"/>
                  </a:lnTo>
                  <a:lnTo>
                    <a:pt x="116" y="377"/>
                  </a:lnTo>
                  <a:lnTo>
                    <a:pt x="7" y="192"/>
                  </a:lnTo>
                  <a:lnTo>
                    <a:pt x="5" y="197"/>
                  </a:lnTo>
                  <a:lnTo>
                    <a:pt x="0" y="197"/>
                  </a:lnTo>
                  <a:lnTo>
                    <a:pt x="111" y="386"/>
                  </a:lnTo>
                  <a:lnTo>
                    <a:pt x="113" y="386"/>
                  </a:lnTo>
                  <a:lnTo>
                    <a:pt x="331" y="386"/>
                  </a:lnTo>
                  <a:lnTo>
                    <a:pt x="329" y="384"/>
                  </a:lnTo>
                  <a:lnTo>
                    <a:pt x="338" y="379"/>
                  </a:lnTo>
                  <a:lnTo>
                    <a:pt x="338" y="381"/>
                  </a:lnTo>
                  <a:lnTo>
                    <a:pt x="447" y="197"/>
                  </a:lnTo>
                  <a:lnTo>
                    <a:pt x="444" y="197"/>
                  </a:lnTo>
                  <a:lnTo>
                    <a:pt x="440" y="197"/>
                  </a:lnTo>
                  <a:lnTo>
                    <a:pt x="437" y="192"/>
                  </a:lnTo>
                  <a:close/>
                  <a:moveTo>
                    <a:pt x="430" y="159"/>
                  </a:moveTo>
                  <a:lnTo>
                    <a:pt x="447" y="187"/>
                  </a:lnTo>
                  <a:lnTo>
                    <a:pt x="430" y="159"/>
                  </a:lnTo>
                  <a:close/>
                  <a:moveTo>
                    <a:pt x="331" y="5"/>
                  </a:moveTo>
                  <a:lnTo>
                    <a:pt x="116" y="5"/>
                  </a:lnTo>
                  <a:lnTo>
                    <a:pt x="331" y="5"/>
                  </a:lnTo>
                  <a:lnTo>
                    <a:pt x="435" y="187"/>
                  </a:lnTo>
                  <a:lnTo>
                    <a:pt x="331" y="5"/>
                  </a:lnTo>
                  <a:close/>
                  <a:moveTo>
                    <a:pt x="106" y="0"/>
                  </a:moveTo>
                  <a:lnTo>
                    <a:pt x="7" y="176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6"/>
            <p:cNvSpPr>
              <a:spLocks noEditPoints="1"/>
            </p:cNvSpPr>
            <p:nvPr/>
          </p:nvSpPr>
          <p:spPr bwMode="auto">
            <a:xfrm>
              <a:off x="9144000" y="2352253"/>
              <a:ext cx="709613" cy="612775"/>
            </a:xfrm>
            <a:custGeom>
              <a:avLst/>
              <a:gdLst>
                <a:gd name="T0" fmla="*/ 437 w 447"/>
                <a:gd name="T1" fmla="*/ 192 h 386"/>
                <a:gd name="T2" fmla="*/ 331 w 447"/>
                <a:gd name="T3" fmla="*/ 377 h 386"/>
                <a:gd name="T4" fmla="*/ 116 w 447"/>
                <a:gd name="T5" fmla="*/ 377 h 386"/>
                <a:gd name="T6" fmla="*/ 7 w 447"/>
                <a:gd name="T7" fmla="*/ 192 h 386"/>
                <a:gd name="T8" fmla="*/ 5 w 447"/>
                <a:gd name="T9" fmla="*/ 197 h 386"/>
                <a:gd name="T10" fmla="*/ 0 w 447"/>
                <a:gd name="T11" fmla="*/ 197 h 386"/>
                <a:gd name="T12" fmla="*/ 111 w 447"/>
                <a:gd name="T13" fmla="*/ 386 h 386"/>
                <a:gd name="T14" fmla="*/ 113 w 447"/>
                <a:gd name="T15" fmla="*/ 386 h 386"/>
                <a:gd name="T16" fmla="*/ 331 w 447"/>
                <a:gd name="T17" fmla="*/ 386 h 386"/>
                <a:gd name="T18" fmla="*/ 329 w 447"/>
                <a:gd name="T19" fmla="*/ 384 h 386"/>
                <a:gd name="T20" fmla="*/ 338 w 447"/>
                <a:gd name="T21" fmla="*/ 379 h 386"/>
                <a:gd name="T22" fmla="*/ 338 w 447"/>
                <a:gd name="T23" fmla="*/ 381 h 386"/>
                <a:gd name="T24" fmla="*/ 447 w 447"/>
                <a:gd name="T25" fmla="*/ 197 h 386"/>
                <a:gd name="T26" fmla="*/ 444 w 447"/>
                <a:gd name="T27" fmla="*/ 197 h 386"/>
                <a:gd name="T28" fmla="*/ 440 w 447"/>
                <a:gd name="T29" fmla="*/ 197 h 386"/>
                <a:gd name="T30" fmla="*/ 437 w 447"/>
                <a:gd name="T31" fmla="*/ 192 h 386"/>
                <a:gd name="T32" fmla="*/ 430 w 447"/>
                <a:gd name="T33" fmla="*/ 159 h 386"/>
                <a:gd name="T34" fmla="*/ 447 w 447"/>
                <a:gd name="T35" fmla="*/ 187 h 386"/>
                <a:gd name="T36" fmla="*/ 430 w 447"/>
                <a:gd name="T37" fmla="*/ 159 h 386"/>
                <a:gd name="T38" fmla="*/ 331 w 447"/>
                <a:gd name="T39" fmla="*/ 5 h 386"/>
                <a:gd name="T40" fmla="*/ 116 w 447"/>
                <a:gd name="T41" fmla="*/ 5 h 386"/>
                <a:gd name="T42" fmla="*/ 331 w 447"/>
                <a:gd name="T43" fmla="*/ 5 h 386"/>
                <a:gd name="T44" fmla="*/ 435 w 447"/>
                <a:gd name="T45" fmla="*/ 187 h 386"/>
                <a:gd name="T46" fmla="*/ 331 w 447"/>
                <a:gd name="T47" fmla="*/ 5 h 386"/>
                <a:gd name="T48" fmla="*/ 106 w 447"/>
                <a:gd name="T49" fmla="*/ 0 h 386"/>
                <a:gd name="T50" fmla="*/ 7 w 447"/>
                <a:gd name="T51" fmla="*/ 176 h 386"/>
                <a:gd name="T52" fmla="*/ 106 w 447"/>
                <a:gd name="T53" fmla="*/ 0 h 386"/>
                <a:gd name="T54" fmla="*/ 106 w 447"/>
                <a:gd name="T55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7" h="386">
                  <a:moveTo>
                    <a:pt x="437" y="192"/>
                  </a:moveTo>
                  <a:lnTo>
                    <a:pt x="331" y="377"/>
                  </a:lnTo>
                  <a:lnTo>
                    <a:pt x="116" y="377"/>
                  </a:lnTo>
                  <a:lnTo>
                    <a:pt x="7" y="192"/>
                  </a:lnTo>
                  <a:lnTo>
                    <a:pt x="5" y="197"/>
                  </a:lnTo>
                  <a:lnTo>
                    <a:pt x="0" y="197"/>
                  </a:lnTo>
                  <a:lnTo>
                    <a:pt x="111" y="386"/>
                  </a:lnTo>
                  <a:lnTo>
                    <a:pt x="113" y="386"/>
                  </a:lnTo>
                  <a:lnTo>
                    <a:pt x="331" y="386"/>
                  </a:lnTo>
                  <a:lnTo>
                    <a:pt x="329" y="384"/>
                  </a:lnTo>
                  <a:lnTo>
                    <a:pt x="338" y="379"/>
                  </a:lnTo>
                  <a:lnTo>
                    <a:pt x="338" y="381"/>
                  </a:lnTo>
                  <a:lnTo>
                    <a:pt x="447" y="197"/>
                  </a:lnTo>
                  <a:lnTo>
                    <a:pt x="444" y="197"/>
                  </a:lnTo>
                  <a:lnTo>
                    <a:pt x="440" y="197"/>
                  </a:lnTo>
                  <a:lnTo>
                    <a:pt x="437" y="192"/>
                  </a:lnTo>
                  <a:moveTo>
                    <a:pt x="430" y="159"/>
                  </a:moveTo>
                  <a:lnTo>
                    <a:pt x="447" y="187"/>
                  </a:lnTo>
                  <a:lnTo>
                    <a:pt x="430" y="159"/>
                  </a:lnTo>
                  <a:moveTo>
                    <a:pt x="331" y="5"/>
                  </a:moveTo>
                  <a:lnTo>
                    <a:pt x="116" y="5"/>
                  </a:lnTo>
                  <a:lnTo>
                    <a:pt x="331" y="5"/>
                  </a:lnTo>
                  <a:lnTo>
                    <a:pt x="435" y="187"/>
                  </a:lnTo>
                  <a:lnTo>
                    <a:pt x="331" y="5"/>
                  </a:lnTo>
                  <a:moveTo>
                    <a:pt x="106" y="0"/>
                  </a:moveTo>
                  <a:lnTo>
                    <a:pt x="7" y="176"/>
                  </a:lnTo>
                  <a:lnTo>
                    <a:pt x="106" y="0"/>
                  </a:lnTo>
                  <a:lnTo>
                    <a:pt x="10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"/>
            <p:cNvSpPr>
              <a:spLocks noEditPoints="1"/>
            </p:cNvSpPr>
            <p:nvPr/>
          </p:nvSpPr>
          <p:spPr bwMode="auto">
            <a:xfrm>
              <a:off x="10194925" y="1736303"/>
              <a:ext cx="712788" cy="615950"/>
            </a:xfrm>
            <a:custGeom>
              <a:avLst/>
              <a:gdLst>
                <a:gd name="T0" fmla="*/ 0 w 449"/>
                <a:gd name="T1" fmla="*/ 202 h 388"/>
                <a:gd name="T2" fmla="*/ 0 w 449"/>
                <a:gd name="T3" fmla="*/ 202 h 388"/>
                <a:gd name="T4" fmla="*/ 106 w 449"/>
                <a:gd name="T5" fmla="*/ 388 h 388"/>
                <a:gd name="T6" fmla="*/ 106 w 449"/>
                <a:gd name="T7" fmla="*/ 388 h 388"/>
                <a:gd name="T8" fmla="*/ 0 w 449"/>
                <a:gd name="T9" fmla="*/ 202 h 388"/>
                <a:gd name="T10" fmla="*/ 106 w 449"/>
                <a:gd name="T11" fmla="*/ 5 h 388"/>
                <a:gd name="T12" fmla="*/ 0 w 449"/>
                <a:gd name="T13" fmla="*/ 192 h 388"/>
                <a:gd name="T14" fmla="*/ 0 w 449"/>
                <a:gd name="T15" fmla="*/ 192 h 388"/>
                <a:gd name="T16" fmla="*/ 106 w 449"/>
                <a:gd name="T17" fmla="*/ 5 h 388"/>
                <a:gd name="T18" fmla="*/ 336 w 449"/>
                <a:gd name="T19" fmla="*/ 0 h 388"/>
                <a:gd name="T20" fmla="*/ 116 w 449"/>
                <a:gd name="T21" fmla="*/ 0 h 388"/>
                <a:gd name="T22" fmla="*/ 118 w 449"/>
                <a:gd name="T23" fmla="*/ 5 h 388"/>
                <a:gd name="T24" fmla="*/ 116 w 449"/>
                <a:gd name="T25" fmla="*/ 10 h 388"/>
                <a:gd name="T26" fmla="*/ 331 w 449"/>
                <a:gd name="T27" fmla="*/ 10 h 388"/>
                <a:gd name="T28" fmla="*/ 437 w 449"/>
                <a:gd name="T29" fmla="*/ 197 h 388"/>
                <a:gd name="T30" fmla="*/ 331 w 449"/>
                <a:gd name="T31" fmla="*/ 384 h 388"/>
                <a:gd name="T32" fmla="*/ 336 w 449"/>
                <a:gd name="T33" fmla="*/ 384 h 388"/>
                <a:gd name="T34" fmla="*/ 338 w 449"/>
                <a:gd name="T35" fmla="*/ 388 h 388"/>
                <a:gd name="T36" fmla="*/ 449 w 449"/>
                <a:gd name="T37" fmla="*/ 197 h 388"/>
                <a:gd name="T38" fmla="*/ 336 w 449"/>
                <a:gd name="T3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9" h="388">
                  <a:moveTo>
                    <a:pt x="0" y="202"/>
                  </a:moveTo>
                  <a:lnTo>
                    <a:pt x="0" y="202"/>
                  </a:lnTo>
                  <a:lnTo>
                    <a:pt x="106" y="388"/>
                  </a:lnTo>
                  <a:lnTo>
                    <a:pt x="106" y="388"/>
                  </a:lnTo>
                  <a:lnTo>
                    <a:pt x="0" y="202"/>
                  </a:lnTo>
                  <a:close/>
                  <a:moveTo>
                    <a:pt x="106" y="5"/>
                  </a:moveTo>
                  <a:lnTo>
                    <a:pt x="0" y="192"/>
                  </a:lnTo>
                  <a:lnTo>
                    <a:pt x="0" y="192"/>
                  </a:lnTo>
                  <a:lnTo>
                    <a:pt x="106" y="5"/>
                  </a:lnTo>
                  <a:close/>
                  <a:moveTo>
                    <a:pt x="336" y="0"/>
                  </a:moveTo>
                  <a:lnTo>
                    <a:pt x="116" y="0"/>
                  </a:lnTo>
                  <a:lnTo>
                    <a:pt x="118" y="5"/>
                  </a:lnTo>
                  <a:lnTo>
                    <a:pt x="116" y="10"/>
                  </a:lnTo>
                  <a:lnTo>
                    <a:pt x="331" y="10"/>
                  </a:lnTo>
                  <a:lnTo>
                    <a:pt x="437" y="197"/>
                  </a:lnTo>
                  <a:lnTo>
                    <a:pt x="331" y="384"/>
                  </a:lnTo>
                  <a:lnTo>
                    <a:pt x="336" y="384"/>
                  </a:lnTo>
                  <a:lnTo>
                    <a:pt x="338" y="388"/>
                  </a:lnTo>
                  <a:lnTo>
                    <a:pt x="449" y="197"/>
                  </a:lnTo>
                  <a:lnTo>
                    <a:pt x="3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8"/>
            <p:cNvSpPr>
              <a:spLocks noEditPoints="1"/>
            </p:cNvSpPr>
            <p:nvPr/>
          </p:nvSpPr>
          <p:spPr bwMode="auto">
            <a:xfrm>
              <a:off x="10194925" y="1736303"/>
              <a:ext cx="712788" cy="615950"/>
            </a:xfrm>
            <a:custGeom>
              <a:avLst/>
              <a:gdLst>
                <a:gd name="T0" fmla="*/ 0 w 449"/>
                <a:gd name="T1" fmla="*/ 202 h 388"/>
                <a:gd name="T2" fmla="*/ 0 w 449"/>
                <a:gd name="T3" fmla="*/ 202 h 388"/>
                <a:gd name="T4" fmla="*/ 106 w 449"/>
                <a:gd name="T5" fmla="*/ 388 h 388"/>
                <a:gd name="T6" fmla="*/ 106 w 449"/>
                <a:gd name="T7" fmla="*/ 388 h 388"/>
                <a:gd name="T8" fmla="*/ 0 w 449"/>
                <a:gd name="T9" fmla="*/ 202 h 388"/>
                <a:gd name="T10" fmla="*/ 106 w 449"/>
                <a:gd name="T11" fmla="*/ 5 h 388"/>
                <a:gd name="T12" fmla="*/ 0 w 449"/>
                <a:gd name="T13" fmla="*/ 192 h 388"/>
                <a:gd name="T14" fmla="*/ 0 w 449"/>
                <a:gd name="T15" fmla="*/ 192 h 388"/>
                <a:gd name="T16" fmla="*/ 106 w 449"/>
                <a:gd name="T17" fmla="*/ 5 h 388"/>
                <a:gd name="T18" fmla="*/ 336 w 449"/>
                <a:gd name="T19" fmla="*/ 0 h 388"/>
                <a:gd name="T20" fmla="*/ 116 w 449"/>
                <a:gd name="T21" fmla="*/ 0 h 388"/>
                <a:gd name="T22" fmla="*/ 118 w 449"/>
                <a:gd name="T23" fmla="*/ 5 h 388"/>
                <a:gd name="T24" fmla="*/ 116 w 449"/>
                <a:gd name="T25" fmla="*/ 10 h 388"/>
                <a:gd name="T26" fmla="*/ 331 w 449"/>
                <a:gd name="T27" fmla="*/ 10 h 388"/>
                <a:gd name="T28" fmla="*/ 437 w 449"/>
                <a:gd name="T29" fmla="*/ 197 h 388"/>
                <a:gd name="T30" fmla="*/ 331 w 449"/>
                <a:gd name="T31" fmla="*/ 384 h 388"/>
                <a:gd name="T32" fmla="*/ 336 w 449"/>
                <a:gd name="T33" fmla="*/ 384 h 388"/>
                <a:gd name="T34" fmla="*/ 338 w 449"/>
                <a:gd name="T35" fmla="*/ 388 h 388"/>
                <a:gd name="T36" fmla="*/ 449 w 449"/>
                <a:gd name="T37" fmla="*/ 197 h 388"/>
                <a:gd name="T38" fmla="*/ 336 w 449"/>
                <a:gd name="T3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9" h="388">
                  <a:moveTo>
                    <a:pt x="0" y="202"/>
                  </a:moveTo>
                  <a:lnTo>
                    <a:pt x="0" y="202"/>
                  </a:lnTo>
                  <a:lnTo>
                    <a:pt x="106" y="388"/>
                  </a:lnTo>
                  <a:lnTo>
                    <a:pt x="106" y="388"/>
                  </a:lnTo>
                  <a:lnTo>
                    <a:pt x="0" y="202"/>
                  </a:lnTo>
                  <a:moveTo>
                    <a:pt x="106" y="5"/>
                  </a:moveTo>
                  <a:lnTo>
                    <a:pt x="0" y="192"/>
                  </a:lnTo>
                  <a:lnTo>
                    <a:pt x="0" y="192"/>
                  </a:lnTo>
                  <a:lnTo>
                    <a:pt x="106" y="5"/>
                  </a:lnTo>
                  <a:moveTo>
                    <a:pt x="336" y="0"/>
                  </a:moveTo>
                  <a:lnTo>
                    <a:pt x="116" y="0"/>
                  </a:lnTo>
                  <a:lnTo>
                    <a:pt x="118" y="5"/>
                  </a:lnTo>
                  <a:lnTo>
                    <a:pt x="116" y="10"/>
                  </a:lnTo>
                  <a:lnTo>
                    <a:pt x="331" y="10"/>
                  </a:lnTo>
                  <a:lnTo>
                    <a:pt x="437" y="197"/>
                  </a:lnTo>
                  <a:lnTo>
                    <a:pt x="331" y="384"/>
                  </a:lnTo>
                  <a:lnTo>
                    <a:pt x="336" y="384"/>
                  </a:lnTo>
                  <a:lnTo>
                    <a:pt x="338" y="388"/>
                  </a:lnTo>
                  <a:lnTo>
                    <a:pt x="449" y="197"/>
                  </a:lnTo>
                  <a:lnTo>
                    <a:pt x="33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9"/>
            <p:cNvSpPr>
              <a:spLocks noEditPoints="1"/>
            </p:cNvSpPr>
            <p:nvPr/>
          </p:nvSpPr>
          <p:spPr bwMode="auto">
            <a:xfrm>
              <a:off x="9669463" y="2049040"/>
              <a:ext cx="709613" cy="615950"/>
            </a:xfrm>
            <a:custGeom>
              <a:avLst/>
              <a:gdLst>
                <a:gd name="T0" fmla="*/ 189 w 189"/>
                <a:gd name="T1" fmla="*/ 83 h 164"/>
                <a:gd name="T2" fmla="*/ 189 w 189"/>
                <a:gd name="T3" fmla="*/ 83 h 164"/>
                <a:gd name="T4" fmla="*/ 175 w 189"/>
                <a:gd name="T5" fmla="*/ 106 h 164"/>
                <a:gd name="T6" fmla="*/ 189 w 189"/>
                <a:gd name="T7" fmla="*/ 83 h 164"/>
                <a:gd name="T8" fmla="*/ 39 w 189"/>
                <a:gd name="T9" fmla="*/ 19 h 164"/>
                <a:gd name="T10" fmla="*/ 2 w 189"/>
                <a:gd name="T11" fmla="*/ 83 h 164"/>
                <a:gd name="T12" fmla="*/ 0 w 189"/>
                <a:gd name="T13" fmla="*/ 83 h 164"/>
                <a:gd name="T14" fmla="*/ 44 w 189"/>
                <a:gd name="T15" fmla="*/ 160 h 164"/>
                <a:gd name="T16" fmla="*/ 45 w 189"/>
                <a:gd name="T17" fmla="*/ 162 h 164"/>
                <a:gd name="T18" fmla="*/ 46 w 189"/>
                <a:gd name="T19" fmla="*/ 164 h 164"/>
                <a:gd name="T20" fmla="*/ 48 w 189"/>
                <a:gd name="T21" fmla="*/ 164 h 164"/>
                <a:gd name="T22" fmla="*/ 49 w 189"/>
                <a:gd name="T23" fmla="*/ 164 h 164"/>
                <a:gd name="T24" fmla="*/ 140 w 189"/>
                <a:gd name="T25" fmla="*/ 164 h 164"/>
                <a:gd name="T26" fmla="*/ 138 w 189"/>
                <a:gd name="T27" fmla="*/ 162 h 164"/>
                <a:gd name="T28" fmla="*/ 140 w 189"/>
                <a:gd name="T29" fmla="*/ 160 h 164"/>
                <a:gd name="T30" fmla="*/ 49 w 189"/>
                <a:gd name="T31" fmla="*/ 160 h 164"/>
                <a:gd name="T32" fmla="*/ 42 w 189"/>
                <a:gd name="T33" fmla="*/ 148 h 164"/>
                <a:gd name="T34" fmla="*/ 3 w 189"/>
                <a:gd name="T35" fmla="*/ 81 h 164"/>
                <a:gd name="T36" fmla="*/ 39 w 189"/>
                <a:gd name="T37" fmla="*/ 19 h 164"/>
                <a:gd name="T38" fmla="*/ 39 w 189"/>
                <a:gd name="T39" fmla="*/ 19 h 164"/>
                <a:gd name="T40" fmla="*/ 35 w 189"/>
                <a:gd name="T41" fmla="*/ 17 h 164"/>
                <a:gd name="T42" fmla="*/ 6 w 189"/>
                <a:gd name="T43" fmla="*/ 69 h 164"/>
                <a:gd name="T44" fmla="*/ 35 w 189"/>
                <a:gd name="T45" fmla="*/ 17 h 164"/>
                <a:gd name="T46" fmla="*/ 35 w 189"/>
                <a:gd name="T47" fmla="*/ 17 h 164"/>
                <a:gd name="T48" fmla="*/ 143 w 189"/>
                <a:gd name="T49" fmla="*/ 0 h 164"/>
                <a:gd name="T50" fmla="*/ 142 w 189"/>
                <a:gd name="T51" fmla="*/ 2 h 164"/>
                <a:gd name="T52" fmla="*/ 68 w 189"/>
                <a:gd name="T53" fmla="*/ 2 h 164"/>
                <a:gd name="T54" fmla="*/ 68 w 189"/>
                <a:gd name="T55" fmla="*/ 2 h 164"/>
                <a:gd name="T56" fmla="*/ 140 w 189"/>
                <a:gd name="T57" fmla="*/ 2 h 164"/>
                <a:gd name="T58" fmla="*/ 185 w 189"/>
                <a:gd name="T59" fmla="*/ 81 h 164"/>
                <a:gd name="T60" fmla="*/ 186 w 189"/>
                <a:gd name="T61" fmla="*/ 79 h 164"/>
                <a:gd name="T62" fmla="*/ 189 w 189"/>
                <a:gd name="T63" fmla="*/ 79 h 164"/>
                <a:gd name="T64" fmla="*/ 143 w 189"/>
                <a:gd name="T6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9" h="164">
                  <a:moveTo>
                    <a:pt x="189" y="83"/>
                  </a:moveTo>
                  <a:cubicBezTo>
                    <a:pt x="189" y="83"/>
                    <a:pt x="189" y="83"/>
                    <a:pt x="189" y="83"/>
                  </a:cubicBezTo>
                  <a:cubicBezTo>
                    <a:pt x="175" y="106"/>
                    <a:pt x="175" y="106"/>
                    <a:pt x="175" y="106"/>
                  </a:cubicBezTo>
                  <a:cubicBezTo>
                    <a:pt x="189" y="83"/>
                    <a:pt x="189" y="83"/>
                    <a:pt x="189" y="83"/>
                  </a:cubicBezTo>
                  <a:moveTo>
                    <a:pt x="39" y="19"/>
                  </a:moveTo>
                  <a:cubicBezTo>
                    <a:pt x="2" y="83"/>
                    <a:pt x="2" y="83"/>
                    <a:pt x="2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8" y="164"/>
                    <a:pt x="48" y="164"/>
                    <a:pt x="48" y="164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140" y="164"/>
                    <a:pt x="140" y="164"/>
                    <a:pt x="140" y="164"/>
                  </a:cubicBezTo>
                  <a:cubicBezTo>
                    <a:pt x="138" y="162"/>
                    <a:pt x="138" y="162"/>
                    <a:pt x="138" y="162"/>
                  </a:cubicBezTo>
                  <a:cubicBezTo>
                    <a:pt x="140" y="160"/>
                    <a:pt x="140" y="160"/>
                    <a:pt x="140" y="160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moveTo>
                    <a:pt x="35" y="17"/>
                  </a:moveTo>
                  <a:cubicBezTo>
                    <a:pt x="6" y="69"/>
                    <a:pt x="6" y="69"/>
                    <a:pt x="6" y="69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moveTo>
                    <a:pt x="143" y="0"/>
                  </a:moveTo>
                  <a:cubicBezTo>
                    <a:pt x="142" y="2"/>
                    <a:pt x="142" y="2"/>
                    <a:pt x="142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85" y="81"/>
                    <a:pt x="185" y="81"/>
                    <a:pt x="185" y="81"/>
                  </a:cubicBezTo>
                  <a:cubicBezTo>
                    <a:pt x="186" y="79"/>
                    <a:pt x="186" y="79"/>
                    <a:pt x="186" y="79"/>
                  </a:cubicBezTo>
                  <a:cubicBezTo>
                    <a:pt x="189" y="79"/>
                    <a:pt x="189" y="79"/>
                    <a:pt x="189" y="79"/>
                  </a:cubicBezTo>
                  <a:cubicBezTo>
                    <a:pt x="143" y="0"/>
                    <a:pt x="143" y="0"/>
                    <a:pt x="1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0"/>
            <p:cNvSpPr/>
            <p:nvPr/>
          </p:nvSpPr>
          <p:spPr bwMode="auto">
            <a:xfrm>
              <a:off x="9666288" y="2953915"/>
              <a:ext cx="149225" cy="244475"/>
            </a:xfrm>
            <a:custGeom>
              <a:avLst/>
              <a:gdLst>
                <a:gd name="T0" fmla="*/ 4 w 40"/>
                <a:gd name="T1" fmla="*/ 0 h 65"/>
                <a:gd name="T2" fmla="*/ 0 w 40"/>
                <a:gd name="T3" fmla="*/ 2 h 65"/>
                <a:gd name="T4" fmla="*/ 1 w 40"/>
                <a:gd name="T5" fmla="*/ 3 h 65"/>
                <a:gd name="T6" fmla="*/ 36 w 40"/>
                <a:gd name="T7" fmla="*/ 65 h 65"/>
                <a:gd name="T8" fmla="*/ 40 w 40"/>
                <a:gd name="T9" fmla="*/ 63 h 65"/>
                <a:gd name="T10" fmla="*/ 4 w 40"/>
                <a:gd name="T11" fmla="*/ 1 h 65"/>
                <a:gd name="T12" fmla="*/ 4 w 40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65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8" y="64"/>
                    <a:pt x="39" y="64"/>
                    <a:pt x="40" y="6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1"/>
            <p:cNvSpPr/>
            <p:nvPr/>
          </p:nvSpPr>
          <p:spPr bwMode="auto">
            <a:xfrm>
              <a:off x="10720388" y="2957090"/>
              <a:ext cx="146050" cy="241300"/>
            </a:xfrm>
            <a:custGeom>
              <a:avLst/>
              <a:gdLst>
                <a:gd name="T0" fmla="*/ 3 w 39"/>
                <a:gd name="T1" fmla="*/ 0 h 64"/>
                <a:gd name="T2" fmla="*/ 2 w 39"/>
                <a:gd name="T3" fmla="*/ 2 h 64"/>
                <a:gd name="T4" fmla="*/ 0 w 39"/>
                <a:gd name="T5" fmla="*/ 2 h 64"/>
                <a:gd name="T6" fmla="*/ 35 w 39"/>
                <a:gd name="T7" fmla="*/ 64 h 64"/>
                <a:gd name="T8" fmla="*/ 39 w 39"/>
                <a:gd name="T9" fmla="*/ 62 h 64"/>
                <a:gd name="T10" fmla="*/ 3 w 39"/>
                <a:gd name="T1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64">
                  <a:moveTo>
                    <a:pt x="3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6" y="63"/>
                    <a:pt x="37" y="63"/>
                    <a:pt x="39" y="6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2"/>
            <p:cNvSpPr>
              <a:spLocks noEditPoints="1"/>
            </p:cNvSpPr>
            <p:nvPr/>
          </p:nvSpPr>
          <p:spPr bwMode="auto">
            <a:xfrm>
              <a:off x="9680575" y="1512465"/>
              <a:ext cx="701675" cy="544513"/>
            </a:xfrm>
            <a:custGeom>
              <a:avLst/>
              <a:gdLst>
                <a:gd name="T0" fmla="*/ 37 w 187"/>
                <a:gd name="T1" fmla="*/ 0 h 145"/>
                <a:gd name="T2" fmla="*/ 37 w 187"/>
                <a:gd name="T3" fmla="*/ 0 h 145"/>
                <a:gd name="T4" fmla="*/ 0 w 187"/>
                <a:gd name="T5" fmla="*/ 62 h 145"/>
                <a:gd name="T6" fmla="*/ 14 w 187"/>
                <a:gd name="T7" fmla="*/ 86 h 145"/>
                <a:gd name="T8" fmla="*/ 0 w 187"/>
                <a:gd name="T9" fmla="*/ 62 h 145"/>
                <a:gd name="T10" fmla="*/ 37 w 187"/>
                <a:gd name="T11" fmla="*/ 0 h 145"/>
                <a:gd name="T12" fmla="*/ 150 w 187"/>
                <a:gd name="T13" fmla="*/ 0 h 145"/>
                <a:gd name="T14" fmla="*/ 148 w 187"/>
                <a:gd name="T15" fmla="*/ 0 h 145"/>
                <a:gd name="T16" fmla="*/ 146 w 187"/>
                <a:gd name="T17" fmla="*/ 1 h 145"/>
                <a:gd name="T18" fmla="*/ 182 w 187"/>
                <a:gd name="T19" fmla="*/ 62 h 145"/>
                <a:gd name="T20" fmla="*/ 137 w 187"/>
                <a:gd name="T21" fmla="*/ 141 h 145"/>
                <a:gd name="T22" fmla="*/ 65 w 187"/>
                <a:gd name="T23" fmla="*/ 141 h 145"/>
                <a:gd name="T24" fmla="*/ 65 w 187"/>
                <a:gd name="T25" fmla="*/ 143 h 145"/>
                <a:gd name="T26" fmla="*/ 65 w 187"/>
                <a:gd name="T27" fmla="*/ 145 h 145"/>
                <a:gd name="T28" fmla="*/ 139 w 187"/>
                <a:gd name="T29" fmla="*/ 145 h 145"/>
                <a:gd name="T30" fmla="*/ 140 w 187"/>
                <a:gd name="T31" fmla="*/ 143 h 145"/>
                <a:gd name="T32" fmla="*/ 186 w 187"/>
                <a:gd name="T33" fmla="*/ 64 h 145"/>
                <a:gd name="T34" fmla="*/ 187 w 187"/>
                <a:gd name="T35" fmla="*/ 62 h 145"/>
                <a:gd name="T36" fmla="*/ 186 w 187"/>
                <a:gd name="T37" fmla="*/ 60 h 145"/>
                <a:gd name="T38" fmla="*/ 150 w 187"/>
                <a:gd name="T3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7" h="145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37" y="0"/>
                    <a:pt x="37" y="0"/>
                    <a:pt x="37" y="0"/>
                  </a:cubicBezTo>
                  <a:moveTo>
                    <a:pt x="150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7" y="0"/>
                    <a:pt x="146" y="1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2"/>
                    <a:pt x="65" y="142"/>
                    <a:pt x="65" y="143"/>
                  </a:cubicBezTo>
                  <a:cubicBezTo>
                    <a:pt x="65" y="144"/>
                    <a:pt x="65" y="144"/>
                    <a:pt x="65" y="145"/>
                  </a:cubicBezTo>
                  <a:cubicBezTo>
                    <a:pt x="139" y="145"/>
                    <a:pt x="139" y="145"/>
                    <a:pt x="139" y="145"/>
                  </a:cubicBezTo>
                  <a:cubicBezTo>
                    <a:pt x="140" y="143"/>
                    <a:pt x="140" y="143"/>
                    <a:pt x="140" y="143"/>
                  </a:cubicBezTo>
                  <a:cubicBezTo>
                    <a:pt x="186" y="64"/>
                    <a:pt x="186" y="64"/>
                    <a:pt x="186" y="64"/>
                  </a:cubicBezTo>
                  <a:cubicBezTo>
                    <a:pt x="187" y="62"/>
                    <a:pt x="187" y="62"/>
                    <a:pt x="187" y="62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3"/>
            <p:cNvSpPr/>
            <p:nvPr/>
          </p:nvSpPr>
          <p:spPr bwMode="auto">
            <a:xfrm>
              <a:off x="10186988" y="2345903"/>
              <a:ext cx="720725" cy="619125"/>
            </a:xfrm>
            <a:custGeom>
              <a:avLst/>
              <a:gdLst>
                <a:gd name="T0" fmla="*/ 144 w 192"/>
                <a:gd name="T1" fmla="*/ 0 h 165"/>
                <a:gd name="T2" fmla="*/ 142 w 192"/>
                <a:gd name="T3" fmla="*/ 0 h 165"/>
                <a:gd name="T4" fmla="*/ 51 w 192"/>
                <a:gd name="T5" fmla="*/ 0 h 165"/>
                <a:gd name="T6" fmla="*/ 48 w 192"/>
                <a:gd name="T7" fmla="*/ 0 h 165"/>
                <a:gd name="T8" fmla="*/ 47 w 192"/>
                <a:gd name="T9" fmla="*/ 2 h 165"/>
                <a:gd name="T10" fmla="*/ 47 w 192"/>
                <a:gd name="T11" fmla="*/ 2 h 165"/>
                <a:gd name="T12" fmla="*/ 2 w 192"/>
                <a:gd name="T13" fmla="*/ 81 h 165"/>
                <a:gd name="T14" fmla="*/ 0 w 192"/>
                <a:gd name="T15" fmla="*/ 83 h 165"/>
                <a:gd name="T16" fmla="*/ 2 w 192"/>
                <a:gd name="T17" fmla="*/ 85 h 165"/>
                <a:gd name="T18" fmla="*/ 37 w 192"/>
                <a:gd name="T19" fmla="*/ 146 h 165"/>
                <a:gd name="T20" fmla="*/ 41 w 192"/>
                <a:gd name="T21" fmla="*/ 144 h 165"/>
                <a:gd name="T22" fmla="*/ 5 w 192"/>
                <a:gd name="T23" fmla="*/ 83 h 165"/>
                <a:gd name="T24" fmla="*/ 37 w 192"/>
                <a:gd name="T25" fmla="*/ 27 h 165"/>
                <a:gd name="T26" fmla="*/ 51 w 192"/>
                <a:gd name="T27" fmla="*/ 4 h 165"/>
                <a:gd name="T28" fmla="*/ 142 w 192"/>
                <a:gd name="T29" fmla="*/ 4 h 165"/>
                <a:gd name="T30" fmla="*/ 187 w 192"/>
                <a:gd name="T31" fmla="*/ 83 h 165"/>
                <a:gd name="T32" fmla="*/ 142 w 192"/>
                <a:gd name="T33" fmla="*/ 161 h 165"/>
                <a:gd name="T34" fmla="*/ 70 w 192"/>
                <a:gd name="T35" fmla="*/ 161 h 165"/>
                <a:gd name="T36" fmla="*/ 70 w 192"/>
                <a:gd name="T37" fmla="*/ 163 h 165"/>
                <a:gd name="T38" fmla="*/ 70 w 192"/>
                <a:gd name="T39" fmla="*/ 165 h 165"/>
                <a:gd name="T40" fmla="*/ 142 w 192"/>
                <a:gd name="T41" fmla="*/ 165 h 165"/>
                <a:gd name="T42" fmla="*/ 144 w 192"/>
                <a:gd name="T43" fmla="*/ 165 h 165"/>
                <a:gd name="T44" fmla="*/ 145 w 192"/>
                <a:gd name="T45" fmla="*/ 163 h 165"/>
                <a:gd name="T46" fmla="*/ 192 w 192"/>
                <a:gd name="T47" fmla="*/ 83 h 165"/>
                <a:gd name="T48" fmla="*/ 145 w 192"/>
                <a:gd name="T49" fmla="*/ 2 h 165"/>
                <a:gd name="T50" fmla="*/ 144 w 192"/>
                <a:gd name="T5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2" h="165">
                  <a:moveTo>
                    <a:pt x="144" y="0"/>
                  </a:moveTo>
                  <a:cubicBezTo>
                    <a:pt x="142" y="0"/>
                    <a:pt x="142" y="0"/>
                    <a:pt x="14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37" y="146"/>
                    <a:pt x="37" y="146"/>
                    <a:pt x="37" y="146"/>
                  </a:cubicBezTo>
                  <a:cubicBezTo>
                    <a:pt x="38" y="146"/>
                    <a:pt x="40" y="145"/>
                    <a:pt x="41" y="144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142" y="4"/>
                    <a:pt x="142" y="4"/>
                    <a:pt x="142" y="4"/>
                  </a:cubicBezTo>
                  <a:cubicBezTo>
                    <a:pt x="187" y="83"/>
                    <a:pt x="187" y="83"/>
                    <a:pt x="187" y="83"/>
                  </a:cubicBezTo>
                  <a:cubicBezTo>
                    <a:pt x="142" y="161"/>
                    <a:pt x="142" y="161"/>
                    <a:pt x="142" y="161"/>
                  </a:cubicBezTo>
                  <a:cubicBezTo>
                    <a:pt x="70" y="161"/>
                    <a:pt x="70" y="161"/>
                    <a:pt x="70" y="161"/>
                  </a:cubicBezTo>
                  <a:cubicBezTo>
                    <a:pt x="70" y="162"/>
                    <a:pt x="70" y="163"/>
                    <a:pt x="70" y="163"/>
                  </a:cubicBezTo>
                  <a:cubicBezTo>
                    <a:pt x="70" y="164"/>
                    <a:pt x="70" y="165"/>
                    <a:pt x="70" y="165"/>
                  </a:cubicBezTo>
                  <a:cubicBezTo>
                    <a:pt x="142" y="165"/>
                    <a:pt x="142" y="165"/>
                    <a:pt x="142" y="165"/>
                  </a:cubicBezTo>
                  <a:cubicBezTo>
                    <a:pt x="144" y="165"/>
                    <a:pt x="144" y="165"/>
                    <a:pt x="144" y="165"/>
                  </a:cubicBezTo>
                  <a:cubicBezTo>
                    <a:pt x="145" y="163"/>
                    <a:pt x="145" y="163"/>
                    <a:pt x="145" y="163"/>
                  </a:cubicBezTo>
                  <a:cubicBezTo>
                    <a:pt x="192" y="83"/>
                    <a:pt x="192" y="83"/>
                    <a:pt x="192" y="83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4" y="0"/>
                    <a:pt x="144" y="0"/>
                    <a:pt x="1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4"/>
            <p:cNvSpPr>
              <a:spLocks noEditPoints="1"/>
            </p:cNvSpPr>
            <p:nvPr/>
          </p:nvSpPr>
          <p:spPr bwMode="auto">
            <a:xfrm>
              <a:off x="9229725" y="1744240"/>
              <a:ext cx="585788" cy="615950"/>
            </a:xfrm>
            <a:custGeom>
              <a:avLst/>
              <a:gdLst>
                <a:gd name="T0" fmla="*/ 0 w 156"/>
                <a:gd name="T1" fmla="*/ 123 h 164"/>
                <a:gd name="T2" fmla="*/ 22 w 156"/>
                <a:gd name="T3" fmla="*/ 162 h 164"/>
                <a:gd name="T4" fmla="*/ 22 w 156"/>
                <a:gd name="T5" fmla="*/ 162 h 164"/>
                <a:gd name="T6" fmla="*/ 22 w 156"/>
                <a:gd name="T7" fmla="*/ 162 h 164"/>
                <a:gd name="T8" fmla="*/ 0 w 156"/>
                <a:gd name="T9" fmla="*/ 123 h 164"/>
                <a:gd name="T10" fmla="*/ 152 w 156"/>
                <a:gd name="T11" fmla="*/ 98 h 164"/>
                <a:gd name="T12" fmla="*/ 123 w 156"/>
                <a:gd name="T13" fmla="*/ 150 h 164"/>
                <a:gd name="T14" fmla="*/ 117 w 156"/>
                <a:gd name="T15" fmla="*/ 160 h 164"/>
                <a:gd name="T16" fmla="*/ 26 w 156"/>
                <a:gd name="T17" fmla="*/ 160 h 164"/>
                <a:gd name="T18" fmla="*/ 27 w 156"/>
                <a:gd name="T19" fmla="*/ 162 h 164"/>
                <a:gd name="T20" fmla="*/ 26 w 156"/>
                <a:gd name="T21" fmla="*/ 164 h 164"/>
                <a:gd name="T22" fmla="*/ 117 w 156"/>
                <a:gd name="T23" fmla="*/ 164 h 164"/>
                <a:gd name="T24" fmla="*/ 119 w 156"/>
                <a:gd name="T25" fmla="*/ 164 h 164"/>
                <a:gd name="T26" fmla="*/ 156 w 156"/>
                <a:gd name="T27" fmla="*/ 100 h 164"/>
                <a:gd name="T28" fmla="*/ 152 w 156"/>
                <a:gd name="T29" fmla="*/ 98 h 164"/>
                <a:gd name="T30" fmla="*/ 13 w 156"/>
                <a:gd name="T31" fmla="*/ 17 h 164"/>
                <a:gd name="T32" fmla="*/ 0 w 156"/>
                <a:gd name="T33" fmla="*/ 40 h 164"/>
                <a:gd name="T34" fmla="*/ 13 w 156"/>
                <a:gd name="T35" fmla="*/ 17 h 164"/>
                <a:gd name="T36" fmla="*/ 13 w 156"/>
                <a:gd name="T37" fmla="*/ 17 h 164"/>
                <a:gd name="T38" fmla="*/ 120 w 156"/>
                <a:gd name="T39" fmla="*/ 0 h 164"/>
                <a:gd name="T40" fmla="*/ 119 w 156"/>
                <a:gd name="T41" fmla="*/ 2 h 164"/>
                <a:gd name="T42" fmla="*/ 45 w 156"/>
                <a:gd name="T43" fmla="*/ 2 h 164"/>
                <a:gd name="T44" fmla="*/ 45 w 156"/>
                <a:gd name="T45" fmla="*/ 2 h 164"/>
                <a:gd name="T46" fmla="*/ 117 w 156"/>
                <a:gd name="T47" fmla="*/ 2 h 164"/>
                <a:gd name="T48" fmla="*/ 152 w 156"/>
                <a:gd name="T49" fmla="*/ 64 h 164"/>
                <a:gd name="T50" fmla="*/ 156 w 156"/>
                <a:gd name="T51" fmla="*/ 62 h 164"/>
                <a:gd name="T52" fmla="*/ 134 w 156"/>
                <a:gd name="T53" fmla="*/ 24 h 164"/>
                <a:gd name="T54" fmla="*/ 120 w 156"/>
                <a:gd name="T5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164">
                  <a:moveTo>
                    <a:pt x="0" y="123"/>
                  </a:moveTo>
                  <a:cubicBezTo>
                    <a:pt x="22" y="162"/>
                    <a:pt x="22" y="162"/>
                    <a:pt x="22" y="162"/>
                  </a:cubicBezTo>
                  <a:cubicBezTo>
                    <a:pt x="22" y="162"/>
                    <a:pt x="22" y="162"/>
                    <a:pt x="22" y="162"/>
                  </a:cubicBezTo>
                  <a:cubicBezTo>
                    <a:pt x="22" y="162"/>
                    <a:pt x="22" y="162"/>
                    <a:pt x="22" y="162"/>
                  </a:cubicBezTo>
                  <a:cubicBezTo>
                    <a:pt x="0" y="123"/>
                    <a:pt x="0" y="123"/>
                    <a:pt x="0" y="123"/>
                  </a:cubicBezTo>
                  <a:moveTo>
                    <a:pt x="152" y="98"/>
                  </a:moveTo>
                  <a:cubicBezTo>
                    <a:pt x="123" y="150"/>
                    <a:pt x="123" y="150"/>
                    <a:pt x="123" y="150"/>
                  </a:cubicBezTo>
                  <a:cubicBezTo>
                    <a:pt x="117" y="160"/>
                    <a:pt x="117" y="160"/>
                    <a:pt x="117" y="160"/>
                  </a:cubicBezTo>
                  <a:cubicBezTo>
                    <a:pt x="26" y="160"/>
                    <a:pt x="26" y="160"/>
                    <a:pt x="26" y="160"/>
                  </a:cubicBezTo>
                  <a:cubicBezTo>
                    <a:pt x="27" y="162"/>
                    <a:pt x="27" y="162"/>
                    <a:pt x="27" y="162"/>
                  </a:cubicBezTo>
                  <a:cubicBezTo>
                    <a:pt x="26" y="164"/>
                    <a:pt x="26" y="164"/>
                    <a:pt x="26" y="164"/>
                  </a:cubicBezTo>
                  <a:cubicBezTo>
                    <a:pt x="117" y="164"/>
                    <a:pt x="117" y="164"/>
                    <a:pt x="117" y="164"/>
                  </a:cubicBezTo>
                  <a:cubicBezTo>
                    <a:pt x="119" y="164"/>
                    <a:pt x="119" y="164"/>
                    <a:pt x="119" y="164"/>
                  </a:cubicBezTo>
                  <a:cubicBezTo>
                    <a:pt x="156" y="100"/>
                    <a:pt x="156" y="100"/>
                    <a:pt x="156" y="100"/>
                  </a:cubicBezTo>
                  <a:cubicBezTo>
                    <a:pt x="155" y="100"/>
                    <a:pt x="154" y="99"/>
                    <a:pt x="152" y="98"/>
                  </a:cubicBezTo>
                  <a:moveTo>
                    <a:pt x="13" y="17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moveTo>
                    <a:pt x="120" y="0"/>
                  </a:moveTo>
                  <a:cubicBezTo>
                    <a:pt x="119" y="2"/>
                    <a:pt x="119" y="2"/>
                    <a:pt x="119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117" y="2"/>
                    <a:pt x="117" y="2"/>
                    <a:pt x="117" y="2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4" y="63"/>
                    <a:pt x="155" y="63"/>
                    <a:pt x="156" y="62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20" y="0"/>
                    <a:pt x="120" y="0"/>
                    <a:pt x="1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5"/>
            <p:cNvSpPr>
              <a:spLocks noEditPoints="1"/>
            </p:cNvSpPr>
            <p:nvPr/>
          </p:nvSpPr>
          <p:spPr bwMode="auto">
            <a:xfrm>
              <a:off x="8615363" y="2049040"/>
              <a:ext cx="715963" cy="615950"/>
            </a:xfrm>
            <a:custGeom>
              <a:avLst/>
              <a:gdLst>
                <a:gd name="T0" fmla="*/ 118 w 451"/>
                <a:gd name="T1" fmla="*/ 378 h 388"/>
                <a:gd name="T2" fmla="*/ 11 w 451"/>
                <a:gd name="T3" fmla="*/ 191 h 388"/>
                <a:gd name="T4" fmla="*/ 118 w 451"/>
                <a:gd name="T5" fmla="*/ 5 h 388"/>
                <a:gd name="T6" fmla="*/ 333 w 451"/>
                <a:gd name="T7" fmla="*/ 5 h 388"/>
                <a:gd name="T8" fmla="*/ 387 w 451"/>
                <a:gd name="T9" fmla="*/ 99 h 388"/>
                <a:gd name="T10" fmla="*/ 439 w 451"/>
                <a:gd name="T11" fmla="*/ 191 h 388"/>
                <a:gd name="T12" fmla="*/ 340 w 451"/>
                <a:gd name="T13" fmla="*/ 367 h 388"/>
                <a:gd name="T14" fmla="*/ 333 w 451"/>
                <a:gd name="T15" fmla="*/ 378 h 388"/>
                <a:gd name="T16" fmla="*/ 118 w 451"/>
                <a:gd name="T17" fmla="*/ 378 h 388"/>
                <a:gd name="T18" fmla="*/ 340 w 451"/>
                <a:gd name="T19" fmla="*/ 0 h 388"/>
                <a:gd name="T20" fmla="*/ 338 w 451"/>
                <a:gd name="T21" fmla="*/ 5 h 388"/>
                <a:gd name="T22" fmla="*/ 115 w 451"/>
                <a:gd name="T23" fmla="*/ 5 h 388"/>
                <a:gd name="T24" fmla="*/ 113 w 451"/>
                <a:gd name="T25" fmla="*/ 5 h 388"/>
                <a:gd name="T26" fmla="*/ 111 w 451"/>
                <a:gd name="T27" fmla="*/ 0 h 388"/>
                <a:gd name="T28" fmla="*/ 0 w 451"/>
                <a:gd name="T29" fmla="*/ 191 h 388"/>
                <a:gd name="T30" fmla="*/ 111 w 451"/>
                <a:gd name="T31" fmla="*/ 383 h 388"/>
                <a:gd name="T32" fmla="*/ 111 w 451"/>
                <a:gd name="T33" fmla="*/ 381 h 388"/>
                <a:gd name="T34" fmla="*/ 120 w 451"/>
                <a:gd name="T35" fmla="*/ 385 h 388"/>
                <a:gd name="T36" fmla="*/ 118 w 451"/>
                <a:gd name="T37" fmla="*/ 388 h 388"/>
                <a:gd name="T38" fmla="*/ 333 w 451"/>
                <a:gd name="T39" fmla="*/ 388 h 388"/>
                <a:gd name="T40" fmla="*/ 338 w 451"/>
                <a:gd name="T41" fmla="*/ 388 h 388"/>
                <a:gd name="T42" fmla="*/ 340 w 451"/>
                <a:gd name="T43" fmla="*/ 383 h 388"/>
                <a:gd name="T44" fmla="*/ 449 w 451"/>
                <a:gd name="T45" fmla="*/ 196 h 388"/>
                <a:gd name="T46" fmla="*/ 451 w 451"/>
                <a:gd name="T47" fmla="*/ 191 h 388"/>
                <a:gd name="T48" fmla="*/ 449 w 451"/>
                <a:gd name="T49" fmla="*/ 187 h 388"/>
                <a:gd name="T50" fmla="*/ 340 w 451"/>
                <a:gd name="T51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1" h="388">
                  <a:moveTo>
                    <a:pt x="118" y="378"/>
                  </a:moveTo>
                  <a:lnTo>
                    <a:pt x="11" y="191"/>
                  </a:lnTo>
                  <a:lnTo>
                    <a:pt x="118" y="5"/>
                  </a:lnTo>
                  <a:lnTo>
                    <a:pt x="333" y="5"/>
                  </a:lnTo>
                  <a:lnTo>
                    <a:pt x="387" y="99"/>
                  </a:lnTo>
                  <a:lnTo>
                    <a:pt x="439" y="191"/>
                  </a:lnTo>
                  <a:lnTo>
                    <a:pt x="340" y="367"/>
                  </a:lnTo>
                  <a:lnTo>
                    <a:pt x="333" y="378"/>
                  </a:lnTo>
                  <a:lnTo>
                    <a:pt x="118" y="378"/>
                  </a:lnTo>
                  <a:close/>
                  <a:moveTo>
                    <a:pt x="340" y="0"/>
                  </a:moveTo>
                  <a:lnTo>
                    <a:pt x="338" y="5"/>
                  </a:lnTo>
                  <a:lnTo>
                    <a:pt x="115" y="5"/>
                  </a:lnTo>
                  <a:lnTo>
                    <a:pt x="113" y="5"/>
                  </a:lnTo>
                  <a:lnTo>
                    <a:pt x="111" y="0"/>
                  </a:lnTo>
                  <a:lnTo>
                    <a:pt x="0" y="191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20" y="385"/>
                  </a:lnTo>
                  <a:lnTo>
                    <a:pt x="118" y="388"/>
                  </a:lnTo>
                  <a:lnTo>
                    <a:pt x="333" y="388"/>
                  </a:lnTo>
                  <a:lnTo>
                    <a:pt x="338" y="388"/>
                  </a:lnTo>
                  <a:lnTo>
                    <a:pt x="340" y="383"/>
                  </a:lnTo>
                  <a:lnTo>
                    <a:pt x="449" y="196"/>
                  </a:lnTo>
                  <a:lnTo>
                    <a:pt x="451" y="191"/>
                  </a:lnTo>
                  <a:lnTo>
                    <a:pt x="449" y="187"/>
                  </a:lnTo>
                  <a:lnTo>
                    <a:pt x="3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6"/>
            <p:cNvSpPr>
              <a:spLocks noEditPoints="1"/>
            </p:cNvSpPr>
            <p:nvPr/>
          </p:nvSpPr>
          <p:spPr bwMode="auto">
            <a:xfrm>
              <a:off x="8615363" y="2049040"/>
              <a:ext cx="715963" cy="615950"/>
            </a:xfrm>
            <a:custGeom>
              <a:avLst/>
              <a:gdLst>
                <a:gd name="T0" fmla="*/ 118 w 451"/>
                <a:gd name="T1" fmla="*/ 378 h 388"/>
                <a:gd name="T2" fmla="*/ 11 w 451"/>
                <a:gd name="T3" fmla="*/ 191 h 388"/>
                <a:gd name="T4" fmla="*/ 118 w 451"/>
                <a:gd name="T5" fmla="*/ 5 h 388"/>
                <a:gd name="T6" fmla="*/ 333 w 451"/>
                <a:gd name="T7" fmla="*/ 5 h 388"/>
                <a:gd name="T8" fmla="*/ 387 w 451"/>
                <a:gd name="T9" fmla="*/ 99 h 388"/>
                <a:gd name="T10" fmla="*/ 439 w 451"/>
                <a:gd name="T11" fmla="*/ 191 h 388"/>
                <a:gd name="T12" fmla="*/ 340 w 451"/>
                <a:gd name="T13" fmla="*/ 367 h 388"/>
                <a:gd name="T14" fmla="*/ 333 w 451"/>
                <a:gd name="T15" fmla="*/ 378 h 388"/>
                <a:gd name="T16" fmla="*/ 118 w 451"/>
                <a:gd name="T17" fmla="*/ 378 h 388"/>
                <a:gd name="T18" fmla="*/ 340 w 451"/>
                <a:gd name="T19" fmla="*/ 0 h 388"/>
                <a:gd name="T20" fmla="*/ 338 w 451"/>
                <a:gd name="T21" fmla="*/ 5 h 388"/>
                <a:gd name="T22" fmla="*/ 115 w 451"/>
                <a:gd name="T23" fmla="*/ 5 h 388"/>
                <a:gd name="T24" fmla="*/ 113 w 451"/>
                <a:gd name="T25" fmla="*/ 5 h 388"/>
                <a:gd name="T26" fmla="*/ 111 w 451"/>
                <a:gd name="T27" fmla="*/ 0 h 388"/>
                <a:gd name="T28" fmla="*/ 0 w 451"/>
                <a:gd name="T29" fmla="*/ 191 h 388"/>
                <a:gd name="T30" fmla="*/ 111 w 451"/>
                <a:gd name="T31" fmla="*/ 383 h 388"/>
                <a:gd name="T32" fmla="*/ 111 w 451"/>
                <a:gd name="T33" fmla="*/ 381 h 388"/>
                <a:gd name="T34" fmla="*/ 120 w 451"/>
                <a:gd name="T35" fmla="*/ 385 h 388"/>
                <a:gd name="T36" fmla="*/ 118 w 451"/>
                <a:gd name="T37" fmla="*/ 388 h 388"/>
                <a:gd name="T38" fmla="*/ 333 w 451"/>
                <a:gd name="T39" fmla="*/ 388 h 388"/>
                <a:gd name="T40" fmla="*/ 338 w 451"/>
                <a:gd name="T41" fmla="*/ 388 h 388"/>
                <a:gd name="T42" fmla="*/ 340 w 451"/>
                <a:gd name="T43" fmla="*/ 383 h 388"/>
                <a:gd name="T44" fmla="*/ 449 w 451"/>
                <a:gd name="T45" fmla="*/ 196 h 388"/>
                <a:gd name="T46" fmla="*/ 451 w 451"/>
                <a:gd name="T47" fmla="*/ 191 h 388"/>
                <a:gd name="T48" fmla="*/ 449 w 451"/>
                <a:gd name="T49" fmla="*/ 187 h 388"/>
                <a:gd name="T50" fmla="*/ 340 w 451"/>
                <a:gd name="T51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1" h="388">
                  <a:moveTo>
                    <a:pt x="118" y="378"/>
                  </a:moveTo>
                  <a:lnTo>
                    <a:pt x="11" y="191"/>
                  </a:lnTo>
                  <a:lnTo>
                    <a:pt x="118" y="5"/>
                  </a:lnTo>
                  <a:lnTo>
                    <a:pt x="333" y="5"/>
                  </a:lnTo>
                  <a:lnTo>
                    <a:pt x="387" y="99"/>
                  </a:lnTo>
                  <a:lnTo>
                    <a:pt x="439" y="191"/>
                  </a:lnTo>
                  <a:lnTo>
                    <a:pt x="340" y="367"/>
                  </a:lnTo>
                  <a:lnTo>
                    <a:pt x="333" y="378"/>
                  </a:lnTo>
                  <a:lnTo>
                    <a:pt x="118" y="378"/>
                  </a:lnTo>
                  <a:moveTo>
                    <a:pt x="340" y="0"/>
                  </a:moveTo>
                  <a:lnTo>
                    <a:pt x="338" y="5"/>
                  </a:lnTo>
                  <a:lnTo>
                    <a:pt x="115" y="5"/>
                  </a:lnTo>
                  <a:lnTo>
                    <a:pt x="113" y="5"/>
                  </a:lnTo>
                  <a:lnTo>
                    <a:pt x="111" y="0"/>
                  </a:lnTo>
                  <a:lnTo>
                    <a:pt x="0" y="191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20" y="385"/>
                  </a:lnTo>
                  <a:lnTo>
                    <a:pt x="118" y="388"/>
                  </a:lnTo>
                  <a:lnTo>
                    <a:pt x="333" y="388"/>
                  </a:lnTo>
                  <a:lnTo>
                    <a:pt x="338" y="388"/>
                  </a:lnTo>
                  <a:lnTo>
                    <a:pt x="340" y="383"/>
                  </a:lnTo>
                  <a:lnTo>
                    <a:pt x="449" y="196"/>
                  </a:lnTo>
                  <a:lnTo>
                    <a:pt x="451" y="191"/>
                  </a:lnTo>
                  <a:lnTo>
                    <a:pt x="449" y="187"/>
                  </a:lnTo>
                  <a:lnTo>
                    <a:pt x="34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7"/>
            <p:cNvSpPr/>
            <p:nvPr/>
          </p:nvSpPr>
          <p:spPr bwMode="auto">
            <a:xfrm>
              <a:off x="8656638" y="2653878"/>
              <a:ext cx="149225" cy="239713"/>
            </a:xfrm>
            <a:custGeom>
              <a:avLst/>
              <a:gdLst>
                <a:gd name="T0" fmla="*/ 36 w 40"/>
                <a:gd name="T1" fmla="*/ 0 h 64"/>
                <a:gd name="T2" fmla="*/ 36 w 40"/>
                <a:gd name="T3" fmla="*/ 1 h 64"/>
                <a:gd name="T4" fmla="*/ 0 w 40"/>
                <a:gd name="T5" fmla="*/ 62 h 64"/>
                <a:gd name="T6" fmla="*/ 3 w 40"/>
                <a:gd name="T7" fmla="*/ 64 h 64"/>
                <a:gd name="T8" fmla="*/ 39 w 40"/>
                <a:gd name="T9" fmla="*/ 3 h 64"/>
                <a:gd name="T10" fmla="*/ 40 w 40"/>
                <a:gd name="T11" fmla="*/ 2 h 64"/>
                <a:gd name="T12" fmla="*/ 36 w 4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64">
                  <a:moveTo>
                    <a:pt x="36" y="0"/>
                  </a:moveTo>
                  <a:cubicBezTo>
                    <a:pt x="36" y="1"/>
                    <a:pt x="36" y="1"/>
                    <a:pt x="36" y="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63"/>
                    <a:pt x="2" y="64"/>
                    <a:pt x="3" y="64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8"/>
            <p:cNvSpPr>
              <a:spLocks noEditPoints="1"/>
            </p:cNvSpPr>
            <p:nvPr/>
          </p:nvSpPr>
          <p:spPr bwMode="auto">
            <a:xfrm>
              <a:off x="8618538" y="1512465"/>
              <a:ext cx="671513" cy="544513"/>
            </a:xfrm>
            <a:custGeom>
              <a:avLst/>
              <a:gdLst>
                <a:gd name="T0" fmla="*/ 14 w 179"/>
                <a:gd name="T1" fmla="*/ 36 h 145"/>
                <a:gd name="T2" fmla="*/ 0 w 179"/>
                <a:gd name="T3" fmla="*/ 60 h 145"/>
                <a:gd name="T4" fmla="*/ 0 w 179"/>
                <a:gd name="T5" fmla="*/ 60 h 145"/>
                <a:gd name="T6" fmla="*/ 14 w 179"/>
                <a:gd name="T7" fmla="*/ 36 h 145"/>
                <a:gd name="T8" fmla="*/ 163 w 179"/>
                <a:gd name="T9" fmla="*/ 23 h 145"/>
                <a:gd name="T10" fmla="*/ 176 w 179"/>
                <a:gd name="T11" fmla="*/ 45 h 145"/>
                <a:gd name="T12" fmla="*/ 176 w 179"/>
                <a:gd name="T13" fmla="*/ 45 h 145"/>
                <a:gd name="T14" fmla="*/ 163 w 179"/>
                <a:gd name="T15" fmla="*/ 23 h 145"/>
                <a:gd name="T16" fmla="*/ 40 w 179"/>
                <a:gd name="T17" fmla="*/ 0 h 145"/>
                <a:gd name="T18" fmla="*/ 40 w 179"/>
                <a:gd name="T19" fmla="*/ 0 h 145"/>
                <a:gd name="T20" fmla="*/ 2 w 179"/>
                <a:gd name="T21" fmla="*/ 64 h 145"/>
                <a:gd name="T22" fmla="*/ 0 w 179"/>
                <a:gd name="T23" fmla="*/ 64 h 145"/>
                <a:gd name="T24" fmla="*/ 46 w 179"/>
                <a:gd name="T25" fmla="*/ 143 h 145"/>
                <a:gd name="T26" fmla="*/ 47 w 179"/>
                <a:gd name="T27" fmla="*/ 145 h 145"/>
                <a:gd name="T28" fmla="*/ 48 w 179"/>
                <a:gd name="T29" fmla="*/ 145 h 145"/>
                <a:gd name="T30" fmla="*/ 142 w 179"/>
                <a:gd name="T31" fmla="*/ 145 h 145"/>
                <a:gd name="T32" fmla="*/ 143 w 179"/>
                <a:gd name="T33" fmla="*/ 143 h 145"/>
                <a:gd name="T34" fmla="*/ 179 w 179"/>
                <a:gd name="T35" fmla="*/ 81 h 145"/>
                <a:gd name="T36" fmla="*/ 176 w 179"/>
                <a:gd name="T37" fmla="*/ 79 h 145"/>
                <a:gd name="T38" fmla="*/ 163 w 179"/>
                <a:gd name="T39" fmla="*/ 102 h 145"/>
                <a:gd name="T40" fmla="*/ 140 w 179"/>
                <a:gd name="T41" fmla="*/ 141 h 145"/>
                <a:gd name="T42" fmla="*/ 49 w 179"/>
                <a:gd name="T43" fmla="*/ 141 h 145"/>
                <a:gd name="T44" fmla="*/ 4 w 179"/>
                <a:gd name="T45" fmla="*/ 62 h 145"/>
                <a:gd name="T46" fmla="*/ 40 w 179"/>
                <a:gd name="T47" fmla="*/ 0 h 145"/>
                <a:gd name="T48" fmla="*/ 154 w 179"/>
                <a:gd name="T49" fmla="*/ 0 h 145"/>
                <a:gd name="T50" fmla="*/ 154 w 179"/>
                <a:gd name="T51" fmla="*/ 0 h 145"/>
                <a:gd name="T52" fmla="*/ 179 w 179"/>
                <a:gd name="T53" fmla="*/ 43 h 145"/>
                <a:gd name="T54" fmla="*/ 179 w 179"/>
                <a:gd name="T55" fmla="*/ 43 h 145"/>
                <a:gd name="T56" fmla="*/ 154 w 179"/>
                <a:gd name="T5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" h="145">
                  <a:moveTo>
                    <a:pt x="14" y="3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4" y="36"/>
                    <a:pt x="14" y="36"/>
                    <a:pt x="14" y="36"/>
                  </a:cubicBezTo>
                  <a:moveTo>
                    <a:pt x="163" y="23"/>
                  </a:moveTo>
                  <a:cubicBezTo>
                    <a:pt x="176" y="45"/>
                    <a:pt x="176" y="45"/>
                    <a:pt x="176" y="45"/>
                  </a:cubicBezTo>
                  <a:cubicBezTo>
                    <a:pt x="176" y="45"/>
                    <a:pt x="176" y="45"/>
                    <a:pt x="176" y="45"/>
                  </a:cubicBezTo>
                  <a:cubicBezTo>
                    <a:pt x="163" y="23"/>
                    <a:pt x="163" y="23"/>
                    <a:pt x="163" y="23"/>
                  </a:cubicBezTo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142" y="145"/>
                    <a:pt x="142" y="145"/>
                    <a:pt x="142" y="145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79" y="81"/>
                    <a:pt x="179" y="81"/>
                    <a:pt x="179" y="81"/>
                  </a:cubicBezTo>
                  <a:cubicBezTo>
                    <a:pt x="178" y="81"/>
                    <a:pt x="177" y="80"/>
                    <a:pt x="176" y="79"/>
                  </a:cubicBezTo>
                  <a:cubicBezTo>
                    <a:pt x="163" y="102"/>
                    <a:pt x="163" y="102"/>
                    <a:pt x="163" y="102"/>
                  </a:cubicBezTo>
                  <a:cubicBezTo>
                    <a:pt x="140" y="141"/>
                    <a:pt x="140" y="141"/>
                    <a:pt x="140" y="141"/>
                  </a:cubicBezTo>
                  <a:cubicBezTo>
                    <a:pt x="49" y="141"/>
                    <a:pt x="49" y="141"/>
                    <a:pt x="49" y="141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0" y="0"/>
                    <a:pt x="40" y="0"/>
                    <a:pt x="40" y="0"/>
                  </a:cubicBezTo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54" y="0"/>
                    <a:pt x="154" y="0"/>
                    <a:pt x="1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9"/>
            <p:cNvSpPr>
              <a:spLocks noEditPoints="1"/>
            </p:cNvSpPr>
            <p:nvPr/>
          </p:nvSpPr>
          <p:spPr bwMode="auto">
            <a:xfrm>
              <a:off x="8126413" y="1512465"/>
              <a:ext cx="641350" cy="239713"/>
            </a:xfrm>
            <a:custGeom>
              <a:avLst/>
              <a:gdLst>
                <a:gd name="T0" fmla="*/ 5 w 171"/>
                <a:gd name="T1" fmla="*/ 0 h 64"/>
                <a:gd name="T2" fmla="*/ 0 w 171"/>
                <a:gd name="T3" fmla="*/ 0 h 64"/>
                <a:gd name="T4" fmla="*/ 27 w 171"/>
                <a:gd name="T5" fmla="*/ 45 h 64"/>
                <a:gd name="T6" fmla="*/ 30 w 171"/>
                <a:gd name="T7" fmla="*/ 43 h 64"/>
                <a:gd name="T8" fmla="*/ 5 w 171"/>
                <a:gd name="T9" fmla="*/ 0 h 64"/>
                <a:gd name="T10" fmla="*/ 171 w 171"/>
                <a:gd name="T11" fmla="*/ 0 h 64"/>
                <a:gd name="T12" fmla="*/ 166 w 171"/>
                <a:gd name="T13" fmla="*/ 0 h 64"/>
                <a:gd name="T14" fmla="*/ 145 w 171"/>
                <a:gd name="T15" fmla="*/ 36 h 64"/>
                <a:gd name="T16" fmla="*/ 131 w 171"/>
                <a:gd name="T17" fmla="*/ 60 h 64"/>
                <a:gd name="T18" fmla="*/ 60 w 171"/>
                <a:gd name="T19" fmla="*/ 60 h 64"/>
                <a:gd name="T20" fmla="*/ 60 w 171"/>
                <a:gd name="T21" fmla="*/ 62 h 64"/>
                <a:gd name="T22" fmla="*/ 60 w 171"/>
                <a:gd name="T23" fmla="*/ 64 h 64"/>
                <a:gd name="T24" fmla="*/ 131 w 171"/>
                <a:gd name="T25" fmla="*/ 64 h 64"/>
                <a:gd name="T26" fmla="*/ 133 w 171"/>
                <a:gd name="T27" fmla="*/ 64 h 64"/>
                <a:gd name="T28" fmla="*/ 171 w 171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1" h="64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9" y="44"/>
                    <a:pt x="30" y="43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171" y="0"/>
                  </a:moveTo>
                  <a:cubicBezTo>
                    <a:pt x="166" y="0"/>
                    <a:pt x="166" y="0"/>
                    <a:pt x="166" y="0"/>
                  </a:cubicBezTo>
                  <a:cubicBezTo>
                    <a:pt x="145" y="36"/>
                    <a:pt x="145" y="36"/>
                    <a:pt x="145" y="36"/>
                  </a:cubicBezTo>
                  <a:cubicBezTo>
                    <a:pt x="131" y="60"/>
                    <a:pt x="131" y="60"/>
                    <a:pt x="131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60" y="62"/>
                    <a:pt x="60" y="62"/>
                  </a:cubicBezTo>
                  <a:cubicBezTo>
                    <a:pt x="60" y="63"/>
                    <a:pt x="60" y="64"/>
                    <a:pt x="60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71" y="0"/>
                    <a:pt x="171" y="0"/>
                    <a:pt x="1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0"/>
            <p:cNvSpPr>
              <a:spLocks noEditPoints="1"/>
            </p:cNvSpPr>
            <p:nvPr/>
          </p:nvSpPr>
          <p:spPr bwMode="auto">
            <a:xfrm>
              <a:off x="9177338" y="1512465"/>
              <a:ext cx="642938" cy="239713"/>
            </a:xfrm>
            <a:custGeom>
              <a:avLst/>
              <a:gdLst>
                <a:gd name="T0" fmla="*/ 5 w 171"/>
                <a:gd name="T1" fmla="*/ 0 h 64"/>
                <a:gd name="T2" fmla="*/ 0 w 171"/>
                <a:gd name="T3" fmla="*/ 0 h 64"/>
                <a:gd name="T4" fmla="*/ 14 w 171"/>
                <a:gd name="T5" fmla="*/ 23 h 64"/>
                <a:gd name="T6" fmla="*/ 27 w 171"/>
                <a:gd name="T7" fmla="*/ 45 h 64"/>
                <a:gd name="T8" fmla="*/ 30 w 171"/>
                <a:gd name="T9" fmla="*/ 43 h 64"/>
                <a:gd name="T10" fmla="*/ 5 w 171"/>
                <a:gd name="T11" fmla="*/ 0 h 64"/>
                <a:gd name="T12" fmla="*/ 171 w 171"/>
                <a:gd name="T13" fmla="*/ 0 h 64"/>
                <a:gd name="T14" fmla="*/ 166 w 171"/>
                <a:gd name="T15" fmla="*/ 0 h 64"/>
                <a:gd name="T16" fmla="*/ 131 w 171"/>
                <a:gd name="T17" fmla="*/ 60 h 64"/>
                <a:gd name="T18" fmla="*/ 59 w 171"/>
                <a:gd name="T19" fmla="*/ 60 h 64"/>
                <a:gd name="T20" fmla="*/ 60 w 171"/>
                <a:gd name="T21" fmla="*/ 62 h 64"/>
                <a:gd name="T22" fmla="*/ 59 w 171"/>
                <a:gd name="T23" fmla="*/ 64 h 64"/>
                <a:gd name="T24" fmla="*/ 133 w 171"/>
                <a:gd name="T25" fmla="*/ 64 h 64"/>
                <a:gd name="T26" fmla="*/ 134 w 171"/>
                <a:gd name="T27" fmla="*/ 62 h 64"/>
                <a:gd name="T28" fmla="*/ 171 w 171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1" h="64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9" y="44"/>
                    <a:pt x="30" y="43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171" y="0"/>
                  </a:moveTo>
                  <a:cubicBezTo>
                    <a:pt x="166" y="0"/>
                    <a:pt x="166" y="0"/>
                    <a:pt x="166" y="0"/>
                  </a:cubicBezTo>
                  <a:cubicBezTo>
                    <a:pt x="131" y="60"/>
                    <a:pt x="131" y="60"/>
                    <a:pt x="131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60" y="61"/>
                    <a:pt x="60" y="62"/>
                    <a:pt x="60" y="62"/>
                  </a:cubicBezTo>
                  <a:cubicBezTo>
                    <a:pt x="60" y="63"/>
                    <a:pt x="60" y="64"/>
                    <a:pt x="59" y="64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71" y="0"/>
                    <a:pt x="171" y="0"/>
                    <a:pt x="1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1"/>
            <p:cNvSpPr/>
            <p:nvPr/>
          </p:nvSpPr>
          <p:spPr bwMode="auto">
            <a:xfrm>
              <a:off x="9245600" y="1669628"/>
              <a:ext cx="157163" cy="153988"/>
            </a:xfrm>
            <a:custGeom>
              <a:avLst/>
              <a:gdLst>
                <a:gd name="T0" fmla="*/ 21 w 42"/>
                <a:gd name="T1" fmla="*/ 0 h 41"/>
                <a:gd name="T2" fmla="*/ 12 w 42"/>
                <a:gd name="T3" fmla="*/ 1 h 41"/>
                <a:gd name="T4" fmla="*/ 12 w 42"/>
                <a:gd name="T5" fmla="*/ 1 h 41"/>
                <a:gd name="T6" fmla="*/ 9 w 42"/>
                <a:gd name="T7" fmla="*/ 3 h 41"/>
                <a:gd name="T8" fmla="*/ 9 w 42"/>
                <a:gd name="T9" fmla="*/ 3 h 41"/>
                <a:gd name="T10" fmla="*/ 0 w 42"/>
                <a:gd name="T11" fmla="*/ 20 h 41"/>
                <a:gd name="T12" fmla="*/ 9 w 42"/>
                <a:gd name="T13" fmla="*/ 37 h 41"/>
                <a:gd name="T14" fmla="*/ 9 w 42"/>
                <a:gd name="T15" fmla="*/ 37 h 41"/>
                <a:gd name="T16" fmla="*/ 12 w 42"/>
                <a:gd name="T17" fmla="*/ 39 h 41"/>
                <a:gd name="T18" fmla="*/ 21 w 42"/>
                <a:gd name="T19" fmla="*/ 41 h 41"/>
                <a:gd name="T20" fmla="*/ 41 w 42"/>
                <a:gd name="T21" fmla="*/ 22 h 41"/>
                <a:gd name="T22" fmla="*/ 41 w 42"/>
                <a:gd name="T23" fmla="*/ 22 h 41"/>
                <a:gd name="T24" fmla="*/ 42 w 42"/>
                <a:gd name="T25" fmla="*/ 20 h 41"/>
                <a:gd name="T26" fmla="*/ 41 w 42"/>
                <a:gd name="T27" fmla="*/ 18 h 41"/>
                <a:gd name="T28" fmla="*/ 21 w 42"/>
                <a:gd name="T2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41">
                  <a:moveTo>
                    <a:pt x="21" y="0"/>
                  </a:moveTo>
                  <a:cubicBezTo>
                    <a:pt x="18" y="0"/>
                    <a:pt x="15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2"/>
                    <a:pt x="10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3" y="7"/>
                    <a:pt x="0" y="13"/>
                    <a:pt x="0" y="20"/>
                  </a:cubicBezTo>
                  <a:cubicBezTo>
                    <a:pt x="0" y="27"/>
                    <a:pt x="3" y="34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8"/>
                    <a:pt x="11" y="39"/>
                    <a:pt x="12" y="39"/>
                  </a:cubicBezTo>
                  <a:cubicBezTo>
                    <a:pt x="15" y="41"/>
                    <a:pt x="18" y="41"/>
                    <a:pt x="21" y="41"/>
                  </a:cubicBezTo>
                  <a:cubicBezTo>
                    <a:pt x="32" y="41"/>
                    <a:pt x="40" y="33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2" y="22"/>
                    <a:pt x="42" y="21"/>
                    <a:pt x="42" y="20"/>
                  </a:cubicBezTo>
                  <a:cubicBezTo>
                    <a:pt x="42" y="20"/>
                    <a:pt x="42" y="19"/>
                    <a:pt x="41" y="18"/>
                  </a:cubicBezTo>
                  <a:cubicBezTo>
                    <a:pt x="40" y="8"/>
                    <a:pt x="32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2"/>
            <p:cNvSpPr/>
            <p:nvPr/>
          </p:nvSpPr>
          <p:spPr bwMode="auto">
            <a:xfrm>
              <a:off x="10296525" y="2879303"/>
              <a:ext cx="153988" cy="157163"/>
            </a:xfrm>
            <a:custGeom>
              <a:avLst/>
              <a:gdLst>
                <a:gd name="T0" fmla="*/ 20 w 41"/>
                <a:gd name="T1" fmla="*/ 0 h 42"/>
                <a:gd name="T2" fmla="*/ 12 w 41"/>
                <a:gd name="T3" fmla="*/ 2 h 42"/>
                <a:gd name="T4" fmla="*/ 8 w 41"/>
                <a:gd name="T5" fmla="*/ 4 h 42"/>
                <a:gd name="T6" fmla="*/ 0 w 41"/>
                <a:gd name="T7" fmla="*/ 21 h 42"/>
                <a:gd name="T8" fmla="*/ 20 w 41"/>
                <a:gd name="T9" fmla="*/ 42 h 42"/>
                <a:gd name="T10" fmla="*/ 41 w 41"/>
                <a:gd name="T11" fmla="*/ 23 h 42"/>
                <a:gd name="T12" fmla="*/ 41 w 41"/>
                <a:gd name="T13" fmla="*/ 21 h 42"/>
                <a:gd name="T14" fmla="*/ 41 w 41"/>
                <a:gd name="T15" fmla="*/ 19 h 42"/>
                <a:gd name="T16" fmla="*/ 20 w 41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2">
                  <a:moveTo>
                    <a:pt x="20" y="0"/>
                  </a:moveTo>
                  <a:cubicBezTo>
                    <a:pt x="17" y="0"/>
                    <a:pt x="14" y="1"/>
                    <a:pt x="12" y="2"/>
                  </a:cubicBezTo>
                  <a:cubicBezTo>
                    <a:pt x="11" y="3"/>
                    <a:pt x="9" y="4"/>
                    <a:pt x="8" y="4"/>
                  </a:cubicBezTo>
                  <a:cubicBezTo>
                    <a:pt x="3" y="8"/>
                    <a:pt x="0" y="14"/>
                    <a:pt x="0" y="21"/>
                  </a:cubicBezTo>
                  <a:cubicBezTo>
                    <a:pt x="0" y="33"/>
                    <a:pt x="9" y="42"/>
                    <a:pt x="20" y="42"/>
                  </a:cubicBezTo>
                  <a:cubicBezTo>
                    <a:pt x="31" y="42"/>
                    <a:pt x="40" y="34"/>
                    <a:pt x="41" y="23"/>
                  </a:cubicBezTo>
                  <a:cubicBezTo>
                    <a:pt x="41" y="23"/>
                    <a:pt x="41" y="22"/>
                    <a:pt x="41" y="21"/>
                  </a:cubicBezTo>
                  <a:cubicBezTo>
                    <a:pt x="41" y="21"/>
                    <a:pt x="41" y="20"/>
                    <a:pt x="41" y="19"/>
                  </a:cubicBezTo>
                  <a:cubicBezTo>
                    <a:pt x="40" y="9"/>
                    <a:pt x="31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3"/>
            <p:cNvSpPr/>
            <p:nvPr/>
          </p:nvSpPr>
          <p:spPr bwMode="auto">
            <a:xfrm>
              <a:off x="10817225" y="3182515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13 w 42"/>
                <a:gd name="T3" fmla="*/ 2 h 42"/>
                <a:gd name="T4" fmla="*/ 9 w 42"/>
                <a:gd name="T5" fmla="*/ 4 h 42"/>
                <a:gd name="T6" fmla="*/ 0 w 42"/>
                <a:gd name="T7" fmla="*/ 21 h 42"/>
                <a:gd name="T8" fmla="*/ 21 w 42"/>
                <a:gd name="T9" fmla="*/ 42 h 42"/>
                <a:gd name="T10" fmla="*/ 42 w 42"/>
                <a:gd name="T11" fmla="*/ 21 h 42"/>
                <a:gd name="T12" fmla="*/ 21 w 42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8" y="0"/>
                    <a:pt x="15" y="1"/>
                    <a:pt x="13" y="2"/>
                  </a:cubicBezTo>
                  <a:cubicBezTo>
                    <a:pt x="11" y="3"/>
                    <a:pt x="10" y="3"/>
                    <a:pt x="9" y="4"/>
                  </a:cubicBezTo>
                  <a:cubicBezTo>
                    <a:pt x="4" y="8"/>
                    <a:pt x="0" y="14"/>
                    <a:pt x="0" y="21"/>
                  </a:cubicBezTo>
                  <a:cubicBezTo>
                    <a:pt x="0" y="33"/>
                    <a:pt x="10" y="42"/>
                    <a:pt x="21" y="42"/>
                  </a:cubicBezTo>
                  <a:cubicBezTo>
                    <a:pt x="33" y="42"/>
                    <a:pt x="42" y="33"/>
                    <a:pt x="42" y="21"/>
                  </a:cubicBezTo>
                  <a:cubicBezTo>
                    <a:pt x="42" y="10"/>
                    <a:pt x="33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4"/>
            <p:cNvSpPr/>
            <p:nvPr/>
          </p:nvSpPr>
          <p:spPr bwMode="auto">
            <a:xfrm>
              <a:off x="8543925" y="2879303"/>
              <a:ext cx="157163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33 w 42"/>
                <a:gd name="T9" fmla="*/ 4 h 42"/>
                <a:gd name="T10" fmla="*/ 30 w 42"/>
                <a:gd name="T11" fmla="*/ 2 h 42"/>
                <a:gd name="T12" fmla="*/ 21 w 42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10"/>
                    <a:pt x="0" y="21"/>
                  </a:cubicBezTo>
                  <a:cubicBezTo>
                    <a:pt x="0" y="33"/>
                    <a:pt x="10" y="42"/>
                    <a:pt x="21" y="42"/>
                  </a:cubicBezTo>
                  <a:cubicBezTo>
                    <a:pt x="33" y="42"/>
                    <a:pt x="42" y="33"/>
                    <a:pt x="42" y="21"/>
                  </a:cubicBezTo>
                  <a:cubicBezTo>
                    <a:pt x="42" y="14"/>
                    <a:pt x="39" y="8"/>
                    <a:pt x="33" y="4"/>
                  </a:cubicBezTo>
                  <a:cubicBezTo>
                    <a:pt x="32" y="4"/>
                    <a:pt x="31" y="3"/>
                    <a:pt x="30" y="2"/>
                  </a:cubicBezTo>
                  <a:cubicBezTo>
                    <a:pt x="27" y="1"/>
                    <a:pt x="24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5"/>
            <p:cNvSpPr/>
            <p:nvPr/>
          </p:nvSpPr>
          <p:spPr bwMode="auto">
            <a:xfrm>
              <a:off x="8194675" y="1669628"/>
              <a:ext cx="157163" cy="153988"/>
            </a:xfrm>
            <a:custGeom>
              <a:avLst/>
              <a:gdLst>
                <a:gd name="T0" fmla="*/ 21 w 42"/>
                <a:gd name="T1" fmla="*/ 0 h 41"/>
                <a:gd name="T2" fmla="*/ 12 w 42"/>
                <a:gd name="T3" fmla="*/ 1 h 41"/>
                <a:gd name="T4" fmla="*/ 9 w 42"/>
                <a:gd name="T5" fmla="*/ 3 h 41"/>
                <a:gd name="T6" fmla="*/ 0 w 42"/>
                <a:gd name="T7" fmla="*/ 20 h 41"/>
                <a:gd name="T8" fmla="*/ 21 w 42"/>
                <a:gd name="T9" fmla="*/ 41 h 41"/>
                <a:gd name="T10" fmla="*/ 42 w 42"/>
                <a:gd name="T11" fmla="*/ 22 h 41"/>
                <a:gd name="T12" fmla="*/ 42 w 42"/>
                <a:gd name="T13" fmla="*/ 20 h 41"/>
                <a:gd name="T14" fmla="*/ 42 w 42"/>
                <a:gd name="T15" fmla="*/ 18 h 41"/>
                <a:gd name="T16" fmla="*/ 21 w 42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1">
                  <a:moveTo>
                    <a:pt x="21" y="0"/>
                  </a:moveTo>
                  <a:cubicBezTo>
                    <a:pt x="18" y="0"/>
                    <a:pt x="15" y="0"/>
                    <a:pt x="12" y="1"/>
                  </a:cubicBezTo>
                  <a:cubicBezTo>
                    <a:pt x="11" y="2"/>
                    <a:pt x="10" y="3"/>
                    <a:pt x="9" y="3"/>
                  </a:cubicBezTo>
                  <a:cubicBezTo>
                    <a:pt x="4" y="7"/>
                    <a:pt x="0" y="13"/>
                    <a:pt x="0" y="20"/>
                  </a:cubicBezTo>
                  <a:cubicBezTo>
                    <a:pt x="0" y="32"/>
                    <a:pt x="10" y="41"/>
                    <a:pt x="21" y="41"/>
                  </a:cubicBezTo>
                  <a:cubicBezTo>
                    <a:pt x="32" y="41"/>
                    <a:pt x="41" y="33"/>
                    <a:pt x="42" y="22"/>
                  </a:cubicBezTo>
                  <a:cubicBezTo>
                    <a:pt x="42" y="22"/>
                    <a:pt x="42" y="21"/>
                    <a:pt x="42" y="20"/>
                  </a:cubicBezTo>
                  <a:cubicBezTo>
                    <a:pt x="42" y="20"/>
                    <a:pt x="42" y="19"/>
                    <a:pt x="42" y="18"/>
                  </a:cubicBezTo>
                  <a:cubicBezTo>
                    <a:pt x="41" y="8"/>
                    <a:pt x="32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6"/>
            <p:cNvSpPr/>
            <p:nvPr/>
          </p:nvSpPr>
          <p:spPr bwMode="auto">
            <a:xfrm>
              <a:off x="9771063" y="3182515"/>
              <a:ext cx="153988" cy="158750"/>
            </a:xfrm>
            <a:custGeom>
              <a:avLst/>
              <a:gdLst>
                <a:gd name="T0" fmla="*/ 21 w 41"/>
                <a:gd name="T1" fmla="*/ 0 h 42"/>
                <a:gd name="T2" fmla="*/ 12 w 41"/>
                <a:gd name="T3" fmla="*/ 2 h 42"/>
                <a:gd name="T4" fmla="*/ 8 w 41"/>
                <a:gd name="T5" fmla="*/ 4 h 42"/>
                <a:gd name="T6" fmla="*/ 0 w 41"/>
                <a:gd name="T7" fmla="*/ 21 h 42"/>
                <a:gd name="T8" fmla="*/ 21 w 41"/>
                <a:gd name="T9" fmla="*/ 42 h 42"/>
                <a:gd name="T10" fmla="*/ 41 w 41"/>
                <a:gd name="T11" fmla="*/ 21 h 42"/>
                <a:gd name="T12" fmla="*/ 21 w 41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2">
                  <a:moveTo>
                    <a:pt x="21" y="0"/>
                  </a:moveTo>
                  <a:cubicBezTo>
                    <a:pt x="17" y="0"/>
                    <a:pt x="15" y="1"/>
                    <a:pt x="12" y="2"/>
                  </a:cubicBezTo>
                  <a:cubicBezTo>
                    <a:pt x="11" y="3"/>
                    <a:pt x="10" y="3"/>
                    <a:pt x="8" y="4"/>
                  </a:cubicBezTo>
                  <a:cubicBezTo>
                    <a:pt x="3" y="8"/>
                    <a:pt x="0" y="14"/>
                    <a:pt x="0" y="21"/>
                  </a:cubicBezTo>
                  <a:cubicBezTo>
                    <a:pt x="0" y="33"/>
                    <a:pt x="9" y="42"/>
                    <a:pt x="21" y="42"/>
                  </a:cubicBezTo>
                  <a:cubicBezTo>
                    <a:pt x="32" y="42"/>
                    <a:pt x="41" y="33"/>
                    <a:pt x="41" y="21"/>
                  </a:cubicBezTo>
                  <a:cubicBezTo>
                    <a:pt x="41" y="10"/>
                    <a:pt x="32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7"/>
            <p:cNvSpPr/>
            <p:nvPr/>
          </p:nvSpPr>
          <p:spPr bwMode="auto">
            <a:xfrm>
              <a:off x="10156825" y="1512465"/>
              <a:ext cx="79375" cy="11113"/>
            </a:xfrm>
            <a:custGeom>
              <a:avLst/>
              <a:gdLst>
                <a:gd name="T0" fmla="*/ 21 w 21"/>
                <a:gd name="T1" fmla="*/ 0 h 3"/>
                <a:gd name="T2" fmla="*/ 0 w 21"/>
                <a:gd name="T3" fmla="*/ 0 h 3"/>
                <a:gd name="T4" fmla="*/ 11 w 21"/>
                <a:gd name="T5" fmla="*/ 3 h 3"/>
                <a:gd name="T6" fmla="*/ 19 w 21"/>
                <a:gd name="T7" fmla="*/ 1 h 3"/>
                <a:gd name="T8" fmla="*/ 21 w 2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7" y="3"/>
                    <a:pt x="11" y="3"/>
                  </a:cubicBezTo>
                  <a:cubicBezTo>
                    <a:pt x="14" y="3"/>
                    <a:pt x="17" y="2"/>
                    <a:pt x="19" y="1"/>
                  </a:cubicBezTo>
                  <a:cubicBezTo>
                    <a:pt x="20" y="0"/>
                    <a:pt x="21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8"/>
            <p:cNvSpPr/>
            <p:nvPr/>
          </p:nvSpPr>
          <p:spPr bwMode="auto">
            <a:xfrm>
              <a:off x="9771063" y="1969665"/>
              <a:ext cx="153988" cy="157163"/>
            </a:xfrm>
            <a:custGeom>
              <a:avLst/>
              <a:gdLst>
                <a:gd name="T0" fmla="*/ 21 w 41"/>
                <a:gd name="T1" fmla="*/ 0 h 42"/>
                <a:gd name="T2" fmla="*/ 12 w 41"/>
                <a:gd name="T3" fmla="*/ 2 h 42"/>
                <a:gd name="T4" fmla="*/ 8 w 41"/>
                <a:gd name="T5" fmla="*/ 4 h 42"/>
                <a:gd name="T6" fmla="*/ 0 w 41"/>
                <a:gd name="T7" fmla="*/ 21 h 42"/>
                <a:gd name="T8" fmla="*/ 8 w 41"/>
                <a:gd name="T9" fmla="*/ 38 h 42"/>
                <a:gd name="T10" fmla="*/ 8 w 41"/>
                <a:gd name="T11" fmla="*/ 38 h 42"/>
                <a:gd name="T12" fmla="*/ 12 w 41"/>
                <a:gd name="T13" fmla="*/ 40 h 42"/>
                <a:gd name="T14" fmla="*/ 12 w 41"/>
                <a:gd name="T15" fmla="*/ 40 h 42"/>
                <a:gd name="T16" fmla="*/ 21 w 41"/>
                <a:gd name="T17" fmla="*/ 42 h 42"/>
                <a:gd name="T18" fmla="*/ 41 w 41"/>
                <a:gd name="T19" fmla="*/ 23 h 42"/>
                <a:gd name="T20" fmla="*/ 41 w 41"/>
                <a:gd name="T21" fmla="*/ 23 h 42"/>
                <a:gd name="T22" fmla="*/ 41 w 41"/>
                <a:gd name="T23" fmla="*/ 21 h 42"/>
                <a:gd name="T24" fmla="*/ 41 w 41"/>
                <a:gd name="T25" fmla="*/ 19 h 42"/>
                <a:gd name="T26" fmla="*/ 21 w 41"/>
                <a:gd name="T2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42">
                  <a:moveTo>
                    <a:pt x="21" y="0"/>
                  </a:moveTo>
                  <a:cubicBezTo>
                    <a:pt x="17" y="0"/>
                    <a:pt x="15" y="1"/>
                    <a:pt x="12" y="2"/>
                  </a:cubicBezTo>
                  <a:cubicBezTo>
                    <a:pt x="11" y="3"/>
                    <a:pt x="10" y="3"/>
                    <a:pt x="8" y="4"/>
                  </a:cubicBezTo>
                  <a:cubicBezTo>
                    <a:pt x="3" y="8"/>
                    <a:pt x="0" y="14"/>
                    <a:pt x="0" y="21"/>
                  </a:cubicBezTo>
                  <a:cubicBezTo>
                    <a:pt x="0" y="28"/>
                    <a:pt x="3" y="34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10" y="39"/>
                    <a:pt x="11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5" y="41"/>
                    <a:pt x="17" y="42"/>
                    <a:pt x="21" y="42"/>
                  </a:cubicBezTo>
                  <a:cubicBezTo>
                    <a:pt x="31" y="42"/>
                    <a:pt x="40" y="34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2"/>
                    <a:pt x="41" y="22"/>
                    <a:pt x="41" y="21"/>
                  </a:cubicBezTo>
                  <a:cubicBezTo>
                    <a:pt x="41" y="20"/>
                    <a:pt x="41" y="20"/>
                    <a:pt x="41" y="19"/>
                  </a:cubicBezTo>
                  <a:cubicBezTo>
                    <a:pt x="40" y="9"/>
                    <a:pt x="31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42181" y="856615"/>
            <a:ext cx="9799207" cy="134180"/>
            <a:chOff x="288133" y="483063"/>
            <a:chExt cx="8772740" cy="64666"/>
          </a:xfrm>
        </p:grpSpPr>
        <p:sp>
          <p:nvSpPr>
            <p:cNvPr id="65" name="任意多边形 24"/>
            <p:cNvSpPr/>
            <p:nvPr/>
          </p:nvSpPr>
          <p:spPr>
            <a:xfrm>
              <a:off x="288133" y="483063"/>
              <a:ext cx="904874" cy="64666"/>
            </a:xfrm>
            <a:custGeom>
              <a:avLst/>
              <a:gdLst>
                <a:gd name="connsiteX0" fmla="*/ 0 w 740569"/>
                <a:gd name="connsiteY0" fmla="*/ 28575 h 47625"/>
                <a:gd name="connsiteX1" fmla="*/ 95250 w 740569"/>
                <a:gd name="connsiteY1" fmla="*/ 0 h 47625"/>
                <a:gd name="connsiteX2" fmla="*/ 152400 w 740569"/>
                <a:gd name="connsiteY2" fmla="*/ 40481 h 47625"/>
                <a:gd name="connsiteX3" fmla="*/ 238125 w 740569"/>
                <a:gd name="connsiteY3" fmla="*/ 4762 h 47625"/>
                <a:gd name="connsiteX4" fmla="*/ 285750 w 740569"/>
                <a:gd name="connsiteY4" fmla="*/ 47625 h 47625"/>
                <a:gd name="connsiteX5" fmla="*/ 431007 w 740569"/>
                <a:gd name="connsiteY5" fmla="*/ 19050 h 47625"/>
                <a:gd name="connsiteX6" fmla="*/ 733425 w 740569"/>
                <a:gd name="connsiteY6" fmla="*/ 19050 h 47625"/>
                <a:gd name="connsiteX7" fmla="*/ 740569 w 740569"/>
                <a:gd name="connsiteY7" fmla="*/ 19050 h 47625"/>
                <a:gd name="connsiteX0-1" fmla="*/ 0 w 740569"/>
                <a:gd name="connsiteY0-2" fmla="*/ 28706 h 47756"/>
                <a:gd name="connsiteX1-3" fmla="*/ 95250 w 740569"/>
                <a:gd name="connsiteY1-4" fmla="*/ 131 h 47756"/>
                <a:gd name="connsiteX2-5" fmla="*/ 152400 w 740569"/>
                <a:gd name="connsiteY2-6" fmla="*/ 40612 h 47756"/>
                <a:gd name="connsiteX3-7" fmla="*/ 238125 w 740569"/>
                <a:gd name="connsiteY3-8" fmla="*/ 4893 h 47756"/>
                <a:gd name="connsiteX4-9" fmla="*/ 285750 w 740569"/>
                <a:gd name="connsiteY4-10" fmla="*/ 47756 h 47756"/>
                <a:gd name="connsiteX5-11" fmla="*/ 431007 w 740569"/>
                <a:gd name="connsiteY5-12" fmla="*/ 19181 h 47756"/>
                <a:gd name="connsiteX6-13" fmla="*/ 733425 w 740569"/>
                <a:gd name="connsiteY6-14" fmla="*/ 19181 h 47756"/>
                <a:gd name="connsiteX7-15" fmla="*/ 740569 w 740569"/>
                <a:gd name="connsiteY7-16" fmla="*/ 19181 h 47756"/>
                <a:gd name="connsiteX0-17" fmla="*/ 0 w 740569"/>
                <a:gd name="connsiteY0-18" fmla="*/ 29111 h 48161"/>
                <a:gd name="connsiteX1-19" fmla="*/ 95250 w 740569"/>
                <a:gd name="connsiteY1-20" fmla="*/ 536 h 48161"/>
                <a:gd name="connsiteX2-21" fmla="*/ 152400 w 740569"/>
                <a:gd name="connsiteY2-22" fmla="*/ 41017 h 48161"/>
                <a:gd name="connsiteX3-23" fmla="*/ 238125 w 740569"/>
                <a:gd name="connsiteY3-24" fmla="*/ 5298 h 48161"/>
                <a:gd name="connsiteX4-25" fmla="*/ 285750 w 740569"/>
                <a:gd name="connsiteY4-26" fmla="*/ 48161 h 48161"/>
                <a:gd name="connsiteX5-27" fmla="*/ 431007 w 740569"/>
                <a:gd name="connsiteY5-28" fmla="*/ 19586 h 48161"/>
                <a:gd name="connsiteX6-29" fmla="*/ 733425 w 740569"/>
                <a:gd name="connsiteY6-30" fmla="*/ 19586 h 48161"/>
                <a:gd name="connsiteX7-31" fmla="*/ 740569 w 740569"/>
                <a:gd name="connsiteY7-32" fmla="*/ 19586 h 48161"/>
                <a:gd name="connsiteX0-33" fmla="*/ 0 w 740569"/>
                <a:gd name="connsiteY0-34" fmla="*/ 45574 h 64624"/>
                <a:gd name="connsiteX1-35" fmla="*/ 111919 w 740569"/>
                <a:gd name="connsiteY1-36" fmla="*/ 330 h 64624"/>
                <a:gd name="connsiteX2-37" fmla="*/ 152400 w 740569"/>
                <a:gd name="connsiteY2-38" fmla="*/ 57480 h 64624"/>
                <a:gd name="connsiteX3-39" fmla="*/ 238125 w 740569"/>
                <a:gd name="connsiteY3-40" fmla="*/ 21761 h 64624"/>
                <a:gd name="connsiteX4-41" fmla="*/ 285750 w 740569"/>
                <a:gd name="connsiteY4-42" fmla="*/ 64624 h 64624"/>
                <a:gd name="connsiteX5-43" fmla="*/ 431007 w 740569"/>
                <a:gd name="connsiteY5-44" fmla="*/ 36049 h 64624"/>
                <a:gd name="connsiteX6-45" fmla="*/ 733425 w 740569"/>
                <a:gd name="connsiteY6-46" fmla="*/ 36049 h 64624"/>
                <a:gd name="connsiteX7-47" fmla="*/ 740569 w 740569"/>
                <a:gd name="connsiteY7-48" fmla="*/ 36049 h 64624"/>
                <a:gd name="connsiteX0-49" fmla="*/ 0 w 740569"/>
                <a:gd name="connsiteY0-50" fmla="*/ 45574 h 64624"/>
                <a:gd name="connsiteX1-51" fmla="*/ 111919 w 740569"/>
                <a:gd name="connsiteY1-52" fmla="*/ 330 h 64624"/>
                <a:gd name="connsiteX2-53" fmla="*/ 152400 w 740569"/>
                <a:gd name="connsiteY2-54" fmla="*/ 57480 h 64624"/>
                <a:gd name="connsiteX3-55" fmla="*/ 238125 w 740569"/>
                <a:gd name="connsiteY3-56" fmla="*/ 21761 h 64624"/>
                <a:gd name="connsiteX4-57" fmla="*/ 285750 w 740569"/>
                <a:gd name="connsiteY4-58" fmla="*/ 64624 h 64624"/>
                <a:gd name="connsiteX5-59" fmla="*/ 431007 w 740569"/>
                <a:gd name="connsiteY5-60" fmla="*/ 36049 h 64624"/>
                <a:gd name="connsiteX6-61" fmla="*/ 733425 w 740569"/>
                <a:gd name="connsiteY6-62" fmla="*/ 36049 h 64624"/>
                <a:gd name="connsiteX7-63" fmla="*/ 740569 w 740569"/>
                <a:gd name="connsiteY7-64" fmla="*/ 36049 h 64624"/>
                <a:gd name="connsiteX0-65" fmla="*/ 0 w 740569"/>
                <a:gd name="connsiteY0-66" fmla="*/ 45574 h 64624"/>
                <a:gd name="connsiteX1-67" fmla="*/ 111919 w 740569"/>
                <a:gd name="connsiteY1-68" fmla="*/ 330 h 64624"/>
                <a:gd name="connsiteX2-69" fmla="*/ 152400 w 740569"/>
                <a:gd name="connsiteY2-70" fmla="*/ 57480 h 64624"/>
                <a:gd name="connsiteX3-71" fmla="*/ 238125 w 740569"/>
                <a:gd name="connsiteY3-72" fmla="*/ 21761 h 64624"/>
                <a:gd name="connsiteX4-73" fmla="*/ 285750 w 740569"/>
                <a:gd name="connsiteY4-74" fmla="*/ 64624 h 64624"/>
                <a:gd name="connsiteX5-75" fmla="*/ 431007 w 740569"/>
                <a:gd name="connsiteY5-76" fmla="*/ 36049 h 64624"/>
                <a:gd name="connsiteX6-77" fmla="*/ 733425 w 740569"/>
                <a:gd name="connsiteY6-78" fmla="*/ 36049 h 64624"/>
                <a:gd name="connsiteX7-79" fmla="*/ 740569 w 740569"/>
                <a:gd name="connsiteY7-80" fmla="*/ 36049 h 64624"/>
                <a:gd name="connsiteX0-81" fmla="*/ 0 w 740569"/>
                <a:gd name="connsiteY0-82" fmla="*/ 45574 h 64624"/>
                <a:gd name="connsiteX1-83" fmla="*/ 111919 w 740569"/>
                <a:gd name="connsiteY1-84" fmla="*/ 330 h 64624"/>
                <a:gd name="connsiteX2-85" fmla="*/ 152400 w 740569"/>
                <a:gd name="connsiteY2-86" fmla="*/ 57480 h 64624"/>
                <a:gd name="connsiteX3-87" fmla="*/ 238125 w 740569"/>
                <a:gd name="connsiteY3-88" fmla="*/ 21761 h 64624"/>
                <a:gd name="connsiteX4-89" fmla="*/ 285750 w 740569"/>
                <a:gd name="connsiteY4-90" fmla="*/ 64624 h 64624"/>
                <a:gd name="connsiteX5-91" fmla="*/ 431007 w 740569"/>
                <a:gd name="connsiteY5-92" fmla="*/ 36049 h 64624"/>
                <a:gd name="connsiteX6-93" fmla="*/ 733425 w 740569"/>
                <a:gd name="connsiteY6-94" fmla="*/ 36049 h 64624"/>
                <a:gd name="connsiteX7-95" fmla="*/ 740569 w 740569"/>
                <a:gd name="connsiteY7-96" fmla="*/ 36049 h 64624"/>
                <a:gd name="connsiteX0-97" fmla="*/ 0 w 740569"/>
                <a:gd name="connsiteY0-98" fmla="*/ 45574 h 67811"/>
                <a:gd name="connsiteX1-99" fmla="*/ 111919 w 740569"/>
                <a:gd name="connsiteY1-100" fmla="*/ 330 h 67811"/>
                <a:gd name="connsiteX2-101" fmla="*/ 152400 w 740569"/>
                <a:gd name="connsiteY2-102" fmla="*/ 57480 h 67811"/>
                <a:gd name="connsiteX3-103" fmla="*/ 238125 w 740569"/>
                <a:gd name="connsiteY3-104" fmla="*/ 21761 h 67811"/>
                <a:gd name="connsiteX4-105" fmla="*/ 285750 w 740569"/>
                <a:gd name="connsiteY4-106" fmla="*/ 64624 h 67811"/>
                <a:gd name="connsiteX5-107" fmla="*/ 431007 w 740569"/>
                <a:gd name="connsiteY5-108" fmla="*/ 36049 h 67811"/>
                <a:gd name="connsiteX6-109" fmla="*/ 733425 w 740569"/>
                <a:gd name="connsiteY6-110" fmla="*/ 36049 h 67811"/>
                <a:gd name="connsiteX7-111" fmla="*/ 740569 w 740569"/>
                <a:gd name="connsiteY7-112" fmla="*/ 36049 h 67811"/>
                <a:gd name="connsiteX0-113" fmla="*/ 0 w 740569"/>
                <a:gd name="connsiteY0-114" fmla="*/ 45574 h 64754"/>
                <a:gd name="connsiteX1-115" fmla="*/ 111919 w 740569"/>
                <a:gd name="connsiteY1-116" fmla="*/ 330 h 64754"/>
                <a:gd name="connsiteX2-117" fmla="*/ 152400 w 740569"/>
                <a:gd name="connsiteY2-118" fmla="*/ 57480 h 64754"/>
                <a:gd name="connsiteX3-119" fmla="*/ 238125 w 740569"/>
                <a:gd name="connsiteY3-120" fmla="*/ 21761 h 64754"/>
                <a:gd name="connsiteX4-121" fmla="*/ 285750 w 740569"/>
                <a:gd name="connsiteY4-122" fmla="*/ 64624 h 64754"/>
                <a:gd name="connsiteX5-123" fmla="*/ 431007 w 740569"/>
                <a:gd name="connsiteY5-124" fmla="*/ 36049 h 64754"/>
                <a:gd name="connsiteX6-125" fmla="*/ 733425 w 740569"/>
                <a:gd name="connsiteY6-126" fmla="*/ 36049 h 64754"/>
                <a:gd name="connsiteX7-127" fmla="*/ 740569 w 740569"/>
                <a:gd name="connsiteY7-128" fmla="*/ 36049 h 64754"/>
                <a:gd name="connsiteX0-129" fmla="*/ 0 w 740569"/>
                <a:gd name="connsiteY0-130" fmla="*/ 45574 h 64776"/>
                <a:gd name="connsiteX1-131" fmla="*/ 111919 w 740569"/>
                <a:gd name="connsiteY1-132" fmla="*/ 330 h 64776"/>
                <a:gd name="connsiteX2-133" fmla="*/ 152400 w 740569"/>
                <a:gd name="connsiteY2-134" fmla="*/ 57480 h 64776"/>
                <a:gd name="connsiteX3-135" fmla="*/ 238125 w 740569"/>
                <a:gd name="connsiteY3-136" fmla="*/ 21761 h 64776"/>
                <a:gd name="connsiteX4-137" fmla="*/ 311944 w 740569"/>
                <a:gd name="connsiteY4-138" fmla="*/ 64624 h 64776"/>
                <a:gd name="connsiteX5-139" fmla="*/ 431007 w 740569"/>
                <a:gd name="connsiteY5-140" fmla="*/ 36049 h 64776"/>
                <a:gd name="connsiteX6-141" fmla="*/ 733425 w 740569"/>
                <a:gd name="connsiteY6-142" fmla="*/ 36049 h 64776"/>
                <a:gd name="connsiteX7-143" fmla="*/ 740569 w 740569"/>
                <a:gd name="connsiteY7-144" fmla="*/ 36049 h 64776"/>
                <a:gd name="connsiteX0-145" fmla="*/ 0 w 758294"/>
                <a:gd name="connsiteY0-146" fmla="*/ 45574 h 64666"/>
                <a:gd name="connsiteX1-147" fmla="*/ 111919 w 758294"/>
                <a:gd name="connsiteY1-148" fmla="*/ 330 h 64666"/>
                <a:gd name="connsiteX2-149" fmla="*/ 152400 w 758294"/>
                <a:gd name="connsiteY2-150" fmla="*/ 57480 h 64666"/>
                <a:gd name="connsiteX3-151" fmla="*/ 238125 w 758294"/>
                <a:gd name="connsiteY3-152" fmla="*/ 21761 h 64666"/>
                <a:gd name="connsiteX4-153" fmla="*/ 311944 w 758294"/>
                <a:gd name="connsiteY4-154" fmla="*/ 64624 h 64666"/>
                <a:gd name="connsiteX5-155" fmla="*/ 423864 w 758294"/>
                <a:gd name="connsiteY5-156" fmla="*/ 12236 h 64666"/>
                <a:gd name="connsiteX6-157" fmla="*/ 733425 w 758294"/>
                <a:gd name="connsiteY6-158" fmla="*/ 36049 h 64666"/>
                <a:gd name="connsiteX7-159" fmla="*/ 740569 w 758294"/>
                <a:gd name="connsiteY7-160" fmla="*/ 36049 h 64666"/>
                <a:gd name="connsiteX0-161" fmla="*/ 0 w 950119"/>
                <a:gd name="connsiteY0-162" fmla="*/ 45574 h 64666"/>
                <a:gd name="connsiteX1-163" fmla="*/ 111919 w 950119"/>
                <a:gd name="connsiteY1-164" fmla="*/ 330 h 64666"/>
                <a:gd name="connsiteX2-165" fmla="*/ 152400 w 950119"/>
                <a:gd name="connsiteY2-166" fmla="*/ 57480 h 64666"/>
                <a:gd name="connsiteX3-167" fmla="*/ 238125 w 950119"/>
                <a:gd name="connsiteY3-168" fmla="*/ 21761 h 64666"/>
                <a:gd name="connsiteX4-169" fmla="*/ 311944 w 950119"/>
                <a:gd name="connsiteY4-170" fmla="*/ 64624 h 64666"/>
                <a:gd name="connsiteX5-171" fmla="*/ 423864 w 950119"/>
                <a:gd name="connsiteY5-172" fmla="*/ 12236 h 64666"/>
                <a:gd name="connsiteX6-173" fmla="*/ 733425 w 950119"/>
                <a:gd name="connsiteY6-174" fmla="*/ 36049 h 64666"/>
                <a:gd name="connsiteX7-175" fmla="*/ 950119 w 950119"/>
                <a:gd name="connsiteY7-176" fmla="*/ 36049 h 64666"/>
                <a:gd name="connsiteX0-177" fmla="*/ 0 w 950119"/>
                <a:gd name="connsiteY0-178" fmla="*/ 45574 h 64666"/>
                <a:gd name="connsiteX1-179" fmla="*/ 111919 w 950119"/>
                <a:gd name="connsiteY1-180" fmla="*/ 330 h 64666"/>
                <a:gd name="connsiteX2-181" fmla="*/ 152400 w 950119"/>
                <a:gd name="connsiteY2-182" fmla="*/ 57480 h 64666"/>
                <a:gd name="connsiteX3-183" fmla="*/ 238125 w 950119"/>
                <a:gd name="connsiteY3-184" fmla="*/ 21761 h 64666"/>
                <a:gd name="connsiteX4-185" fmla="*/ 311944 w 950119"/>
                <a:gd name="connsiteY4-186" fmla="*/ 64624 h 64666"/>
                <a:gd name="connsiteX5-187" fmla="*/ 423864 w 950119"/>
                <a:gd name="connsiteY5-188" fmla="*/ 12236 h 64666"/>
                <a:gd name="connsiteX6-189" fmla="*/ 738187 w 950119"/>
                <a:gd name="connsiteY6-190" fmla="*/ 14618 h 64666"/>
                <a:gd name="connsiteX7-191" fmla="*/ 950119 w 950119"/>
                <a:gd name="connsiteY7-192" fmla="*/ 36049 h 64666"/>
                <a:gd name="connsiteX0-193" fmla="*/ 0 w 985838"/>
                <a:gd name="connsiteY0-194" fmla="*/ 45574 h 64666"/>
                <a:gd name="connsiteX1-195" fmla="*/ 111919 w 985838"/>
                <a:gd name="connsiteY1-196" fmla="*/ 330 h 64666"/>
                <a:gd name="connsiteX2-197" fmla="*/ 152400 w 985838"/>
                <a:gd name="connsiteY2-198" fmla="*/ 57480 h 64666"/>
                <a:gd name="connsiteX3-199" fmla="*/ 238125 w 985838"/>
                <a:gd name="connsiteY3-200" fmla="*/ 21761 h 64666"/>
                <a:gd name="connsiteX4-201" fmla="*/ 311944 w 985838"/>
                <a:gd name="connsiteY4-202" fmla="*/ 64624 h 64666"/>
                <a:gd name="connsiteX5-203" fmla="*/ 423864 w 985838"/>
                <a:gd name="connsiteY5-204" fmla="*/ 12236 h 64666"/>
                <a:gd name="connsiteX6-205" fmla="*/ 738187 w 985838"/>
                <a:gd name="connsiteY6-206" fmla="*/ 14618 h 64666"/>
                <a:gd name="connsiteX7-207" fmla="*/ 985838 w 985838"/>
                <a:gd name="connsiteY7-208" fmla="*/ 16999 h 64666"/>
                <a:gd name="connsiteX0-209" fmla="*/ 0 w 964406"/>
                <a:gd name="connsiteY0-210" fmla="*/ 45574 h 64666"/>
                <a:gd name="connsiteX1-211" fmla="*/ 111919 w 964406"/>
                <a:gd name="connsiteY1-212" fmla="*/ 330 h 64666"/>
                <a:gd name="connsiteX2-213" fmla="*/ 152400 w 964406"/>
                <a:gd name="connsiteY2-214" fmla="*/ 57480 h 64666"/>
                <a:gd name="connsiteX3-215" fmla="*/ 238125 w 964406"/>
                <a:gd name="connsiteY3-216" fmla="*/ 21761 h 64666"/>
                <a:gd name="connsiteX4-217" fmla="*/ 311944 w 964406"/>
                <a:gd name="connsiteY4-218" fmla="*/ 64624 h 64666"/>
                <a:gd name="connsiteX5-219" fmla="*/ 423864 w 964406"/>
                <a:gd name="connsiteY5-220" fmla="*/ 12236 h 64666"/>
                <a:gd name="connsiteX6-221" fmla="*/ 738187 w 964406"/>
                <a:gd name="connsiteY6-222" fmla="*/ 14618 h 64666"/>
                <a:gd name="connsiteX7-223" fmla="*/ 964406 w 964406"/>
                <a:gd name="connsiteY7-224" fmla="*/ 7474 h 64666"/>
                <a:gd name="connsiteX0-225" fmla="*/ 0 w 962024"/>
                <a:gd name="connsiteY0-226" fmla="*/ 45574 h 64666"/>
                <a:gd name="connsiteX1-227" fmla="*/ 111919 w 962024"/>
                <a:gd name="connsiteY1-228" fmla="*/ 330 h 64666"/>
                <a:gd name="connsiteX2-229" fmla="*/ 152400 w 962024"/>
                <a:gd name="connsiteY2-230" fmla="*/ 57480 h 64666"/>
                <a:gd name="connsiteX3-231" fmla="*/ 238125 w 962024"/>
                <a:gd name="connsiteY3-232" fmla="*/ 21761 h 64666"/>
                <a:gd name="connsiteX4-233" fmla="*/ 311944 w 962024"/>
                <a:gd name="connsiteY4-234" fmla="*/ 64624 h 64666"/>
                <a:gd name="connsiteX5-235" fmla="*/ 423864 w 962024"/>
                <a:gd name="connsiteY5-236" fmla="*/ 12236 h 64666"/>
                <a:gd name="connsiteX6-237" fmla="*/ 738187 w 962024"/>
                <a:gd name="connsiteY6-238" fmla="*/ 14618 h 64666"/>
                <a:gd name="connsiteX7-239" fmla="*/ 962024 w 962024"/>
                <a:gd name="connsiteY7-240" fmla="*/ 14618 h 64666"/>
                <a:gd name="connsiteX0-241" fmla="*/ 0 w 845343"/>
                <a:gd name="connsiteY0-242" fmla="*/ 45574 h 64666"/>
                <a:gd name="connsiteX1-243" fmla="*/ 111919 w 845343"/>
                <a:gd name="connsiteY1-244" fmla="*/ 330 h 64666"/>
                <a:gd name="connsiteX2-245" fmla="*/ 152400 w 845343"/>
                <a:gd name="connsiteY2-246" fmla="*/ 57480 h 64666"/>
                <a:gd name="connsiteX3-247" fmla="*/ 238125 w 845343"/>
                <a:gd name="connsiteY3-248" fmla="*/ 21761 h 64666"/>
                <a:gd name="connsiteX4-249" fmla="*/ 311944 w 845343"/>
                <a:gd name="connsiteY4-250" fmla="*/ 64624 h 64666"/>
                <a:gd name="connsiteX5-251" fmla="*/ 423864 w 845343"/>
                <a:gd name="connsiteY5-252" fmla="*/ 12236 h 64666"/>
                <a:gd name="connsiteX6-253" fmla="*/ 738187 w 845343"/>
                <a:gd name="connsiteY6-254" fmla="*/ 14618 h 64666"/>
                <a:gd name="connsiteX7-255" fmla="*/ 845343 w 845343"/>
                <a:gd name="connsiteY7-256" fmla="*/ 14618 h 64666"/>
                <a:gd name="connsiteX0-257" fmla="*/ 0 w 904874"/>
                <a:gd name="connsiteY0-258" fmla="*/ 45574 h 64666"/>
                <a:gd name="connsiteX1-259" fmla="*/ 111919 w 904874"/>
                <a:gd name="connsiteY1-260" fmla="*/ 330 h 64666"/>
                <a:gd name="connsiteX2-261" fmla="*/ 152400 w 904874"/>
                <a:gd name="connsiteY2-262" fmla="*/ 57480 h 64666"/>
                <a:gd name="connsiteX3-263" fmla="*/ 238125 w 904874"/>
                <a:gd name="connsiteY3-264" fmla="*/ 21761 h 64666"/>
                <a:gd name="connsiteX4-265" fmla="*/ 311944 w 904874"/>
                <a:gd name="connsiteY4-266" fmla="*/ 64624 h 64666"/>
                <a:gd name="connsiteX5-267" fmla="*/ 423864 w 904874"/>
                <a:gd name="connsiteY5-268" fmla="*/ 12236 h 64666"/>
                <a:gd name="connsiteX6-269" fmla="*/ 738187 w 904874"/>
                <a:gd name="connsiteY6-270" fmla="*/ 14618 h 64666"/>
                <a:gd name="connsiteX7-271" fmla="*/ 904874 w 904874"/>
                <a:gd name="connsiteY7-272" fmla="*/ 14618 h 64666"/>
                <a:gd name="connsiteX0-273" fmla="*/ 0 w 904874"/>
                <a:gd name="connsiteY0-274" fmla="*/ 45574 h 64666"/>
                <a:gd name="connsiteX1-275" fmla="*/ 111919 w 904874"/>
                <a:gd name="connsiteY1-276" fmla="*/ 330 h 64666"/>
                <a:gd name="connsiteX2-277" fmla="*/ 152400 w 904874"/>
                <a:gd name="connsiteY2-278" fmla="*/ 57480 h 64666"/>
                <a:gd name="connsiteX3-279" fmla="*/ 238125 w 904874"/>
                <a:gd name="connsiteY3-280" fmla="*/ 21761 h 64666"/>
                <a:gd name="connsiteX4-281" fmla="*/ 311944 w 904874"/>
                <a:gd name="connsiteY4-282" fmla="*/ 64624 h 64666"/>
                <a:gd name="connsiteX5-283" fmla="*/ 423864 w 904874"/>
                <a:gd name="connsiteY5-284" fmla="*/ 12236 h 64666"/>
                <a:gd name="connsiteX6-285" fmla="*/ 740569 w 904874"/>
                <a:gd name="connsiteY6-286" fmla="*/ 14618 h 64666"/>
                <a:gd name="connsiteX7-287" fmla="*/ 904874 w 904874"/>
                <a:gd name="connsiteY7-288" fmla="*/ 14618 h 64666"/>
                <a:gd name="connsiteX0-289" fmla="*/ 0 w 904874"/>
                <a:gd name="connsiteY0-290" fmla="*/ 45574 h 64666"/>
                <a:gd name="connsiteX1-291" fmla="*/ 111919 w 904874"/>
                <a:gd name="connsiteY1-292" fmla="*/ 330 h 64666"/>
                <a:gd name="connsiteX2-293" fmla="*/ 152400 w 904874"/>
                <a:gd name="connsiteY2-294" fmla="*/ 57480 h 64666"/>
                <a:gd name="connsiteX3-295" fmla="*/ 238125 w 904874"/>
                <a:gd name="connsiteY3-296" fmla="*/ 21761 h 64666"/>
                <a:gd name="connsiteX4-297" fmla="*/ 311944 w 904874"/>
                <a:gd name="connsiteY4-298" fmla="*/ 64624 h 64666"/>
                <a:gd name="connsiteX5-299" fmla="*/ 423864 w 904874"/>
                <a:gd name="connsiteY5-300" fmla="*/ 12236 h 64666"/>
                <a:gd name="connsiteX6-301" fmla="*/ 740569 w 904874"/>
                <a:gd name="connsiteY6-302" fmla="*/ 14618 h 64666"/>
                <a:gd name="connsiteX7-303" fmla="*/ 904874 w 904874"/>
                <a:gd name="connsiteY7-304" fmla="*/ 14618 h 64666"/>
                <a:gd name="connsiteX0-305" fmla="*/ 0 w 904874"/>
                <a:gd name="connsiteY0-306" fmla="*/ 45574 h 64666"/>
                <a:gd name="connsiteX1-307" fmla="*/ 111919 w 904874"/>
                <a:gd name="connsiteY1-308" fmla="*/ 330 h 64666"/>
                <a:gd name="connsiteX2-309" fmla="*/ 152400 w 904874"/>
                <a:gd name="connsiteY2-310" fmla="*/ 57480 h 64666"/>
                <a:gd name="connsiteX3-311" fmla="*/ 238125 w 904874"/>
                <a:gd name="connsiteY3-312" fmla="*/ 21761 h 64666"/>
                <a:gd name="connsiteX4-313" fmla="*/ 311944 w 904874"/>
                <a:gd name="connsiteY4-314" fmla="*/ 64624 h 64666"/>
                <a:gd name="connsiteX5-315" fmla="*/ 423864 w 904874"/>
                <a:gd name="connsiteY5-316" fmla="*/ 12236 h 64666"/>
                <a:gd name="connsiteX6-317" fmla="*/ 904874 w 904874"/>
                <a:gd name="connsiteY6-318" fmla="*/ 14618 h 646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04874" h="64666">
                  <a:moveTo>
                    <a:pt x="0" y="45574"/>
                  </a:moveTo>
                  <a:cubicBezTo>
                    <a:pt x="31750" y="36049"/>
                    <a:pt x="67469" y="-4035"/>
                    <a:pt x="111919" y="330"/>
                  </a:cubicBezTo>
                  <a:cubicBezTo>
                    <a:pt x="156369" y="4695"/>
                    <a:pt x="114300" y="47955"/>
                    <a:pt x="152400" y="57480"/>
                  </a:cubicBezTo>
                  <a:cubicBezTo>
                    <a:pt x="190500" y="67005"/>
                    <a:pt x="211534" y="20570"/>
                    <a:pt x="238125" y="21761"/>
                  </a:cubicBezTo>
                  <a:cubicBezTo>
                    <a:pt x="264716" y="22952"/>
                    <a:pt x="280988" y="66211"/>
                    <a:pt x="311944" y="64624"/>
                  </a:cubicBezTo>
                  <a:cubicBezTo>
                    <a:pt x="342900" y="63037"/>
                    <a:pt x="325042" y="20570"/>
                    <a:pt x="423864" y="12236"/>
                  </a:cubicBezTo>
                  <a:cubicBezTo>
                    <a:pt x="522686" y="3902"/>
                    <a:pt x="804664" y="14122"/>
                    <a:pt x="904874" y="14618"/>
                  </a:cubicBezTo>
                </a:path>
              </a:pathLst>
            </a:cu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95"/>
            </a:p>
          </p:txBody>
        </p:sp>
        <p:cxnSp>
          <p:nvCxnSpPr>
            <p:cNvPr id="66" name="直接连接符 65"/>
            <p:cNvCxnSpPr>
              <a:stCxn id="65" idx="6"/>
            </p:cNvCxnSpPr>
            <p:nvPr/>
          </p:nvCxnSpPr>
          <p:spPr>
            <a:xfrm>
              <a:off x="1193007" y="497681"/>
              <a:ext cx="7867866" cy="4366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7" name="组合 66"/>
          <p:cNvGrpSpPr/>
          <p:nvPr/>
        </p:nvGrpSpPr>
        <p:grpSpPr>
          <a:xfrm>
            <a:off x="2" y="406729"/>
            <a:ext cx="804005" cy="443679"/>
            <a:chOff x="0" y="252065"/>
            <a:chExt cx="641111" cy="392113"/>
          </a:xfrm>
        </p:grpSpPr>
        <p:sp>
          <p:nvSpPr>
            <p:cNvPr id="68" name="矩形 59"/>
            <p:cNvSpPr>
              <a:spLocks noChangeArrowheads="1"/>
            </p:cNvSpPr>
            <p:nvPr/>
          </p:nvSpPr>
          <p:spPr bwMode="auto">
            <a:xfrm>
              <a:off x="0" y="252065"/>
              <a:ext cx="227013" cy="39211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3485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en-US" sz="1755">
                <a:solidFill>
                  <a:srgbClr val="FFFFFF"/>
                </a:solidFill>
              </a:endParaRPr>
            </a:p>
          </p:txBody>
        </p:sp>
        <p:sp>
          <p:nvSpPr>
            <p:cNvPr id="69" name="矩形 60"/>
            <p:cNvSpPr>
              <a:spLocks noChangeArrowheads="1"/>
            </p:cNvSpPr>
            <p:nvPr/>
          </p:nvSpPr>
          <p:spPr bwMode="auto">
            <a:xfrm>
              <a:off x="227013" y="252065"/>
              <a:ext cx="114300" cy="39211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3485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en-US" sz="1755">
                <a:solidFill>
                  <a:srgbClr val="FFFFFF"/>
                </a:solidFill>
              </a:endParaRPr>
            </a:p>
          </p:txBody>
        </p:sp>
        <p:sp>
          <p:nvSpPr>
            <p:cNvPr id="70" name="五边形 46"/>
            <p:cNvSpPr/>
            <p:nvPr/>
          </p:nvSpPr>
          <p:spPr>
            <a:xfrm>
              <a:off x="338378" y="254692"/>
              <a:ext cx="302733" cy="389486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95" dirty="0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0" y="5896107"/>
            <a:ext cx="1701478" cy="961893"/>
            <a:chOff x="4879975" y="3861965"/>
            <a:chExt cx="3122613" cy="1765301"/>
          </a:xfrm>
          <a:solidFill>
            <a:srgbClr val="92D050"/>
          </a:solidFill>
        </p:grpSpPr>
        <p:sp>
          <p:nvSpPr>
            <p:cNvPr id="72" name="Freeform 29"/>
            <p:cNvSpPr>
              <a:spLocks noEditPoints="1"/>
            </p:cNvSpPr>
            <p:nvPr/>
          </p:nvSpPr>
          <p:spPr bwMode="auto">
            <a:xfrm>
              <a:off x="6145213" y="4282653"/>
              <a:ext cx="795338" cy="692150"/>
            </a:xfrm>
            <a:custGeom>
              <a:avLst/>
              <a:gdLst>
                <a:gd name="T0" fmla="*/ 387 w 501"/>
                <a:gd name="T1" fmla="*/ 403 h 436"/>
                <a:gd name="T2" fmla="*/ 371 w 501"/>
                <a:gd name="T3" fmla="*/ 431 h 436"/>
                <a:gd name="T4" fmla="*/ 387 w 501"/>
                <a:gd name="T5" fmla="*/ 403 h 436"/>
                <a:gd name="T6" fmla="*/ 0 w 501"/>
                <a:gd name="T7" fmla="*/ 225 h 436"/>
                <a:gd name="T8" fmla="*/ 0 w 501"/>
                <a:gd name="T9" fmla="*/ 225 h 436"/>
                <a:gd name="T10" fmla="*/ 120 w 501"/>
                <a:gd name="T11" fmla="*/ 436 h 436"/>
                <a:gd name="T12" fmla="*/ 120 w 501"/>
                <a:gd name="T13" fmla="*/ 436 h 436"/>
                <a:gd name="T14" fmla="*/ 0 w 501"/>
                <a:gd name="T15" fmla="*/ 225 h 436"/>
                <a:gd name="T16" fmla="*/ 371 w 501"/>
                <a:gd name="T17" fmla="*/ 8 h 436"/>
                <a:gd name="T18" fmla="*/ 376 w 501"/>
                <a:gd name="T19" fmla="*/ 5 h 436"/>
                <a:gd name="T20" fmla="*/ 371 w 501"/>
                <a:gd name="T21" fmla="*/ 8 h 436"/>
                <a:gd name="T22" fmla="*/ 378 w 501"/>
                <a:gd name="T23" fmla="*/ 0 h 436"/>
                <a:gd name="T24" fmla="*/ 376 w 501"/>
                <a:gd name="T25" fmla="*/ 0 h 436"/>
                <a:gd name="T26" fmla="*/ 130 w 501"/>
                <a:gd name="T27" fmla="*/ 0 h 436"/>
                <a:gd name="T28" fmla="*/ 130 w 501"/>
                <a:gd name="T29" fmla="*/ 3 h 436"/>
                <a:gd name="T30" fmla="*/ 123 w 501"/>
                <a:gd name="T31" fmla="*/ 8 h 436"/>
                <a:gd name="T32" fmla="*/ 120 w 501"/>
                <a:gd name="T33" fmla="*/ 5 h 436"/>
                <a:gd name="T34" fmla="*/ 0 w 501"/>
                <a:gd name="T35" fmla="*/ 216 h 436"/>
                <a:gd name="T36" fmla="*/ 2 w 501"/>
                <a:gd name="T37" fmla="*/ 216 h 436"/>
                <a:gd name="T38" fmla="*/ 4 w 501"/>
                <a:gd name="T39" fmla="*/ 216 h 436"/>
                <a:gd name="T40" fmla="*/ 130 w 501"/>
                <a:gd name="T41" fmla="*/ 431 h 436"/>
                <a:gd name="T42" fmla="*/ 9 w 501"/>
                <a:gd name="T43" fmla="*/ 220 h 436"/>
                <a:gd name="T44" fmla="*/ 130 w 501"/>
                <a:gd name="T45" fmla="*/ 10 h 436"/>
                <a:gd name="T46" fmla="*/ 371 w 501"/>
                <a:gd name="T47" fmla="*/ 10 h 436"/>
                <a:gd name="T48" fmla="*/ 494 w 501"/>
                <a:gd name="T49" fmla="*/ 220 h 436"/>
                <a:gd name="T50" fmla="*/ 496 w 501"/>
                <a:gd name="T51" fmla="*/ 216 h 436"/>
                <a:gd name="T52" fmla="*/ 501 w 501"/>
                <a:gd name="T53" fmla="*/ 216 h 436"/>
                <a:gd name="T54" fmla="*/ 378 w 501"/>
                <a:gd name="T55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1" h="436">
                  <a:moveTo>
                    <a:pt x="387" y="403"/>
                  </a:moveTo>
                  <a:lnTo>
                    <a:pt x="371" y="431"/>
                  </a:lnTo>
                  <a:lnTo>
                    <a:pt x="387" y="403"/>
                  </a:lnTo>
                  <a:close/>
                  <a:moveTo>
                    <a:pt x="0" y="225"/>
                  </a:moveTo>
                  <a:lnTo>
                    <a:pt x="0" y="225"/>
                  </a:lnTo>
                  <a:lnTo>
                    <a:pt x="120" y="436"/>
                  </a:lnTo>
                  <a:lnTo>
                    <a:pt x="120" y="436"/>
                  </a:lnTo>
                  <a:lnTo>
                    <a:pt x="0" y="225"/>
                  </a:lnTo>
                  <a:close/>
                  <a:moveTo>
                    <a:pt x="371" y="8"/>
                  </a:moveTo>
                  <a:lnTo>
                    <a:pt x="376" y="5"/>
                  </a:lnTo>
                  <a:lnTo>
                    <a:pt x="371" y="8"/>
                  </a:lnTo>
                  <a:close/>
                  <a:moveTo>
                    <a:pt x="378" y="0"/>
                  </a:moveTo>
                  <a:lnTo>
                    <a:pt x="376" y="0"/>
                  </a:lnTo>
                  <a:lnTo>
                    <a:pt x="130" y="0"/>
                  </a:lnTo>
                  <a:lnTo>
                    <a:pt x="130" y="3"/>
                  </a:lnTo>
                  <a:lnTo>
                    <a:pt x="123" y="8"/>
                  </a:lnTo>
                  <a:lnTo>
                    <a:pt x="120" y="5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4" y="216"/>
                  </a:lnTo>
                  <a:lnTo>
                    <a:pt x="130" y="431"/>
                  </a:lnTo>
                  <a:lnTo>
                    <a:pt x="9" y="220"/>
                  </a:lnTo>
                  <a:lnTo>
                    <a:pt x="130" y="10"/>
                  </a:lnTo>
                  <a:lnTo>
                    <a:pt x="371" y="10"/>
                  </a:lnTo>
                  <a:lnTo>
                    <a:pt x="494" y="220"/>
                  </a:lnTo>
                  <a:lnTo>
                    <a:pt x="496" y="216"/>
                  </a:lnTo>
                  <a:lnTo>
                    <a:pt x="501" y="216"/>
                  </a:lnTo>
                  <a:lnTo>
                    <a:pt x="3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30"/>
            <p:cNvSpPr>
              <a:spLocks noEditPoints="1"/>
            </p:cNvSpPr>
            <p:nvPr/>
          </p:nvSpPr>
          <p:spPr bwMode="auto">
            <a:xfrm>
              <a:off x="6145213" y="4282653"/>
              <a:ext cx="795338" cy="692150"/>
            </a:xfrm>
            <a:custGeom>
              <a:avLst/>
              <a:gdLst>
                <a:gd name="T0" fmla="*/ 387 w 501"/>
                <a:gd name="T1" fmla="*/ 403 h 436"/>
                <a:gd name="T2" fmla="*/ 371 w 501"/>
                <a:gd name="T3" fmla="*/ 431 h 436"/>
                <a:gd name="T4" fmla="*/ 387 w 501"/>
                <a:gd name="T5" fmla="*/ 403 h 436"/>
                <a:gd name="T6" fmla="*/ 0 w 501"/>
                <a:gd name="T7" fmla="*/ 225 h 436"/>
                <a:gd name="T8" fmla="*/ 0 w 501"/>
                <a:gd name="T9" fmla="*/ 225 h 436"/>
                <a:gd name="T10" fmla="*/ 120 w 501"/>
                <a:gd name="T11" fmla="*/ 436 h 436"/>
                <a:gd name="T12" fmla="*/ 120 w 501"/>
                <a:gd name="T13" fmla="*/ 436 h 436"/>
                <a:gd name="T14" fmla="*/ 0 w 501"/>
                <a:gd name="T15" fmla="*/ 225 h 436"/>
                <a:gd name="T16" fmla="*/ 371 w 501"/>
                <a:gd name="T17" fmla="*/ 8 h 436"/>
                <a:gd name="T18" fmla="*/ 376 w 501"/>
                <a:gd name="T19" fmla="*/ 5 h 436"/>
                <a:gd name="T20" fmla="*/ 371 w 501"/>
                <a:gd name="T21" fmla="*/ 8 h 436"/>
                <a:gd name="T22" fmla="*/ 378 w 501"/>
                <a:gd name="T23" fmla="*/ 0 h 436"/>
                <a:gd name="T24" fmla="*/ 376 w 501"/>
                <a:gd name="T25" fmla="*/ 0 h 436"/>
                <a:gd name="T26" fmla="*/ 130 w 501"/>
                <a:gd name="T27" fmla="*/ 0 h 436"/>
                <a:gd name="T28" fmla="*/ 130 w 501"/>
                <a:gd name="T29" fmla="*/ 3 h 436"/>
                <a:gd name="T30" fmla="*/ 123 w 501"/>
                <a:gd name="T31" fmla="*/ 8 h 436"/>
                <a:gd name="T32" fmla="*/ 120 w 501"/>
                <a:gd name="T33" fmla="*/ 5 h 436"/>
                <a:gd name="T34" fmla="*/ 0 w 501"/>
                <a:gd name="T35" fmla="*/ 216 h 436"/>
                <a:gd name="T36" fmla="*/ 2 w 501"/>
                <a:gd name="T37" fmla="*/ 216 h 436"/>
                <a:gd name="T38" fmla="*/ 4 w 501"/>
                <a:gd name="T39" fmla="*/ 216 h 436"/>
                <a:gd name="T40" fmla="*/ 130 w 501"/>
                <a:gd name="T41" fmla="*/ 431 h 436"/>
                <a:gd name="T42" fmla="*/ 9 w 501"/>
                <a:gd name="T43" fmla="*/ 220 h 436"/>
                <a:gd name="T44" fmla="*/ 130 w 501"/>
                <a:gd name="T45" fmla="*/ 10 h 436"/>
                <a:gd name="T46" fmla="*/ 371 w 501"/>
                <a:gd name="T47" fmla="*/ 10 h 436"/>
                <a:gd name="T48" fmla="*/ 494 w 501"/>
                <a:gd name="T49" fmla="*/ 220 h 436"/>
                <a:gd name="T50" fmla="*/ 496 w 501"/>
                <a:gd name="T51" fmla="*/ 216 h 436"/>
                <a:gd name="T52" fmla="*/ 501 w 501"/>
                <a:gd name="T53" fmla="*/ 216 h 436"/>
                <a:gd name="T54" fmla="*/ 378 w 501"/>
                <a:gd name="T55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1" h="436">
                  <a:moveTo>
                    <a:pt x="387" y="403"/>
                  </a:moveTo>
                  <a:lnTo>
                    <a:pt x="371" y="431"/>
                  </a:lnTo>
                  <a:lnTo>
                    <a:pt x="387" y="403"/>
                  </a:lnTo>
                  <a:moveTo>
                    <a:pt x="0" y="225"/>
                  </a:moveTo>
                  <a:lnTo>
                    <a:pt x="0" y="225"/>
                  </a:lnTo>
                  <a:lnTo>
                    <a:pt x="120" y="436"/>
                  </a:lnTo>
                  <a:lnTo>
                    <a:pt x="120" y="436"/>
                  </a:lnTo>
                  <a:lnTo>
                    <a:pt x="0" y="225"/>
                  </a:lnTo>
                  <a:moveTo>
                    <a:pt x="371" y="8"/>
                  </a:moveTo>
                  <a:lnTo>
                    <a:pt x="376" y="5"/>
                  </a:lnTo>
                  <a:lnTo>
                    <a:pt x="371" y="8"/>
                  </a:lnTo>
                  <a:moveTo>
                    <a:pt x="378" y="0"/>
                  </a:moveTo>
                  <a:lnTo>
                    <a:pt x="376" y="0"/>
                  </a:lnTo>
                  <a:lnTo>
                    <a:pt x="130" y="0"/>
                  </a:lnTo>
                  <a:lnTo>
                    <a:pt x="130" y="3"/>
                  </a:lnTo>
                  <a:lnTo>
                    <a:pt x="123" y="8"/>
                  </a:lnTo>
                  <a:lnTo>
                    <a:pt x="120" y="5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4" y="216"/>
                  </a:lnTo>
                  <a:lnTo>
                    <a:pt x="130" y="431"/>
                  </a:lnTo>
                  <a:lnTo>
                    <a:pt x="9" y="220"/>
                  </a:lnTo>
                  <a:lnTo>
                    <a:pt x="130" y="10"/>
                  </a:lnTo>
                  <a:lnTo>
                    <a:pt x="371" y="10"/>
                  </a:lnTo>
                  <a:lnTo>
                    <a:pt x="494" y="220"/>
                  </a:lnTo>
                  <a:lnTo>
                    <a:pt x="496" y="216"/>
                  </a:lnTo>
                  <a:lnTo>
                    <a:pt x="501" y="216"/>
                  </a:lnTo>
                  <a:lnTo>
                    <a:pt x="37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31"/>
            <p:cNvSpPr>
              <a:spLocks noEditPoints="1"/>
            </p:cNvSpPr>
            <p:nvPr/>
          </p:nvSpPr>
          <p:spPr bwMode="auto">
            <a:xfrm>
              <a:off x="4959350" y="4974803"/>
              <a:ext cx="803275" cy="652463"/>
            </a:xfrm>
            <a:custGeom>
              <a:avLst/>
              <a:gdLst>
                <a:gd name="T0" fmla="*/ 406 w 506"/>
                <a:gd name="T1" fmla="*/ 371 h 411"/>
                <a:gd name="T2" fmla="*/ 383 w 506"/>
                <a:gd name="T3" fmla="*/ 411 h 411"/>
                <a:gd name="T4" fmla="*/ 383 w 506"/>
                <a:gd name="T5" fmla="*/ 411 h 411"/>
                <a:gd name="T6" fmla="*/ 406 w 506"/>
                <a:gd name="T7" fmla="*/ 371 h 411"/>
                <a:gd name="T8" fmla="*/ 498 w 506"/>
                <a:gd name="T9" fmla="*/ 198 h 411"/>
                <a:gd name="T10" fmla="*/ 506 w 506"/>
                <a:gd name="T11" fmla="*/ 210 h 411"/>
                <a:gd name="T12" fmla="*/ 498 w 506"/>
                <a:gd name="T13" fmla="*/ 198 h 411"/>
                <a:gd name="T14" fmla="*/ 468 w 506"/>
                <a:gd name="T15" fmla="*/ 165 h 411"/>
                <a:gd name="T16" fmla="*/ 496 w 506"/>
                <a:gd name="T17" fmla="*/ 215 h 411"/>
                <a:gd name="T18" fmla="*/ 496 w 506"/>
                <a:gd name="T19" fmla="*/ 215 h 411"/>
                <a:gd name="T20" fmla="*/ 468 w 506"/>
                <a:gd name="T21" fmla="*/ 165 h 411"/>
                <a:gd name="T22" fmla="*/ 125 w 506"/>
                <a:gd name="T23" fmla="*/ 0 h 411"/>
                <a:gd name="T24" fmla="*/ 0 w 506"/>
                <a:gd name="T25" fmla="*/ 215 h 411"/>
                <a:gd name="T26" fmla="*/ 113 w 506"/>
                <a:gd name="T27" fmla="*/ 411 h 411"/>
                <a:gd name="T28" fmla="*/ 125 w 506"/>
                <a:gd name="T29" fmla="*/ 411 h 411"/>
                <a:gd name="T30" fmla="*/ 11 w 506"/>
                <a:gd name="T31" fmla="*/ 215 h 411"/>
                <a:gd name="T32" fmla="*/ 132 w 506"/>
                <a:gd name="T33" fmla="*/ 4 h 411"/>
                <a:gd name="T34" fmla="*/ 375 w 506"/>
                <a:gd name="T35" fmla="*/ 4 h 411"/>
                <a:gd name="T36" fmla="*/ 127 w 506"/>
                <a:gd name="T37" fmla="*/ 4 h 411"/>
                <a:gd name="T38" fmla="*/ 125 w 506"/>
                <a:gd name="T39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6" h="411">
                  <a:moveTo>
                    <a:pt x="406" y="371"/>
                  </a:moveTo>
                  <a:lnTo>
                    <a:pt x="383" y="411"/>
                  </a:lnTo>
                  <a:lnTo>
                    <a:pt x="383" y="411"/>
                  </a:lnTo>
                  <a:lnTo>
                    <a:pt x="406" y="371"/>
                  </a:lnTo>
                  <a:close/>
                  <a:moveTo>
                    <a:pt x="498" y="198"/>
                  </a:moveTo>
                  <a:lnTo>
                    <a:pt x="506" y="210"/>
                  </a:lnTo>
                  <a:lnTo>
                    <a:pt x="498" y="198"/>
                  </a:lnTo>
                  <a:close/>
                  <a:moveTo>
                    <a:pt x="468" y="165"/>
                  </a:moveTo>
                  <a:lnTo>
                    <a:pt x="496" y="215"/>
                  </a:lnTo>
                  <a:lnTo>
                    <a:pt x="496" y="215"/>
                  </a:lnTo>
                  <a:lnTo>
                    <a:pt x="468" y="165"/>
                  </a:lnTo>
                  <a:close/>
                  <a:moveTo>
                    <a:pt x="125" y="0"/>
                  </a:moveTo>
                  <a:lnTo>
                    <a:pt x="0" y="215"/>
                  </a:lnTo>
                  <a:lnTo>
                    <a:pt x="113" y="411"/>
                  </a:lnTo>
                  <a:lnTo>
                    <a:pt x="125" y="411"/>
                  </a:lnTo>
                  <a:lnTo>
                    <a:pt x="11" y="215"/>
                  </a:lnTo>
                  <a:lnTo>
                    <a:pt x="132" y="4"/>
                  </a:lnTo>
                  <a:lnTo>
                    <a:pt x="375" y="4"/>
                  </a:lnTo>
                  <a:lnTo>
                    <a:pt x="127" y="4"/>
                  </a:ln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32"/>
            <p:cNvSpPr>
              <a:spLocks noEditPoints="1"/>
            </p:cNvSpPr>
            <p:nvPr/>
          </p:nvSpPr>
          <p:spPr bwMode="auto">
            <a:xfrm>
              <a:off x="4959350" y="4974803"/>
              <a:ext cx="803275" cy="652463"/>
            </a:xfrm>
            <a:custGeom>
              <a:avLst/>
              <a:gdLst>
                <a:gd name="T0" fmla="*/ 406 w 506"/>
                <a:gd name="T1" fmla="*/ 371 h 411"/>
                <a:gd name="T2" fmla="*/ 383 w 506"/>
                <a:gd name="T3" fmla="*/ 411 h 411"/>
                <a:gd name="T4" fmla="*/ 383 w 506"/>
                <a:gd name="T5" fmla="*/ 411 h 411"/>
                <a:gd name="T6" fmla="*/ 406 w 506"/>
                <a:gd name="T7" fmla="*/ 371 h 411"/>
                <a:gd name="T8" fmla="*/ 498 w 506"/>
                <a:gd name="T9" fmla="*/ 198 h 411"/>
                <a:gd name="T10" fmla="*/ 506 w 506"/>
                <a:gd name="T11" fmla="*/ 210 h 411"/>
                <a:gd name="T12" fmla="*/ 498 w 506"/>
                <a:gd name="T13" fmla="*/ 198 h 411"/>
                <a:gd name="T14" fmla="*/ 468 w 506"/>
                <a:gd name="T15" fmla="*/ 165 h 411"/>
                <a:gd name="T16" fmla="*/ 496 w 506"/>
                <a:gd name="T17" fmla="*/ 215 h 411"/>
                <a:gd name="T18" fmla="*/ 496 w 506"/>
                <a:gd name="T19" fmla="*/ 215 h 411"/>
                <a:gd name="T20" fmla="*/ 468 w 506"/>
                <a:gd name="T21" fmla="*/ 165 h 411"/>
                <a:gd name="T22" fmla="*/ 125 w 506"/>
                <a:gd name="T23" fmla="*/ 0 h 411"/>
                <a:gd name="T24" fmla="*/ 0 w 506"/>
                <a:gd name="T25" fmla="*/ 215 h 411"/>
                <a:gd name="T26" fmla="*/ 113 w 506"/>
                <a:gd name="T27" fmla="*/ 411 h 411"/>
                <a:gd name="T28" fmla="*/ 125 w 506"/>
                <a:gd name="T29" fmla="*/ 411 h 411"/>
                <a:gd name="T30" fmla="*/ 11 w 506"/>
                <a:gd name="T31" fmla="*/ 215 h 411"/>
                <a:gd name="T32" fmla="*/ 132 w 506"/>
                <a:gd name="T33" fmla="*/ 4 h 411"/>
                <a:gd name="T34" fmla="*/ 375 w 506"/>
                <a:gd name="T35" fmla="*/ 4 h 411"/>
                <a:gd name="T36" fmla="*/ 127 w 506"/>
                <a:gd name="T37" fmla="*/ 4 h 411"/>
                <a:gd name="T38" fmla="*/ 125 w 506"/>
                <a:gd name="T39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6" h="411">
                  <a:moveTo>
                    <a:pt x="406" y="371"/>
                  </a:moveTo>
                  <a:lnTo>
                    <a:pt x="383" y="411"/>
                  </a:lnTo>
                  <a:lnTo>
                    <a:pt x="383" y="411"/>
                  </a:lnTo>
                  <a:lnTo>
                    <a:pt x="406" y="371"/>
                  </a:lnTo>
                  <a:moveTo>
                    <a:pt x="498" y="198"/>
                  </a:moveTo>
                  <a:lnTo>
                    <a:pt x="506" y="210"/>
                  </a:lnTo>
                  <a:lnTo>
                    <a:pt x="498" y="198"/>
                  </a:lnTo>
                  <a:moveTo>
                    <a:pt x="468" y="165"/>
                  </a:moveTo>
                  <a:lnTo>
                    <a:pt x="496" y="215"/>
                  </a:lnTo>
                  <a:lnTo>
                    <a:pt x="496" y="215"/>
                  </a:lnTo>
                  <a:lnTo>
                    <a:pt x="468" y="165"/>
                  </a:lnTo>
                  <a:moveTo>
                    <a:pt x="125" y="0"/>
                  </a:moveTo>
                  <a:lnTo>
                    <a:pt x="0" y="215"/>
                  </a:lnTo>
                  <a:lnTo>
                    <a:pt x="113" y="411"/>
                  </a:lnTo>
                  <a:lnTo>
                    <a:pt x="125" y="411"/>
                  </a:lnTo>
                  <a:lnTo>
                    <a:pt x="11" y="215"/>
                  </a:lnTo>
                  <a:lnTo>
                    <a:pt x="132" y="4"/>
                  </a:lnTo>
                  <a:lnTo>
                    <a:pt x="375" y="4"/>
                  </a:lnTo>
                  <a:lnTo>
                    <a:pt x="127" y="4"/>
                  </a:lnTo>
                  <a:lnTo>
                    <a:pt x="12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33"/>
            <p:cNvSpPr>
              <a:spLocks noEditPoints="1"/>
            </p:cNvSpPr>
            <p:nvPr/>
          </p:nvSpPr>
          <p:spPr bwMode="auto">
            <a:xfrm>
              <a:off x="5554663" y="4625553"/>
              <a:ext cx="796925" cy="690563"/>
            </a:xfrm>
            <a:custGeom>
              <a:avLst/>
              <a:gdLst>
                <a:gd name="T0" fmla="*/ 480 w 502"/>
                <a:gd name="T1" fmla="*/ 241 h 435"/>
                <a:gd name="T2" fmla="*/ 398 w 502"/>
                <a:gd name="T3" fmla="*/ 383 h 435"/>
                <a:gd name="T4" fmla="*/ 398 w 502"/>
                <a:gd name="T5" fmla="*/ 383 h 435"/>
                <a:gd name="T6" fmla="*/ 480 w 502"/>
                <a:gd name="T7" fmla="*/ 241 h 435"/>
                <a:gd name="T8" fmla="*/ 119 w 502"/>
                <a:gd name="T9" fmla="*/ 28 h 435"/>
                <a:gd name="T10" fmla="*/ 5 w 502"/>
                <a:gd name="T11" fmla="*/ 224 h 435"/>
                <a:gd name="T12" fmla="*/ 0 w 502"/>
                <a:gd name="T13" fmla="*/ 224 h 435"/>
                <a:gd name="T14" fmla="*/ 93 w 502"/>
                <a:gd name="T15" fmla="*/ 385 h 435"/>
                <a:gd name="T16" fmla="*/ 121 w 502"/>
                <a:gd name="T17" fmla="*/ 435 h 435"/>
                <a:gd name="T18" fmla="*/ 123 w 502"/>
                <a:gd name="T19" fmla="*/ 430 h 435"/>
                <a:gd name="T20" fmla="*/ 131 w 502"/>
                <a:gd name="T21" fmla="*/ 430 h 435"/>
                <a:gd name="T22" fmla="*/ 123 w 502"/>
                <a:gd name="T23" fmla="*/ 418 h 435"/>
                <a:gd name="T24" fmla="*/ 8 w 502"/>
                <a:gd name="T25" fmla="*/ 220 h 435"/>
                <a:gd name="T26" fmla="*/ 119 w 502"/>
                <a:gd name="T27" fmla="*/ 28 h 435"/>
                <a:gd name="T28" fmla="*/ 121 w 502"/>
                <a:gd name="T29" fmla="*/ 4 h 435"/>
                <a:gd name="T30" fmla="*/ 0 w 502"/>
                <a:gd name="T31" fmla="*/ 215 h 435"/>
                <a:gd name="T32" fmla="*/ 121 w 502"/>
                <a:gd name="T33" fmla="*/ 4 h 435"/>
                <a:gd name="T34" fmla="*/ 372 w 502"/>
                <a:gd name="T35" fmla="*/ 7 h 435"/>
                <a:gd name="T36" fmla="*/ 374 w 502"/>
                <a:gd name="T37" fmla="*/ 4 h 435"/>
                <a:gd name="T38" fmla="*/ 372 w 502"/>
                <a:gd name="T39" fmla="*/ 7 h 435"/>
                <a:gd name="T40" fmla="*/ 376 w 502"/>
                <a:gd name="T41" fmla="*/ 0 h 435"/>
                <a:gd name="T42" fmla="*/ 374 w 502"/>
                <a:gd name="T43" fmla="*/ 0 h 435"/>
                <a:gd name="T44" fmla="*/ 372 w 502"/>
                <a:gd name="T45" fmla="*/ 0 h 435"/>
                <a:gd name="T46" fmla="*/ 131 w 502"/>
                <a:gd name="T47" fmla="*/ 0 h 435"/>
                <a:gd name="T48" fmla="*/ 133 w 502"/>
                <a:gd name="T49" fmla="*/ 4 h 435"/>
                <a:gd name="T50" fmla="*/ 131 w 502"/>
                <a:gd name="T51" fmla="*/ 9 h 435"/>
                <a:gd name="T52" fmla="*/ 372 w 502"/>
                <a:gd name="T53" fmla="*/ 9 h 435"/>
                <a:gd name="T54" fmla="*/ 492 w 502"/>
                <a:gd name="T55" fmla="*/ 220 h 435"/>
                <a:gd name="T56" fmla="*/ 497 w 502"/>
                <a:gd name="T57" fmla="*/ 215 h 435"/>
                <a:gd name="T58" fmla="*/ 502 w 502"/>
                <a:gd name="T59" fmla="*/ 215 h 435"/>
                <a:gd name="T60" fmla="*/ 376 w 502"/>
                <a:gd name="T61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02" h="435">
                  <a:moveTo>
                    <a:pt x="480" y="241"/>
                  </a:moveTo>
                  <a:lnTo>
                    <a:pt x="398" y="383"/>
                  </a:lnTo>
                  <a:lnTo>
                    <a:pt x="398" y="383"/>
                  </a:lnTo>
                  <a:lnTo>
                    <a:pt x="480" y="241"/>
                  </a:lnTo>
                  <a:close/>
                  <a:moveTo>
                    <a:pt x="119" y="28"/>
                  </a:moveTo>
                  <a:lnTo>
                    <a:pt x="5" y="224"/>
                  </a:lnTo>
                  <a:lnTo>
                    <a:pt x="0" y="224"/>
                  </a:lnTo>
                  <a:lnTo>
                    <a:pt x="93" y="385"/>
                  </a:lnTo>
                  <a:lnTo>
                    <a:pt x="121" y="435"/>
                  </a:lnTo>
                  <a:lnTo>
                    <a:pt x="123" y="430"/>
                  </a:lnTo>
                  <a:lnTo>
                    <a:pt x="131" y="430"/>
                  </a:lnTo>
                  <a:lnTo>
                    <a:pt x="123" y="418"/>
                  </a:lnTo>
                  <a:lnTo>
                    <a:pt x="8" y="220"/>
                  </a:lnTo>
                  <a:lnTo>
                    <a:pt x="119" y="28"/>
                  </a:lnTo>
                  <a:close/>
                  <a:moveTo>
                    <a:pt x="121" y="4"/>
                  </a:moveTo>
                  <a:lnTo>
                    <a:pt x="0" y="215"/>
                  </a:lnTo>
                  <a:lnTo>
                    <a:pt x="121" y="4"/>
                  </a:lnTo>
                  <a:close/>
                  <a:moveTo>
                    <a:pt x="372" y="7"/>
                  </a:moveTo>
                  <a:lnTo>
                    <a:pt x="374" y="4"/>
                  </a:lnTo>
                  <a:lnTo>
                    <a:pt x="372" y="7"/>
                  </a:lnTo>
                  <a:close/>
                  <a:moveTo>
                    <a:pt x="376" y="0"/>
                  </a:moveTo>
                  <a:lnTo>
                    <a:pt x="374" y="0"/>
                  </a:lnTo>
                  <a:lnTo>
                    <a:pt x="372" y="0"/>
                  </a:lnTo>
                  <a:lnTo>
                    <a:pt x="131" y="0"/>
                  </a:lnTo>
                  <a:lnTo>
                    <a:pt x="133" y="4"/>
                  </a:lnTo>
                  <a:lnTo>
                    <a:pt x="131" y="9"/>
                  </a:lnTo>
                  <a:lnTo>
                    <a:pt x="372" y="9"/>
                  </a:lnTo>
                  <a:lnTo>
                    <a:pt x="492" y="220"/>
                  </a:lnTo>
                  <a:lnTo>
                    <a:pt x="497" y="215"/>
                  </a:lnTo>
                  <a:lnTo>
                    <a:pt x="502" y="21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34"/>
            <p:cNvSpPr>
              <a:spLocks noEditPoints="1"/>
            </p:cNvSpPr>
            <p:nvPr/>
          </p:nvSpPr>
          <p:spPr bwMode="auto">
            <a:xfrm>
              <a:off x="5554663" y="4625553"/>
              <a:ext cx="796925" cy="690563"/>
            </a:xfrm>
            <a:custGeom>
              <a:avLst/>
              <a:gdLst>
                <a:gd name="T0" fmla="*/ 480 w 502"/>
                <a:gd name="T1" fmla="*/ 241 h 435"/>
                <a:gd name="T2" fmla="*/ 398 w 502"/>
                <a:gd name="T3" fmla="*/ 383 h 435"/>
                <a:gd name="T4" fmla="*/ 398 w 502"/>
                <a:gd name="T5" fmla="*/ 383 h 435"/>
                <a:gd name="T6" fmla="*/ 480 w 502"/>
                <a:gd name="T7" fmla="*/ 241 h 435"/>
                <a:gd name="T8" fmla="*/ 119 w 502"/>
                <a:gd name="T9" fmla="*/ 28 h 435"/>
                <a:gd name="T10" fmla="*/ 5 w 502"/>
                <a:gd name="T11" fmla="*/ 224 h 435"/>
                <a:gd name="T12" fmla="*/ 0 w 502"/>
                <a:gd name="T13" fmla="*/ 224 h 435"/>
                <a:gd name="T14" fmla="*/ 93 w 502"/>
                <a:gd name="T15" fmla="*/ 385 h 435"/>
                <a:gd name="T16" fmla="*/ 121 w 502"/>
                <a:gd name="T17" fmla="*/ 435 h 435"/>
                <a:gd name="T18" fmla="*/ 123 w 502"/>
                <a:gd name="T19" fmla="*/ 430 h 435"/>
                <a:gd name="T20" fmla="*/ 131 w 502"/>
                <a:gd name="T21" fmla="*/ 430 h 435"/>
                <a:gd name="T22" fmla="*/ 123 w 502"/>
                <a:gd name="T23" fmla="*/ 418 h 435"/>
                <a:gd name="T24" fmla="*/ 8 w 502"/>
                <a:gd name="T25" fmla="*/ 220 h 435"/>
                <a:gd name="T26" fmla="*/ 119 w 502"/>
                <a:gd name="T27" fmla="*/ 28 h 435"/>
                <a:gd name="T28" fmla="*/ 121 w 502"/>
                <a:gd name="T29" fmla="*/ 4 h 435"/>
                <a:gd name="T30" fmla="*/ 0 w 502"/>
                <a:gd name="T31" fmla="*/ 215 h 435"/>
                <a:gd name="T32" fmla="*/ 121 w 502"/>
                <a:gd name="T33" fmla="*/ 4 h 435"/>
                <a:gd name="T34" fmla="*/ 372 w 502"/>
                <a:gd name="T35" fmla="*/ 7 h 435"/>
                <a:gd name="T36" fmla="*/ 374 w 502"/>
                <a:gd name="T37" fmla="*/ 4 h 435"/>
                <a:gd name="T38" fmla="*/ 372 w 502"/>
                <a:gd name="T39" fmla="*/ 7 h 435"/>
                <a:gd name="T40" fmla="*/ 376 w 502"/>
                <a:gd name="T41" fmla="*/ 0 h 435"/>
                <a:gd name="T42" fmla="*/ 374 w 502"/>
                <a:gd name="T43" fmla="*/ 0 h 435"/>
                <a:gd name="T44" fmla="*/ 372 w 502"/>
                <a:gd name="T45" fmla="*/ 0 h 435"/>
                <a:gd name="T46" fmla="*/ 131 w 502"/>
                <a:gd name="T47" fmla="*/ 0 h 435"/>
                <a:gd name="T48" fmla="*/ 133 w 502"/>
                <a:gd name="T49" fmla="*/ 4 h 435"/>
                <a:gd name="T50" fmla="*/ 131 w 502"/>
                <a:gd name="T51" fmla="*/ 9 h 435"/>
                <a:gd name="T52" fmla="*/ 372 w 502"/>
                <a:gd name="T53" fmla="*/ 9 h 435"/>
                <a:gd name="T54" fmla="*/ 492 w 502"/>
                <a:gd name="T55" fmla="*/ 220 h 435"/>
                <a:gd name="T56" fmla="*/ 497 w 502"/>
                <a:gd name="T57" fmla="*/ 215 h 435"/>
                <a:gd name="T58" fmla="*/ 502 w 502"/>
                <a:gd name="T59" fmla="*/ 215 h 435"/>
                <a:gd name="T60" fmla="*/ 376 w 502"/>
                <a:gd name="T61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02" h="435">
                  <a:moveTo>
                    <a:pt x="480" y="241"/>
                  </a:moveTo>
                  <a:lnTo>
                    <a:pt x="398" y="383"/>
                  </a:lnTo>
                  <a:lnTo>
                    <a:pt x="398" y="383"/>
                  </a:lnTo>
                  <a:lnTo>
                    <a:pt x="480" y="241"/>
                  </a:lnTo>
                  <a:moveTo>
                    <a:pt x="119" y="28"/>
                  </a:moveTo>
                  <a:lnTo>
                    <a:pt x="5" y="224"/>
                  </a:lnTo>
                  <a:lnTo>
                    <a:pt x="0" y="224"/>
                  </a:lnTo>
                  <a:lnTo>
                    <a:pt x="93" y="385"/>
                  </a:lnTo>
                  <a:lnTo>
                    <a:pt x="121" y="435"/>
                  </a:lnTo>
                  <a:lnTo>
                    <a:pt x="123" y="430"/>
                  </a:lnTo>
                  <a:lnTo>
                    <a:pt x="131" y="430"/>
                  </a:lnTo>
                  <a:lnTo>
                    <a:pt x="123" y="418"/>
                  </a:lnTo>
                  <a:lnTo>
                    <a:pt x="8" y="220"/>
                  </a:lnTo>
                  <a:lnTo>
                    <a:pt x="119" y="28"/>
                  </a:lnTo>
                  <a:moveTo>
                    <a:pt x="121" y="4"/>
                  </a:moveTo>
                  <a:lnTo>
                    <a:pt x="0" y="215"/>
                  </a:lnTo>
                  <a:lnTo>
                    <a:pt x="121" y="4"/>
                  </a:lnTo>
                  <a:moveTo>
                    <a:pt x="372" y="7"/>
                  </a:moveTo>
                  <a:lnTo>
                    <a:pt x="374" y="4"/>
                  </a:lnTo>
                  <a:lnTo>
                    <a:pt x="372" y="7"/>
                  </a:lnTo>
                  <a:moveTo>
                    <a:pt x="376" y="0"/>
                  </a:moveTo>
                  <a:lnTo>
                    <a:pt x="374" y="0"/>
                  </a:lnTo>
                  <a:lnTo>
                    <a:pt x="372" y="0"/>
                  </a:lnTo>
                  <a:lnTo>
                    <a:pt x="131" y="0"/>
                  </a:lnTo>
                  <a:lnTo>
                    <a:pt x="133" y="4"/>
                  </a:lnTo>
                  <a:lnTo>
                    <a:pt x="131" y="9"/>
                  </a:lnTo>
                  <a:lnTo>
                    <a:pt x="372" y="9"/>
                  </a:lnTo>
                  <a:lnTo>
                    <a:pt x="492" y="220"/>
                  </a:lnTo>
                  <a:lnTo>
                    <a:pt x="497" y="215"/>
                  </a:lnTo>
                  <a:lnTo>
                    <a:pt x="502" y="215"/>
                  </a:lnTo>
                  <a:lnTo>
                    <a:pt x="37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35"/>
            <p:cNvSpPr/>
            <p:nvPr/>
          </p:nvSpPr>
          <p:spPr bwMode="auto">
            <a:xfrm>
              <a:off x="6186488" y="4023890"/>
              <a:ext cx="165100" cy="271463"/>
            </a:xfrm>
            <a:custGeom>
              <a:avLst/>
              <a:gdLst>
                <a:gd name="T0" fmla="*/ 4 w 44"/>
                <a:gd name="T1" fmla="*/ 0 h 72"/>
                <a:gd name="T2" fmla="*/ 0 w 44"/>
                <a:gd name="T3" fmla="*/ 2 h 72"/>
                <a:gd name="T4" fmla="*/ 40 w 44"/>
                <a:gd name="T5" fmla="*/ 71 h 72"/>
                <a:gd name="T6" fmla="*/ 41 w 44"/>
                <a:gd name="T7" fmla="*/ 72 h 72"/>
                <a:gd name="T8" fmla="*/ 44 w 44"/>
                <a:gd name="T9" fmla="*/ 70 h 72"/>
                <a:gd name="T10" fmla="*/ 44 w 44"/>
                <a:gd name="T11" fmla="*/ 69 h 72"/>
                <a:gd name="T12" fmla="*/ 4 w 4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2">
                  <a:moveTo>
                    <a:pt x="4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36"/>
            <p:cNvSpPr/>
            <p:nvPr/>
          </p:nvSpPr>
          <p:spPr bwMode="auto">
            <a:xfrm>
              <a:off x="5006975" y="4023890"/>
              <a:ext cx="161925" cy="266700"/>
            </a:xfrm>
            <a:custGeom>
              <a:avLst/>
              <a:gdLst>
                <a:gd name="T0" fmla="*/ 3 w 43"/>
                <a:gd name="T1" fmla="*/ 0 h 71"/>
                <a:gd name="T2" fmla="*/ 0 w 43"/>
                <a:gd name="T3" fmla="*/ 2 h 71"/>
                <a:gd name="T4" fmla="*/ 40 w 43"/>
                <a:gd name="T5" fmla="*/ 71 h 71"/>
                <a:gd name="T6" fmla="*/ 41 w 43"/>
                <a:gd name="T7" fmla="*/ 69 h 71"/>
                <a:gd name="T8" fmla="*/ 43 w 43"/>
                <a:gd name="T9" fmla="*/ 69 h 71"/>
                <a:gd name="T10" fmla="*/ 3 w 43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71">
                  <a:moveTo>
                    <a:pt x="3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37"/>
            <p:cNvSpPr/>
            <p:nvPr/>
          </p:nvSpPr>
          <p:spPr bwMode="auto">
            <a:xfrm>
              <a:off x="5567363" y="5308178"/>
              <a:ext cx="495300" cy="319088"/>
            </a:xfrm>
            <a:custGeom>
              <a:avLst/>
              <a:gdLst>
                <a:gd name="T0" fmla="*/ 132 w 132"/>
                <a:gd name="T1" fmla="*/ 0 h 85"/>
                <a:gd name="T2" fmla="*/ 52 w 132"/>
                <a:gd name="T3" fmla="*/ 0 h 85"/>
                <a:gd name="T4" fmla="*/ 49 w 132"/>
                <a:gd name="T5" fmla="*/ 0 h 85"/>
                <a:gd name="T6" fmla="*/ 48 w 132"/>
                <a:gd name="T7" fmla="*/ 2 h 85"/>
                <a:gd name="T8" fmla="*/ 48 w 132"/>
                <a:gd name="T9" fmla="*/ 2 h 85"/>
                <a:gd name="T10" fmla="*/ 10 w 132"/>
                <a:gd name="T11" fmla="*/ 68 h 85"/>
                <a:gd name="T12" fmla="*/ 0 w 132"/>
                <a:gd name="T13" fmla="*/ 85 h 85"/>
                <a:gd name="T14" fmla="*/ 5 w 132"/>
                <a:gd name="T15" fmla="*/ 85 h 85"/>
                <a:gd name="T16" fmla="*/ 52 w 132"/>
                <a:gd name="T17" fmla="*/ 4 h 85"/>
                <a:gd name="T18" fmla="*/ 132 w 132"/>
                <a:gd name="T19" fmla="*/ 4 h 85"/>
                <a:gd name="T20" fmla="*/ 132 w 132"/>
                <a:gd name="T21" fmla="*/ 2 h 85"/>
                <a:gd name="T22" fmla="*/ 132 w 132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2" h="85">
                  <a:moveTo>
                    <a:pt x="132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32" y="3"/>
                    <a:pt x="132" y="2"/>
                    <a:pt x="132" y="2"/>
                  </a:cubicBezTo>
                  <a:cubicBezTo>
                    <a:pt x="132" y="1"/>
                    <a:pt x="132" y="0"/>
                    <a:pt x="1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38"/>
            <p:cNvSpPr/>
            <p:nvPr/>
          </p:nvSpPr>
          <p:spPr bwMode="auto">
            <a:xfrm>
              <a:off x="4959350" y="4282653"/>
              <a:ext cx="806450" cy="698500"/>
            </a:xfrm>
            <a:custGeom>
              <a:avLst/>
              <a:gdLst>
                <a:gd name="T0" fmla="*/ 137 w 215"/>
                <a:gd name="T1" fmla="*/ 0 h 186"/>
                <a:gd name="T2" fmla="*/ 56 w 215"/>
                <a:gd name="T3" fmla="*/ 0 h 186"/>
                <a:gd name="T4" fmla="*/ 54 w 215"/>
                <a:gd name="T5" fmla="*/ 0 h 186"/>
                <a:gd name="T6" fmla="*/ 53 w 215"/>
                <a:gd name="T7" fmla="*/ 2 h 186"/>
                <a:gd name="T8" fmla="*/ 0 w 215"/>
                <a:gd name="T9" fmla="*/ 93 h 186"/>
                <a:gd name="T10" fmla="*/ 53 w 215"/>
                <a:gd name="T11" fmla="*/ 184 h 186"/>
                <a:gd name="T12" fmla="*/ 54 w 215"/>
                <a:gd name="T13" fmla="*/ 186 h 186"/>
                <a:gd name="T14" fmla="*/ 159 w 215"/>
                <a:gd name="T15" fmla="*/ 186 h 186"/>
                <a:gd name="T16" fmla="*/ 161 w 215"/>
                <a:gd name="T17" fmla="*/ 186 h 186"/>
                <a:gd name="T18" fmla="*/ 209 w 215"/>
                <a:gd name="T19" fmla="*/ 103 h 186"/>
                <a:gd name="T20" fmla="*/ 214 w 215"/>
                <a:gd name="T21" fmla="*/ 95 h 186"/>
                <a:gd name="T22" fmla="*/ 215 w 215"/>
                <a:gd name="T23" fmla="*/ 93 h 186"/>
                <a:gd name="T24" fmla="*/ 214 w 215"/>
                <a:gd name="T25" fmla="*/ 91 h 186"/>
                <a:gd name="T26" fmla="*/ 173 w 215"/>
                <a:gd name="T27" fmla="*/ 21 h 186"/>
                <a:gd name="T28" fmla="*/ 170 w 215"/>
                <a:gd name="T29" fmla="*/ 23 h 186"/>
                <a:gd name="T30" fmla="*/ 210 w 215"/>
                <a:gd name="T31" fmla="*/ 93 h 186"/>
                <a:gd name="T32" fmla="*/ 159 w 215"/>
                <a:gd name="T33" fmla="*/ 182 h 186"/>
                <a:gd name="T34" fmla="*/ 56 w 215"/>
                <a:gd name="T35" fmla="*/ 182 h 186"/>
                <a:gd name="T36" fmla="*/ 5 w 215"/>
                <a:gd name="T37" fmla="*/ 93 h 186"/>
                <a:gd name="T38" fmla="*/ 56 w 215"/>
                <a:gd name="T39" fmla="*/ 4 h 186"/>
                <a:gd name="T40" fmla="*/ 137 w 215"/>
                <a:gd name="T41" fmla="*/ 4 h 186"/>
                <a:gd name="T42" fmla="*/ 136 w 215"/>
                <a:gd name="T43" fmla="*/ 2 h 186"/>
                <a:gd name="T44" fmla="*/ 137 w 215"/>
                <a:gd name="T4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5" h="186">
                  <a:moveTo>
                    <a:pt x="137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53" y="184"/>
                    <a:pt x="53" y="184"/>
                    <a:pt x="53" y="184"/>
                  </a:cubicBezTo>
                  <a:cubicBezTo>
                    <a:pt x="54" y="186"/>
                    <a:pt x="54" y="186"/>
                    <a:pt x="54" y="186"/>
                  </a:cubicBezTo>
                  <a:cubicBezTo>
                    <a:pt x="159" y="186"/>
                    <a:pt x="159" y="186"/>
                    <a:pt x="159" y="186"/>
                  </a:cubicBezTo>
                  <a:cubicBezTo>
                    <a:pt x="161" y="186"/>
                    <a:pt x="161" y="186"/>
                    <a:pt x="161" y="186"/>
                  </a:cubicBezTo>
                  <a:cubicBezTo>
                    <a:pt x="209" y="103"/>
                    <a:pt x="209" y="103"/>
                    <a:pt x="209" y="103"/>
                  </a:cubicBezTo>
                  <a:cubicBezTo>
                    <a:pt x="214" y="95"/>
                    <a:pt x="214" y="95"/>
                    <a:pt x="214" y="95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4" y="91"/>
                    <a:pt x="214" y="91"/>
                    <a:pt x="214" y="91"/>
                  </a:cubicBezTo>
                  <a:cubicBezTo>
                    <a:pt x="173" y="21"/>
                    <a:pt x="173" y="21"/>
                    <a:pt x="173" y="21"/>
                  </a:cubicBezTo>
                  <a:cubicBezTo>
                    <a:pt x="172" y="22"/>
                    <a:pt x="171" y="23"/>
                    <a:pt x="170" y="23"/>
                  </a:cubicBezTo>
                  <a:cubicBezTo>
                    <a:pt x="210" y="93"/>
                    <a:pt x="210" y="93"/>
                    <a:pt x="210" y="93"/>
                  </a:cubicBezTo>
                  <a:cubicBezTo>
                    <a:pt x="159" y="182"/>
                    <a:pt x="159" y="182"/>
                    <a:pt x="159" y="182"/>
                  </a:cubicBezTo>
                  <a:cubicBezTo>
                    <a:pt x="56" y="182"/>
                    <a:pt x="56" y="182"/>
                    <a:pt x="56" y="182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6" y="4"/>
                    <a:pt x="136" y="3"/>
                    <a:pt x="136" y="2"/>
                  </a:cubicBezTo>
                  <a:cubicBezTo>
                    <a:pt x="136" y="2"/>
                    <a:pt x="136" y="1"/>
                    <a:pt x="1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39"/>
            <p:cNvSpPr>
              <a:spLocks noEditPoints="1"/>
            </p:cNvSpPr>
            <p:nvPr/>
          </p:nvSpPr>
          <p:spPr bwMode="auto">
            <a:xfrm>
              <a:off x="6186488" y="4966865"/>
              <a:ext cx="644525" cy="660400"/>
            </a:xfrm>
            <a:custGeom>
              <a:avLst/>
              <a:gdLst>
                <a:gd name="T0" fmla="*/ 172 w 172"/>
                <a:gd name="T1" fmla="*/ 137 h 176"/>
                <a:gd name="T2" fmla="*/ 158 w 172"/>
                <a:gd name="T3" fmla="*/ 162 h 176"/>
                <a:gd name="T4" fmla="*/ 158 w 172"/>
                <a:gd name="T5" fmla="*/ 162 h 176"/>
                <a:gd name="T6" fmla="*/ 172 w 172"/>
                <a:gd name="T7" fmla="*/ 137 h 176"/>
                <a:gd name="T8" fmla="*/ 4 w 172"/>
                <a:gd name="T9" fmla="*/ 112 h 176"/>
                <a:gd name="T10" fmla="*/ 0 w 172"/>
                <a:gd name="T11" fmla="*/ 114 h 176"/>
                <a:gd name="T12" fmla="*/ 36 w 172"/>
                <a:gd name="T13" fmla="*/ 176 h 176"/>
                <a:gd name="T14" fmla="*/ 41 w 172"/>
                <a:gd name="T15" fmla="*/ 176 h 176"/>
                <a:gd name="T16" fmla="*/ 4 w 172"/>
                <a:gd name="T17" fmla="*/ 112 h 176"/>
                <a:gd name="T18" fmla="*/ 146 w 172"/>
                <a:gd name="T19" fmla="*/ 0 h 176"/>
                <a:gd name="T20" fmla="*/ 146 w 172"/>
                <a:gd name="T21" fmla="*/ 0 h 176"/>
                <a:gd name="T22" fmla="*/ 44 w 172"/>
                <a:gd name="T23" fmla="*/ 0 h 176"/>
                <a:gd name="T24" fmla="*/ 42 w 172"/>
                <a:gd name="T25" fmla="*/ 0 h 176"/>
                <a:gd name="T26" fmla="*/ 40 w 172"/>
                <a:gd name="T27" fmla="*/ 2 h 176"/>
                <a:gd name="T28" fmla="*/ 40 w 172"/>
                <a:gd name="T29" fmla="*/ 2 h 176"/>
                <a:gd name="T30" fmla="*/ 35 w 172"/>
                <a:gd name="T31" fmla="*/ 11 h 176"/>
                <a:gd name="T32" fmla="*/ 0 w 172"/>
                <a:gd name="T33" fmla="*/ 71 h 176"/>
                <a:gd name="T34" fmla="*/ 4 w 172"/>
                <a:gd name="T35" fmla="*/ 73 h 176"/>
                <a:gd name="T36" fmla="*/ 44 w 172"/>
                <a:gd name="T37" fmla="*/ 4 h 176"/>
                <a:gd name="T38" fmla="*/ 146 w 172"/>
                <a:gd name="T39" fmla="*/ 4 h 176"/>
                <a:gd name="T40" fmla="*/ 145 w 172"/>
                <a:gd name="T41" fmla="*/ 2 h 176"/>
                <a:gd name="T42" fmla="*/ 146 w 172"/>
                <a:gd name="T4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2" h="176">
                  <a:moveTo>
                    <a:pt x="172" y="137"/>
                  </a:moveTo>
                  <a:cubicBezTo>
                    <a:pt x="158" y="162"/>
                    <a:pt x="158" y="162"/>
                    <a:pt x="158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2" y="137"/>
                    <a:pt x="172" y="137"/>
                    <a:pt x="172" y="137"/>
                  </a:cubicBezTo>
                  <a:moveTo>
                    <a:pt x="4" y="112"/>
                  </a:moveTo>
                  <a:cubicBezTo>
                    <a:pt x="3" y="113"/>
                    <a:pt x="1" y="113"/>
                    <a:pt x="0" y="114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41" y="176"/>
                    <a:pt x="41" y="176"/>
                    <a:pt x="41" y="176"/>
                  </a:cubicBezTo>
                  <a:cubicBezTo>
                    <a:pt x="4" y="112"/>
                    <a:pt x="4" y="112"/>
                    <a:pt x="4" y="112"/>
                  </a:cubicBezTo>
                  <a:moveTo>
                    <a:pt x="146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2"/>
                    <a:pt x="3" y="73"/>
                    <a:pt x="4" y="73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6" y="0"/>
                    <a:pt x="146" y="0"/>
                    <a:pt x="1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40"/>
            <p:cNvSpPr>
              <a:spLocks noEditPoints="1"/>
            </p:cNvSpPr>
            <p:nvPr/>
          </p:nvSpPr>
          <p:spPr bwMode="auto">
            <a:xfrm>
              <a:off x="6731000" y="4625553"/>
              <a:ext cx="806450" cy="690563"/>
            </a:xfrm>
            <a:custGeom>
              <a:avLst/>
              <a:gdLst>
                <a:gd name="T0" fmla="*/ 373 w 508"/>
                <a:gd name="T1" fmla="*/ 7 h 435"/>
                <a:gd name="T2" fmla="*/ 378 w 508"/>
                <a:gd name="T3" fmla="*/ 4 h 435"/>
                <a:gd name="T4" fmla="*/ 373 w 508"/>
                <a:gd name="T5" fmla="*/ 7 h 435"/>
                <a:gd name="T6" fmla="*/ 376 w 508"/>
                <a:gd name="T7" fmla="*/ 0 h 435"/>
                <a:gd name="T8" fmla="*/ 132 w 508"/>
                <a:gd name="T9" fmla="*/ 0 h 435"/>
                <a:gd name="T10" fmla="*/ 127 w 508"/>
                <a:gd name="T11" fmla="*/ 0 h 435"/>
                <a:gd name="T12" fmla="*/ 125 w 508"/>
                <a:gd name="T13" fmla="*/ 4 h 435"/>
                <a:gd name="T14" fmla="*/ 18 w 508"/>
                <a:gd name="T15" fmla="*/ 187 h 435"/>
                <a:gd name="T16" fmla="*/ 2 w 508"/>
                <a:gd name="T17" fmla="*/ 215 h 435"/>
                <a:gd name="T18" fmla="*/ 0 w 508"/>
                <a:gd name="T19" fmla="*/ 220 h 435"/>
                <a:gd name="T20" fmla="*/ 2 w 508"/>
                <a:gd name="T21" fmla="*/ 224 h 435"/>
                <a:gd name="T22" fmla="*/ 125 w 508"/>
                <a:gd name="T23" fmla="*/ 435 h 435"/>
                <a:gd name="T24" fmla="*/ 127 w 508"/>
                <a:gd name="T25" fmla="*/ 430 h 435"/>
                <a:gd name="T26" fmla="*/ 132 w 508"/>
                <a:gd name="T27" fmla="*/ 430 h 435"/>
                <a:gd name="T28" fmla="*/ 11 w 508"/>
                <a:gd name="T29" fmla="*/ 220 h 435"/>
                <a:gd name="T30" fmla="*/ 132 w 508"/>
                <a:gd name="T31" fmla="*/ 9 h 435"/>
                <a:gd name="T32" fmla="*/ 376 w 508"/>
                <a:gd name="T33" fmla="*/ 9 h 435"/>
                <a:gd name="T34" fmla="*/ 496 w 508"/>
                <a:gd name="T35" fmla="*/ 220 h 435"/>
                <a:gd name="T36" fmla="*/ 376 w 508"/>
                <a:gd name="T37" fmla="*/ 430 h 435"/>
                <a:gd name="T38" fmla="*/ 378 w 508"/>
                <a:gd name="T39" fmla="*/ 430 h 435"/>
                <a:gd name="T40" fmla="*/ 380 w 508"/>
                <a:gd name="T41" fmla="*/ 430 h 435"/>
                <a:gd name="T42" fmla="*/ 383 w 508"/>
                <a:gd name="T43" fmla="*/ 435 h 435"/>
                <a:gd name="T44" fmla="*/ 508 w 508"/>
                <a:gd name="T45" fmla="*/ 220 h 435"/>
                <a:gd name="T46" fmla="*/ 383 w 508"/>
                <a:gd name="T47" fmla="*/ 4 h 435"/>
                <a:gd name="T48" fmla="*/ 383 w 508"/>
                <a:gd name="T49" fmla="*/ 7 h 435"/>
                <a:gd name="T50" fmla="*/ 373 w 508"/>
                <a:gd name="T51" fmla="*/ 2 h 435"/>
                <a:gd name="T52" fmla="*/ 376 w 508"/>
                <a:gd name="T53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8" h="435">
                  <a:moveTo>
                    <a:pt x="373" y="7"/>
                  </a:moveTo>
                  <a:lnTo>
                    <a:pt x="378" y="4"/>
                  </a:lnTo>
                  <a:lnTo>
                    <a:pt x="373" y="7"/>
                  </a:lnTo>
                  <a:close/>
                  <a:moveTo>
                    <a:pt x="376" y="0"/>
                  </a:moveTo>
                  <a:lnTo>
                    <a:pt x="132" y="0"/>
                  </a:lnTo>
                  <a:lnTo>
                    <a:pt x="127" y="0"/>
                  </a:lnTo>
                  <a:lnTo>
                    <a:pt x="125" y="4"/>
                  </a:lnTo>
                  <a:lnTo>
                    <a:pt x="18" y="187"/>
                  </a:lnTo>
                  <a:lnTo>
                    <a:pt x="2" y="215"/>
                  </a:lnTo>
                  <a:lnTo>
                    <a:pt x="0" y="220"/>
                  </a:lnTo>
                  <a:lnTo>
                    <a:pt x="2" y="224"/>
                  </a:lnTo>
                  <a:lnTo>
                    <a:pt x="125" y="435"/>
                  </a:lnTo>
                  <a:lnTo>
                    <a:pt x="127" y="430"/>
                  </a:lnTo>
                  <a:lnTo>
                    <a:pt x="132" y="430"/>
                  </a:lnTo>
                  <a:lnTo>
                    <a:pt x="11" y="220"/>
                  </a:lnTo>
                  <a:lnTo>
                    <a:pt x="132" y="9"/>
                  </a:lnTo>
                  <a:lnTo>
                    <a:pt x="376" y="9"/>
                  </a:lnTo>
                  <a:lnTo>
                    <a:pt x="496" y="220"/>
                  </a:lnTo>
                  <a:lnTo>
                    <a:pt x="376" y="430"/>
                  </a:lnTo>
                  <a:lnTo>
                    <a:pt x="378" y="430"/>
                  </a:lnTo>
                  <a:lnTo>
                    <a:pt x="380" y="430"/>
                  </a:lnTo>
                  <a:lnTo>
                    <a:pt x="383" y="435"/>
                  </a:lnTo>
                  <a:lnTo>
                    <a:pt x="508" y="220"/>
                  </a:lnTo>
                  <a:lnTo>
                    <a:pt x="383" y="4"/>
                  </a:lnTo>
                  <a:lnTo>
                    <a:pt x="383" y="7"/>
                  </a:lnTo>
                  <a:lnTo>
                    <a:pt x="373" y="2"/>
                  </a:lnTo>
                  <a:lnTo>
                    <a:pt x="3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41"/>
            <p:cNvSpPr>
              <a:spLocks noEditPoints="1"/>
            </p:cNvSpPr>
            <p:nvPr/>
          </p:nvSpPr>
          <p:spPr bwMode="auto">
            <a:xfrm>
              <a:off x="6731000" y="4625553"/>
              <a:ext cx="806450" cy="690563"/>
            </a:xfrm>
            <a:custGeom>
              <a:avLst/>
              <a:gdLst>
                <a:gd name="T0" fmla="*/ 373 w 508"/>
                <a:gd name="T1" fmla="*/ 7 h 435"/>
                <a:gd name="T2" fmla="*/ 378 w 508"/>
                <a:gd name="T3" fmla="*/ 4 h 435"/>
                <a:gd name="T4" fmla="*/ 373 w 508"/>
                <a:gd name="T5" fmla="*/ 7 h 435"/>
                <a:gd name="T6" fmla="*/ 376 w 508"/>
                <a:gd name="T7" fmla="*/ 0 h 435"/>
                <a:gd name="T8" fmla="*/ 132 w 508"/>
                <a:gd name="T9" fmla="*/ 0 h 435"/>
                <a:gd name="T10" fmla="*/ 127 w 508"/>
                <a:gd name="T11" fmla="*/ 0 h 435"/>
                <a:gd name="T12" fmla="*/ 125 w 508"/>
                <a:gd name="T13" fmla="*/ 4 h 435"/>
                <a:gd name="T14" fmla="*/ 18 w 508"/>
                <a:gd name="T15" fmla="*/ 187 h 435"/>
                <a:gd name="T16" fmla="*/ 2 w 508"/>
                <a:gd name="T17" fmla="*/ 215 h 435"/>
                <a:gd name="T18" fmla="*/ 0 w 508"/>
                <a:gd name="T19" fmla="*/ 220 h 435"/>
                <a:gd name="T20" fmla="*/ 2 w 508"/>
                <a:gd name="T21" fmla="*/ 224 h 435"/>
                <a:gd name="T22" fmla="*/ 125 w 508"/>
                <a:gd name="T23" fmla="*/ 435 h 435"/>
                <a:gd name="T24" fmla="*/ 127 w 508"/>
                <a:gd name="T25" fmla="*/ 430 h 435"/>
                <a:gd name="T26" fmla="*/ 132 w 508"/>
                <a:gd name="T27" fmla="*/ 430 h 435"/>
                <a:gd name="T28" fmla="*/ 11 w 508"/>
                <a:gd name="T29" fmla="*/ 220 h 435"/>
                <a:gd name="T30" fmla="*/ 132 w 508"/>
                <a:gd name="T31" fmla="*/ 9 h 435"/>
                <a:gd name="T32" fmla="*/ 376 w 508"/>
                <a:gd name="T33" fmla="*/ 9 h 435"/>
                <a:gd name="T34" fmla="*/ 496 w 508"/>
                <a:gd name="T35" fmla="*/ 220 h 435"/>
                <a:gd name="T36" fmla="*/ 376 w 508"/>
                <a:gd name="T37" fmla="*/ 430 h 435"/>
                <a:gd name="T38" fmla="*/ 378 w 508"/>
                <a:gd name="T39" fmla="*/ 430 h 435"/>
                <a:gd name="T40" fmla="*/ 380 w 508"/>
                <a:gd name="T41" fmla="*/ 430 h 435"/>
                <a:gd name="T42" fmla="*/ 383 w 508"/>
                <a:gd name="T43" fmla="*/ 435 h 435"/>
                <a:gd name="T44" fmla="*/ 508 w 508"/>
                <a:gd name="T45" fmla="*/ 220 h 435"/>
                <a:gd name="T46" fmla="*/ 383 w 508"/>
                <a:gd name="T47" fmla="*/ 4 h 435"/>
                <a:gd name="T48" fmla="*/ 383 w 508"/>
                <a:gd name="T49" fmla="*/ 7 h 435"/>
                <a:gd name="T50" fmla="*/ 373 w 508"/>
                <a:gd name="T51" fmla="*/ 2 h 435"/>
                <a:gd name="T52" fmla="*/ 376 w 508"/>
                <a:gd name="T53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8" h="435">
                  <a:moveTo>
                    <a:pt x="373" y="7"/>
                  </a:moveTo>
                  <a:lnTo>
                    <a:pt x="378" y="4"/>
                  </a:lnTo>
                  <a:lnTo>
                    <a:pt x="373" y="7"/>
                  </a:lnTo>
                  <a:moveTo>
                    <a:pt x="376" y="0"/>
                  </a:moveTo>
                  <a:lnTo>
                    <a:pt x="132" y="0"/>
                  </a:lnTo>
                  <a:lnTo>
                    <a:pt x="127" y="0"/>
                  </a:lnTo>
                  <a:lnTo>
                    <a:pt x="125" y="4"/>
                  </a:lnTo>
                  <a:lnTo>
                    <a:pt x="18" y="187"/>
                  </a:lnTo>
                  <a:lnTo>
                    <a:pt x="2" y="215"/>
                  </a:lnTo>
                  <a:lnTo>
                    <a:pt x="0" y="220"/>
                  </a:lnTo>
                  <a:lnTo>
                    <a:pt x="2" y="224"/>
                  </a:lnTo>
                  <a:lnTo>
                    <a:pt x="125" y="435"/>
                  </a:lnTo>
                  <a:lnTo>
                    <a:pt x="127" y="430"/>
                  </a:lnTo>
                  <a:lnTo>
                    <a:pt x="132" y="430"/>
                  </a:lnTo>
                  <a:lnTo>
                    <a:pt x="11" y="220"/>
                  </a:lnTo>
                  <a:lnTo>
                    <a:pt x="132" y="9"/>
                  </a:lnTo>
                  <a:lnTo>
                    <a:pt x="376" y="9"/>
                  </a:lnTo>
                  <a:lnTo>
                    <a:pt x="496" y="220"/>
                  </a:lnTo>
                  <a:lnTo>
                    <a:pt x="376" y="430"/>
                  </a:lnTo>
                  <a:lnTo>
                    <a:pt x="378" y="430"/>
                  </a:lnTo>
                  <a:lnTo>
                    <a:pt x="380" y="430"/>
                  </a:lnTo>
                  <a:lnTo>
                    <a:pt x="383" y="435"/>
                  </a:lnTo>
                  <a:lnTo>
                    <a:pt x="508" y="220"/>
                  </a:lnTo>
                  <a:lnTo>
                    <a:pt x="383" y="4"/>
                  </a:lnTo>
                  <a:lnTo>
                    <a:pt x="383" y="7"/>
                  </a:lnTo>
                  <a:lnTo>
                    <a:pt x="373" y="2"/>
                  </a:lnTo>
                  <a:lnTo>
                    <a:pt x="37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42"/>
            <p:cNvSpPr/>
            <p:nvPr/>
          </p:nvSpPr>
          <p:spPr bwMode="auto">
            <a:xfrm>
              <a:off x="7323138" y="4362028"/>
              <a:ext cx="165100" cy="274638"/>
            </a:xfrm>
            <a:custGeom>
              <a:avLst/>
              <a:gdLst>
                <a:gd name="T0" fmla="*/ 41 w 44"/>
                <a:gd name="T1" fmla="*/ 0 h 73"/>
                <a:gd name="T2" fmla="*/ 1 w 44"/>
                <a:gd name="T3" fmla="*/ 70 h 73"/>
                <a:gd name="T4" fmla="*/ 0 w 44"/>
                <a:gd name="T5" fmla="*/ 71 h 73"/>
                <a:gd name="T6" fmla="*/ 4 w 44"/>
                <a:gd name="T7" fmla="*/ 73 h 73"/>
                <a:gd name="T8" fmla="*/ 4 w 44"/>
                <a:gd name="T9" fmla="*/ 72 h 73"/>
                <a:gd name="T10" fmla="*/ 44 w 44"/>
                <a:gd name="T11" fmla="*/ 2 h 73"/>
                <a:gd name="T12" fmla="*/ 41 w 44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3">
                  <a:moveTo>
                    <a:pt x="41" y="0"/>
                  </a:moveTo>
                  <a:cubicBezTo>
                    <a:pt x="1" y="70"/>
                    <a:pt x="1" y="70"/>
                    <a:pt x="1" y="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3" y="2"/>
                    <a:pt x="42" y="1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43"/>
            <p:cNvSpPr>
              <a:spLocks noEditPoints="1"/>
            </p:cNvSpPr>
            <p:nvPr/>
          </p:nvSpPr>
          <p:spPr bwMode="auto">
            <a:xfrm>
              <a:off x="6778625" y="5308178"/>
              <a:ext cx="739775" cy="319088"/>
            </a:xfrm>
            <a:custGeom>
              <a:avLst/>
              <a:gdLst>
                <a:gd name="T0" fmla="*/ 145 w 197"/>
                <a:gd name="T1" fmla="*/ 3 h 85"/>
                <a:gd name="T2" fmla="*/ 147 w 197"/>
                <a:gd name="T3" fmla="*/ 2 h 85"/>
                <a:gd name="T4" fmla="*/ 145 w 197"/>
                <a:gd name="T5" fmla="*/ 3 h 85"/>
                <a:gd name="T6" fmla="*/ 148 w 197"/>
                <a:gd name="T7" fmla="*/ 0 h 85"/>
                <a:gd name="T8" fmla="*/ 147 w 197"/>
                <a:gd name="T9" fmla="*/ 0 h 85"/>
                <a:gd name="T10" fmla="*/ 146 w 197"/>
                <a:gd name="T11" fmla="*/ 0 h 85"/>
                <a:gd name="T12" fmla="*/ 43 w 197"/>
                <a:gd name="T13" fmla="*/ 0 h 85"/>
                <a:gd name="T14" fmla="*/ 41 w 197"/>
                <a:gd name="T15" fmla="*/ 0 h 85"/>
                <a:gd name="T16" fmla="*/ 40 w 197"/>
                <a:gd name="T17" fmla="*/ 2 h 85"/>
                <a:gd name="T18" fmla="*/ 14 w 197"/>
                <a:gd name="T19" fmla="*/ 46 h 85"/>
                <a:gd name="T20" fmla="*/ 0 w 197"/>
                <a:gd name="T21" fmla="*/ 71 h 85"/>
                <a:gd name="T22" fmla="*/ 3 w 197"/>
                <a:gd name="T23" fmla="*/ 73 h 85"/>
                <a:gd name="T24" fmla="*/ 43 w 197"/>
                <a:gd name="T25" fmla="*/ 4 h 85"/>
                <a:gd name="T26" fmla="*/ 146 w 197"/>
                <a:gd name="T27" fmla="*/ 4 h 85"/>
                <a:gd name="T28" fmla="*/ 193 w 197"/>
                <a:gd name="T29" fmla="*/ 85 h 85"/>
                <a:gd name="T30" fmla="*/ 197 w 197"/>
                <a:gd name="T31" fmla="*/ 85 h 85"/>
                <a:gd name="T32" fmla="*/ 149 w 197"/>
                <a:gd name="T33" fmla="*/ 2 h 85"/>
                <a:gd name="T34" fmla="*/ 148 w 197"/>
                <a:gd name="T3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7" h="85">
                  <a:moveTo>
                    <a:pt x="145" y="3"/>
                  </a:moveTo>
                  <a:cubicBezTo>
                    <a:pt x="147" y="2"/>
                    <a:pt x="147" y="2"/>
                    <a:pt x="147" y="2"/>
                  </a:cubicBezTo>
                  <a:cubicBezTo>
                    <a:pt x="145" y="3"/>
                    <a:pt x="145" y="3"/>
                    <a:pt x="145" y="3"/>
                  </a:cubicBezTo>
                  <a:moveTo>
                    <a:pt x="148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2"/>
                    <a:pt x="2" y="73"/>
                    <a:pt x="3" y="73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97" y="85"/>
                    <a:pt x="197" y="85"/>
                    <a:pt x="197" y="85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44"/>
            <p:cNvSpPr/>
            <p:nvPr/>
          </p:nvSpPr>
          <p:spPr bwMode="auto">
            <a:xfrm>
              <a:off x="6654800" y="5568528"/>
              <a:ext cx="169863" cy="58738"/>
            </a:xfrm>
            <a:custGeom>
              <a:avLst/>
              <a:gdLst>
                <a:gd name="T0" fmla="*/ 23 w 45"/>
                <a:gd name="T1" fmla="*/ 0 h 16"/>
                <a:gd name="T2" fmla="*/ 0 w 45"/>
                <a:gd name="T3" fmla="*/ 16 h 16"/>
                <a:gd name="T4" fmla="*/ 45 w 45"/>
                <a:gd name="T5" fmla="*/ 16 h 16"/>
                <a:gd name="T6" fmla="*/ 36 w 45"/>
                <a:gd name="T7" fmla="*/ 4 h 16"/>
                <a:gd name="T8" fmla="*/ 33 w 45"/>
                <a:gd name="T9" fmla="*/ 2 h 16"/>
                <a:gd name="T10" fmla="*/ 33 w 45"/>
                <a:gd name="T11" fmla="*/ 2 h 16"/>
                <a:gd name="T12" fmla="*/ 23 w 4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6">
                  <a:moveTo>
                    <a:pt x="23" y="0"/>
                  </a:moveTo>
                  <a:cubicBezTo>
                    <a:pt x="12" y="0"/>
                    <a:pt x="4" y="7"/>
                    <a:pt x="0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3" y="11"/>
                    <a:pt x="40" y="7"/>
                    <a:pt x="36" y="4"/>
                  </a:cubicBezTo>
                  <a:cubicBezTo>
                    <a:pt x="35" y="4"/>
                    <a:pt x="34" y="3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6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45"/>
            <p:cNvSpPr/>
            <p:nvPr/>
          </p:nvSpPr>
          <p:spPr bwMode="auto">
            <a:xfrm>
              <a:off x="5468938" y="4204865"/>
              <a:ext cx="176213" cy="176213"/>
            </a:xfrm>
            <a:custGeom>
              <a:avLst/>
              <a:gdLst>
                <a:gd name="T0" fmla="*/ 24 w 47"/>
                <a:gd name="T1" fmla="*/ 0 h 47"/>
                <a:gd name="T2" fmla="*/ 1 w 47"/>
                <a:gd name="T3" fmla="*/ 21 h 47"/>
                <a:gd name="T4" fmla="*/ 0 w 47"/>
                <a:gd name="T5" fmla="*/ 23 h 47"/>
                <a:gd name="T6" fmla="*/ 1 w 47"/>
                <a:gd name="T7" fmla="*/ 25 h 47"/>
                <a:gd name="T8" fmla="*/ 24 w 47"/>
                <a:gd name="T9" fmla="*/ 47 h 47"/>
                <a:gd name="T10" fmla="*/ 34 w 47"/>
                <a:gd name="T11" fmla="*/ 44 h 47"/>
                <a:gd name="T12" fmla="*/ 37 w 47"/>
                <a:gd name="T13" fmla="*/ 42 h 47"/>
                <a:gd name="T14" fmla="*/ 47 w 47"/>
                <a:gd name="T15" fmla="*/ 23 h 47"/>
                <a:gd name="T16" fmla="*/ 24 w 47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24" y="0"/>
                  </a:moveTo>
                  <a:cubicBezTo>
                    <a:pt x="12" y="0"/>
                    <a:pt x="2" y="9"/>
                    <a:pt x="1" y="21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4"/>
                    <a:pt x="0" y="25"/>
                    <a:pt x="1" y="25"/>
                  </a:cubicBezTo>
                  <a:cubicBezTo>
                    <a:pt x="2" y="37"/>
                    <a:pt x="12" y="47"/>
                    <a:pt x="24" y="47"/>
                  </a:cubicBezTo>
                  <a:cubicBezTo>
                    <a:pt x="27" y="47"/>
                    <a:pt x="31" y="46"/>
                    <a:pt x="34" y="44"/>
                  </a:cubicBezTo>
                  <a:cubicBezTo>
                    <a:pt x="35" y="44"/>
                    <a:pt x="36" y="43"/>
                    <a:pt x="37" y="42"/>
                  </a:cubicBezTo>
                  <a:cubicBezTo>
                    <a:pt x="43" y="38"/>
                    <a:pt x="47" y="31"/>
                    <a:pt x="47" y="23"/>
                  </a:cubicBezTo>
                  <a:cubicBezTo>
                    <a:pt x="47" y="10"/>
                    <a:pt x="37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46"/>
            <p:cNvSpPr/>
            <p:nvPr/>
          </p:nvSpPr>
          <p:spPr bwMode="auto">
            <a:xfrm>
              <a:off x="4879975" y="3861965"/>
              <a:ext cx="176213" cy="177800"/>
            </a:xfrm>
            <a:custGeom>
              <a:avLst/>
              <a:gdLst>
                <a:gd name="T0" fmla="*/ 24 w 47"/>
                <a:gd name="T1" fmla="*/ 0 h 47"/>
                <a:gd name="T2" fmla="*/ 0 w 47"/>
                <a:gd name="T3" fmla="*/ 23 h 47"/>
                <a:gd name="T4" fmla="*/ 24 w 47"/>
                <a:gd name="T5" fmla="*/ 47 h 47"/>
                <a:gd name="T6" fmla="*/ 34 w 47"/>
                <a:gd name="T7" fmla="*/ 45 h 47"/>
                <a:gd name="T8" fmla="*/ 37 w 47"/>
                <a:gd name="T9" fmla="*/ 43 h 47"/>
                <a:gd name="T10" fmla="*/ 47 w 47"/>
                <a:gd name="T11" fmla="*/ 23 h 47"/>
                <a:gd name="T12" fmla="*/ 24 w 4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7">
                  <a:moveTo>
                    <a:pt x="24" y="0"/>
                  </a:moveTo>
                  <a:cubicBezTo>
                    <a:pt x="11" y="0"/>
                    <a:pt x="0" y="10"/>
                    <a:pt x="0" y="23"/>
                  </a:cubicBezTo>
                  <a:cubicBezTo>
                    <a:pt x="0" y="36"/>
                    <a:pt x="11" y="47"/>
                    <a:pt x="24" y="47"/>
                  </a:cubicBezTo>
                  <a:cubicBezTo>
                    <a:pt x="27" y="47"/>
                    <a:pt x="31" y="46"/>
                    <a:pt x="34" y="45"/>
                  </a:cubicBezTo>
                  <a:cubicBezTo>
                    <a:pt x="35" y="44"/>
                    <a:pt x="36" y="43"/>
                    <a:pt x="37" y="43"/>
                  </a:cubicBezTo>
                  <a:cubicBezTo>
                    <a:pt x="43" y="38"/>
                    <a:pt x="47" y="31"/>
                    <a:pt x="47" y="23"/>
                  </a:cubicBezTo>
                  <a:cubicBezTo>
                    <a:pt x="47" y="10"/>
                    <a:pt x="37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47"/>
            <p:cNvSpPr/>
            <p:nvPr/>
          </p:nvSpPr>
          <p:spPr bwMode="auto">
            <a:xfrm>
              <a:off x="7439025" y="4204865"/>
              <a:ext cx="177800" cy="176213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3 h 47"/>
                <a:gd name="T4" fmla="*/ 10 w 47"/>
                <a:gd name="T5" fmla="*/ 42 h 47"/>
                <a:gd name="T6" fmla="*/ 13 w 47"/>
                <a:gd name="T7" fmla="*/ 44 h 47"/>
                <a:gd name="T8" fmla="*/ 23 w 47"/>
                <a:gd name="T9" fmla="*/ 47 h 47"/>
                <a:gd name="T10" fmla="*/ 47 w 47"/>
                <a:gd name="T11" fmla="*/ 23 h 47"/>
                <a:gd name="T12" fmla="*/ 23 w 4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1"/>
                    <a:pt x="4" y="38"/>
                    <a:pt x="10" y="42"/>
                  </a:cubicBezTo>
                  <a:cubicBezTo>
                    <a:pt x="11" y="43"/>
                    <a:pt x="12" y="44"/>
                    <a:pt x="13" y="44"/>
                  </a:cubicBezTo>
                  <a:cubicBezTo>
                    <a:pt x="16" y="46"/>
                    <a:pt x="20" y="47"/>
                    <a:pt x="23" y="47"/>
                  </a:cubicBezTo>
                  <a:cubicBezTo>
                    <a:pt x="36" y="47"/>
                    <a:pt x="47" y="36"/>
                    <a:pt x="47" y="23"/>
                  </a:cubicBezTo>
                  <a:cubicBezTo>
                    <a:pt x="47" y="10"/>
                    <a:pt x="36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48"/>
            <p:cNvSpPr/>
            <p:nvPr/>
          </p:nvSpPr>
          <p:spPr bwMode="auto">
            <a:xfrm>
              <a:off x="7837488" y="5568528"/>
              <a:ext cx="165100" cy="58738"/>
            </a:xfrm>
            <a:custGeom>
              <a:avLst/>
              <a:gdLst>
                <a:gd name="T0" fmla="*/ 22 w 44"/>
                <a:gd name="T1" fmla="*/ 0 h 16"/>
                <a:gd name="T2" fmla="*/ 0 w 44"/>
                <a:gd name="T3" fmla="*/ 16 h 16"/>
                <a:gd name="T4" fmla="*/ 44 w 44"/>
                <a:gd name="T5" fmla="*/ 16 h 16"/>
                <a:gd name="T6" fmla="*/ 22 w 4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6">
                  <a:moveTo>
                    <a:pt x="22" y="0"/>
                  </a:moveTo>
                  <a:cubicBezTo>
                    <a:pt x="12" y="0"/>
                    <a:pt x="3" y="7"/>
                    <a:pt x="0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1" y="7"/>
                    <a:pt x="33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49"/>
            <p:cNvSpPr/>
            <p:nvPr/>
          </p:nvSpPr>
          <p:spPr bwMode="auto">
            <a:xfrm>
              <a:off x="6062663" y="3861965"/>
              <a:ext cx="176213" cy="177800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3 h 47"/>
                <a:gd name="T4" fmla="*/ 23 w 47"/>
                <a:gd name="T5" fmla="*/ 47 h 47"/>
                <a:gd name="T6" fmla="*/ 33 w 47"/>
                <a:gd name="T7" fmla="*/ 45 h 47"/>
                <a:gd name="T8" fmla="*/ 37 w 47"/>
                <a:gd name="T9" fmla="*/ 43 h 47"/>
                <a:gd name="T10" fmla="*/ 47 w 47"/>
                <a:gd name="T11" fmla="*/ 23 h 47"/>
                <a:gd name="T12" fmla="*/ 23 w 4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27" y="47"/>
                    <a:pt x="30" y="46"/>
                    <a:pt x="33" y="45"/>
                  </a:cubicBezTo>
                  <a:cubicBezTo>
                    <a:pt x="34" y="44"/>
                    <a:pt x="36" y="43"/>
                    <a:pt x="37" y="43"/>
                  </a:cubicBezTo>
                  <a:cubicBezTo>
                    <a:pt x="43" y="38"/>
                    <a:pt x="47" y="31"/>
                    <a:pt x="47" y="23"/>
                  </a:cubicBezTo>
                  <a:cubicBezTo>
                    <a:pt x="47" y="10"/>
                    <a:pt x="36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50"/>
            <p:cNvSpPr/>
            <p:nvPr/>
          </p:nvSpPr>
          <p:spPr bwMode="auto">
            <a:xfrm>
              <a:off x="6062663" y="5225628"/>
              <a:ext cx="176213" cy="176213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2 h 47"/>
                <a:gd name="T4" fmla="*/ 0 w 47"/>
                <a:gd name="T5" fmla="*/ 24 h 47"/>
                <a:gd name="T6" fmla="*/ 0 w 47"/>
                <a:gd name="T7" fmla="*/ 26 h 47"/>
                <a:gd name="T8" fmla="*/ 23 w 47"/>
                <a:gd name="T9" fmla="*/ 47 h 47"/>
                <a:gd name="T10" fmla="*/ 33 w 47"/>
                <a:gd name="T11" fmla="*/ 45 h 47"/>
                <a:gd name="T12" fmla="*/ 37 w 47"/>
                <a:gd name="T13" fmla="*/ 43 h 47"/>
                <a:gd name="T14" fmla="*/ 47 w 47"/>
                <a:gd name="T15" fmla="*/ 24 h 47"/>
                <a:gd name="T16" fmla="*/ 37 w 47"/>
                <a:gd name="T17" fmla="*/ 4 h 47"/>
                <a:gd name="T18" fmla="*/ 33 w 47"/>
                <a:gd name="T19" fmla="*/ 2 h 47"/>
                <a:gd name="T20" fmla="*/ 33 w 47"/>
                <a:gd name="T21" fmla="*/ 2 h 47"/>
                <a:gd name="T22" fmla="*/ 23 w 47"/>
                <a:gd name="T2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1" y="0"/>
                    <a:pt x="1" y="10"/>
                    <a:pt x="0" y="22"/>
                  </a:cubicBezTo>
                  <a:cubicBezTo>
                    <a:pt x="0" y="22"/>
                    <a:pt x="0" y="23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" y="38"/>
                    <a:pt x="11" y="47"/>
                    <a:pt x="23" y="47"/>
                  </a:cubicBezTo>
                  <a:cubicBezTo>
                    <a:pt x="27" y="47"/>
                    <a:pt x="30" y="46"/>
                    <a:pt x="33" y="45"/>
                  </a:cubicBezTo>
                  <a:cubicBezTo>
                    <a:pt x="34" y="44"/>
                    <a:pt x="36" y="44"/>
                    <a:pt x="37" y="43"/>
                  </a:cubicBezTo>
                  <a:cubicBezTo>
                    <a:pt x="43" y="39"/>
                    <a:pt x="47" y="32"/>
                    <a:pt x="47" y="24"/>
                  </a:cubicBezTo>
                  <a:cubicBezTo>
                    <a:pt x="47" y="16"/>
                    <a:pt x="43" y="9"/>
                    <a:pt x="37" y="4"/>
                  </a:cubicBezTo>
                  <a:cubicBezTo>
                    <a:pt x="36" y="4"/>
                    <a:pt x="34" y="3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36" name="图片 1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69" y="5945217"/>
            <a:ext cx="794775" cy="732116"/>
          </a:xfrm>
          <a:prstGeom prst="rect">
            <a:avLst/>
          </a:prstGeom>
        </p:spPr>
      </p:pic>
      <p:pic>
        <p:nvPicPr>
          <p:cNvPr id="110" name="图片 10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6967" y1="74162" x2="27440" y2="74848"/>
                        <a14:backgroundMark x1="30483" y1="76677" x2="72455" y2="80488"/>
                        <a14:backgroundMark x1="72455" y1="80488" x2="81427" y2="77439"/>
                        <a14:backgroundMark x1="81427" y1="77439" x2="81637" y2="77439"/>
                        <a14:backgroundMark x1="74029" y1="70503" x2="74029" y2="70503"/>
                        <a14:backgroundMark x1="66369" y1="70274" x2="66369" y2="70274"/>
                        <a14:backgroundMark x1="82109" y1="68826" x2="82109" y2="68826"/>
                        <a14:backgroundMark x1="44092" y1="75314" x2="44092" y2="75314"/>
                        <a14:backgroundMark x1="77954" y1="69247" x2="77954" y2="69247"/>
                        <a14:backgroundMark x1="80548" y1="69247" x2="80548" y2="69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42" y="4844664"/>
            <a:ext cx="3195695" cy="2199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4534440" y="5112504"/>
            <a:ext cx="7278883" cy="1027430"/>
            <a:chOff x="5662" y="3622"/>
            <a:chExt cx="12560" cy="1618"/>
          </a:xfrm>
        </p:grpSpPr>
        <p:grpSp>
          <p:nvGrpSpPr>
            <p:cNvPr id="4" name="组合 3"/>
            <p:cNvGrpSpPr/>
            <p:nvPr/>
          </p:nvGrpSpPr>
          <p:grpSpPr>
            <a:xfrm>
              <a:off x="5924" y="3775"/>
              <a:ext cx="12299" cy="1324"/>
              <a:chOff x="5802" y="5375"/>
              <a:chExt cx="12299" cy="1324"/>
            </a:xfrm>
          </p:grpSpPr>
          <p:sp>
            <p:nvSpPr>
              <p:cNvPr id="115" name="圆角矩形 32"/>
              <p:cNvSpPr/>
              <p:nvPr/>
            </p:nvSpPr>
            <p:spPr bwMode="auto">
              <a:xfrm>
                <a:off x="5802" y="5375"/>
                <a:ext cx="12299" cy="132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  <a:alpha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en-US" sz="1800" dirty="0"/>
              </a:p>
            </p:txBody>
          </p:sp>
          <p:sp>
            <p:nvSpPr>
              <p:cNvPr id="125" name="矩形 34"/>
              <p:cNvSpPr>
                <a:spLocks noChangeArrowheads="1"/>
              </p:cNvSpPr>
              <p:nvPr/>
            </p:nvSpPr>
            <p:spPr bwMode="auto">
              <a:xfrm>
                <a:off x="7519" y="5574"/>
                <a:ext cx="9294" cy="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ct val="20000"/>
                  </a:spcBef>
                  <a:buSzPct val="90000"/>
                  <a:buBlip>
                    <a:blip r:embed="rId6"/>
                  </a:buBlip>
                  <a:defRPr sz="240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Segoe UI" panose="020B0502040204020203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ct val="20000"/>
                  </a:spcBef>
                  <a:buSzPct val="90000"/>
                  <a:buBlip>
                    <a:blip r:embed="rId6"/>
                  </a:buBlip>
                  <a:defRPr sz="210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Segoe UI" panose="020B0502040204020203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20000"/>
                  </a:spcBef>
                  <a:buSzPct val="90000"/>
                  <a:buBlip>
                    <a:blip r:embed="rId6"/>
                  </a:buBlip>
                  <a:defRPr sz="240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Segoe UI" panose="020B0502040204020203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ct val="20000"/>
                  </a:spcBef>
                  <a:buSzPct val="90000"/>
                  <a:buBlip>
                    <a:blip r:embed="rId6"/>
                  </a:buBlip>
                  <a:defRPr sz="150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Segoe UI" panose="020B0502040204020203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ct val="20000"/>
                  </a:spcBef>
                  <a:buSzPct val="90000"/>
                  <a:buBlip>
                    <a:blip r:embed="rId6"/>
                  </a:buBlip>
                  <a:defRPr sz="150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Segoe UI" panose="020B0502040204020203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  <a:buBlip>
                    <a:blip r:embed="rId6"/>
                  </a:buBlip>
                  <a:defRPr sz="150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Segoe UI" panose="020B0502040204020203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  <a:buBlip>
                    <a:blip r:embed="rId6"/>
                  </a:buBlip>
                  <a:defRPr sz="150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Segoe UI" panose="020B0502040204020203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  <a:buBlip>
                    <a:blip r:embed="rId6"/>
                  </a:buBlip>
                  <a:defRPr sz="150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Segoe UI" panose="020B0502040204020203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  <a:buBlip>
                    <a:blip r:embed="rId6"/>
                  </a:buBlip>
                  <a:defRPr sz="150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Segoe UI" panose="020B0502040204020203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SzTx/>
                  <a:buFont typeface="Wingdings" panose="05000000000000000000" pitchFamily="2" charset="2"/>
                  <a:buNone/>
                </a:pPr>
                <a:r>
                  <a:rPr lang="zh-CN" altLang="en-US" sz="1800" b="1" dirty="0">
                    <a:solidFill>
                      <a:srgbClr val="36353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口服，一次</a:t>
                </a:r>
                <a:r>
                  <a:rPr lang="en-US" altLang="zh-CN" sz="1800" b="1" dirty="0">
                    <a:solidFill>
                      <a:srgbClr val="36353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5g</a:t>
                </a:r>
                <a:r>
                  <a:rPr lang="zh-CN" altLang="en-US" sz="1800" b="1" dirty="0">
                    <a:solidFill>
                      <a:srgbClr val="36353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（</a:t>
                </a:r>
                <a:r>
                  <a:rPr lang="en-US" altLang="zh-CN" sz="1800" b="1" dirty="0">
                    <a:solidFill>
                      <a:srgbClr val="36353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25</a:t>
                </a:r>
                <a:r>
                  <a:rPr lang="zh-CN" altLang="en-US" sz="1800" b="1" dirty="0">
                    <a:solidFill>
                      <a:srgbClr val="36353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粒），一日</a:t>
                </a:r>
                <a:r>
                  <a:rPr lang="en-US" altLang="zh-CN" sz="1800" b="1" dirty="0">
                    <a:solidFill>
                      <a:srgbClr val="36353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2</a:t>
                </a:r>
                <a:r>
                  <a:rPr lang="zh-CN" altLang="en-US" sz="1800" b="1" dirty="0">
                    <a:solidFill>
                      <a:srgbClr val="36353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次，</a:t>
                </a:r>
                <a:r>
                  <a:rPr lang="en-US" altLang="zh-CN" sz="1800" b="1" dirty="0">
                    <a:solidFill>
                      <a:srgbClr val="36353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4</a:t>
                </a:r>
                <a:r>
                  <a:rPr lang="zh-CN" altLang="en-US" sz="1800" b="1" dirty="0">
                    <a:solidFill>
                      <a:srgbClr val="36353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周为一个疗程。</a:t>
                </a:r>
                <a:endParaRPr lang="en-US" altLang="zh-CN" sz="1800" b="1" dirty="0">
                  <a:solidFill>
                    <a:srgbClr val="36353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116" name="椭圆 33"/>
            <p:cNvSpPr>
              <a:spLocks noChangeArrowheads="1"/>
            </p:cNvSpPr>
            <p:nvPr/>
          </p:nvSpPr>
          <p:spPr bwMode="auto">
            <a:xfrm>
              <a:off x="5662" y="3622"/>
              <a:ext cx="1617" cy="161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77800" algn="ctr">
              <a:solidFill>
                <a:srgbClr val="FF0000"/>
              </a:solidFill>
              <a:round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ct val="20000"/>
                </a:spcBef>
                <a:buSzPct val="90000"/>
                <a:buBlip>
                  <a:blip r:embed="rId6"/>
                </a:buBlip>
                <a:defRPr sz="240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Segoe UI" panose="020B0502040204020203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20000"/>
                </a:spcBef>
                <a:buSzPct val="90000"/>
                <a:buBlip>
                  <a:blip r:embed="rId6"/>
                </a:buBlip>
                <a:defRPr sz="210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Segoe UI" panose="020B0502040204020203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90000"/>
                <a:buBlip>
                  <a:blip r:embed="rId6"/>
                </a:buBlip>
                <a:defRPr sz="240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Segoe UI" panose="020B0502040204020203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20000"/>
                </a:spcBef>
                <a:buSzPct val="90000"/>
                <a:buBlip>
                  <a:blip r:embed="rId6"/>
                </a:buBlip>
                <a:defRPr sz="150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Segoe UI" panose="020B0502040204020203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20000"/>
                </a:spcBef>
                <a:buSzPct val="90000"/>
                <a:buBlip>
                  <a:blip r:embed="rId6"/>
                </a:buBlip>
                <a:defRPr sz="150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Segoe UI" panose="020B05020402040202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90000"/>
                <a:buBlip>
                  <a:blip r:embed="rId6"/>
                </a:buBlip>
                <a:defRPr sz="150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Segoe UI" panose="020B05020402040202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90000"/>
                <a:buBlip>
                  <a:blip r:embed="rId6"/>
                </a:buBlip>
                <a:defRPr sz="150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Segoe UI" panose="020B05020402040202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90000"/>
                <a:buBlip>
                  <a:blip r:embed="rId6"/>
                </a:buBlip>
                <a:defRPr sz="150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Segoe UI" panose="020B05020402040202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90000"/>
                <a:buBlip>
                  <a:blip r:embed="rId6"/>
                </a:buBlip>
                <a:defRPr sz="150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Segoe UI" panose="020B0502040204020203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zh-CN" altLang="en-US" sz="1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用法用量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2568DCDB-8CFA-F4CE-E964-0A663F6350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47" y="990794"/>
            <a:ext cx="3282927" cy="354481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9A119D9-2071-EB4E-6FAE-414FB6C0F1DA}"/>
              </a:ext>
            </a:extLst>
          </p:cNvPr>
          <p:cNvSpPr txBox="1"/>
          <p:nvPr/>
        </p:nvSpPr>
        <p:spPr>
          <a:xfrm>
            <a:off x="4706846" y="1146079"/>
            <a:ext cx="6856996" cy="2062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8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杜蛭丸是</a:t>
            </a:r>
            <a:r>
              <a:rPr lang="zh-CN" altLang="en-US" sz="28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唯一</a:t>
            </a:r>
            <a:r>
              <a:rPr lang="zh-CN" altLang="en-US" sz="28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在说明书中</a:t>
            </a:r>
            <a:r>
              <a:rPr lang="zh-CN" altLang="en-US" sz="28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</a:t>
            </a:r>
            <a:r>
              <a:rPr lang="zh-CN" altLang="en-US" sz="28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对肾脏有保护作用的卒中用药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E8EFD5C4-F2A7-8BA8-9DFA-867551230FB9}"/>
              </a:ext>
            </a:extLst>
          </p:cNvPr>
          <p:cNvSpPr/>
          <p:nvPr/>
        </p:nvSpPr>
        <p:spPr>
          <a:xfrm>
            <a:off x="644434" y="2414573"/>
            <a:ext cx="1140177" cy="37253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85B61D18-C19C-8313-8431-8056A5A71862}"/>
              </a:ext>
            </a:extLst>
          </p:cNvPr>
          <p:cNvSpPr txBox="1">
            <a:spLocks/>
          </p:cNvSpPr>
          <p:nvPr/>
        </p:nvSpPr>
        <p:spPr>
          <a:xfrm>
            <a:off x="936125" y="299175"/>
            <a:ext cx="10813693" cy="15950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665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杜蛭丸对缺血性卒中患者肾脏功能具有保护作用</a:t>
            </a:r>
          </a:p>
        </p:txBody>
      </p:sp>
    </p:spTree>
    <p:extLst>
      <p:ext uri="{BB962C8B-B14F-4D97-AF65-F5344CB8AC3E}">
        <p14:creationId xmlns:p14="http://schemas.microsoft.com/office/powerpoint/2010/main" val="3464721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54C6A4B-427F-DB83-2725-9CABE55E3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20" y="1"/>
            <a:ext cx="5818225" cy="3272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9206C5E-77B3-3458-C718-56A24DED2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880" y="77057"/>
            <a:ext cx="5589141" cy="32501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641F384-6C84-DD5D-65BC-26ECABA9B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0" y="3508192"/>
            <a:ext cx="5818225" cy="3166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15DE2D-A966-6CB2-1F1B-3DE59E55D2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8880" y="3530764"/>
            <a:ext cx="5589142" cy="3143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1674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1702</Words>
  <Application>Microsoft Office PowerPoint</Application>
  <PresentationFormat>宽屏</PresentationFormat>
  <Paragraphs>129</Paragraphs>
  <Slides>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华文新魏</vt:lpstr>
      <vt:lpstr>华文中宋</vt:lpstr>
      <vt:lpstr>微软雅黑</vt:lpstr>
      <vt:lpstr>Arial</vt:lpstr>
      <vt:lpstr>Arial Black</vt:lpstr>
      <vt:lpstr>Calibri</vt:lpstr>
      <vt:lpstr>Calibri Light</vt:lpstr>
      <vt:lpstr>Times New Roman</vt:lpstr>
      <vt:lpstr>Wingdings</vt:lpstr>
      <vt:lpstr>Office 主题</vt:lpstr>
      <vt:lpstr>1_Office 主题</vt:lpstr>
      <vt:lpstr>PowerPoint 演示文稿</vt:lpstr>
      <vt:lpstr>流行病学</vt:lpstr>
      <vt:lpstr>PowerPoint 演示文稿</vt:lpstr>
      <vt:lpstr>PowerPoint 演示文稿</vt:lpstr>
      <vt:lpstr>杜蛭丸药理作用机制</vt:lpstr>
      <vt:lpstr>缺血性卒中患者大多肾脏功能受损，且与严重程度呈正相关</vt:lpstr>
      <vt:lpstr>肾功能不全是缺血性卒中患者长期预后不良的独立危险因素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我喵喵喵喵喵喵</dc:title>
  <dc:creator>MMT</dc:creator>
  <cp:lastModifiedBy>1758164246@qq.com</cp:lastModifiedBy>
  <cp:revision>103</cp:revision>
  <dcterms:created xsi:type="dcterms:W3CDTF">2021-09-15T08:13:00Z</dcterms:created>
  <dcterms:modified xsi:type="dcterms:W3CDTF">2023-07-14T06:10:25Z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4248F90354EA47EB821F152E486EF0BE</vt:lpwstr>
  </property>
  <property fmtid="{D5CDD505-2E9C-101B-9397-08002B2CF9AE}" pid="3" name="KSOProductBuildVer">
    <vt:lpwstr>2052-11.1.0.10938</vt:lpwstr>
  </property>
</Properties>
</file>