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ags/tag2.xml" ContentType="application/vnd.openxmlformats-officedocument.presentationml.tags+xml"/>
  <Override PartName="/ppt/theme/themeOverride2.xml" ContentType="application/vnd.openxmlformats-officedocument.themeOverride+xml"/>
  <Override PartName="/ppt/tags/tag3.xml" ContentType="application/vnd.openxmlformats-officedocument.presentationml.tags+xml"/>
  <Override PartName="/ppt/theme/themeOverride3.xml" ContentType="application/vnd.openxmlformats-officedocument.themeOverride+xml"/>
  <Override PartName="/ppt/tags/tag4.xml" ContentType="application/vnd.openxmlformats-officedocument.presentationml.tags+xml"/>
  <Override PartName="/ppt/theme/themeOverride4.xml" ContentType="application/vnd.openxmlformats-officedocument.themeOverride+xml"/>
  <Override PartName="/ppt/tags/tag5.xml" ContentType="application/vnd.openxmlformats-officedocument.presentationml.tags+xml"/>
  <Override PartName="/ppt/theme/themeOverride5.xml" ContentType="application/vnd.openxmlformats-officedocument.themeOverride+xml"/>
  <Override PartName="/ppt/tags/tag6.xml" ContentType="application/vnd.openxmlformats-officedocument.presentationml.tags+xml"/>
  <Override PartName="/ppt/theme/themeOverride6.xml" ContentType="application/vnd.openxmlformats-officedocument.themeOverride+xml"/>
  <Override PartName="/ppt/tags/tag7.xml" ContentType="application/vnd.openxmlformats-officedocument.presentationml.tags+xml"/>
  <Override PartName="/ppt/theme/themeOverride7.xml" ContentType="application/vnd.openxmlformats-officedocument.themeOverride+xml"/>
  <Override PartName="/ppt/tags/tag8.xml" ContentType="application/vnd.openxmlformats-officedocument.presentationml.tags+xml"/>
  <Override PartName="/ppt/theme/themeOverride8.xml" ContentType="application/vnd.openxmlformats-officedocument.themeOverride+xml"/>
  <Override PartName="/ppt/tags/tag9.xml" ContentType="application/vnd.openxmlformats-officedocument.presentationml.tags+xml"/>
  <Override PartName="/ppt/theme/themeOverride9.xml" ContentType="application/vnd.openxmlformats-officedocument.themeOverride+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Lst>
  <p:notesMasterIdLst>
    <p:notesMasterId r:id="rId13"/>
  </p:notesMasterIdLst>
  <p:handoutMasterIdLst>
    <p:handoutMasterId r:id="rId14"/>
  </p:handoutMasterIdLst>
  <p:sldIdLst>
    <p:sldId id="258" r:id="rId2"/>
    <p:sldId id="274" r:id="rId3"/>
    <p:sldId id="310" r:id="rId4"/>
    <p:sldId id="312" r:id="rId5"/>
    <p:sldId id="318" r:id="rId6"/>
    <p:sldId id="322" r:id="rId7"/>
    <p:sldId id="321" r:id="rId8"/>
    <p:sldId id="323" r:id="rId9"/>
    <p:sldId id="315" r:id="rId10"/>
    <p:sldId id="316" r:id="rId11"/>
    <p:sldId id="329" r:id="rId12"/>
  </p:sldIdLst>
  <p:sldSz cx="12192000" cy="6858000"/>
  <p:notesSz cx="6858000" cy="9144000"/>
  <p:embeddedFontLst>
    <p:embeddedFont>
      <p:font typeface="方正大黑体_GBK" panose="02010600030101010101" charset="-122"/>
      <p:regular r:id="rId15"/>
    </p:embeddedFont>
    <p:embeddedFont>
      <p:font typeface="Calibri" panose="020F0502020204030204" pitchFamily="34" charset="0"/>
      <p:regular r:id="rId16"/>
      <p:bold r:id="rId17"/>
      <p:italic r:id="rId18"/>
      <p:boldItalic r:id="rId19"/>
    </p:embeddedFont>
    <p:embeddedFont>
      <p:font typeface="等线" panose="02010600030101010101" pitchFamily="2" charset="-122"/>
      <p:regular r:id="rId20"/>
      <p:bold r:id="rId21"/>
    </p:embeddedFont>
    <p:embeddedFont>
      <p:font typeface="微软雅黑" panose="020B0503020204020204" pitchFamily="34" charset="-122"/>
      <p:regular r:id="rId22"/>
      <p:bold r:id="rId23"/>
    </p:embeddedFont>
  </p:embeddedFontLst>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ng zhang" initials="mz"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861C"/>
    <a:srgbClr val="E47D13"/>
    <a:srgbClr val="0061A8"/>
    <a:srgbClr val="D0E5F4"/>
    <a:srgbClr val="E4E6EA"/>
    <a:srgbClr val="2978B5"/>
    <a:srgbClr val="94C84F"/>
    <a:srgbClr val="7F7F7F"/>
    <a:srgbClr val="FFFFFF"/>
    <a:srgbClr val="EAF4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中度样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0" autoAdjust="0"/>
    <p:restoredTop sz="96182" autoAdjust="0"/>
  </p:normalViewPr>
  <p:slideViewPr>
    <p:cSldViewPr snapToGrid="0">
      <p:cViewPr varScale="1">
        <p:scale>
          <a:sx n="90" d="100"/>
          <a:sy n="90" d="100"/>
        </p:scale>
        <p:origin x="528" y="90"/>
      </p:cViewPr>
      <p:guideLst/>
    </p:cSldViewPr>
  </p:slideViewPr>
  <p:notesTextViewPr>
    <p:cViewPr>
      <p:scale>
        <a:sx n="3" d="2"/>
        <a:sy n="3" d="2"/>
      </p:scale>
      <p:origin x="0" y="0"/>
    </p:cViewPr>
  </p:notesTextViewPr>
  <p:sorterViewPr>
    <p:cViewPr>
      <p:scale>
        <a:sx n="75" d="100"/>
        <a:sy n="75" d="100"/>
      </p:scale>
      <p:origin x="0" y="-2256"/>
    </p:cViewPr>
  </p:sorterViewPr>
  <p:notesViewPr>
    <p:cSldViewPr snapToGrid="0">
      <p:cViewPr varScale="1">
        <p:scale>
          <a:sx n="83" d="100"/>
          <a:sy n="83" d="100"/>
        </p:scale>
        <p:origin x="393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24576C2-F1A1-49B4-91B8-3C4E418179EB}" type="datetimeFigureOut">
              <a:rPr lang="zh-CN" altLang="en-US" smtClean="0"/>
              <a:t>2023-7-13</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9FCB87-D1A8-4C5B-A975-2B26AECC908E}"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6D8963-CFCD-4740-AF60-049850373CDF}" type="datetimeFigureOut">
              <a:rPr lang="zh-CN" altLang="en-US" smtClean="0"/>
              <a:t>2023-7-13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E6FDB6-6D2B-46C1-9FA1-D82906A37C3A}"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bg>
      <p:bgPr>
        <a:solidFill>
          <a:schemeClr val="bg1"/>
        </a:solidFill>
        <a:effectLst/>
      </p:bgPr>
    </p:bg>
    <p:spTree>
      <p:nvGrpSpPr>
        <p:cNvPr id="1" name=""/>
        <p:cNvGrpSpPr/>
        <p:nvPr/>
      </p:nvGrpSpPr>
      <p:grpSpPr>
        <a:xfrm>
          <a:off x="0" y="0"/>
          <a:ext cx="0" cy="0"/>
          <a:chOff x="0" y="0"/>
          <a:chExt cx="0" cy="0"/>
        </a:xfrm>
      </p:grpSpPr>
      <p:pic>
        <p:nvPicPr>
          <p:cNvPr id="4098" name="Picture 2" descr="abstract, architecture, black and-white"/>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7864" b="2418"/>
          <a:stretch>
            <a:fillRect/>
          </a:stretch>
        </p:blipFill>
        <p:spPr bwMode="auto">
          <a:xfrm>
            <a:off x="-28030" y="-14288"/>
            <a:ext cx="12205744" cy="6878638"/>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userDrawn="1"/>
        </p:nvSpPr>
        <p:spPr>
          <a:xfrm>
            <a:off x="-28031" y="-6351"/>
            <a:ext cx="12205743" cy="6877051"/>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4" name="Freeform 162"/>
          <p:cNvSpPr/>
          <p:nvPr userDrawn="1"/>
        </p:nvSpPr>
        <p:spPr bwMode="auto">
          <a:xfrm>
            <a:off x="2055813" y="4687888"/>
            <a:ext cx="1006475" cy="1003300"/>
          </a:xfrm>
          <a:custGeom>
            <a:avLst/>
            <a:gdLst>
              <a:gd name="T0" fmla="*/ 634 w 634"/>
              <a:gd name="T1" fmla="*/ 316 h 632"/>
              <a:gd name="T2" fmla="*/ 317 w 634"/>
              <a:gd name="T3" fmla="*/ 632 h 632"/>
              <a:gd name="T4" fmla="*/ 0 w 634"/>
              <a:gd name="T5" fmla="*/ 316 h 632"/>
              <a:gd name="T6" fmla="*/ 317 w 634"/>
              <a:gd name="T7" fmla="*/ 0 h 632"/>
              <a:gd name="T8" fmla="*/ 634 w 634"/>
              <a:gd name="T9" fmla="*/ 316 h 632"/>
            </a:gdLst>
            <a:ahLst/>
            <a:cxnLst>
              <a:cxn ang="0">
                <a:pos x="T0" y="T1"/>
              </a:cxn>
              <a:cxn ang="0">
                <a:pos x="T2" y="T3"/>
              </a:cxn>
              <a:cxn ang="0">
                <a:pos x="T4" y="T5"/>
              </a:cxn>
              <a:cxn ang="0">
                <a:pos x="T6" y="T7"/>
              </a:cxn>
              <a:cxn ang="0">
                <a:pos x="T8" y="T9"/>
              </a:cxn>
            </a:cxnLst>
            <a:rect l="0" t="0" r="r" b="b"/>
            <a:pathLst>
              <a:path w="634" h="632">
                <a:moveTo>
                  <a:pt x="634" y="316"/>
                </a:moveTo>
                <a:lnTo>
                  <a:pt x="317" y="632"/>
                </a:lnTo>
                <a:lnTo>
                  <a:pt x="0" y="316"/>
                </a:lnTo>
                <a:lnTo>
                  <a:pt x="317" y="0"/>
                </a:lnTo>
                <a:lnTo>
                  <a:pt x="634" y="316"/>
                </a:lnTo>
                <a:close/>
              </a:path>
            </a:pathLst>
          </a:custGeom>
          <a:noFill/>
          <a:ln w="11113" cap="flat">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801" name="副标题 2"/>
          <p:cNvSpPr>
            <a:spLocks noGrp="1"/>
          </p:cNvSpPr>
          <p:nvPr>
            <p:ph type="subTitle" idx="1"/>
          </p:nvPr>
        </p:nvSpPr>
        <p:spPr>
          <a:xfrm>
            <a:off x="6218523" y="4067985"/>
            <a:ext cx="5129286" cy="558799"/>
          </a:xfrm>
        </p:spPr>
        <p:txBody>
          <a:bodyPr anchor="ctr">
            <a:normAutofit/>
          </a:bodyPr>
          <a:lstStyle>
            <a:lvl1pPr marL="0" indent="0" algn="r">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119" name="Freeform 93"/>
          <p:cNvSpPr>
            <a:spLocks noEditPoints="1"/>
          </p:cNvSpPr>
          <p:nvPr userDrawn="1"/>
        </p:nvSpPr>
        <p:spPr bwMode="auto">
          <a:xfrm>
            <a:off x="11113" y="-6351"/>
            <a:ext cx="12192000" cy="6850063"/>
          </a:xfrm>
          <a:custGeom>
            <a:avLst/>
            <a:gdLst>
              <a:gd name="T0" fmla="*/ 5128 w 7680"/>
              <a:gd name="T1" fmla="*/ 4079 h 4315"/>
              <a:gd name="T2" fmla="*/ 5128 w 7680"/>
              <a:gd name="T3" fmla="*/ 3411 h 4315"/>
              <a:gd name="T4" fmla="*/ 5227 w 7680"/>
              <a:gd name="T5" fmla="*/ 3411 h 4315"/>
              <a:gd name="T6" fmla="*/ 5227 w 7680"/>
              <a:gd name="T7" fmla="*/ 4079 h 4315"/>
              <a:gd name="T8" fmla="*/ 5128 w 7680"/>
              <a:gd name="T9" fmla="*/ 4079 h 4315"/>
              <a:gd name="T10" fmla="*/ 5316 w 7680"/>
              <a:gd name="T11" fmla="*/ 4079 h 4315"/>
              <a:gd name="T12" fmla="*/ 5316 w 7680"/>
              <a:gd name="T13" fmla="*/ 3411 h 4315"/>
              <a:gd name="T14" fmla="*/ 5415 w 7680"/>
              <a:gd name="T15" fmla="*/ 3411 h 4315"/>
              <a:gd name="T16" fmla="*/ 5415 w 7680"/>
              <a:gd name="T17" fmla="*/ 4079 h 4315"/>
              <a:gd name="T18" fmla="*/ 5316 w 7680"/>
              <a:gd name="T19" fmla="*/ 4079 h 4315"/>
              <a:gd name="T20" fmla="*/ 5515 w 7680"/>
              <a:gd name="T21" fmla="*/ 4079 h 4315"/>
              <a:gd name="T22" fmla="*/ 5515 w 7680"/>
              <a:gd name="T23" fmla="*/ 3411 h 4315"/>
              <a:gd name="T24" fmla="*/ 7492 w 7680"/>
              <a:gd name="T25" fmla="*/ 3411 h 4315"/>
              <a:gd name="T26" fmla="*/ 7492 w 7680"/>
              <a:gd name="T27" fmla="*/ 4079 h 4315"/>
              <a:gd name="T28" fmla="*/ 5515 w 7680"/>
              <a:gd name="T29" fmla="*/ 4079 h 4315"/>
              <a:gd name="T30" fmla="*/ 7680 w 7680"/>
              <a:gd name="T31" fmla="*/ 0 h 4315"/>
              <a:gd name="T32" fmla="*/ 4176 w 7680"/>
              <a:gd name="T33" fmla="*/ 0 h 4315"/>
              <a:gd name="T34" fmla="*/ 1656 w 7680"/>
              <a:gd name="T35" fmla="*/ 4315 h 4315"/>
              <a:gd name="T36" fmla="*/ 0 w 7680"/>
              <a:gd name="T37" fmla="*/ 4315 h 4315"/>
              <a:gd name="T38" fmla="*/ 0 w 7680"/>
              <a:gd name="T39" fmla="*/ 0 h 4315"/>
              <a:gd name="T40" fmla="*/ 0 w 7680"/>
              <a:gd name="T41" fmla="*/ 4315 h 4315"/>
              <a:gd name="T42" fmla="*/ 7680 w 7680"/>
              <a:gd name="T43" fmla="*/ 4315 h 4315"/>
              <a:gd name="T44" fmla="*/ 7680 w 7680"/>
              <a:gd name="T45" fmla="*/ 0 h 4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680" h="4315">
                <a:moveTo>
                  <a:pt x="5128" y="4079"/>
                </a:moveTo>
                <a:lnTo>
                  <a:pt x="5128" y="3411"/>
                </a:lnTo>
                <a:lnTo>
                  <a:pt x="5227" y="3411"/>
                </a:lnTo>
                <a:lnTo>
                  <a:pt x="5227" y="4079"/>
                </a:lnTo>
                <a:lnTo>
                  <a:pt x="5128" y="4079"/>
                </a:lnTo>
                <a:moveTo>
                  <a:pt x="5316" y="4079"/>
                </a:moveTo>
                <a:lnTo>
                  <a:pt x="5316" y="3411"/>
                </a:lnTo>
                <a:lnTo>
                  <a:pt x="5415" y="3411"/>
                </a:lnTo>
                <a:lnTo>
                  <a:pt x="5415" y="4079"/>
                </a:lnTo>
                <a:lnTo>
                  <a:pt x="5316" y="4079"/>
                </a:lnTo>
                <a:moveTo>
                  <a:pt x="5515" y="4079"/>
                </a:moveTo>
                <a:lnTo>
                  <a:pt x="5515" y="3411"/>
                </a:lnTo>
                <a:lnTo>
                  <a:pt x="7492" y="3411"/>
                </a:lnTo>
                <a:lnTo>
                  <a:pt x="7492" y="4079"/>
                </a:lnTo>
                <a:lnTo>
                  <a:pt x="5515" y="4079"/>
                </a:lnTo>
                <a:moveTo>
                  <a:pt x="7680" y="0"/>
                </a:moveTo>
                <a:lnTo>
                  <a:pt x="4176" y="0"/>
                </a:lnTo>
                <a:lnTo>
                  <a:pt x="1656" y="4315"/>
                </a:lnTo>
                <a:lnTo>
                  <a:pt x="0" y="4315"/>
                </a:lnTo>
                <a:lnTo>
                  <a:pt x="0" y="0"/>
                </a:lnTo>
                <a:lnTo>
                  <a:pt x="0" y="4315"/>
                </a:lnTo>
                <a:lnTo>
                  <a:pt x="7680" y="4315"/>
                </a:lnTo>
                <a:lnTo>
                  <a:pt x="768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21" name="Freeform 95"/>
          <p:cNvSpPr/>
          <p:nvPr userDrawn="1"/>
        </p:nvSpPr>
        <p:spPr bwMode="auto">
          <a:xfrm>
            <a:off x="11113" y="-6351"/>
            <a:ext cx="6629400" cy="6850063"/>
          </a:xfrm>
          <a:custGeom>
            <a:avLst/>
            <a:gdLst>
              <a:gd name="T0" fmla="*/ 4176 w 4176"/>
              <a:gd name="T1" fmla="*/ 0 h 4315"/>
              <a:gd name="T2" fmla="*/ 0 w 4176"/>
              <a:gd name="T3" fmla="*/ 0 h 4315"/>
              <a:gd name="T4" fmla="*/ 0 w 4176"/>
              <a:gd name="T5" fmla="*/ 4315 h 4315"/>
              <a:gd name="T6" fmla="*/ 1656 w 4176"/>
              <a:gd name="T7" fmla="*/ 4315 h 4315"/>
              <a:gd name="T8" fmla="*/ 4176 w 4176"/>
              <a:gd name="T9" fmla="*/ 0 h 4315"/>
            </a:gdLst>
            <a:ahLst/>
            <a:cxnLst>
              <a:cxn ang="0">
                <a:pos x="T0" y="T1"/>
              </a:cxn>
              <a:cxn ang="0">
                <a:pos x="T2" y="T3"/>
              </a:cxn>
              <a:cxn ang="0">
                <a:pos x="T4" y="T5"/>
              </a:cxn>
              <a:cxn ang="0">
                <a:pos x="T6" y="T7"/>
              </a:cxn>
              <a:cxn ang="0">
                <a:pos x="T8" y="T9"/>
              </a:cxn>
            </a:cxnLst>
            <a:rect l="0" t="0" r="r" b="b"/>
            <a:pathLst>
              <a:path w="4176" h="4315">
                <a:moveTo>
                  <a:pt x="4176" y="0"/>
                </a:moveTo>
                <a:lnTo>
                  <a:pt x="0" y="0"/>
                </a:lnTo>
                <a:lnTo>
                  <a:pt x="0" y="4315"/>
                </a:lnTo>
                <a:lnTo>
                  <a:pt x="1656" y="4315"/>
                </a:lnTo>
                <a:lnTo>
                  <a:pt x="41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55" name="Rectangle 98"/>
          <p:cNvSpPr>
            <a:spLocks noChangeArrowheads="1"/>
          </p:cNvSpPr>
          <p:nvPr userDrawn="1"/>
        </p:nvSpPr>
        <p:spPr bwMode="auto">
          <a:xfrm>
            <a:off x="8450263" y="5408612"/>
            <a:ext cx="157163"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58" name="Rectangle 100"/>
          <p:cNvSpPr>
            <a:spLocks noChangeArrowheads="1"/>
          </p:cNvSpPr>
          <p:nvPr userDrawn="1"/>
        </p:nvSpPr>
        <p:spPr bwMode="auto">
          <a:xfrm>
            <a:off x="8766176" y="5408612"/>
            <a:ext cx="3138488"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793" name="Rectangle 102"/>
          <p:cNvSpPr>
            <a:spLocks noChangeArrowheads="1"/>
          </p:cNvSpPr>
          <p:nvPr userDrawn="1"/>
        </p:nvSpPr>
        <p:spPr bwMode="auto">
          <a:xfrm>
            <a:off x="8151813" y="5408612"/>
            <a:ext cx="157163"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9" name="Freeform 135"/>
          <p:cNvSpPr/>
          <p:nvPr userDrawn="1"/>
        </p:nvSpPr>
        <p:spPr bwMode="auto">
          <a:xfrm>
            <a:off x="5120405" y="-1588"/>
            <a:ext cx="6005512" cy="6858000"/>
          </a:xfrm>
          <a:custGeom>
            <a:avLst/>
            <a:gdLst>
              <a:gd name="T0" fmla="*/ 0 w 3783"/>
              <a:gd name="T1" fmla="*/ 4320 h 4320"/>
              <a:gd name="T2" fmla="*/ 3783 w 3783"/>
              <a:gd name="T3" fmla="*/ 4320 h 4320"/>
              <a:gd name="T4" fmla="*/ 3783 w 3783"/>
              <a:gd name="T5" fmla="*/ 0 h 4320"/>
              <a:gd name="T6" fmla="*/ 2388 w 3783"/>
              <a:gd name="T7" fmla="*/ 7 h 4320"/>
              <a:gd name="T8" fmla="*/ 0 w 3783"/>
              <a:gd name="T9" fmla="*/ 928 h 4320"/>
              <a:gd name="T10" fmla="*/ 0 w 3783"/>
              <a:gd name="T11" fmla="*/ 4320 h 4320"/>
            </a:gdLst>
            <a:ahLst/>
            <a:cxnLst>
              <a:cxn ang="0">
                <a:pos x="T0" y="T1"/>
              </a:cxn>
              <a:cxn ang="0">
                <a:pos x="T2" y="T3"/>
              </a:cxn>
              <a:cxn ang="0">
                <a:pos x="T4" y="T5"/>
              </a:cxn>
              <a:cxn ang="0">
                <a:pos x="T6" y="T7"/>
              </a:cxn>
              <a:cxn ang="0">
                <a:pos x="T8" y="T9"/>
              </a:cxn>
              <a:cxn ang="0">
                <a:pos x="T10" y="T11"/>
              </a:cxn>
            </a:cxnLst>
            <a:rect l="0" t="0" r="r" b="b"/>
            <a:pathLst>
              <a:path w="3783" h="4320">
                <a:moveTo>
                  <a:pt x="0" y="4320"/>
                </a:moveTo>
                <a:lnTo>
                  <a:pt x="3783" y="4320"/>
                </a:lnTo>
                <a:lnTo>
                  <a:pt x="3783" y="0"/>
                </a:lnTo>
                <a:lnTo>
                  <a:pt x="2388" y="7"/>
                </a:lnTo>
                <a:lnTo>
                  <a:pt x="0" y="928"/>
                </a:lnTo>
                <a:lnTo>
                  <a:pt x="0" y="432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163"/>
          <p:cNvSpPr/>
          <p:nvPr userDrawn="1"/>
        </p:nvSpPr>
        <p:spPr bwMode="auto">
          <a:xfrm>
            <a:off x="2959007" y="1603588"/>
            <a:ext cx="2008188" cy="2003425"/>
          </a:xfrm>
          <a:custGeom>
            <a:avLst/>
            <a:gdLst>
              <a:gd name="T0" fmla="*/ 1265 w 1265"/>
              <a:gd name="T1" fmla="*/ 631 h 1262"/>
              <a:gd name="T2" fmla="*/ 632 w 1265"/>
              <a:gd name="T3" fmla="*/ 1262 h 1262"/>
              <a:gd name="T4" fmla="*/ 0 w 1265"/>
              <a:gd name="T5" fmla="*/ 631 h 1262"/>
              <a:gd name="T6" fmla="*/ 632 w 1265"/>
              <a:gd name="T7" fmla="*/ 0 h 1262"/>
              <a:gd name="T8" fmla="*/ 1265 w 1265"/>
              <a:gd name="T9" fmla="*/ 631 h 1262"/>
            </a:gdLst>
            <a:ahLst/>
            <a:cxnLst>
              <a:cxn ang="0">
                <a:pos x="T0" y="T1"/>
              </a:cxn>
              <a:cxn ang="0">
                <a:pos x="T2" y="T3"/>
              </a:cxn>
              <a:cxn ang="0">
                <a:pos x="T4" y="T5"/>
              </a:cxn>
              <a:cxn ang="0">
                <a:pos x="T6" y="T7"/>
              </a:cxn>
              <a:cxn ang="0">
                <a:pos x="T8" y="T9"/>
              </a:cxn>
            </a:cxnLst>
            <a:rect l="0" t="0" r="r" b="b"/>
            <a:pathLst>
              <a:path w="1265" h="1262">
                <a:moveTo>
                  <a:pt x="1265" y="631"/>
                </a:moveTo>
                <a:lnTo>
                  <a:pt x="632" y="1262"/>
                </a:lnTo>
                <a:lnTo>
                  <a:pt x="0" y="631"/>
                </a:lnTo>
                <a:lnTo>
                  <a:pt x="632" y="0"/>
                </a:lnTo>
                <a:lnTo>
                  <a:pt x="1265" y="631"/>
                </a:lnTo>
                <a:close/>
              </a:path>
            </a:pathLst>
          </a:custGeom>
          <a:noFill/>
          <a:ln w="11113" cap="flat">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84" name="Freeform 171"/>
          <p:cNvSpPr/>
          <p:nvPr userDrawn="1"/>
        </p:nvSpPr>
        <p:spPr bwMode="auto">
          <a:xfrm>
            <a:off x="7783953" y="-20638"/>
            <a:ext cx="4393760" cy="2197782"/>
          </a:xfrm>
          <a:custGeom>
            <a:avLst/>
            <a:gdLst>
              <a:gd name="T0" fmla="*/ 0 w 2437"/>
              <a:gd name="T1" fmla="*/ 0 h 1219"/>
              <a:gd name="T2" fmla="*/ 1218 w 2437"/>
              <a:gd name="T3" fmla="*/ 1219 h 1219"/>
              <a:gd name="T4" fmla="*/ 2437 w 2437"/>
              <a:gd name="T5" fmla="*/ 0 h 1219"/>
              <a:gd name="T6" fmla="*/ 0 w 2437"/>
              <a:gd name="T7" fmla="*/ 0 h 1219"/>
            </a:gdLst>
            <a:ahLst/>
            <a:cxnLst>
              <a:cxn ang="0">
                <a:pos x="T0" y="T1"/>
              </a:cxn>
              <a:cxn ang="0">
                <a:pos x="T2" y="T3"/>
              </a:cxn>
              <a:cxn ang="0">
                <a:pos x="T4" y="T5"/>
              </a:cxn>
              <a:cxn ang="0">
                <a:pos x="T6" y="T7"/>
              </a:cxn>
            </a:cxnLst>
            <a:rect l="0" t="0" r="r" b="b"/>
            <a:pathLst>
              <a:path w="2437" h="1219">
                <a:moveTo>
                  <a:pt x="0" y="0"/>
                </a:moveTo>
                <a:lnTo>
                  <a:pt x="1218" y="1219"/>
                </a:lnTo>
                <a:lnTo>
                  <a:pt x="2437" y="0"/>
                </a:lnTo>
                <a:lnTo>
                  <a:pt x="0" y="0"/>
                </a:lnTo>
                <a:close/>
              </a:path>
            </a:pathLst>
          </a:custGeom>
          <a:solidFill>
            <a:schemeClr val="tx2">
              <a:lumMod val="40000"/>
              <a:lumOff val="60000"/>
            </a:schemeClr>
          </a:solidFill>
          <a:ln>
            <a:noFill/>
          </a:ln>
        </p:spPr>
        <p:txBody>
          <a:bodyPr vert="horz" wrap="square" lIns="91440" tIns="45720" rIns="91440" bIns="45720" numCol="1" anchor="t" anchorCtr="0" compatLnSpc="1"/>
          <a:lstStyle/>
          <a:p>
            <a:endParaRPr lang="zh-CN" altLang="en-US"/>
          </a:p>
        </p:txBody>
      </p:sp>
      <p:sp>
        <p:nvSpPr>
          <p:cNvPr id="185" name="Freeform 172"/>
          <p:cNvSpPr/>
          <p:nvPr userDrawn="1"/>
        </p:nvSpPr>
        <p:spPr bwMode="auto">
          <a:xfrm>
            <a:off x="7011831" y="-20638"/>
            <a:ext cx="2939272" cy="1487063"/>
          </a:xfrm>
          <a:custGeom>
            <a:avLst/>
            <a:gdLst>
              <a:gd name="T0" fmla="*/ 11 w 2024"/>
              <a:gd name="T1" fmla="*/ 0 h 1024"/>
              <a:gd name="T2" fmla="*/ 0 w 2024"/>
              <a:gd name="T3" fmla="*/ 12 h 1024"/>
              <a:gd name="T4" fmla="*/ 1012 w 2024"/>
              <a:gd name="T5" fmla="*/ 1024 h 1024"/>
              <a:gd name="T6" fmla="*/ 2024 w 2024"/>
              <a:gd name="T7" fmla="*/ 12 h 1024"/>
              <a:gd name="T8" fmla="*/ 2012 w 2024"/>
              <a:gd name="T9" fmla="*/ 0 h 1024"/>
              <a:gd name="T10" fmla="*/ 11 w 2024"/>
              <a:gd name="T11" fmla="*/ 0 h 1024"/>
            </a:gdLst>
            <a:ahLst/>
            <a:cxnLst>
              <a:cxn ang="0">
                <a:pos x="T0" y="T1"/>
              </a:cxn>
              <a:cxn ang="0">
                <a:pos x="T2" y="T3"/>
              </a:cxn>
              <a:cxn ang="0">
                <a:pos x="T4" y="T5"/>
              </a:cxn>
              <a:cxn ang="0">
                <a:pos x="T6" y="T7"/>
              </a:cxn>
              <a:cxn ang="0">
                <a:pos x="T8" y="T9"/>
              </a:cxn>
              <a:cxn ang="0">
                <a:pos x="T10" y="T11"/>
              </a:cxn>
            </a:cxnLst>
            <a:rect l="0" t="0" r="r" b="b"/>
            <a:pathLst>
              <a:path w="2024" h="1024">
                <a:moveTo>
                  <a:pt x="11" y="0"/>
                </a:moveTo>
                <a:lnTo>
                  <a:pt x="0" y="12"/>
                </a:lnTo>
                <a:lnTo>
                  <a:pt x="1012" y="1024"/>
                </a:lnTo>
                <a:lnTo>
                  <a:pt x="2024" y="12"/>
                </a:lnTo>
                <a:lnTo>
                  <a:pt x="2012" y="0"/>
                </a:lnTo>
                <a:lnTo>
                  <a:pt x="11"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pic>
        <p:nvPicPr>
          <p:cNvPr id="211" name="图片 210"/>
          <p:cNvPicPr>
            <a:picLocks noChangeAspect="1"/>
          </p:cNvPicPr>
          <p:nvPr userDrawn="1"/>
        </p:nvPicPr>
        <p:blipFill>
          <a:blip r:embed="rId3"/>
          <a:stretch>
            <a:fillRect/>
          </a:stretch>
        </p:blipFill>
        <p:spPr>
          <a:xfrm rot="18934843">
            <a:off x="8809764" y="1335108"/>
            <a:ext cx="592163" cy="590459"/>
          </a:xfrm>
          <a:prstGeom prst="rect">
            <a:avLst/>
          </a:prstGeom>
          <a:solidFill>
            <a:schemeClr val="accent1"/>
          </a:solidFill>
        </p:spPr>
      </p:pic>
      <p:sp>
        <p:nvSpPr>
          <p:cNvPr id="183" name="AutoShape 169"/>
          <p:cNvSpPr>
            <a:spLocks noChangeAspect="1" noChangeArrowheads="1" noTextEdit="1"/>
          </p:cNvSpPr>
          <p:nvPr userDrawn="1"/>
        </p:nvSpPr>
        <p:spPr bwMode="auto">
          <a:xfrm>
            <a:off x="6557963" y="3606800"/>
            <a:ext cx="5011737"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26" name="Freeform 163"/>
          <p:cNvSpPr/>
          <p:nvPr userDrawn="1"/>
        </p:nvSpPr>
        <p:spPr bwMode="auto">
          <a:xfrm>
            <a:off x="9380365" y="1515391"/>
            <a:ext cx="1139919" cy="1137215"/>
          </a:xfrm>
          <a:custGeom>
            <a:avLst/>
            <a:gdLst>
              <a:gd name="T0" fmla="*/ 1265 w 1265"/>
              <a:gd name="T1" fmla="*/ 631 h 1262"/>
              <a:gd name="T2" fmla="*/ 632 w 1265"/>
              <a:gd name="T3" fmla="*/ 1262 h 1262"/>
              <a:gd name="T4" fmla="*/ 0 w 1265"/>
              <a:gd name="T5" fmla="*/ 631 h 1262"/>
              <a:gd name="T6" fmla="*/ 632 w 1265"/>
              <a:gd name="T7" fmla="*/ 0 h 1262"/>
              <a:gd name="T8" fmla="*/ 1265 w 1265"/>
              <a:gd name="T9" fmla="*/ 631 h 1262"/>
            </a:gdLst>
            <a:ahLst/>
            <a:cxnLst>
              <a:cxn ang="0">
                <a:pos x="T0" y="T1"/>
              </a:cxn>
              <a:cxn ang="0">
                <a:pos x="T2" y="T3"/>
              </a:cxn>
              <a:cxn ang="0">
                <a:pos x="T4" y="T5"/>
              </a:cxn>
              <a:cxn ang="0">
                <a:pos x="T6" y="T7"/>
              </a:cxn>
              <a:cxn ang="0">
                <a:pos x="T8" y="T9"/>
              </a:cxn>
            </a:cxnLst>
            <a:rect l="0" t="0" r="r" b="b"/>
            <a:pathLst>
              <a:path w="1265" h="1262">
                <a:moveTo>
                  <a:pt x="1265" y="631"/>
                </a:moveTo>
                <a:lnTo>
                  <a:pt x="632" y="1262"/>
                </a:lnTo>
                <a:lnTo>
                  <a:pt x="0" y="631"/>
                </a:lnTo>
                <a:lnTo>
                  <a:pt x="632" y="0"/>
                </a:lnTo>
                <a:lnTo>
                  <a:pt x="1265" y="631"/>
                </a:lnTo>
                <a:close/>
              </a:path>
            </a:pathLst>
          </a:custGeom>
          <a:noFill/>
          <a:ln w="11113" cap="flat">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88" name="AutoShape 174"/>
          <p:cNvSpPr>
            <a:spLocks noChangeAspect="1" noChangeArrowheads="1" noTextEdit="1"/>
          </p:cNvSpPr>
          <p:nvPr userDrawn="1"/>
        </p:nvSpPr>
        <p:spPr bwMode="auto">
          <a:xfrm>
            <a:off x="-9525" y="0"/>
            <a:ext cx="4521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9" name="Freeform 176"/>
          <p:cNvSpPr/>
          <p:nvPr userDrawn="1"/>
        </p:nvSpPr>
        <p:spPr bwMode="auto">
          <a:xfrm>
            <a:off x="-21793" y="0"/>
            <a:ext cx="3435350" cy="6856413"/>
          </a:xfrm>
          <a:custGeom>
            <a:avLst/>
            <a:gdLst>
              <a:gd name="T0" fmla="*/ 0 w 2164"/>
              <a:gd name="T1" fmla="*/ 4319 h 4319"/>
              <a:gd name="T2" fmla="*/ 0 w 2164"/>
              <a:gd name="T3" fmla="*/ 0 h 4319"/>
              <a:gd name="T4" fmla="*/ 2164 w 2164"/>
              <a:gd name="T5" fmla="*/ 2159 h 4319"/>
              <a:gd name="T6" fmla="*/ 0 w 2164"/>
              <a:gd name="T7" fmla="*/ 4319 h 4319"/>
            </a:gdLst>
            <a:ahLst/>
            <a:cxnLst>
              <a:cxn ang="0">
                <a:pos x="T0" y="T1"/>
              </a:cxn>
              <a:cxn ang="0">
                <a:pos x="T2" y="T3"/>
              </a:cxn>
              <a:cxn ang="0">
                <a:pos x="T4" y="T5"/>
              </a:cxn>
              <a:cxn ang="0">
                <a:pos x="T6" y="T7"/>
              </a:cxn>
            </a:cxnLst>
            <a:rect l="0" t="0" r="r" b="b"/>
            <a:pathLst>
              <a:path w="2164" h="4319">
                <a:moveTo>
                  <a:pt x="0" y="4319"/>
                </a:moveTo>
                <a:lnTo>
                  <a:pt x="0" y="0"/>
                </a:lnTo>
                <a:lnTo>
                  <a:pt x="2164" y="2159"/>
                </a:lnTo>
                <a:lnTo>
                  <a:pt x="0" y="4319"/>
                </a:lnTo>
                <a:close/>
              </a:path>
            </a:pathLst>
          </a:custGeom>
          <a:solidFill>
            <a:schemeClr val="tx2">
              <a:lumMod val="40000"/>
              <a:lumOff val="60000"/>
            </a:schemeClr>
          </a:solidFill>
          <a:ln>
            <a:noFill/>
          </a:ln>
        </p:spPr>
        <p:txBody>
          <a:bodyPr vert="horz" wrap="square" lIns="91440" tIns="45720" rIns="91440" bIns="45720" numCol="1" anchor="t" anchorCtr="0" compatLnSpc="1"/>
          <a:lstStyle/>
          <a:p>
            <a:endParaRPr lang="zh-CN" altLang="en-US"/>
          </a:p>
        </p:txBody>
      </p:sp>
      <p:sp>
        <p:nvSpPr>
          <p:cNvPr id="190" name="Freeform 177"/>
          <p:cNvSpPr/>
          <p:nvPr userDrawn="1"/>
        </p:nvSpPr>
        <p:spPr bwMode="auto">
          <a:xfrm>
            <a:off x="931863" y="1881188"/>
            <a:ext cx="3387725" cy="3381375"/>
          </a:xfrm>
          <a:custGeom>
            <a:avLst/>
            <a:gdLst>
              <a:gd name="T0" fmla="*/ 1066 w 2134"/>
              <a:gd name="T1" fmla="*/ 2130 h 2130"/>
              <a:gd name="T2" fmla="*/ 0 w 2134"/>
              <a:gd name="T3" fmla="*/ 1066 h 2130"/>
              <a:gd name="T4" fmla="*/ 1066 w 2134"/>
              <a:gd name="T5" fmla="*/ 0 h 2130"/>
              <a:gd name="T6" fmla="*/ 2134 w 2134"/>
              <a:gd name="T7" fmla="*/ 1066 h 2130"/>
              <a:gd name="T8" fmla="*/ 1066 w 2134"/>
              <a:gd name="T9" fmla="*/ 2130 h 2130"/>
            </a:gdLst>
            <a:ahLst/>
            <a:cxnLst>
              <a:cxn ang="0">
                <a:pos x="T0" y="T1"/>
              </a:cxn>
              <a:cxn ang="0">
                <a:pos x="T2" y="T3"/>
              </a:cxn>
              <a:cxn ang="0">
                <a:pos x="T4" y="T5"/>
              </a:cxn>
              <a:cxn ang="0">
                <a:pos x="T6" y="T7"/>
              </a:cxn>
              <a:cxn ang="0">
                <a:pos x="T8" y="T9"/>
              </a:cxn>
            </a:cxnLst>
            <a:rect l="0" t="0" r="r" b="b"/>
            <a:pathLst>
              <a:path w="2134" h="2130">
                <a:moveTo>
                  <a:pt x="1066" y="2130"/>
                </a:moveTo>
                <a:lnTo>
                  <a:pt x="0" y="1066"/>
                </a:lnTo>
                <a:lnTo>
                  <a:pt x="1066" y="0"/>
                </a:lnTo>
                <a:lnTo>
                  <a:pt x="2134" y="1066"/>
                </a:lnTo>
                <a:lnTo>
                  <a:pt x="1066" y="213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91" name="Freeform 178"/>
          <p:cNvSpPr/>
          <p:nvPr userDrawn="1"/>
        </p:nvSpPr>
        <p:spPr bwMode="auto">
          <a:xfrm>
            <a:off x="1657350" y="4918075"/>
            <a:ext cx="857250" cy="855663"/>
          </a:xfrm>
          <a:custGeom>
            <a:avLst/>
            <a:gdLst>
              <a:gd name="T0" fmla="*/ 269 w 540"/>
              <a:gd name="T1" fmla="*/ 539 h 539"/>
              <a:gd name="T2" fmla="*/ 0 w 540"/>
              <a:gd name="T3" fmla="*/ 269 h 539"/>
              <a:gd name="T4" fmla="*/ 269 w 540"/>
              <a:gd name="T5" fmla="*/ 0 h 539"/>
              <a:gd name="T6" fmla="*/ 540 w 540"/>
              <a:gd name="T7" fmla="*/ 269 h 539"/>
              <a:gd name="T8" fmla="*/ 269 w 540"/>
              <a:gd name="T9" fmla="*/ 539 h 539"/>
            </a:gdLst>
            <a:ahLst/>
            <a:cxnLst>
              <a:cxn ang="0">
                <a:pos x="T0" y="T1"/>
              </a:cxn>
              <a:cxn ang="0">
                <a:pos x="T2" y="T3"/>
              </a:cxn>
              <a:cxn ang="0">
                <a:pos x="T4" y="T5"/>
              </a:cxn>
              <a:cxn ang="0">
                <a:pos x="T6" y="T7"/>
              </a:cxn>
              <a:cxn ang="0">
                <a:pos x="T8" y="T9"/>
              </a:cxn>
            </a:cxnLst>
            <a:rect l="0" t="0" r="r" b="b"/>
            <a:pathLst>
              <a:path w="540" h="539">
                <a:moveTo>
                  <a:pt x="269" y="539"/>
                </a:moveTo>
                <a:lnTo>
                  <a:pt x="0" y="269"/>
                </a:lnTo>
                <a:lnTo>
                  <a:pt x="269" y="0"/>
                </a:lnTo>
                <a:lnTo>
                  <a:pt x="540" y="269"/>
                </a:lnTo>
                <a:lnTo>
                  <a:pt x="269" y="539"/>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224" name="Freeform 179"/>
          <p:cNvSpPr/>
          <p:nvPr userDrawn="1"/>
        </p:nvSpPr>
        <p:spPr bwMode="auto">
          <a:xfrm>
            <a:off x="3898900" y="3895725"/>
            <a:ext cx="614363" cy="614363"/>
          </a:xfrm>
          <a:custGeom>
            <a:avLst/>
            <a:gdLst>
              <a:gd name="T0" fmla="*/ 194 w 387"/>
              <a:gd name="T1" fmla="*/ 387 h 387"/>
              <a:gd name="T2" fmla="*/ 0 w 387"/>
              <a:gd name="T3" fmla="*/ 193 h 387"/>
              <a:gd name="T4" fmla="*/ 194 w 387"/>
              <a:gd name="T5" fmla="*/ 0 h 387"/>
              <a:gd name="T6" fmla="*/ 387 w 387"/>
              <a:gd name="T7" fmla="*/ 193 h 387"/>
              <a:gd name="T8" fmla="*/ 194 w 387"/>
              <a:gd name="T9" fmla="*/ 387 h 387"/>
            </a:gdLst>
            <a:ahLst/>
            <a:cxnLst>
              <a:cxn ang="0">
                <a:pos x="T0" y="T1"/>
              </a:cxn>
              <a:cxn ang="0">
                <a:pos x="T2" y="T3"/>
              </a:cxn>
              <a:cxn ang="0">
                <a:pos x="T4" y="T5"/>
              </a:cxn>
              <a:cxn ang="0">
                <a:pos x="T6" y="T7"/>
              </a:cxn>
              <a:cxn ang="0">
                <a:pos x="T8" y="T9"/>
              </a:cxn>
            </a:cxnLst>
            <a:rect l="0" t="0" r="r" b="b"/>
            <a:pathLst>
              <a:path w="387" h="387">
                <a:moveTo>
                  <a:pt x="194" y="387"/>
                </a:moveTo>
                <a:lnTo>
                  <a:pt x="0" y="193"/>
                </a:lnTo>
                <a:lnTo>
                  <a:pt x="194" y="0"/>
                </a:lnTo>
                <a:lnTo>
                  <a:pt x="387" y="193"/>
                </a:lnTo>
                <a:lnTo>
                  <a:pt x="194" y="387"/>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3" name="文本占位符 13"/>
          <p:cNvSpPr>
            <a:spLocks noGrp="1"/>
          </p:cNvSpPr>
          <p:nvPr>
            <p:ph type="body" sz="quarter" idx="11" hasCustomPrompt="1"/>
          </p:nvPr>
        </p:nvSpPr>
        <p:spPr>
          <a:xfrm>
            <a:off x="6218524" y="5664418"/>
            <a:ext cx="5163832" cy="296271"/>
          </a:xfrm>
        </p:spPr>
        <p:txBody>
          <a:bodyPr vert="horz" anchor="ctr">
            <a:noAutofit/>
          </a:bodyPr>
          <a:lstStyle>
            <a:lvl1pPr marL="0" indent="0" algn="r">
              <a:buNone/>
              <a:defRPr sz="1500" b="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dirty="0"/>
              <a:t>Date</a:t>
            </a:r>
            <a:endParaRPr lang="zh-CN" altLang="en-US" dirty="0"/>
          </a:p>
        </p:txBody>
      </p:sp>
      <p:sp>
        <p:nvSpPr>
          <p:cNvPr id="14" name="文本占位符 13"/>
          <p:cNvSpPr>
            <a:spLocks noGrp="1"/>
          </p:cNvSpPr>
          <p:nvPr>
            <p:ph type="body" sz="quarter" idx="12" hasCustomPrompt="1"/>
          </p:nvPr>
        </p:nvSpPr>
        <p:spPr>
          <a:xfrm>
            <a:off x="6218523" y="5360547"/>
            <a:ext cx="5163832" cy="296271"/>
          </a:xfrm>
        </p:spPr>
        <p:txBody>
          <a:bodyPr vert="horz" anchor="ctr">
            <a:noAutofit/>
          </a:bodyPr>
          <a:lstStyle>
            <a:lvl1pPr marL="0" indent="0" algn="r">
              <a:buNone/>
              <a:defRPr sz="1500" b="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dirty="0"/>
              <a:t>Signature</a:t>
            </a:r>
          </a:p>
        </p:txBody>
      </p:sp>
      <p:sp>
        <p:nvSpPr>
          <p:cNvPr id="25" name="标题 1"/>
          <p:cNvSpPr>
            <a:spLocks noGrp="1"/>
          </p:cNvSpPr>
          <p:nvPr>
            <p:ph type="ctrTitle"/>
          </p:nvPr>
        </p:nvSpPr>
        <p:spPr>
          <a:xfrm>
            <a:off x="6218524" y="2835139"/>
            <a:ext cx="5129286" cy="1187722"/>
          </a:xfrm>
        </p:spPr>
        <p:txBody>
          <a:bodyPr anchor="ctr">
            <a:noAutofit/>
          </a:bodyPr>
          <a:lstStyle>
            <a:lvl1pPr algn="r">
              <a:defRPr sz="4000">
                <a:solidFill>
                  <a:schemeClr val="tx1"/>
                </a:solidFill>
              </a:defRPr>
            </a:lvl1pPr>
          </a:lstStyle>
          <a:p>
            <a:r>
              <a:rPr lang="en-US" dirty="0"/>
              <a:t>Click to edit Master title style</a:t>
            </a:r>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userDrawn="1">
  <p:cSld name="节标题">
    <p:spTree>
      <p:nvGrpSpPr>
        <p:cNvPr id="1" name=""/>
        <p:cNvGrpSpPr/>
        <p:nvPr/>
      </p:nvGrpSpPr>
      <p:grpSpPr>
        <a:xfrm>
          <a:off x="0" y="0"/>
          <a:ext cx="0" cy="0"/>
          <a:chOff x="0" y="0"/>
          <a:chExt cx="0" cy="0"/>
        </a:xfrm>
      </p:grpSpPr>
      <p:sp>
        <p:nvSpPr>
          <p:cNvPr id="8" name="Freeform 171"/>
          <p:cNvSpPr/>
          <p:nvPr userDrawn="1"/>
        </p:nvSpPr>
        <p:spPr bwMode="auto">
          <a:xfrm>
            <a:off x="944810" y="-20638"/>
            <a:ext cx="2546223" cy="1273634"/>
          </a:xfrm>
          <a:custGeom>
            <a:avLst/>
            <a:gdLst>
              <a:gd name="T0" fmla="*/ 0 w 2437"/>
              <a:gd name="T1" fmla="*/ 0 h 1219"/>
              <a:gd name="T2" fmla="*/ 1218 w 2437"/>
              <a:gd name="T3" fmla="*/ 1219 h 1219"/>
              <a:gd name="T4" fmla="*/ 2437 w 2437"/>
              <a:gd name="T5" fmla="*/ 0 h 1219"/>
              <a:gd name="T6" fmla="*/ 0 w 2437"/>
              <a:gd name="T7" fmla="*/ 0 h 1219"/>
            </a:gdLst>
            <a:ahLst/>
            <a:cxnLst>
              <a:cxn ang="0">
                <a:pos x="T0" y="T1"/>
              </a:cxn>
              <a:cxn ang="0">
                <a:pos x="T2" y="T3"/>
              </a:cxn>
              <a:cxn ang="0">
                <a:pos x="T4" y="T5"/>
              </a:cxn>
              <a:cxn ang="0">
                <a:pos x="T6" y="T7"/>
              </a:cxn>
            </a:cxnLst>
            <a:rect l="0" t="0" r="r" b="b"/>
            <a:pathLst>
              <a:path w="2437" h="1219">
                <a:moveTo>
                  <a:pt x="0" y="0"/>
                </a:moveTo>
                <a:lnTo>
                  <a:pt x="1218" y="1219"/>
                </a:lnTo>
                <a:lnTo>
                  <a:pt x="2437" y="0"/>
                </a:lnTo>
                <a:lnTo>
                  <a:pt x="0" y="0"/>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9" name="Freeform 172"/>
          <p:cNvSpPr/>
          <p:nvPr userDrawn="1"/>
        </p:nvSpPr>
        <p:spPr bwMode="auto">
          <a:xfrm>
            <a:off x="1636923" y="-20638"/>
            <a:ext cx="2939272" cy="1487063"/>
          </a:xfrm>
          <a:custGeom>
            <a:avLst/>
            <a:gdLst>
              <a:gd name="T0" fmla="*/ 11 w 2024"/>
              <a:gd name="T1" fmla="*/ 0 h 1024"/>
              <a:gd name="T2" fmla="*/ 0 w 2024"/>
              <a:gd name="T3" fmla="*/ 12 h 1024"/>
              <a:gd name="T4" fmla="*/ 1012 w 2024"/>
              <a:gd name="T5" fmla="*/ 1024 h 1024"/>
              <a:gd name="T6" fmla="*/ 2024 w 2024"/>
              <a:gd name="T7" fmla="*/ 12 h 1024"/>
              <a:gd name="T8" fmla="*/ 2012 w 2024"/>
              <a:gd name="T9" fmla="*/ 0 h 1024"/>
              <a:gd name="T10" fmla="*/ 11 w 2024"/>
              <a:gd name="T11" fmla="*/ 0 h 1024"/>
            </a:gdLst>
            <a:ahLst/>
            <a:cxnLst>
              <a:cxn ang="0">
                <a:pos x="T0" y="T1"/>
              </a:cxn>
              <a:cxn ang="0">
                <a:pos x="T2" y="T3"/>
              </a:cxn>
              <a:cxn ang="0">
                <a:pos x="T4" y="T5"/>
              </a:cxn>
              <a:cxn ang="0">
                <a:pos x="T6" y="T7"/>
              </a:cxn>
              <a:cxn ang="0">
                <a:pos x="T8" y="T9"/>
              </a:cxn>
              <a:cxn ang="0">
                <a:pos x="T10" y="T11"/>
              </a:cxn>
            </a:cxnLst>
            <a:rect l="0" t="0" r="r" b="b"/>
            <a:pathLst>
              <a:path w="2024" h="1024">
                <a:moveTo>
                  <a:pt x="11" y="0"/>
                </a:moveTo>
                <a:lnTo>
                  <a:pt x="0" y="12"/>
                </a:lnTo>
                <a:lnTo>
                  <a:pt x="1012" y="1024"/>
                </a:lnTo>
                <a:lnTo>
                  <a:pt x="2024" y="12"/>
                </a:lnTo>
                <a:lnTo>
                  <a:pt x="2012" y="0"/>
                </a:lnTo>
                <a:lnTo>
                  <a:pt x="11"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2" name="Freeform 163"/>
          <p:cNvSpPr/>
          <p:nvPr userDrawn="1"/>
        </p:nvSpPr>
        <p:spPr bwMode="auto">
          <a:xfrm>
            <a:off x="1845978" y="1386855"/>
            <a:ext cx="1139919" cy="1137215"/>
          </a:xfrm>
          <a:custGeom>
            <a:avLst/>
            <a:gdLst>
              <a:gd name="T0" fmla="*/ 1265 w 1265"/>
              <a:gd name="T1" fmla="*/ 631 h 1262"/>
              <a:gd name="T2" fmla="*/ 632 w 1265"/>
              <a:gd name="T3" fmla="*/ 1262 h 1262"/>
              <a:gd name="T4" fmla="*/ 0 w 1265"/>
              <a:gd name="T5" fmla="*/ 631 h 1262"/>
              <a:gd name="T6" fmla="*/ 632 w 1265"/>
              <a:gd name="T7" fmla="*/ 0 h 1262"/>
              <a:gd name="T8" fmla="*/ 1265 w 1265"/>
              <a:gd name="T9" fmla="*/ 631 h 1262"/>
            </a:gdLst>
            <a:ahLst/>
            <a:cxnLst>
              <a:cxn ang="0">
                <a:pos x="T0" y="T1"/>
              </a:cxn>
              <a:cxn ang="0">
                <a:pos x="T2" y="T3"/>
              </a:cxn>
              <a:cxn ang="0">
                <a:pos x="T4" y="T5"/>
              </a:cxn>
              <a:cxn ang="0">
                <a:pos x="T6" y="T7"/>
              </a:cxn>
              <a:cxn ang="0">
                <a:pos x="T8" y="T9"/>
              </a:cxn>
            </a:cxnLst>
            <a:rect l="0" t="0" r="r" b="b"/>
            <a:pathLst>
              <a:path w="1265" h="1262">
                <a:moveTo>
                  <a:pt x="1265" y="631"/>
                </a:moveTo>
                <a:lnTo>
                  <a:pt x="632" y="1262"/>
                </a:lnTo>
                <a:lnTo>
                  <a:pt x="0" y="631"/>
                </a:lnTo>
                <a:lnTo>
                  <a:pt x="632" y="0"/>
                </a:lnTo>
                <a:lnTo>
                  <a:pt x="1265" y="631"/>
                </a:lnTo>
                <a:close/>
              </a:path>
            </a:pathLst>
          </a:custGeom>
          <a:noFill/>
          <a:ln w="11113" cap="flat">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 name="Freeform 5"/>
          <p:cNvSpPr/>
          <p:nvPr userDrawn="1"/>
        </p:nvSpPr>
        <p:spPr bwMode="auto">
          <a:xfrm>
            <a:off x="2762250" y="2092325"/>
            <a:ext cx="865188" cy="863600"/>
          </a:xfrm>
          <a:custGeom>
            <a:avLst/>
            <a:gdLst>
              <a:gd name="T0" fmla="*/ 272 w 545"/>
              <a:gd name="T1" fmla="*/ 544 h 544"/>
              <a:gd name="T2" fmla="*/ 0 w 545"/>
              <a:gd name="T3" fmla="*/ 272 h 544"/>
              <a:gd name="T4" fmla="*/ 272 w 545"/>
              <a:gd name="T5" fmla="*/ 0 h 544"/>
              <a:gd name="T6" fmla="*/ 545 w 545"/>
              <a:gd name="T7" fmla="*/ 272 h 544"/>
              <a:gd name="T8" fmla="*/ 272 w 545"/>
              <a:gd name="T9" fmla="*/ 544 h 544"/>
            </a:gdLst>
            <a:ahLst/>
            <a:cxnLst>
              <a:cxn ang="0">
                <a:pos x="T0" y="T1"/>
              </a:cxn>
              <a:cxn ang="0">
                <a:pos x="T2" y="T3"/>
              </a:cxn>
              <a:cxn ang="0">
                <a:pos x="T4" y="T5"/>
              </a:cxn>
              <a:cxn ang="0">
                <a:pos x="T6" y="T7"/>
              </a:cxn>
              <a:cxn ang="0">
                <a:pos x="T8" y="T9"/>
              </a:cxn>
            </a:cxnLst>
            <a:rect l="0" t="0" r="r" b="b"/>
            <a:pathLst>
              <a:path w="545" h="544">
                <a:moveTo>
                  <a:pt x="272" y="544"/>
                </a:moveTo>
                <a:lnTo>
                  <a:pt x="0" y="272"/>
                </a:lnTo>
                <a:lnTo>
                  <a:pt x="272" y="0"/>
                </a:lnTo>
                <a:lnTo>
                  <a:pt x="545" y="272"/>
                </a:lnTo>
                <a:lnTo>
                  <a:pt x="272" y="544"/>
                </a:lnTo>
                <a:close/>
              </a:path>
            </a:pathLst>
          </a:custGeom>
          <a:solidFill>
            <a:schemeClr val="accent1">
              <a:lumMod val="40000"/>
              <a:lumOff val="60000"/>
              <a:alpha val="50000"/>
            </a:schemeClr>
          </a:solidFill>
          <a:ln>
            <a:noFill/>
          </a:ln>
        </p:spPr>
        <p:txBody>
          <a:bodyPr vert="horz" wrap="square" lIns="91440" tIns="45720" rIns="91440" bIns="45720" numCol="1" anchor="t" anchorCtr="0" compatLnSpc="1"/>
          <a:lstStyle/>
          <a:p>
            <a:endParaRPr lang="zh-CN" altLang="en-US"/>
          </a:p>
        </p:txBody>
      </p:sp>
      <p:sp>
        <p:nvSpPr>
          <p:cNvPr id="16" name="Freeform 5"/>
          <p:cNvSpPr/>
          <p:nvPr userDrawn="1"/>
        </p:nvSpPr>
        <p:spPr bwMode="auto">
          <a:xfrm>
            <a:off x="1839496" y="2940157"/>
            <a:ext cx="576441" cy="575383"/>
          </a:xfrm>
          <a:custGeom>
            <a:avLst/>
            <a:gdLst>
              <a:gd name="T0" fmla="*/ 272 w 545"/>
              <a:gd name="T1" fmla="*/ 544 h 544"/>
              <a:gd name="T2" fmla="*/ 0 w 545"/>
              <a:gd name="T3" fmla="*/ 272 h 544"/>
              <a:gd name="T4" fmla="*/ 272 w 545"/>
              <a:gd name="T5" fmla="*/ 0 h 544"/>
              <a:gd name="T6" fmla="*/ 545 w 545"/>
              <a:gd name="T7" fmla="*/ 272 h 544"/>
              <a:gd name="T8" fmla="*/ 272 w 545"/>
              <a:gd name="T9" fmla="*/ 544 h 544"/>
            </a:gdLst>
            <a:ahLst/>
            <a:cxnLst>
              <a:cxn ang="0">
                <a:pos x="T0" y="T1"/>
              </a:cxn>
              <a:cxn ang="0">
                <a:pos x="T2" y="T3"/>
              </a:cxn>
              <a:cxn ang="0">
                <a:pos x="T4" y="T5"/>
              </a:cxn>
              <a:cxn ang="0">
                <a:pos x="T6" y="T7"/>
              </a:cxn>
              <a:cxn ang="0">
                <a:pos x="T8" y="T9"/>
              </a:cxn>
            </a:cxnLst>
            <a:rect l="0" t="0" r="r" b="b"/>
            <a:pathLst>
              <a:path w="545" h="544">
                <a:moveTo>
                  <a:pt x="272" y="544"/>
                </a:moveTo>
                <a:lnTo>
                  <a:pt x="0" y="272"/>
                </a:lnTo>
                <a:lnTo>
                  <a:pt x="272" y="0"/>
                </a:lnTo>
                <a:lnTo>
                  <a:pt x="545" y="272"/>
                </a:lnTo>
                <a:lnTo>
                  <a:pt x="272" y="544"/>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20" name="标题 1"/>
          <p:cNvSpPr>
            <a:spLocks noGrp="1"/>
          </p:cNvSpPr>
          <p:nvPr userDrawn="1">
            <p:ph type="title"/>
          </p:nvPr>
        </p:nvSpPr>
        <p:spPr>
          <a:xfrm>
            <a:off x="3491033" y="3515540"/>
            <a:ext cx="5419185" cy="895350"/>
          </a:xfrm>
        </p:spPr>
        <p:txBody>
          <a:bodyPr anchor="b">
            <a:normAutofit/>
          </a:bodyPr>
          <a:lstStyle>
            <a:lvl1pPr algn="l">
              <a:defRPr sz="2400" b="1">
                <a:solidFill>
                  <a:schemeClr val="tx1"/>
                </a:solidFill>
              </a:defRPr>
            </a:lvl1pPr>
          </a:lstStyle>
          <a:p>
            <a:r>
              <a:rPr lang="en-US" dirty="0"/>
              <a:t>Click to edit Master title style</a:t>
            </a:r>
            <a:endParaRPr lang="zh-CN" altLang="en-US" dirty="0"/>
          </a:p>
        </p:txBody>
      </p:sp>
      <p:sp>
        <p:nvSpPr>
          <p:cNvPr id="21" name="文本占位符 2"/>
          <p:cNvSpPr>
            <a:spLocks noGrp="1"/>
          </p:cNvSpPr>
          <p:nvPr userDrawn="1">
            <p:ph type="body" idx="1"/>
          </p:nvPr>
        </p:nvSpPr>
        <p:spPr>
          <a:xfrm>
            <a:off x="3491032" y="4410890"/>
            <a:ext cx="5419185" cy="1015623"/>
          </a:xfrm>
        </p:spPr>
        <p:txBody>
          <a:bodyPr anchor="t">
            <a:normAutofit/>
          </a:bodyPr>
          <a:lstStyle>
            <a:lvl1pPr marL="0" indent="0" algn="l">
              <a:lnSpc>
                <a:spcPct val="100000"/>
              </a:lnSpc>
              <a:buNone/>
              <a:defRPr sz="11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Freeform 5"/>
          <p:cNvSpPr/>
          <p:nvPr userDrawn="1"/>
        </p:nvSpPr>
        <p:spPr bwMode="auto">
          <a:xfrm>
            <a:off x="3195638" y="1258888"/>
            <a:ext cx="592137" cy="590550"/>
          </a:xfrm>
          <a:custGeom>
            <a:avLst/>
            <a:gdLst>
              <a:gd name="T0" fmla="*/ 186 w 373"/>
              <a:gd name="T1" fmla="*/ 372 h 372"/>
              <a:gd name="T2" fmla="*/ 0 w 373"/>
              <a:gd name="T3" fmla="*/ 186 h 372"/>
              <a:gd name="T4" fmla="*/ 186 w 373"/>
              <a:gd name="T5" fmla="*/ 0 h 372"/>
              <a:gd name="T6" fmla="*/ 373 w 373"/>
              <a:gd name="T7" fmla="*/ 186 h 372"/>
              <a:gd name="T8" fmla="*/ 186 w 373"/>
              <a:gd name="T9" fmla="*/ 372 h 372"/>
            </a:gdLst>
            <a:ahLst/>
            <a:cxnLst>
              <a:cxn ang="0">
                <a:pos x="T0" y="T1"/>
              </a:cxn>
              <a:cxn ang="0">
                <a:pos x="T2" y="T3"/>
              </a:cxn>
              <a:cxn ang="0">
                <a:pos x="T4" y="T5"/>
              </a:cxn>
              <a:cxn ang="0">
                <a:pos x="T6" y="T7"/>
              </a:cxn>
              <a:cxn ang="0">
                <a:pos x="T8" y="T9"/>
              </a:cxn>
            </a:cxnLst>
            <a:rect l="0" t="0" r="r" b="b"/>
            <a:pathLst>
              <a:path w="373" h="372">
                <a:moveTo>
                  <a:pt x="186" y="372"/>
                </a:moveTo>
                <a:lnTo>
                  <a:pt x="0" y="186"/>
                </a:lnTo>
                <a:lnTo>
                  <a:pt x="186" y="0"/>
                </a:lnTo>
                <a:lnTo>
                  <a:pt x="373" y="186"/>
                </a:lnTo>
                <a:lnTo>
                  <a:pt x="186" y="372"/>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6489D9C7-5DC6-4263-87FF-7C99F6FB63C3}" type="datetime1">
              <a:rPr lang="zh-CN" altLang="en-US" smtClean="0"/>
              <a:t>2023-7-13</a:t>
            </a:fld>
            <a:endParaRPr lang="zh-CN" altLang="en-US"/>
          </a:p>
        </p:txBody>
      </p:sp>
      <p:sp>
        <p:nvSpPr>
          <p:cNvPr id="4" name="页脚占位符 3"/>
          <p:cNvSpPr>
            <a:spLocks noGrp="1"/>
          </p:cNvSpPr>
          <p:nvPr>
            <p:ph type="ftr" sz="quarter" idx="11"/>
          </p:nvPr>
        </p:nvSpPr>
        <p:spPr/>
        <p:txBody>
          <a:bodyPr/>
          <a:lstStyle/>
          <a:p>
            <a:r>
              <a:rPr lang="en-US" altLang="zh-CN" dirty="0"/>
              <a:t>www.islide.cc</a:t>
            </a:r>
            <a:endParaRPr lang="zh-CN" altLang="en-US" dirty="0"/>
          </a:p>
        </p:txBody>
      </p:sp>
      <p:sp>
        <p:nvSpPr>
          <p:cNvPr id="5" name="灯片编号占位符 4"/>
          <p:cNvSpPr>
            <a:spLocks noGrp="1"/>
          </p:cNvSpPr>
          <p:nvPr>
            <p:ph type="sldNum" sz="quarter" idx="12"/>
          </p:nvPr>
        </p:nvSpPr>
        <p:spPr/>
        <p:txBody>
          <a:bodyPr/>
          <a:lstStyle/>
          <a:p>
            <a:fld id="{5DD3DB80-B894-403A-B48E-6FDC1A72010E}" type="slidenum">
              <a:rPr lang="zh-CN" altLang="en-US" smtClean="0"/>
              <a:t>‹#›</a:t>
            </a:fld>
            <a:endParaRPr lang="zh-CN" altLang="en-US"/>
          </a:p>
        </p:txBody>
      </p:sp>
      <p:sp>
        <p:nvSpPr>
          <p:cNvPr id="6" name="标题 5"/>
          <p:cNvSpPr>
            <a:spLocks noGrp="1"/>
          </p:cNvSpPr>
          <p:nvPr>
            <p:ph type="title"/>
          </p:nvPr>
        </p:nvSpPr>
        <p:spPr/>
        <p:txBody>
          <a:bodyPr/>
          <a:lstStyle>
            <a:lvl1pPr>
              <a:defRPr/>
            </a:lvl1pPr>
          </a:lstStyle>
          <a:p>
            <a:r>
              <a:rPr lang="en-US" altLang="zh-CN" dirty="0"/>
              <a:t>Click to edit Master title style</a:t>
            </a:r>
            <a:endParaRPr lang="zh-CN" altLang="en-US" dirty="0"/>
          </a:p>
        </p:txBody>
      </p:sp>
      <p:sp>
        <p:nvSpPr>
          <p:cNvPr id="8" name="内容占位符 7"/>
          <p:cNvSpPr>
            <a:spLocks noGrp="1"/>
          </p:cNvSpPr>
          <p:nvPr>
            <p:ph sz="quarter" idx="13"/>
          </p:nvPr>
        </p:nvSpPr>
        <p:spPr>
          <a:xfrm>
            <a:off x="669925" y="1130299"/>
            <a:ext cx="10850563" cy="5006975"/>
          </a:xfrm>
        </p:spPr>
        <p:txBody>
          <a:bodyPr/>
          <a:lstStyle>
            <a:lvl1pPr>
              <a:defRPr/>
            </a:lvl1pPr>
            <a:lvl2pPr>
              <a:defRPr/>
            </a:lvl2pPr>
            <a:lvl3pPr>
              <a:defRPr/>
            </a:lvl3pPr>
            <a:lvl4pPr>
              <a:defRPr/>
            </a:lvl4pPr>
            <a:lvl5pPr>
              <a:defRPr/>
            </a:lvl5pPr>
          </a:lstStyle>
          <a:p>
            <a:pPr lvl="0"/>
            <a:r>
              <a:rPr lang="en-US" altLang="zh-CN" dirty="0"/>
              <a:t>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userDrawn="1">
  <p:cSld name="仅标题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dirty="0"/>
              <a:t>Click to edit Master title style</a:t>
            </a:r>
            <a:endParaRPr lang="en-US" dirty="0"/>
          </a:p>
        </p:txBody>
      </p:sp>
      <p:sp>
        <p:nvSpPr>
          <p:cNvPr id="3" name="Date Placeholder 2"/>
          <p:cNvSpPr>
            <a:spLocks noGrp="1"/>
          </p:cNvSpPr>
          <p:nvPr>
            <p:ph type="dt" sz="half" idx="10"/>
          </p:nvPr>
        </p:nvSpPr>
        <p:spPr/>
        <p:txBody>
          <a:bodyPr/>
          <a:lstStyle/>
          <a:p>
            <a:fld id="{6489D9C7-5DC6-4263-87FF-7C99F6FB63C3}" type="datetime1">
              <a:rPr lang="zh-CN" altLang="en-US" smtClean="0"/>
              <a:t>2023-7-13</a:t>
            </a:fld>
            <a:endParaRPr lang="zh-CN" altLang="en-US"/>
          </a:p>
        </p:txBody>
      </p:sp>
      <p:sp>
        <p:nvSpPr>
          <p:cNvPr id="4" name="Footer Placeholder 3"/>
          <p:cNvSpPr>
            <a:spLocks noGrp="1"/>
          </p:cNvSpPr>
          <p:nvPr>
            <p:ph type="ftr" sz="quarter" idx="11"/>
          </p:nvPr>
        </p:nvSpPr>
        <p:spPr/>
        <p:txBody>
          <a:bodyPr/>
          <a:lstStyle/>
          <a:p>
            <a:r>
              <a:rPr lang="en-US" altLang="zh-CN" dirty="0"/>
              <a:t>www.islide.cc</a:t>
            </a:r>
            <a:endParaRPr lang="zh-CN" altLang="en-US" dirty="0"/>
          </a:p>
        </p:txBody>
      </p:sp>
      <p:sp>
        <p:nvSpPr>
          <p:cNvPr id="5" name="Slide Number Placeholder 4"/>
          <p:cNvSpPr>
            <a:spLocks noGrp="1"/>
          </p:cNvSpPr>
          <p:nvPr>
            <p:ph type="sldNum" sz="quarter" idx="12"/>
          </p:nvPr>
        </p:nvSpPr>
        <p:spPr/>
        <p:txBody>
          <a:bodyPr/>
          <a:lstStyle/>
          <a:p>
            <a:fld id="{5DD3DB80-B894-403A-B48E-6FDC1A72010E}"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末尾幻灯片">
    <p:spTree>
      <p:nvGrpSpPr>
        <p:cNvPr id="1" name=""/>
        <p:cNvGrpSpPr/>
        <p:nvPr/>
      </p:nvGrpSpPr>
      <p:grpSpPr>
        <a:xfrm>
          <a:off x="0" y="0"/>
          <a:ext cx="0" cy="0"/>
          <a:chOff x="0" y="0"/>
          <a:chExt cx="0" cy="0"/>
        </a:xfrm>
      </p:grpSpPr>
      <p:sp>
        <p:nvSpPr>
          <p:cNvPr id="4" name="任意多边形: 形状 3"/>
          <p:cNvSpPr/>
          <p:nvPr/>
        </p:nvSpPr>
        <p:spPr>
          <a:xfrm>
            <a:off x="3034259" y="218806"/>
            <a:ext cx="1105476" cy="1105476"/>
          </a:xfrm>
          <a:custGeom>
            <a:avLst/>
            <a:gdLst>
              <a:gd name="connsiteX0" fmla="*/ 8990 w 1105475"/>
              <a:gd name="connsiteY0" fmla="*/ 555268 h 1105475"/>
              <a:gd name="connsiteX1" fmla="*/ 555268 w 1105475"/>
              <a:gd name="connsiteY1" fmla="*/ 8990 h 1105475"/>
              <a:gd name="connsiteX2" fmla="*/ 1101547 w 1105475"/>
              <a:gd name="connsiteY2" fmla="*/ 555268 h 1105475"/>
              <a:gd name="connsiteX3" fmla="*/ 555268 w 1105475"/>
              <a:gd name="connsiteY3" fmla="*/ 1101547 h 1105475"/>
            </a:gdLst>
            <a:ahLst/>
            <a:cxnLst>
              <a:cxn ang="0">
                <a:pos x="connsiteX0" y="connsiteY0"/>
              </a:cxn>
              <a:cxn ang="0">
                <a:pos x="connsiteX1" y="connsiteY1"/>
              </a:cxn>
              <a:cxn ang="0">
                <a:pos x="connsiteX2" y="connsiteY2"/>
              </a:cxn>
              <a:cxn ang="0">
                <a:pos x="connsiteX3" y="connsiteY3"/>
              </a:cxn>
            </a:cxnLst>
            <a:rect l="l" t="t" r="r" b="b"/>
            <a:pathLst>
              <a:path w="1105475" h="1105475">
                <a:moveTo>
                  <a:pt x="8990" y="555268"/>
                </a:moveTo>
                <a:lnTo>
                  <a:pt x="555268" y="8990"/>
                </a:lnTo>
                <a:lnTo>
                  <a:pt x="1101547" y="555268"/>
                </a:lnTo>
                <a:lnTo>
                  <a:pt x="555268" y="1101547"/>
                </a:lnTo>
                <a:close/>
              </a:path>
            </a:pathLst>
          </a:custGeom>
          <a:noFill/>
          <a:ln w="12707" cap="flat">
            <a:solidFill>
              <a:schemeClr val="accent1"/>
            </a:solidFill>
            <a:prstDash val="solid"/>
            <a:miter/>
          </a:ln>
        </p:spPr>
        <p:txBody>
          <a:bodyPr rtlCol="0" anchor="ctr"/>
          <a:lstStyle/>
          <a:p>
            <a:endParaRPr lang="zh-CN" altLang="en-US"/>
          </a:p>
        </p:txBody>
      </p:sp>
      <p:sp>
        <p:nvSpPr>
          <p:cNvPr id="5" name="任意多边形: 形状 4"/>
          <p:cNvSpPr/>
          <p:nvPr/>
        </p:nvSpPr>
        <p:spPr>
          <a:xfrm>
            <a:off x="-3178" y="2009153"/>
            <a:ext cx="4853928" cy="4853928"/>
          </a:xfrm>
          <a:custGeom>
            <a:avLst/>
            <a:gdLst>
              <a:gd name="connsiteX0" fmla="*/ 3178 w 4853928"/>
              <a:gd name="connsiteY0" fmla="*/ 3178 h 4853928"/>
              <a:gd name="connsiteX1" fmla="*/ 4851389 w 4853928"/>
              <a:gd name="connsiteY1" fmla="*/ 4851389 h 4853928"/>
              <a:gd name="connsiteX2" fmla="*/ 3178 w 4853928"/>
              <a:gd name="connsiteY2" fmla="*/ 4851389 h 4853928"/>
            </a:gdLst>
            <a:ahLst/>
            <a:cxnLst>
              <a:cxn ang="0">
                <a:pos x="connsiteX0" y="connsiteY0"/>
              </a:cxn>
              <a:cxn ang="0">
                <a:pos x="connsiteX1" y="connsiteY1"/>
              </a:cxn>
              <a:cxn ang="0">
                <a:pos x="connsiteX2" y="connsiteY2"/>
              </a:cxn>
            </a:cxnLst>
            <a:rect l="l" t="t" r="r" b="b"/>
            <a:pathLst>
              <a:path w="4853928" h="4853928">
                <a:moveTo>
                  <a:pt x="3178" y="3178"/>
                </a:moveTo>
                <a:lnTo>
                  <a:pt x="4851389" y="4851389"/>
                </a:lnTo>
                <a:lnTo>
                  <a:pt x="3178" y="4851389"/>
                </a:lnTo>
                <a:close/>
              </a:path>
            </a:pathLst>
          </a:custGeom>
          <a:solidFill>
            <a:schemeClr val="accent2"/>
          </a:solidFill>
          <a:ln w="6353" cap="flat">
            <a:noFill/>
            <a:prstDash val="solid"/>
            <a:miter/>
          </a:ln>
        </p:spPr>
        <p:txBody>
          <a:bodyPr rtlCol="0" anchor="ctr"/>
          <a:lstStyle/>
          <a:p>
            <a:endParaRPr lang="zh-CN" altLang="en-US"/>
          </a:p>
        </p:txBody>
      </p:sp>
      <p:sp>
        <p:nvSpPr>
          <p:cNvPr id="7" name="任意多边形: 形状 6"/>
          <p:cNvSpPr/>
          <p:nvPr/>
        </p:nvSpPr>
        <p:spPr>
          <a:xfrm>
            <a:off x="1564742" y="1429821"/>
            <a:ext cx="3977171" cy="3977171"/>
          </a:xfrm>
          <a:custGeom>
            <a:avLst/>
            <a:gdLst>
              <a:gd name="connsiteX0" fmla="*/ 1989248 w 3977171"/>
              <a:gd name="connsiteY0" fmla="*/ 4495 h 3977171"/>
              <a:gd name="connsiteX1" fmla="*/ 3974001 w 3977171"/>
              <a:gd name="connsiteY1" fmla="*/ 1989248 h 3977171"/>
              <a:gd name="connsiteX2" fmla="*/ 1989248 w 3977171"/>
              <a:gd name="connsiteY2" fmla="*/ 3974001 h 3977171"/>
              <a:gd name="connsiteX3" fmla="*/ 4495 w 3977171"/>
              <a:gd name="connsiteY3" fmla="*/ 1989248 h 3977171"/>
            </a:gdLst>
            <a:ahLst/>
            <a:cxnLst>
              <a:cxn ang="0">
                <a:pos x="connsiteX0" y="connsiteY0"/>
              </a:cxn>
              <a:cxn ang="0">
                <a:pos x="connsiteX1" y="connsiteY1"/>
              </a:cxn>
              <a:cxn ang="0">
                <a:pos x="connsiteX2" y="connsiteY2"/>
              </a:cxn>
              <a:cxn ang="0">
                <a:pos x="connsiteX3" y="connsiteY3"/>
              </a:cxn>
            </a:cxnLst>
            <a:rect l="l" t="t" r="r" b="b"/>
            <a:pathLst>
              <a:path w="3977171" h="3977171">
                <a:moveTo>
                  <a:pt x="1989248" y="4495"/>
                </a:moveTo>
                <a:lnTo>
                  <a:pt x="3974001" y="1989248"/>
                </a:lnTo>
                <a:lnTo>
                  <a:pt x="1989248" y="3974001"/>
                </a:lnTo>
                <a:lnTo>
                  <a:pt x="4495" y="1989248"/>
                </a:lnTo>
                <a:close/>
              </a:path>
            </a:pathLst>
          </a:custGeom>
          <a:solidFill>
            <a:schemeClr val="accent1"/>
          </a:solidFill>
          <a:ln w="6353" cap="flat">
            <a:noFill/>
            <a:prstDash val="solid"/>
            <a:miter/>
          </a:ln>
        </p:spPr>
        <p:txBody>
          <a:bodyPr rtlCol="0" anchor="ctr"/>
          <a:lstStyle/>
          <a:p>
            <a:endParaRPr lang="zh-CN" altLang="en-US"/>
          </a:p>
        </p:txBody>
      </p:sp>
      <p:sp>
        <p:nvSpPr>
          <p:cNvPr id="8" name="任意多边形: 形状 7"/>
          <p:cNvSpPr/>
          <p:nvPr/>
        </p:nvSpPr>
        <p:spPr>
          <a:xfrm>
            <a:off x="617528" y="1618466"/>
            <a:ext cx="1702687" cy="1702687"/>
          </a:xfrm>
          <a:custGeom>
            <a:avLst/>
            <a:gdLst>
              <a:gd name="connsiteX0" fmla="*/ 854012 w 1702686"/>
              <a:gd name="connsiteY0" fmla="*/ 4495 h 1702686"/>
              <a:gd name="connsiteX1" fmla="*/ 1703530 w 1702686"/>
              <a:gd name="connsiteY1" fmla="*/ 854012 h 1702686"/>
              <a:gd name="connsiteX2" fmla="*/ 854012 w 1702686"/>
              <a:gd name="connsiteY2" fmla="*/ 1703530 h 1702686"/>
              <a:gd name="connsiteX3" fmla="*/ 4495 w 1702686"/>
              <a:gd name="connsiteY3" fmla="*/ 854012 h 1702686"/>
            </a:gdLst>
            <a:ahLst/>
            <a:cxnLst>
              <a:cxn ang="0">
                <a:pos x="connsiteX0" y="connsiteY0"/>
              </a:cxn>
              <a:cxn ang="0">
                <a:pos x="connsiteX1" y="connsiteY1"/>
              </a:cxn>
              <a:cxn ang="0">
                <a:pos x="connsiteX2" y="connsiteY2"/>
              </a:cxn>
              <a:cxn ang="0">
                <a:pos x="connsiteX3" y="connsiteY3"/>
              </a:cxn>
            </a:cxnLst>
            <a:rect l="l" t="t" r="r" b="b"/>
            <a:pathLst>
              <a:path w="1702686" h="1702686">
                <a:moveTo>
                  <a:pt x="854012" y="4495"/>
                </a:moveTo>
                <a:lnTo>
                  <a:pt x="1703530" y="854012"/>
                </a:lnTo>
                <a:lnTo>
                  <a:pt x="854012" y="1703530"/>
                </a:lnTo>
                <a:lnTo>
                  <a:pt x="4495" y="854012"/>
                </a:lnTo>
                <a:close/>
              </a:path>
            </a:pathLst>
          </a:custGeom>
          <a:solidFill>
            <a:schemeClr val="accent1"/>
          </a:solidFill>
          <a:ln w="6353" cap="flat">
            <a:noFill/>
            <a:prstDash val="solid"/>
            <a:miter/>
          </a:ln>
        </p:spPr>
        <p:txBody>
          <a:bodyPr rtlCol="0" anchor="ctr"/>
          <a:lstStyle/>
          <a:p>
            <a:endParaRPr lang="zh-CN" altLang="en-US"/>
          </a:p>
        </p:txBody>
      </p:sp>
      <p:sp>
        <p:nvSpPr>
          <p:cNvPr id="9" name="任意多边形: 形状 8"/>
          <p:cNvSpPr/>
          <p:nvPr/>
        </p:nvSpPr>
        <p:spPr>
          <a:xfrm>
            <a:off x="6829806" y="2399881"/>
            <a:ext cx="5362193" cy="2045766"/>
          </a:xfrm>
          <a:custGeom>
            <a:avLst/>
            <a:gdLst>
              <a:gd name="connsiteX0" fmla="*/ 3178 w 5362192"/>
              <a:gd name="connsiteY0" fmla="*/ 3178 h 2045765"/>
              <a:gd name="connsiteX1" fmla="*/ 5359018 w 5362192"/>
              <a:gd name="connsiteY1" fmla="*/ 3178 h 2045765"/>
              <a:gd name="connsiteX2" fmla="*/ 5359018 w 5362192"/>
              <a:gd name="connsiteY2" fmla="*/ 2047673 h 2045765"/>
              <a:gd name="connsiteX3" fmla="*/ 3178 w 5362192"/>
              <a:gd name="connsiteY3" fmla="*/ 2047673 h 2045765"/>
            </a:gdLst>
            <a:ahLst/>
            <a:cxnLst>
              <a:cxn ang="0">
                <a:pos x="connsiteX0" y="connsiteY0"/>
              </a:cxn>
              <a:cxn ang="0">
                <a:pos x="connsiteX1" y="connsiteY1"/>
              </a:cxn>
              <a:cxn ang="0">
                <a:pos x="connsiteX2" y="connsiteY2"/>
              </a:cxn>
              <a:cxn ang="0">
                <a:pos x="connsiteX3" y="connsiteY3"/>
              </a:cxn>
            </a:cxnLst>
            <a:rect l="l" t="t" r="r" b="b"/>
            <a:pathLst>
              <a:path w="5362192" h="2045765">
                <a:moveTo>
                  <a:pt x="3178" y="3178"/>
                </a:moveTo>
                <a:lnTo>
                  <a:pt x="5359018" y="3178"/>
                </a:lnTo>
                <a:lnTo>
                  <a:pt x="5359018" y="2047673"/>
                </a:lnTo>
                <a:lnTo>
                  <a:pt x="3178" y="2047673"/>
                </a:lnTo>
                <a:close/>
              </a:path>
            </a:pathLst>
          </a:custGeom>
          <a:solidFill>
            <a:schemeClr val="accent1"/>
          </a:solidFill>
          <a:ln w="6353" cap="flat">
            <a:noFill/>
            <a:prstDash val="solid"/>
            <a:miter/>
          </a:ln>
        </p:spPr>
        <p:txBody>
          <a:bodyPr rtlCol="0" anchor="ctr"/>
          <a:lstStyle/>
          <a:p>
            <a:endParaRPr lang="zh-CN" altLang="en-US"/>
          </a:p>
        </p:txBody>
      </p:sp>
      <p:sp>
        <p:nvSpPr>
          <p:cNvPr id="10" name="任意多边形: 形状 9"/>
          <p:cNvSpPr/>
          <p:nvPr/>
        </p:nvSpPr>
        <p:spPr>
          <a:xfrm>
            <a:off x="3630523" y="4891972"/>
            <a:ext cx="1207129" cy="1207129"/>
          </a:xfrm>
          <a:custGeom>
            <a:avLst/>
            <a:gdLst>
              <a:gd name="connsiteX0" fmla="*/ 606480 w 1207128"/>
              <a:gd name="connsiteY0" fmla="*/ 4495 h 1207128"/>
              <a:gd name="connsiteX1" fmla="*/ 1208465 w 1207128"/>
              <a:gd name="connsiteY1" fmla="*/ 606480 h 1207128"/>
              <a:gd name="connsiteX2" fmla="*/ 606480 w 1207128"/>
              <a:gd name="connsiteY2" fmla="*/ 1208465 h 1207128"/>
              <a:gd name="connsiteX3" fmla="*/ 4495 w 1207128"/>
              <a:gd name="connsiteY3" fmla="*/ 606480 h 1207128"/>
            </a:gdLst>
            <a:ahLst/>
            <a:cxnLst>
              <a:cxn ang="0">
                <a:pos x="connsiteX0" y="connsiteY0"/>
              </a:cxn>
              <a:cxn ang="0">
                <a:pos x="connsiteX1" y="connsiteY1"/>
              </a:cxn>
              <a:cxn ang="0">
                <a:pos x="connsiteX2" y="connsiteY2"/>
              </a:cxn>
              <a:cxn ang="0">
                <a:pos x="connsiteX3" y="connsiteY3"/>
              </a:cxn>
            </a:cxnLst>
            <a:rect l="l" t="t" r="r" b="b"/>
            <a:pathLst>
              <a:path w="1207128" h="1207128">
                <a:moveTo>
                  <a:pt x="606480" y="4495"/>
                </a:moveTo>
                <a:lnTo>
                  <a:pt x="1208465" y="606480"/>
                </a:lnTo>
                <a:lnTo>
                  <a:pt x="606480" y="1208465"/>
                </a:lnTo>
                <a:lnTo>
                  <a:pt x="4495" y="606480"/>
                </a:lnTo>
                <a:close/>
              </a:path>
            </a:pathLst>
          </a:custGeom>
          <a:solidFill>
            <a:schemeClr val="accent2"/>
          </a:solidFill>
          <a:ln w="6353" cap="flat">
            <a:noFill/>
            <a:prstDash val="solid"/>
            <a:miter/>
          </a:ln>
        </p:spPr>
        <p:txBody>
          <a:bodyPr rtlCol="0" anchor="ctr"/>
          <a:lstStyle/>
          <a:p>
            <a:endParaRPr lang="zh-CN" altLang="en-US"/>
          </a:p>
        </p:txBody>
      </p:sp>
      <p:sp>
        <p:nvSpPr>
          <p:cNvPr id="11" name="任意多边形: 形状 10"/>
          <p:cNvSpPr/>
          <p:nvPr/>
        </p:nvSpPr>
        <p:spPr>
          <a:xfrm>
            <a:off x="4231535" y="4874296"/>
            <a:ext cx="1232542" cy="1232542"/>
          </a:xfrm>
          <a:custGeom>
            <a:avLst/>
            <a:gdLst>
              <a:gd name="connsiteX0" fmla="*/ 8990 w 1232541"/>
              <a:gd name="connsiteY0" fmla="*/ 616815 h 1232541"/>
              <a:gd name="connsiteX1" fmla="*/ 616815 w 1232541"/>
              <a:gd name="connsiteY1" fmla="*/ 8990 h 1232541"/>
              <a:gd name="connsiteX2" fmla="*/ 1224640 w 1232541"/>
              <a:gd name="connsiteY2" fmla="*/ 616815 h 1232541"/>
              <a:gd name="connsiteX3" fmla="*/ 616815 w 1232541"/>
              <a:gd name="connsiteY3" fmla="*/ 1224640 h 1232541"/>
            </a:gdLst>
            <a:ahLst/>
            <a:cxnLst>
              <a:cxn ang="0">
                <a:pos x="connsiteX0" y="connsiteY0"/>
              </a:cxn>
              <a:cxn ang="0">
                <a:pos x="connsiteX1" y="connsiteY1"/>
              </a:cxn>
              <a:cxn ang="0">
                <a:pos x="connsiteX2" y="connsiteY2"/>
              </a:cxn>
              <a:cxn ang="0">
                <a:pos x="connsiteX3" y="connsiteY3"/>
              </a:cxn>
            </a:cxnLst>
            <a:rect l="l" t="t" r="r" b="b"/>
            <a:pathLst>
              <a:path w="1232541" h="1232541">
                <a:moveTo>
                  <a:pt x="8990" y="616815"/>
                </a:moveTo>
                <a:lnTo>
                  <a:pt x="616815" y="8990"/>
                </a:lnTo>
                <a:lnTo>
                  <a:pt x="1224640" y="616815"/>
                </a:lnTo>
                <a:lnTo>
                  <a:pt x="616815" y="1224640"/>
                </a:lnTo>
                <a:close/>
              </a:path>
            </a:pathLst>
          </a:custGeom>
          <a:noFill/>
          <a:ln w="12707" cap="flat">
            <a:solidFill>
              <a:schemeClr val="accent1"/>
            </a:solidFill>
            <a:prstDash val="solid"/>
            <a:miter/>
          </a:ln>
        </p:spPr>
        <p:txBody>
          <a:bodyPr rtlCol="0" anchor="ctr"/>
          <a:lstStyle/>
          <a:p>
            <a:endParaRPr lang="zh-CN" altLang="en-US"/>
          </a:p>
        </p:txBody>
      </p:sp>
      <p:sp>
        <p:nvSpPr>
          <p:cNvPr id="13" name="标题 1"/>
          <p:cNvSpPr>
            <a:spLocks noGrp="1"/>
          </p:cNvSpPr>
          <p:nvPr userDrawn="1">
            <p:ph type="ctrTitle" hasCustomPrompt="1"/>
          </p:nvPr>
        </p:nvSpPr>
        <p:spPr>
          <a:xfrm>
            <a:off x="7109834" y="2399881"/>
            <a:ext cx="4464639" cy="1621509"/>
          </a:xfrm>
        </p:spPr>
        <p:txBody>
          <a:bodyPr anchor="b">
            <a:normAutofit/>
          </a:bodyPr>
          <a:lstStyle>
            <a:lvl1pPr marL="0" indent="0" algn="l">
              <a:buFont typeface="Arial" panose="020B0604020202020204" pitchFamily="34" charset="0"/>
              <a:buNone/>
              <a:defRPr sz="3200">
                <a:solidFill>
                  <a:schemeClr val="bg1"/>
                </a:solidFill>
              </a:defRPr>
            </a:lvl1pPr>
          </a:lstStyle>
          <a:p>
            <a:r>
              <a:rPr lang="en-US" altLang="zh-CN" dirty="0"/>
              <a:t>Conclusion</a:t>
            </a:r>
            <a:endParaRPr lang="zh-CN" altLang="en-US" dirty="0"/>
          </a:p>
        </p:txBody>
      </p:sp>
      <p:sp>
        <p:nvSpPr>
          <p:cNvPr id="15" name="文本占位符 62"/>
          <p:cNvSpPr>
            <a:spLocks noGrp="1"/>
          </p:cNvSpPr>
          <p:nvPr userDrawn="1">
            <p:ph type="body" sz="quarter" idx="18" hasCustomPrompt="1"/>
          </p:nvPr>
        </p:nvSpPr>
        <p:spPr>
          <a:xfrm>
            <a:off x="7109833" y="5022431"/>
            <a:ext cx="4464639" cy="310871"/>
          </a:xfrm>
        </p:spPr>
        <p:txBody>
          <a:bodyPr vert="horz" lIns="91440" tIns="45720" rIns="91440" bIns="45720" rtlCol="0">
            <a:normAutofit/>
          </a:bodyPr>
          <a:lstStyle>
            <a:lvl1pPr marL="0" indent="0" algn="l">
              <a:buNone/>
              <a:defRPr lang="zh-CN" altLang="en-US" sz="1500" smtClean="0">
                <a:solidFill>
                  <a:schemeClr val="tx1"/>
                </a:solidFill>
              </a:defRPr>
            </a:lvl1pPr>
            <a:lvl2pPr>
              <a:defRPr lang="zh-CN" altLang="en-US" sz="2000" smtClean="0"/>
            </a:lvl2pPr>
            <a:lvl3pPr>
              <a:defRPr lang="zh-CN" altLang="en-US" sz="1800" smtClean="0"/>
            </a:lvl3pPr>
            <a:lvl4pPr>
              <a:defRPr lang="zh-CN" altLang="en-US" sz="1600" smtClean="0"/>
            </a:lvl4pPr>
            <a:lvl5pPr>
              <a:defRPr lang="zh-CN" altLang="en-US" sz="1600"/>
            </a:lvl5pPr>
          </a:lstStyle>
          <a:p>
            <a:pPr marL="228600" marR="0" lvl="0" indent="-228600" fontAlgn="auto">
              <a:spcAft>
                <a:spcPts val="0"/>
              </a:spcAft>
              <a:buClrTx/>
              <a:buSzTx/>
            </a:pPr>
            <a:r>
              <a:rPr lang="en-US" altLang="zh-CN" dirty="0"/>
              <a:t>Data</a:t>
            </a:r>
          </a:p>
        </p:txBody>
      </p:sp>
      <p:sp>
        <p:nvSpPr>
          <p:cNvPr id="6" name="文本占位符 13"/>
          <p:cNvSpPr>
            <a:spLocks noGrp="1"/>
          </p:cNvSpPr>
          <p:nvPr>
            <p:ph type="body" sz="quarter" idx="10" hasCustomPrompt="1"/>
          </p:nvPr>
        </p:nvSpPr>
        <p:spPr>
          <a:xfrm>
            <a:off x="7109834" y="4726160"/>
            <a:ext cx="4464639" cy="296271"/>
          </a:xfrm>
        </p:spPr>
        <p:txBody>
          <a:bodyPr vert="horz" anchor="ctr">
            <a:noAutofit/>
          </a:bodyPr>
          <a:lstStyle>
            <a:lvl1pPr marL="0" indent="0" algn="l">
              <a:buNone/>
              <a:defRPr sz="1500" b="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dirty="0"/>
              <a:t>Signature</a:t>
            </a: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69924" y="1"/>
            <a:ext cx="10850563" cy="1028699"/>
          </a:xfrm>
          <a:prstGeom prst="rect">
            <a:avLst/>
          </a:prstGeom>
        </p:spPr>
        <p:txBody>
          <a:bodyPr vert="horz" lIns="91440" tIns="45720" rIns="91440" bIns="45720" rtlCol="0" anchor="b">
            <a:normAutofit/>
          </a:bodyPr>
          <a:lstStyle/>
          <a:p>
            <a:r>
              <a:rPr lang="en-US" altLang="zh-CN" dirty="0"/>
              <a:t>Click to edit Master title style</a:t>
            </a:r>
            <a:endParaRPr lang="zh-CN" altLang="en-US" dirty="0"/>
          </a:p>
        </p:txBody>
      </p:sp>
      <p:sp>
        <p:nvSpPr>
          <p:cNvPr id="3" name="文本占位符 2"/>
          <p:cNvSpPr>
            <a:spLocks noGrp="1"/>
          </p:cNvSpPr>
          <p:nvPr>
            <p:ph type="body" idx="1"/>
          </p:nvPr>
        </p:nvSpPr>
        <p:spPr>
          <a:xfrm>
            <a:off x="669924" y="1123950"/>
            <a:ext cx="10850563" cy="501967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zh-CN" altLang="en-US" dirty="0"/>
          </a:p>
        </p:txBody>
      </p:sp>
      <p:cxnSp>
        <p:nvCxnSpPr>
          <p:cNvPr id="7" name="直接连接符 6"/>
          <p:cNvCxnSpPr/>
          <p:nvPr userDrawn="1"/>
        </p:nvCxnSpPr>
        <p:spPr>
          <a:xfrm>
            <a:off x="669924" y="1028700"/>
            <a:ext cx="10850563"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日期占位符 3"/>
          <p:cNvSpPr>
            <a:spLocks noGrp="1"/>
          </p:cNvSpPr>
          <p:nvPr>
            <p:ph type="dt" sz="half" idx="2"/>
          </p:nvPr>
        </p:nvSpPr>
        <p:spPr>
          <a:xfrm>
            <a:off x="5401732" y="6240463"/>
            <a:ext cx="1388536" cy="206381"/>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fld id="{6489D9C7-5DC6-4263-87FF-7C99F6FB63C3}" type="datetime1">
              <a:rPr lang="zh-CN" altLang="en-US" smtClean="0"/>
              <a:t>2023-7-13</a:t>
            </a:fld>
            <a:endParaRPr lang="zh-CN" altLang="en-US"/>
          </a:p>
        </p:txBody>
      </p:sp>
      <p:sp>
        <p:nvSpPr>
          <p:cNvPr id="9" name="页脚占位符 4"/>
          <p:cNvSpPr>
            <a:spLocks noGrp="1"/>
          </p:cNvSpPr>
          <p:nvPr>
            <p:ph type="ftr" sz="quarter" idx="3"/>
          </p:nvPr>
        </p:nvSpPr>
        <p:spPr>
          <a:xfrm>
            <a:off x="669924" y="6240463"/>
            <a:ext cx="4140201" cy="206381"/>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r>
              <a:rPr lang="en-US" altLang="zh-CN" dirty="0"/>
              <a:t>www.islide.cc</a:t>
            </a:r>
            <a:endParaRPr lang="zh-CN" altLang="en-US" dirty="0"/>
          </a:p>
        </p:txBody>
      </p:sp>
      <p:sp>
        <p:nvSpPr>
          <p:cNvPr id="10" name="灯片编号占位符 5"/>
          <p:cNvSpPr>
            <a:spLocks noGrp="1"/>
          </p:cNvSpPr>
          <p:nvPr>
            <p:ph type="sldNum" sz="quarter" idx="4"/>
          </p:nvPr>
        </p:nvSpPr>
        <p:spPr>
          <a:xfrm>
            <a:off x="8610599" y="6240463"/>
            <a:ext cx="2909888" cy="206381"/>
          </a:xfrm>
          <a:prstGeom prst="rect">
            <a:avLst/>
          </a:prstGeom>
        </p:spPr>
        <p:txBody>
          <a:bodyPr vert="horz" lIns="91440" tIns="45720" rIns="91440" bIns="45720" rtlCol="0" anchor="ctr"/>
          <a:lstStyle>
            <a:lvl1pPr algn="r">
              <a:defRPr sz="1000">
                <a:solidFill>
                  <a:schemeClr val="tx1">
                    <a:lumMod val="50000"/>
                    <a:lumOff val="50000"/>
                  </a:schemeClr>
                </a:solidFill>
              </a:defRPr>
            </a:lvl1pPr>
          </a:lstStyle>
          <a:p>
            <a:fld id="{5DD3DB80-B894-403A-B48E-6FDC1A72010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dt="0"/>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hemeOverride" Target="../theme/themeOverride1.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0.xml"/><Relationship Id="rId1" Type="http://schemas.openxmlformats.org/officeDocument/2006/relationships/themeOverride" Target="../theme/themeOverr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3.xml"/><Relationship Id="rId1" Type="http://schemas.openxmlformats.org/officeDocument/2006/relationships/themeOverride" Target="../theme/themeOverr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4.xml"/><Relationship Id="rId1" Type="http://schemas.openxmlformats.org/officeDocument/2006/relationships/themeOverride" Target="../theme/themeOverr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5.xml"/><Relationship Id="rId1" Type="http://schemas.openxmlformats.org/officeDocument/2006/relationships/themeOverride" Target="../theme/themeOverr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6.xml"/><Relationship Id="rId1" Type="http://schemas.openxmlformats.org/officeDocument/2006/relationships/themeOverride" Target="../theme/themeOverride5.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microsoft.com/office/2007/relationships/hdphoto" Target="../media/hdphoto2.wdp"/><Relationship Id="rId2" Type="http://schemas.openxmlformats.org/officeDocument/2006/relationships/tags" Target="../tags/tag7.xml"/><Relationship Id="rId1" Type="http://schemas.openxmlformats.org/officeDocument/2006/relationships/themeOverride" Target="../theme/themeOverride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microsoft.com/office/2007/relationships/hdphoto" Target="../media/hdphoto3.wdp"/><Relationship Id="rId7" Type="http://schemas.microsoft.com/office/2007/relationships/hdphoto" Target="../media/hdphoto5.wdp"/><Relationship Id="rId2" Type="http://schemas.openxmlformats.org/officeDocument/2006/relationships/image" Target="../media/image8.png"/><Relationship Id="rId1" Type="http://schemas.openxmlformats.org/officeDocument/2006/relationships/slideLayout" Target="../slideLayouts/slideLayout5.xml"/><Relationship Id="rId6" Type="http://schemas.openxmlformats.org/officeDocument/2006/relationships/image" Target="../media/image10.png"/><Relationship Id="rId5" Type="http://schemas.microsoft.com/office/2007/relationships/hdphoto" Target="../media/hdphoto4.wdp"/><Relationship Id="rId10" Type="http://schemas.openxmlformats.org/officeDocument/2006/relationships/image" Target="../media/image12.png"/><Relationship Id="rId4" Type="http://schemas.openxmlformats.org/officeDocument/2006/relationships/image" Target="../media/image9.png"/><Relationship Id="rId9" Type="http://schemas.microsoft.com/office/2007/relationships/hdphoto" Target="../media/hdphoto6.wdp"/></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8.xml"/><Relationship Id="rId1" Type="http://schemas.openxmlformats.org/officeDocument/2006/relationships/themeOverride" Target="../theme/themeOverride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9.xml"/><Relationship Id="rId1" Type="http://schemas.openxmlformats.org/officeDocument/2006/relationships/themeOverride" Target="../theme/themeOverride8.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3865385" y="6060397"/>
            <a:ext cx="5419185" cy="440139"/>
          </a:xfrm>
        </p:spPr>
        <p:txBody>
          <a:bodyPr>
            <a:normAutofit/>
          </a:bodyPr>
          <a:lstStyle/>
          <a:p>
            <a:r>
              <a:rPr lang="zh-CN" altLang="en-US" sz="1800" b="0" dirty="0">
                <a:latin typeface="Arial" panose="020B0604020202020204" pitchFamily="34" charset="0"/>
                <a:ea typeface="微软雅黑" panose="020B0503020204020204" pitchFamily="34" charset="-122"/>
                <a:sym typeface="Arial" panose="020B0604020202020204" pitchFamily="34" charset="0"/>
              </a:rPr>
              <a:t>申报企业：南京华盖制药有限公司</a:t>
            </a:r>
          </a:p>
        </p:txBody>
      </p:sp>
      <p:pic>
        <p:nvPicPr>
          <p:cNvPr id="8" name="图片 7"/>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10584662" y="0"/>
            <a:ext cx="1511644" cy="940014"/>
          </a:xfrm>
          <a:prstGeom prst="rect">
            <a:avLst/>
          </a:prstGeom>
        </p:spPr>
      </p:pic>
      <p:sp>
        <p:nvSpPr>
          <p:cNvPr id="10" name="标题 3"/>
          <p:cNvSpPr txBox="1"/>
          <p:nvPr/>
        </p:nvSpPr>
        <p:spPr>
          <a:xfrm>
            <a:off x="2860668" y="2685889"/>
            <a:ext cx="7428620" cy="101562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a:lstStyle>
          <a:p>
            <a:r>
              <a:rPr lang="zh-CN" altLang="en-US" sz="5400" dirty="0">
                <a:latin typeface="Arial" panose="020B0604020202020204" pitchFamily="34" charset="0"/>
                <a:ea typeface="微软雅黑" panose="020B0503020204020204" pitchFamily="34" charset="-122"/>
                <a:sym typeface="Arial" panose="020B0604020202020204" pitchFamily="34" charset="0"/>
              </a:rPr>
              <a:t>盐酸丙卡特罗</a:t>
            </a:r>
            <a:r>
              <a:rPr lang="zh-CN" altLang="en-US" sz="5400" dirty="0">
                <a:solidFill>
                  <a:srgbClr val="E47D13"/>
                </a:solidFill>
                <a:latin typeface="Arial" panose="020B0604020202020204" pitchFamily="34" charset="0"/>
                <a:ea typeface="微软雅黑" panose="020B0503020204020204" pitchFamily="34" charset="-122"/>
                <a:sym typeface="Arial" panose="020B0604020202020204" pitchFamily="34" charset="0"/>
              </a:rPr>
              <a:t>吸入溶液</a:t>
            </a:r>
          </a:p>
        </p:txBody>
      </p:sp>
      <p:sp>
        <p:nvSpPr>
          <p:cNvPr id="11" name="文本框 10"/>
          <p:cNvSpPr txBox="1"/>
          <p:nvPr/>
        </p:nvSpPr>
        <p:spPr>
          <a:xfrm>
            <a:off x="2337420" y="748082"/>
            <a:ext cx="9854580" cy="699743"/>
          </a:xfrm>
          <a:prstGeom prst="rect">
            <a:avLst/>
          </a:prstGeom>
          <a:noFill/>
        </p:spPr>
        <p:txBody>
          <a:bodyPr wrap="square">
            <a:spAutoFit/>
          </a:bodyPr>
          <a:lstStyle/>
          <a:p>
            <a:pPr algn="r">
              <a:lnSpc>
                <a:spcPct val="114000"/>
              </a:lnSpc>
            </a:pPr>
            <a:r>
              <a:rPr lang="zh-CN" altLang="en-US" sz="18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目录外药品符合申报条件为：</a:t>
            </a:r>
            <a:endParaRPr lang="en-US" altLang="zh-CN" sz="18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a:p>
            <a:pPr algn="r">
              <a:lnSpc>
                <a:spcPct val="114000"/>
              </a:lnSpc>
            </a:pPr>
            <a:r>
              <a:rPr lang="en-US" altLang="zh-CN" sz="18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2018</a:t>
            </a:r>
            <a:r>
              <a:rPr lang="zh-CN" altLang="en-US" sz="18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年</a:t>
            </a:r>
            <a:r>
              <a:rPr lang="en-US" altLang="zh-CN" sz="18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1</a:t>
            </a:r>
            <a:r>
              <a:rPr lang="zh-CN" altLang="en-US" sz="18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月</a:t>
            </a:r>
            <a:r>
              <a:rPr lang="en-US" altLang="zh-CN" sz="18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1</a:t>
            </a:r>
            <a:r>
              <a:rPr lang="zh-CN" altLang="en-US" sz="18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日至</a:t>
            </a:r>
            <a:r>
              <a:rPr lang="en-US" altLang="zh-CN" sz="18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2023</a:t>
            </a:r>
            <a:r>
              <a:rPr lang="zh-CN" altLang="en-US" sz="18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年</a:t>
            </a:r>
            <a:r>
              <a:rPr lang="en-US" altLang="zh-CN" sz="18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6</a:t>
            </a:r>
            <a:r>
              <a:rPr lang="zh-CN" altLang="en-US" sz="18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月</a:t>
            </a:r>
            <a:r>
              <a:rPr lang="en-US" altLang="zh-CN" sz="18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30</a:t>
            </a:r>
            <a:r>
              <a:rPr lang="zh-CN" altLang="en-US" sz="18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日期间，经国家药监部门批准上市的新通用名药品</a:t>
            </a:r>
          </a:p>
        </p:txBody>
      </p:sp>
      <p:sp>
        <p:nvSpPr>
          <p:cNvPr id="3" name="文本框 2"/>
          <p:cNvSpPr txBox="1"/>
          <p:nvPr/>
        </p:nvSpPr>
        <p:spPr>
          <a:xfrm>
            <a:off x="3444535" y="3929260"/>
            <a:ext cx="5974673" cy="1384995"/>
          </a:xfrm>
          <a:prstGeom prst="rect">
            <a:avLst/>
          </a:prstGeom>
          <a:noFill/>
        </p:spPr>
        <p:txBody>
          <a:bodyPr wrap="square" rtlCol="0">
            <a:spAutoFit/>
          </a:bodyPr>
          <a:lstStyle/>
          <a:p>
            <a:pPr algn="ctr">
              <a:lnSpc>
                <a:spcPct val="150000"/>
              </a:lnSpc>
            </a:pPr>
            <a:r>
              <a:rPr lang="zh-CN" altLang="en-US" sz="2800" b="1" dirty="0">
                <a:solidFill>
                  <a:srgbClr val="0070C0"/>
                </a:solidFill>
              </a:rPr>
              <a:t>创新剂型，</a:t>
            </a:r>
            <a:r>
              <a:rPr lang="zh-CN" altLang="en-US" sz="2800" b="1" dirty="0">
                <a:solidFill>
                  <a:schemeClr val="accent1">
                    <a:lumMod val="50000"/>
                  </a:schemeClr>
                </a:solidFill>
              </a:rPr>
              <a:t>国内首仿</a:t>
            </a:r>
            <a:endParaRPr lang="en-US" altLang="zh-CN" sz="2800" b="1" dirty="0">
              <a:solidFill>
                <a:schemeClr val="accent1">
                  <a:lumMod val="50000"/>
                </a:schemeClr>
              </a:solidFill>
            </a:endParaRPr>
          </a:p>
          <a:p>
            <a:pPr algn="ctr">
              <a:lnSpc>
                <a:spcPct val="150000"/>
              </a:lnSpc>
            </a:pPr>
            <a:r>
              <a:rPr lang="zh-CN" altLang="en-US" sz="2800" b="1" dirty="0">
                <a:solidFill>
                  <a:srgbClr val="0070C0"/>
                </a:solidFill>
              </a:rPr>
              <a:t>填补临床</a:t>
            </a:r>
            <a:r>
              <a:rPr lang="zh-CN" altLang="en-US" sz="2800" b="1" dirty="0">
                <a:solidFill>
                  <a:schemeClr val="accent1">
                    <a:lumMod val="50000"/>
                  </a:schemeClr>
                </a:solidFill>
              </a:rPr>
              <a:t>雾化给药</a:t>
            </a:r>
            <a:r>
              <a:rPr lang="zh-CN" altLang="en-US" sz="2800" b="1" dirty="0">
                <a:solidFill>
                  <a:srgbClr val="0070C0"/>
                </a:solidFill>
              </a:rPr>
              <a:t>未满足需求</a:t>
            </a:r>
            <a:endParaRPr lang="en-US" altLang="zh-CN" sz="2800" b="1" dirty="0">
              <a:solidFill>
                <a:srgbClr val="0070C0"/>
              </a:solidFill>
            </a:endParaRPr>
          </a:p>
        </p:txBody>
      </p:sp>
    </p:spTree>
    <p:custDataLst>
      <p:tags r:id="rId2"/>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ïŝ1ïďe"/>
          <p:cNvSpPr txBox="1"/>
          <p:nvPr/>
        </p:nvSpPr>
        <p:spPr bwMode="auto">
          <a:xfrm>
            <a:off x="6823846" y="641764"/>
            <a:ext cx="4469894" cy="421273"/>
          </a:xfrm>
          <a:prstGeom prst="rect">
            <a:avLst/>
          </a:prstGeom>
          <a:noFill/>
          <a:ln>
            <a:noFill/>
          </a:ln>
        </p:spPr>
        <p:txBody>
          <a:bodyPr wrap="square" lIns="91440" tIns="45720" rIns="91440" bIns="4572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eaLnBrk="1" hangingPunct="1">
              <a:lnSpc>
                <a:spcPct val="100000"/>
              </a:lnSpc>
              <a:spcBef>
                <a:spcPct val="0"/>
              </a:spcBef>
              <a:buFontTx/>
              <a:buNone/>
            </a:pPr>
            <a:r>
              <a:rPr lang="zh-CN" altLang="en-US" sz="2000" b="1" dirty="0">
                <a:latin typeface="Arial" panose="020B0604020202020204" pitchFamily="34" charset="0"/>
                <a:ea typeface="微软雅黑" panose="020B0503020204020204" pitchFamily="34" charset="-122"/>
                <a:sym typeface="Arial" panose="020B0604020202020204" pitchFamily="34" charset="0"/>
              </a:rPr>
              <a:t>公众健康影响显著</a:t>
            </a:r>
            <a:endParaRPr lang="en-US" altLang="zh-CN" sz="2000" b="1" dirty="0">
              <a:latin typeface="Arial" panose="020B0604020202020204" pitchFamily="34" charset="0"/>
              <a:ea typeface="微软雅黑" panose="020B0503020204020204" pitchFamily="34" charset="-122"/>
              <a:sym typeface="Arial" panose="020B0604020202020204" pitchFamily="34" charset="0"/>
            </a:endParaRPr>
          </a:p>
        </p:txBody>
      </p:sp>
      <p:sp>
        <p:nvSpPr>
          <p:cNvPr id="29" name="iṥḻíḍé"/>
          <p:cNvSpPr txBox="1"/>
          <p:nvPr/>
        </p:nvSpPr>
        <p:spPr bwMode="auto">
          <a:xfrm>
            <a:off x="6933383" y="3891890"/>
            <a:ext cx="4220479" cy="412089"/>
          </a:xfrm>
          <a:prstGeom prst="rect">
            <a:avLst/>
          </a:prstGeom>
          <a:noFill/>
          <a:ln>
            <a:noFill/>
          </a:ln>
        </p:spPr>
        <p:txBody>
          <a:bodyPr wrap="square" lIns="91440" tIns="45720" rIns="91440" bIns="4572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eaLnBrk="1" hangingPunct="1">
              <a:lnSpc>
                <a:spcPct val="100000"/>
              </a:lnSpc>
              <a:spcBef>
                <a:spcPct val="0"/>
              </a:spcBef>
              <a:buFontTx/>
              <a:buNone/>
            </a:pPr>
            <a:r>
              <a:rPr lang="zh-CN" altLang="en-US" sz="2000" b="1" dirty="0">
                <a:latin typeface="Arial" panose="020B0604020202020204" pitchFamily="34" charset="0"/>
                <a:ea typeface="微软雅黑" panose="020B0503020204020204" pitchFamily="34" charset="-122"/>
                <a:sym typeface="Arial" panose="020B0604020202020204" pitchFamily="34" charset="0"/>
              </a:rPr>
              <a:t>符合“保基本”原则</a:t>
            </a:r>
            <a:endParaRPr lang="en-US" altLang="zh-CN" sz="2000" b="1" dirty="0">
              <a:latin typeface="Arial" panose="020B0604020202020204" pitchFamily="34" charset="0"/>
              <a:ea typeface="微软雅黑" panose="020B0503020204020204" pitchFamily="34" charset="-122"/>
              <a:sym typeface="Arial" panose="020B0604020202020204" pitchFamily="34" charset="0"/>
            </a:endParaRPr>
          </a:p>
        </p:txBody>
      </p:sp>
      <p:sp>
        <p:nvSpPr>
          <p:cNvPr id="36" name="íślíḋê"/>
          <p:cNvSpPr txBox="1"/>
          <p:nvPr/>
        </p:nvSpPr>
        <p:spPr bwMode="auto">
          <a:xfrm>
            <a:off x="1021485" y="649768"/>
            <a:ext cx="4838972" cy="412089"/>
          </a:xfrm>
          <a:prstGeom prst="rect">
            <a:avLst/>
          </a:prstGeom>
          <a:noFill/>
          <a:ln>
            <a:noFill/>
          </a:ln>
        </p:spPr>
        <p:txBody>
          <a:bodyPr wrap="square" lIns="91440" tIns="45720" rIns="91440" bIns="4572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eaLnBrk="1" hangingPunct="1">
              <a:lnSpc>
                <a:spcPct val="100000"/>
              </a:lnSpc>
              <a:spcBef>
                <a:spcPct val="0"/>
              </a:spcBef>
              <a:buFontTx/>
              <a:buNone/>
            </a:pPr>
            <a:r>
              <a:rPr lang="zh-CN" altLang="en-US" sz="2000" b="1" dirty="0">
                <a:latin typeface="Arial" panose="020B0604020202020204" pitchFamily="34" charset="0"/>
                <a:ea typeface="微软雅黑" panose="020B0503020204020204" pitchFamily="34" charset="-122"/>
                <a:sym typeface="Arial" panose="020B0604020202020204" pitchFamily="34" charset="0"/>
              </a:rPr>
              <a:t>优化医保目录结构</a:t>
            </a:r>
            <a:endParaRPr lang="en-US" altLang="zh-CN" sz="2000" b="1" dirty="0">
              <a:latin typeface="Arial" panose="020B0604020202020204" pitchFamily="34" charset="0"/>
              <a:ea typeface="微软雅黑" panose="020B0503020204020204" pitchFamily="34" charset="-122"/>
              <a:sym typeface="Arial" panose="020B0604020202020204" pitchFamily="34" charset="0"/>
            </a:endParaRPr>
          </a:p>
        </p:txBody>
      </p:sp>
      <p:sp>
        <p:nvSpPr>
          <p:cNvPr id="41" name="íślíḋê"/>
          <p:cNvSpPr txBox="1"/>
          <p:nvPr/>
        </p:nvSpPr>
        <p:spPr bwMode="auto">
          <a:xfrm>
            <a:off x="1834017" y="3783231"/>
            <a:ext cx="3297747" cy="412089"/>
          </a:xfrm>
          <a:prstGeom prst="rect">
            <a:avLst/>
          </a:prstGeom>
          <a:noFill/>
          <a:ln>
            <a:noFill/>
          </a:ln>
        </p:spPr>
        <p:txBody>
          <a:bodyPr wrap="square" lIns="91440" tIns="45720" rIns="91440" bIns="4572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eaLnBrk="1" hangingPunct="1">
              <a:lnSpc>
                <a:spcPct val="100000"/>
              </a:lnSpc>
              <a:spcBef>
                <a:spcPct val="0"/>
              </a:spcBef>
              <a:buFontTx/>
              <a:buNone/>
            </a:pPr>
            <a:r>
              <a:rPr lang="zh-CN" altLang="en-US" sz="2000" b="1" dirty="0">
                <a:latin typeface="Arial" panose="020B0604020202020204" pitchFamily="34" charset="0"/>
                <a:ea typeface="微软雅黑" panose="020B0503020204020204" pitchFamily="34" charset="-122"/>
                <a:sym typeface="Arial" panose="020B0604020202020204" pitchFamily="34" charset="0"/>
              </a:rPr>
              <a:t>不增加临床管理难度</a:t>
            </a:r>
            <a:endParaRPr lang="en-US" altLang="zh-CN" sz="2000" b="1" dirty="0">
              <a:latin typeface="Arial" panose="020B0604020202020204" pitchFamily="34" charset="0"/>
              <a:ea typeface="微软雅黑" panose="020B0503020204020204" pitchFamily="34" charset="-122"/>
              <a:sym typeface="Arial" panose="020B0604020202020204" pitchFamily="34" charset="0"/>
            </a:endParaRPr>
          </a:p>
        </p:txBody>
      </p:sp>
      <p:sp>
        <p:nvSpPr>
          <p:cNvPr id="43" name="文本框 42"/>
          <p:cNvSpPr txBox="1"/>
          <p:nvPr/>
        </p:nvSpPr>
        <p:spPr>
          <a:xfrm>
            <a:off x="6823846" y="1327118"/>
            <a:ext cx="4439554" cy="1938992"/>
          </a:xfrm>
          <a:prstGeom prst="rect">
            <a:avLst/>
          </a:prstGeom>
          <a:noFill/>
        </p:spPr>
        <p:txBody>
          <a:bodyPr wrap="square">
            <a:spAutoFit/>
          </a:bodyPr>
          <a:lstStyle/>
          <a:p>
            <a:pPr marL="179705" indent="-179705">
              <a:lnSpc>
                <a:spcPct val="125000"/>
              </a:lnSpc>
              <a:buFont typeface="Arial" panose="020B0604020202020204" pitchFamily="34" charset="0"/>
              <a:buChar char="•"/>
            </a:pPr>
            <a:r>
              <a:rPr lang="zh-CN" altLang="en-US" sz="16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我国哮喘患者众多，</a:t>
            </a:r>
            <a:r>
              <a:rPr lang="en-US" altLang="zh-CN" sz="16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20</a:t>
            </a:r>
            <a:r>
              <a:rPr lang="zh-CN" altLang="en-US" sz="16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岁以上人群患病率</a:t>
            </a:r>
            <a:r>
              <a:rPr lang="en-US" altLang="zh-CN" sz="16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4.2%</a:t>
            </a:r>
            <a:r>
              <a:rPr lang="zh-CN" altLang="en-US" sz="16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a:t>
            </a:r>
            <a:r>
              <a:rPr lang="zh-CN" altLang="en-US" sz="1600" b="1" dirty="0">
                <a:solidFill>
                  <a:srgbClr val="F0861C"/>
                </a:solidFill>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人数达</a:t>
            </a:r>
            <a:r>
              <a:rPr lang="en-US" altLang="zh-CN" sz="1600" b="1" dirty="0">
                <a:solidFill>
                  <a:srgbClr val="F0861C"/>
                </a:solidFill>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4570</a:t>
            </a:r>
            <a:r>
              <a:rPr lang="zh-CN" altLang="en-US" sz="1600" b="1" dirty="0">
                <a:solidFill>
                  <a:srgbClr val="F0861C"/>
                </a:solidFill>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万人</a:t>
            </a:r>
            <a:r>
              <a:rPr lang="zh-CN" altLang="en-US" sz="16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，儿童哮喘患病率呈上升趋势，</a:t>
            </a:r>
            <a:endParaRPr lang="en-US" altLang="zh-CN" sz="16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p>
            <a:pPr marL="179705" indent="-179705">
              <a:lnSpc>
                <a:spcPct val="125000"/>
              </a:lnSpc>
              <a:buFont typeface="Arial" panose="020B0604020202020204" pitchFamily="34" charset="0"/>
              <a:buChar char="•"/>
            </a:pPr>
            <a:r>
              <a:rPr lang="zh-CN" altLang="en-US" sz="16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我国成人哮喘人群中肺功能气流受限比例达</a:t>
            </a:r>
            <a:r>
              <a:rPr lang="en-US" altLang="zh-CN" sz="16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26.2%</a:t>
            </a:r>
            <a:r>
              <a:rPr lang="zh-CN" altLang="en-US" sz="16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，远高于发达国家</a:t>
            </a:r>
            <a:r>
              <a:rPr lang="en-US" altLang="zh-CN" sz="16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16.2%~18.8%</a:t>
            </a:r>
            <a:r>
              <a:rPr lang="zh-CN" altLang="en-US" sz="16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的水平，</a:t>
            </a:r>
            <a:r>
              <a:rPr lang="zh-CN" altLang="en-US" sz="1600" b="1" dirty="0">
                <a:solidFill>
                  <a:srgbClr val="E47D13"/>
                </a:solidFill>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国内人群哮喘疾病控制水平亟待提升</a:t>
            </a:r>
            <a:r>
              <a:rPr lang="zh-CN" altLang="en-US" sz="16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a:t>
            </a:r>
            <a:endParaRPr lang="en-US" altLang="zh-CN" sz="16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44" name="文本框 43"/>
          <p:cNvSpPr txBox="1"/>
          <p:nvPr/>
        </p:nvSpPr>
        <p:spPr>
          <a:xfrm>
            <a:off x="926105" y="1003241"/>
            <a:ext cx="5029732" cy="2246769"/>
          </a:xfrm>
          <a:prstGeom prst="rect">
            <a:avLst/>
          </a:prstGeom>
          <a:noFill/>
        </p:spPr>
        <p:txBody>
          <a:bodyPr wrap="square">
            <a:spAutoFit/>
          </a:bodyPr>
          <a:lstStyle/>
          <a:p>
            <a:pPr marL="179705" indent="-179705">
              <a:lnSpc>
                <a:spcPct val="125000"/>
              </a:lnSpc>
              <a:buFont typeface="Arial" panose="020B0604020202020204" pitchFamily="34" charset="0"/>
              <a:buChar char="•"/>
            </a:pPr>
            <a:r>
              <a:rPr lang="zh-CN" altLang="en-US" sz="16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相比于丙卡特罗其他剂型，疗效确切且</a:t>
            </a:r>
            <a:r>
              <a:rPr lang="zh-CN" altLang="en-US" sz="1600" b="1" dirty="0">
                <a:solidFill>
                  <a:srgbClr val="E47D13"/>
                </a:solidFill>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解决了被动呼吸患者吸入药品困难的问题</a:t>
            </a:r>
            <a:endParaRPr lang="en-US" altLang="zh-CN" sz="1600" b="1" dirty="0">
              <a:solidFill>
                <a:srgbClr val="E47D13"/>
              </a:solidFill>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p>
            <a:pPr marL="179705" indent="-179705">
              <a:lnSpc>
                <a:spcPct val="125000"/>
              </a:lnSpc>
              <a:buFont typeface="Arial" panose="020B0604020202020204" pitchFamily="34" charset="0"/>
              <a:buChar char="•"/>
            </a:pPr>
            <a:r>
              <a:rPr lang="zh-CN" altLang="en-US" sz="16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相比于目录内产品，盐酸丙卡特罗吸入溶液的高选择性使患者</a:t>
            </a:r>
            <a:r>
              <a:rPr lang="zh-CN" altLang="en-US" sz="1600" b="1" dirty="0">
                <a:solidFill>
                  <a:srgbClr val="E47D13"/>
                </a:solidFill>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心脏副作用更低</a:t>
            </a:r>
            <a:endParaRPr lang="en-US" altLang="zh-CN" sz="1600" b="1" dirty="0">
              <a:solidFill>
                <a:srgbClr val="E47D13"/>
              </a:solidFill>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p>
            <a:pPr marL="179705" indent="-179705">
              <a:lnSpc>
                <a:spcPct val="125000"/>
              </a:lnSpc>
              <a:buFont typeface="Arial" panose="020B0604020202020204" pitchFamily="34" charset="0"/>
              <a:buChar char="•"/>
            </a:pPr>
            <a:r>
              <a:rPr lang="zh-CN" altLang="en-US" sz="16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吸入溶液剂为被动吸入给药方式，给药剂量准确，对患者要求低，可以</a:t>
            </a:r>
            <a:r>
              <a:rPr lang="zh-CN" altLang="en-US" sz="1600" b="1" dirty="0">
                <a:solidFill>
                  <a:srgbClr val="E47D13"/>
                </a:solidFill>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满足口服给药困难、无自主服药或主动吸入给药人群的需求</a:t>
            </a:r>
            <a:r>
              <a:rPr lang="zh-CN" altLang="en-US" sz="16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a:t>
            </a:r>
          </a:p>
        </p:txBody>
      </p:sp>
      <p:sp>
        <p:nvSpPr>
          <p:cNvPr id="45" name="文本框 44"/>
          <p:cNvSpPr txBox="1"/>
          <p:nvPr/>
        </p:nvSpPr>
        <p:spPr>
          <a:xfrm>
            <a:off x="6714308" y="4522631"/>
            <a:ext cx="4439554" cy="1294906"/>
          </a:xfrm>
          <a:prstGeom prst="rect">
            <a:avLst/>
          </a:prstGeom>
          <a:noFill/>
        </p:spPr>
        <p:txBody>
          <a:bodyPr wrap="square">
            <a:spAutoFit/>
          </a:bodyPr>
          <a:lstStyle/>
          <a:p>
            <a:pPr marL="179705" indent="-179705">
              <a:lnSpc>
                <a:spcPct val="125000"/>
              </a:lnSpc>
              <a:buFont typeface="Arial" panose="020B0604020202020204" pitchFamily="34" charset="0"/>
              <a:buChar char="•"/>
            </a:pPr>
            <a:r>
              <a:rPr lang="zh-CN" altLang="en-US" sz="16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患者人群保障广泛，还可</a:t>
            </a:r>
            <a:r>
              <a:rPr lang="zh-CN" altLang="en-US" sz="1600" b="1"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保障儿童、老人、体弱者、受创伤者等特殊人群患者的用药需求</a:t>
            </a:r>
            <a:endParaRPr lang="en-US" altLang="zh-CN" sz="1600" b="1"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p>
            <a:pPr marL="179705" indent="-179705">
              <a:lnSpc>
                <a:spcPct val="125000"/>
              </a:lnSpc>
              <a:buFont typeface="Arial" panose="020B0604020202020204" pitchFamily="34" charset="0"/>
              <a:buChar char="•"/>
            </a:pPr>
            <a:r>
              <a:rPr lang="zh-CN" altLang="en-US" sz="1600" dirty="0">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本产品</a:t>
            </a:r>
            <a:r>
              <a:rPr lang="zh-CN" altLang="en-US" sz="1600" b="1" dirty="0">
                <a:solidFill>
                  <a:srgbClr val="E47D13"/>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疗程费用适宜，</a:t>
            </a:r>
            <a:r>
              <a:rPr lang="zh-CN" altLang="en-US" sz="1600" dirty="0">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在参保人承受范围内，</a:t>
            </a:r>
            <a:r>
              <a:rPr lang="zh-CN" altLang="en-US" sz="1600" b="1" dirty="0">
                <a:solidFill>
                  <a:srgbClr val="E47D13"/>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与参照药品相比具备经济优势</a:t>
            </a:r>
            <a:endParaRPr lang="zh-CN" altLang="en-US" sz="16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46" name="文本框 45"/>
          <p:cNvSpPr txBox="1"/>
          <p:nvPr/>
        </p:nvSpPr>
        <p:spPr>
          <a:xfrm>
            <a:off x="1120496" y="4339304"/>
            <a:ext cx="4724791" cy="1910459"/>
          </a:xfrm>
          <a:prstGeom prst="rect">
            <a:avLst/>
          </a:prstGeom>
          <a:noFill/>
        </p:spPr>
        <p:txBody>
          <a:bodyPr wrap="square">
            <a:spAutoFit/>
          </a:bodyPr>
          <a:lstStyle/>
          <a:p>
            <a:pPr marL="179705" indent="-179705">
              <a:lnSpc>
                <a:spcPct val="125000"/>
              </a:lnSpc>
              <a:buFont typeface="Arial" panose="020B0604020202020204" pitchFamily="34" charset="0"/>
              <a:buChar char="•"/>
            </a:pPr>
            <a:r>
              <a:rPr lang="zh-CN" altLang="en-US" sz="1600" dirty="0">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本品</a:t>
            </a:r>
            <a:r>
              <a:rPr lang="en-US" altLang="zh-CN" sz="1600" dirty="0">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5min</a:t>
            </a:r>
            <a:r>
              <a:rPr lang="zh-CN" altLang="en-US" sz="1600" dirty="0">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内起效，持续作用时间</a:t>
            </a:r>
            <a:r>
              <a:rPr lang="en-US" altLang="zh-CN" sz="1600" dirty="0">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8h</a:t>
            </a:r>
            <a:r>
              <a:rPr lang="zh-CN" altLang="en-US" sz="1600" dirty="0">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，日常规用量</a:t>
            </a:r>
            <a:r>
              <a:rPr lang="en-US" altLang="zh-CN" sz="1600" dirty="0">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2~3</a:t>
            </a:r>
            <a:r>
              <a:rPr lang="zh-CN" altLang="en-US" sz="1600" dirty="0">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支，</a:t>
            </a:r>
            <a:r>
              <a:rPr lang="zh-CN" altLang="en-US" sz="1600" b="1" dirty="0">
                <a:solidFill>
                  <a:srgbClr val="E47D13"/>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可提高患者的依从性</a:t>
            </a:r>
            <a:endParaRPr lang="en-US" altLang="zh-CN" sz="1600" b="1">
              <a:solidFill>
                <a:srgbClr val="E47D13"/>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p>
            <a:pPr marL="179705" indent="-179705">
              <a:lnSpc>
                <a:spcPct val="125000"/>
              </a:lnSpc>
              <a:buFont typeface="Arial" panose="020B0604020202020204" pitchFamily="34" charset="0"/>
              <a:buChar char="•"/>
            </a:pPr>
            <a:r>
              <a:rPr lang="zh-CN" altLang="en-US" sz="1600" dirty="0">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本品使用给药装置适用于绝大多数现有医疗机构的配备装置，临床使用简便，管理成本低，</a:t>
            </a:r>
            <a:r>
              <a:rPr lang="zh-CN" altLang="en-US" sz="1600" b="1" dirty="0">
                <a:solidFill>
                  <a:srgbClr val="E47D13"/>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不增加医疗机构额外负担</a:t>
            </a:r>
            <a:endParaRPr lang="en-US" altLang="zh-CN" sz="1600" b="1" dirty="0">
              <a:solidFill>
                <a:srgbClr val="E47D13"/>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p>
            <a:pPr marL="179705" indent="-179705">
              <a:lnSpc>
                <a:spcPct val="125000"/>
              </a:lnSpc>
              <a:buFont typeface="Arial" panose="020B0604020202020204" pitchFamily="34" charset="0"/>
              <a:buChar char="•"/>
            </a:pPr>
            <a:r>
              <a:rPr lang="zh-CN" altLang="en-US" sz="16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本品</a:t>
            </a:r>
            <a:r>
              <a:rPr lang="zh-CN" altLang="en-US" sz="1600" b="1" dirty="0">
                <a:solidFill>
                  <a:srgbClr val="E47D13"/>
                </a:solidFill>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适用人群明确</a:t>
            </a:r>
            <a:r>
              <a:rPr lang="zh-CN" altLang="en-US" sz="16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，不存在临床滥用</a:t>
            </a:r>
          </a:p>
        </p:txBody>
      </p:sp>
      <p:sp>
        <p:nvSpPr>
          <p:cNvPr id="49" name="矩形 48"/>
          <p:cNvSpPr/>
          <p:nvPr/>
        </p:nvSpPr>
        <p:spPr>
          <a:xfrm>
            <a:off x="13097" y="-6570"/>
            <a:ext cx="1421067" cy="617575"/>
          </a:xfrm>
          <a:prstGeom prst="rect">
            <a:avLst/>
          </a:prstGeom>
          <a:solidFill>
            <a:srgbClr val="EAF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b="1" dirty="0">
                <a:solidFill>
                  <a:schemeClr val="tx1"/>
                </a:solidFill>
                <a:latin typeface="Arial" panose="020B0604020202020204" pitchFamily="34" charset="0"/>
                <a:ea typeface="微软雅黑" panose="020B0503020204020204" pitchFamily="34" charset="-122"/>
                <a:sym typeface="Arial" panose="020B0604020202020204" pitchFamily="34" charset="0"/>
              </a:rPr>
              <a:t>公平性</a:t>
            </a:r>
            <a:r>
              <a:rPr kumimoji="1" lang="en-US" altLang="zh-CN" sz="2400" b="1" dirty="0">
                <a:solidFill>
                  <a:schemeClr val="tx1"/>
                </a:solidFill>
                <a:latin typeface="Arial" panose="020B0604020202020204" pitchFamily="34" charset="0"/>
                <a:ea typeface="微软雅黑" panose="020B0503020204020204" pitchFamily="34" charset="-122"/>
                <a:sym typeface="Arial" panose="020B0604020202020204" pitchFamily="34" charset="0"/>
              </a:rPr>
              <a:t>1</a:t>
            </a:r>
            <a:endParaRPr kumimoji="1" lang="zh-CN" altLang="en-US" sz="2400" b="1"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五边形 2"/>
          <p:cNvSpPr/>
          <p:nvPr/>
        </p:nvSpPr>
        <p:spPr>
          <a:xfrm>
            <a:off x="928600" y="649767"/>
            <a:ext cx="5029732" cy="2852525"/>
          </a:xfrm>
          <a:prstGeom prst="homePlate">
            <a:avLst>
              <a:gd name="adj" fmla="val 0"/>
            </a:avLst>
          </a:prstGeom>
          <a:noFill/>
          <a:ln>
            <a:solidFill>
              <a:srgbClr val="0061A8"/>
            </a:solidFill>
          </a:ln>
          <a:effectLst>
            <a:outerShdw blurRad="57150" dist="19050" dir="5400000" algn="ctr" rotWithShape="0">
              <a:srgbClr val="000000">
                <a:alpha val="63000"/>
              </a:srgbClr>
            </a:outerShdw>
          </a:effectLst>
        </p:spPr>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zh-CN" sz="2400" b="0" i="0" u="none" strike="noStrike" kern="100" cap="none" spc="0" normalizeH="0" baseline="0" noProof="0" dirty="0">
              <a:ln>
                <a:noFill/>
              </a:ln>
              <a:solidFill>
                <a:prstClr val="white"/>
              </a:solidFill>
              <a:effectLst/>
              <a:uLnTx/>
              <a:uFillTx/>
              <a:cs typeface="+mn-ea"/>
              <a:sym typeface="+mn-lt"/>
            </a:endParaRPr>
          </a:p>
        </p:txBody>
      </p:sp>
      <p:sp>
        <p:nvSpPr>
          <p:cNvPr id="53" name="五边形 2"/>
          <p:cNvSpPr/>
          <p:nvPr/>
        </p:nvSpPr>
        <p:spPr>
          <a:xfrm>
            <a:off x="6528757" y="641762"/>
            <a:ext cx="5029732" cy="2852525"/>
          </a:xfrm>
          <a:prstGeom prst="homePlate">
            <a:avLst>
              <a:gd name="adj" fmla="val 0"/>
            </a:avLst>
          </a:prstGeom>
          <a:noFill/>
          <a:ln>
            <a:solidFill>
              <a:srgbClr val="0061A8"/>
            </a:solidFill>
          </a:ln>
          <a:effectLst>
            <a:outerShdw blurRad="57150" dist="19050" dir="5400000" algn="ctr" rotWithShape="0">
              <a:srgbClr val="000000">
                <a:alpha val="63000"/>
              </a:srgbClr>
            </a:outerShdw>
          </a:effectLst>
        </p:spPr>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zh-CN" sz="2400" b="0" i="0" u="none" strike="noStrike" kern="100" cap="none" spc="0" normalizeH="0" baseline="0" noProof="0" dirty="0">
              <a:ln>
                <a:noFill/>
              </a:ln>
              <a:solidFill>
                <a:prstClr val="white"/>
              </a:solidFill>
              <a:effectLst/>
              <a:uLnTx/>
              <a:uFillTx/>
              <a:cs typeface="+mn-ea"/>
              <a:sym typeface="+mn-lt"/>
            </a:endParaRPr>
          </a:p>
        </p:txBody>
      </p:sp>
      <p:sp>
        <p:nvSpPr>
          <p:cNvPr id="54" name="五边形 2"/>
          <p:cNvSpPr/>
          <p:nvPr/>
        </p:nvSpPr>
        <p:spPr>
          <a:xfrm>
            <a:off x="913430" y="3681499"/>
            <a:ext cx="5029732" cy="2852525"/>
          </a:xfrm>
          <a:prstGeom prst="homePlate">
            <a:avLst>
              <a:gd name="adj" fmla="val 0"/>
            </a:avLst>
          </a:prstGeom>
          <a:noFill/>
          <a:ln>
            <a:solidFill>
              <a:srgbClr val="0061A8"/>
            </a:solidFill>
          </a:ln>
          <a:effectLst>
            <a:outerShdw blurRad="57150" dist="19050" dir="5400000" algn="ctr" rotWithShape="0">
              <a:srgbClr val="000000">
                <a:alpha val="63000"/>
              </a:srgbClr>
            </a:outerShdw>
          </a:effectLst>
        </p:spPr>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zh-CN" sz="2400" b="0" i="0" u="none" strike="noStrike" kern="100" cap="none" spc="0" normalizeH="0" baseline="0" noProof="0" dirty="0">
              <a:ln>
                <a:noFill/>
              </a:ln>
              <a:solidFill>
                <a:prstClr val="white"/>
              </a:solidFill>
              <a:effectLst/>
              <a:uLnTx/>
              <a:uFillTx/>
              <a:cs typeface="+mn-ea"/>
              <a:sym typeface="+mn-lt"/>
            </a:endParaRPr>
          </a:p>
        </p:txBody>
      </p:sp>
      <p:sp>
        <p:nvSpPr>
          <p:cNvPr id="55" name="五边形 2"/>
          <p:cNvSpPr/>
          <p:nvPr/>
        </p:nvSpPr>
        <p:spPr>
          <a:xfrm>
            <a:off x="6528757" y="3673238"/>
            <a:ext cx="5029732" cy="2852525"/>
          </a:xfrm>
          <a:prstGeom prst="homePlate">
            <a:avLst>
              <a:gd name="adj" fmla="val 0"/>
            </a:avLst>
          </a:prstGeom>
          <a:noFill/>
          <a:ln>
            <a:solidFill>
              <a:srgbClr val="0061A8"/>
            </a:solidFill>
          </a:ln>
          <a:effectLst>
            <a:outerShdw blurRad="57150" dist="19050" dir="5400000" algn="ctr" rotWithShape="0">
              <a:srgbClr val="000000">
                <a:alpha val="63000"/>
              </a:srgbClr>
            </a:outerShdw>
          </a:effectLst>
        </p:spPr>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zh-CN" sz="2400" b="0" i="0" u="none" strike="noStrike" kern="100" cap="none" spc="0" normalizeH="0" baseline="0" noProof="0" dirty="0">
              <a:ln>
                <a:noFill/>
              </a:ln>
              <a:solidFill>
                <a:prstClr val="white"/>
              </a:solidFill>
              <a:effectLst/>
              <a:uLnTx/>
              <a:uFillTx/>
              <a:cs typeface="+mn-ea"/>
              <a:sym typeface="+mn-lt"/>
            </a:endParaRPr>
          </a:p>
        </p:txBody>
      </p:sp>
    </p:spTree>
    <p:custDataLst>
      <p:tags r:id="rId2"/>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362450" y="2251710"/>
            <a:ext cx="6096000" cy="706755"/>
          </a:xfrm>
          <a:prstGeom prst="rect">
            <a:avLst/>
          </a:prstGeom>
          <a:noFill/>
        </p:spPr>
        <p:txBody>
          <a:bodyPr wrap="square" rtlCol="0" anchor="t">
            <a:spAutoFit/>
          </a:bodyPr>
          <a:lstStyle/>
          <a:p>
            <a:r>
              <a:rPr lang="zh-CN" altLang="en-US" sz="4000" dirty="0">
                <a:solidFill>
                  <a:schemeClr val="accent2"/>
                </a:solidFill>
                <a:latin typeface="方正大黑体_GBK" panose="02010600010101010101" charset="-122"/>
                <a:ea typeface="方正大黑体_GBK" panose="02010600010101010101" charset="-122"/>
                <a:sym typeface="Arial" panose="020B0604020202020204" pitchFamily="34" charset="0"/>
              </a:rPr>
              <a:t>恳请您支持</a:t>
            </a:r>
          </a:p>
        </p:txBody>
      </p:sp>
      <p:sp>
        <p:nvSpPr>
          <p:cNvPr id="6" name="文本框 5"/>
          <p:cNvSpPr txBox="1"/>
          <p:nvPr/>
        </p:nvSpPr>
        <p:spPr>
          <a:xfrm>
            <a:off x="3910330" y="4631055"/>
            <a:ext cx="6096000" cy="706755"/>
          </a:xfrm>
          <a:prstGeom prst="rect">
            <a:avLst/>
          </a:prstGeom>
          <a:noFill/>
        </p:spPr>
        <p:txBody>
          <a:bodyPr wrap="square" rtlCol="0" anchor="t">
            <a:spAutoFit/>
          </a:bodyPr>
          <a:lstStyle/>
          <a:p>
            <a:r>
              <a:rPr lang="zh-CN" altLang="en-US" sz="4000" dirty="0">
                <a:solidFill>
                  <a:schemeClr val="accent2"/>
                </a:solidFill>
                <a:latin typeface="方正大黑体_GBK" panose="02010600010101010101" charset="-122"/>
                <a:ea typeface="方正大黑体_GBK" panose="02010600010101010101" charset="-122"/>
                <a:sym typeface="Arial" panose="020B0604020202020204" pitchFamily="34" charset="0"/>
              </a:rPr>
              <a:t>纳入国家医保目录！</a:t>
            </a:r>
          </a:p>
        </p:txBody>
      </p:sp>
      <p:sp>
        <p:nvSpPr>
          <p:cNvPr id="7" name="文本框 6"/>
          <p:cNvSpPr txBox="1"/>
          <p:nvPr/>
        </p:nvSpPr>
        <p:spPr>
          <a:xfrm>
            <a:off x="3442970" y="3333750"/>
            <a:ext cx="7410450" cy="922020"/>
          </a:xfrm>
          <a:prstGeom prst="rect">
            <a:avLst/>
          </a:prstGeom>
          <a:noFill/>
        </p:spPr>
        <p:txBody>
          <a:bodyPr wrap="square" rtlCol="0" anchor="t">
            <a:spAutoFit/>
          </a:bodyPr>
          <a:lstStyle/>
          <a:p>
            <a:r>
              <a:rPr lang="zh-CN" altLang="en-US" sz="5400" dirty="0">
                <a:solidFill>
                  <a:schemeClr val="accent1"/>
                </a:solidFill>
                <a:latin typeface="方正大黑体_GBK" panose="02010600010101010101" charset="-122"/>
                <a:ea typeface="方正大黑体_GBK" panose="02010600010101010101" charset="-122"/>
                <a:sym typeface="Arial" panose="020B0604020202020204" pitchFamily="34" charset="0"/>
              </a:rPr>
              <a:t>盐酸丙卡特罗吸入溶液</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iṧḷíḍé"/>
          <p:cNvGrpSpPr/>
          <p:nvPr/>
        </p:nvGrpSpPr>
        <p:grpSpPr>
          <a:xfrm>
            <a:off x="444519" y="3244831"/>
            <a:ext cx="3370411" cy="1037958"/>
            <a:chOff x="-592440" y="3263631"/>
            <a:chExt cx="3370411" cy="1037958"/>
          </a:xfrm>
        </p:grpSpPr>
        <p:sp>
          <p:nvSpPr>
            <p:cNvPr id="58" name="îṧlíḋè"/>
            <p:cNvSpPr txBox="1"/>
            <p:nvPr/>
          </p:nvSpPr>
          <p:spPr>
            <a:xfrm>
              <a:off x="-592440" y="3263631"/>
              <a:ext cx="3370411" cy="1037958"/>
            </a:xfrm>
            <a:prstGeom prst="rect">
              <a:avLst/>
            </a:prstGeom>
            <a:noFill/>
            <a:ln w="3175">
              <a:noFill/>
            </a:ln>
          </p:spPr>
          <p:txBody>
            <a:bodyPr wrap="square" lIns="91440" tIns="45720" rIns="91440" bIns="45720">
              <a:normAutofit fontScale="92500" lnSpcReduction="20000"/>
            </a:bodyPr>
            <a:lstStyle/>
            <a:p>
              <a:pPr algn="r"/>
              <a:br>
                <a:rPr lang="zh-CN" altLang="en-US" sz="2400" b="1" dirty="0">
                  <a:latin typeface="Arial" panose="020B0604020202020204" pitchFamily="34" charset="0"/>
                  <a:ea typeface="微软雅黑" panose="020B0503020204020204" pitchFamily="34" charset="-122"/>
                  <a:sym typeface="Arial" panose="020B0604020202020204" pitchFamily="34" charset="0"/>
                </a:rPr>
              </a:br>
              <a:r>
                <a:rPr lang="en-US" altLang="zh-CN" sz="3500" b="1" dirty="0">
                  <a:latin typeface="Arial" panose="020B0604020202020204" pitchFamily="34" charset="0"/>
                  <a:ea typeface="微软雅黑" panose="020B0503020204020204" pitchFamily="34" charset="-122"/>
                  <a:sym typeface="Arial" panose="020B0604020202020204" pitchFamily="34" charset="0"/>
                </a:rPr>
                <a:t>CONTENTS</a:t>
              </a:r>
              <a:br>
                <a:rPr lang="zh-CN" altLang="en-US" sz="2400" b="1" dirty="0">
                  <a:latin typeface="Arial" panose="020B0604020202020204" pitchFamily="34" charset="0"/>
                  <a:ea typeface="微软雅黑" panose="020B0503020204020204" pitchFamily="34" charset="-122"/>
                  <a:sym typeface="Arial" panose="020B0604020202020204" pitchFamily="34" charset="0"/>
                </a:rPr>
              </a:br>
              <a:endParaRPr lang="zh-CN" altLang="en-US" sz="2400" b="1" dirty="0">
                <a:latin typeface="Arial" panose="020B0604020202020204" pitchFamily="34" charset="0"/>
                <a:ea typeface="微软雅黑" panose="020B0503020204020204" pitchFamily="34" charset="-122"/>
                <a:sym typeface="Arial" panose="020B0604020202020204" pitchFamily="34" charset="0"/>
              </a:endParaRPr>
            </a:p>
          </p:txBody>
        </p:sp>
        <p:cxnSp>
          <p:nvCxnSpPr>
            <p:cNvPr id="56" name="直接连接符 55"/>
            <p:cNvCxnSpPr/>
            <p:nvPr/>
          </p:nvCxnSpPr>
          <p:spPr>
            <a:xfrm>
              <a:off x="2309919" y="3566045"/>
              <a:ext cx="4680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1" name="iSļíḋè"/>
          <p:cNvSpPr/>
          <p:nvPr/>
        </p:nvSpPr>
        <p:spPr>
          <a:xfrm>
            <a:off x="5219465" y="5032627"/>
            <a:ext cx="624349" cy="624349"/>
          </a:xfrm>
          <a:prstGeom prst="diamond">
            <a:avLst/>
          </a:prstGeom>
          <a:solidFill>
            <a:srgbClr val="F0861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r>
              <a:rPr lang="en-US" altLang="zh-CN">
                <a:solidFill>
                  <a:schemeClr val="bg1"/>
                </a:solidFill>
                <a:latin typeface="Arial" panose="020B0604020202020204" pitchFamily="34" charset="0"/>
                <a:ea typeface="微软雅黑" panose="020B0503020204020204" pitchFamily="34" charset="-122"/>
                <a:sym typeface="Arial" panose="020B0604020202020204" pitchFamily="34" charset="0"/>
              </a:rPr>
              <a:t>05</a:t>
            </a:r>
          </a:p>
        </p:txBody>
      </p:sp>
      <p:sp>
        <p:nvSpPr>
          <p:cNvPr id="47" name="isliḑè"/>
          <p:cNvSpPr/>
          <p:nvPr/>
        </p:nvSpPr>
        <p:spPr>
          <a:xfrm>
            <a:off x="5224904" y="4065599"/>
            <a:ext cx="624349" cy="624349"/>
          </a:xfrm>
          <a:prstGeom prst="diamond">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r>
              <a:rPr lang="en-US" altLang="zh-CN">
                <a:solidFill>
                  <a:schemeClr val="bg1"/>
                </a:solidFill>
                <a:latin typeface="Arial" panose="020B0604020202020204" pitchFamily="34" charset="0"/>
                <a:ea typeface="微软雅黑" panose="020B0503020204020204" pitchFamily="34" charset="-122"/>
                <a:sym typeface="Arial" panose="020B0604020202020204" pitchFamily="34" charset="0"/>
              </a:rPr>
              <a:t>04</a:t>
            </a:r>
          </a:p>
        </p:txBody>
      </p:sp>
      <p:sp>
        <p:nvSpPr>
          <p:cNvPr id="43" name="ïśļîḋe"/>
          <p:cNvSpPr/>
          <p:nvPr/>
        </p:nvSpPr>
        <p:spPr>
          <a:xfrm>
            <a:off x="5224904" y="3098571"/>
            <a:ext cx="624349" cy="624349"/>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r>
              <a:rPr lang="en-US" altLang="zh-CN">
                <a:solidFill>
                  <a:schemeClr val="bg1"/>
                </a:solidFill>
                <a:latin typeface="Arial" panose="020B0604020202020204" pitchFamily="34" charset="0"/>
                <a:ea typeface="微软雅黑" panose="020B0503020204020204" pitchFamily="34" charset="-122"/>
                <a:sym typeface="Arial" panose="020B0604020202020204" pitchFamily="34" charset="0"/>
              </a:rPr>
              <a:t>03</a:t>
            </a:r>
          </a:p>
        </p:txBody>
      </p:sp>
      <p:sp>
        <p:nvSpPr>
          <p:cNvPr id="39" name="ïşľiḑè"/>
          <p:cNvSpPr/>
          <p:nvPr/>
        </p:nvSpPr>
        <p:spPr>
          <a:xfrm>
            <a:off x="5224904" y="2131544"/>
            <a:ext cx="624349" cy="624349"/>
          </a:xfrm>
          <a:prstGeom prst="diamond">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r>
              <a:rPr lang="en-US" altLang="zh-CN"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p>
        </p:txBody>
      </p:sp>
      <p:grpSp>
        <p:nvGrpSpPr>
          <p:cNvPr id="30" name="ï$1ïḋe"/>
          <p:cNvGrpSpPr/>
          <p:nvPr/>
        </p:nvGrpSpPr>
        <p:grpSpPr>
          <a:xfrm>
            <a:off x="5224906" y="1130300"/>
            <a:ext cx="4548933" cy="658566"/>
            <a:chOff x="5417365" y="1556024"/>
            <a:chExt cx="4548933" cy="658566"/>
          </a:xfrm>
        </p:grpSpPr>
        <p:sp>
          <p:nvSpPr>
            <p:cNvPr id="35" name="íṡḻidè"/>
            <p:cNvSpPr/>
            <p:nvPr/>
          </p:nvSpPr>
          <p:spPr>
            <a:xfrm>
              <a:off x="5417365" y="1590241"/>
              <a:ext cx="624349" cy="624349"/>
            </a:xfrm>
            <a:prstGeom prst="diamond">
              <a:avLst/>
            </a:prstGeom>
            <a:solidFill>
              <a:srgbClr val="F0861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r>
                <a:rPr lang="en-US" altLang="zh-CN"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p>
          </p:txBody>
        </p:sp>
        <p:sp>
          <p:nvSpPr>
            <p:cNvPr id="37" name="iSļiḓe"/>
            <p:cNvSpPr txBox="1"/>
            <p:nvPr/>
          </p:nvSpPr>
          <p:spPr>
            <a:xfrm>
              <a:off x="6155109" y="1556024"/>
              <a:ext cx="3811189" cy="624349"/>
            </a:xfrm>
            <a:prstGeom prst="rect">
              <a:avLst/>
            </a:prstGeom>
            <a:noFill/>
          </p:spPr>
          <p:txBody>
            <a:bodyPr wrap="none" lIns="91440" tIns="45720" rIns="91440" bIns="45720" anchor="b" anchorCtr="0">
              <a:noAutofit/>
            </a:bodyPr>
            <a:lstStyle/>
            <a:p>
              <a:r>
                <a:rPr lang="zh-CN" altLang="en-US" sz="3200" b="1" dirty="0">
                  <a:latin typeface="Arial" panose="020B0604020202020204" pitchFamily="34" charset="0"/>
                  <a:ea typeface="微软雅黑" panose="020B0503020204020204" pitchFamily="34" charset="-122"/>
                  <a:sym typeface="Arial" panose="020B0604020202020204" pitchFamily="34" charset="0"/>
                </a:rPr>
                <a:t>药品基本信息</a:t>
              </a:r>
            </a:p>
          </p:txBody>
        </p:sp>
      </p:grpSp>
      <p:cxnSp>
        <p:nvCxnSpPr>
          <p:cNvPr id="31" name="直接连接符 30"/>
          <p:cNvCxnSpPr/>
          <p:nvPr/>
        </p:nvCxnSpPr>
        <p:spPr>
          <a:xfrm>
            <a:off x="5962650" y="1916410"/>
            <a:ext cx="3524250"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5962650" y="2907010"/>
            <a:ext cx="3524250"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5962650" y="3897610"/>
            <a:ext cx="3524250"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5962650" y="4888210"/>
            <a:ext cx="3524250"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0" name="文本框 59"/>
          <p:cNvSpPr txBox="1"/>
          <p:nvPr/>
        </p:nvSpPr>
        <p:spPr>
          <a:xfrm>
            <a:off x="1301390" y="2428808"/>
            <a:ext cx="2513540" cy="1015663"/>
          </a:xfrm>
          <a:prstGeom prst="rect">
            <a:avLst/>
          </a:prstGeom>
          <a:noFill/>
        </p:spPr>
        <p:txBody>
          <a:bodyPr wrap="square" rtlCol="0">
            <a:spAutoFit/>
          </a:bodyPr>
          <a:lstStyle/>
          <a:p>
            <a:pPr algn="dist"/>
            <a:r>
              <a:rPr kumimoji="1" lang="zh-CN" altLang="en-US" sz="6000" b="1" dirty="0">
                <a:latin typeface="Arial" panose="020B0604020202020204" pitchFamily="34" charset="0"/>
                <a:ea typeface="微软雅黑" panose="020B0503020204020204" pitchFamily="34" charset="-122"/>
                <a:sym typeface="Arial" panose="020B0604020202020204" pitchFamily="34" charset="0"/>
              </a:rPr>
              <a:t>目录</a:t>
            </a:r>
          </a:p>
        </p:txBody>
      </p:sp>
      <p:cxnSp>
        <p:nvCxnSpPr>
          <p:cNvPr id="61" name="直接连接符 60"/>
          <p:cNvCxnSpPr/>
          <p:nvPr/>
        </p:nvCxnSpPr>
        <p:spPr>
          <a:xfrm>
            <a:off x="5962650" y="5804697"/>
            <a:ext cx="3524250"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2" name="iSļiḓe"/>
          <p:cNvSpPr txBox="1"/>
          <p:nvPr/>
        </p:nvSpPr>
        <p:spPr>
          <a:xfrm>
            <a:off x="5962650" y="2069821"/>
            <a:ext cx="3811189" cy="624349"/>
          </a:xfrm>
          <a:prstGeom prst="rect">
            <a:avLst/>
          </a:prstGeom>
          <a:noFill/>
        </p:spPr>
        <p:txBody>
          <a:bodyPr wrap="none" lIns="91440" tIns="45720" rIns="91440" bIns="45720" anchor="b" anchorCtr="0">
            <a:noAutofit/>
          </a:bodyPr>
          <a:lstStyle/>
          <a:p>
            <a:r>
              <a:rPr lang="zh-CN" altLang="en-US" sz="3200" b="1" dirty="0">
                <a:latin typeface="Arial" panose="020B0604020202020204" pitchFamily="34" charset="0"/>
                <a:ea typeface="微软雅黑" panose="020B0503020204020204" pitchFamily="34" charset="-122"/>
                <a:sym typeface="Arial" panose="020B0604020202020204" pitchFamily="34" charset="0"/>
              </a:rPr>
              <a:t>安全性</a:t>
            </a:r>
          </a:p>
        </p:txBody>
      </p:sp>
      <p:sp>
        <p:nvSpPr>
          <p:cNvPr id="63" name="iSļiḓe"/>
          <p:cNvSpPr txBox="1"/>
          <p:nvPr/>
        </p:nvSpPr>
        <p:spPr>
          <a:xfrm>
            <a:off x="5962649" y="3060420"/>
            <a:ext cx="3811189" cy="624349"/>
          </a:xfrm>
          <a:prstGeom prst="rect">
            <a:avLst/>
          </a:prstGeom>
          <a:noFill/>
        </p:spPr>
        <p:txBody>
          <a:bodyPr wrap="none" lIns="91440" tIns="45720" rIns="91440" bIns="45720" anchor="b" anchorCtr="0">
            <a:noAutofit/>
          </a:bodyPr>
          <a:lstStyle/>
          <a:p>
            <a:r>
              <a:rPr lang="zh-CN" altLang="en-US" sz="3200" b="1" dirty="0">
                <a:latin typeface="Arial" panose="020B0604020202020204" pitchFamily="34" charset="0"/>
                <a:ea typeface="微软雅黑" panose="020B0503020204020204" pitchFamily="34" charset="-122"/>
                <a:sym typeface="Arial" panose="020B0604020202020204" pitchFamily="34" charset="0"/>
              </a:rPr>
              <a:t>有效性</a:t>
            </a:r>
          </a:p>
        </p:txBody>
      </p:sp>
      <p:sp>
        <p:nvSpPr>
          <p:cNvPr id="64" name="iSļiḓe"/>
          <p:cNvSpPr txBox="1"/>
          <p:nvPr/>
        </p:nvSpPr>
        <p:spPr>
          <a:xfrm>
            <a:off x="5962648" y="4040614"/>
            <a:ext cx="3811189" cy="624349"/>
          </a:xfrm>
          <a:prstGeom prst="rect">
            <a:avLst/>
          </a:prstGeom>
          <a:noFill/>
        </p:spPr>
        <p:txBody>
          <a:bodyPr wrap="none" lIns="91440" tIns="45720" rIns="91440" bIns="45720" anchor="b" anchorCtr="0">
            <a:noAutofit/>
          </a:bodyPr>
          <a:lstStyle/>
          <a:p>
            <a:r>
              <a:rPr lang="zh-CN" altLang="en-US" sz="3200" b="1" dirty="0">
                <a:latin typeface="Arial" panose="020B0604020202020204" pitchFamily="34" charset="0"/>
                <a:ea typeface="微软雅黑" panose="020B0503020204020204" pitchFamily="34" charset="-122"/>
                <a:sym typeface="Arial" panose="020B0604020202020204" pitchFamily="34" charset="0"/>
              </a:rPr>
              <a:t>创新性</a:t>
            </a:r>
          </a:p>
        </p:txBody>
      </p:sp>
      <p:sp>
        <p:nvSpPr>
          <p:cNvPr id="65" name="iSļiḓe"/>
          <p:cNvSpPr txBox="1"/>
          <p:nvPr/>
        </p:nvSpPr>
        <p:spPr>
          <a:xfrm>
            <a:off x="5962648" y="5032626"/>
            <a:ext cx="3811189" cy="624349"/>
          </a:xfrm>
          <a:prstGeom prst="rect">
            <a:avLst/>
          </a:prstGeom>
          <a:noFill/>
        </p:spPr>
        <p:txBody>
          <a:bodyPr wrap="none" lIns="91440" tIns="45720" rIns="91440" bIns="45720" anchor="b" anchorCtr="0">
            <a:noAutofit/>
          </a:bodyPr>
          <a:lstStyle/>
          <a:p>
            <a:r>
              <a:rPr lang="zh-CN" altLang="en-US" sz="3200" b="1" dirty="0">
                <a:latin typeface="Arial" panose="020B0604020202020204" pitchFamily="34" charset="0"/>
                <a:ea typeface="微软雅黑" panose="020B0503020204020204" pitchFamily="34" charset="-122"/>
                <a:sym typeface="Arial" panose="020B0604020202020204" pitchFamily="34" charset="0"/>
              </a:rPr>
              <a:t>公平性</a:t>
            </a:r>
          </a:p>
        </p:txBody>
      </p:sp>
    </p:spTree>
    <p:custDataLst>
      <p:tags r:id="rId2"/>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1" y="0"/>
            <a:ext cx="1421067" cy="617575"/>
          </a:xfrm>
          <a:prstGeom prst="rect">
            <a:avLst/>
          </a:prstGeom>
          <a:solidFill>
            <a:srgbClr val="EAF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b="1" dirty="0">
                <a:solidFill>
                  <a:schemeClr val="tx1"/>
                </a:solidFill>
                <a:latin typeface="Arial" panose="020B0604020202020204" pitchFamily="34" charset="0"/>
                <a:ea typeface="微软雅黑" panose="020B0503020204020204" pitchFamily="34" charset="-122"/>
                <a:sym typeface="Arial" panose="020B0604020202020204" pitchFamily="34" charset="0"/>
              </a:rPr>
              <a:t>基本信息</a:t>
            </a:r>
          </a:p>
        </p:txBody>
      </p:sp>
      <p:graphicFrame>
        <p:nvGraphicFramePr>
          <p:cNvPr id="24" name="表格 4"/>
          <p:cNvGraphicFramePr>
            <a:graphicFrameLocks noGrp="1"/>
          </p:cNvGraphicFramePr>
          <p:nvPr/>
        </p:nvGraphicFramePr>
        <p:xfrm>
          <a:off x="875224" y="919177"/>
          <a:ext cx="9813491" cy="2403324"/>
        </p:xfrm>
        <a:graphic>
          <a:graphicData uri="http://schemas.openxmlformats.org/drawingml/2006/table">
            <a:tbl>
              <a:tblPr firstRow="1" bandRow="1">
                <a:tableStyleId>{D7AC3CCA-C797-4891-BE02-D94E43425B78}</a:tableStyleId>
              </a:tblPr>
              <a:tblGrid>
                <a:gridCol w="2288600">
                  <a:extLst>
                    <a:ext uri="{9D8B030D-6E8A-4147-A177-3AD203B41FA5}">
                      <a16:colId xmlns:a16="http://schemas.microsoft.com/office/drawing/2014/main" val="20000"/>
                    </a:ext>
                  </a:extLst>
                </a:gridCol>
                <a:gridCol w="2788920">
                  <a:extLst>
                    <a:ext uri="{9D8B030D-6E8A-4147-A177-3AD203B41FA5}">
                      <a16:colId xmlns:a16="http://schemas.microsoft.com/office/drawing/2014/main" val="20001"/>
                    </a:ext>
                  </a:extLst>
                </a:gridCol>
                <a:gridCol w="2953512">
                  <a:extLst>
                    <a:ext uri="{9D8B030D-6E8A-4147-A177-3AD203B41FA5}">
                      <a16:colId xmlns:a16="http://schemas.microsoft.com/office/drawing/2014/main" val="20002"/>
                    </a:ext>
                  </a:extLst>
                </a:gridCol>
                <a:gridCol w="1782459">
                  <a:extLst>
                    <a:ext uri="{9D8B030D-6E8A-4147-A177-3AD203B41FA5}">
                      <a16:colId xmlns:a16="http://schemas.microsoft.com/office/drawing/2014/main" val="20003"/>
                    </a:ext>
                  </a:extLst>
                </a:gridCol>
              </a:tblGrid>
              <a:tr h="330177">
                <a:tc>
                  <a:txBody>
                    <a:bodyPr/>
                    <a:lstStyle/>
                    <a:p>
                      <a:pPr marL="0" indent="0" algn="l">
                        <a:buFont typeface="Wingdings" panose="05000000000000000000" pitchFamily="2" charset="2"/>
                        <a:buNone/>
                      </a:pPr>
                      <a:r>
                        <a:rPr lang="zh-CN" altLang="en-US" sz="1400" dirty="0">
                          <a:latin typeface="Arial" panose="020B0604020202020204" pitchFamily="34" charset="0"/>
                          <a:ea typeface="微软雅黑" panose="020B0503020204020204" pitchFamily="34" charset="-122"/>
                          <a:sym typeface="Arial" panose="020B0604020202020204" pitchFamily="34" charset="0"/>
                        </a:rPr>
                        <a:t>通用名称</a:t>
                      </a:r>
                      <a:endParaRPr lang="zh-CN" altLang="en-US" sz="1400"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a:txBody>
                  <a:tcPr anchor="ctr">
                    <a:solidFill>
                      <a:srgbClr val="D0E5F4"/>
                    </a:solidFill>
                  </a:tcPr>
                </a:tc>
                <a:tc>
                  <a:txBody>
                    <a:bodyPr/>
                    <a:lstStyle/>
                    <a:p>
                      <a:pPr algn="l"/>
                      <a:r>
                        <a:rPr lang="zh-CN" altLang="en-US" sz="1400" dirty="0">
                          <a:latin typeface="Arial" panose="020B0604020202020204" pitchFamily="34" charset="0"/>
                          <a:ea typeface="微软雅黑" panose="020B0503020204020204" pitchFamily="34" charset="-122"/>
                          <a:sym typeface="Arial" panose="020B0604020202020204" pitchFamily="34" charset="0"/>
                        </a:rPr>
                        <a:t>盐酸丙卡特罗吸入溶液</a:t>
                      </a:r>
                    </a:p>
                  </a:txBody>
                  <a:tcPr anchor="ctr">
                    <a:solidFill>
                      <a:schemeClr val="bg1"/>
                    </a:solidFill>
                  </a:tcPr>
                </a:tc>
                <a:tc>
                  <a:txBody>
                    <a:bodyPr/>
                    <a:lstStyle/>
                    <a:p>
                      <a:pPr marL="0" indent="0" algn="l">
                        <a:buFont typeface="Wingdings" panose="05000000000000000000" pitchFamily="2" charset="2"/>
                        <a:buNone/>
                      </a:pPr>
                      <a:r>
                        <a:rPr lang="zh-CN" altLang="en-US" sz="1400" b="0" dirty="0">
                          <a:latin typeface="Arial" panose="020B0604020202020204" pitchFamily="34" charset="0"/>
                          <a:ea typeface="微软雅黑" panose="020B0503020204020204" pitchFamily="34" charset="-122"/>
                          <a:sym typeface="Arial" panose="020B0604020202020204" pitchFamily="34" charset="0"/>
                        </a:rPr>
                        <a:t>注册规格</a:t>
                      </a:r>
                      <a:endParaRPr lang="zh-CN" altLang="en-US" sz="1400" b="0"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a:txBody>
                  <a:tcPr anchor="ctr">
                    <a:solidFill>
                      <a:srgbClr val="D0E5F4"/>
                    </a:solidFill>
                  </a:tcPr>
                </a:tc>
                <a:tc>
                  <a:txBody>
                    <a:bodyPr/>
                    <a:lstStyle/>
                    <a:p>
                      <a:pPr algn="l"/>
                      <a:r>
                        <a:rPr lang="en-US" altLang="zh-CN" sz="1400" b="0" dirty="0">
                          <a:solidFill>
                            <a:schemeClr val="tx1"/>
                          </a:solidFill>
                          <a:latin typeface="Arial" panose="020B0604020202020204" pitchFamily="34" charset="0"/>
                          <a:ea typeface="微软雅黑" panose="020B0503020204020204" pitchFamily="34" charset="-122"/>
                          <a:sym typeface="Arial" panose="020B0604020202020204" pitchFamily="34" charset="0"/>
                        </a:rPr>
                        <a:t>0.5ml:50</a:t>
                      </a:r>
                      <a:r>
                        <a:rPr lang="el-GR" altLang="zh-CN" sz="1400" b="0" dirty="0">
                          <a:solidFill>
                            <a:schemeClr val="tx1"/>
                          </a:solidFill>
                          <a:latin typeface="Arial" panose="020B0604020202020204" pitchFamily="34" charset="0"/>
                          <a:ea typeface="微软雅黑" panose="020B0503020204020204" pitchFamily="34" charset="-122"/>
                          <a:sym typeface="Arial" panose="020B0604020202020204" pitchFamily="34" charset="0"/>
                        </a:rPr>
                        <a:t>μ</a:t>
                      </a:r>
                      <a:r>
                        <a:rPr lang="en-US" altLang="zh-CN" sz="1400" b="0" dirty="0">
                          <a:solidFill>
                            <a:schemeClr val="tx1"/>
                          </a:solidFill>
                          <a:latin typeface="Arial" panose="020B0604020202020204" pitchFamily="34" charset="0"/>
                          <a:ea typeface="微软雅黑" panose="020B0503020204020204" pitchFamily="34" charset="-122"/>
                          <a:sym typeface="Arial" panose="020B0604020202020204" pitchFamily="34" charset="0"/>
                        </a:rPr>
                        <a:t>g</a:t>
                      </a:r>
                    </a:p>
                  </a:txBody>
                  <a:tcPr anchor="ctr">
                    <a:solidFill>
                      <a:schemeClr val="bg1"/>
                    </a:solidFill>
                  </a:tcPr>
                </a:tc>
                <a:extLst>
                  <a:ext uri="{0D108BD9-81ED-4DB2-BD59-A6C34878D82A}">
                    <a16:rowId xmlns:a16="http://schemas.microsoft.com/office/drawing/2014/main" val="10000"/>
                  </a:ext>
                </a:extLst>
              </a:tr>
              <a:tr h="330177">
                <a:tc>
                  <a:txBody>
                    <a:bodyPr/>
                    <a:lstStyle/>
                    <a:p>
                      <a:pPr marL="0" indent="0" algn="l">
                        <a:buFont typeface="Wingdings" panose="05000000000000000000" pitchFamily="2" charset="2"/>
                        <a:buNone/>
                      </a:pPr>
                      <a:r>
                        <a:rPr lang="zh-CN" altLang="zh-CN" sz="1400" kern="100" dirty="0">
                          <a:effectLst/>
                          <a:latin typeface="Arial" panose="020B0604020202020204" pitchFamily="34" charset="0"/>
                          <a:ea typeface="微软雅黑" panose="020B0503020204020204" pitchFamily="34" charset="-122"/>
                          <a:sym typeface="Arial" panose="020B0604020202020204" pitchFamily="34" charset="0"/>
                        </a:rPr>
                        <a:t>中国大陆首次上市时间</a:t>
                      </a:r>
                      <a:endParaRPr lang="zh-CN" altLang="en-US" sz="1400"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a:txBody>
                  <a:tcPr anchor="ctr">
                    <a:solidFill>
                      <a:srgbClr val="D0E5F4"/>
                    </a:solidFill>
                  </a:tcPr>
                </a:tc>
                <a:tc>
                  <a:txBody>
                    <a:bodyPr/>
                    <a:lstStyle/>
                    <a:p>
                      <a:pPr algn="l"/>
                      <a:r>
                        <a:rPr lang="en-US" altLang="zh-CN" sz="1400" dirty="0">
                          <a:solidFill>
                            <a:schemeClr val="tx1"/>
                          </a:solidFill>
                          <a:latin typeface="Arial" panose="020B0604020202020204" pitchFamily="34" charset="0"/>
                          <a:ea typeface="微软雅黑" panose="020B0503020204020204" pitchFamily="34" charset="-122"/>
                          <a:sym typeface="Arial" panose="020B0604020202020204" pitchFamily="34" charset="0"/>
                        </a:rPr>
                        <a:t>2023.06.30</a:t>
                      </a:r>
                    </a:p>
                  </a:txBody>
                  <a:tcPr anchor="ctr">
                    <a:solidFill>
                      <a:schemeClr val="bg1"/>
                    </a:solidFill>
                  </a:tcPr>
                </a:tc>
                <a:tc>
                  <a:txBody>
                    <a:bodyPr/>
                    <a:lstStyle/>
                    <a:p>
                      <a:pPr algn="l"/>
                      <a:r>
                        <a:rPr lang="zh-CN" altLang="en-US" sz="1400" dirty="0">
                          <a:solidFill>
                            <a:schemeClr val="tx1"/>
                          </a:solidFill>
                          <a:latin typeface="Arial" panose="020B0604020202020204" pitchFamily="34" charset="0"/>
                          <a:ea typeface="微软雅黑" panose="020B0503020204020204" pitchFamily="34" charset="-122"/>
                          <a:sym typeface="Arial" panose="020B0604020202020204" pitchFamily="34" charset="0"/>
                        </a:rPr>
                        <a:t>是否为</a:t>
                      </a:r>
                      <a:r>
                        <a:rPr lang="en-US" altLang="zh-CN" sz="1400" dirty="0">
                          <a:solidFill>
                            <a:schemeClr val="tx1"/>
                          </a:solidFill>
                          <a:latin typeface="Arial" panose="020B0604020202020204" pitchFamily="34" charset="0"/>
                          <a:ea typeface="微软雅黑" panose="020B0503020204020204" pitchFamily="34" charset="-122"/>
                          <a:sym typeface="Arial" panose="020B0604020202020204" pitchFamily="34" charset="0"/>
                        </a:rPr>
                        <a:t>OTC</a:t>
                      </a:r>
                    </a:p>
                  </a:txBody>
                  <a:tcPr anchor="ctr">
                    <a:solidFill>
                      <a:srgbClr val="D0E5F4"/>
                    </a:solidFill>
                  </a:tcPr>
                </a:tc>
                <a:tc>
                  <a:txBody>
                    <a:bodyPr/>
                    <a:lstStyle/>
                    <a:p>
                      <a:pPr algn="l"/>
                      <a:r>
                        <a:rPr lang="zh-CN" altLang="en-US" sz="1400" dirty="0">
                          <a:solidFill>
                            <a:schemeClr val="tx1"/>
                          </a:solidFill>
                          <a:latin typeface="Arial" panose="020B0604020202020204" pitchFamily="34" charset="0"/>
                          <a:ea typeface="微软雅黑" panose="020B0503020204020204" pitchFamily="34" charset="-122"/>
                          <a:sym typeface="Arial" panose="020B0604020202020204" pitchFamily="34" charset="0"/>
                        </a:rPr>
                        <a:t>否</a:t>
                      </a:r>
                      <a:endParaRPr lang="en-US" altLang="zh-CN" sz="1400"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a:txBody>
                  <a:tcPr anchor="ctr">
                    <a:solidFill>
                      <a:schemeClr val="bg1"/>
                    </a:solidFill>
                  </a:tcPr>
                </a:tc>
                <a:extLst>
                  <a:ext uri="{0D108BD9-81ED-4DB2-BD59-A6C34878D82A}">
                    <a16:rowId xmlns:a16="http://schemas.microsoft.com/office/drawing/2014/main" val="10001"/>
                  </a:ext>
                </a:extLst>
              </a:tr>
              <a:tr h="330177">
                <a:tc>
                  <a:txBody>
                    <a:bodyPr/>
                    <a:lstStyle/>
                    <a:p>
                      <a:pPr marL="0" indent="0" algn="l">
                        <a:buFont typeface="Wingdings" panose="05000000000000000000" pitchFamily="2" charset="2"/>
                        <a:buNone/>
                      </a:pPr>
                      <a:r>
                        <a:rPr lang="zh-CN" altLang="en-US" sz="1400" dirty="0">
                          <a:latin typeface="Arial" panose="020B0604020202020204" pitchFamily="34" charset="0"/>
                          <a:ea typeface="微软雅黑" panose="020B0503020204020204" pitchFamily="34" charset="-122"/>
                          <a:sym typeface="Arial" panose="020B0604020202020204" pitchFamily="34" charset="0"/>
                        </a:rPr>
                        <a:t>全球首个上市国家</a:t>
                      </a:r>
                      <a:r>
                        <a:rPr lang="en-US" altLang="zh-CN" sz="1400" dirty="0">
                          <a:latin typeface="Arial" panose="020B0604020202020204" pitchFamily="34" charset="0"/>
                          <a:ea typeface="微软雅黑" panose="020B0503020204020204" pitchFamily="34" charset="-122"/>
                          <a:sym typeface="Arial" panose="020B0604020202020204" pitchFamily="34" charset="0"/>
                        </a:rPr>
                        <a:t>/</a:t>
                      </a:r>
                      <a:r>
                        <a:rPr lang="zh-CN" altLang="en-US" sz="1400" dirty="0">
                          <a:latin typeface="Arial" panose="020B0604020202020204" pitchFamily="34" charset="0"/>
                          <a:ea typeface="微软雅黑" panose="020B0503020204020204" pitchFamily="34" charset="-122"/>
                          <a:sym typeface="Arial" panose="020B0604020202020204" pitchFamily="34" charset="0"/>
                        </a:rPr>
                        <a:t>地区及上市时间</a:t>
                      </a:r>
                      <a:endParaRPr lang="zh-CN" altLang="en-US" sz="1400"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a:txBody>
                  <a:tcPr anchor="ctr">
                    <a:solidFill>
                      <a:srgbClr val="D0E5F4"/>
                    </a:solidFill>
                  </a:tcPr>
                </a:tc>
                <a:tc>
                  <a:txBody>
                    <a:bodyPr/>
                    <a:lstStyle/>
                    <a:p>
                      <a:pPr algn="l"/>
                      <a:r>
                        <a:rPr lang="zh-CN" altLang="en-US" sz="1400" dirty="0">
                          <a:solidFill>
                            <a:schemeClr val="tx1"/>
                          </a:solidFill>
                          <a:latin typeface="Arial" panose="020B0604020202020204" pitchFamily="34" charset="0"/>
                          <a:ea typeface="微软雅黑" panose="020B0503020204020204" pitchFamily="34" charset="-122"/>
                          <a:sym typeface="Arial" panose="020B0604020202020204" pitchFamily="34" charset="0"/>
                        </a:rPr>
                        <a:t>日本</a:t>
                      </a:r>
                      <a:r>
                        <a:rPr lang="en-US" altLang="zh-CN" sz="1400" dirty="0">
                          <a:solidFill>
                            <a:schemeClr val="tx1"/>
                          </a:solidFill>
                          <a:latin typeface="Arial" panose="020B0604020202020204" pitchFamily="34" charset="0"/>
                          <a:ea typeface="微软雅黑" panose="020B0503020204020204" pitchFamily="34" charset="-122"/>
                          <a:sym typeface="Arial" panose="020B0604020202020204" pitchFamily="34" charset="0"/>
                        </a:rPr>
                        <a:t>,1987.10</a:t>
                      </a:r>
                      <a:endParaRPr lang="zh-CN" altLang="en-US" sz="1400"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a:txBody>
                  <a:tcPr anchor="ctr">
                    <a:solidFill>
                      <a:schemeClr val="bg1"/>
                    </a:solidFill>
                  </a:tcPr>
                </a:tc>
                <a:tc>
                  <a:txBody>
                    <a:bodyPr/>
                    <a:lstStyle/>
                    <a:p>
                      <a:pPr marL="0" indent="0" algn="l">
                        <a:buFont typeface="Wingdings" panose="05000000000000000000" pitchFamily="2" charset="2"/>
                        <a:buNone/>
                      </a:pPr>
                      <a:r>
                        <a:rPr lang="zh-CN" altLang="en-US" sz="1400" dirty="0">
                          <a:latin typeface="Arial" panose="020B0604020202020204" pitchFamily="34" charset="0"/>
                          <a:ea typeface="微软雅黑" panose="020B0503020204020204" pitchFamily="34" charset="-122"/>
                          <a:sym typeface="Arial" panose="020B0604020202020204" pitchFamily="34" charset="0"/>
                        </a:rPr>
                        <a:t>目前大陆地通用名药品的上市情况</a:t>
                      </a:r>
                      <a:endParaRPr lang="zh-CN" altLang="en-US" sz="1400"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a:txBody>
                  <a:tcPr anchor="ctr">
                    <a:solidFill>
                      <a:srgbClr val="D0E5F4"/>
                    </a:solidFill>
                  </a:tcPr>
                </a:tc>
                <a:tc>
                  <a:txBody>
                    <a:bodyPr/>
                    <a:lstStyle/>
                    <a:p>
                      <a:pPr algn="l"/>
                      <a:r>
                        <a:rPr lang="zh-CN" altLang="en-US" sz="1400" b="1" dirty="0">
                          <a:solidFill>
                            <a:schemeClr val="tx1"/>
                          </a:solidFill>
                          <a:latin typeface="Arial" panose="020B0604020202020204" pitchFamily="34" charset="0"/>
                          <a:ea typeface="微软雅黑" panose="020B0503020204020204" pitchFamily="34" charset="-122"/>
                          <a:sym typeface="Arial" panose="020B0604020202020204" pitchFamily="34" charset="0"/>
                        </a:rPr>
                        <a:t>独家</a:t>
                      </a:r>
                    </a:p>
                  </a:txBody>
                  <a:tcPr anchor="ctr">
                    <a:solidFill>
                      <a:schemeClr val="bg1"/>
                    </a:solidFill>
                  </a:tcPr>
                </a:tc>
                <a:extLst>
                  <a:ext uri="{0D108BD9-81ED-4DB2-BD59-A6C34878D82A}">
                    <a16:rowId xmlns:a16="http://schemas.microsoft.com/office/drawing/2014/main" val="10002"/>
                  </a:ext>
                </a:extLst>
              </a:tr>
              <a:tr h="311103">
                <a:tc>
                  <a:txBody>
                    <a:bodyPr/>
                    <a:lstStyle/>
                    <a:p>
                      <a:pPr marL="0" indent="0" algn="l">
                        <a:buFont typeface="Wingdings" panose="05000000000000000000" pitchFamily="2" charset="2"/>
                        <a:buNone/>
                      </a:pPr>
                      <a:r>
                        <a:rPr lang="zh-CN" altLang="en-US" sz="1400" dirty="0">
                          <a:latin typeface="Arial" panose="020B0604020202020204" pitchFamily="34" charset="0"/>
                          <a:ea typeface="微软雅黑" panose="020B0503020204020204" pitchFamily="34" charset="-122"/>
                          <a:sym typeface="Arial" panose="020B0604020202020204" pitchFamily="34" charset="0"/>
                        </a:rPr>
                        <a:t>适应症</a:t>
                      </a:r>
                      <a:endParaRPr lang="zh-CN" altLang="en-US" sz="1400"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a:txBody>
                  <a:tcPr anchor="ctr">
                    <a:solidFill>
                      <a:srgbClr val="D0E5F4"/>
                    </a:solidFill>
                  </a:tcPr>
                </a:tc>
                <a:tc gridSpan="3">
                  <a:txBody>
                    <a:bodyPr/>
                    <a:lstStyle/>
                    <a:p>
                      <a:pPr algn="l" latinLnBrk="1">
                        <a:lnSpc>
                          <a:spcPct val="114000"/>
                        </a:lnSpc>
                      </a:pPr>
                      <a:r>
                        <a:rPr lang="zh-CN" altLang="en-US" sz="1400" b="1" dirty="0">
                          <a:solidFill>
                            <a:srgbClr val="E47D13"/>
                          </a:solidFill>
                          <a:latin typeface="Arial" panose="020B0604020202020204" pitchFamily="34" charset="0"/>
                          <a:ea typeface="微软雅黑" panose="020B0503020204020204" pitchFamily="34" charset="-122"/>
                          <a:sym typeface="Arial" panose="020B0604020202020204" pitchFamily="34" charset="0"/>
                        </a:rPr>
                        <a:t>本品可缓解支气管哮喘、慢性支气管炎、肺气肿等气道阻塞引起的各种症状。</a:t>
                      </a:r>
                    </a:p>
                  </a:txBody>
                  <a:tcPr anchor="ctr">
                    <a:solidFill>
                      <a:schemeClr val="bg1"/>
                    </a:solidFill>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3"/>
                  </a:ext>
                </a:extLst>
              </a:tr>
              <a:tr h="890165">
                <a:tc>
                  <a:txBody>
                    <a:bodyPr/>
                    <a:lstStyle/>
                    <a:p>
                      <a:pPr marL="0" indent="0" algn="l">
                        <a:buFont typeface="Wingdings" panose="05000000000000000000" pitchFamily="2" charset="2"/>
                        <a:buNone/>
                      </a:pPr>
                      <a:r>
                        <a:rPr lang="zh-CN" altLang="en-US" sz="1400" dirty="0">
                          <a:solidFill>
                            <a:schemeClr val="tx1"/>
                          </a:solidFill>
                          <a:latin typeface="Arial" panose="020B0604020202020204" pitchFamily="34" charset="0"/>
                          <a:ea typeface="微软雅黑" panose="020B0503020204020204" pitchFamily="34" charset="-122"/>
                          <a:sym typeface="Arial" panose="020B0604020202020204" pitchFamily="34" charset="0"/>
                        </a:rPr>
                        <a:t>用法用量</a:t>
                      </a:r>
                    </a:p>
                  </a:txBody>
                  <a:tcPr anchor="ctr">
                    <a:solidFill>
                      <a:srgbClr val="D0E5F4"/>
                    </a:solidFill>
                  </a:tcPr>
                </a:tc>
                <a:tc gridSpan="3">
                  <a:txBody>
                    <a:bodyPr/>
                    <a:lstStyle/>
                    <a:p>
                      <a:pPr algn="l" latinLnBrk="1">
                        <a:lnSpc>
                          <a:spcPct val="114000"/>
                        </a:lnSpc>
                      </a:pPr>
                      <a:r>
                        <a:rPr lang="zh-CN" altLang="en-US" sz="1400" b="0" dirty="0">
                          <a:solidFill>
                            <a:schemeClr val="tx1"/>
                          </a:solidFill>
                          <a:latin typeface="Arial" panose="020B0604020202020204" pitchFamily="34" charset="0"/>
                          <a:ea typeface="微软雅黑" panose="020B0503020204020204" pitchFamily="34" charset="-122"/>
                          <a:sym typeface="Arial" panose="020B0604020202020204" pitchFamily="34" charset="0"/>
                        </a:rPr>
                        <a:t>本品应通过雾化器并在医生的指导下使用，不可注射或吞服。</a:t>
                      </a:r>
                      <a:r>
                        <a:rPr lang="zh-CN" altLang="en-US" sz="1400" b="1" dirty="0">
                          <a:solidFill>
                            <a:schemeClr val="tx1"/>
                          </a:solidFill>
                          <a:latin typeface="Arial" panose="020B0604020202020204" pitchFamily="34" charset="0"/>
                          <a:ea typeface="微软雅黑" panose="020B0503020204020204" pitchFamily="34" charset="-122"/>
                          <a:sym typeface="Arial" panose="020B0604020202020204" pitchFamily="34" charset="0"/>
                        </a:rPr>
                        <a:t>通常成人</a:t>
                      </a:r>
                      <a:r>
                        <a:rPr lang="en-US" altLang="zh-CN" sz="1400" b="1" dirty="0">
                          <a:solidFill>
                            <a:schemeClr val="tx1"/>
                          </a:solidFill>
                          <a:latin typeface="Arial" panose="020B0604020202020204" pitchFamily="34" charset="0"/>
                          <a:ea typeface="微软雅黑" panose="020B0503020204020204" pitchFamily="34" charset="-122"/>
                          <a:sym typeface="Arial" panose="020B0604020202020204" pitchFamily="34" charset="0"/>
                        </a:rPr>
                        <a:t>1</a:t>
                      </a:r>
                      <a:r>
                        <a:rPr lang="zh-CN" altLang="en-US" sz="1400" b="1" dirty="0">
                          <a:solidFill>
                            <a:schemeClr val="tx1"/>
                          </a:solidFill>
                          <a:latin typeface="Arial" panose="020B0604020202020204" pitchFamily="34" charset="0"/>
                          <a:ea typeface="微软雅黑" panose="020B0503020204020204" pitchFamily="34" charset="-122"/>
                          <a:sym typeface="Arial" panose="020B0604020202020204" pitchFamily="34" charset="0"/>
                        </a:rPr>
                        <a:t>次</a:t>
                      </a:r>
                      <a:r>
                        <a:rPr lang="en-US" altLang="zh-CN" sz="1400" b="1" dirty="0">
                          <a:solidFill>
                            <a:schemeClr val="tx1"/>
                          </a:solidFill>
                          <a:latin typeface="Arial" panose="020B0604020202020204" pitchFamily="34" charset="0"/>
                          <a:ea typeface="微软雅黑" panose="020B0503020204020204" pitchFamily="34" charset="-122"/>
                          <a:sym typeface="Arial" panose="020B0604020202020204" pitchFamily="34" charset="0"/>
                        </a:rPr>
                        <a:t>30~50μg(0.3~0.5ml),</a:t>
                      </a:r>
                      <a:r>
                        <a:rPr lang="zh-CN" altLang="en-US" sz="1400" b="1" dirty="0">
                          <a:solidFill>
                            <a:schemeClr val="tx1"/>
                          </a:solidFill>
                          <a:latin typeface="Arial" panose="020B0604020202020204" pitchFamily="34" charset="0"/>
                          <a:ea typeface="微软雅黑" panose="020B0503020204020204" pitchFamily="34" charset="-122"/>
                          <a:sym typeface="Arial" panose="020B0604020202020204" pitchFamily="34" charset="0"/>
                        </a:rPr>
                        <a:t>儿童</a:t>
                      </a:r>
                      <a:r>
                        <a:rPr lang="en-US" altLang="zh-CN" sz="1400" b="1" dirty="0">
                          <a:solidFill>
                            <a:schemeClr val="tx1"/>
                          </a:solidFill>
                          <a:latin typeface="Arial" panose="020B0604020202020204" pitchFamily="34" charset="0"/>
                          <a:ea typeface="微软雅黑" panose="020B0503020204020204" pitchFamily="34" charset="-122"/>
                          <a:sym typeface="Arial" panose="020B0604020202020204" pitchFamily="34" charset="0"/>
                        </a:rPr>
                        <a:t>1</a:t>
                      </a:r>
                      <a:r>
                        <a:rPr lang="zh-CN" altLang="en-US" sz="1400" b="1" dirty="0">
                          <a:solidFill>
                            <a:schemeClr val="tx1"/>
                          </a:solidFill>
                          <a:latin typeface="Arial" panose="020B0604020202020204" pitchFamily="34" charset="0"/>
                          <a:ea typeface="微软雅黑" panose="020B0503020204020204" pitchFamily="34" charset="-122"/>
                          <a:sym typeface="Arial" panose="020B0604020202020204" pitchFamily="34" charset="0"/>
                        </a:rPr>
                        <a:t>次</a:t>
                      </a:r>
                      <a:r>
                        <a:rPr lang="en-US" altLang="zh-CN" sz="1400" b="1" dirty="0">
                          <a:solidFill>
                            <a:schemeClr val="tx1"/>
                          </a:solidFill>
                          <a:latin typeface="Arial" panose="020B0604020202020204" pitchFamily="34" charset="0"/>
                          <a:ea typeface="微软雅黑" panose="020B0503020204020204" pitchFamily="34" charset="-122"/>
                          <a:sym typeface="Arial" panose="020B0604020202020204" pitchFamily="34" charset="0"/>
                        </a:rPr>
                        <a:t>10~30μg(0.1~0.3 ml),</a:t>
                      </a:r>
                      <a:r>
                        <a:rPr lang="zh-CN" altLang="en-US" sz="1400" b="1" dirty="0">
                          <a:solidFill>
                            <a:schemeClr val="tx1"/>
                          </a:solidFill>
                          <a:latin typeface="Arial" panose="020B0604020202020204" pitchFamily="34" charset="0"/>
                          <a:ea typeface="微软雅黑" panose="020B0503020204020204" pitchFamily="34" charset="-122"/>
                          <a:sym typeface="Arial" panose="020B0604020202020204" pitchFamily="34" charset="0"/>
                        </a:rPr>
                        <a:t>一边深呼吸一边用雾化器吸入本品。</a:t>
                      </a:r>
                      <a:r>
                        <a:rPr lang="zh-CN" altLang="en-US" sz="1400" b="0" dirty="0">
                          <a:solidFill>
                            <a:schemeClr val="tx1"/>
                          </a:solidFill>
                          <a:latin typeface="Arial" panose="020B0604020202020204" pitchFamily="34" charset="0"/>
                          <a:ea typeface="微软雅黑" panose="020B0503020204020204" pitchFamily="34" charset="-122"/>
                          <a:sym typeface="Arial" panose="020B0604020202020204" pitchFamily="34" charset="0"/>
                        </a:rPr>
                        <a:t>可根据年龄及症状适当增减给药剂量，每日不超过</a:t>
                      </a:r>
                      <a:r>
                        <a:rPr lang="en-US" altLang="zh-CN" sz="1400" b="0" dirty="0">
                          <a:solidFill>
                            <a:schemeClr val="tx1"/>
                          </a:solidFill>
                          <a:latin typeface="Arial" panose="020B0604020202020204" pitchFamily="34" charset="0"/>
                          <a:ea typeface="微软雅黑" panose="020B0503020204020204" pitchFamily="34" charset="-122"/>
                          <a:sym typeface="Arial" panose="020B0604020202020204" pitchFamily="34" charset="0"/>
                        </a:rPr>
                        <a:t>4</a:t>
                      </a:r>
                      <a:r>
                        <a:rPr lang="zh-CN" altLang="en-US" sz="1400" b="0" dirty="0">
                          <a:solidFill>
                            <a:schemeClr val="tx1"/>
                          </a:solidFill>
                          <a:latin typeface="Arial" panose="020B0604020202020204" pitchFamily="34" charset="0"/>
                          <a:ea typeface="微软雅黑" panose="020B0503020204020204" pitchFamily="34" charset="-122"/>
                          <a:sym typeface="Arial" panose="020B0604020202020204" pitchFamily="34" charset="0"/>
                        </a:rPr>
                        <a:t>次。</a:t>
                      </a:r>
                    </a:p>
                  </a:txBody>
                  <a:tcPr anchor="ctr">
                    <a:solidFill>
                      <a:schemeClr val="bg1"/>
                    </a:solidFill>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4"/>
                  </a:ext>
                </a:extLst>
              </a:tr>
            </a:tbl>
          </a:graphicData>
        </a:graphic>
      </p:graphicFrame>
      <p:sp>
        <p:nvSpPr>
          <p:cNvPr id="26" name="iSļiḓe"/>
          <p:cNvSpPr txBox="1"/>
          <p:nvPr/>
        </p:nvSpPr>
        <p:spPr>
          <a:xfrm>
            <a:off x="1396195" y="118813"/>
            <a:ext cx="6130612" cy="498762"/>
          </a:xfrm>
          <a:prstGeom prst="rect">
            <a:avLst/>
          </a:prstGeom>
          <a:noFill/>
        </p:spPr>
        <p:txBody>
          <a:bodyPr wrap="none" lIns="91440" tIns="45720" rIns="91440" bIns="45720" anchor="b" anchorCtr="0">
            <a:noAutofit/>
          </a:bodyPr>
          <a:lstStyle/>
          <a:p>
            <a:r>
              <a:rPr lang="zh-CN" altLang="en-US" sz="2800" b="1" i="1" dirty="0">
                <a:latin typeface="Arial" panose="020B0604020202020204" pitchFamily="34" charset="0"/>
                <a:ea typeface="微软雅黑" panose="020B0503020204020204" pitchFamily="34" charset="-122"/>
                <a:sym typeface="Arial" panose="020B0604020202020204" pitchFamily="34" charset="0"/>
              </a:rPr>
              <a:t>丙卡特罗 </a:t>
            </a:r>
            <a:r>
              <a:rPr lang="en-US" altLang="zh-CN" sz="2800" dirty="0">
                <a:latin typeface="Arial" panose="020B0604020202020204" pitchFamily="34" charset="0"/>
                <a:ea typeface="微软雅黑" panose="020B0503020204020204" pitchFamily="34" charset="-122"/>
                <a:sym typeface="Arial" panose="020B0604020202020204" pitchFamily="34" charset="0"/>
              </a:rPr>
              <a:t>: </a:t>
            </a:r>
            <a:r>
              <a:rPr lang="zh-CN" altLang="en-US" sz="2800" b="1" dirty="0">
                <a:latin typeface="Arial" panose="020B0604020202020204" pitchFamily="34" charset="0"/>
                <a:ea typeface="微软雅黑" panose="020B0503020204020204" pitchFamily="34" charset="-122"/>
                <a:sym typeface="Arial" panose="020B0604020202020204" pitchFamily="34" charset="0"/>
              </a:rPr>
              <a:t>适用于儿童和成人的高选择性</a:t>
            </a:r>
            <a:r>
              <a:rPr lang="en-US" altLang="zh-CN" sz="2800" b="1" dirty="0">
                <a:latin typeface="Arial" panose="020B0604020202020204" pitchFamily="34" charset="0"/>
                <a:ea typeface="微软雅黑" panose="020B0503020204020204" pitchFamily="34" charset="-122"/>
                <a:sym typeface="Arial" panose="020B0604020202020204" pitchFamily="34" charset="0"/>
              </a:rPr>
              <a:t>β</a:t>
            </a:r>
            <a:r>
              <a:rPr lang="en-US" altLang="zh-CN" sz="2800" b="1" baseline="-25000" dirty="0">
                <a:latin typeface="Arial" panose="020B0604020202020204" pitchFamily="34" charset="0"/>
                <a:ea typeface="微软雅黑" panose="020B0503020204020204" pitchFamily="34" charset="-122"/>
                <a:sym typeface="Arial" panose="020B0604020202020204" pitchFamily="34" charset="0"/>
              </a:rPr>
              <a:t>2</a:t>
            </a:r>
            <a:r>
              <a:rPr lang="zh-CN" altLang="en-US" sz="2800" b="1" dirty="0">
                <a:latin typeface="Arial" panose="020B0604020202020204" pitchFamily="34" charset="0"/>
                <a:ea typeface="微软雅黑" panose="020B0503020204020204" pitchFamily="34" charset="-122"/>
                <a:sym typeface="Arial" panose="020B0604020202020204" pitchFamily="34" charset="0"/>
              </a:rPr>
              <a:t>受体完全激动剂</a:t>
            </a:r>
          </a:p>
        </p:txBody>
      </p:sp>
      <p:sp>
        <p:nvSpPr>
          <p:cNvPr id="124" name="iSļiḓe"/>
          <p:cNvSpPr txBox="1"/>
          <p:nvPr/>
        </p:nvSpPr>
        <p:spPr>
          <a:xfrm>
            <a:off x="875224" y="3802467"/>
            <a:ext cx="10345588" cy="432454"/>
          </a:xfrm>
          <a:prstGeom prst="rect">
            <a:avLst/>
          </a:prstGeom>
          <a:solidFill>
            <a:schemeClr val="accent6">
              <a:lumMod val="20000"/>
              <a:lumOff val="80000"/>
            </a:schemeClr>
          </a:solidFill>
        </p:spPr>
        <p:txBody>
          <a:bodyPr wrap="none" lIns="91440" tIns="45720" rIns="91440" bIns="45720" anchor="b" anchorCtr="0">
            <a:noAutofit/>
          </a:bodyPr>
          <a:lstStyle/>
          <a:p>
            <a:pPr algn="ctr"/>
            <a:r>
              <a:rPr lang="zh-CN" altLang="en-US" sz="2000" b="1" dirty="0">
                <a:solidFill>
                  <a:srgbClr val="E47D13"/>
                </a:solidFill>
                <a:latin typeface="Arial" panose="020B0604020202020204" pitchFamily="34" charset="0"/>
                <a:ea typeface="微软雅黑" panose="020B0503020204020204" pitchFamily="34" charset="-122"/>
                <a:sym typeface="Arial" panose="020B0604020202020204" pitchFamily="34" charset="0"/>
              </a:rPr>
              <a:t>丙卡特罗制剂在国内外有</a:t>
            </a:r>
            <a:r>
              <a:rPr lang="en-US" altLang="zh-CN" sz="2000" b="1" dirty="0">
                <a:solidFill>
                  <a:srgbClr val="E47D13"/>
                </a:solidFill>
                <a:latin typeface="Arial" panose="020B0604020202020204" pitchFamily="34" charset="0"/>
                <a:ea typeface="微软雅黑" panose="020B0503020204020204" pitchFamily="34" charset="-122"/>
                <a:sym typeface="Arial" panose="020B0604020202020204" pitchFamily="34" charset="0"/>
              </a:rPr>
              <a:t>30</a:t>
            </a:r>
            <a:r>
              <a:rPr lang="zh-CN" altLang="en-US" sz="2000" b="1" dirty="0">
                <a:solidFill>
                  <a:srgbClr val="E47D13"/>
                </a:solidFill>
                <a:latin typeface="Arial" panose="020B0604020202020204" pitchFamily="34" charset="0"/>
                <a:ea typeface="微软雅黑" panose="020B0503020204020204" pitchFamily="34" charset="-122"/>
                <a:sym typeface="Arial" panose="020B0604020202020204" pitchFamily="34" charset="0"/>
              </a:rPr>
              <a:t>多年用药经验，制剂得到充足完善和发展</a:t>
            </a:r>
            <a:endParaRPr lang="zh-CN" altLang="en-US" b="1" dirty="0">
              <a:solidFill>
                <a:srgbClr val="E47D13"/>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29" name="组合 128"/>
          <p:cNvGrpSpPr/>
          <p:nvPr/>
        </p:nvGrpSpPr>
        <p:grpSpPr>
          <a:xfrm>
            <a:off x="846459" y="4345795"/>
            <a:ext cx="10345588" cy="1894668"/>
            <a:chOff x="2506026" y="5250590"/>
            <a:chExt cx="6811918" cy="1268988"/>
          </a:xfrm>
        </p:grpSpPr>
        <p:grpSp>
          <p:nvGrpSpPr>
            <p:cNvPr id="130" name="iṡľïḋè"/>
            <p:cNvGrpSpPr/>
            <p:nvPr/>
          </p:nvGrpSpPr>
          <p:grpSpPr bwMode="auto">
            <a:xfrm>
              <a:off x="2506026" y="5808900"/>
              <a:ext cx="6811918" cy="126577"/>
              <a:chOff x="832509" y="3538536"/>
              <a:chExt cx="10527134" cy="209828"/>
            </a:xfrm>
          </p:grpSpPr>
          <p:sp>
            <p:nvSpPr>
              <p:cNvPr id="164" name="íṡḷïḍè"/>
              <p:cNvSpPr/>
              <p:nvPr/>
            </p:nvSpPr>
            <p:spPr>
              <a:xfrm>
                <a:off x="937271" y="3621196"/>
                <a:ext cx="10379363" cy="4450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65" name="iŝlîḑe"/>
              <p:cNvSpPr/>
              <p:nvPr/>
            </p:nvSpPr>
            <p:spPr>
              <a:xfrm rot="2700000">
                <a:off x="832357" y="3538688"/>
                <a:ext cx="209828" cy="209524"/>
              </a:xfrm>
              <a:prstGeom prst="teardrop">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66" name="ïṥḷïde"/>
              <p:cNvSpPr/>
              <p:nvPr/>
            </p:nvSpPr>
            <p:spPr>
              <a:xfrm rot="18900000" flipH="1">
                <a:off x="11149815" y="3538688"/>
                <a:ext cx="209828" cy="209524"/>
              </a:xfrm>
              <a:prstGeom prst="teardrop">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grpSp>
        <p:sp>
          <p:nvSpPr>
            <p:cNvPr id="131" name="işlîḍê"/>
            <p:cNvSpPr/>
            <p:nvPr/>
          </p:nvSpPr>
          <p:spPr>
            <a:xfrm>
              <a:off x="3698347" y="5817449"/>
              <a:ext cx="121578" cy="108294"/>
            </a:xfrm>
            <a:prstGeom prst="ellipse">
              <a:avLst/>
            </a:prstGeom>
            <a:solidFill>
              <a:schemeClr val="accent5">
                <a:lumMod val="40000"/>
                <a:lumOff val="60000"/>
              </a:schemeClr>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32" name="íṩļiďé"/>
            <p:cNvSpPr/>
            <p:nvPr/>
          </p:nvSpPr>
          <p:spPr>
            <a:xfrm>
              <a:off x="2985941" y="6060636"/>
              <a:ext cx="1070743" cy="454074"/>
            </a:xfrm>
            <a:prstGeom prst="wedgeRectCallout">
              <a:avLst>
                <a:gd name="adj1" fmla="val 22336"/>
                <a:gd name="adj2" fmla="val -63937"/>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33" name="íśliḑé"/>
            <p:cNvSpPr/>
            <p:nvPr/>
          </p:nvSpPr>
          <p:spPr>
            <a:xfrm>
              <a:off x="4400089" y="5817449"/>
              <a:ext cx="120512" cy="108294"/>
            </a:xfrm>
            <a:prstGeom prst="ellipse">
              <a:avLst/>
            </a:prstGeom>
            <a:solidFill>
              <a:schemeClr val="accent2"/>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34" name="íṥlîḓe"/>
            <p:cNvSpPr/>
            <p:nvPr/>
          </p:nvSpPr>
          <p:spPr>
            <a:xfrm rot="10800000">
              <a:off x="4161198" y="5256031"/>
              <a:ext cx="1070743" cy="453124"/>
            </a:xfrm>
            <a:prstGeom prst="wedgeRectCallout">
              <a:avLst>
                <a:gd name="adj1" fmla="val 22336"/>
                <a:gd name="adj2" fmla="val -63937"/>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35" name="isľîďè"/>
            <p:cNvSpPr/>
            <p:nvPr/>
          </p:nvSpPr>
          <p:spPr>
            <a:xfrm>
              <a:off x="5481550" y="5822317"/>
              <a:ext cx="121578" cy="108294"/>
            </a:xfrm>
            <a:prstGeom prst="ellipse">
              <a:avLst/>
            </a:prstGeom>
            <a:solidFill>
              <a:srgbClr val="A6AFBD"/>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36" name="iSľíḓè"/>
            <p:cNvSpPr/>
            <p:nvPr/>
          </p:nvSpPr>
          <p:spPr>
            <a:xfrm>
              <a:off x="6247794" y="5784111"/>
              <a:ext cx="121578" cy="108294"/>
            </a:xfrm>
            <a:prstGeom prst="ellipse">
              <a:avLst/>
            </a:prstGeom>
            <a:solidFill>
              <a:schemeClr val="accent4"/>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37" name="iṧḻiḑê"/>
            <p:cNvSpPr/>
            <p:nvPr/>
          </p:nvSpPr>
          <p:spPr>
            <a:xfrm>
              <a:off x="7311392" y="5808178"/>
              <a:ext cx="121578" cy="108294"/>
            </a:xfrm>
            <a:prstGeom prst="ellipse">
              <a:avLst/>
            </a:prstGeom>
            <a:solidFill>
              <a:schemeClr val="accent5"/>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38" name="îSḷîḋe"/>
            <p:cNvSpPr/>
            <p:nvPr/>
          </p:nvSpPr>
          <p:spPr>
            <a:xfrm>
              <a:off x="7937203" y="5827693"/>
              <a:ext cx="121578" cy="108294"/>
            </a:xfrm>
            <a:prstGeom prst="ellipse">
              <a:avLst/>
            </a:prstGeom>
            <a:solidFill>
              <a:schemeClr val="accent6"/>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39" name="ïṧḻiḑè"/>
            <p:cNvSpPr/>
            <p:nvPr/>
          </p:nvSpPr>
          <p:spPr>
            <a:xfrm rot="10800000">
              <a:off x="6007837" y="5272669"/>
              <a:ext cx="1070743" cy="453124"/>
            </a:xfrm>
            <a:prstGeom prst="wedgeRectCallout">
              <a:avLst>
                <a:gd name="adj1" fmla="val 22336"/>
                <a:gd name="adj2" fmla="val -63937"/>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40" name="ïṩlíḍè"/>
            <p:cNvSpPr txBox="1"/>
            <p:nvPr/>
          </p:nvSpPr>
          <p:spPr>
            <a:xfrm>
              <a:off x="3607104" y="5648300"/>
              <a:ext cx="349576" cy="159878"/>
            </a:xfrm>
            <a:prstGeom prst="rect">
              <a:avLst/>
            </a:prstGeom>
            <a:noFill/>
          </p:spPr>
          <p:txBody>
            <a:bodyPr wrap="none">
              <a:noAutofit/>
            </a:bodyPr>
            <a:lstStyle/>
            <a:p>
              <a:pPr eaLnBrk="1" fontAlgn="auto" hangingPunct="1">
                <a:defRPr/>
              </a:pPr>
              <a:r>
                <a:rPr lang="en-US" sz="12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2002</a:t>
              </a:r>
            </a:p>
          </p:txBody>
        </p:sp>
        <p:sp>
          <p:nvSpPr>
            <p:cNvPr id="141" name="íṣļidê"/>
            <p:cNvSpPr txBox="1"/>
            <p:nvPr/>
          </p:nvSpPr>
          <p:spPr>
            <a:xfrm>
              <a:off x="5387952" y="5646677"/>
              <a:ext cx="340887" cy="169575"/>
            </a:xfrm>
            <a:prstGeom prst="rect">
              <a:avLst/>
            </a:prstGeom>
            <a:noFill/>
          </p:spPr>
          <p:txBody>
            <a:bodyPr wrap="none">
              <a:noAutofit/>
            </a:bodyPr>
            <a:lstStyle/>
            <a:p>
              <a:pPr eaLnBrk="1" fontAlgn="auto" hangingPunct="1">
                <a:defRPr/>
              </a:pPr>
              <a:r>
                <a:rPr lang="en-US" sz="12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2005</a:t>
              </a:r>
            </a:p>
          </p:txBody>
        </p:sp>
        <p:sp>
          <p:nvSpPr>
            <p:cNvPr id="142" name="íSļïdê"/>
            <p:cNvSpPr txBox="1"/>
            <p:nvPr/>
          </p:nvSpPr>
          <p:spPr>
            <a:xfrm>
              <a:off x="7221208" y="5644644"/>
              <a:ext cx="356449" cy="190277"/>
            </a:xfrm>
            <a:prstGeom prst="rect">
              <a:avLst/>
            </a:prstGeom>
            <a:noFill/>
          </p:spPr>
          <p:txBody>
            <a:bodyPr wrap="none">
              <a:noAutofit/>
            </a:bodyPr>
            <a:lstStyle/>
            <a:p>
              <a:pPr eaLnBrk="1" fontAlgn="auto" hangingPunct="1">
                <a:defRPr/>
              </a:pPr>
              <a:r>
                <a:rPr lang="en-US" sz="12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2011</a:t>
              </a:r>
            </a:p>
          </p:txBody>
        </p:sp>
        <p:sp>
          <p:nvSpPr>
            <p:cNvPr id="143" name="îṩ1íďé"/>
            <p:cNvSpPr txBox="1"/>
            <p:nvPr/>
          </p:nvSpPr>
          <p:spPr>
            <a:xfrm>
              <a:off x="4300256" y="5913278"/>
              <a:ext cx="381535" cy="205022"/>
            </a:xfrm>
            <a:prstGeom prst="rect">
              <a:avLst/>
            </a:prstGeom>
            <a:noFill/>
          </p:spPr>
          <p:txBody>
            <a:bodyPr wrap="none">
              <a:noAutofit/>
            </a:bodyPr>
            <a:lstStyle/>
            <a:p>
              <a:pPr eaLnBrk="1" fontAlgn="auto" hangingPunct="1">
                <a:defRPr/>
              </a:pPr>
              <a:r>
                <a:rPr lang="en-US" sz="12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2002</a:t>
              </a:r>
            </a:p>
          </p:txBody>
        </p:sp>
        <p:sp>
          <p:nvSpPr>
            <p:cNvPr id="144" name="iṣḻiḓe"/>
            <p:cNvSpPr txBox="1"/>
            <p:nvPr/>
          </p:nvSpPr>
          <p:spPr>
            <a:xfrm>
              <a:off x="6121229" y="5934855"/>
              <a:ext cx="357344" cy="159220"/>
            </a:xfrm>
            <a:prstGeom prst="rect">
              <a:avLst/>
            </a:prstGeom>
            <a:noFill/>
          </p:spPr>
          <p:txBody>
            <a:bodyPr wrap="none">
              <a:noAutofit/>
            </a:bodyPr>
            <a:lstStyle/>
            <a:p>
              <a:pPr eaLnBrk="1" fontAlgn="auto" hangingPunct="1">
                <a:defRPr/>
              </a:pPr>
              <a:r>
                <a:rPr lang="en-US" sz="12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2007</a:t>
              </a:r>
            </a:p>
          </p:txBody>
        </p:sp>
        <p:sp>
          <p:nvSpPr>
            <p:cNvPr id="145" name="íSļïḑè"/>
            <p:cNvSpPr txBox="1"/>
            <p:nvPr/>
          </p:nvSpPr>
          <p:spPr>
            <a:xfrm>
              <a:off x="7812761" y="5922060"/>
              <a:ext cx="370462" cy="186110"/>
            </a:xfrm>
            <a:prstGeom prst="rect">
              <a:avLst/>
            </a:prstGeom>
            <a:noFill/>
          </p:spPr>
          <p:txBody>
            <a:bodyPr wrap="none">
              <a:noAutofit/>
            </a:bodyPr>
            <a:lstStyle/>
            <a:p>
              <a:pPr eaLnBrk="1" fontAlgn="auto" hangingPunct="1">
                <a:defRPr/>
              </a:pPr>
              <a:r>
                <a:rPr lang="en-US" sz="12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2015</a:t>
              </a:r>
            </a:p>
          </p:txBody>
        </p:sp>
        <p:sp>
          <p:nvSpPr>
            <p:cNvPr id="146" name="iṧlîḓê"/>
            <p:cNvSpPr/>
            <p:nvPr/>
          </p:nvSpPr>
          <p:spPr>
            <a:xfrm>
              <a:off x="6612850" y="6051365"/>
              <a:ext cx="1070743" cy="454074"/>
            </a:xfrm>
            <a:prstGeom prst="wedgeRectCallout">
              <a:avLst>
                <a:gd name="adj1" fmla="val 22336"/>
                <a:gd name="adj2" fmla="val -63937"/>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47" name="íṥḻïḋe"/>
            <p:cNvSpPr/>
            <p:nvPr/>
          </p:nvSpPr>
          <p:spPr>
            <a:xfrm rot="10800000">
              <a:off x="7695113" y="5266275"/>
              <a:ext cx="1070743" cy="453124"/>
            </a:xfrm>
            <a:prstGeom prst="wedgeRectCallout">
              <a:avLst>
                <a:gd name="adj1" fmla="val 22336"/>
                <a:gd name="adj2" fmla="val -63937"/>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48" name="îSļiḍe"/>
            <p:cNvSpPr txBox="1"/>
            <p:nvPr/>
          </p:nvSpPr>
          <p:spPr bwMode="auto">
            <a:xfrm flipH="1">
              <a:off x="4161198" y="5262425"/>
              <a:ext cx="1070743" cy="444340"/>
            </a:xfrm>
            <a:prstGeom prst="rect">
              <a:avLst/>
            </a:prstGeom>
            <a:noFill/>
            <a:scene3d>
              <a:camera prst="orthographicFront">
                <a:rot lat="0" lon="0" rev="0"/>
              </a:camera>
              <a:lightRig rig="threePt" dir="t"/>
            </a:scene3d>
            <a:sp3d prstMaterial="matte">
              <a:bevelT w="1270" h="1270"/>
            </a:sp3d>
          </p:spPr>
          <p:txBody>
            <a:bodyPr wrap="square" lIns="90000" tIns="46800" rIns="90000" bIns="46800" anchor="ctr" anchorCtr="1">
              <a:noAutofit/>
            </a:bodyPr>
            <a:lstStyle/>
            <a:p>
              <a:pPr algn="ctr"/>
              <a:r>
                <a:rPr lang="zh-CN" altLang="en-US" sz="1200" b="1" dirty="0">
                  <a:solidFill>
                    <a:schemeClr val="tx1">
                      <a:lumMod val="95000"/>
                      <a:lumOff val="5000"/>
                    </a:schemeClr>
                  </a:solidFill>
                  <a:latin typeface="Arial" panose="020B0604020202020204" pitchFamily="34" charset="0"/>
                  <a:ea typeface="微软雅黑" panose="020B0503020204020204" pitchFamily="34" charset="-122"/>
                  <a:sym typeface="Arial" panose="020B0604020202020204" pitchFamily="34" charset="0"/>
                </a:rPr>
                <a:t>丙卡特罗吸入溶液日本上市</a:t>
              </a:r>
              <a:endParaRPr lang="en-US" altLang="zh-CN" sz="1200" b="1" dirty="0">
                <a:solidFill>
                  <a:schemeClr val="tx1">
                    <a:lumMod val="95000"/>
                    <a:lumOff val="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49" name="ísļíḍe"/>
            <p:cNvSpPr/>
            <p:nvPr/>
          </p:nvSpPr>
          <p:spPr>
            <a:xfrm>
              <a:off x="4767011" y="6065504"/>
              <a:ext cx="1184317" cy="454074"/>
            </a:xfrm>
            <a:prstGeom prst="wedgeRectCallout">
              <a:avLst>
                <a:gd name="adj1" fmla="val 22336"/>
                <a:gd name="adj2" fmla="val -63937"/>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50" name="išḷïḓê"/>
            <p:cNvSpPr txBox="1"/>
            <p:nvPr/>
          </p:nvSpPr>
          <p:spPr bwMode="auto">
            <a:xfrm flipH="1">
              <a:off x="5987959" y="5297846"/>
              <a:ext cx="1070743" cy="444340"/>
            </a:xfrm>
            <a:prstGeom prst="rect">
              <a:avLst/>
            </a:prstGeom>
            <a:noFill/>
            <a:scene3d>
              <a:camera prst="orthographicFront">
                <a:rot lat="0" lon="0" rev="0"/>
              </a:camera>
              <a:lightRig rig="threePt" dir="t"/>
            </a:scene3d>
            <a:sp3d prstMaterial="matte">
              <a:bevelT w="1270" h="1270"/>
            </a:sp3d>
          </p:spPr>
          <p:txBody>
            <a:bodyPr wrap="square" lIns="90000" tIns="46800" rIns="90000" bIns="46800" anchor="ctr" anchorCtr="1">
              <a:noAutofit/>
            </a:bodyPr>
            <a:lstStyle/>
            <a:p>
              <a:pPr algn="ctr"/>
              <a:r>
                <a:rPr lang="zh-CN" altLang="en-US" sz="1200" b="1" dirty="0">
                  <a:solidFill>
                    <a:schemeClr val="tx1">
                      <a:lumMod val="95000"/>
                      <a:lumOff val="5000"/>
                    </a:schemeClr>
                  </a:solidFill>
                  <a:latin typeface="Arial" panose="020B0604020202020204" pitchFamily="34" charset="0"/>
                  <a:ea typeface="微软雅黑" panose="020B0503020204020204" pitchFamily="34" charset="-122"/>
                  <a:sym typeface="Arial" panose="020B0604020202020204" pitchFamily="34" charset="0"/>
                </a:rPr>
                <a:t>丙卡特罗气雾剂</a:t>
              </a:r>
              <a:endParaRPr lang="en-US" altLang="zh-CN" sz="1200" b="1" dirty="0">
                <a:solidFill>
                  <a:schemeClr val="tx1">
                    <a:lumMod val="95000"/>
                    <a:lumOff val="5000"/>
                  </a:schemeClr>
                </a:solidFill>
                <a:latin typeface="Arial" panose="020B0604020202020204" pitchFamily="34" charset="0"/>
                <a:ea typeface="微软雅黑" panose="020B0503020204020204" pitchFamily="34" charset="-122"/>
                <a:sym typeface="Arial" panose="020B0604020202020204" pitchFamily="34" charset="0"/>
              </a:endParaRPr>
            </a:p>
            <a:p>
              <a:pPr algn="ctr"/>
              <a:r>
                <a:rPr lang="zh-CN" altLang="en-US" sz="1200" b="1" dirty="0">
                  <a:solidFill>
                    <a:schemeClr val="tx1">
                      <a:lumMod val="95000"/>
                      <a:lumOff val="5000"/>
                    </a:schemeClr>
                  </a:solidFill>
                  <a:latin typeface="Arial" panose="020B0604020202020204" pitchFamily="34" charset="0"/>
                  <a:ea typeface="微软雅黑" panose="020B0503020204020204" pitchFamily="34" charset="-122"/>
                  <a:sym typeface="Arial" panose="020B0604020202020204" pitchFamily="34" charset="0"/>
                </a:rPr>
                <a:t>韩国上市</a:t>
              </a:r>
            </a:p>
          </p:txBody>
        </p:sp>
        <p:sp>
          <p:nvSpPr>
            <p:cNvPr id="151" name="îṥlíḓè"/>
            <p:cNvSpPr txBox="1"/>
            <p:nvPr/>
          </p:nvSpPr>
          <p:spPr bwMode="auto">
            <a:xfrm flipH="1">
              <a:off x="7695113" y="5272669"/>
              <a:ext cx="1070743" cy="444340"/>
            </a:xfrm>
            <a:prstGeom prst="rect">
              <a:avLst/>
            </a:prstGeom>
            <a:noFill/>
            <a:scene3d>
              <a:camera prst="orthographicFront">
                <a:rot lat="0" lon="0" rev="0"/>
              </a:camera>
              <a:lightRig rig="threePt" dir="t"/>
            </a:scene3d>
            <a:sp3d prstMaterial="matte">
              <a:bevelT w="1270" h="1270"/>
            </a:sp3d>
          </p:spPr>
          <p:txBody>
            <a:bodyPr wrap="square" lIns="90000" tIns="46800" rIns="90000" bIns="46800" anchor="ctr" anchorCtr="1">
              <a:normAutofit/>
            </a:bodyPr>
            <a:lstStyle/>
            <a:p>
              <a:pPr algn="ctr"/>
              <a:r>
                <a:rPr lang="zh-CN" altLang="en-US" sz="1200" b="1" dirty="0">
                  <a:solidFill>
                    <a:schemeClr val="tx1">
                      <a:lumMod val="95000"/>
                      <a:lumOff val="5000"/>
                    </a:schemeClr>
                  </a:solidFill>
                  <a:latin typeface="Arial" panose="020B0604020202020204" pitchFamily="34" charset="0"/>
                  <a:ea typeface="微软雅黑" panose="020B0503020204020204" pitchFamily="34" charset="-122"/>
                  <a:sym typeface="Arial" panose="020B0604020202020204" pitchFamily="34" charset="0"/>
                </a:rPr>
                <a:t>丙卡特气雾剂</a:t>
              </a:r>
              <a:endParaRPr lang="en-US" altLang="zh-CN" sz="1200" b="1" dirty="0">
                <a:solidFill>
                  <a:schemeClr val="tx1">
                    <a:lumMod val="95000"/>
                    <a:lumOff val="5000"/>
                  </a:schemeClr>
                </a:solidFill>
                <a:latin typeface="Arial" panose="020B0604020202020204" pitchFamily="34" charset="0"/>
                <a:ea typeface="微软雅黑" panose="020B0503020204020204" pitchFamily="34" charset="-122"/>
                <a:sym typeface="Arial" panose="020B0604020202020204" pitchFamily="34" charset="0"/>
              </a:endParaRPr>
            </a:p>
            <a:p>
              <a:pPr algn="ctr"/>
              <a:r>
                <a:rPr lang="zh-CN" altLang="en-US" sz="1200" b="1" dirty="0">
                  <a:solidFill>
                    <a:schemeClr val="tx1">
                      <a:lumMod val="95000"/>
                      <a:lumOff val="5000"/>
                    </a:schemeClr>
                  </a:solidFill>
                  <a:latin typeface="Arial" panose="020B0604020202020204" pitchFamily="34" charset="0"/>
                  <a:ea typeface="微软雅黑" panose="020B0503020204020204" pitchFamily="34" charset="-122"/>
                  <a:sym typeface="Arial" panose="020B0604020202020204" pitchFamily="34" charset="0"/>
                </a:rPr>
                <a:t>中国上市</a:t>
              </a:r>
              <a:endParaRPr lang="zh-CN" altLang="en-US" sz="900" b="1" dirty="0">
                <a:solidFill>
                  <a:schemeClr val="tx1">
                    <a:lumMod val="95000"/>
                    <a:lumOff val="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2" name="íśľiḓê"/>
            <p:cNvSpPr txBox="1"/>
            <p:nvPr/>
          </p:nvSpPr>
          <p:spPr bwMode="auto">
            <a:xfrm flipH="1">
              <a:off x="2988357" y="6065502"/>
              <a:ext cx="1070743" cy="444340"/>
            </a:xfrm>
            <a:prstGeom prst="rect">
              <a:avLst/>
            </a:prstGeom>
            <a:noFill/>
            <a:scene3d>
              <a:camera prst="orthographicFront">
                <a:rot lat="0" lon="0" rev="0"/>
              </a:camera>
              <a:lightRig rig="threePt" dir="t"/>
            </a:scene3d>
            <a:sp3d prstMaterial="matte">
              <a:bevelT w="1270" h="1270"/>
            </a:sp3d>
          </p:spPr>
          <p:txBody>
            <a:bodyPr wrap="square" lIns="90000" tIns="46800" rIns="90000" bIns="46800" anchor="ctr" anchorCtr="1">
              <a:normAutofit/>
            </a:bodyPr>
            <a:lstStyle/>
            <a:p>
              <a:pPr algn="ctr"/>
              <a:r>
                <a:rPr lang="zh-CN" altLang="en-US" sz="1200" b="1" dirty="0">
                  <a:solidFill>
                    <a:schemeClr val="tx1">
                      <a:lumMod val="95000"/>
                      <a:lumOff val="5000"/>
                    </a:schemeClr>
                  </a:solidFill>
                  <a:latin typeface="Arial" panose="020B0604020202020204" pitchFamily="34" charset="0"/>
                  <a:ea typeface="微软雅黑" panose="020B0503020204020204" pitchFamily="34" charset="-122"/>
                  <a:sym typeface="Arial" panose="020B0604020202020204" pitchFamily="34" charset="0"/>
                </a:rPr>
                <a:t>丙卡特罗口服剂型葡萄牙上市</a:t>
              </a:r>
              <a:endParaRPr lang="en-US" altLang="zh-CN" sz="1200" b="1" dirty="0">
                <a:solidFill>
                  <a:schemeClr val="tx1">
                    <a:lumMod val="95000"/>
                    <a:lumOff val="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3" name="îṧļiďé"/>
            <p:cNvSpPr txBox="1"/>
            <p:nvPr/>
          </p:nvSpPr>
          <p:spPr bwMode="auto">
            <a:xfrm flipH="1">
              <a:off x="4780343" y="6070370"/>
              <a:ext cx="1102230" cy="444340"/>
            </a:xfrm>
            <a:prstGeom prst="rect">
              <a:avLst/>
            </a:prstGeom>
            <a:noFill/>
            <a:scene3d>
              <a:camera prst="orthographicFront">
                <a:rot lat="0" lon="0" rev="0"/>
              </a:camera>
              <a:lightRig rig="threePt" dir="t"/>
            </a:scene3d>
            <a:sp3d prstMaterial="matte">
              <a:bevelT w="1270" h="1270"/>
            </a:sp3d>
          </p:spPr>
          <p:txBody>
            <a:bodyPr wrap="square" lIns="90000" tIns="46800" rIns="90000" bIns="46800" anchor="ctr" anchorCtr="1">
              <a:normAutofit/>
            </a:bodyPr>
            <a:lstStyle/>
            <a:p>
              <a:pPr algn="ctr"/>
              <a:r>
                <a:rPr lang="zh-CN" altLang="en-US" sz="1200" b="1" dirty="0">
                  <a:solidFill>
                    <a:schemeClr val="tx1">
                      <a:lumMod val="95000"/>
                      <a:lumOff val="5000"/>
                    </a:schemeClr>
                  </a:solidFill>
                  <a:latin typeface="Arial" panose="020B0604020202020204" pitchFamily="34" charset="0"/>
                  <a:ea typeface="微软雅黑" panose="020B0503020204020204" pitchFamily="34" charset="-122"/>
                  <a:sym typeface="Arial" panose="020B0604020202020204" pitchFamily="34" charset="0"/>
                </a:rPr>
                <a:t>丙卡特罗口服溶液</a:t>
              </a:r>
              <a:r>
                <a:rPr lang="en-US" altLang="zh-CN" sz="1200" b="1" dirty="0">
                  <a:solidFill>
                    <a:schemeClr val="tx1">
                      <a:lumMod val="95000"/>
                      <a:lumOff val="5000"/>
                    </a:schemeClr>
                  </a:solidFill>
                  <a:latin typeface="Arial" panose="020B0604020202020204" pitchFamily="34" charset="0"/>
                  <a:ea typeface="微软雅黑" panose="020B0503020204020204" pitchFamily="34" charset="-122"/>
                  <a:sym typeface="Arial" panose="020B0604020202020204" pitchFamily="34" charset="0"/>
                </a:rPr>
                <a:t>(</a:t>
              </a:r>
              <a:r>
                <a:rPr lang="zh-CN" altLang="en-US" sz="1200" b="1" dirty="0">
                  <a:solidFill>
                    <a:schemeClr val="tx1">
                      <a:lumMod val="95000"/>
                      <a:lumOff val="5000"/>
                    </a:schemeClr>
                  </a:solidFill>
                  <a:latin typeface="Arial" panose="020B0604020202020204" pitchFamily="34" charset="0"/>
                  <a:ea typeface="微软雅黑" panose="020B0503020204020204" pitchFamily="34" charset="-122"/>
                  <a:sym typeface="Arial" panose="020B0604020202020204" pitchFamily="34" charset="0"/>
                </a:rPr>
                <a:t>美普清</a:t>
              </a:r>
              <a:r>
                <a:rPr lang="en-US" altLang="zh-CN" sz="1200" b="1" dirty="0">
                  <a:solidFill>
                    <a:schemeClr val="tx1">
                      <a:lumMod val="95000"/>
                      <a:lumOff val="5000"/>
                    </a:schemeClr>
                  </a:solidFill>
                  <a:latin typeface="Arial" panose="020B0604020202020204" pitchFamily="34" charset="0"/>
                  <a:ea typeface="微软雅黑" panose="020B0503020204020204" pitchFamily="34" charset="-122"/>
                  <a:sym typeface="Arial" panose="020B0604020202020204" pitchFamily="34" charset="0"/>
                </a:rPr>
                <a:t>)</a:t>
              </a:r>
              <a:r>
                <a:rPr lang="zh-CN" altLang="en-US" sz="1200" b="1" dirty="0">
                  <a:solidFill>
                    <a:schemeClr val="tx1">
                      <a:lumMod val="95000"/>
                      <a:lumOff val="5000"/>
                    </a:schemeClr>
                  </a:solidFill>
                  <a:latin typeface="Arial" panose="020B0604020202020204" pitchFamily="34" charset="0"/>
                  <a:ea typeface="微软雅黑" panose="020B0503020204020204" pitchFamily="34" charset="-122"/>
                  <a:sym typeface="Arial" panose="020B0604020202020204" pitchFamily="34" charset="0"/>
                </a:rPr>
                <a:t>中国上市</a:t>
              </a:r>
            </a:p>
          </p:txBody>
        </p:sp>
        <p:sp>
          <p:nvSpPr>
            <p:cNvPr id="154" name="íšḻíḋe"/>
            <p:cNvSpPr txBox="1"/>
            <p:nvPr/>
          </p:nvSpPr>
          <p:spPr bwMode="auto">
            <a:xfrm flipH="1">
              <a:off x="6612850" y="6056231"/>
              <a:ext cx="1070743" cy="444340"/>
            </a:xfrm>
            <a:prstGeom prst="rect">
              <a:avLst/>
            </a:prstGeom>
            <a:noFill/>
            <a:scene3d>
              <a:camera prst="orthographicFront">
                <a:rot lat="0" lon="0" rev="0"/>
              </a:camera>
              <a:lightRig rig="threePt" dir="t"/>
            </a:scene3d>
            <a:sp3d prstMaterial="matte">
              <a:bevelT w="1270" h="1270"/>
            </a:sp3d>
          </p:spPr>
          <p:txBody>
            <a:bodyPr wrap="square" lIns="90000" tIns="46800" rIns="90000" bIns="46800" anchor="ctr" anchorCtr="1">
              <a:noAutofit/>
            </a:bodyPr>
            <a:lstStyle/>
            <a:p>
              <a:pPr algn="ctr"/>
              <a:r>
                <a:rPr lang="zh-CN" altLang="en-US" sz="1200" b="1" dirty="0">
                  <a:solidFill>
                    <a:schemeClr val="tx1">
                      <a:lumMod val="95000"/>
                      <a:lumOff val="5000"/>
                    </a:schemeClr>
                  </a:solidFill>
                  <a:latin typeface="Arial" panose="020B0604020202020204" pitchFamily="34" charset="0"/>
                  <a:ea typeface="微软雅黑" panose="020B0503020204020204" pitchFamily="34" charset="-122"/>
                  <a:sym typeface="Arial" panose="020B0604020202020204" pitchFamily="34" charset="0"/>
                </a:rPr>
                <a:t>丙卡特罗雾化溶液印尼上市</a:t>
              </a:r>
            </a:p>
          </p:txBody>
        </p:sp>
        <p:sp>
          <p:nvSpPr>
            <p:cNvPr id="155" name="íśliḑé"/>
            <p:cNvSpPr/>
            <p:nvPr/>
          </p:nvSpPr>
          <p:spPr>
            <a:xfrm>
              <a:off x="2763857" y="5834921"/>
              <a:ext cx="120512" cy="108294"/>
            </a:xfrm>
            <a:prstGeom prst="ellipse">
              <a:avLst/>
            </a:prstGeom>
            <a:solidFill>
              <a:schemeClr val="accent2"/>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56" name="îṩ1íďé"/>
            <p:cNvSpPr txBox="1"/>
            <p:nvPr/>
          </p:nvSpPr>
          <p:spPr>
            <a:xfrm>
              <a:off x="2621882" y="5929263"/>
              <a:ext cx="349723" cy="152558"/>
            </a:xfrm>
            <a:prstGeom prst="rect">
              <a:avLst/>
            </a:prstGeom>
            <a:noFill/>
          </p:spPr>
          <p:txBody>
            <a:bodyPr wrap="none">
              <a:noAutofit/>
            </a:bodyPr>
            <a:lstStyle/>
            <a:p>
              <a:pPr eaLnBrk="1" fontAlgn="auto" hangingPunct="1">
                <a:defRPr/>
              </a:pPr>
              <a:r>
                <a:rPr lang="en-US" sz="12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1987</a:t>
              </a:r>
            </a:p>
          </p:txBody>
        </p:sp>
        <p:sp>
          <p:nvSpPr>
            <p:cNvPr id="157" name="îSļiḍe"/>
            <p:cNvSpPr txBox="1"/>
            <p:nvPr/>
          </p:nvSpPr>
          <p:spPr bwMode="auto">
            <a:xfrm flipH="1">
              <a:off x="2524966" y="5279897"/>
              <a:ext cx="1070743" cy="444340"/>
            </a:xfrm>
            <a:prstGeom prst="rect">
              <a:avLst/>
            </a:prstGeom>
            <a:noFill/>
            <a:scene3d>
              <a:camera prst="orthographicFront">
                <a:rot lat="0" lon="0" rev="0"/>
              </a:camera>
              <a:lightRig rig="threePt" dir="t"/>
            </a:scene3d>
            <a:sp3d prstMaterial="matte">
              <a:bevelT w="1270" h="1270"/>
            </a:sp3d>
          </p:spPr>
          <p:txBody>
            <a:bodyPr wrap="square" lIns="90000" tIns="46800" rIns="90000" bIns="46800" anchor="ctr" anchorCtr="1">
              <a:normAutofit/>
            </a:bodyPr>
            <a:lstStyle/>
            <a:p>
              <a:pPr algn="ctr"/>
              <a:r>
                <a:rPr lang="en-US" altLang="zh-CN" sz="1100" dirty="0">
                  <a:solidFill>
                    <a:schemeClr val="lt1"/>
                  </a:solidFill>
                  <a:latin typeface="Arial" panose="020B0604020202020204" pitchFamily="34" charset="0"/>
                  <a:ea typeface="微软雅黑" panose="020B0503020204020204" pitchFamily="34" charset="-122"/>
                  <a:sym typeface="Arial" panose="020B0604020202020204" pitchFamily="34" charset="0"/>
                </a:rPr>
                <a:t>Supporting text here.</a:t>
              </a:r>
            </a:p>
          </p:txBody>
        </p:sp>
        <p:sp>
          <p:nvSpPr>
            <p:cNvPr id="158" name="íṥlîḓe"/>
            <p:cNvSpPr/>
            <p:nvPr/>
          </p:nvSpPr>
          <p:spPr>
            <a:xfrm rot="10800000">
              <a:off x="2531234" y="5250590"/>
              <a:ext cx="1070743" cy="453124"/>
            </a:xfrm>
            <a:prstGeom prst="wedgeRectCallout">
              <a:avLst>
                <a:gd name="adj1" fmla="val 22336"/>
                <a:gd name="adj2" fmla="val -63937"/>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Arial" panose="020B0604020202020204" pitchFamily="34" charset="0"/>
                <a:ea typeface="微软雅黑" panose="020B0503020204020204" pitchFamily="34" charset="-122"/>
                <a:sym typeface="Arial" panose="020B0604020202020204" pitchFamily="34" charset="0"/>
              </a:endParaRPr>
            </a:p>
          </p:txBody>
        </p:sp>
        <p:sp>
          <p:nvSpPr>
            <p:cNvPr id="159" name="îSļiḍe"/>
            <p:cNvSpPr txBox="1"/>
            <p:nvPr/>
          </p:nvSpPr>
          <p:spPr bwMode="auto">
            <a:xfrm flipH="1">
              <a:off x="2531234" y="5256984"/>
              <a:ext cx="1070743" cy="444340"/>
            </a:xfrm>
            <a:prstGeom prst="rect">
              <a:avLst/>
            </a:prstGeom>
            <a:noFill/>
            <a:scene3d>
              <a:camera prst="orthographicFront">
                <a:rot lat="0" lon="0" rev="0"/>
              </a:camera>
              <a:lightRig rig="threePt" dir="t"/>
            </a:scene3d>
            <a:sp3d prstMaterial="matte">
              <a:bevelT w="1270" h="1270"/>
            </a:sp3d>
          </p:spPr>
          <p:txBody>
            <a:bodyPr wrap="square" lIns="90000" tIns="46800" rIns="90000" bIns="46800" anchor="ctr" anchorCtr="1">
              <a:noAutofit/>
            </a:bodyPr>
            <a:lstStyle/>
            <a:p>
              <a:pPr algn="ctr"/>
              <a:r>
                <a:rPr lang="zh-CN" altLang="en-US" sz="1200" b="1" dirty="0">
                  <a:solidFill>
                    <a:schemeClr val="tx1">
                      <a:lumMod val="95000"/>
                      <a:lumOff val="5000"/>
                    </a:schemeClr>
                  </a:solidFill>
                  <a:latin typeface="Arial" panose="020B0604020202020204" pitchFamily="34" charset="0"/>
                  <a:ea typeface="微软雅黑" panose="020B0503020204020204" pitchFamily="34" charset="-122"/>
                  <a:sym typeface="Arial" panose="020B0604020202020204" pitchFamily="34" charset="0"/>
                </a:rPr>
                <a:t>丙卡特罗口服剂型</a:t>
              </a:r>
              <a:endParaRPr lang="en-US" altLang="zh-CN" sz="1200" b="1" dirty="0">
                <a:solidFill>
                  <a:schemeClr val="tx1">
                    <a:lumMod val="95000"/>
                    <a:lumOff val="5000"/>
                  </a:schemeClr>
                </a:solidFill>
                <a:latin typeface="Arial" panose="020B0604020202020204" pitchFamily="34" charset="0"/>
                <a:ea typeface="微软雅黑" panose="020B0503020204020204" pitchFamily="34" charset="-122"/>
                <a:sym typeface="Arial" panose="020B0604020202020204" pitchFamily="34" charset="0"/>
              </a:endParaRPr>
            </a:p>
            <a:p>
              <a:pPr algn="ctr"/>
              <a:r>
                <a:rPr lang="zh-CN" altLang="en-US" sz="1200" b="1" dirty="0">
                  <a:solidFill>
                    <a:schemeClr val="tx1">
                      <a:lumMod val="95000"/>
                      <a:lumOff val="5000"/>
                    </a:schemeClr>
                  </a:solidFill>
                  <a:latin typeface="Arial" panose="020B0604020202020204" pitchFamily="34" charset="0"/>
                  <a:ea typeface="微软雅黑" panose="020B0503020204020204" pitchFamily="34" charset="-122"/>
                  <a:sym typeface="Arial" panose="020B0604020202020204" pitchFamily="34" charset="0"/>
                </a:rPr>
                <a:t>日本上市</a:t>
              </a:r>
              <a:r>
                <a:rPr lang="en-US" altLang="zh-CN" sz="1200" b="1" dirty="0">
                  <a:solidFill>
                    <a:schemeClr val="tx1">
                      <a:lumMod val="95000"/>
                      <a:lumOff val="5000"/>
                    </a:schemeClr>
                  </a:solidFill>
                  <a:latin typeface="Arial" panose="020B0604020202020204" pitchFamily="34" charset="0"/>
                  <a:ea typeface="微软雅黑" panose="020B0503020204020204" pitchFamily="34" charset="-122"/>
                  <a:sym typeface="Arial" panose="020B0604020202020204" pitchFamily="34" charset="0"/>
                </a:rPr>
                <a:t>(</a:t>
              </a:r>
              <a:r>
                <a:rPr lang="zh-CN" altLang="en-US" sz="1200" b="1" dirty="0">
                  <a:solidFill>
                    <a:schemeClr val="tx1">
                      <a:lumMod val="95000"/>
                      <a:lumOff val="5000"/>
                    </a:schemeClr>
                  </a:solidFill>
                  <a:latin typeface="Arial" panose="020B0604020202020204" pitchFamily="34" charset="0"/>
                  <a:ea typeface="微软雅黑" panose="020B0503020204020204" pitchFamily="34" charset="-122"/>
                  <a:sym typeface="Arial" panose="020B0604020202020204" pitchFamily="34" charset="0"/>
                </a:rPr>
                <a:t>大冢公司</a:t>
              </a:r>
              <a:r>
                <a:rPr lang="en-US" altLang="zh-CN" sz="1200" b="1" dirty="0">
                  <a:solidFill>
                    <a:schemeClr val="tx1">
                      <a:lumMod val="95000"/>
                      <a:lumOff val="5000"/>
                    </a:schemeClr>
                  </a:solidFill>
                  <a:latin typeface="Arial" panose="020B0604020202020204" pitchFamily="34" charset="0"/>
                  <a:ea typeface="微软雅黑" panose="020B0503020204020204" pitchFamily="34" charset="-122"/>
                  <a:sym typeface="Arial" panose="020B0604020202020204" pitchFamily="34" charset="0"/>
                </a:rPr>
                <a:t>)</a:t>
              </a:r>
              <a:endParaRPr lang="zh-CN" altLang="en-US" sz="1200" b="1" dirty="0">
                <a:solidFill>
                  <a:schemeClr val="tx1">
                    <a:lumMod val="95000"/>
                    <a:lumOff val="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60" name="iṧḻiḑê"/>
            <p:cNvSpPr/>
            <p:nvPr/>
          </p:nvSpPr>
          <p:spPr>
            <a:xfrm>
              <a:off x="8862249" y="5787033"/>
              <a:ext cx="121578" cy="108294"/>
            </a:xfrm>
            <a:prstGeom prst="ellipse">
              <a:avLst/>
            </a:prstGeom>
            <a:solidFill>
              <a:schemeClr val="accent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61" name="íSļïdê"/>
            <p:cNvSpPr txBox="1"/>
            <p:nvPr/>
          </p:nvSpPr>
          <p:spPr>
            <a:xfrm>
              <a:off x="8761515" y="5637595"/>
              <a:ext cx="356449" cy="202255"/>
            </a:xfrm>
            <a:prstGeom prst="rect">
              <a:avLst/>
            </a:prstGeom>
            <a:noFill/>
          </p:spPr>
          <p:txBody>
            <a:bodyPr wrap="none">
              <a:noAutofit/>
            </a:bodyPr>
            <a:lstStyle/>
            <a:p>
              <a:pPr eaLnBrk="1" fontAlgn="auto" hangingPunct="1">
                <a:defRPr/>
              </a:pPr>
              <a:r>
                <a:rPr lang="en-US" sz="12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2023</a:t>
              </a:r>
            </a:p>
          </p:txBody>
        </p:sp>
        <p:sp>
          <p:nvSpPr>
            <p:cNvPr id="162" name="iṧlîḓê"/>
            <p:cNvSpPr/>
            <p:nvPr/>
          </p:nvSpPr>
          <p:spPr>
            <a:xfrm>
              <a:off x="8175214" y="6063951"/>
              <a:ext cx="1070743" cy="454074"/>
            </a:xfrm>
            <a:prstGeom prst="wedgeRectCallout">
              <a:avLst>
                <a:gd name="adj1" fmla="val 22336"/>
                <a:gd name="adj2" fmla="val -6393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63" name="íšḻíḋe"/>
            <p:cNvSpPr txBox="1"/>
            <p:nvPr/>
          </p:nvSpPr>
          <p:spPr bwMode="auto">
            <a:xfrm flipH="1">
              <a:off x="8175214" y="6049812"/>
              <a:ext cx="1070743" cy="444340"/>
            </a:xfrm>
            <a:prstGeom prst="rect">
              <a:avLst/>
            </a:prstGeom>
            <a:solidFill>
              <a:schemeClr val="accent1"/>
            </a:solidFill>
            <a:scene3d>
              <a:camera prst="orthographicFront">
                <a:rot lat="0" lon="0" rev="0"/>
              </a:camera>
              <a:lightRig rig="threePt" dir="t"/>
            </a:scene3d>
            <a:sp3d prstMaterial="matte">
              <a:bevelT w="1270" h="1270"/>
            </a:sp3d>
          </p:spPr>
          <p:txBody>
            <a:bodyPr wrap="square" lIns="90000" tIns="46800" rIns="90000" bIns="46800" anchor="ctr" anchorCtr="1">
              <a:noAutofit/>
            </a:bodyPr>
            <a:lstStyle/>
            <a:p>
              <a:pPr algn="ctr"/>
              <a:r>
                <a:rPr lang="zh-CN" altLang="en-US" sz="1400" b="1" dirty="0">
                  <a:solidFill>
                    <a:schemeClr val="bg1"/>
                  </a:solidFill>
                  <a:latin typeface="Arial" panose="020B0604020202020204" pitchFamily="34" charset="0"/>
                  <a:ea typeface="微软雅黑" panose="020B0503020204020204" pitchFamily="34" charset="-122"/>
                  <a:sym typeface="Arial" panose="020B0604020202020204" pitchFamily="34" charset="0"/>
                </a:rPr>
                <a:t>吸入用丙卡特罗溶液中国上市</a:t>
              </a:r>
            </a:p>
          </p:txBody>
        </p:sp>
      </p:grpSp>
    </p:spTree>
    <p:custDataLst>
      <p:tags r:id="rId2"/>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607663" y="1586094"/>
            <a:ext cx="5296951" cy="1631216"/>
          </a:xfrm>
          <a:prstGeom prst="rect">
            <a:avLst/>
          </a:prstGeom>
          <a:noFill/>
        </p:spPr>
        <p:txBody>
          <a:bodyPr wrap="square">
            <a:spAutoFit/>
          </a:bodyPr>
          <a:lstStyle/>
          <a:p>
            <a:pPr marL="285750" indent="-285750" latinLnBrk="1">
              <a:lnSpc>
                <a:spcPct val="125000"/>
              </a:lnSpc>
              <a:buFont typeface="Wingdings" panose="05000000000000000000" pitchFamily="2" charset="2"/>
              <a:buChar char="ü"/>
            </a:pPr>
            <a:r>
              <a:rPr lang="zh-CN" altLang="en-US" sz="1600" b="1" dirty="0">
                <a:solidFill>
                  <a:srgbClr val="E47D13"/>
                </a:solidFill>
                <a:latin typeface="Arial" panose="020B0604020202020204" pitchFamily="34" charset="0"/>
                <a:ea typeface="微软雅黑" panose="020B0503020204020204" pitchFamily="34" charset="-122"/>
                <a:sym typeface="Arial" panose="020B0604020202020204" pitchFamily="34" charset="0"/>
              </a:rPr>
              <a:t>两者适应症一致</a:t>
            </a:r>
            <a:endParaRPr lang="en-US" altLang="zh-CN" sz="1600" b="1" dirty="0">
              <a:solidFill>
                <a:srgbClr val="E47D13"/>
              </a:solidFill>
              <a:latin typeface="Arial" panose="020B0604020202020204" pitchFamily="34" charset="0"/>
              <a:ea typeface="微软雅黑" panose="020B0503020204020204" pitchFamily="34" charset="-122"/>
              <a:sym typeface="Arial" panose="020B0604020202020204" pitchFamily="34" charset="0"/>
            </a:endParaRPr>
          </a:p>
          <a:p>
            <a:pPr marL="285750" indent="-285750" latinLnBrk="1">
              <a:lnSpc>
                <a:spcPct val="125000"/>
              </a:lnSpc>
              <a:buFont typeface="Wingdings" panose="05000000000000000000" pitchFamily="2" charset="2"/>
              <a:buChar char="ü"/>
            </a:pPr>
            <a:r>
              <a:rPr lang="zh-CN" altLang="en-US" sz="1600" b="1" dirty="0">
                <a:solidFill>
                  <a:srgbClr val="E47D13"/>
                </a:solidFill>
                <a:latin typeface="Arial" panose="020B0604020202020204" pitchFamily="34" charset="0"/>
                <a:ea typeface="微软雅黑" panose="020B0503020204020204" pitchFamily="34" charset="-122"/>
                <a:sym typeface="Arial" panose="020B0604020202020204" pitchFamily="34" charset="0"/>
              </a:rPr>
              <a:t>国家医保目录内已收录</a:t>
            </a:r>
            <a:r>
              <a:rPr lang="zh-CN" altLang="en-US" sz="1600" dirty="0">
                <a:latin typeface="Arial" panose="020B0604020202020204" pitchFamily="34" charset="0"/>
                <a:ea typeface="微软雅黑" panose="020B0503020204020204" pitchFamily="34" charset="-122"/>
                <a:sym typeface="Arial" panose="020B0604020202020204" pitchFamily="34" charset="0"/>
              </a:rPr>
              <a:t>富马酸福莫特罗吸入溶液</a:t>
            </a:r>
            <a:endParaRPr lang="en-US" altLang="zh-CN" sz="1600" dirty="0">
              <a:latin typeface="Arial" panose="020B0604020202020204" pitchFamily="34" charset="0"/>
              <a:ea typeface="微软雅黑" panose="020B0503020204020204" pitchFamily="34" charset="-122"/>
              <a:sym typeface="Arial" panose="020B0604020202020204" pitchFamily="34" charset="0"/>
            </a:endParaRPr>
          </a:p>
          <a:p>
            <a:pPr marL="285750" indent="-285750" latinLnBrk="1">
              <a:lnSpc>
                <a:spcPct val="125000"/>
              </a:lnSpc>
              <a:buFont typeface="Wingdings" panose="05000000000000000000" pitchFamily="2" charset="2"/>
              <a:buChar char="ü"/>
            </a:pPr>
            <a:r>
              <a:rPr lang="zh-CN" altLang="en-US" sz="1600" dirty="0">
                <a:latin typeface="Arial" panose="020B0604020202020204" pitchFamily="34" charset="0"/>
                <a:ea typeface="微软雅黑" panose="020B0503020204020204" pitchFamily="34" charset="-122"/>
                <a:sym typeface="Arial" panose="020B0604020202020204" pitchFamily="34" charset="0"/>
              </a:rPr>
              <a:t>两者</a:t>
            </a:r>
            <a:r>
              <a:rPr lang="zh-CN" altLang="en-US" sz="1600" b="1" dirty="0">
                <a:solidFill>
                  <a:srgbClr val="E47D13"/>
                </a:solidFill>
                <a:latin typeface="Arial" panose="020B0604020202020204" pitchFamily="34" charset="0"/>
                <a:ea typeface="微软雅黑" panose="020B0503020204020204" pitchFamily="34" charset="-122"/>
                <a:sym typeface="Arial" panose="020B0604020202020204" pitchFamily="34" charset="0"/>
              </a:rPr>
              <a:t>药理作用相似</a:t>
            </a:r>
            <a:endParaRPr lang="en-US" altLang="zh-CN" sz="1600" b="1" dirty="0">
              <a:solidFill>
                <a:srgbClr val="E47D13"/>
              </a:solidFill>
              <a:latin typeface="Arial" panose="020B0604020202020204" pitchFamily="34" charset="0"/>
              <a:ea typeface="微软雅黑" panose="020B0503020204020204" pitchFamily="34" charset="-122"/>
              <a:sym typeface="Arial" panose="020B0604020202020204" pitchFamily="34" charset="0"/>
            </a:endParaRPr>
          </a:p>
          <a:p>
            <a:pPr marL="285750" indent="-285750" latinLnBrk="1">
              <a:lnSpc>
                <a:spcPct val="125000"/>
              </a:lnSpc>
              <a:buFont typeface="Wingdings" panose="05000000000000000000" pitchFamily="2" charset="2"/>
              <a:buChar char="ü"/>
            </a:pPr>
            <a:r>
              <a:rPr lang="zh-CN" altLang="en-US" sz="1600" b="1" dirty="0">
                <a:solidFill>
                  <a:srgbClr val="E47D13"/>
                </a:solidFill>
                <a:latin typeface="Arial" panose="020B0604020202020204" pitchFamily="34" charset="0"/>
                <a:ea typeface="微软雅黑" panose="020B0503020204020204" pitchFamily="34" charset="-122"/>
                <a:sym typeface="Arial" panose="020B0604020202020204" pitchFamily="34" charset="0"/>
              </a:rPr>
              <a:t>两者剂型一致</a:t>
            </a:r>
          </a:p>
          <a:p>
            <a:pPr marL="285750" indent="-285750" latinLnBrk="1">
              <a:lnSpc>
                <a:spcPct val="125000"/>
              </a:lnSpc>
              <a:buFont typeface="Wingdings" panose="05000000000000000000" pitchFamily="2" charset="2"/>
              <a:buChar char="ü"/>
            </a:pPr>
            <a:r>
              <a:rPr lang="zh-CN" altLang="en-US" sz="1600" dirty="0">
                <a:latin typeface="Arial" panose="020B0604020202020204" pitchFamily="34" charset="0"/>
                <a:ea typeface="微软雅黑" panose="020B0503020204020204" pitchFamily="34" charset="-122"/>
                <a:sym typeface="Arial" panose="020B0604020202020204" pitchFamily="34" charset="0"/>
              </a:rPr>
              <a:t>同适应症中</a:t>
            </a:r>
            <a:r>
              <a:rPr lang="en-US" altLang="zh-CN" sz="1600" dirty="0">
                <a:latin typeface="Arial" panose="020B0604020202020204" pitchFamily="34" charset="0"/>
                <a:ea typeface="微软雅黑" panose="020B0503020204020204" pitchFamily="34" charset="-122"/>
                <a:sym typeface="Arial" panose="020B0604020202020204" pitchFamily="34" charset="0"/>
              </a:rPr>
              <a:t>,</a:t>
            </a:r>
            <a:r>
              <a:rPr lang="zh-CN" altLang="en-US" sz="1600" dirty="0">
                <a:latin typeface="Arial" panose="020B0604020202020204" pitchFamily="34" charset="0"/>
                <a:ea typeface="微软雅黑" panose="020B0503020204020204" pitchFamily="34" charset="-122"/>
                <a:sym typeface="Arial" panose="020B0604020202020204" pitchFamily="34" charset="0"/>
              </a:rPr>
              <a:t>福莫特罗是</a:t>
            </a:r>
            <a:r>
              <a:rPr lang="zh-CN" altLang="en-US" sz="1600" b="1" dirty="0">
                <a:solidFill>
                  <a:srgbClr val="E47D13"/>
                </a:solidFill>
                <a:latin typeface="Arial" panose="020B0604020202020204" pitchFamily="34" charset="0"/>
                <a:ea typeface="微软雅黑" panose="020B0503020204020204" pitchFamily="34" charset="-122"/>
                <a:sym typeface="Arial" panose="020B0604020202020204" pitchFamily="34" charset="0"/>
              </a:rPr>
              <a:t>临床认可度较高的药物成份</a:t>
            </a:r>
            <a:r>
              <a:rPr lang="en-US" altLang="zh-CN" sz="1600" baseline="30000" dirty="0">
                <a:latin typeface="Arial" panose="020B0604020202020204" pitchFamily="34" charset="0"/>
                <a:ea typeface="微软雅黑" panose="020B0503020204020204" pitchFamily="34" charset="-122"/>
                <a:sym typeface="Arial" panose="020B0604020202020204" pitchFamily="34" charset="0"/>
              </a:rPr>
              <a:t>1,2</a:t>
            </a:r>
          </a:p>
        </p:txBody>
      </p:sp>
      <p:sp>
        <p:nvSpPr>
          <p:cNvPr id="25" name="文本框 24"/>
          <p:cNvSpPr txBox="1"/>
          <p:nvPr/>
        </p:nvSpPr>
        <p:spPr>
          <a:xfrm>
            <a:off x="1372844" y="1160367"/>
            <a:ext cx="3476903" cy="458459"/>
          </a:xfrm>
          <a:prstGeom prst="rect">
            <a:avLst/>
          </a:prstGeom>
          <a:noFill/>
        </p:spPr>
        <p:txBody>
          <a:bodyPr wrap="square">
            <a:spAutoFit/>
          </a:bodyPr>
          <a:lstStyle/>
          <a:p>
            <a:pPr algn="ctr" latinLnBrk="1">
              <a:lnSpc>
                <a:spcPct val="150000"/>
              </a:lnSpc>
            </a:pPr>
            <a:r>
              <a:rPr lang="zh-CN" altLang="en-US" b="1" u="sng" dirty="0">
                <a:solidFill>
                  <a:srgbClr val="E47D13"/>
                </a:solidFill>
                <a:latin typeface="Arial" panose="020B0604020202020204" pitchFamily="34" charset="0"/>
                <a:ea typeface="微软雅黑" panose="020B0503020204020204" pitchFamily="34" charset="-122"/>
                <a:sym typeface="Arial" panose="020B0604020202020204" pitchFamily="34" charset="0"/>
              </a:rPr>
              <a:t>富马酸福莫特罗吸入溶液</a:t>
            </a:r>
            <a:endParaRPr lang="zh-CN" altLang="en-US" sz="1800" b="1" u="sng" dirty="0">
              <a:solidFill>
                <a:srgbClr val="E47D13"/>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69" name="Group 244"/>
          <p:cNvGrpSpPr>
            <a:grpSpLocks noChangeAspect="1"/>
          </p:cNvGrpSpPr>
          <p:nvPr/>
        </p:nvGrpSpPr>
        <p:grpSpPr bwMode="auto">
          <a:xfrm>
            <a:off x="6580392" y="1335034"/>
            <a:ext cx="4438023" cy="3715507"/>
            <a:chOff x="387" y="-459"/>
            <a:chExt cx="3710" cy="3106"/>
          </a:xfrm>
          <a:solidFill>
            <a:schemeClr val="bg1">
              <a:lumMod val="95000"/>
            </a:schemeClr>
          </a:solidFill>
        </p:grpSpPr>
        <p:sp>
          <p:nvSpPr>
            <p:cNvPr id="70" name="Freeform 245"/>
            <p:cNvSpPr/>
            <p:nvPr/>
          </p:nvSpPr>
          <p:spPr bwMode="auto">
            <a:xfrm>
              <a:off x="3297" y="-459"/>
              <a:ext cx="800" cy="778"/>
            </a:xfrm>
            <a:custGeom>
              <a:avLst/>
              <a:gdLst>
                <a:gd name="T0" fmla="*/ 30 w 426"/>
                <a:gd name="T1" fmla="*/ 13 h 414"/>
                <a:gd name="T2" fmla="*/ 74 w 426"/>
                <a:gd name="T3" fmla="*/ 8 h 414"/>
                <a:gd name="T4" fmla="*/ 83 w 426"/>
                <a:gd name="T5" fmla="*/ 13 h 414"/>
                <a:gd name="T6" fmla="*/ 111 w 426"/>
                <a:gd name="T7" fmla="*/ 12 h 414"/>
                <a:gd name="T8" fmla="*/ 143 w 426"/>
                <a:gd name="T9" fmla="*/ 56 h 414"/>
                <a:gd name="T10" fmla="*/ 166 w 426"/>
                <a:gd name="T11" fmla="*/ 90 h 414"/>
                <a:gd name="T12" fmla="*/ 202 w 426"/>
                <a:gd name="T13" fmla="*/ 156 h 414"/>
                <a:gd name="T14" fmla="*/ 259 w 426"/>
                <a:gd name="T15" fmla="*/ 157 h 414"/>
                <a:gd name="T16" fmla="*/ 272 w 426"/>
                <a:gd name="T17" fmla="*/ 168 h 414"/>
                <a:gd name="T18" fmla="*/ 290 w 426"/>
                <a:gd name="T19" fmla="*/ 169 h 414"/>
                <a:gd name="T20" fmla="*/ 316 w 426"/>
                <a:gd name="T21" fmla="*/ 220 h 414"/>
                <a:gd name="T22" fmla="*/ 381 w 426"/>
                <a:gd name="T23" fmla="*/ 181 h 414"/>
                <a:gd name="T24" fmla="*/ 406 w 426"/>
                <a:gd name="T25" fmla="*/ 168 h 414"/>
                <a:gd name="T26" fmla="*/ 421 w 426"/>
                <a:gd name="T27" fmla="*/ 152 h 414"/>
                <a:gd name="T28" fmla="*/ 422 w 426"/>
                <a:gd name="T29" fmla="*/ 178 h 414"/>
                <a:gd name="T30" fmla="*/ 426 w 426"/>
                <a:gd name="T31" fmla="*/ 185 h 414"/>
                <a:gd name="T32" fmla="*/ 426 w 426"/>
                <a:gd name="T33" fmla="*/ 194 h 414"/>
                <a:gd name="T34" fmla="*/ 420 w 426"/>
                <a:gd name="T35" fmla="*/ 213 h 414"/>
                <a:gd name="T36" fmla="*/ 414 w 426"/>
                <a:gd name="T37" fmla="*/ 307 h 414"/>
                <a:gd name="T38" fmla="*/ 407 w 426"/>
                <a:gd name="T39" fmla="*/ 316 h 414"/>
                <a:gd name="T40" fmla="*/ 367 w 426"/>
                <a:gd name="T41" fmla="*/ 311 h 414"/>
                <a:gd name="T42" fmla="*/ 351 w 426"/>
                <a:gd name="T43" fmla="*/ 340 h 414"/>
                <a:gd name="T44" fmla="*/ 355 w 426"/>
                <a:gd name="T45" fmla="*/ 356 h 414"/>
                <a:gd name="T46" fmla="*/ 364 w 426"/>
                <a:gd name="T47" fmla="*/ 401 h 414"/>
                <a:gd name="T48" fmla="*/ 342 w 426"/>
                <a:gd name="T49" fmla="*/ 390 h 414"/>
                <a:gd name="T50" fmla="*/ 299 w 426"/>
                <a:gd name="T51" fmla="*/ 414 h 414"/>
                <a:gd name="T52" fmla="*/ 281 w 426"/>
                <a:gd name="T53" fmla="*/ 405 h 414"/>
                <a:gd name="T54" fmla="*/ 274 w 426"/>
                <a:gd name="T55" fmla="*/ 395 h 414"/>
                <a:gd name="T56" fmla="*/ 274 w 426"/>
                <a:gd name="T57" fmla="*/ 381 h 414"/>
                <a:gd name="T58" fmla="*/ 264 w 426"/>
                <a:gd name="T59" fmla="*/ 380 h 414"/>
                <a:gd name="T60" fmla="*/ 262 w 426"/>
                <a:gd name="T61" fmla="*/ 395 h 414"/>
                <a:gd name="T62" fmla="*/ 251 w 426"/>
                <a:gd name="T63" fmla="*/ 397 h 414"/>
                <a:gd name="T64" fmla="*/ 247 w 426"/>
                <a:gd name="T65" fmla="*/ 393 h 414"/>
                <a:gd name="T66" fmla="*/ 243 w 426"/>
                <a:gd name="T67" fmla="*/ 384 h 414"/>
                <a:gd name="T68" fmla="*/ 230 w 426"/>
                <a:gd name="T69" fmla="*/ 378 h 414"/>
                <a:gd name="T70" fmla="*/ 211 w 426"/>
                <a:gd name="T71" fmla="*/ 359 h 414"/>
                <a:gd name="T72" fmla="*/ 140 w 426"/>
                <a:gd name="T73" fmla="*/ 359 h 414"/>
                <a:gd name="T74" fmla="*/ 117 w 426"/>
                <a:gd name="T75" fmla="*/ 329 h 414"/>
                <a:gd name="T76" fmla="*/ 90 w 426"/>
                <a:gd name="T77" fmla="*/ 326 h 414"/>
                <a:gd name="T78" fmla="*/ 101 w 426"/>
                <a:gd name="T79" fmla="*/ 306 h 414"/>
                <a:gd name="T80" fmla="*/ 69 w 426"/>
                <a:gd name="T81" fmla="*/ 286 h 414"/>
                <a:gd name="T82" fmla="*/ 78 w 426"/>
                <a:gd name="T83" fmla="*/ 262 h 414"/>
                <a:gd name="T84" fmla="*/ 89 w 426"/>
                <a:gd name="T85" fmla="*/ 253 h 414"/>
                <a:gd name="T86" fmla="*/ 113 w 426"/>
                <a:gd name="T87" fmla="*/ 216 h 414"/>
                <a:gd name="T88" fmla="*/ 126 w 426"/>
                <a:gd name="T89" fmla="*/ 200 h 414"/>
                <a:gd name="T90" fmla="*/ 137 w 426"/>
                <a:gd name="T91" fmla="*/ 177 h 414"/>
                <a:gd name="T92" fmla="*/ 129 w 426"/>
                <a:gd name="T93" fmla="*/ 173 h 414"/>
                <a:gd name="T94" fmla="*/ 124 w 426"/>
                <a:gd name="T95" fmla="*/ 170 h 414"/>
                <a:gd name="T96" fmla="*/ 142 w 426"/>
                <a:gd name="T97" fmla="*/ 119 h 414"/>
                <a:gd name="T98" fmla="*/ 142 w 426"/>
                <a:gd name="T99" fmla="*/ 98 h 414"/>
                <a:gd name="T100" fmla="*/ 140 w 426"/>
                <a:gd name="T101" fmla="*/ 105 h 414"/>
                <a:gd name="T102" fmla="*/ 119 w 426"/>
                <a:gd name="T103" fmla="*/ 84 h 414"/>
                <a:gd name="T104" fmla="*/ 109 w 426"/>
                <a:gd name="T105" fmla="*/ 96 h 414"/>
                <a:gd name="T106" fmla="*/ 57 w 426"/>
                <a:gd name="T107" fmla="*/ 106 h 414"/>
                <a:gd name="T108" fmla="*/ 41 w 426"/>
                <a:gd name="T109" fmla="*/ 91 h 414"/>
                <a:gd name="T110" fmla="*/ 43 w 426"/>
                <a:gd name="T111" fmla="*/ 67 h 414"/>
                <a:gd name="T112" fmla="*/ 32 w 426"/>
                <a:gd name="T113" fmla="*/ 63 h 414"/>
                <a:gd name="T114" fmla="*/ 30 w 426"/>
                <a:gd name="T115" fmla="*/ 60 h 414"/>
                <a:gd name="T116" fmla="*/ 27 w 426"/>
                <a:gd name="T117" fmla="*/ 57 h 414"/>
                <a:gd name="T118" fmla="*/ 15 w 426"/>
                <a:gd name="T119" fmla="*/ 67 h 414"/>
                <a:gd name="T120" fmla="*/ 0 w 426"/>
                <a:gd name="T121" fmla="*/ 57 h 414"/>
                <a:gd name="T122" fmla="*/ 6 w 426"/>
                <a:gd name="T123" fmla="*/ 25 h 414"/>
                <a:gd name="T124" fmla="*/ 30 w 426"/>
                <a:gd name="T125" fmla="*/ 13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6" h="414">
                  <a:moveTo>
                    <a:pt x="30" y="13"/>
                  </a:moveTo>
                  <a:cubicBezTo>
                    <a:pt x="42" y="0"/>
                    <a:pt x="59" y="8"/>
                    <a:pt x="74" y="8"/>
                  </a:cubicBezTo>
                  <a:cubicBezTo>
                    <a:pt x="76" y="9"/>
                    <a:pt x="81" y="12"/>
                    <a:pt x="83" y="13"/>
                  </a:cubicBezTo>
                  <a:cubicBezTo>
                    <a:pt x="92" y="13"/>
                    <a:pt x="102" y="13"/>
                    <a:pt x="111" y="12"/>
                  </a:cubicBezTo>
                  <a:cubicBezTo>
                    <a:pt x="123" y="26"/>
                    <a:pt x="131" y="43"/>
                    <a:pt x="143" y="56"/>
                  </a:cubicBezTo>
                  <a:cubicBezTo>
                    <a:pt x="153" y="66"/>
                    <a:pt x="157" y="79"/>
                    <a:pt x="166" y="90"/>
                  </a:cubicBezTo>
                  <a:cubicBezTo>
                    <a:pt x="181" y="110"/>
                    <a:pt x="186" y="136"/>
                    <a:pt x="202" y="156"/>
                  </a:cubicBezTo>
                  <a:cubicBezTo>
                    <a:pt x="221" y="152"/>
                    <a:pt x="240" y="159"/>
                    <a:pt x="259" y="157"/>
                  </a:cubicBezTo>
                  <a:cubicBezTo>
                    <a:pt x="264" y="160"/>
                    <a:pt x="268" y="164"/>
                    <a:pt x="272" y="168"/>
                  </a:cubicBezTo>
                  <a:cubicBezTo>
                    <a:pt x="278" y="169"/>
                    <a:pt x="284" y="169"/>
                    <a:pt x="290" y="169"/>
                  </a:cubicBezTo>
                  <a:cubicBezTo>
                    <a:pt x="301" y="185"/>
                    <a:pt x="299" y="207"/>
                    <a:pt x="316" y="220"/>
                  </a:cubicBezTo>
                  <a:cubicBezTo>
                    <a:pt x="343" y="222"/>
                    <a:pt x="365" y="200"/>
                    <a:pt x="381" y="181"/>
                  </a:cubicBezTo>
                  <a:cubicBezTo>
                    <a:pt x="390" y="178"/>
                    <a:pt x="398" y="173"/>
                    <a:pt x="406" y="168"/>
                  </a:cubicBezTo>
                  <a:cubicBezTo>
                    <a:pt x="409" y="161"/>
                    <a:pt x="415" y="156"/>
                    <a:pt x="421" y="152"/>
                  </a:cubicBezTo>
                  <a:cubicBezTo>
                    <a:pt x="424" y="160"/>
                    <a:pt x="423" y="169"/>
                    <a:pt x="422" y="178"/>
                  </a:cubicBezTo>
                  <a:cubicBezTo>
                    <a:pt x="423" y="179"/>
                    <a:pt x="425" y="183"/>
                    <a:pt x="426" y="185"/>
                  </a:cubicBezTo>
                  <a:cubicBezTo>
                    <a:pt x="426" y="187"/>
                    <a:pt x="426" y="192"/>
                    <a:pt x="426" y="194"/>
                  </a:cubicBezTo>
                  <a:cubicBezTo>
                    <a:pt x="422" y="200"/>
                    <a:pt x="418" y="206"/>
                    <a:pt x="420" y="213"/>
                  </a:cubicBezTo>
                  <a:cubicBezTo>
                    <a:pt x="421" y="244"/>
                    <a:pt x="412" y="275"/>
                    <a:pt x="414" y="307"/>
                  </a:cubicBezTo>
                  <a:cubicBezTo>
                    <a:pt x="411" y="310"/>
                    <a:pt x="409" y="313"/>
                    <a:pt x="407" y="316"/>
                  </a:cubicBezTo>
                  <a:cubicBezTo>
                    <a:pt x="394" y="315"/>
                    <a:pt x="381" y="312"/>
                    <a:pt x="367" y="311"/>
                  </a:cubicBezTo>
                  <a:cubicBezTo>
                    <a:pt x="364" y="321"/>
                    <a:pt x="356" y="330"/>
                    <a:pt x="351" y="340"/>
                  </a:cubicBezTo>
                  <a:cubicBezTo>
                    <a:pt x="352" y="346"/>
                    <a:pt x="353" y="351"/>
                    <a:pt x="355" y="356"/>
                  </a:cubicBezTo>
                  <a:cubicBezTo>
                    <a:pt x="359" y="371"/>
                    <a:pt x="363" y="385"/>
                    <a:pt x="364" y="401"/>
                  </a:cubicBezTo>
                  <a:cubicBezTo>
                    <a:pt x="356" y="414"/>
                    <a:pt x="347" y="396"/>
                    <a:pt x="342" y="390"/>
                  </a:cubicBezTo>
                  <a:cubicBezTo>
                    <a:pt x="325" y="393"/>
                    <a:pt x="312" y="405"/>
                    <a:pt x="299" y="414"/>
                  </a:cubicBezTo>
                  <a:cubicBezTo>
                    <a:pt x="292" y="412"/>
                    <a:pt x="287" y="408"/>
                    <a:pt x="281" y="405"/>
                  </a:cubicBezTo>
                  <a:cubicBezTo>
                    <a:pt x="279" y="401"/>
                    <a:pt x="277" y="398"/>
                    <a:pt x="274" y="395"/>
                  </a:cubicBezTo>
                  <a:cubicBezTo>
                    <a:pt x="274" y="391"/>
                    <a:pt x="274" y="384"/>
                    <a:pt x="274" y="381"/>
                  </a:cubicBezTo>
                  <a:cubicBezTo>
                    <a:pt x="272" y="381"/>
                    <a:pt x="267" y="380"/>
                    <a:pt x="264" y="380"/>
                  </a:cubicBezTo>
                  <a:cubicBezTo>
                    <a:pt x="263" y="385"/>
                    <a:pt x="263" y="390"/>
                    <a:pt x="262" y="395"/>
                  </a:cubicBezTo>
                  <a:cubicBezTo>
                    <a:pt x="259" y="396"/>
                    <a:pt x="254" y="397"/>
                    <a:pt x="251" y="397"/>
                  </a:cubicBezTo>
                  <a:cubicBezTo>
                    <a:pt x="250" y="396"/>
                    <a:pt x="248" y="394"/>
                    <a:pt x="247" y="393"/>
                  </a:cubicBezTo>
                  <a:cubicBezTo>
                    <a:pt x="246" y="390"/>
                    <a:pt x="244" y="386"/>
                    <a:pt x="243" y="384"/>
                  </a:cubicBezTo>
                  <a:cubicBezTo>
                    <a:pt x="239" y="382"/>
                    <a:pt x="234" y="380"/>
                    <a:pt x="230" y="378"/>
                  </a:cubicBezTo>
                  <a:cubicBezTo>
                    <a:pt x="225" y="371"/>
                    <a:pt x="222" y="358"/>
                    <a:pt x="211" y="359"/>
                  </a:cubicBezTo>
                  <a:cubicBezTo>
                    <a:pt x="188" y="360"/>
                    <a:pt x="164" y="363"/>
                    <a:pt x="140" y="359"/>
                  </a:cubicBezTo>
                  <a:cubicBezTo>
                    <a:pt x="126" y="356"/>
                    <a:pt x="124" y="340"/>
                    <a:pt x="117" y="329"/>
                  </a:cubicBezTo>
                  <a:cubicBezTo>
                    <a:pt x="108" y="327"/>
                    <a:pt x="99" y="327"/>
                    <a:pt x="90" y="326"/>
                  </a:cubicBezTo>
                  <a:cubicBezTo>
                    <a:pt x="93" y="319"/>
                    <a:pt x="97" y="312"/>
                    <a:pt x="101" y="306"/>
                  </a:cubicBezTo>
                  <a:cubicBezTo>
                    <a:pt x="88" y="305"/>
                    <a:pt x="73" y="300"/>
                    <a:pt x="69" y="286"/>
                  </a:cubicBezTo>
                  <a:cubicBezTo>
                    <a:pt x="70" y="277"/>
                    <a:pt x="74" y="269"/>
                    <a:pt x="78" y="262"/>
                  </a:cubicBezTo>
                  <a:cubicBezTo>
                    <a:pt x="82" y="259"/>
                    <a:pt x="85" y="256"/>
                    <a:pt x="89" y="253"/>
                  </a:cubicBezTo>
                  <a:cubicBezTo>
                    <a:pt x="103" y="246"/>
                    <a:pt x="109" y="230"/>
                    <a:pt x="113" y="216"/>
                  </a:cubicBezTo>
                  <a:cubicBezTo>
                    <a:pt x="117" y="211"/>
                    <a:pt x="122" y="206"/>
                    <a:pt x="126" y="200"/>
                  </a:cubicBezTo>
                  <a:cubicBezTo>
                    <a:pt x="131" y="194"/>
                    <a:pt x="134" y="185"/>
                    <a:pt x="137" y="177"/>
                  </a:cubicBezTo>
                  <a:cubicBezTo>
                    <a:pt x="135" y="176"/>
                    <a:pt x="131" y="174"/>
                    <a:pt x="129" y="173"/>
                  </a:cubicBezTo>
                  <a:cubicBezTo>
                    <a:pt x="128" y="172"/>
                    <a:pt x="125" y="171"/>
                    <a:pt x="124" y="170"/>
                  </a:cubicBezTo>
                  <a:cubicBezTo>
                    <a:pt x="130" y="153"/>
                    <a:pt x="133" y="135"/>
                    <a:pt x="142" y="119"/>
                  </a:cubicBezTo>
                  <a:cubicBezTo>
                    <a:pt x="146" y="113"/>
                    <a:pt x="143" y="105"/>
                    <a:pt x="142" y="98"/>
                  </a:cubicBezTo>
                  <a:cubicBezTo>
                    <a:pt x="140" y="105"/>
                    <a:pt x="140" y="105"/>
                    <a:pt x="140" y="105"/>
                  </a:cubicBezTo>
                  <a:cubicBezTo>
                    <a:pt x="133" y="98"/>
                    <a:pt x="126" y="91"/>
                    <a:pt x="119" y="84"/>
                  </a:cubicBezTo>
                  <a:cubicBezTo>
                    <a:pt x="115" y="88"/>
                    <a:pt x="112" y="92"/>
                    <a:pt x="109" y="96"/>
                  </a:cubicBezTo>
                  <a:cubicBezTo>
                    <a:pt x="91" y="98"/>
                    <a:pt x="74" y="102"/>
                    <a:pt x="57" y="106"/>
                  </a:cubicBezTo>
                  <a:cubicBezTo>
                    <a:pt x="51" y="101"/>
                    <a:pt x="46" y="96"/>
                    <a:pt x="41" y="91"/>
                  </a:cubicBezTo>
                  <a:cubicBezTo>
                    <a:pt x="42" y="83"/>
                    <a:pt x="43" y="75"/>
                    <a:pt x="43" y="67"/>
                  </a:cubicBezTo>
                  <a:cubicBezTo>
                    <a:pt x="40" y="66"/>
                    <a:pt x="35" y="64"/>
                    <a:pt x="32" y="63"/>
                  </a:cubicBezTo>
                  <a:cubicBezTo>
                    <a:pt x="31" y="62"/>
                    <a:pt x="30" y="61"/>
                    <a:pt x="30" y="60"/>
                  </a:cubicBezTo>
                  <a:cubicBezTo>
                    <a:pt x="29" y="59"/>
                    <a:pt x="28" y="58"/>
                    <a:pt x="27" y="57"/>
                  </a:cubicBezTo>
                  <a:cubicBezTo>
                    <a:pt x="23" y="60"/>
                    <a:pt x="19" y="64"/>
                    <a:pt x="15" y="67"/>
                  </a:cubicBezTo>
                  <a:cubicBezTo>
                    <a:pt x="10" y="63"/>
                    <a:pt x="5" y="60"/>
                    <a:pt x="0" y="57"/>
                  </a:cubicBezTo>
                  <a:cubicBezTo>
                    <a:pt x="2" y="46"/>
                    <a:pt x="4" y="36"/>
                    <a:pt x="6" y="25"/>
                  </a:cubicBezTo>
                  <a:cubicBezTo>
                    <a:pt x="14" y="21"/>
                    <a:pt x="22" y="18"/>
                    <a:pt x="30"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1" name="Freeform 246"/>
            <p:cNvSpPr/>
            <p:nvPr/>
          </p:nvSpPr>
          <p:spPr bwMode="auto">
            <a:xfrm>
              <a:off x="1594" y="490"/>
              <a:ext cx="1024" cy="928"/>
            </a:xfrm>
            <a:custGeom>
              <a:avLst/>
              <a:gdLst>
                <a:gd name="T0" fmla="*/ 138 w 546"/>
                <a:gd name="T1" fmla="*/ 0 h 494"/>
                <a:gd name="T2" fmla="*/ 146 w 546"/>
                <a:gd name="T3" fmla="*/ 8 h 494"/>
                <a:gd name="T4" fmla="*/ 176 w 546"/>
                <a:gd name="T5" fmla="*/ 76 h 494"/>
                <a:gd name="T6" fmla="*/ 195 w 546"/>
                <a:gd name="T7" fmla="*/ 112 h 494"/>
                <a:gd name="T8" fmla="*/ 251 w 546"/>
                <a:gd name="T9" fmla="*/ 105 h 494"/>
                <a:gd name="T10" fmla="*/ 233 w 546"/>
                <a:gd name="T11" fmla="*/ 144 h 494"/>
                <a:gd name="T12" fmla="*/ 257 w 546"/>
                <a:gd name="T13" fmla="*/ 159 h 494"/>
                <a:gd name="T14" fmla="*/ 281 w 546"/>
                <a:gd name="T15" fmla="*/ 191 h 494"/>
                <a:gd name="T16" fmla="*/ 311 w 546"/>
                <a:gd name="T17" fmla="*/ 207 h 494"/>
                <a:gd name="T18" fmla="*/ 311 w 546"/>
                <a:gd name="T19" fmla="*/ 189 h 494"/>
                <a:gd name="T20" fmla="*/ 379 w 546"/>
                <a:gd name="T21" fmla="*/ 178 h 494"/>
                <a:gd name="T22" fmla="*/ 378 w 546"/>
                <a:gd name="T23" fmla="*/ 211 h 494"/>
                <a:gd name="T24" fmla="*/ 404 w 546"/>
                <a:gd name="T25" fmla="*/ 278 h 494"/>
                <a:gd name="T26" fmla="*/ 428 w 546"/>
                <a:gd name="T27" fmla="*/ 314 h 494"/>
                <a:gd name="T28" fmla="*/ 445 w 546"/>
                <a:gd name="T29" fmla="*/ 356 h 494"/>
                <a:gd name="T30" fmla="*/ 459 w 546"/>
                <a:gd name="T31" fmla="*/ 376 h 494"/>
                <a:gd name="T32" fmla="*/ 491 w 546"/>
                <a:gd name="T33" fmla="*/ 350 h 494"/>
                <a:gd name="T34" fmla="*/ 485 w 546"/>
                <a:gd name="T35" fmla="*/ 292 h 494"/>
                <a:gd name="T36" fmla="*/ 525 w 546"/>
                <a:gd name="T37" fmla="*/ 306 h 494"/>
                <a:gd name="T38" fmla="*/ 542 w 546"/>
                <a:gd name="T39" fmla="*/ 366 h 494"/>
                <a:gd name="T40" fmla="*/ 476 w 546"/>
                <a:gd name="T41" fmla="*/ 381 h 494"/>
                <a:gd name="T42" fmla="*/ 461 w 546"/>
                <a:gd name="T43" fmla="*/ 448 h 494"/>
                <a:gd name="T44" fmla="*/ 442 w 546"/>
                <a:gd name="T45" fmla="*/ 458 h 494"/>
                <a:gd name="T46" fmla="*/ 424 w 546"/>
                <a:gd name="T47" fmla="*/ 488 h 494"/>
                <a:gd name="T48" fmla="*/ 389 w 546"/>
                <a:gd name="T49" fmla="*/ 486 h 494"/>
                <a:gd name="T50" fmla="*/ 352 w 546"/>
                <a:gd name="T51" fmla="*/ 440 h 494"/>
                <a:gd name="T52" fmla="*/ 349 w 546"/>
                <a:gd name="T53" fmla="*/ 423 h 494"/>
                <a:gd name="T54" fmla="*/ 301 w 546"/>
                <a:gd name="T55" fmla="*/ 452 h 494"/>
                <a:gd name="T56" fmla="*/ 317 w 546"/>
                <a:gd name="T57" fmla="*/ 381 h 494"/>
                <a:gd name="T58" fmla="*/ 346 w 546"/>
                <a:gd name="T59" fmla="*/ 322 h 494"/>
                <a:gd name="T60" fmla="*/ 338 w 546"/>
                <a:gd name="T61" fmla="*/ 303 h 494"/>
                <a:gd name="T62" fmla="*/ 263 w 546"/>
                <a:gd name="T63" fmla="*/ 215 h 494"/>
                <a:gd name="T64" fmla="*/ 223 w 546"/>
                <a:gd name="T65" fmla="*/ 198 h 494"/>
                <a:gd name="T66" fmla="*/ 167 w 546"/>
                <a:gd name="T67" fmla="*/ 180 h 494"/>
                <a:gd name="T68" fmla="*/ 148 w 546"/>
                <a:gd name="T69" fmla="*/ 164 h 494"/>
                <a:gd name="T70" fmla="*/ 90 w 546"/>
                <a:gd name="T71" fmla="*/ 171 h 494"/>
                <a:gd name="T72" fmla="*/ 65 w 546"/>
                <a:gd name="T73" fmla="*/ 153 h 494"/>
                <a:gd name="T74" fmla="*/ 10 w 546"/>
                <a:gd name="T75" fmla="*/ 93 h 494"/>
                <a:gd name="T76" fmla="*/ 31 w 546"/>
                <a:gd name="T77" fmla="*/ 87 h 494"/>
                <a:gd name="T78" fmla="*/ 65 w 546"/>
                <a:gd name="T79" fmla="*/ 50 h 494"/>
                <a:gd name="T80" fmla="*/ 122 w 546"/>
                <a:gd name="T81" fmla="*/ 34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46" h="494">
                  <a:moveTo>
                    <a:pt x="122" y="34"/>
                  </a:moveTo>
                  <a:cubicBezTo>
                    <a:pt x="125" y="22"/>
                    <a:pt x="127" y="8"/>
                    <a:pt x="138" y="0"/>
                  </a:cubicBezTo>
                  <a:cubicBezTo>
                    <a:pt x="139" y="2"/>
                    <a:pt x="143" y="6"/>
                    <a:pt x="144" y="7"/>
                  </a:cubicBezTo>
                  <a:cubicBezTo>
                    <a:pt x="146" y="8"/>
                    <a:pt x="146" y="8"/>
                    <a:pt x="146" y="8"/>
                  </a:cubicBezTo>
                  <a:cubicBezTo>
                    <a:pt x="153" y="12"/>
                    <a:pt x="160" y="15"/>
                    <a:pt x="166" y="20"/>
                  </a:cubicBezTo>
                  <a:cubicBezTo>
                    <a:pt x="175" y="37"/>
                    <a:pt x="172" y="57"/>
                    <a:pt x="176" y="76"/>
                  </a:cubicBezTo>
                  <a:cubicBezTo>
                    <a:pt x="176" y="81"/>
                    <a:pt x="182" y="83"/>
                    <a:pt x="185" y="86"/>
                  </a:cubicBezTo>
                  <a:cubicBezTo>
                    <a:pt x="193" y="92"/>
                    <a:pt x="195" y="102"/>
                    <a:pt x="195" y="112"/>
                  </a:cubicBezTo>
                  <a:cubicBezTo>
                    <a:pt x="196" y="111"/>
                    <a:pt x="198" y="111"/>
                    <a:pt x="199" y="111"/>
                  </a:cubicBezTo>
                  <a:cubicBezTo>
                    <a:pt x="216" y="106"/>
                    <a:pt x="234" y="102"/>
                    <a:pt x="251" y="105"/>
                  </a:cubicBezTo>
                  <a:cubicBezTo>
                    <a:pt x="250" y="116"/>
                    <a:pt x="244" y="127"/>
                    <a:pt x="238" y="137"/>
                  </a:cubicBezTo>
                  <a:cubicBezTo>
                    <a:pt x="236" y="139"/>
                    <a:pt x="235" y="142"/>
                    <a:pt x="233" y="144"/>
                  </a:cubicBezTo>
                  <a:cubicBezTo>
                    <a:pt x="233" y="146"/>
                    <a:pt x="232" y="149"/>
                    <a:pt x="232" y="150"/>
                  </a:cubicBezTo>
                  <a:cubicBezTo>
                    <a:pt x="240" y="154"/>
                    <a:pt x="249" y="157"/>
                    <a:pt x="257" y="159"/>
                  </a:cubicBezTo>
                  <a:cubicBezTo>
                    <a:pt x="261" y="162"/>
                    <a:pt x="264" y="165"/>
                    <a:pt x="267" y="168"/>
                  </a:cubicBezTo>
                  <a:cubicBezTo>
                    <a:pt x="269" y="176"/>
                    <a:pt x="272" y="186"/>
                    <a:pt x="281" y="191"/>
                  </a:cubicBezTo>
                  <a:cubicBezTo>
                    <a:pt x="282" y="191"/>
                    <a:pt x="283" y="192"/>
                    <a:pt x="284" y="193"/>
                  </a:cubicBezTo>
                  <a:cubicBezTo>
                    <a:pt x="286" y="205"/>
                    <a:pt x="299" y="212"/>
                    <a:pt x="311" y="207"/>
                  </a:cubicBezTo>
                  <a:cubicBezTo>
                    <a:pt x="318" y="206"/>
                    <a:pt x="315" y="200"/>
                    <a:pt x="313" y="195"/>
                  </a:cubicBezTo>
                  <a:cubicBezTo>
                    <a:pt x="311" y="189"/>
                    <a:pt x="311" y="189"/>
                    <a:pt x="311" y="189"/>
                  </a:cubicBezTo>
                  <a:cubicBezTo>
                    <a:pt x="322" y="189"/>
                    <a:pt x="333" y="189"/>
                    <a:pt x="344" y="188"/>
                  </a:cubicBezTo>
                  <a:cubicBezTo>
                    <a:pt x="357" y="188"/>
                    <a:pt x="368" y="181"/>
                    <a:pt x="379" y="178"/>
                  </a:cubicBezTo>
                  <a:cubicBezTo>
                    <a:pt x="387" y="187"/>
                    <a:pt x="381" y="199"/>
                    <a:pt x="380" y="209"/>
                  </a:cubicBezTo>
                  <a:cubicBezTo>
                    <a:pt x="380" y="210"/>
                    <a:pt x="378" y="211"/>
                    <a:pt x="378" y="211"/>
                  </a:cubicBezTo>
                  <a:cubicBezTo>
                    <a:pt x="361" y="215"/>
                    <a:pt x="359" y="232"/>
                    <a:pt x="357" y="246"/>
                  </a:cubicBezTo>
                  <a:cubicBezTo>
                    <a:pt x="371" y="258"/>
                    <a:pt x="388" y="268"/>
                    <a:pt x="404" y="278"/>
                  </a:cubicBezTo>
                  <a:cubicBezTo>
                    <a:pt x="417" y="285"/>
                    <a:pt x="420" y="300"/>
                    <a:pt x="427" y="312"/>
                  </a:cubicBezTo>
                  <a:cubicBezTo>
                    <a:pt x="428" y="314"/>
                    <a:pt x="428" y="314"/>
                    <a:pt x="428" y="314"/>
                  </a:cubicBezTo>
                  <a:cubicBezTo>
                    <a:pt x="426" y="326"/>
                    <a:pt x="424" y="339"/>
                    <a:pt x="423" y="351"/>
                  </a:cubicBezTo>
                  <a:cubicBezTo>
                    <a:pt x="429" y="356"/>
                    <a:pt x="438" y="354"/>
                    <a:pt x="445" y="356"/>
                  </a:cubicBezTo>
                  <a:cubicBezTo>
                    <a:pt x="446" y="358"/>
                    <a:pt x="448" y="359"/>
                    <a:pt x="449" y="361"/>
                  </a:cubicBezTo>
                  <a:cubicBezTo>
                    <a:pt x="452" y="366"/>
                    <a:pt x="451" y="374"/>
                    <a:pt x="459" y="376"/>
                  </a:cubicBezTo>
                  <a:cubicBezTo>
                    <a:pt x="471" y="379"/>
                    <a:pt x="473" y="364"/>
                    <a:pt x="478" y="357"/>
                  </a:cubicBezTo>
                  <a:cubicBezTo>
                    <a:pt x="482" y="354"/>
                    <a:pt x="487" y="352"/>
                    <a:pt x="491" y="350"/>
                  </a:cubicBezTo>
                  <a:cubicBezTo>
                    <a:pt x="489" y="338"/>
                    <a:pt x="483" y="327"/>
                    <a:pt x="477" y="317"/>
                  </a:cubicBezTo>
                  <a:cubicBezTo>
                    <a:pt x="473" y="308"/>
                    <a:pt x="480" y="299"/>
                    <a:pt x="485" y="292"/>
                  </a:cubicBezTo>
                  <a:cubicBezTo>
                    <a:pt x="497" y="299"/>
                    <a:pt x="510" y="305"/>
                    <a:pt x="524" y="306"/>
                  </a:cubicBezTo>
                  <a:cubicBezTo>
                    <a:pt x="525" y="306"/>
                    <a:pt x="525" y="306"/>
                    <a:pt x="525" y="306"/>
                  </a:cubicBezTo>
                  <a:cubicBezTo>
                    <a:pt x="530" y="315"/>
                    <a:pt x="538" y="320"/>
                    <a:pt x="546" y="325"/>
                  </a:cubicBezTo>
                  <a:cubicBezTo>
                    <a:pt x="545" y="339"/>
                    <a:pt x="543" y="353"/>
                    <a:pt x="542" y="366"/>
                  </a:cubicBezTo>
                  <a:cubicBezTo>
                    <a:pt x="530" y="370"/>
                    <a:pt x="518" y="373"/>
                    <a:pt x="509" y="381"/>
                  </a:cubicBezTo>
                  <a:cubicBezTo>
                    <a:pt x="499" y="391"/>
                    <a:pt x="487" y="377"/>
                    <a:pt x="476" y="381"/>
                  </a:cubicBezTo>
                  <a:cubicBezTo>
                    <a:pt x="466" y="390"/>
                    <a:pt x="465" y="406"/>
                    <a:pt x="467" y="419"/>
                  </a:cubicBezTo>
                  <a:cubicBezTo>
                    <a:pt x="469" y="429"/>
                    <a:pt x="465" y="439"/>
                    <a:pt x="461" y="448"/>
                  </a:cubicBezTo>
                  <a:cubicBezTo>
                    <a:pt x="456" y="450"/>
                    <a:pt x="450" y="451"/>
                    <a:pt x="444" y="453"/>
                  </a:cubicBezTo>
                  <a:cubicBezTo>
                    <a:pt x="442" y="458"/>
                    <a:pt x="442" y="458"/>
                    <a:pt x="442" y="458"/>
                  </a:cubicBezTo>
                  <a:cubicBezTo>
                    <a:pt x="441" y="460"/>
                    <a:pt x="440" y="462"/>
                    <a:pt x="440" y="464"/>
                  </a:cubicBezTo>
                  <a:cubicBezTo>
                    <a:pt x="436" y="473"/>
                    <a:pt x="433" y="483"/>
                    <a:pt x="424" y="488"/>
                  </a:cubicBezTo>
                  <a:cubicBezTo>
                    <a:pt x="416" y="494"/>
                    <a:pt x="406" y="493"/>
                    <a:pt x="397" y="494"/>
                  </a:cubicBezTo>
                  <a:cubicBezTo>
                    <a:pt x="394" y="491"/>
                    <a:pt x="392" y="489"/>
                    <a:pt x="389" y="486"/>
                  </a:cubicBezTo>
                  <a:cubicBezTo>
                    <a:pt x="394" y="474"/>
                    <a:pt x="394" y="459"/>
                    <a:pt x="384" y="450"/>
                  </a:cubicBezTo>
                  <a:cubicBezTo>
                    <a:pt x="374" y="445"/>
                    <a:pt x="363" y="443"/>
                    <a:pt x="352" y="440"/>
                  </a:cubicBezTo>
                  <a:cubicBezTo>
                    <a:pt x="350" y="440"/>
                    <a:pt x="348" y="439"/>
                    <a:pt x="346" y="439"/>
                  </a:cubicBezTo>
                  <a:cubicBezTo>
                    <a:pt x="347" y="433"/>
                    <a:pt x="348" y="428"/>
                    <a:pt x="349" y="423"/>
                  </a:cubicBezTo>
                  <a:cubicBezTo>
                    <a:pt x="341" y="414"/>
                    <a:pt x="327" y="417"/>
                    <a:pt x="318" y="422"/>
                  </a:cubicBezTo>
                  <a:cubicBezTo>
                    <a:pt x="309" y="429"/>
                    <a:pt x="306" y="442"/>
                    <a:pt x="301" y="452"/>
                  </a:cubicBezTo>
                  <a:cubicBezTo>
                    <a:pt x="292" y="441"/>
                    <a:pt x="280" y="432"/>
                    <a:pt x="269" y="421"/>
                  </a:cubicBezTo>
                  <a:cubicBezTo>
                    <a:pt x="290" y="414"/>
                    <a:pt x="302" y="395"/>
                    <a:pt x="317" y="381"/>
                  </a:cubicBezTo>
                  <a:cubicBezTo>
                    <a:pt x="329" y="371"/>
                    <a:pt x="333" y="354"/>
                    <a:pt x="339" y="340"/>
                  </a:cubicBezTo>
                  <a:cubicBezTo>
                    <a:pt x="341" y="334"/>
                    <a:pt x="343" y="328"/>
                    <a:pt x="346" y="322"/>
                  </a:cubicBezTo>
                  <a:cubicBezTo>
                    <a:pt x="355" y="318"/>
                    <a:pt x="354" y="308"/>
                    <a:pt x="345" y="306"/>
                  </a:cubicBezTo>
                  <a:cubicBezTo>
                    <a:pt x="343" y="306"/>
                    <a:pt x="339" y="304"/>
                    <a:pt x="338" y="303"/>
                  </a:cubicBezTo>
                  <a:cubicBezTo>
                    <a:pt x="338" y="280"/>
                    <a:pt x="328" y="248"/>
                    <a:pt x="300" y="247"/>
                  </a:cubicBezTo>
                  <a:cubicBezTo>
                    <a:pt x="288" y="236"/>
                    <a:pt x="276" y="225"/>
                    <a:pt x="263" y="215"/>
                  </a:cubicBezTo>
                  <a:cubicBezTo>
                    <a:pt x="252" y="206"/>
                    <a:pt x="237" y="204"/>
                    <a:pt x="225" y="199"/>
                  </a:cubicBezTo>
                  <a:cubicBezTo>
                    <a:pt x="224" y="199"/>
                    <a:pt x="224" y="198"/>
                    <a:pt x="223" y="198"/>
                  </a:cubicBezTo>
                  <a:cubicBezTo>
                    <a:pt x="221" y="193"/>
                    <a:pt x="221" y="185"/>
                    <a:pt x="215" y="183"/>
                  </a:cubicBezTo>
                  <a:cubicBezTo>
                    <a:pt x="200" y="175"/>
                    <a:pt x="183" y="181"/>
                    <a:pt x="167" y="180"/>
                  </a:cubicBezTo>
                  <a:cubicBezTo>
                    <a:pt x="166" y="179"/>
                    <a:pt x="165" y="178"/>
                    <a:pt x="164" y="178"/>
                  </a:cubicBezTo>
                  <a:cubicBezTo>
                    <a:pt x="160" y="172"/>
                    <a:pt x="154" y="167"/>
                    <a:pt x="148" y="164"/>
                  </a:cubicBezTo>
                  <a:cubicBezTo>
                    <a:pt x="136" y="172"/>
                    <a:pt x="129" y="185"/>
                    <a:pt x="127" y="199"/>
                  </a:cubicBezTo>
                  <a:cubicBezTo>
                    <a:pt x="110" y="196"/>
                    <a:pt x="107" y="173"/>
                    <a:pt x="90" y="171"/>
                  </a:cubicBezTo>
                  <a:cubicBezTo>
                    <a:pt x="89" y="170"/>
                    <a:pt x="89" y="170"/>
                    <a:pt x="89" y="170"/>
                  </a:cubicBezTo>
                  <a:cubicBezTo>
                    <a:pt x="81" y="164"/>
                    <a:pt x="74" y="157"/>
                    <a:pt x="65" y="153"/>
                  </a:cubicBezTo>
                  <a:cubicBezTo>
                    <a:pt x="46" y="145"/>
                    <a:pt x="25" y="148"/>
                    <a:pt x="5" y="149"/>
                  </a:cubicBezTo>
                  <a:cubicBezTo>
                    <a:pt x="0" y="130"/>
                    <a:pt x="3" y="111"/>
                    <a:pt x="10" y="93"/>
                  </a:cubicBezTo>
                  <a:cubicBezTo>
                    <a:pt x="15" y="93"/>
                    <a:pt x="21" y="92"/>
                    <a:pt x="26" y="91"/>
                  </a:cubicBezTo>
                  <a:cubicBezTo>
                    <a:pt x="27" y="90"/>
                    <a:pt x="30" y="88"/>
                    <a:pt x="31" y="87"/>
                  </a:cubicBezTo>
                  <a:cubicBezTo>
                    <a:pt x="32" y="87"/>
                    <a:pt x="34" y="85"/>
                    <a:pt x="35" y="84"/>
                  </a:cubicBezTo>
                  <a:cubicBezTo>
                    <a:pt x="48" y="76"/>
                    <a:pt x="57" y="63"/>
                    <a:pt x="65" y="50"/>
                  </a:cubicBezTo>
                  <a:cubicBezTo>
                    <a:pt x="66" y="49"/>
                    <a:pt x="69" y="47"/>
                    <a:pt x="70" y="45"/>
                  </a:cubicBezTo>
                  <a:cubicBezTo>
                    <a:pt x="88" y="44"/>
                    <a:pt x="106" y="43"/>
                    <a:pt x="122"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2" name="Freeform 247"/>
            <p:cNvSpPr/>
            <p:nvPr/>
          </p:nvSpPr>
          <p:spPr bwMode="auto">
            <a:xfrm>
              <a:off x="2727" y="721"/>
              <a:ext cx="266" cy="511"/>
            </a:xfrm>
            <a:custGeom>
              <a:avLst/>
              <a:gdLst>
                <a:gd name="T0" fmla="*/ 69 w 142"/>
                <a:gd name="T1" fmla="*/ 23 h 272"/>
                <a:gd name="T2" fmla="*/ 132 w 142"/>
                <a:gd name="T3" fmla="*/ 0 h 272"/>
                <a:gd name="T4" fmla="*/ 125 w 142"/>
                <a:gd name="T5" fmla="*/ 26 h 272"/>
                <a:gd name="T6" fmla="*/ 142 w 142"/>
                <a:gd name="T7" fmla="*/ 38 h 272"/>
                <a:gd name="T8" fmla="*/ 141 w 142"/>
                <a:gd name="T9" fmla="*/ 57 h 272"/>
                <a:gd name="T10" fmla="*/ 122 w 142"/>
                <a:gd name="T11" fmla="*/ 63 h 272"/>
                <a:gd name="T12" fmla="*/ 116 w 142"/>
                <a:gd name="T13" fmla="*/ 92 h 272"/>
                <a:gd name="T14" fmla="*/ 130 w 142"/>
                <a:gd name="T15" fmla="*/ 130 h 272"/>
                <a:gd name="T16" fmla="*/ 120 w 142"/>
                <a:gd name="T17" fmla="*/ 195 h 272"/>
                <a:gd name="T18" fmla="*/ 109 w 142"/>
                <a:gd name="T19" fmla="*/ 241 h 272"/>
                <a:gd name="T20" fmla="*/ 5 w 142"/>
                <a:gd name="T21" fmla="*/ 272 h 272"/>
                <a:gd name="T22" fmla="*/ 6 w 142"/>
                <a:gd name="T23" fmla="*/ 208 h 272"/>
                <a:gd name="T24" fmla="*/ 6 w 142"/>
                <a:gd name="T25" fmla="*/ 128 h 272"/>
                <a:gd name="T26" fmla="*/ 21 w 142"/>
                <a:gd name="T27" fmla="*/ 79 h 272"/>
                <a:gd name="T28" fmla="*/ 32 w 142"/>
                <a:gd name="T29" fmla="*/ 54 h 272"/>
                <a:gd name="T30" fmla="*/ 54 w 142"/>
                <a:gd name="T31" fmla="*/ 43 h 272"/>
                <a:gd name="T32" fmla="*/ 58 w 142"/>
                <a:gd name="T33" fmla="*/ 39 h 272"/>
                <a:gd name="T34" fmla="*/ 69 w 142"/>
                <a:gd name="T35" fmla="*/ 2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272">
                  <a:moveTo>
                    <a:pt x="69" y="23"/>
                  </a:moveTo>
                  <a:cubicBezTo>
                    <a:pt x="90" y="17"/>
                    <a:pt x="111" y="7"/>
                    <a:pt x="132" y="0"/>
                  </a:cubicBezTo>
                  <a:cubicBezTo>
                    <a:pt x="129" y="8"/>
                    <a:pt x="126" y="17"/>
                    <a:pt x="125" y="26"/>
                  </a:cubicBezTo>
                  <a:cubicBezTo>
                    <a:pt x="130" y="31"/>
                    <a:pt x="136" y="34"/>
                    <a:pt x="142" y="38"/>
                  </a:cubicBezTo>
                  <a:cubicBezTo>
                    <a:pt x="142" y="44"/>
                    <a:pt x="142" y="51"/>
                    <a:pt x="141" y="57"/>
                  </a:cubicBezTo>
                  <a:cubicBezTo>
                    <a:pt x="135" y="59"/>
                    <a:pt x="128" y="61"/>
                    <a:pt x="122" y="63"/>
                  </a:cubicBezTo>
                  <a:cubicBezTo>
                    <a:pt x="119" y="73"/>
                    <a:pt x="116" y="82"/>
                    <a:pt x="116" y="92"/>
                  </a:cubicBezTo>
                  <a:cubicBezTo>
                    <a:pt x="114" y="107"/>
                    <a:pt x="130" y="116"/>
                    <a:pt x="130" y="130"/>
                  </a:cubicBezTo>
                  <a:cubicBezTo>
                    <a:pt x="130" y="153"/>
                    <a:pt x="113" y="173"/>
                    <a:pt x="120" y="195"/>
                  </a:cubicBezTo>
                  <a:cubicBezTo>
                    <a:pt x="125" y="211"/>
                    <a:pt x="126" y="233"/>
                    <a:pt x="109" y="241"/>
                  </a:cubicBezTo>
                  <a:cubicBezTo>
                    <a:pt x="74" y="249"/>
                    <a:pt x="38" y="256"/>
                    <a:pt x="5" y="272"/>
                  </a:cubicBezTo>
                  <a:cubicBezTo>
                    <a:pt x="0" y="251"/>
                    <a:pt x="12" y="230"/>
                    <a:pt x="6" y="208"/>
                  </a:cubicBezTo>
                  <a:cubicBezTo>
                    <a:pt x="0" y="182"/>
                    <a:pt x="5" y="155"/>
                    <a:pt x="6" y="128"/>
                  </a:cubicBezTo>
                  <a:cubicBezTo>
                    <a:pt x="6" y="111"/>
                    <a:pt x="16" y="95"/>
                    <a:pt x="21" y="79"/>
                  </a:cubicBezTo>
                  <a:cubicBezTo>
                    <a:pt x="24" y="71"/>
                    <a:pt x="26" y="61"/>
                    <a:pt x="32" y="54"/>
                  </a:cubicBezTo>
                  <a:cubicBezTo>
                    <a:pt x="39" y="49"/>
                    <a:pt x="47" y="47"/>
                    <a:pt x="54" y="43"/>
                  </a:cubicBezTo>
                  <a:cubicBezTo>
                    <a:pt x="55" y="42"/>
                    <a:pt x="57" y="40"/>
                    <a:pt x="58" y="39"/>
                  </a:cubicBezTo>
                  <a:cubicBezTo>
                    <a:pt x="62" y="34"/>
                    <a:pt x="65" y="28"/>
                    <a:pt x="69"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3" name="Freeform 248"/>
            <p:cNvSpPr/>
            <p:nvPr/>
          </p:nvSpPr>
          <p:spPr bwMode="auto">
            <a:xfrm>
              <a:off x="509" y="916"/>
              <a:ext cx="1422" cy="927"/>
            </a:xfrm>
            <a:custGeom>
              <a:avLst/>
              <a:gdLst>
                <a:gd name="T0" fmla="*/ 109 w 758"/>
                <a:gd name="T1" fmla="*/ 0 h 493"/>
                <a:gd name="T2" fmla="*/ 153 w 758"/>
                <a:gd name="T3" fmla="*/ 21 h 493"/>
                <a:gd name="T4" fmla="*/ 217 w 758"/>
                <a:gd name="T5" fmla="*/ 32 h 493"/>
                <a:gd name="T6" fmla="*/ 301 w 758"/>
                <a:gd name="T7" fmla="*/ 37 h 493"/>
                <a:gd name="T8" fmla="*/ 400 w 758"/>
                <a:gd name="T9" fmla="*/ 26 h 493"/>
                <a:gd name="T10" fmla="*/ 442 w 758"/>
                <a:gd name="T11" fmla="*/ 53 h 493"/>
                <a:gd name="T12" fmla="*/ 429 w 758"/>
                <a:gd name="T13" fmla="*/ 104 h 493"/>
                <a:gd name="T14" fmla="*/ 426 w 758"/>
                <a:gd name="T15" fmla="*/ 144 h 493"/>
                <a:gd name="T16" fmla="*/ 453 w 758"/>
                <a:gd name="T17" fmla="*/ 197 h 493"/>
                <a:gd name="T18" fmla="*/ 518 w 758"/>
                <a:gd name="T19" fmla="*/ 223 h 493"/>
                <a:gd name="T20" fmla="*/ 612 w 758"/>
                <a:gd name="T21" fmla="*/ 251 h 493"/>
                <a:gd name="T22" fmla="*/ 645 w 758"/>
                <a:gd name="T23" fmla="*/ 293 h 493"/>
                <a:gd name="T24" fmla="*/ 685 w 758"/>
                <a:gd name="T25" fmla="*/ 278 h 493"/>
                <a:gd name="T26" fmla="*/ 701 w 758"/>
                <a:gd name="T27" fmla="*/ 264 h 493"/>
                <a:gd name="T28" fmla="*/ 729 w 758"/>
                <a:gd name="T29" fmla="*/ 270 h 493"/>
                <a:gd name="T30" fmla="*/ 749 w 758"/>
                <a:gd name="T31" fmla="*/ 302 h 493"/>
                <a:gd name="T32" fmla="*/ 718 w 758"/>
                <a:gd name="T33" fmla="*/ 449 h 493"/>
                <a:gd name="T34" fmla="*/ 686 w 758"/>
                <a:gd name="T35" fmla="*/ 440 h 493"/>
                <a:gd name="T36" fmla="*/ 644 w 758"/>
                <a:gd name="T37" fmla="*/ 448 h 493"/>
                <a:gd name="T38" fmla="*/ 600 w 758"/>
                <a:gd name="T39" fmla="*/ 447 h 493"/>
                <a:gd name="T40" fmla="*/ 507 w 758"/>
                <a:gd name="T41" fmla="*/ 486 h 493"/>
                <a:gd name="T42" fmla="*/ 470 w 758"/>
                <a:gd name="T43" fmla="*/ 451 h 493"/>
                <a:gd name="T44" fmla="*/ 447 w 758"/>
                <a:gd name="T45" fmla="*/ 426 h 493"/>
                <a:gd name="T46" fmla="*/ 353 w 758"/>
                <a:gd name="T47" fmla="*/ 420 h 493"/>
                <a:gd name="T48" fmla="*/ 287 w 758"/>
                <a:gd name="T49" fmla="*/ 403 h 493"/>
                <a:gd name="T50" fmla="*/ 264 w 758"/>
                <a:gd name="T51" fmla="*/ 389 h 493"/>
                <a:gd name="T52" fmla="*/ 214 w 758"/>
                <a:gd name="T53" fmla="*/ 361 h 493"/>
                <a:gd name="T54" fmla="*/ 177 w 758"/>
                <a:gd name="T55" fmla="*/ 313 h 493"/>
                <a:gd name="T56" fmla="*/ 124 w 758"/>
                <a:gd name="T57" fmla="*/ 269 h 493"/>
                <a:gd name="T58" fmla="*/ 73 w 758"/>
                <a:gd name="T59" fmla="*/ 244 h 493"/>
                <a:gd name="T60" fmla="*/ 4 w 758"/>
                <a:gd name="T61" fmla="*/ 168 h 493"/>
                <a:gd name="T62" fmla="*/ 9 w 758"/>
                <a:gd name="T63" fmla="*/ 117 h 493"/>
                <a:gd name="T64" fmla="*/ 29 w 758"/>
                <a:gd name="T65" fmla="*/ 128 h 493"/>
                <a:gd name="T66" fmla="*/ 32 w 758"/>
                <a:gd name="T67" fmla="*/ 56 h 493"/>
                <a:gd name="T68" fmla="*/ 54 w 758"/>
                <a:gd name="T69" fmla="*/ 39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58" h="493">
                  <a:moveTo>
                    <a:pt x="96" y="10"/>
                  </a:moveTo>
                  <a:cubicBezTo>
                    <a:pt x="100" y="7"/>
                    <a:pt x="104" y="3"/>
                    <a:pt x="109" y="0"/>
                  </a:cubicBezTo>
                  <a:cubicBezTo>
                    <a:pt x="110" y="1"/>
                    <a:pt x="113" y="3"/>
                    <a:pt x="115" y="4"/>
                  </a:cubicBezTo>
                  <a:cubicBezTo>
                    <a:pt x="127" y="12"/>
                    <a:pt x="140" y="17"/>
                    <a:pt x="153" y="21"/>
                  </a:cubicBezTo>
                  <a:cubicBezTo>
                    <a:pt x="168" y="19"/>
                    <a:pt x="182" y="13"/>
                    <a:pt x="197" y="11"/>
                  </a:cubicBezTo>
                  <a:cubicBezTo>
                    <a:pt x="204" y="18"/>
                    <a:pt x="210" y="25"/>
                    <a:pt x="217" y="32"/>
                  </a:cubicBezTo>
                  <a:cubicBezTo>
                    <a:pt x="229" y="43"/>
                    <a:pt x="245" y="35"/>
                    <a:pt x="258" y="33"/>
                  </a:cubicBezTo>
                  <a:cubicBezTo>
                    <a:pt x="273" y="29"/>
                    <a:pt x="287" y="35"/>
                    <a:pt x="301" y="37"/>
                  </a:cubicBezTo>
                  <a:cubicBezTo>
                    <a:pt x="313" y="33"/>
                    <a:pt x="322" y="19"/>
                    <a:pt x="335" y="22"/>
                  </a:cubicBezTo>
                  <a:cubicBezTo>
                    <a:pt x="357" y="23"/>
                    <a:pt x="379" y="19"/>
                    <a:pt x="400" y="26"/>
                  </a:cubicBezTo>
                  <a:cubicBezTo>
                    <a:pt x="416" y="33"/>
                    <a:pt x="431" y="44"/>
                    <a:pt x="448" y="48"/>
                  </a:cubicBezTo>
                  <a:cubicBezTo>
                    <a:pt x="447" y="49"/>
                    <a:pt x="443" y="52"/>
                    <a:pt x="442" y="53"/>
                  </a:cubicBezTo>
                  <a:cubicBezTo>
                    <a:pt x="440" y="54"/>
                    <a:pt x="438" y="57"/>
                    <a:pt x="436" y="58"/>
                  </a:cubicBezTo>
                  <a:cubicBezTo>
                    <a:pt x="436" y="74"/>
                    <a:pt x="424" y="88"/>
                    <a:pt x="429" y="104"/>
                  </a:cubicBezTo>
                  <a:cubicBezTo>
                    <a:pt x="431" y="116"/>
                    <a:pt x="430" y="128"/>
                    <a:pt x="429" y="140"/>
                  </a:cubicBezTo>
                  <a:cubicBezTo>
                    <a:pt x="428" y="141"/>
                    <a:pt x="427" y="143"/>
                    <a:pt x="426" y="144"/>
                  </a:cubicBezTo>
                  <a:cubicBezTo>
                    <a:pt x="426" y="145"/>
                    <a:pt x="427" y="147"/>
                    <a:pt x="428" y="148"/>
                  </a:cubicBezTo>
                  <a:cubicBezTo>
                    <a:pt x="431" y="166"/>
                    <a:pt x="437" y="186"/>
                    <a:pt x="453" y="197"/>
                  </a:cubicBezTo>
                  <a:cubicBezTo>
                    <a:pt x="461" y="197"/>
                    <a:pt x="470" y="196"/>
                    <a:pt x="479" y="194"/>
                  </a:cubicBezTo>
                  <a:cubicBezTo>
                    <a:pt x="489" y="207"/>
                    <a:pt x="502" y="217"/>
                    <a:pt x="518" y="223"/>
                  </a:cubicBezTo>
                  <a:cubicBezTo>
                    <a:pt x="536" y="230"/>
                    <a:pt x="552" y="245"/>
                    <a:pt x="573" y="245"/>
                  </a:cubicBezTo>
                  <a:cubicBezTo>
                    <a:pt x="586" y="246"/>
                    <a:pt x="599" y="247"/>
                    <a:pt x="612" y="251"/>
                  </a:cubicBezTo>
                  <a:cubicBezTo>
                    <a:pt x="614" y="253"/>
                    <a:pt x="615" y="254"/>
                    <a:pt x="617" y="256"/>
                  </a:cubicBezTo>
                  <a:cubicBezTo>
                    <a:pt x="620" y="271"/>
                    <a:pt x="626" y="293"/>
                    <a:pt x="645" y="293"/>
                  </a:cubicBezTo>
                  <a:cubicBezTo>
                    <a:pt x="656" y="290"/>
                    <a:pt x="667" y="286"/>
                    <a:pt x="678" y="293"/>
                  </a:cubicBezTo>
                  <a:cubicBezTo>
                    <a:pt x="680" y="288"/>
                    <a:pt x="683" y="283"/>
                    <a:pt x="685" y="278"/>
                  </a:cubicBezTo>
                  <a:cubicBezTo>
                    <a:pt x="689" y="277"/>
                    <a:pt x="692" y="275"/>
                    <a:pt x="696" y="274"/>
                  </a:cubicBezTo>
                  <a:cubicBezTo>
                    <a:pt x="698" y="271"/>
                    <a:pt x="700" y="268"/>
                    <a:pt x="701" y="264"/>
                  </a:cubicBezTo>
                  <a:cubicBezTo>
                    <a:pt x="707" y="262"/>
                    <a:pt x="713" y="260"/>
                    <a:pt x="718" y="257"/>
                  </a:cubicBezTo>
                  <a:cubicBezTo>
                    <a:pt x="722" y="262"/>
                    <a:pt x="725" y="266"/>
                    <a:pt x="729" y="270"/>
                  </a:cubicBezTo>
                  <a:cubicBezTo>
                    <a:pt x="728" y="277"/>
                    <a:pt x="732" y="283"/>
                    <a:pt x="739" y="284"/>
                  </a:cubicBezTo>
                  <a:cubicBezTo>
                    <a:pt x="742" y="290"/>
                    <a:pt x="746" y="296"/>
                    <a:pt x="749" y="302"/>
                  </a:cubicBezTo>
                  <a:cubicBezTo>
                    <a:pt x="750" y="339"/>
                    <a:pt x="758" y="377"/>
                    <a:pt x="751" y="414"/>
                  </a:cubicBezTo>
                  <a:cubicBezTo>
                    <a:pt x="741" y="427"/>
                    <a:pt x="730" y="438"/>
                    <a:pt x="718" y="449"/>
                  </a:cubicBezTo>
                  <a:cubicBezTo>
                    <a:pt x="711" y="443"/>
                    <a:pt x="703" y="432"/>
                    <a:pt x="692" y="438"/>
                  </a:cubicBezTo>
                  <a:cubicBezTo>
                    <a:pt x="691" y="438"/>
                    <a:pt x="688" y="440"/>
                    <a:pt x="686" y="440"/>
                  </a:cubicBezTo>
                  <a:cubicBezTo>
                    <a:pt x="683" y="448"/>
                    <a:pt x="680" y="456"/>
                    <a:pt x="676" y="464"/>
                  </a:cubicBezTo>
                  <a:cubicBezTo>
                    <a:pt x="663" y="465"/>
                    <a:pt x="652" y="458"/>
                    <a:pt x="644" y="448"/>
                  </a:cubicBezTo>
                  <a:cubicBezTo>
                    <a:pt x="635" y="435"/>
                    <a:pt x="617" y="439"/>
                    <a:pt x="603" y="439"/>
                  </a:cubicBezTo>
                  <a:cubicBezTo>
                    <a:pt x="603" y="441"/>
                    <a:pt x="601" y="445"/>
                    <a:pt x="600" y="447"/>
                  </a:cubicBezTo>
                  <a:cubicBezTo>
                    <a:pt x="583" y="453"/>
                    <a:pt x="565" y="458"/>
                    <a:pt x="552" y="471"/>
                  </a:cubicBezTo>
                  <a:cubicBezTo>
                    <a:pt x="540" y="481"/>
                    <a:pt x="523" y="493"/>
                    <a:pt x="507" y="486"/>
                  </a:cubicBezTo>
                  <a:cubicBezTo>
                    <a:pt x="499" y="482"/>
                    <a:pt x="489" y="481"/>
                    <a:pt x="480" y="482"/>
                  </a:cubicBezTo>
                  <a:cubicBezTo>
                    <a:pt x="474" y="473"/>
                    <a:pt x="472" y="462"/>
                    <a:pt x="470" y="451"/>
                  </a:cubicBezTo>
                  <a:cubicBezTo>
                    <a:pt x="467" y="451"/>
                    <a:pt x="463" y="450"/>
                    <a:pt x="461" y="449"/>
                  </a:cubicBezTo>
                  <a:cubicBezTo>
                    <a:pt x="457" y="441"/>
                    <a:pt x="458" y="428"/>
                    <a:pt x="447" y="426"/>
                  </a:cubicBezTo>
                  <a:cubicBezTo>
                    <a:pt x="421" y="422"/>
                    <a:pt x="398" y="396"/>
                    <a:pt x="369" y="407"/>
                  </a:cubicBezTo>
                  <a:cubicBezTo>
                    <a:pt x="364" y="411"/>
                    <a:pt x="358" y="416"/>
                    <a:pt x="353" y="420"/>
                  </a:cubicBezTo>
                  <a:cubicBezTo>
                    <a:pt x="352" y="415"/>
                    <a:pt x="351" y="409"/>
                    <a:pt x="349" y="404"/>
                  </a:cubicBezTo>
                  <a:cubicBezTo>
                    <a:pt x="328" y="400"/>
                    <a:pt x="307" y="403"/>
                    <a:pt x="287" y="403"/>
                  </a:cubicBezTo>
                  <a:cubicBezTo>
                    <a:pt x="286" y="403"/>
                    <a:pt x="284" y="403"/>
                    <a:pt x="283" y="403"/>
                  </a:cubicBezTo>
                  <a:cubicBezTo>
                    <a:pt x="277" y="398"/>
                    <a:pt x="271" y="393"/>
                    <a:pt x="264" y="389"/>
                  </a:cubicBezTo>
                  <a:cubicBezTo>
                    <a:pt x="256" y="387"/>
                    <a:pt x="247" y="388"/>
                    <a:pt x="238" y="386"/>
                  </a:cubicBezTo>
                  <a:cubicBezTo>
                    <a:pt x="232" y="375"/>
                    <a:pt x="228" y="362"/>
                    <a:pt x="214" y="361"/>
                  </a:cubicBezTo>
                  <a:cubicBezTo>
                    <a:pt x="208" y="352"/>
                    <a:pt x="199" y="345"/>
                    <a:pt x="190" y="339"/>
                  </a:cubicBezTo>
                  <a:cubicBezTo>
                    <a:pt x="182" y="332"/>
                    <a:pt x="182" y="321"/>
                    <a:pt x="177" y="313"/>
                  </a:cubicBezTo>
                  <a:cubicBezTo>
                    <a:pt x="170" y="311"/>
                    <a:pt x="163" y="308"/>
                    <a:pt x="156" y="306"/>
                  </a:cubicBezTo>
                  <a:cubicBezTo>
                    <a:pt x="149" y="291"/>
                    <a:pt x="134" y="281"/>
                    <a:pt x="124" y="269"/>
                  </a:cubicBezTo>
                  <a:cubicBezTo>
                    <a:pt x="117" y="259"/>
                    <a:pt x="115" y="245"/>
                    <a:pt x="104" y="238"/>
                  </a:cubicBezTo>
                  <a:cubicBezTo>
                    <a:pt x="94" y="234"/>
                    <a:pt x="83" y="241"/>
                    <a:pt x="73" y="244"/>
                  </a:cubicBezTo>
                  <a:cubicBezTo>
                    <a:pt x="58" y="228"/>
                    <a:pt x="43" y="212"/>
                    <a:pt x="31" y="194"/>
                  </a:cubicBezTo>
                  <a:cubicBezTo>
                    <a:pt x="21" y="186"/>
                    <a:pt x="8" y="182"/>
                    <a:pt x="4" y="168"/>
                  </a:cubicBezTo>
                  <a:cubicBezTo>
                    <a:pt x="0" y="162"/>
                    <a:pt x="4" y="155"/>
                    <a:pt x="5" y="148"/>
                  </a:cubicBezTo>
                  <a:cubicBezTo>
                    <a:pt x="8" y="138"/>
                    <a:pt x="0" y="125"/>
                    <a:pt x="9" y="117"/>
                  </a:cubicBezTo>
                  <a:cubicBezTo>
                    <a:pt x="11" y="119"/>
                    <a:pt x="14" y="122"/>
                    <a:pt x="16" y="125"/>
                  </a:cubicBezTo>
                  <a:cubicBezTo>
                    <a:pt x="21" y="126"/>
                    <a:pt x="25" y="127"/>
                    <a:pt x="29" y="128"/>
                  </a:cubicBezTo>
                  <a:cubicBezTo>
                    <a:pt x="33" y="122"/>
                    <a:pt x="37" y="116"/>
                    <a:pt x="40" y="109"/>
                  </a:cubicBezTo>
                  <a:cubicBezTo>
                    <a:pt x="39" y="91"/>
                    <a:pt x="31" y="74"/>
                    <a:pt x="32" y="56"/>
                  </a:cubicBezTo>
                  <a:cubicBezTo>
                    <a:pt x="33" y="55"/>
                    <a:pt x="35" y="54"/>
                    <a:pt x="35" y="53"/>
                  </a:cubicBezTo>
                  <a:cubicBezTo>
                    <a:pt x="42" y="48"/>
                    <a:pt x="48" y="44"/>
                    <a:pt x="54" y="39"/>
                  </a:cubicBezTo>
                  <a:cubicBezTo>
                    <a:pt x="73" y="39"/>
                    <a:pt x="85" y="24"/>
                    <a:pt x="9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4" name="Freeform 249"/>
            <p:cNvSpPr/>
            <p:nvPr/>
          </p:nvSpPr>
          <p:spPr bwMode="auto">
            <a:xfrm>
              <a:off x="3050" y="913"/>
              <a:ext cx="505" cy="323"/>
            </a:xfrm>
            <a:custGeom>
              <a:avLst/>
              <a:gdLst>
                <a:gd name="T0" fmla="*/ 87 w 269"/>
                <a:gd name="T1" fmla="*/ 10 h 172"/>
                <a:gd name="T2" fmla="*/ 133 w 269"/>
                <a:gd name="T3" fmla="*/ 1 h 172"/>
                <a:gd name="T4" fmla="*/ 135 w 269"/>
                <a:gd name="T5" fmla="*/ 20 h 172"/>
                <a:gd name="T6" fmla="*/ 171 w 269"/>
                <a:gd name="T7" fmla="*/ 34 h 172"/>
                <a:gd name="T8" fmla="*/ 193 w 269"/>
                <a:gd name="T9" fmla="*/ 4 h 172"/>
                <a:gd name="T10" fmla="*/ 251 w 269"/>
                <a:gd name="T11" fmla="*/ 9 h 172"/>
                <a:gd name="T12" fmla="*/ 269 w 269"/>
                <a:gd name="T13" fmla="*/ 13 h 172"/>
                <a:gd name="T14" fmla="*/ 266 w 269"/>
                <a:gd name="T15" fmla="*/ 25 h 172"/>
                <a:gd name="T16" fmla="*/ 216 w 269"/>
                <a:gd name="T17" fmla="*/ 47 h 172"/>
                <a:gd name="T18" fmla="*/ 205 w 269"/>
                <a:gd name="T19" fmla="*/ 64 h 172"/>
                <a:gd name="T20" fmla="*/ 197 w 269"/>
                <a:gd name="T21" fmla="*/ 74 h 172"/>
                <a:gd name="T22" fmla="*/ 186 w 269"/>
                <a:gd name="T23" fmla="*/ 70 h 172"/>
                <a:gd name="T24" fmla="*/ 180 w 269"/>
                <a:gd name="T25" fmla="*/ 92 h 172"/>
                <a:gd name="T26" fmla="*/ 164 w 269"/>
                <a:gd name="T27" fmla="*/ 115 h 172"/>
                <a:gd name="T28" fmla="*/ 156 w 269"/>
                <a:gd name="T29" fmla="*/ 143 h 172"/>
                <a:gd name="T30" fmla="*/ 152 w 269"/>
                <a:gd name="T31" fmla="*/ 148 h 172"/>
                <a:gd name="T32" fmla="*/ 130 w 269"/>
                <a:gd name="T33" fmla="*/ 164 h 172"/>
                <a:gd name="T34" fmla="*/ 88 w 269"/>
                <a:gd name="T35" fmla="*/ 168 h 172"/>
                <a:gd name="T36" fmla="*/ 1 w 269"/>
                <a:gd name="T37" fmla="*/ 155 h 172"/>
                <a:gd name="T38" fmla="*/ 14 w 269"/>
                <a:gd name="T39" fmla="*/ 121 h 172"/>
                <a:gd name="T40" fmla="*/ 32 w 269"/>
                <a:gd name="T41" fmla="*/ 47 h 172"/>
                <a:gd name="T42" fmla="*/ 87 w 269"/>
                <a:gd name="T43" fmla="*/ 1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9" h="172">
                  <a:moveTo>
                    <a:pt x="87" y="10"/>
                  </a:moveTo>
                  <a:cubicBezTo>
                    <a:pt x="100" y="0"/>
                    <a:pt x="117" y="1"/>
                    <a:pt x="133" y="1"/>
                  </a:cubicBezTo>
                  <a:cubicBezTo>
                    <a:pt x="133" y="8"/>
                    <a:pt x="134" y="14"/>
                    <a:pt x="135" y="20"/>
                  </a:cubicBezTo>
                  <a:cubicBezTo>
                    <a:pt x="137" y="37"/>
                    <a:pt x="158" y="35"/>
                    <a:pt x="171" y="34"/>
                  </a:cubicBezTo>
                  <a:cubicBezTo>
                    <a:pt x="178" y="24"/>
                    <a:pt x="185" y="14"/>
                    <a:pt x="193" y="4"/>
                  </a:cubicBezTo>
                  <a:cubicBezTo>
                    <a:pt x="212" y="0"/>
                    <a:pt x="231" y="9"/>
                    <a:pt x="251" y="9"/>
                  </a:cubicBezTo>
                  <a:cubicBezTo>
                    <a:pt x="257" y="10"/>
                    <a:pt x="264" y="8"/>
                    <a:pt x="269" y="13"/>
                  </a:cubicBezTo>
                  <a:cubicBezTo>
                    <a:pt x="268" y="16"/>
                    <a:pt x="267" y="22"/>
                    <a:pt x="266" y="25"/>
                  </a:cubicBezTo>
                  <a:cubicBezTo>
                    <a:pt x="246" y="23"/>
                    <a:pt x="233" y="40"/>
                    <a:pt x="216" y="47"/>
                  </a:cubicBezTo>
                  <a:cubicBezTo>
                    <a:pt x="209" y="50"/>
                    <a:pt x="208" y="58"/>
                    <a:pt x="205" y="64"/>
                  </a:cubicBezTo>
                  <a:cubicBezTo>
                    <a:pt x="203" y="68"/>
                    <a:pt x="200" y="71"/>
                    <a:pt x="197" y="74"/>
                  </a:cubicBezTo>
                  <a:cubicBezTo>
                    <a:pt x="195" y="73"/>
                    <a:pt x="189" y="71"/>
                    <a:pt x="186" y="70"/>
                  </a:cubicBezTo>
                  <a:cubicBezTo>
                    <a:pt x="184" y="77"/>
                    <a:pt x="183" y="85"/>
                    <a:pt x="180" y="92"/>
                  </a:cubicBezTo>
                  <a:cubicBezTo>
                    <a:pt x="175" y="100"/>
                    <a:pt x="168" y="107"/>
                    <a:pt x="164" y="115"/>
                  </a:cubicBezTo>
                  <a:cubicBezTo>
                    <a:pt x="161" y="125"/>
                    <a:pt x="159" y="134"/>
                    <a:pt x="156" y="143"/>
                  </a:cubicBezTo>
                  <a:cubicBezTo>
                    <a:pt x="155" y="144"/>
                    <a:pt x="153" y="147"/>
                    <a:pt x="152" y="148"/>
                  </a:cubicBezTo>
                  <a:cubicBezTo>
                    <a:pt x="143" y="152"/>
                    <a:pt x="137" y="158"/>
                    <a:pt x="130" y="164"/>
                  </a:cubicBezTo>
                  <a:cubicBezTo>
                    <a:pt x="116" y="160"/>
                    <a:pt x="102" y="165"/>
                    <a:pt x="88" y="168"/>
                  </a:cubicBezTo>
                  <a:cubicBezTo>
                    <a:pt x="59" y="172"/>
                    <a:pt x="26" y="172"/>
                    <a:pt x="1" y="155"/>
                  </a:cubicBezTo>
                  <a:cubicBezTo>
                    <a:pt x="0" y="142"/>
                    <a:pt x="11" y="132"/>
                    <a:pt x="14" y="121"/>
                  </a:cubicBezTo>
                  <a:cubicBezTo>
                    <a:pt x="26" y="98"/>
                    <a:pt x="14" y="68"/>
                    <a:pt x="32" y="47"/>
                  </a:cubicBezTo>
                  <a:cubicBezTo>
                    <a:pt x="48" y="32"/>
                    <a:pt x="68" y="22"/>
                    <a:pt x="8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5" name="Freeform 250"/>
            <p:cNvSpPr/>
            <p:nvPr/>
          </p:nvSpPr>
          <p:spPr bwMode="auto">
            <a:xfrm>
              <a:off x="3320" y="1512"/>
              <a:ext cx="287" cy="329"/>
            </a:xfrm>
            <a:custGeom>
              <a:avLst/>
              <a:gdLst>
                <a:gd name="T0" fmla="*/ 43 w 153"/>
                <a:gd name="T1" fmla="*/ 31 h 175"/>
                <a:gd name="T2" fmla="*/ 67 w 153"/>
                <a:gd name="T3" fmla="*/ 0 h 175"/>
                <a:gd name="T4" fmla="*/ 74 w 153"/>
                <a:gd name="T5" fmla="*/ 6 h 175"/>
                <a:gd name="T6" fmla="*/ 89 w 153"/>
                <a:gd name="T7" fmla="*/ 11 h 175"/>
                <a:gd name="T8" fmla="*/ 80 w 153"/>
                <a:gd name="T9" fmla="*/ 32 h 175"/>
                <a:gd name="T10" fmla="*/ 95 w 153"/>
                <a:gd name="T11" fmla="*/ 34 h 175"/>
                <a:gd name="T12" fmla="*/ 125 w 153"/>
                <a:gd name="T13" fmla="*/ 29 h 175"/>
                <a:gd name="T14" fmla="*/ 146 w 153"/>
                <a:gd name="T15" fmla="*/ 42 h 175"/>
                <a:gd name="T16" fmla="*/ 132 w 153"/>
                <a:gd name="T17" fmla="*/ 60 h 175"/>
                <a:gd name="T18" fmla="*/ 153 w 153"/>
                <a:gd name="T19" fmla="*/ 60 h 175"/>
                <a:gd name="T20" fmla="*/ 138 w 153"/>
                <a:gd name="T21" fmla="*/ 75 h 175"/>
                <a:gd name="T22" fmla="*/ 142 w 153"/>
                <a:gd name="T23" fmla="*/ 90 h 175"/>
                <a:gd name="T24" fmla="*/ 133 w 153"/>
                <a:gd name="T25" fmla="*/ 104 h 175"/>
                <a:gd name="T26" fmla="*/ 140 w 153"/>
                <a:gd name="T27" fmla="*/ 111 h 175"/>
                <a:gd name="T28" fmla="*/ 130 w 153"/>
                <a:gd name="T29" fmla="*/ 112 h 175"/>
                <a:gd name="T30" fmla="*/ 126 w 153"/>
                <a:gd name="T31" fmla="*/ 112 h 175"/>
                <a:gd name="T32" fmla="*/ 105 w 153"/>
                <a:gd name="T33" fmla="*/ 153 h 175"/>
                <a:gd name="T34" fmla="*/ 83 w 153"/>
                <a:gd name="T35" fmla="*/ 173 h 175"/>
                <a:gd name="T36" fmla="*/ 72 w 153"/>
                <a:gd name="T37" fmla="*/ 161 h 175"/>
                <a:gd name="T38" fmla="*/ 57 w 153"/>
                <a:gd name="T39" fmla="*/ 175 h 175"/>
                <a:gd name="T40" fmla="*/ 25 w 153"/>
                <a:gd name="T41" fmla="*/ 128 h 175"/>
                <a:gd name="T42" fmla="*/ 9 w 153"/>
                <a:gd name="T43" fmla="*/ 85 h 175"/>
                <a:gd name="T44" fmla="*/ 43 w 153"/>
                <a:gd name="T45" fmla="*/ 31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75">
                  <a:moveTo>
                    <a:pt x="43" y="31"/>
                  </a:moveTo>
                  <a:cubicBezTo>
                    <a:pt x="50" y="20"/>
                    <a:pt x="51" y="2"/>
                    <a:pt x="67" y="0"/>
                  </a:cubicBezTo>
                  <a:cubicBezTo>
                    <a:pt x="69" y="1"/>
                    <a:pt x="72" y="4"/>
                    <a:pt x="74" y="6"/>
                  </a:cubicBezTo>
                  <a:cubicBezTo>
                    <a:pt x="79" y="8"/>
                    <a:pt x="84" y="9"/>
                    <a:pt x="89" y="11"/>
                  </a:cubicBezTo>
                  <a:cubicBezTo>
                    <a:pt x="86" y="18"/>
                    <a:pt x="83" y="25"/>
                    <a:pt x="80" y="32"/>
                  </a:cubicBezTo>
                  <a:cubicBezTo>
                    <a:pt x="85" y="32"/>
                    <a:pt x="90" y="33"/>
                    <a:pt x="95" y="34"/>
                  </a:cubicBezTo>
                  <a:cubicBezTo>
                    <a:pt x="105" y="36"/>
                    <a:pt x="116" y="33"/>
                    <a:pt x="125" y="29"/>
                  </a:cubicBezTo>
                  <a:cubicBezTo>
                    <a:pt x="132" y="34"/>
                    <a:pt x="139" y="39"/>
                    <a:pt x="146" y="42"/>
                  </a:cubicBezTo>
                  <a:cubicBezTo>
                    <a:pt x="142" y="48"/>
                    <a:pt x="137" y="54"/>
                    <a:pt x="132" y="60"/>
                  </a:cubicBezTo>
                  <a:cubicBezTo>
                    <a:pt x="139" y="60"/>
                    <a:pt x="146" y="60"/>
                    <a:pt x="153" y="60"/>
                  </a:cubicBezTo>
                  <a:cubicBezTo>
                    <a:pt x="148" y="65"/>
                    <a:pt x="141" y="68"/>
                    <a:pt x="138" y="75"/>
                  </a:cubicBezTo>
                  <a:cubicBezTo>
                    <a:pt x="139" y="80"/>
                    <a:pt x="141" y="85"/>
                    <a:pt x="142" y="90"/>
                  </a:cubicBezTo>
                  <a:cubicBezTo>
                    <a:pt x="139" y="94"/>
                    <a:pt x="133" y="97"/>
                    <a:pt x="133" y="104"/>
                  </a:cubicBezTo>
                  <a:cubicBezTo>
                    <a:pt x="134" y="106"/>
                    <a:pt x="138" y="109"/>
                    <a:pt x="140" y="111"/>
                  </a:cubicBezTo>
                  <a:cubicBezTo>
                    <a:pt x="137" y="111"/>
                    <a:pt x="132" y="112"/>
                    <a:pt x="130" y="112"/>
                  </a:cubicBezTo>
                  <a:cubicBezTo>
                    <a:pt x="126" y="112"/>
                    <a:pt x="126" y="112"/>
                    <a:pt x="126" y="112"/>
                  </a:cubicBezTo>
                  <a:cubicBezTo>
                    <a:pt x="116" y="124"/>
                    <a:pt x="112" y="139"/>
                    <a:pt x="105" y="153"/>
                  </a:cubicBezTo>
                  <a:cubicBezTo>
                    <a:pt x="99" y="161"/>
                    <a:pt x="91" y="167"/>
                    <a:pt x="83" y="173"/>
                  </a:cubicBezTo>
                  <a:cubicBezTo>
                    <a:pt x="79" y="169"/>
                    <a:pt x="76" y="165"/>
                    <a:pt x="72" y="161"/>
                  </a:cubicBezTo>
                  <a:cubicBezTo>
                    <a:pt x="67" y="166"/>
                    <a:pt x="62" y="170"/>
                    <a:pt x="57" y="175"/>
                  </a:cubicBezTo>
                  <a:cubicBezTo>
                    <a:pt x="43" y="161"/>
                    <a:pt x="41" y="140"/>
                    <a:pt x="25" y="128"/>
                  </a:cubicBezTo>
                  <a:cubicBezTo>
                    <a:pt x="21" y="113"/>
                    <a:pt x="0" y="102"/>
                    <a:pt x="9" y="85"/>
                  </a:cubicBezTo>
                  <a:cubicBezTo>
                    <a:pt x="19" y="66"/>
                    <a:pt x="32" y="49"/>
                    <a:pt x="43"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76" name="Freeform 251"/>
            <p:cNvSpPr/>
            <p:nvPr/>
          </p:nvSpPr>
          <p:spPr bwMode="auto">
            <a:xfrm>
              <a:off x="2254" y="1715"/>
              <a:ext cx="435" cy="402"/>
            </a:xfrm>
            <a:custGeom>
              <a:avLst/>
              <a:gdLst>
                <a:gd name="T0" fmla="*/ 161 w 232"/>
                <a:gd name="T1" fmla="*/ 1 h 214"/>
                <a:gd name="T2" fmla="*/ 201 w 232"/>
                <a:gd name="T3" fmla="*/ 32 h 214"/>
                <a:gd name="T4" fmla="*/ 206 w 232"/>
                <a:gd name="T5" fmla="*/ 38 h 214"/>
                <a:gd name="T6" fmla="*/ 210 w 232"/>
                <a:gd name="T7" fmla="*/ 49 h 214"/>
                <a:gd name="T8" fmla="*/ 223 w 232"/>
                <a:gd name="T9" fmla="*/ 52 h 214"/>
                <a:gd name="T10" fmla="*/ 228 w 232"/>
                <a:gd name="T11" fmla="*/ 75 h 214"/>
                <a:gd name="T12" fmla="*/ 208 w 232"/>
                <a:gd name="T13" fmla="*/ 104 h 214"/>
                <a:gd name="T14" fmla="*/ 221 w 232"/>
                <a:gd name="T15" fmla="*/ 110 h 214"/>
                <a:gd name="T16" fmla="*/ 230 w 232"/>
                <a:gd name="T17" fmla="*/ 150 h 214"/>
                <a:gd name="T18" fmla="*/ 203 w 232"/>
                <a:gd name="T19" fmla="*/ 174 h 214"/>
                <a:gd name="T20" fmla="*/ 200 w 232"/>
                <a:gd name="T21" fmla="*/ 177 h 214"/>
                <a:gd name="T22" fmla="*/ 184 w 232"/>
                <a:gd name="T23" fmla="*/ 179 h 214"/>
                <a:gd name="T24" fmla="*/ 180 w 232"/>
                <a:gd name="T25" fmla="*/ 187 h 214"/>
                <a:gd name="T26" fmla="*/ 136 w 232"/>
                <a:gd name="T27" fmla="*/ 171 h 214"/>
                <a:gd name="T28" fmla="*/ 139 w 232"/>
                <a:gd name="T29" fmla="*/ 210 h 214"/>
                <a:gd name="T30" fmla="*/ 70 w 232"/>
                <a:gd name="T31" fmla="*/ 190 h 214"/>
                <a:gd name="T32" fmla="*/ 38 w 232"/>
                <a:gd name="T33" fmla="*/ 203 h 214"/>
                <a:gd name="T34" fmla="*/ 31 w 232"/>
                <a:gd name="T35" fmla="*/ 174 h 214"/>
                <a:gd name="T36" fmla="*/ 29 w 232"/>
                <a:gd name="T37" fmla="*/ 129 h 214"/>
                <a:gd name="T38" fmla="*/ 1 w 232"/>
                <a:gd name="T39" fmla="*/ 123 h 214"/>
                <a:gd name="T40" fmla="*/ 0 w 232"/>
                <a:gd name="T41" fmla="*/ 89 h 214"/>
                <a:gd name="T42" fmla="*/ 6 w 232"/>
                <a:gd name="T43" fmla="*/ 86 h 214"/>
                <a:gd name="T44" fmla="*/ 52 w 232"/>
                <a:gd name="T45" fmla="*/ 89 h 214"/>
                <a:gd name="T46" fmla="*/ 70 w 232"/>
                <a:gd name="T47" fmla="*/ 71 h 214"/>
                <a:gd name="T48" fmla="*/ 104 w 232"/>
                <a:gd name="T49" fmla="*/ 61 h 214"/>
                <a:gd name="T50" fmla="*/ 83 w 232"/>
                <a:gd name="T51" fmla="*/ 28 h 214"/>
                <a:gd name="T52" fmla="*/ 118 w 232"/>
                <a:gd name="T53" fmla="*/ 29 h 214"/>
                <a:gd name="T54" fmla="*/ 126 w 232"/>
                <a:gd name="T55" fmla="*/ 35 h 214"/>
                <a:gd name="T56" fmla="*/ 131 w 232"/>
                <a:gd name="T57" fmla="*/ 18 h 214"/>
                <a:gd name="T58" fmla="*/ 133 w 232"/>
                <a:gd name="T59" fmla="*/ 15 h 214"/>
                <a:gd name="T60" fmla="*/ 146 w 232"/>
                <a:gd name="T61" fmla="*/ 18 h 214"/>
                <a:gd name="T62" fmla="*/ 161 w 232"/>
                <a:gd name="T63" fmla="*/ 1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2" h="214">
                  <a:moveTo>
                    <a:pt x="161" y="1"/>
                  </a:moveTo>
                  <a:cubicBezTo>
                    <a:pt x="180" y="0"/>
                    <a:pt x="187" y="22"/>
                    <a:pt x="201" y="32"/>
                  </a:cubicBezTo>
                  <a:cubicBezTo>
                    <a:pt x="203" y="34"/>
                    <a:pt x="204" y="36"/>
                    <a:pt x="206" y="38"/>
                  </a:cubicBezTo>
                  <a:cubicBezTo>
                    <a:pt x="207" y="41"/>
                    <a:pt x="209" y="46"/>
                    <a:pt x="210" y="49"/>
                  </a:cubicBezTo>
                  <a:cubicBezTo>
                    <a:pt x="214" y="50"/>
                    <a:pt x="218" y="51"/>
                    <a:pt x="223" y="52"/>
                  </a:cubicBezTo>
                  <a:cubicBezTo>
                    <a:pt x="225" y="60"/>
                    <a:pt x="227" y="67"/>
                    <a:pt x="228" y="75"/>
                  </a:cubicBezTo>
                  <a:cubicBezTo>
                    <a:pt x="223" y="86"/>
                    <a:pt x="209" y="92"/>
                    <a:pt x="208" y="104"/>
                  </a:cubicBezTo>
                  <a:cubicBezTo>
                    <a:pt x="212" y="106"/>
                    <a:pt x="216" y="108"/>
                    <a:pt x="221" y="110"/>
                  </a:cubicBezTo>
                  <a:cubicBezTo>
                    <a:pt x="226" y="123"/>
                    <a:pt x="232" y="136"/>
                    <a:pt x="230" y="150"/>
                  </a:cubicBezTo>
                  <a:cubicBezTo>
                    <a:pt x="221" y="158"/>
                    <a:pt x="209" y="162"/>
                    <a:pt x="203" y="174"/>
                  </a:cubicBezTo>
                  <a:cubicBezTo>
                    <a:pt x="202" y="174"/>
                    <a:pt x="201" y="176"/>
                    <a:pt x="200" y="177"/>
                  </a:cubicBezTo>
                  <a:cubicBezTo>
                    <a:pt x="196" y="171"/>
                    <a:pt x="186" y="170"/>
                    <a:pt x="184" y="179"/>
                  </a:cubicBezTo>
                  <a:cubicBezTo>
                    <a:pt x="183" y="181"/>
                    <a:pt x="181" y="185"/>
                    <a:pt x="180" y="187"/>
                  </a:cubicBezTo>
                  <a:cubicBezTo>
                    <a:pt x="166" y="181"/>
                    <a:pt x="152" y="174"/>
                    <a:pt x="136" y="171"/>
                  </a:cubicBezTo>
                  <a:cubicBezTo>
                    <a:pt x="133" y="184"/>
                    <a:pt x="136" y="197"/>
                    <a:pt x="139" y="210"/>
                  </a:cubicBezTo>
                  <a:cubicBezTo>
                    <a:pt x="113" y="214"/>
                    <a:pt x="95" y="191"/>
                    <a:pt x="70" y="190"/>
                  </a:cubicBezTo>
                  <a:cubicBezTo>
                    <a:pt x="57" y="187"/>
                    <a:pt x="48" y="198"/>
                    <a:pt x="38" y="203"/>
                  </a:cubicBezTo>
                  <a:cubicBezTo>
                    <a:pt x="37" y="193"/>
                    <a:pt x="35" y="183"/>
                    <a:pt x="31" y="174"/>
                  </a:cubicBezTo>
                  <a:cubicBezTo>
                    <a:pt x="27" y="159"/>
                    <a:pt x="29" y="144"/>
                    <a:pt x="29" y="129"/>
                  </a:cubicBezTo>
                  <a:cubicBezTo>
                    <a:pt x="20" y="127"/>
                    <a:pt x="11" y="125"/>
                    <a:pt x="1" y="123"/>
                  </a:cubicBezTo>
                  <a:cubicBezTo>
                    <a:pt x="1" y="112"/>
                    <a:pt x="1" y="100"/>
                    <a:pt x="0" y="89"/>
                  </a:cubicBezTo>
                  <a:cubicBezTo>
                    <a:pt x="2" y="88"/>
                    <a:pt x="5" y="87"/>
                    <a:pt x="6" y="86"/>
                  </a:cubicBezTo>
                  <a:cubicBezTo>
                    <a:pt x="22" y="86"/>
                    <a:pt x="37" y="91"/>
                    <a:pt x="52" y="89"/>
                  </a:cubicBezTo>
                  <a:cubicBezTo>
                    <a:pt x="62" y="88"/>
                    <a:pt x="65" y="79"/>
                    <a:pt x="70" y="71"/>
                  </a:cubicBezTo>
                  <a:cubicBezTo>
                    <a:pt x="82" y="71"/>
                    <a:pt x="96" y="72"/>
                    <a:pt x="104" y="61"/>
                  </a:cubicBezTo>
                  <a:cubicBezTo>
                    <a:pt x="93" y="53"/>
                    <a:pt x="80" y="43"/>
                    <a:pt x="83" y="28"/>
                  </a:cubicBezTo>
                  <a:cubicBezTo>
                    <a:pt x="94" y="29"/>
                    <a:pt x="106" y="29"/>
                    <a:pt x="118" y="29"/>
                  </a:cubicBezTo>
                  <a:cubicBezTo>
                    <a:pt x="120" y="31"/>
                    <a:pt x="124" y="34"/>
                    <a:pt x="126" y="35"/>
                  </a:cubicBezTo>
                  <a:cubicBezTo>
                    <a:pt x="128" y="29"/>
                    <a:pt x="129" y="24"/>
                    <a:pt x="131" y="18"/>
                  </a:cubicBezTo>
                  <a:cubicBezTo>
                    <a:pt x="131" y="18"/>
                    <a:pt x="133" y="16"/>
                    <a:pt x="133" y="15"/>
                  </a:cubicBezTo>
                  <a:cubicBezTo>
                    <a:pt x="138" y="16"/>
                    <a:pt x="142" y="17"/>
                    <a:pt x="146" y="18"/>
                  </a:cubicBezTo>
                  <a:cubicBezTo>
                    <a:pt x="151" y="12"/>
                    <a:pt x="155" y="6"/>
                    <a:pt x="16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7" name="Freeform 252"/>
            <p:cNvSpPr/>
            <p:nvPr/>
          </p:nvSpPr>
          <p:spPr bwMode="auto">
            <a:xfrm>
              <a:off x="2729" y="2029"/>
              <a:ext cx="553" cy="456"/>
            </a:xfrm>
            <a:custGeom>
              <a:avLst/>
              <a:gdLst>
                <a:gd name="T0" fmla="*/ 123 w 295"/>
                <a:gd name="T1" fmla="*/ 29 h 243"/>
                <a:gd name="T2" fmla="*/ 133 w 295"/>
                <a:gd name="T3" fmla="*/ 0 h 243"/>
                <a:gd name="T4" fmla="*/ 173 w 295"/>
                <a:gd name="T5" fmla="*/ 15 h 243"/>
                <a:gd name="T6" fmla="*/ 194 w 295"/>
                <a:gd name="T7" fmla="*/ 11 h 243"/>
                <a:gd name="T8" fmla="*/ 180 w 295"/>
                <a:gd name="T9" fmla="*/ 49 h 243"/>
                <a:gd name="T10" fmla="*/ 249 w 295"/>
                <a:gd name="T11" fmla="*/ 39 h 243"/>
                <a:gd name="T12" fmla="*/ 257 w 295"/>
                <a:gd name="T13" fmla="*/ 29 h 243"/>
                <a:gd name="T14" fmla="*/ 287 w 295"/>
                <a:gd name="T15" fmla="*/ 44 h 243"/>
                <a:gd name="T16" fmla="*/ 285 w 295"/>
                <a:gd name="T17" fmla="*/ 90 h 243"/>
                <a:gd name="T18" fmla="*/ 282 w 295"/>
                <a:gd name="T19" fmla="*/ 98 h 243"/>
                <a:gd name="T20" fmla="*/ 264 w 295"/>
                <a:gd name="T21" fmla="*/ 107 h 243"/>
                <a:gd name="T22" fmla="*/ 249 w 295"/>
                <a:gd name="T23" fmla="*/ 106 h 243"/>
                <a:gd name="T24" fmla="*/ 242 w 295"/>
                <a:gd name="T25" fmla="*/ 115 h 243"/>
                <a:gd name="T26" fmla="*/ 226 w 295"/>
                <a:gd name="T27" fmla="*/ 110 h 243"/>
                <a:gd name="T28" fmla="*/ 216 w 295"/>
                <a:gd name="T29" fmla="*/ 119 h 243"/>
                <a:gd name="T30" fmla="*/ 204 w 295"/>
                <a:gd name="T31" fmla="*/ 120 h 243"/>
                <a:gd name="T32" fmla="*/ 191 w 295"/>
                <a:gd name="T33" fmla="*/ 130 h 243"/>
                <a:gd name="T34" fmla="*/ 186 w 295"/>
                <a:gd name="T35" fmla="*/ 138 h 243"/>
                <a:gd name="T36" fmla="*/ 156 w 295"/>
                <a:gd name="T37" fmla="*/ 111 h 243"/>
                <a:gd name="T38" fmla="*/ 157 w 295"/>
                <a:gd name="T39" fmla="*/ 143 h 243"/>
                <a:gd name="T40" fmla="*/ 133 w 295"/>
                <a:gd name="T41" fmla="*/ 162 h 243"/>
                <a:gd name="T42" fmla="*/ 82 w 295"/>
                <a:gd name="T43" fmla="*/ 178 h 243"/>
                <a:gd name="T44" fmla="*/ 24 w 295"/>
                <a:gd name="T45" fmla="*/ 194 h 243"/>
                <a:gd name="T46" fmla="*/ 21 w 295"/>
                <a:gd name="T47" fmla="*/ 205 h 243"/>
                <a:gd name="T48" fmla="*/ 15 w 295"/>
                <a:gd name="T49" fmla="*/ 210 h 243"/>
                <a:gd name="T50" fmla="*/ 22 w 295"/>
                <a:gd name="T51" fmla="*/ 239 h 243"/>
                <a:gd name="T52" fmla="*/ 15 w 295"/>
                <a:gd name="T53" fmla="*/ 243 h 243"/>
                <a:gd name="T54" fmla="*/ 5 w 295"/>
                <a:gd name="T55" fmla="*/ 217 h 243"/>
                <a:gd name="T56" fmla="*/ 0 w 295"/>
                <a:gd name="T57" fmla="*/ 178 h 243"/>
                <a:gd name="T58" fmla="*/ 3 w 295"/>
                <a:gd name="T59" fmla="*/ 176 h 243"/>
                <a:gd name="T60" fmla="*/ 24 w 295"/>
                <a:gd name="T61" fmla="*/ 171 h 243"/>
                <a:gd name="T62" fmla="*/ 26 w 295"/>
                <a:gd name="T63" fmla="*/ 154 h 243"/>
                <a:gd name="T64" fmla="*/ 34 w 295"/>
                <a:gd name="T65" fmla="*/ 150 h 243"/>
                <a:gd name="T66" fmla="*/ 33 w 295"/>
                <a:gd name="T67" fmla="*/ 139 h 243"/>
                <a:gd name="T68" fmla="*/ 37 w 295"/>
                <a:gd name="T69" fmla="*/ 138 h 243"/>
                <a:gd name="T70" fmla="*/ 62 w 295"/>
                <a:gd name="T71" fmla="*/ 128 h 243"/>
                <a:gd name="T72" fmla="*/ 69 w 295"/>
                <a:gd name="T73" fmla="*/ 99 h 243"/>
                <a:gd name="T74" fmla="*/ 88 w 295"/>
                <a:gd name="T75" fmla="*/ 64 h 243"/>
                <a:gd name="T76" fmla="*/ 98 w 295"/>
                <a:gd name="T77" fmla="*/ 20 h 243"/>
                <a:gd name="T78" fmla="*/ 115 w 295"/>
                <a:gd name="T79" fmla="*/ 21 h 243"/>
                <a:gd name="T80" fmla="*/ 118 w 295"/>
                <a:gd name="T81" fmla="*/ 24 h 243"/>
                <a:gd name="T82" fmla="*/ 123 w 295"/>
                <a:gd name="T83" fmla="*/ 29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5" h="243">
                  <a:moveTo>
                    <a:pt x="123" y="29"/>
                  </a:moveTo>
                  <a:cubicBezTo>
                    <a:pt x="126" y="19"/>
                    <a:pt x="129" y="10"/>
                    <a:pt x="133" y="0"/>
                  </a:cubicBezTo>
                  <a:cubicBezTo>
                    <a:pt x="146" y="5"/>
                    <a:pt x="160" y="10"/>
                    <a:pt x="173" y="15"/>
                  </a:cubicBezTo>
                  <a:cubicBezTo>
                    <a:pt x="180" y="13"/>
                    <a:pt x="187" y="12"/>
                    <a:pt x="194" y="11"/>
                  </a:cubicBezTo>
                  <a:cubicBezTo>
                    <a:pt x="187" y="22"/>
                    <a:pt x="182" y="35"/>
                    <a:pt x="180" y="49"/>
                  </a:cubicBezTo>
                  <a:cubicBezTo>
                    <a:pt x="204" y="47"/>
                    <a:pt x="225" y="34"/>
                    <a:pt x="249" y="39"/>
                  </a:cubicBezTo>
                  <a:cubicBezTo>
                    <a:pt x="252" y="35"/>
                    <a:pt x="255" y="32"/>
                    <a:pt x="257" y="29"/>
                  </a:cubicBezTo>
                  <a:cubicBezTo>
                    <a:pt x="267" y="33"/>
                    <a:pt x="278" y="37"/>
                    <a:pt x="287" y="44"/>
                  </a:cubicBezTo>
                  <a:cubicBezTo>
                    <a:pt x="295" y="58"/>
                    <a:pt x="292" y="76"/>
                    <a:pt x="285" y="90"/>
                  </a:cubicBezTo>
                  <a:cubicBezTo>
                    <a:pt x="284" y="93"/>
                    <a:pt x="283" y="95"/>
                    <a:pt x="282" y="98"/>
                  </a:cubicBezTo>
                  <a:cubicBezTo>
                    <a:pt x="275" y="100"/>
                    <a:pt x="269" y="103"/>
                    <a:pt x="264" y="107"/>
                  </a:cubicBezTo>
                  <a:cubicBezTo>
                    <a:pt x="259" y="107"/>
                    <a:pt x="254" y="107"/>
                    <a:pt x="249" y="106"/>
                  </a:cubicBezTo>
                  <a:cubicBezTo>
                    <a:pt x="246" y="109"/>
                    <a:pt x="244" y="112"/>
                    <a:pt x="242" y="115"/>
                  </a:cubicBezTo>
                  <a:cubicBezTo>
                    <a:pt x="236" y="113"/>
                    <a:pt x="231" y="112"/>
                    <a:pt x="226" y="110"/>
                  </a:cubicBezTo>
                  <a:cubicBezTo>
                    <a:pt x="222" y="113"/>
                    <a:pt x="219" y="116"/>
                    <a:pt x="216" y="119"/>
                  </a:cubicBezTo>
                  <a:cubicBezTo>
                    <a:pt x="212" y="119"/>
                    <a:pt x="208" y="120"/>
                    <a:pt x="204" y="120"/>
                  </a:cubicBezTo>
                  <a:cubicBezTo>
                    <a:pt x="201" y="124"/>
                    <a:pt x="196" y="128"/>
                    <a:pt x="191" y="130"/>
                  </a:cubicBezTo>
                  <a:cubicBezTo>
                    <a:pt x="190" y="132"/>
                    <a:pt x="188" y="136"/>
                    <a:pt x="186" y="138"/>
                  </a:cubicBezTo>
                  <a:cubicBezTo>
                    <a:pt x="179" y="127"/>
                    <a:pt x="171" y="113"/>
                    <a:pt x="156" y="111"/>
                  </a:cubicBezTo>
                  <a:cubicBezTo>
                    <a:pt x="156" y="121"/>
                    <a:pt x="159" y="132"/>
                    <a:pt x="157" y="143"/>
                  </a:cubicBezTo>
                  <a:cubicBezTo>
                    <a:pt x="149" y="149"/>
                    <a:pt x="140" y="155"/>
                    <a:pt x="133" y="162"/>
                  </a:cubicBezTo>
                  <a:cubicBezTo>
                    <a:pt x="116" y="166"/>
                    <a:pt x="99" y="172"/>
                    <a:pt x="82" y="178"/>
                  </a:cubicBezTo>
                  <a:cubicBezTo>
                    <a:pt x="62" y="179"/>
                    <a:pt x="45" y="191"/>
                    <a:pt x="24" y="194"/>
                  </a:cubicBezTo>
                  <a:cubicBezTo>
                    <a:pt x="24" y="197"/>
                    <a:pt x="22" y="202"/>
                    <a:pt x="21" y="205"/>
                  </a:cubicBezTo>
                  <a:cubicBezTo>
                    <a:pt x="19" y="206"/>
                    <a:pt x="16" y="209"/>
                    <a:pt x="15" y="210"/>
                  </a:cubicBezTo>
                  <a:cubicBezTo>
                    <a:pt x="20" y="219"/>
                    <a:pt x="22" y="229"/>
                    <a:pt x="22" y="239"/>
                  </a:cubicBezTo>
                  <a:cubicBezTo>
                    <a:pt x="20" y="240"/>
                    <a:pt x="17" y="242"/>
                    <a:pt x="15" y="243"/>
                  </a:cubicBezTo>
                  <a:cubicBezTo>
                    <a:pt x="12" y="235"/>
                    <a:pt x="8" y="226"/>
                    <a:pt x="5" y="217"/>
                  </a:cubicBezTo>
                  <a:cubicBezTo>
                    <a:pt x="1" y="205"/>
                    <a:pt x="0" y="191"/>
                    <a:pt x="0" y="178"/>
                  </a:cubicBezTo>
                  <a:cubicBezTo>
                    <a:pt x="3" y="176"/>
                    <a:pt x="3" y="176"/>
                    <a:pt x="3" y="176"/>
                  </a:cubicBezTo>
                  <a:cubicBezTo>
                    <a:pt x="10" y="175"/>
                    <a:pt x="18" y="175"/>
                    <a:pt x="24" y="171"/>
                  </a:cubicBezTo>
                  <a:cubicBezTo>
                    <a:pt x="25" y="165"/>
                    <a:pt x="26" y="160"/>
                    <a:pt x="26" y="154"/>
                  </a:cubicBezTo>
                  <a:cubicBezTo>
                    <a:pt x="28" y="153"/>
                    <a:pt x="32" y="151"/>
                    <a:pt x="34" y="150"/>
                  </a:cubicBezTo>
                  <a:cubicBezTo>
                    <a:pt x="34" y="147"/>
                    <a:pt x="33" y="142"/>
                    <a:pt x="33" y="139"/>
                  </a:cubicBezTo>
                  <a:cubicBezTo>
                    <a:pt x="34" y="139"/>
                    <a:pt x="36" y="138"/>
                    <a:pt x="37" y="138"/>
                  </a:cubicBezTo>
                  <a:cubicBezTo>
                    <a:pt x="45" y="135"/>
                    <a:pt x="56" y="135"/>
                    <a:pt x="62" y="128"/>
                  </a:cubicBezTo>
                  <a:cubicBezTo>
                    <a:pt x="66" y="119"/>
                    <a:pt x="66" y="109"/>
                    <a:pt x="69" y="99"/>
                  </a:cubicBezTo>
                  <a:cubicBezTo>
                    <a:pt x="76" y="88"/>
                    <a:pt x="88" y="78"/>
                    <a:pt x="88" y="64"/>
                  </a:cubicBezTo>
                  <a:cubicBezTo>
                    <a:pt x="88" y="49"/>
                    <a:pt x="90" y="34"/>
                    <a:pt x="98" y="20"/>
                  </a:cubicBezTo>
                  <a:cubicBezTo>
                    <a:pt x="103" y="20"/>
                    <a:pt x="109" y="21"/>
                    <a:pt x="115" y="21"/>
                  </a:cubicBezTo>
                  <a:cubicBezTo>
                    <a:pt x="118" y="24"/>
                    <a:pt x="118" y="24"/>
                    <a:pt x="118" y="24"/>
                  </a:cubicBezTo>
                  <a:cubicBezTo>
                    <a:pt x="120" y="26"/>
                    <a:pt x="122" y="27"/>
                    <a:pt x="123"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8" name="Freeform 253"/>
            <p:cNvSpPr/>
            <p:nvPr/>
          </p:nvSpPr>
          <p:spPr bwMode="auto">
            <a:xfrm>
              <a:off x="1909" y="-410"/>
              <a:ext cx="1651" cy="1402"/>
            </a:xfrm>
            <a:custGeom>
              <a:avLst/>
              <a:gdLst>
                <a:gd name="T0" fmla="*/ 741 w 880"/>
                <a:gd name="T1" fmla="*/ 0 h 746"/>
                <a:gd name="T2" fmla="*/ 759 w 880"/>
                <a:gd name="T3" fmla="*/ 48 h 746"/>
                <a:gd name="T4" fmla="*/ 772 w 880"/>
                <a:gd name="T5" fmla="*/ 37 h 746"/>
                <a:gd name="T6" fmla="*/ 781 w 880"/>
                <a:gd name="T7" fmla="*/ 65 h 746"/>
                <a:gd name="T8" fmla="*/ 849 w 880"/>
                <a:gd name="T9" fmla="*/ 70 h 746"/>
                <a:gd name="T10" fmla="*/ 880 w 880"/>
                <a:gd name="T11" fmla="*/ 79 h 746"/>
                <a:gd name="T12" fmla="*/ 869 w 880"/>
                <a:gd name="T13" fmla="*/ 147 h 746"/>
                <a:gd name="T14" fmla="*/ 853 w 880"/>
                <a:gd name="T15" fmla="*/ 190 h 746"/>
                <a:gd name="T16" fmla="*/ 818 w 880"/>
                <a:gd name="T17" fmla="*/ 236 h 746"/>
                <a:gd name="T18" fmla="*/ 830 w 880"/>
                <a:gd name="T19" fmla="*/ 286 h 746"/>
                <a:gd name="T20" fmla="*/ 829 w 880"/>
                <a:gd name="T21" fmla="*/ 304 h 746"/>
                <a:gd name="T22" fmla="*/ 795 w 880"/>
                <a:gd name="T23" fmla="*/ 321 h 746"/>
                <a:gd name="T24" fmla="*/ 823 w 880"/>
                <a:gd name="T25" fmla="*/ 398 h 746"/>
                <a:gd name="T26" fmla="*/ 863 w 880"/>
                <a:gd name="T27" fmla="*/ 435 h 746"/>
                <a:gd name="T28" fmla="*/ 835 w 880"/>
                <a:gd name="T29" fmla="*/ 457 h 746"/>
                <a:gd name="T30" fmla="*/ 813 w 880"/>
                <a:gd name="T31" fmla="*/ 475 h 746"/>
                <a:gd name="T32" fmla="*/ 730 w 880"/>
                <a:gd name="T33" fmla="*/ 498 h 746"/>
                <a:gd name="T34" fmla="*/ 713 w 880"/>
                <a:gd name="T35" fmla="*/ 548 h 746"/>
                <a:gd name="T36" fmla="*/ 683 w 880"/>
                <a:gd name="T37" fmla="*/ 493 h 746"/>
                <a:gd name="T38" fmla="*/ 647 w 880"/>
                <a:gd name="T39" fmla="*/ 526 h 746"/>
                <a:gd name="T40" fmla="*/ 598 w 880"/>
                <a:gd name="T41" fmla="*/ 543 h 746"/>
                <a:gd name="T42" fmla="*/ 567 w 880"/>
                <a:gd name="T43" fmla="*/ 533 h 746"/>
                <a:gd name="T44" fmla="*/ 564 w 880"/>
                <a:gd name="T45" fmla="*/ 599 h 746"/>
                <a:gd name="T46" fmla="*/ 505 w 880"/>
                <a:gd name="T47" fmla="*/ 625 h 746"/>
                <a:gd name="T48" fmla="*/ 447 w 880"/>
                <a:gd name="T49" fmla="*/ 658 h 746"/>
                <a:gd name="T50" fmla="*/ 408 w 880"/>
                <a:gd name="T51" fmla="*/ 681 h 746"/>
                <a:gd name="T52" fmla="*/ 390 w 880"/>
                <a:gd name="T53" fmla="*/ 719 h 746"/>
                <a:gd name="T54" fmla="*/ 312 w 880"/>
                <a:gd name="T55" fmla="*/ 710 h 746"/>
                <a:gd name="T56" fmla="*/ 312 w 880"/>
                <a:gd name="T57" fmla="*/ 656 h 746"/>
                <a:gd name="T58" fmla="*/ 266 w 880"/>
                <a:gd name="T59" fmla="*/ 732 h 746"/>
                <a:gd name="T60" fmla="*/ 194 w 880"/>
                <a:gd name="T61" fmla="*/ 724 h 746"/>
                <a:gd name="T62" fmla="*/ 212 w 880"/>
                <a:gd name="T63" fmla="*/ 688 h 746"/>
                <a:gd name="T64" fmla="*/ 172 w 880"/>
                <a:gd name="T65" fmla="*/ 661 h 746"/>
                <a:gd name="T66" fmla="*/ 145 w 880"/>
                <a:gd name="T67" fmla="*/ 674 h 746"/>
                <a:gd name="T68" fmla="*/ 116 w 880"/>
                <a:gd name="T69" fmla="*/ 672 h 746"/>
                <a:gd name="T70" fmla="*/ 106 w 880"/>
                <a:gd name="T71" fmla="*/ 652 h 746"/>
                <a:gd name="T72" fmla="*/ 89 w 880"/>
                <a:gd name="T73" fmla="*/ 638 h 746"/>
                <a:gd name="T74" fmla="*/ 70 w 880"/>
                <a:gd name="T75" fmla="*/ 616 h 746"/>
                <a:gd name="T76" fmla="*/ 59 w 880"/>
                <a:gd name="T77" fmla="*/ 578 h 746"/>
                <a:gd name="T78" fmla="*/ 27 w 880"/>
                <a:gd name="T79" fmla="*/ 591 h 746"/>
                <a:gd name="T80" fmla="*/ 0 w 880"/>
                <a:gd name="T81" fmla="*/ 493 h 746"/>
                <a:gd name="T82" fmla="*/ 122 w 880"/>
                <a:gd name="T83" fmla="*/ 507 h 746"/>
                <a:gd name="T84" fmla="*/ 204 w 880"/>
                <a:gd name="T85" fmla="*/ 549 h 746"/>
                <a:gd name="T86" fmla="*/ 240 w 880"/>
                <a:gd name="T87" fmla="*/ 552 h 746"/>
                <a:gd name="T88" fmla="*/ 294 w 880"/>
                <a:gd name="T89" fmla="*/ 541 h 746"/>
                <a:gd name="T90" fmla="*/ 399 w 880"/>
                <a:gd name="T91" fmla="*/ 525 h 746"/>
                <a:gd name="T92" fmla="*/ 470 w 880"/>
                <a:gd name="T93" fmla="*/ 476 h 746"/>
                <a:gd name="T94" fmla="*/ 479 w 880"/>
                <a:gd name="T95" fmla="*/ 426 h 746"/>
                <a:gd name="T96" fmla="*/ 546 w 880"/>
                <a:gd name="T97" fmla="*/ 407 h 746"/>
                <a:gd name="T98" fmla="*/ 617 w 880"/>
                <a:gd name="T99" fmla="*/ 363 h 746"/>
                <a:gd name="T100" fmla="*/ 663 w 880"/>
                <a:gd name="T101" fmla="*/ 315 h 746"/>
                <a:gd name="T102" fmla="*/ 734 w 880"/>
                <a:gd name="T103" fmla="*/ 286 h 746"/>
                <a:gd name="T104" fmla="*/ 643 w 880"/>
                <a:gd name="T105" fmla="*/ 249 h 746"/>
                <a:gd name="T106" fmla="*/ 604 w 880"/>
                <a:gd name="T107" fmla="*/ 253 h 746"/>
                <a:gd name="T108" fmla="*/ 648 w 880"/>
                <a:gd name="T109" fmla="*/ 175 h 746"/>
                <a:gd name="T110" fmla="*/ 702 w 880"/>
                <a:gd name="T111" fmla="*/ 110 h 746"/>
                <a:gd name="T112" fmla="*/ 727 w 880"/>
                <a:gd name="T113" fmla="*/ 46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80" h="746">
                  <a:moveTo>
                    <a:pt x="709" y="19"/>
                  </a:moveTo>
                  <a:cubicBezTo>
                    <a:pt x="719" y="12"/>
                    <a:pt x="730" y="5"/>
                    <a:pt x="741" y="0"/>
                  </a:cubicBezTo>
                  <a:cubicBezTo>
                    <a:pt x="741" y="11"/>
                    <a:pt x="738" y="20"/>
                    <a:pt x="732" y="29"/>
                  </a:cubicBezTo>
                  <a:cubicBezTo>
                    <a:pt x="739" y="37"/>
                    <a:pt x="749" y="43"/>
                    <a:pt x="759" y="48"/>
                  </a:cubicBezTo>
                  <a:cubicBezTo>
                    <a:pt x="763" y="44"/>
                    <a:pt x="766" y="39"/>
                    <a:pt x="770" y="34"/>
                  </a:cubicBezTo>
                  <a:cubicBezTo>
                    <a:pt x="770" y="35"/>
                    <a:pt x="771" y="36"/>
                    <a:pt x="772" y="37"/>
                  </a:cubicBezTo>
                  <a:cubicBezTo>
                    <a:pt x="773" y="39"/>
                    <a:pt x="775" y="42"/>
                    <a:pt x="776" y="44"/>
                  </a:cubicBezTo>
                  <a:cubicBezTo>
                    <a:pt x="777" y="51"/>
                    <a:pt x="777" y="58"/>
                    <a:pt x="781" y="65"/>
                  </a:cubicBezTo>
                  <a:cubicBezTo>
                    <a:pt x="786" y="70"/>
                    <a:pt x="791" y="75"/>
                    <a:pt x="797" y="80"/>
                  </a:cubicBezTo>
                  <a:cubicBezTo>
                    <a:pt x="814" y="85"/>
                    <a:pt x="833" y="79"/>
                    <a:pt x="849" y="70"/>
                  </a:cubicBezTo>
                  <a:cubicBezTo>
                    <a:pt x="852" y="66"/>
                    <a:pt x="855" y="62"/>
                    <a:pt x="859" y="58"/>
                  </a:cubicBezTo>
                  <a:cubicBezTo>
                    <a:pt x="866" y="65"/>
                    <a:pt x="873" y="72"/>
                    <a:pt x="880" y="79"/>
                  </a:cubicBezTo>
                  <a:cubicBezTo>
                    <a:pt x="876" y="101"/>
                    <a:pt x="856" y="120"/>
                    <a:pt x="864" y="144"/>
                  </a:cubicBezTo>
                  <a:cubicBezTo>
                    <a:pt x="865" y="145"/>
                    <a:pt x="868" y="146"/>
                    <a:pt x="869" y="147"/>
                  </a:cubicBezTo>
                  <a:cubicBezTo>
                    <a:pt x="868" y="156"/>
                    <a:pt x="867" y="165"/>
                    <a:pt x="866" y="174"/>
                  </a:cubicBezTo>
                  <a:cubicBezTo>
                    <a:pt x="862" y="180"/>
                    <a:pt x="857" y="185"/>
                    <a:pt x="853" y="190"/>
                  </a:cubicBezTo>
                  <a:cubicBezTo>
                    <a:pt x="843" y="201"/>
                    <a:pt x="836" y="214"/>
                    <a:pt x="829" y="227"/>
                  </a:cubicBezTo>
                  <a:cubicBezTo>
                    <a:pt x="825" y="230"/>
                    <a:pt x="822" y="233"/>
                    <a:pt x="818" y="236"/>
                  </a:cubicBezTo>
                  <a:cubicBezTo>
                    <a:pt x="812" y="243"/>
                    <a:pt x="800" y="250"/>
                    <a:pt x="803" y="261"/>
                  </a:cubicBezTo>
                  <a:cubicBezTo>
                    <a:pt x="809" y="273"/>
                    <a:pt x="820" y="279"/>
                    <a:pt x="830" y="286"/>
                  </a:cubicBezTo>
                  <a:cubicBezTo>
                    <a:pt x="828" y="290"/>
                    <a:pt x="827" y="293"/>
                    <a:pt x="825" y="297"/>
                  </a:cubicBezTo>
                  <a:cubicBezTo>
                    <a:pt x="826" y="299"/>
                    <a:pt x="827" y="302"/>
                    <a:pt x="829" y="304"/>
                  </a:cubicBezTo>
                  <a:cubicBezTo>
                    <a:pt x="826" y="311"/>
                    <a:pt x="823" y="318"/>
                    <a:pt x="819" y="325"/>
                  </a:cubicBezTo>
                  <a:cubicBezTo>
                    <a:pt x="811" y="324"/>
                    <a:pt x="803" y="322"/>
                    <a:pt x="795" y="321"/>
                  </a:cubicBezTo>
                  <a:cubicBezTo>
                    <a:pt x="790" y="333"/>
                    <a:pt x="802" y="343"/>
                    <a:pt x="803" y="354"/>
                  </a:cubicBezTo>
                  <a:cubicBezTo>
                    <a:pt x="805" y="370"/>
                    <a:pt x="807" y="390"/>
                    <a:pt x="823" y="398"/>
                  </a:cubicBezTo>
                  <a:cubicBezTo>
                    <a:pt x="832" y="399"/>
                    <a:pt x="840" y="393"/>
                    <a:pt x="848" y="389"/>
                  </a:cubicBezTo>
                  <a:cubicBezTo>
                    <a:pt x="859" y="402"/>
                    <a:pt x="858" y="419"/>
                    <a:pt x="863" y="435"/>
                  </a:cubicBezTo>
                  <a:cubicBezTo>
                    <a:pt x="861" y="443"/>
                    <a:pt x="860" y="452"/>
                    <a:pt x="854" y="459"/>
                  </a:cubicBezTo>
                  <a:cubicBezTo>
                    <a:pt x="848" y="459"/>
                    <a:pt x="841" y="458"/>
                    <a:pt x="835" y="457"/>
                  </a:cubicBezTo>
                  <a:cubicBezTo>
                    <a:pt x="833" y="459"/>
                    <a:pt x="831" y="462"/>
                    <a:pt x="829" y="464"/>
                  </a:cubicBezTo>
                  <a:cubicBezTo>
                    <a:pt x="824" y="468"/>
                    <a:pt x="818" y="471"/>
                    <a:pt x="813" y="475"/>
                  </a:cubicBezTo>
                  <a:cubicBezTo>
                    <a:pt x="795" y="485"/>
                    <a:pt x="779" y="498"/>
                    <a:pt x="766" y="513"/>
                  </a:cubicBezTo>
                  <a:cubicBezTo>
                    <a:pt x="758" y="503"/>
                    <a:pt x="743" y="486"/>
                    <a:pt x="730" y="498"/>
                  </a:cubicBezTo>
                  <a:cubicBezTo>
                    <a:pt x="725" y="513"/>
                    <a:pt x="730" y="530"/>
                    <a:pt x="736" y="545"/>
                  </a:cubicBezTo>
                  <a:cubicBezTo>
                    <a:pt x="728" y="546"/>
                    <a:pt x="721" y="547"/>
                    <a:pt x="713" y="548"/>
                  </a:cubicBezTo>
                  <a:cubicBezTo>
                    <a:pt x="709" y="541"/>
                    <a:pt x="705" y="534"/>
                    <a:pt x="705" y="526"/>
                  </a:cubicBezTo>
                  <a:cubicBezTo>
                    <a:pt x="705" y="512"/>
                    <a:pt x="696" y="499"/>
                    <a:pt x="683" y="493"/>
                  </a:cubicBezTo>
                  <a:cubicBezTo>
                    <a:pt x="673" y="493"/>
                    <a:pt x="663" y="496"/>
                    <a:pt x="654" y="502"/>
                  </a:cubicBezTo>
                  <a:cubicBezTo>
                    <a:pt x="648" y="508"/>
                    <a:pt x="649" y="518"/>
                    <a:pt x="647" y="526"/>
                  </a:cubicBezTo>
                  <a:cubicBezTo>
                    <a:pt x="638" y="526"/>
                    <a:pt x="630" y="526"/>
                    <a:pt x="621" y="527"/>
                  </a:cubicBezTo>
                  <a:cubicBezTo>
                    <a:pt x="615" y="534"/>
                    <a:pt x="607" y="539"/>
                    <a:pt x="598" y="543"/>
                  </a:cubicBezTo>
                  <a:cubicBezTo>
                    <a:pt x="594" y="536"/>
                    <a:pt x="592" y="528"/>
                    <a:pt x="587" y="522"/>
                  </a:cubicBezTo>
                  <a:cubicBezTo>
                    <a:pt x="578" y="518"/>
                    <a:pt x="572" y="527"/>
                    <a:pt x="567" y="533"/>
                  </a:cubicBezTo>
                  <a:cubicBezTo>
                    <a:pt x="561" y="542"/>
                    <a:pt x="556" y="552"/>
                    <a:pt x="553" y="562"/>
                  </a:cubicBezTo>
                  <a:cubicBezTo>
                    <a:pt x="550" y="575"/>
                    <a:pt x="558" y="587"/>
                    <a:pt x="564" y="599"/>
                  </a:cubicBezTo>
                  <a:cubicBezTo>
                    <a:pt x="546" y="606"/>
                    <a:pt x="527" y="612"/>
                    <a:pt x="509" y="619"/>
                  </a:cubicBezTo>
                  <a:cubicBezTo>
                    <a:pt x="508" y="621"/>
                    <a:pt x="506" y="624"/>
                    <a:pt x="505" y="625"/>
                  </a:cubicBezTo>
                  <a:cubicBezTo>
                    <a:pt x="501" y="630"/>
                    <a:pt x="498" y="636"/>
                    <a:pt x="494" y="641"/>
                  </a:cubicBezTo>
                  <a:cubicBezTo>
                    <a:pt x="477" y="644"/>
                    <a:pt x="459" y="645"/>
                    <a:pt x="447" y="658"/>
                  </a:cubicBezTo>
                  <a:cubicBezTo>
                    <a:pt x="443" y="656"/>
                    <a:pt x="439" y="653"/>
                    <a:pt x="435" y="651"/>
                  </a:cubicBezTo>
                  <a:cubicBezTo>
                    <a:pt x="430" y="664"/>
                    <a:pt x="421" y="674"/>
                    <a:pt x="408" y="681"/>
                  </a:cubicBezTo>
                  <a:cubicBezTo>
                    <a:pt x="407" y="684"/>
                    <a:pt x="405" y="686"/>
                    <a:pt x="404" y="689"/>
                  </a:cubicBezTo>
                  <a:cubicBezTo>
                    <a:pt x="394" y="696"/>
                    <a:pt x="387" y="706"/>
                    <a:pt x="390" y="719"/>
                  </a:cubicBezTo>
                  <a:cubicBezTo>
                    <a:pt x="385" y="725"/>
                    <a:pt x="380" y="732"/>
                    <a:pt x="376" y="739"/>
                  </a:cubicBezTo>
                  <a:cubicBezTo>
                    <a:pt x="351" y="738"/>
                    <a:pt x="336" y="714"/>
                    <a:pt x="312" y="710"/>
                  </a:cubicBezTo>
                  <a:cubicBezTo>
                    <a:pt x="320" y="698"/>
                    <a:pt x="326" y="685"/>
                    <a:pt x="328" y="671"/>
                  </a:cubicBezTo>
                  <a:cubicBezTo>
                    <a:pt x="323" y="666"/>
                    <a:pt x="317" y="661"/>
                    <a:pt x="312" y="656"/>
                  </a:cubicBezTo>
                  <a:cubicBezTo>
                    <a:pt x="301" y="662"/>
                    <a:pt x="288" y="665"/>
                    <a:pt x="282" y="677"/>
                  </a:cubicBezTo>
                  <a:cubicBezTo>
                    <a:pt x="274" y="694"/>
                    <a:pt x="270" y="713"/>
                    <a:pt x="266" y="732"/>
                  </a:cubicBezTo>
                  <a:cubicBezTo>
                    <a:pt x="251" y="734"/>
                    <a:pt x="238" y="739"/>
                    <a:pt x="225" y="746"/>
                  </a:cubicBezTo>
                  <a:cubicBezTo>
                    <a:pt x="215" y="739"/>
                    <a:pt x="205" y="731"/>
                    <a:pt x="194" y="724"/>
                  </a:cubicBezTo>
                  <a:cubicBezTo>
                    <a:pt x="197" y="712"/>
                    <a:pt x="200" y="699"/>
                    <a:pt x="210" y="690"/>
                  </a:cubicBezTo>
                  <a:cubicBezTo>
                    <a:pt x="210" y="690"/>
                    <a:pt x="212" y="689"/>
                    <a:pt x="212" y="688"/>
                  </a:cubicBezTo>
                  <a:cubicBezTo>
                    <a:pt x="221" y="679"/>
                    <a:pt x="225" y="665"/>
                    <a:pt x="220" y="653"/>
                  </a:cubicBezTo>
                  <a:cubicBezTo>
                    <a:pt x="203" y="645"/>
                    <a:pt x="189" y="666"/>
                    <a:pt x="172" y="661"/>
                  </a:cubicBezTo>
                  <a:cubicBezTo>
                    <a:pt x="162" y="661"/>
                    <a:pt x="148" y="658"/>
                    <a:pt x="143" y="668"/>
                  </a:cubicBezTo>
                  <a:cubicBezTo>
                    <a:pt x="145" y="674"/>
                    <a:pt x="145" y="674"/>
                    <a:pt x="145" y="674"/>
                  </a:cubicBezTo>
                  <a:cubicBezTo>
                    <a:pt x="144" y="682"/>
                    <a:pt x="136" y="682"/>
                    <a:pt x="130" y="682"/>
                  </a:cubicBezTo>
                  <a:cubicBezTo>
                    <a:pt x="125" y="679"/>
                    <a:pt x="121" y="675"/>
                    <a:pt x="116" y="672"/>
                  </a:cubicBezTo>
                  <a:cubicBezTo>
                    <a:pt x="115" y="671"/>
                    <a:pt x="114" y="670"/>
                    <a:pt x="113" y="670"/>
                  </a:cubicBezTo>
                  <a:cubicBezTo>
                    <a:pt x="111" y="664"/>
                    <a:pt x="108" y="658"/>
                    <a:pt x="106" y="652"/>
                  </a:cubicBezTo>
                  <a:cubicBezTo>
                    <a:pt x="104" y="651"/>
                    <a:pt x="101" y="648"/>
                    <a:pt x="99" y="647"/>
                  </a:cubicBezTo>
                  <a:cubicBezTo>
                    <a:pt x="96" y="644"/>
                    <a:pt x="93" y="641"/>
                    <a:pt x="89" y="638"/>
                  </a:cubicBezTo>
                  <a:cubicBezTo>
                    <a:pt x="82" y="631"/>
                    <a:pt x="74" y="627"/>
                    <a:pt x="65" y="623"/>
                  </a:cubicBezTo>
                  <a:cubicBezTo>
                    <a:pt x="67" y="621"/>
                    <a:pt x="68" y="618"/>
                    <a:pt x="70" y="616"/>
                  </a:cubicBezTo>
                  <a:cubicBezTo>
                    <a:pt x="79" y="608"/>
                    <a:pt x="91" y="600"/>
                    <a:pt x="89" y="586"/>
                  </a:cubicBezTo>
                  <a:cubicBezTo>
                    <a:pt x="83" y="576"/>
                    <a:pt x="69" y="577"/>
                    <a:pt x="59" y="578"/>
                  </a:cubicBezTo>
                  <a:cubicBezTo>
                    <a:pt x="49" y="578"/>
                    <a:pt x="40" y="585"/>
                    <a:pt x="31" y="590"/>
                  </a:cubicBezTo>
                  <a:cubicBezTo>
                    <a:pt x="30" y="590"/>
                    <a:pt x="28" y="590"/>
                    <a:pt x="27" y="591"/>
                  </a:cubicBezTo>
                  <a:cubicBezTo>
                    <a:pt x="27" y="581"/>
                    <a:pt x="25" y="571"/>
                    <a:pt x="17" y="565"/>
                  </a:cubicBezTo>
                  <a:cubicBezTo>
                    <a:pt x="3" y="544"/>
                    <a:pt x="9" y="517"/>
                    <a:pt x="0" y="493"/>
                  </a:cubicBezTo>
                  <a:cubicBezTo>
                    <a:pt x="26" y="505"/>
                    <a:pt x="55" y="507"/>
                    <a:pt x="83" y="510"/>
                  </a:cubicBezTo>
                  <a:cubicBezTo>
                    <a:pt x="96" y="511"/>
                    <a:pt x="109" y="506"/>
                    <a:pt x="122" y="507"/>
                  </a:cubicBezTo>
                  <a:cubicBezTo>
                    <a:pt x="138" y="510"/>
                    <a:pt x="153" y="519"/>
                    <a:pt x="164" y="532"/>
                  </a:cubicBezTo>
                  <a:cubicBezTo>
                    <a:pt x="178" y="536"/>
                    <a:pt x="191" y="542"/>
                    <a:pt x="204" y="549"/>
                  </a:cubicBezTo>
                  <a:cubicBezTo>
                    <a:pt x="213" y="554"/>
                    <a:pt x="223" y="549"/>
                    <a:pt x="232" y="547"/>
                  </a:cubicBezTo>
                  <a:cubicBezTo>
                    <a:pt x="234" y="548"/>
                    <a:pt x="238" y="551"/>
                    <a:pt x="240" y="552"/>
                  </a:cubicBezTo>
                  <a:cubicBezTo>
                    <a:pt x="241" y="553"/>
                    <a:pt x="242" y="553"/>
                    <a:pt x="243" y="554"/>
                  </a:cubicBezTo>
                  <a:cubicBezTo>
                    <a:pt x="261" y="567"/>
                    <a:pt x="277" y="545"/>
                    <a:pt x="294" y="541"/>
                  </a:cubicBezTo>
                  <a:cubicBezTo>
                    <a:pt x="316" y="536"/>
                    <a:pt x="336" y="524"/>
                    <a:pt x="359" y="527"/>
                  </a:cubicBezTo>
                  <a:cubicBezTo>
                    <a:pt x="372" y="528"/>
                    <a:pt x="386" y="531"/>
                    <a:pt x="399" y="525"/>
                  </a:cubicBezTo>
                  <a:cubicBezTo>
                    <a:pt x="411" y="519"/>
                    <a:pt x="423" y="516"/>
                    <a:pt x="435" y="510"/>
                  </a:cubicBezTo>
                  <a:cubicBezTo>
                    <a:pt x="450" y="502"/>
                    <a:pt x="456" y="485"/>
                    <a:pt x="470" y="476"/>
                  </a:cubicBezTo>
                  <a:cubicBezTo>
                    <a:pt x="478" y="469"/>
                    <a:pt x="490" y="464"/>
                    <a:pt x="493" y="453"/>
                  </a:cubicBezTo>
                  <a:cubicBezTo>
                    <a:pt x="491" y="443"/>
                    <a:pt x="482" y="436"/>
                    <a:pt x="479" y="426"/>
                  </a:cubicBezTo>
                  <a:cubicBezTo>
                    <a:pt x="479" y="416"/>
                    <a:pt x="482" y="408"/>
                    <a:pt x="485" y="399"/>
                  </a:cubicBezTo>
                  <a:cubicBezTo>
                    <a:pt x="505" y="403"/>
                    <a:pt x="526" y="415"/>
                    <a:pt x="546" y="407"/>
                  </a:cubicBezTo>
                  <a:cubicBezTo>
                    <a:pt x="555" y="402"/>
                    <a:pt x="559" y="391"/>
                    <a:pt x="567" y="385"/>
                  </a:cubicBezTo>
                  <a:cubicBezTo>
                    <a:pt x="582" y="375"/>
                    <a:pt x="601" y="372"/>
                    <a:pt x="617" y="363"/>
                  </a:cubicBezTo>
                  <a:cubicBezTo>
                    <a:pt x="625" y="358"/>
                    <a:pt x="625" y="347"/>
                    <a:pt x="628" y="338"/>
                  </a:cubicBezTo>
                  <a:cubicBezTo>
                    <a:pt x="638" y="328"/>
                    <a:pt x="648" y="317"/>
                    <a:pt x="663" y="315"/>
                  </a:cubicBezTo>
                  <a:cubicBezTo>
                    <a:pt x="682" y="312"/>
                    <a:pt x="700" y="303"/>
                    <a:pt x="719" y="309"/>
                  </a:cubicBezTo>
                  <a:cubicBezTo>
                    <a:pt x="726" y="303"/>
                    <a:pt x="740" y="297"/>
                    <a:pt x="734" y="286"/>
                  </a:cubicBezTo>
                  <a:cubicBezTo>
                    <a:pt x="725" y="265"/>
                    <a:pt x="706" y="250"/>
                    <a:pt x="689" y="235"/>
                  </a:cubicBezTo>
                  <a:cubicBezTo>
                    <a:pt x="672" y="234"/>
                    <a:pt x="657" y="240"/>
                    <a:pt x="643" y="249"/>
                  </a:cubicBezTo>
                  <a:cubicBezTo>
                    <a:pt x="638" y="247"/>
                    <a:pt x="633" y="246"/>
                    <a:pt x="627" y="245"/>
                  </a:cubicBezTo>
                  <a:cubicBezTo>
                    <a:pt x="619" y="246"/>
                    <a:pt x="613" y="254"/>
                    <a:pt x="604" y="253"/>
                  </a:cubicBezTo>
                  <a:cubicBezTo>
                    <a:pt x="601" y="230"/>
                    <a:pt x="606" y="204"/>
                    <a:pt x="620" y="184"/>
                  </a:cubicBezTo>
                  <a:cubicBezTo>
                    <a:pt x="625" y="174"/>
                    <a:pt x="638" y="176"/>
                    <a:pt x="648" y="175"/>
                  </a:cubicBezTo>
                  <a:cubicBezTo>
                    <a:pt x="666" y="177"/>
                    <a:pt x="680" y="162"/>
                    <a:pt x="694" y="153"/>
                  </a:cubicBezTo>
                  <a:cubicBezTo>
                    <a:pt x="695" y="138"/>
                    <a:pt x="695" y="123"/>
                    <a:pt x="702" y="110"/>
                  </a:cubicBezTo>
                  <a:cubicBezTo>
                    <a:pt x="709" y="96"/>
                    <a:pt x="711" y="81"/>
                    <a:pt x="718" y="68"/>
                  </a:cubicBezTo>
                  <a:cubicBezTo>
                    <a:pt x="722" y="61"/>
                    <a:pt x="729" y="54"/>
                    <a:pt x="727" y="46"/>
                  </a:cubicBezTo>
                  <a:cubicBezTo>
                    <a:pt x="722" y="36"/>
                    <a:pt x="715" y="28"/>
                    <a:pt x="709"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9" name="Freeform 254"/>
            <p:cNvSpPr/>
            <p:nvPr/>
          </p:nvSpPr>
          <p:spPr bwMode="auto">
            <a:xfrm>
              <a:off x="1308" y="770"/>
              <a:ext cx="935" cy="689"/>
            </a:xfrm>
            <a:custGeom>
              <a:avLst/>
              <a:gdLst>
                <a:gd name="T0" fmla="*/ 195 w 498"/>
                <a:gd name="T1" fmla="*/ 3 h 367"/>
                <a:gd name="T2" fmla="*/ 242 w 498"/>
                <a:gd name="T3" fmla="*/ 22 h 367"/>
                <a:gd name="T4" fmla="*/ 289 w 498"/>
                <a:gd name="T5" fmla="*/ 55 h 367"/>
                <a:gd name="T6" fmla="*/ 299 w 498"/>
                <a:gd name="T7" fmla="*/ 24 h 367"/>
                <a:gd name="T8" fmla="*/ 319 w 498"/>
                <a:gd name="T9" fmla="*/ 31 h 367"/>
                <a:gd name="T10" fmla="*/ 366 w 498"/>
                <a:gd name="T11" fmla="*/ 39 h 367"/>
                <a:gd name="T12" fmla="*/ 377 w 498"/>
                <a:gd name="T13" fmla="*/ 50 h 367"/>
                <a:gd name="T14" fmla="*/ 451 w 498"/>
                <a:gd name="T15" fmla="*/ 108 h 367"/>
                <a:gd name="T16" fmla="*/ 490 w 498"/>
                <a:gd name="T17" fmla="*/ 154 h 367"/>
                <a:gd name="T18" fmla="*/ 498 w 498"/>
                <a:gd name="T19" fmla="*/ 173 h 367"/>
                <a:gd name="T20" fmla="*/ 473 w 498"/>
                <a:gd name="T21" fmla="*/ 209 h 367"/>
                <a:gd name="T22" fmla="*/ 435 w 498"/>
                <a:gd name="T23" fmla="*/ 261 h 367"/>
                <a:gd name="T24" fmla="*/ 420 w 498"/>
                <a:gd name="T25" fmla="*/ 284 h 367"/>
                <a:gd name="T26" fmla="*/ 439 w 498"/>
                <a:gd name="T27" fmla="*/ 298 h 367"/>
                <a:gd name="T28" fmla="*/ 417 w 498"/>
                <a:gd name="T29" fmla="*/ 316 h 367"/>
                <a:gd name="T30" fmla="*/ 394 w 498"/>
                <a:gd name="T31" fmla="*/ 333 h 367"/>
                <a:gd name="T32" fmla="*/ 360 w 498"/>
                <a:gd name="T33" fmla="*/ 324 h 367"/>
                <a:gd name="T34" fmla="*/ 317 w 498"/>
                <a:gd name="T35" fmla="*/ 268 h 367"/>
                <a:gd name="T36" fmla="*/ 282 w 498"/>
                <a:gd name="T37" fmla="*/ 282 h 367"/>
                <a:gd name="T38" fmla="*/ 275 w 498"/>
                <a:gd name="T39" fmla="*/ 342 h 367"/>
                <a:gd name="T40" fmla="*/ 259 w 498"/>
                <a:gd name="T41" fmla="*/ 356 h 367"/>
                <a:gd name="T42" fmla="*/ 231 w 498"/>
                <a:gd name="T43" fmla="*/ 354 h 367"/>
                <a:gd name="T44" fmla="*/ 191 w 498"/>
                <a:gd name="T45" fmla="*/ 334 h 367"/>
                <a:gd name="T46" fmla="*/ 135 w 498"/>
                <a:gd name="T47" fmla="*/ 317 h 367"/>
                <a:gd name="T48" fmla="*/ 55 w 498"/>
                <a:gd name="T49" fmla="*/ 267 h 367"/>
                <a:gd name="T50" fmla="*/ 2 w 498"/>
                <a:gd name="T51" fmla="*/ 226 h 367"/>
                <a:gd name="T52" fmla="*/ 3 w 498"/>
                <a:gd name="T53" fmla="*/ 218 h 367"/>
                <a:gd name="T54" fmla="*/ 8 w 498"/>
                <a:gd name="T55" fmla="*/ 177 h 367"/>
                <a:gd name="T56" fmla="*/ 16 w 498"/>
                <a:gd name="T57" fmla="*/ 131 h 367"/>
                <a:gd name="T58" fmla="*/ 68 w 498"/>
                <a:gd name="T59" fmla="*/ 130 h 367"/>
                <a:gd name="T60" fmla="*/ 80 w 498"/>
                <a:gd name="T61" fmla="*/ 95 h 367"/>
                <a:gd name="T62" fmla="*/ 64 w 498"/>
                <a:gd name="T63" fmla="*/ 57 h 367"/>
                <a:gd name="T64" fmla="*/ 115 w 498"/>
                <a:gd name="T65" fmla="*/ 1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8" h="367">
                  <a:moveTo>
                    <a:pt x="115" y="13"/>
                  </a:moveTo>
                  <a:cubicBezTo>
                    <a:pt x="141" y="8"/>
                    <a:pt x="168" y="0"/>
                    <a:pt x="195" y="3"/>
                  </a:cubicBezTo>
                  <a:cubicBezTo>
                    <a:pt x="212" y="5"/>
                    <a:pt x="225" y="17"/>
                    <a:pt x="241" y="21"/>
                  </a:cubicBezTo>
                  <a:cubicBezTo>
                    <a:pt x="242" y="22"/>
                    <a:pt x="242" y="22"/>
                    <a:pt x="242" y="22"/>
                  </a:cubicBezTo>
                  <a:cubicBezTo>
                    <a:pt x="255" y="32"/>
                    <a:pt x="259" y="57"/>
                    <a:pt x="279" y="55"/>
                  </a:cubicBezTo>
                  <a:cubicBezTo>
                    <a:pt x="281" y="55"/>
                    <a:pt x="286" y="55"/>
                    <a:pt x="289" y="55"/>
                  </a:cubicBezTo>
                  <a:cubicBezTo>
                    <a:pt x="288" y="48"/>
                    <a:pt x="288" y="42"/>
                    <a:pt x="287" y="35"/>
                  </a:cubicBezTo>
                  <a:cubicBezTo>
                    <a:pt x="291" y="31"/>
                    <a:pt x="295" y="27"/>
                    <a:pt x="299" y="24"/>
                  </a:cubicBezTo>
                  <a:cubicBezTo>
                    <a:pt x="305" y="25"/>
                    <a:pt x="310" y="27"/>
                    <a:pt x="316" y="29"/>
                  </a:cubicBezTo>
                  <a:cubicBezTo>
                    <a:pt x="317" y="29"/>
                    <a:pt x="318" y="30"/>
                    <a:pt x="319" y="31"/>
                  </a:cubicBezTo>
                  <a:cubicBezTo>
                    <a:pt x="323" y="33"/>
                    <a:pt x="327" y="36"/>
                    <a:pt x="331" y="38"/>
                  </a:cubicBezTo>
                  <a:cubicBezTo>
                    <a:pt x="342" y="34"/>
                    <a:pt x="354" y="34"/>
                    <a:pt x="366" y="39"/>
                  </a:cubicBezTo>
                  <a:cubicBezTo>
                    <a:pt x="369" y="42"/>
                    <a:pt x="372" y="45"/>
                    <a:pt x="375" y="49"/>
                  </a:cubicBezTo>
                  <a:cubicBezTo>
                    <a:pt x="376" y="49"/>
                    <a:pt x="376" y="50"/>
                    <a:pt x="377" y="50"/>
                  </a:cubicBezTo>
                  <a:cubicBezTo>
                    <a:pt x="385" y="60"/>
                    <a:pt x="397" y="64"/>
                    <a:pt x="408" y="68"/>
                  </a:cubicBezTo>
                  <a:cubicBezTo>
                    <a:pt x="422" y="82"/>
                    <a:pt x="441" y="90"/>
                    <a:pt x="451" y="108"/>
                  </a:cubicBezTo>
                  <a:cubicBezTo>
                    <a:pt x="456" y="107"/>
                    <a:pt x="462" y="106"/>
                    <a:pt x="467" y="105"/>
                  </a:cubicBezTo>
                  <a:cubicBezTo>
                    <a:pt x="478" y="120"/>
                    <a:pt x="481" y="138"/>
                    <a:pt x="490" y="154"/>
                  </a:cubicBezTo>
                  <a:cubicBezTo>
                    <a:pt x="491" y="155"/>
                    <a:pt x="495" y="157"/>
                    <a:pt x="497" y="157"/>
                  </a:cubicBezTo>
                  <a:cubicBezTo>
                    <a:pt x="497" y="163"/>
                    <a:pt x="497" y="168"/>
                    <a:pt x="498" y="173"/>
                  </a:cubicBezTo>
                  <a:cubicBezTo>
                    <a:pt x="495" y="179"/>
                    <a:pt x="493" y="185"/>
                    <a:pt x="491" y="191"/>
                  </a:cubicBezTo>
                  <a:cubicBezTo>
                    <a:pt x="485" y="197"/>
                    <a:pt x="479" y="203"/>
                    <a:pt x="473" y="209"/>
                  </a:cubicBezTo>
                  <a:cubicBezTo>
                    <a:pt x="473" y="214"/>
                    <a:pt x="472" y="219"/>
                    <a:pt x="471" y="224"/>
                  </a:cubicBezTo>
                  <a:cubicBezTo>
                    <a:pt x="455" y="232"/>
                    <a:pt x="447" y="248"/>
                    <a:pt x="435" y="261"/>
                  </a:cubicBezTo>
                  <a:cubicBezTo>
                    <a:pt x="428" y="262"/>
                    <a:pt x="421" y="264"/>
                    <a:pt x="414" y="265"/>
                  </a:cubicBezTo>
                  <a:cubicBezTo>
                    <a:pt x="416" y="272"/>
                    <a:pt x="418" y="278"/>
                    <a:pt x="420" y="284"/>
                  </a:cubicBezTo>
                  <a:cubicBezTo>
                    <a:pt x="425" y="288"/>
                    <a:pt x="431" y="292"/>
                    <a:pt x="438" y="296"/>
                  </a:cubicBezTo>
                  <a:cubicBezTo>
                    <a:pt x="438" y="297"/>
                    <a:pt x="439" y="297"/>
                    <a:pt x="439" y="298"/>
                  </a:cubicBezTo>
                  <a:cubicBezTo>
                    <a:pt x="438" y="300"/>
                    <a:pt x="435" y="306"/>
                    <a:pt x="434" y="308"/>
                  </a:cubicBezTo>
                  <a:cubicBezTo>
                    <a:pt x="428" y="310"/>
                    <a:pt x="419" y="309"/>
                    <a:pt x="417" y="316"/>
                  </a:cubicBezTo>
                  <a:cubicBezTo>
                    <a:pt x="415" y="322"/>
                    <a:pt x="417" y="328"/>
                    <a:pt x="418" y="334"/>
                  </a:cubicBezTo>
                  <a:cubicBezTo>
                    <a:pt x="410" y="334"/>
                    <a:pt x="402" y="333"/>
                    <a:pt x="394" y="333"/>
                  </a:cubicBezTo>
                  <a:cubicBezTo>
                    <a:pt x="390" y="328"/>
                    <a:pt x="386" y="322"/>
                    <a:pt x="382" y="316"/>
                  </a:cubicBezTo>
                  <a:cubicBezTo>
                    <a:pt x="374" y="318"/>
                    <a:pt x="367" y="321"/>
                    <a:pt x="360" y="324"/>
                  </a:cubicBezTo>
                  <a:cubicBezTo>
                    <a:pt x="352" y="317"/>
                    <a:pt x="344" y="311"/>
                    <a:pt x="338" y="303"/>
                  </a:cubicBezTo>
                  <a:cubicBezTo>
                    <a:pt x="331" y="291"/>
                    <a:pt x="330" y="274"/>
                    <a:pt x="317" y="268"/>
                  </a:cubicBezTo>
                  <a:cubicBezTo>
                    <a:pt x="307" y="264"/>
                    <a:pt x="296" y="263"/>
                    <a:pt x="285" y="264"/>
                  </a:cubicBezTo>
                  <a:cubicBezTo>
                    <a:pt x="282" y="269"/>
                    <a:pt x="283" y="276"/>
                    <a:pt x="282" y="282"/>
                  </a:cubicBezTo>
                  <a:cubicBezTo>
                    <a:pt x="282" y="299"/>
                    <a:pt x="274" y="315"/>
                    <a:pt x="282" y="332"/>
                  </a:cubicBezTo>
                  <a:cubicBezTo>
                    <a:pt x="280" y="335"/>
                    <a:pt x="278" y="339"/>
                    <a:pt x="275" y="342"/>
                  </a:cubicBezTo>
                  <a:cubicBezTo>
                    <a:pt x="274" y="346"/>
                    <a:pt x="272" y="349"/>
                    <a:pt x="270" y="352"/>
                  </a:cubicBezTo>
                  <a:cubicBezTo>
                    <a:pt x="266" y="353"/>
                    <a:pt x="263" y="355"/>
                    <a:pt x="259" y="356"/>
                  </a:cubicBezTo>
                  <a:cubicBezTo>
                    <a:pt x="255" y="358"/>
                    <a:pt x="251" y="361"/>
                    <a:pt x="248" y="363"/>
                  </a:cubicBezTo>
                  <a:cubicBezTo>
                    <a:pt x="242" y="360"/>
                    <a:pt x="237" y="357"/>
                    <a:pt x="231" y="354"/>
                  </a:cubicBezTo>
                  <a:cubicBezTo>
                    <a:pt x="229" y="358"/>
                    <a:pt x="227" y="363"/>
                    <a:pt x="225" y="367"/>
                  </a:cubicBezTo>
                  <a:cubicBezTo>
                    <a:pt x="205" y="367"/>
                    <a:pt x="203" y="346"/>
                    <a:pt x="191" y="334"/>
                  </a:cubicBezTo>
                  <a:cubicBezTo>
                    <a:pt x="189" y="332"/>
                    <a:pt x="188" y="331"/>
                    <a:pt x="186" y="329"/>
                  </a:cubicBezTo>
                  <a:cubicBezTo>
                    <a:pt x="173" y="314"/>
                    <a:pt x="152" y="318"/>
                    <a:pt x="135" y="317"/>
                  </a:cubicBezTo>
                  <a:cubicBezTo>
                    <a:pt x="122" y="308"/>
                    <a:pt x="108" y="300"/>
                    <a:pt x="92" y="296"/>
                  </a:cubicBezTo>
                  <a:cubicBezTo>
                    <a:pt x="77" y="289"/>
                    <a:pt x="66" y="278"/>
                    <a:pt x="55" y="267"/>
                  </a:cubicBezTo>
                  <a:cubicBezTo>
                    <a:pt x="45" y="266"/>
                    <a:pt x="36" y="269"/>
                    <a:pt x="27" y="271"/>
                  </a:cubicBezTo>
                  <a:cubicBezTo>
                    <a:pt x="18" y="256"/>
                    <a:pt x="11" y="241"/>
                    <a:pt x="2" y="226"/>
                  </a:cubicBezTo>
                  <a:cubicBezTo>
                    <a:pt x="1" y="225"/>
                    <a:pt x="0" y="223"/>
                    <a:pt x="0" y="222"/>
                  </a:cubicBezTo>
                  <a:cubicBezTo>
                    <a:pt x="1" y="221"/>
                    <a:pt x="2" y="219"/>
                    <a:pt x="3" y="218"/>
                  </a:cubicBezTo>
                  <a:cubicBezTo>
                    <a:pt x="6" y="213"/>
                    <a:pt x="6" y="213"/>
                    <a:pt x="6" y="213"/>
                  </a:cubicBezTo>
                  <a:cubicBezTo>
                    <a:pt x="10" y="202"/>
                    <a:pt x="12" y="189"/>
                    <a:pt x="8" y="177"/>
                  </a:cubicBezTo>
                  <a:cubicBezTo>
                    <a:pt x="4" y="167"/>
                    <a:pt x="12" y="159"/>
                    <a:pt x="16" y="151"/>
                  </a:cubicBezTo>
                  <a:cubicBezTo>
                    <a:pt x="16" y="144"/>
                    <a:pt x="16" y="138"/>
                    <a:pt x="16" y="131"/>
                  </a:cubicBezTo>
                  <a:cubicBezTo>
                    <a:pt x="17" y="130"/>
                    <a:pt x="21" y="127"/>
                    <a:pt x="22" y="126"/>
                  </a:cubicBezTo>
                  <a:cubicBezTo>
                    <a:pt x="38" y="123"/>
                    <a:pt x="53" y="138"/>
                    <a:pt x="68" y="130"/>
                  </a:cubicBezTo>
                  <a:cubicBezTo>
                    <a:pt x="66" y="118"/>
                    <a:pt x="63" y="107"/>
                    <a:pt x="61" y="95"/>
                  </a:cubicBezTo>
                  <a:cubicBezTo>
                    <a:pt x="68" y="95"/>
                    <a:pt x="74" y="95"/>
                    <a:pt x="80" y="95"/>
                  </a:cubicBezTo>
                  <a:cubicBezTo>
                    <a:pt x="81" y="90"/>
                    <a:pt x="86" y="84"/>
                    <a:pt x="83" y="78"/>
                  </a:cubicBezTo>
                  <a:cubicBezTo>
                    <a:pt x="78" y="70"/>
                    <a:pt x="70" y="64"/>
                    <a:pt x="64" y="57"/>
                  </a:cubicBezTo>
                  <a:cubicBezTo>
                    <a:pt x="54" y="48"/>
                    <a:pt x="57" y="34"/>
                    <a:pt x="55" y="23"/>
                  </a:cubicBezTo>
                  <a:cubicBezTo>
                    <a:pt x="74" y="16"/>
                    <a:pt x="95" y="15"/>
                    <a:pt x="11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0" name="Freeform 255"/>
            <p:cNvSpPr/>
            <p:nvPr/>
          </p:nvSpPr>
          <p:spPr bwMode="auto">
            <a:xfrm>
              <a:off x="3198" y="1181"/>
              <a:ext cx="327" cy="346"/>
            </a:xfrm>
            <a:custGeom>
              <a:avLst/>
              <a:gdLst>
                <a:gd name="T0" fmla="*/ 77 w 174"/>
                <a:gd name="T1" fmla="*/ 0 h 184"/>
                <a:gd name="T2" fmla="*/ 124 w 174"/>
                <a:gd name="T3" fmla="*/ 32 h 184"/>
                <a:gd name="T4" fmla="*/ 150 w 174"/>
                <a:gd name="T5" fmla="*/ 85 h 184"/>
                <a:gd name="T6" fmla="*/ 174 w 174"/>
                <a:gd name="T7" fmla="*/ 115 h 184"/>
                <a:gd name="T8" fmla="*/ 158 w 174"/>
                <a:gd name="T9" fmla="*/ 125 h 184"/>
                <a:gd name="T10" fmla="*/ 173 w 174"/>
                <a:gd name="T11" fmla="*/ 150 h 184"/>
                <a:gd name="T12" fmla="*/ 163 w 174"/>
                <a:gd name="T13" fmla="*/ 167 h 184"/>
                <a:gd name="T14" fmla="*/ 167 w 174"/>
                <a:gd name="T15" fmla="*/ 184 h 184"/>
                <a:gd name="T16" fmla="*/ 139 w 174"/>
                <a:gd name="T17" fmla="*/ 182 h 184"/>
                <a:gd name="T18" fmla="*/ 132 w 174"/>
                <a:gd name="T19" fmla="*/ 176 h 184"/>
                <a:gd name="T20" fmla="*/ 79 w 174"/>
                <a:gd name="T21" fmla="*/ 174 h 184"/>
                <a:gd name="T22" fmla="*/ 87 w 174"/>
                <a:gd name="T23" fmla="*/ 157 h 184"/>
                <a:gd name="T24" fmla="*/ 74 w 174"/>
                <a:gd name="T25" fmla="*/ 111 h 184"/>
                <a:gd name="T26" fmla="*/ 94 w 174"/>
                <a:gd name="T27" fmla="*/ 112 h 184"/>
                <a:gd name="T28" fmla="*/ 87 w 174"/>
                <a:gd name="T29" fmla="*/ 90 h 184"/>
                <a:gd name="T30" fmla="*/ 83 w 174"/>
                <a:gd name="T31" fmla="*/ 94 h 184"/>
                <a:gd name="T32" fmla="*/ 74 w 174"/>
                <a:gd name="T33" fmla="*/ 104 h 184"/>
                <a:gd name="T34" fmla="*/ 64 w 174"/>
                <a:gd name="T35" fmla="*/ 103 h 184"/>
                <a:gd name="T36" fmla="*/ 49 w 174"/>
                <a:gd name="T37" fmla="*/ 76 h 184"/>
                <a:gd name="T38" fmla="*/ 32 w 174"/>
                <a:gd name="T39" fmla="*/ 47 h 184"/>
                <a:gd name="T40" fmla="*/ 14 w 174"/>
                <a:gd name="T41" fmla="*/ 47 h 184"/>
                <a:gd name="T42" fmla="*/ 0 w 174"/>
                <a:gd name="T43" fmla="*/ 32 h 184"/>
                <a:gd name="T44" fmla="*/ 37 w 174"/>
                <a:gd name="T45" fmla="*/ 24 h 184"/>
                <a:gd name="T46" fmla="*/ 51 w 174"/>
                <a:gd name="T47" fmla="*/ 32 h 184"/>
                <a:gd name="T48" fmla="*/ 73 w 174"/>
                <a:gd name="T49" fmla="*/ 5 h 184"/>
                <a:gd name="T50" fmla="*/ 77 w 174"/>
                <a:gd name="T51"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4" h="184">
                  <a:moveTo>
                    <a:pt x="77" y="0"/>
                  </a:moveTo>
                  <a:cubicBezTo>
                    <a:pt x="90" y="14"/>
                    <a:pt x="108" y="22"/>
                    <a:pt x="124" y="32"/>
                  </a:cubicBezTo>
                  <a:cubicBezTo>
                    <a:pt x="136" y="47"/>
                    <a:pt x="138" y="69"/>
                    <a:pt x="150" y="85"/>
                  </a:cubicBezTo>
                  <a:cubicBezTo>
                    <a:pt x="157" y="96"/>
                    <a:pt x="166" y="105"/>
                    <a:pt x="174" y="115"/>
                  </a:cubicBezTo>
                  <a:cubicBezTo>
                    <a:pt x="169" y="118"/>
                    <a:pt x="164" y="122"/>
                    <a:pt x="158" y="125"/>
                  </a:cubicBezTo>
                  <a:cubicBezTo>
                    <a:pt x="161" y="135"/>
                    <a:pt x="167" y="143"/>
                    <a:pt x="173" y="150"/>
                  </a:cubicBezTo>
                  <a:cubicBezTo>
                    <a:pt x="170" y="156"/>
                    <a:pt x="166" y="161"/>
                    <a:pt x="163" y="167"/>
                  </a:cubicBezTo>
                  <a:cubicBezTo>
                    <a:pt x="164" y="173"/>
                    <a:pt x="165" y="178"/>
                    <a:pt x="167" y="184"/>
                  </a:cubicBezTo>
                  <a:cubicBezTo>
                    <a:pt x="157" y="183"/>
                    <a:pt x="148" y="183"/>
                    <a:pt x="139" y="182"/>
                  </a:cubicBezTo>
                  <a:cubicBezTo>
                    <a:pt x="137" y="180"/>
                    <a:pt x="134" y="177"/>
                    <a:pt x="132" y="176"/>
                  </a:cubicBezTo>
                  <a:cubicBezTo>
                    <a:pt x="116" y="163"/>
                    <a:pt x="97" y="174"/>
                    <a:pt x="79" y="174"/>
                  </a:cubicBezTo>
                  <a:cubicBezTo>
                    <a:pt x="82" y="169"/>
                    <a:pt x="84" y="163"/>
                    <a:pt x="87" y="157"/>
                  </a:cubicBezTo>
                  <a:cubicBezTo>
                    <a:pt x="85" y="141"/>
                    <a:pt x="79" y="126"/>
                    <a:pt x="74" y="111"/>
                  </a:cubicBezTo>
                  <a:cubicBezTo>
                    <a:pt x="81" y="111"/>
                    <a:pt x="87" y="111"/>
                    <a:pt x="94" y="112"/>
                  </a:cubicBezTo>
                  <a:cubicBezTo>
                    <a:pt x="97" y="103"/>
                    <a:pt x="94" y="96"/>
                    <a:pt x="87" y="90"/>
                  </a:cubicBezTo>
                  <a:cubicBezTo>
                    <a:pt x="86" y="91"/>
                    <a:pt x="84" y="93"/>
                    <a:pt x="83" y="94"/>
                  </a:cubicBezTo>
                  <a:cubicBezTo>
                    <a:pt x="80" y="97"/>
                    <a:pt x="77" y="101"/>
                    <a:pt x="74" y="104"/>
                  </a:cubicBezTo>
                  <a:cubicBezTo>
                    <a:pt x="72" y="104"/>
                    <a:pt x="67" y="103"/>
                    <a:pt x="64" y="103"/>
                  </a:cubicBezTo>
                  <a:cubicBezTo>
                    <a:pt x="56" y="96"/>
                    <a:pt x="51" y="86"/>
                    <a:pt x="49" y="76"/>
                  </a:cubicBezTo>
                  <a:cubicBezTo>
                    <a:pt x="47" y="64"/>
                    <a:pt x="40" y="55"/>
                    <a:pt x="32" y="47"/>
                  </a:cubicBezTo>
                  <a:cubicBezTo>
                    <a:pt x="26" y="47"/>
                    <a:pt x="20" y="47"/>
                    <a:pt x="14" y="47"/>
                  </a:cubicBezTo>
                  <a:cubicBezTo>
                    <a:pt x="9" y="42"/>
                    <a:pt x="4" y="37"/>
                    <a:pt x="0" y="32"/>
                  </a:cubicBezTo>
                  <a:cubicBezTo>
                    <a:pt x="12" y="29"/>
                    <a:pt x="24" y="26"/>
                    <a:pt x="37" y="24"/>
                  </a:cubicBezTo>
                  <a:cubicBezTo>
                    <a:pt x="43" y="23"/>
                    <a:pt x="46" y="30"/>
                    <a:pt x="51" y="32"/>
                  </a:cubicBezTo>
                  <a:cubicBezTo>
                    <a:pt x="58" y="23"/>
                    <a:pt x="65" y="14"/>
                    <a:pt x="73" y="5"/>
                  </a:cubicBezTo>
                  <a:cubicBezTo>
                    <a:pt x="74" y="4"/>
                    <a:pt x="76" y="1"/>
                    <a:pt x="7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1" name="Freeform 256"/>
            <p:cNvSpPr/>
            <p:nvPr/>
          </p:nvSpPr>
          <p:spPr bwMode="auto">
            <a:xfrm>
              <a:off x="1822" y="1277"/>
              <a:ext cx="770" cy="709"/>
            </a:xfrm>
            <a:custGeom>
              <a:avLst/>
              <a:gdLst>
                <a:gd name="T0" fmla="*/ 13 w 410"/>
                <a:gd name="T1" fmla="*/ 0 h 377"/>
                <a:gd name="T2" fmla="*/ 41 w 410"/>
                <a:gd name="T3" fmla="*/ 1 h 377"/>
                <a:gd name="T4" fmla="*/ 58 w 410"/>
                <a:gd name="T5" fmla="*/ 35 h 377"/>
                <a:gd name="T6" fmla="*/ 86 w 410"/>
                <a:gd name="T7" fmla="*/ 60 h 377"/>
                <a:gd name="T8" fmla="*/ 104 w 410"/>
                <a:gd name="T9" fmla="*/ 53 h 377"/>
                <a:gd name="T10" fmla="*/ 121 w 410"/>
                <a:gd name="T11" fmla="*/ 71 h 377"/>
                <a:gd name="T12" fmla="*/ 149 w 410"/>
                <a:gd name="T13" fmla="*/ 67 h 377"/>
                <a:gd name="T14" fmla="*/ 149 w 410"/>
                <a:gd name="T15" fmla="*/ 44 h 377"/>
                <a:gd name="T16" fmla="*/ 157 w 410"/>
                <a:gd name="T17" fmla="*/ 47 h 377"/>
                <a:gd name="T18" fmla="*/ 169 w 410"/>
                <a:gd name="T19" fmla="*/ 41 h 377"/>
                <a:gd name="T20" fmla="*/ 173 w 410"/>
                <a:gd name="T21" fmla="*/ 43 h 377"/>
                <a:gd name="T22" fmla="*/ 175 w 410"/>
                <a:gd name="T23" fmla="*/ 51 h 377"/>
                <a:gd name="T24" fmla="*/ 195 w 410"/>
                <a:gd name="T25" fmla="*/ 9 h 377"/>
                <a:gd name="T26" fmla="*/ 213 w 410"/>
                <a:gd name="T27" fmla="*/ 2 h 377"/>
                <a:gd name="T28" fmla="*/ 224 w 410"/>
                <a:gd name="T29" fmla="*/ 20 h 377"/>
                <a:gd name="T30" fmla="*/ 230 w 410"/>
                <a:gd name="T31" fmla="*/ 21 h 377"/>
                <a:gd name="T32" fmla="*/ 237 w 410"/>
                <a:gd name="T33" fmla="*/ 32 h 377"/>
                <a:gd name="T34" fmla="*/ 254 w 410"/>
                <a:gd name="T35" fmla="*/ 32 h 377"/>
                <a:gd name="T36" fmla="*/ 264 w 410"/>
                <a:gd name="T37" fmla="*/ 44 h 377"/>
                <a:gd name="T38" fmla="*/ 267 w 410"/>
                <a:gd name="T39" fmla="*/ 67 h 377"/>
                <a:gd name="T40" fmla="*/ 275 w 410"/>
                <a:gd name="T41" fmla="*/ 75 h 377"/>
                <a:gd name="T42" fmla="*/ 281 w 410"/>
                <a:gd name="T43" fmla="*/ 81 h 377"/>
                <a:gd name="T44" fmla="*/ 309 w 410"/>
                <a:gd name="T45" fmla="*/ 73 h 377"/>
                <a:gd name="T46" fmla="*/ 362 w 410"/>
                <a:gd name="T47" fmla="*/ 78 h 377"/>
                <a:gd name="T48" fmla="*/ 374 w 410"/>
                <a:gd name="T49" fmla="*/ 90 h 377"/>
                <a:gd name="T50" fmla="*/ 388 w 410"/>
                <a:gd name="T51" fmla="*/ 90 h 377"/>
                <a:gd name="T52" fmla="*/ 393 w 410"/>
                <a:gd name="T53" fmla="*/ 95 h 377"/>
                <a:gd name="T54" fmla="*/ 410 w 410"/>
                <a:gd name="T55" fmla="*/ 121 h 377"/>
                <a:gd name="T56" fmla="*/ 382 w 410"/>
                <a:gd name="T57" fmla="*/ 155 h 377"/>
                <a:gd name="T58" fmla="*/ 369 w 410"/>
                <a:gd name="T59" fmla="*/ 152 h 377"/>
                <a:gd name="T60" fmla="*/ 359 w 410"/>
                <a:gd name="T61" fmla="*/ 199 h 377"/>
                <a:gd name="T62" fmla="*/ 325 w 410"/>
                <a:gd name="T63" fmla="*/ 191 h 377"/>
                <a:gd name="T64" fmla="*/ 312 w 410"/>
                <a:gd name="T65" fmla="*/ 180 h 377"/>
                <a:gd name="T66" fmla="*/ 300 w 410"/>
                <a:gd name="T67" fmla="*/ 197 h 377"/>
                <a:gd name="T68" fmla="*/ 305 w 410"/>
                <a:gd name="T69" fmla="*/ 212 h 377"/>
                <a:gd name="T70" fmla="*/ 289 w 410"/>
                <a:gd name="T71" fmla="*/ 225 h 377"/>
                <a:gd name="T72" fmla="*/ 288 w 410"/>
                <a:gd name="T73" fmla="*/ 237 h 377"/>
                <a:gd name="T74" fmla="*/ 308 w 410"/>
                <a:gd name="T75" fmla="*/ 242 h 377"/>
                <a:gd name="T76" fmla="*/ 310 w 410"/>
                <a:gd name="T77" fmla="*/ 279 h 377"/>
                <a:gd name="T78" fmla="*/ 327 w 410"/>
                <a:gd name="T79" fmla="*/ 296 h 377"/>
                <a:gd name="T80" fmla="*/ 309 w 410"/>
                <a:gd name="T81" fmla="*/ 300 h 377"/>
                <a:gd name="T82" fmla="*/ 290 w 410"/>
                <a:gd name="T83" fmla="*/ 284 h 377"/>
                <a:gd name="T84" fmla="*/ 277 w 410"/>
                <a:gd name="T85" fmla="*/ 291 h 377"/>
                <a:gd name="T86" fmla="*/ 267 w 410"/>
                <a:gd name="T87" fmla="*/ 292 h 377"/>
                <a:gd name="T88" fmla="*/ 257 w 410"/>
                <a:gd name="T89" fmla="*/ 262 h 377"/>
                <a:gd name="T90" fmla="*/ 219 w 410"/>
                <a:gd name="T91" fmla="*/ 294 h 377"/>
                <a:gd name="T92" fmla="*/ 200 w 410"/>
                <a:gd name="T93" fmla="*/ 362 h 377"/>
                <a:gd name="T94" fmla="*/ 170 w 410"/>
                <a:gd name="T95" fmla="*/ 377 h 377"/>
                <a:gd name="T96" fmla="*/ 149 w 410"/>
                <a:gd name="T97" fmla="*/ 357 h 377"/>
                <a:gd name="T98" fmla="*/ 124 w 410"/>
                <a:gd name="T99" fmla="*/ 301 h 377"/>
                <a:gd name="T100" fmla="*/ 100 w 410"/>
                <a:gd name="T101" fmla="*/ 273 h 377"/>
                <a:gd name="T102" fmla="*/ 79 w 410"/>
                <a:gd name="T103" fmla="*/ 239 h 377"/>
                <a:gd name="T104" fmla="*/ 61 w 410"/>
                <a:gd name="T105" fmla="*/ 254 h 377"/>
                <a:gd name="T106" fmla="*/ 49 w 410"/>
                <a:gd name="T107" fmla="*/ 110 h 377"/>
                <a:gd name="T108" fmla="*/ 39 w 410"/>
                <a:gd name="T109" fmla="*/ 92 h 377"/>
                <a:gd name="T110" fmla="*/ 29 w 410"/>
                <a:gd name="T111" fmla="*/ 78 h 377"/>
                <a:gd name="T112" fmla="*/ 18 w 410"/>
                <a:gd name="T113" fmla="*/ 65 h 377"/>
                <a:gd name="T114" fmla="*/ 13 w 410"/>
                <a:gd name="T115" fmla="*/ 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10" h="377">
                  <a:moveTo>
                    <a:pt x="13" y="0"/>
                  </a:moveTo>
                  <a:cubicBezTo>
                    <a:pt x="22" y="1"/>
                    <a:pt x="32" y="2"/>
                    <a:pt x="41" y="1"/>
                  </a:cubicBezTo>
                  <a:cubicBezTo>
                    <a:pt x="50" y="11"/>
                    <a:pt x="53" y="23"/>
                    <a:pt x="58" y="35"/>
                  </a:cubicBezTo>
                  <a:cubicBezTo>
                    <a:pt x="66" y="45"/>
                    <a:pt x="76" y="52"/>
                    <a:pt x="86" y="60"/>
                  </a:cubicBezTo>
                  <a:cubicBezTo>
                    <a:pt x="91" y="58"/>
                    <a:pt x="97" y="54"/>
                    <a:pt x="104" y="53"/>
                  </a:cubicBezTo>
                  <a:cubicBezTo>
                    <a:pt x="110" y="58"/>
                    <a:pt x="115" y="65"/>
                    <a:pt x="121" y="71"/>
                  </a:cubicBezTo>
                  <a:cubicBezTo>
                    <a:pt x="130" y="70"/>
                    <a:pt x="139" y="68"/>
                    <a:pt x="149" y="67"/>
                  </a:cubicBezTo>
                  <a:cubicBezTo>
                    <a:pt x="149" y="59"/>
                    <a:pt x="149" y="52"/>
                    <a:pt x="149" y="44"/>
                  </a:cubicBezTo>
                  <a:cubicBezTo>
                    <a:pt x="151" y="45"/>
                    <a:pt x="155" y="47"/>
                    <a:pt x="157" y="47"/>
                  </a:cubicBezTo>
                  <a:cubicBezTo>
                    <a:pt x="161" y="45"/>
                    <a:pt x="165" y="43"/>
                    <a:pt x="169" y="41"/>
                  </a:cubicBezTo>
                  <a:cubicBezTo>
                    <a:pt x="170" y="42"/>
                    <a:pt x="172" y="43"/>
                    <a:pt x="173" y="43"/>
                  </a:cubicBezTo>
                  <a:cubicBezTo>
                    <a:pt x="175" y="51"/>
                    <a:pt x="175" y="51"/>
                    <a:pt x="175" y="51"/>
                  </a:cubicBezTo>
                  <a:cubicBezTo>
                    <a:pt x="188" y="41"/>
                    <a:pt x="189" y="23"/>
                    <a:pt x="195" y="9"/>
                  </a:cubicBezTo>
                  <a:cubicBezTo>
                    <a:pt x="201" y="7"/>
                    <a:pt x="207" y="4"/>
                    <a:pt x="213" y="2"/>
                  </a:cubicBezTo>
                  <a:cubicBezTo>
                    <a:pt x="223" y="2"/>
                    <a:pt x="221" y="14"/>
                    <a:pt x="224" y="20"/>
                  </a:cubicBezTo>
                  <a:cubicBezTo>
                    <a:pt x="226" y="20"/>
                    <a:pt x="228" y="21"/>
                    <a:pt x="230" y="21"/>
                  </a:cubicBezTo>
                  <a:cubicBezTo>
                    <a:pt x="232" y="24"/>
                    <a:pt x="235" y="29"/>
                    <a:pt x="237" y="32"/>
                  </a:cubicBezTo>
                  <a:cubicBezTo>
                    <a:pt x="243" y="32"/>
                    <a:pt x="248" y="32"/>
                    <a:pt x="254" y="32"/>
                  </a:cubicBezTo>
                  <a:cubicBezTo>
                    <a:pt x="257" y="36"/>
                    <a:pt x="260" y="40"/>
                    <a:pt x="264" y="44"/>
                  </a:cubicBezTo>
                  <a:cubicBezTo>
                    <a:pt x="265" y="51"/>
                    <a:pt x="265" y="59"/>
                    <a:pt x="267" y="67"/>
                  </a:cubicBezTo>
                  <a:cubicBezTo>
                    <a:pt x="270" y="70"/>
                    <a:pt x="272" y="72"/>
                    <a:pt x="275" y="75"/>
                  </a:cubicBezTo>
                  <a:cubicBezTo>
                    <a:pt x="276" y="76"/>
                    <a:pt x="280" y="80"/>
                    <a:pt x="281" y="81"/>
                  </a:cubicBezTo>
                  <a:cubicBezTo>
                    <a:pt x="291" y="79"/>
                    <a:pt x="300" y="76"/>
                    <a:pt x="309" y="73"/>
                  </a:cubicBezTo>
                  <a:cubicBezTo>
                    <a:pt x="327" y="77"/>
                    <a:pt x="344" y="80"/>
                    <a:pt x="362" y="78"/>
                  </a:cubicBezTo>
                  <a:cubicBezTo>
                    <a:pt x="366" y="82"/>
                    <a:pt x="370" y="86"/>
                    <a:pt x="374" y="90"/>
                  </a:cubicBezTo>
                  <a:cubicBezTo>
                    <a:pt x="378" y="90"/>
                    <a:pt x="383" y="90"/>
                    <a:pt x="388" y="90"/>
                  </a:cubicBezTo>
                  <a:cubicBezTo>
                    <a:pt x="393" y="95"/>
                    <a:pt x="393" y="95"/>
                    <a:pt x="393" y="95"/>
                  </a:cubicBezTo>
                  <a:cubicBezTo>
                    <a:pt x="399" y="103"/>
                    <a:pt x="404" y="112"/>
                    <a:pt x="410" y="121"/>
                  </a:cubicBezTo>
                  <a:cubicBezTo>
                    <a:pt x="394" y="126"/>
                    <a:pt x="386" y="140"/>
                    <a:pt x="382" y="155"/>
                  </a:cubicBezTo>
                  <a:cubicBezTo>
                    <a:pt x="379" y="154"/>
                    <a:pt x="372" y="153"/>
                    <a:pt x="369" y="152"/>
                  </a:cubicBezTo>
                  <a:cubicBezTo>
                    <a:pt x="368" y="168"/>
                    <a:pt x="374" y="188"/>
                    <a:pt x="359" y="199"/>
                  </a:cubicBezTo>
                  <a:cubicBezTo>
                    <a:pt x="348" y="194"/>
                    <a:pt x="337" y="191"/>
                    <a:pt x="325" y="191"/>
                  </a:cubicBezTo>
                  <a:cubicBezTo>
                    <a:pt x="321" y="187"/>
                    <a:pt x="316" y="184"/>
                    <a:pt x="312" y="180"/>
                  </a:cubicBezTo>
                  <a:cubicBezTo>
                    <a:pt x="308" y="185"/>
                    <a:pt x="302" y="190"/>
                    <a:pt x="300" y="197"/>
                  </a:cubicBezTo>
                  <a:cubicBezTo>
                    <a:pt x="301" y="202"/>
                    <a:pt x="303" y="207"/>
                    <a:pt x="305" y="212"/>
                  </a:cubicBezTo>
                  <a:cubicBezTo>
                    <a:pt x="299" y="216"/>
                    <a:pt x="294" y="221"/>
                    <a:pt x="289" y="225"/>
                  </a:cubicBezTo>
                  <a:cubicBezTo>
                    <a:pt x="289" y="228"/>
                    <a:pt x="288" y="234"/>
                    <a:pt x="288" y="237"/>
                  </a:cubicBezTo>
                  <a:cubicBezTo>
                    <a:pt x="295" y="239"/>
                    <a:pt x="301" y="240"/>
                    <a:pt x="308" y="242"/>
                  </a:cubicBezTo>
                  <a:cubicBezTo>
                    <a:pt x="309" y="254"/>
                    <a:pt x="308" y="267"/>
                    <a:pt x="310" y="279"/>
                  </a:cubicBezTo>
                  <a:cubicBezTo>
                    <a:pt x="314" y="286"/>
                    <a:pt x="322" y="290"/>
                    <a:pt x="327" y="296"/>
                  </a:cubicBezTo>
                  <a:cubicBezTo>
                    <a:pt x="321" y="298"/>
                    <a:pt x="315" y="301"/>
                    <a:pt x="309" y="300"/>
                  </a:cubicBezTo>
                  <a:cubicBezTo>
                    <a:pt x="302" y="295"/>
                    <a:pt x="297" y="288"/>
                    <a:pt x="290" y="284"/>
                  </a:cubicBezTo>
                  <a:cubicBezTo>
                    <a:pt x="285" y="286"/>
                    <a:pt x="281" y="289"/>
                    <a:pt x="277" y="291"/>
                  </a:cubicBezTo>
                  <a:cubicBezTo>
                    <a:pt x="274" y="292"/>
                    <a:pt x="269" y="292"/>
                    <a:pt x="267" y="292"/>
                  </a:cubicBezTo>
                  <a:cubicBezTo>
                    <a:pt x="265" y="281"/>
                    <a:pt x="262" y="271"/>
                    <a:pt x="257" y="262"/>
                  </a:cubicBezTo>
                  <a:cubicBezTo>
                    <a:pt x="243" y="270"/>
                    <a:pt x="227" y="279"/>
                    <a:pt x="219" y="294"/>
                  </a:cubicBezTo>
                  <a:cubicBezTo>
                    <a:pt x="208" y="315"/>
                    <a:pt x="206" y="339"/>
                    <a:pt x="200" y="362"/>
                  </a:cubicBezTo>
                  <a:cubicBezTo>
                    <a:pt x="189" y="365"/>
                    <a:pt x="179" y="371"/>
                    <a:pt x="170" y="377"/>
                  </a:cubicBezTo>
                  <a:cubicBezTo>
                    <a:pt x="162" y="371"/>
                    <a:pt x="153" y="366"/>
                    <a:pt x="149" y="357"/>
                  </a:cubicBezTo>
                  <a:cubicBezTo>
                    <a:pt x="139" y="339"/>
                    <a:pt x="128" y="321"/>
                    <a:pt x="124" y="301"/>
                  </a:cubicBezTo>
                  <a:cubicBezTo>
                    <a:pt x="122" y="287"/>
                    <a:pt x="107" y="283"/>
                    <a:pt x="100" y="273"/>
                  </a:cubicBezTo>
                  <a:cubicBezTo>
                    <a:pt x="92" y="263"/>
                    <a:pt x="86" y="251"/>
                    <a:pt x="79" y="239"/>
                  </a:cubicBezTo>
                  <a:cubicBezTo>
                    <a:pt x="73" y="244"/>
                    <a:pt x="67" y="249"/>
                    <a:pt x="61" y="254"/>
                  </a:cubicBezTo>
                  <a:cubicBezTo>
                    <a:pt x="52" y="206"/>
                    <a:pt x="65" y="157"/>
                    <a:pt x="49" y="110"/>
                  </a:cubicBezTo>
                  <a:cubicBezTo>
                    <a:pt x="46" y="104"/>
                    <a:pt x="42" y="98"/>
                    <a:pt x="39" y="92"/>
                  </a:cubicBezTo>
                  <a:cubicBezTo>
                    <a:pt x="38" y="86"/>
                    <a:pt x="34" y="81"/>
                    <a:pt x="29" y="78"/>
                  </a:cubicBezTo>
                  <a:cubicBezTo>
                    <a:pt x="25" y="74"/>
                    <a:pt x="22" y="70"/>
                    <a:pt x="18" y="65"/>
                  </a:cubicBezTo>
                  <a:cubicBezTo>
                    <a:pt x="0" y="47"/>
                    <a:pt x="19" y="22"/>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2" name="Freeform 257"/>
            <p:cNvSpPr/>
            <p:nvPr/>
          </p:nvSpPr>
          <p:spPr bwMode="auto">
            <a:xfrm>
              <a:off x="2613" y="1412"/>
              <a:ext cx="555" cy="307"/>
            </a:xfrm>
            <a:custGeom>
              <a:avLst/>
              <a:gdLst>
                <a:gd name="T0" fmla="*/ 70 w 296"/>
                <a:gd name="T1" fmla="*/ 0 h 163"/>
                <a:gd name="T2" fmla="*/ 111 w 296"/>
                <a:gd name="T3" fmla="*/ 5 h 163"/>
                <a:gd name="T4" fmla="*/ 156 w 296"/>
                <a:gd name="T5" fmla="*/ 20 h 163"/>
                <a:gd name="T6" fmla="*/ 194 w 296"/>
                <a:gd name="T7" fmla="*/ 12 h 163"/>
                <a:gd name="T8" fmla="*/ 211 w 296"/>
                <a:gd name="T9" fmla="*/ 45 h 163"/>
                <a:gd name="T10" fmla="*/ 237 w 296"/>
                <a:gd name="T11" fmla="*/ 46 h 163"/>
                <a:gd name="T12" fmla="*/ 244 w 296"/>
                <a:gd name="T13" fmla="*/ 55 h 163"/>
                <a:gd name="T14" fmla="*/ 266 w 296"/>
                <a:gd name="T15" fmla="*/ 57 h 163"/>
                <a:gd name="T16" fmla="*/ 283 w 296"/>
                <a:gd name="T17" fmla="*/ 73 h 163"/>
                <a:gd name="T18" fmla="*/ 296 w 296"/>
                <a:gd name="T19" fmla="*/ 118 h 163"/>
                <a:gd name="T20" fmla="*/ 246 w 296"/>
                <a:gd name="T21" fmla="*/ 143 h 163"/>
                <a:gd name="T22" fmla="*/ 212 w 296"/>
                <a:gd name="T23" fmla="*/ 160 h 163"/>
                <a:gd name="T24" fmla="*/ 204 w 296"/>
                <a:gd name="T25" fmla="*/ 140 h 163"/>
                <a:gd name="T26" fmla="*/ 191 w 296"/>
                <a:gd name="T27" fmla="*/ 144 h 163"/>
                <a:gd name="T28" fmla="*/ 172 w 296"/>
                <a:gd name="T29" fmla="*/ 140 h 163"/>
                <a:gd name="T30" fmla="*/ 148 w 296"/>
                <a:gd name="T31" fmla="*/ 144 h 163"/>
                <a:gd name="T32" fmla="*/ 95 w 296"/>
                <a:gd name="T33" fmla="*/ 126 h 163"/>
                <a:gd name="T34" fmla="*/ 81 w 296"/>
                <a:gd name="T35" fmla="*/ 144 h 163"/>
                <a:gd name="T36" fmla="*/ 57 w 296"/>
                <a:gd name="T37" fmla="*/ 141 h 163"/>
                <a:gd name="T38" fmla="*/ 29 w 296"/>
                <a:gd name="T39" fmla="*/ 163 h 163"/>
                <a:gd name="T40" fmla="*/ 1 w 296"/>
                <a:gd name="T41" fmla="*/ 135 h 163"/>
                <a:gd name="T42" fmla="*/ 4 w 296"/>
                <a:gd name="T43" fmla="*/ 121 h 163"/>
                <a:gd name="T44" fmla="*/ 0 w 296"/>
                <a:gd name="T45" fmla="*/ 107 h 163"/>
                <a:gd name="T46" fmla="*/ 38 w 296"/>
                <a:gd name="T47" fmla="*/ 102 h 163"/>
                <a:gd name="T48" fmla="*/ 65 w 296"/>
                <a:gd name="T49" fmla="*/ 76 h 163"/>
                <a:gd name="T50" fmla="*/ 53 w 296"/>
                <a:gd name="T51" fmla="*/ 52 h 163"/>
                <a:gd name="T52" fmla="*/ 52 w 296"/>
                <a:gd name="T53" fmla="*/ 14 h 163"/>
                <a:gd name="T54" fmla="*/ 70 w 296"/>
                <a:gd name="T55"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96" h="163">
                  <a:moveTo>
                    <a:pt x="70" y="0"/>
                  </a:moveTo>
                  <a:cubicBezTo>
                    <a:pt x="84" y="0"/>
                    <a:pt x="97" y="2"/>
                    <a:pt x="111" y="5"/>
                  </a:cubicBezTo>
                  <a:cubicBezTo>
                    <a:pt x="124" y="15"/>
                    <a:pt x="141" y="16"/>
                    <a:pt x="156" y="20"/>
                  </a:cubicBezTo>
                  <a:cubicBezTo>
                    <a:pt x="168" y="17"/>
                    <a:pt x="181" y="11"/>
                    <a:pt x="194" y="12"/>
                  </a:cubicBezTo>
                  <a:cubicBezTo>
                    <a:pt x="198" y="24"/>
                    <a:pt x="202" y="37"/>
                    <a:pt x="211" y="45"/>
                  </a:cubicBezTo>
                  <a:cubicBezTo>
                    <a:pt x="219" y="51"/>
                    <a:pt x="228" y="47"/>
                    <a:pt x="237" y="46"/>
                  </a:cubicBezTo>
                  <a:cubicBezTo>
                    <a:pt x="239" y="49"/>
                    <a:pt x="242" y="52"/>
                    <a:pt x="244" y="55"/>
                  </a:cubicBezTo>
                  <a:cubicBezTo>
                    <a:pt x="251" y="56"/>
                    <a:pt x="259" y="56"/>
                    <a:pt x="266" y="57"/>
                  </a:cubicBezTo>
                  <a:cubicBezTo>
                    <a:pt x="269" y="65"/>
                    <a:pt x="275" y="70"/>
                    <a:pt x="283" y="73"/>
                  </a:cubicBezTo>
                  <a:cubicBezTo>
                    <a:pt x="280" y="89"/>
                    <a:pt x="287" y="105"/>
                    <a:pt x="296" y="118"/>
                  </a:cubicBezTo>
                  <a:cubicBezTo>
                    <a:pt x="277" y="121"/>
                    <a:pt x="264" y="137"/>
                    <a:pt x="246" y="143"/>
                  </a:cubicBezTo>
                  <a:cubicBezTo>
                    <a:pt x="235" y="149"/>
                    <a:pt x="223" y="154"/>
                    <a:pt x="212" y="160"/>
                  </a:cubicBezTo>
                  <a:cubicBezTo>
                    <a:pt x="210" y="153"/>
                    <a:pt x="207" y="146"/>
                    <a:pt x="204" y="140"/>
                  </a:cubicBezTo>
                  <a:cubicBezTo>
                    <a:pt x="199" y="140"/>
                    <a:pt x="195" y="142"/>
                    <a:pt x="191" y="144"/>
                  </a:cubicBezTo>
                  <a:cubicBezTo>
                    <a:pt x="185" y="143"/>
                    <a:pt x="178" y="141"/>
                    <a:pt x="172" y="140"/>
                  </a:cubicBezTo>
                  <a:cubicBezTo>
                    <a:pt x="165" y="143"/>
                    <a:pt x="155" y="152"/>
                    <a:pt x="148" y="144"/>
                  </a:cubicBezTo>
                  <a:cubicBezTo>
                    <a:pt x="133" y="130"/>
                    <a:pt x="112" y="134"/>
                    <a:pt x="95" y="126"/>
                  </a:cubicBezTo>
                  <a:cubicBezTo>
                    <a:pt x="83" y="119"/>
                    <a:pt x="84" y="137"/>
                    <a:pt x="81" y="144"/>
                  </a:cubicBezTo>
                  <a:cubicBezTo>
                    <a:pt x="73" y="142"/>
                    <a:pt x="65" y="138"/>
                    <a:pt x="57" y="141"/>
                  </a:cubicBezTo>
                  <a:cubicBezTo>
                    <a:pt x="46" y="146"/>
                    <a:pt x="38" y="155"/>
                    <a:pt x="29" y="163"/>
                  </a:cubicBezTo>
                  <a:cubicBezTo>
                    <a:pt x="21" y="152"/>
                    <a:pt x="11" y="143"/>
                    <a:pt x="1" y="135"/>
                  </a:cubicBezTo>
                  <a:cubicBezTo>
                    <a:pt x="2" y="130"/>
                    <a:pt x="3" y="126"/>
                    <a:pt x="4" y="121"/>
                  </a:cubicBezTo>
                  <a:cubicBezTo>
                    <a:pt x="2" y="116"/>
                    <a:pt x="1" y="112"/>
                    <a:pt x="0" y="107"/>
                  </a:cubicBezTo>
                  <a:cubicBezTo>
                    <a:pt x="12" y="105"/>
                    <a:pt x="25" y="106"/>
                    <a:pt x="38" y="102"/>
                  </a:cubicBezTo>
                  <a:cubicBezTo>
                    <a:pt x="48" y="95"/>
                    <a:pt x="57" y="86"/>
                    <a:pt x="65" y="76"/>
                  </a:cubicBezTo>
                  <a:cubicBezTo>
                    <a:pt x="68" y="66"/>
                    <a:pt x="56" y="61"/>
                    <a:pt x="53" y="52"/>
                  </a:cubicBezTo>
                  <a:cubicBezTo>
                    <a:pt x="51" y="40"/>
                    <a:pt x="45" y="26"/>
                    <a:pt x="52" y="14"/>
                  </a:cubicBezTo>
                  <a:cubicBezTo>
                    <a:pt x="60" y="12"/>
                    <a:pt x="65" y="6"/>
                    <a:pt x="7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3" name="Freeform 258"/>
            <p:cNvSpPr/>
            <p:nvPr/>
          </p:nvSpPr>
          <p:spPr bwMode="auto">
            <a:xfrm>
              <a:off x="2324" y="1974"/>
              <a:ext cx="568" cy="393"/>
            </a:xfrm>
            <a:custGeom>
              <a:avLst/>
              <a:gdLst>
                <a:gd name="T0" fmla="*/ 230 w 303"/>
                <a:gd name="T1" fmla="*/ 18 h 209"/>
                <a:gd name="T2" fmla="*/ 264 w 303"/>
                <a:gd name="T3" fmla="*/ 0 h 209"/>
                <a:gd name="T4" fmla="*/ 268 w 303"/>
                <a:gd name="T5" fmla="*/ 35 h 209"/>
                <a:gd name="T6" fmla="*/ 257 w 303"/>
                <a:gd name="T7" fmla="*/ 66 h 209"/>
                <a:gd name="T8" fmla="*/ 277 w 303"/>
                <a:gd name="T9" fmla="*/ 62 h 209"/>
                <a:gd name="T10" fmla="*/ 283 w 303"/>
                <a:gd name="T11" fmla="*/ 78 h 209"/>
                <a:gd name="T12" fmla="*/ 303 w 303"/>
                <a:gd name="T13" fmla="*/ 79 h 209"/>
                <a:gd name="T14" fmla="*/ 279 w 303"/>
                <a:gd name="T15" fmla="*/ 123 h 209"/>
                <a:gd name="T16" fmla="*/ 276 w 303"/>
                <a:gd name="T17" fmla="*/ 154 h 209"/>
                <a:gd name="T18" fmla="*/ 253 w 303"/>
                <a:gd name="T19" fmla="*/ 167 h 209"/>
                <a:gd name="T20" fmla="*/ 249 w 303"/>
                <a:gd name="T21" fmla="*/ 168 h 209"/>
                <a:gd name="T22" fmla="*/ 250 w 303"/>
                <a:gd name="T23" fmla="*/ 179 h 209"/>
                <a:gd name="T24" fmla="*/ 242 w 303"/>
                <a:gd name="T25" fmla="*/ 183 h 209"/>
                <a:gd name="T26" fmla="*/ 233 w 303"/>
                <a:gd name="T27" fmla="*/ 195 h 209"/>
                <a:gd name="T28" fmla="*/ 219 w 303"/>
                <a:gd name="T29" fmla="*/ 205 h 209"/>
                <a:gd name="T30" fmla="*/ 216 w 303"/>
                <a:gd name="T31" fmla="*/ 207 h 209"/>
                <a:gd name="T32" fmla="*/ 194 w 303"/>
                <a:gd name="T33" fmla="*/ 209 h 209"/>
                <a:gd name="T34" fmla="*/ 162 w 303"/>
                <a:gd name="T35" fmla="*/ 193 h 209"/>
                <a:gd name="T36" fmla="*/ 146 w 303"/>
                <a:gd name="T37" fmla="*/ 206 h 209"/>
                <a:gd name="T38" fmla="*/ 105 w 303"/>
                <a:gd name="T39" fmla="*/ 199 h 209"/>
                <a:gd name="T40" fmla="*/ 89 w 303"/>
                <a:gd name="T41" fmla="*/ 177 h 209"/>
                <a:gd name="T42" fmla="*/ 88 w 303"/>
                <a:gd name="T43" fmla="*/ 147 h 209"/>
                <a:gd name="T44" fmla="*/ 42 w 303"/>
                <a:gd name="T45" fmla="*/ 134 h 209"/>
                <a:gd name="T46" fmla="*/ 62 w 303"/>
                <a:gd name="T47" fmla="*/ 123 h 209"/>
                <a:gd name="T48" fmla="*/ 62 w 303"/>
                <a:gd name="T49" fmla="*/ 105 h 209"/>
                <a:gd name="T50" fmla="*/ 26 w 303"/>
                <a:gd name="T51" fmla="*/ 98 h 209"/>
                <a:gd name="T52" fmla="*/ 16 w 303"/>
                <a:gd name="T53" fmla="*/ 85 h 209"/>
                <a:gd name="T54" fmla="*/ 3 w 303"/>
                <a:gd name="T55" fmla="*/ 83 h 209"/>
                <a:gd name="T56" fmla="*/ 0 w 303"/>
                <a:gd name="T57" fmla="*/ 73 h 209"/>
                <a:gd name="T58" fmla="*/ 22 w 303"/>
                <a:gd name="T59" fmla="*/ 54 h 209"/>
                <a:gd name="T60" fmla="*/ 77 w 303"/>
                <a:gd name="T61" fmla="*/ 74 h 209"/>
                <a:gd name="T62" fmla="*/ 110 w 303"/>
                <a:gd name="T63" fmla="*/ 66 h 209"/>
                <a:gd name="T64" fmla="*/ 102 w 303"/>
                <a:gd name="T65" fmla="*/ 35 h 209"/>
                <a:gd name="T66" fmla="*/ 141 w 303"/>
                <a:gd name="T67" fmla="*/ 53 h 209"/>
                <a:gd name="T68" fmla="*/ 143 w 303"/>
                <a:gd name="T69" fmla="*/ 49 h 209"/>
                <a:gd name="T70" fmla="*/ 147 w 303"/>
                <a:gd name="T71" fmla="*/ 41 h 209"/>
                <a:gd name="T72" fmla="*/ 162 w 303"/>
                <a:gd name="T73" fmla="*/ 41 h 209"/>
                <a:gd name="T74" fmla="*/ 163 w 303"/>
                <a:gd name="T75" fmla="*/ 39 h 209"/>
                <a:gd name="T76" fmla="*/ 166 w 303"/>
                <a:gd name="T77" fmla="*/ 36 h 209"/>
                <a:gd name="T78" fmla="*/ 198 w 303"/>
                <a:gd name="T79" fmla="*/ 17 h 209"/>
                <a:gd name="T80" fmla="*/ 207 w 303"/>
                <a:gd name="T81" fmla="*/ 23 h 209"/>
                <a:gd name="T82" fmla="*/ 219 w 303"/>
                <a:gd name="T83" fmla="*/ 12 h 209"/>
                <a:gd name="T84" fmla="*/ 230 w 303"/>
                <a:gd name="T85" fmla="*/ 18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3" h="209">
                  <a:moveTo>
                    <a:pt x="230" y="18"/>
                  </a:moveTo>
                  <a:cubicBezTo>
                    <a:pt x="241" y="11"/>
                    <a:pt x="252" y="5"/>
                    <a:pt x="264" y="0"/>
                  </a:cubicBezTo>
                  <a:cubicBezTo>
                    <a:pt x="267" y="11"/>
                    <a:pt x="275" y="24"/>
                    <a:pt x="268" y="35"/>
                  </a:cubicBezTo>
                  <a:cubicBezTo>
                    <a:pt x="263" y="45"/>
                    <a:pt x="259" y="55"/>
                    <a:pt x="257" y="66"/>
                  </a:cubicBezTo>
                  <a:cubicBezTo>
                    <a:pt x="264" y="65"/>
                    <a:pt x="270" y="63"/>
                    <a:pt x="277" y="62"/>
                  </a:cubicBezTo>
                  <a:cubicBezTo>
                    <a:pt x="280" y="67"/>
                    <a:pt x="281" y="73"/>
                    <a:pt x="283" y="78"/>
                  </a:cubicBezTo>
                  <a:cubicBezTo>
                    <a:pt x="290" y="78"/>
                    <a:pt x="296" y="79"/>
                    <a:pt x="303" y="79"/>
                  </a:cubicBezTo>
                  <a:cubicBezTo>
                    <a:pt x="301" y="97"/>
                    <a:pt x="294" y="113"/>
                    <a:pt x="279" y="123"/>
                  </a:cubicBezTo>
                  <a:cubicBezTo>
                    <a:pt x="278" y="133"/>
                    <a:pt x="279" y="144"/>
                    <a:pt x="276" y="154"/>
                  </a:cubicBezTo>
                  <a:cubicBezTo>
                    <a:pt x="269" y="159"/>
                    <a:pt x="261" y="163"/>
                    <a:pt x="253" y="167"/>
                  </a:cubicBezTo>
                  <a:cubicBezTo>
                    <a:pt x="252" y="167"/>
                    <a:pt x="250" y="168"/>
                    <a:pt x="249" y="168"/>
                  </a:cubicBezTo>
                  <a:cubicBezTo>
                    <a:pt x="249" y="171"/>
                    <a:pt x="250" y="176"/>
                    <a:pt x="250" y="179"/>
                  </a:cubicBezTo>
                  <a:cubicBezTo>
                    <a:pt x="248" y="180"/>
                    <a:pt x="244" y="182"/>
                    <a:pt x="242" y="183"/>
                  </a:cubicBezTo>
                  <a:cubicBezTo>
                    <a:pt x="239" y="187"/>
                    <a:pt x="236" y="191"/>
                    <a:pt x="233" y="195"/>
                  </a:cubicBezTo>
                  <a:cubicBezTo>
                    <a:pt x="228" y="198"/>
                    <a:pt x="224" y="202"/>
                    <a:pt x="219" y="205"/>
                  </a:cubicBezTo>
                  <a:cubicBezTo>
                    <a:pt x="216" y="207"/>
                    <a:pt x="216" y="207"/>
                    <a:pt x="216" y="207"/>
                  </a:cubicBezTo>
                  <a:cubicBezTo>
                    <a:pt x="209" y="204"/>
                    <a:pt x="201" y="207"/>
                    <a:pt x="194" y="209"/>
                  </a:cubicBezTo>
                  <a:cubicBezTo>
                    <a:pt x="183" y="204"/>
                    <a:pt x="173" y="198"/>
                    <a:pt x="162" y="193"/>
                  </a:cubicBezTo>
                  <a:cubicBezTo>
                    <a:pt x="157" y="197"/>
                    <a:pt x="151" y="202"/>
                    <a:pt x="146" y="206"/>
                  </a:cubicBezTo>
                  <a:cubicBezTo>
                    <a:pt x="132" y="205"/>
                    <a:pt x="117" y="206"/>
                    <a:pt x="105" y="199"/>
                  </a:cubicBezTo>
                  <a:cubicBezTo>
                    <a:pt x="97" y="194"/>
                    <a:pt x="87" y="188"/>
                    <a:pt x="89" y="177"/>
                  </a:cubicBezTo>
                  <a:cubicBezTo>
                    <a:pt x="89" y="167"/>
                    <a:pt x="95" y="156"/>
                    <a:pt x="88" y="147"/>
                  </a:cubicBezTo>
                  <a:cubicBezTo>
                    <a:pt x="74" y="137"/>
                    <a:pt x="52" y="150"/>
                    <a:pt x="42" y="134"/>
                  </a:cubicBezTo>
                  <a:cubicBezTo>
                    <a:pt x="45" y="125"/>
                    <a:pt x="55" y="125"/>
                    <a:pt x="62" y="123"/>
                  </a:cubicBezTo>
                  <a:cubicBezTo>
                    <a:pt x="62" y="117"/>
                    <a:pt x="62" y="111"/>
                    <a:pt x="62" y="105"/>
                  </a:cubicBezTo>
                  <a:cubicBezTo>
                    <a:pt x="51" y="98"/>
                    <a:pt x="37" y="103"/>
                    <a:pt x="26" y="98"/>
                  </a:cubicBezTo>
                  <a:cubicBezTo>
                    <a:pt x="22" y="94"/>
                    <a:pt x="19" y="90"/>
                    <a:pt x="16" y="85"/>
                  </a:cubicBezTo>
                  <a:cubicBezTo>
                    <a:pt x="12" y="84"/>
                    <a:pt x="7" y="84"/>
                    <a:pt x="3" y="83"/>
                  </a:cubicBezTo>
                  <a:cubicBezTo>
                    <a:pt x="2" y="80"/>
                    <a:pt x="1" y="76"/>
                    <a:pt x="0" y="73"/>
                  </a:cubicBezTo>
                  <a:cubicBezTo>
                    <a:pt x="8" y="67"/>
                    <a:pt x="15" y="61"/>
                    <a:pt x="22" y="54"/>
                  </a:cubicBezTo>
                  <a:cubicBezTo>
                    <a:pt x="41" y="58"/>
                    <a:pt x="61" y="62"/>
                    <a:pt x="77" y="74"/>
                  </a:cubicBezTo>
                  <a:cubicBezTo>
                    <a:pt x="89" y="82"/>
                    <a:pt x="102" y="76"/>
                    <a:pt x="110" y="66"/>
                  </a:cubicBezTo>
                  <a:cubicBezTo>
                    <a:pt x="102" y="58"/>
                    <a:pt x="101" y="47"/>
                    <a:pt x="102" y="35"/>
                  </a:cubicBezTo>
                  <a:cubicBezTo>
                    <a:pt x="115" y="41"/>
                    <a:pt x="127" y="48"/>
                    <a:pt x="141" y="53"/>
                  </a:cubicBezTo>
                  <a:cubicBezTo>
                    <a:pt x="141" y="52"/>
                    <a:pt x="142" y="50"/>
                    <a:pt x="143" y="49"/>
                  </a:cubicBezTo>
                  <a:cubicBezTo>
                    <a:pt x="144" y="47"/>
                    <a:pt x="146" y="43"/>
                    <a:pt x="147" y="41"/>
                  </a:cubicBezTo>
                  <a:cubicBezTo>
                    <a:pt x="152" y="42"/>
                    <a:pt x="157" y="42"/>
                    <a:pt x="162" y="41"/>
                  </a:cubicBezTo>
                  <a:cubicBezTo>
                    <a:pt x="163" y="39"/>
                    <a:pt x="163" y="39"/>
                    <a:pt x="163" y="39"/>
                  </a:cubicBezTo>
                  <a:cubicBezTo>
                    <a:pt x="164" y="38"/>
                    <a:pt x="165" y="36"/>
                    <a:pt x="166" y="36"/>
                  </a:cubicBezTo>
                  <a:cubicBezTo>
                    <a:pt x="177" y="30"/>
                    <a:pt x="187" y="24"/>
                    <a:pt x="198" y="17"/>
                  </a:cubicBezTo>
                  <a:cubicBezTo>
                    <a:pt x="200" y="18"/>
                    <a:pt x="205" y="21"/>
                    <a:pt x="207" y="23"/>
                  </a:cubicBezTo>
                  <a:cubicBezTo>
                    <a:pt x="211" y="19"/>
                    <a:pt x="215" y="16"/>
                    <a:pt x="219" y="12"/>
                  </a:cubicBezTo>
                  <a:cubicBezTo>
                    <a:pt x="223" y="14"/>
                    <a:pt x="226" y="16"/>
                    <a:pt x="23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4" name="Freeform 259"/>
            <p:cNvSpPr/>
            <p:nvPr/>
          </p:nvSpPr>
          <p:spPr bwMode="auto">
            <a:xfrm>
              <a:off x="387" y="-128"/>
              <a:ext cx="1456" cy="1138"/>
            </a:xfrm>
            <a:custGeom>
              <a:avLst/>
              <a:gdLst>
                <a:gd name="T0" fmla="*/ 520 w 776"/>
                <a:gd name="T1" fmla="*/ 26 h 606"/>
                <a:gd name="T2" fmla="*/ 551 w 776"/>
                <a:gd name="T3" fmla="*/ 5 h 606"/>
                <a:gd name="T4" fmla="*/ 553 w 776"/>
                <a:gd name="T5" fmla="*/ 26 h 606"/>
                <a:gd name="T6" fmla="*/ 611 w 776"/>
                <a:gd name="T7" fmla="*/ 78 h 606"/>
                <a:gd name="T8" fmla="*/ 627 w 776"/>
                <a:gd name="T9" fmla="*/ 118 h 606"/>
                <a:gd name="T10" fmla="*/ 617 w 776"/>
                <a:gd name="T11" fmla="*/ 166 h 606"/>
                <a:gd name="T12" fmla="*/ 617 w 776"/>
                <a:gd name="T13" fmla="*/ 166 h 606"/>
                <a:gd name="T14" fmla="*/ 615 w 776"/>
                <a:gd name="T15" fmla="*/ 168 h 606"/>
                <a:gd name="T16" fmla="*/ 610 w 776"/>
                <a:gd name="T17" fmla="*/ 173 h 606"/>
                <a:gd name="T18" fmla="*/ 610 w 776"/>
                <a:gd name="T19" fmla="*/ 195 h 606"/>
                <a:gd name="T20" fmla="*/ 695 w 776"/>
                <a:gd name="T21" fmla="*/ 223 h 606"/>
                <a:gd name="T22" fmla="*/ 753 w 776"/>
                <a:gd name="T23" fmla="*/ 270 h 606"/>
                <a:gd name="T24" fmla="*/ 776 w 776"/>
                <a:gd name="T25" fmla="*/ 324 h 606"/>
                <a:gd name="T26" fmla="*/ 762 w 776"/>
                <a:gd name="T27" fmla="*/ 361 h 606"/>
                <a:gd name="T28" fmla="*/ 713 w 776"/>
                <a:gd name="T29" fmla="*/ 374 h 606"/>
                <a:gd name="T30" fmla="*/ 708 w 776"/>
                <a:gd name="T31" fmla="*/ 379 h 606"/>
                <a:gd name="T32" fmla="*/ 678 w 776"/>
                <a:gd name="T33" fmla="*/ 413 h 606"/>
                <a:gd name="T34" fmla="*/ 674 w 776"/>
                <a:gd name="T35" fmla="*/ 416 h 606"/>
                <a:gd name="T36" fmla="*/ 649 w 776"/>
                <a:gd name="T37" fmla="*/ 417 h 606"/>
                <a:gd name="T38" fmla="*/ 642 w 776"/>
                <a:gd name="T39" fmla="*/ 478 h 606"/>
                <a:gd name="T40" fmla="*/ 590 w 776"/>
                <a:gd name="T41" fmla="*/ 488 h 606"/>
                <a:gd name="T42" fmla="*/ 542 w 776"/>
                <a:gd name="T43" fmla="*/ 500 h 606"/>
                <a:gd name="T44" fmla="*/ 546 w 776"/>
                <a:gd name="T45" fmla="*/ 532 h 606"/>
                <a:gd name="T46" fmla="*/ 571 w 776"/>
                <a:gd name="T47" fmla="*/ 566 h 606"/>
                <a:gd name="T48" fmla="*/ 548 w 776"/>
                <a:gd name="T49" fmla="*/ 577 h 606"/>
                <a:gd name="T50" fmla="*/ 555 w 776"/>
                <a:gd name="T51" fmla="*/ 606 h 606"/>
                <a:gd name="T52" fmla="*/ 479 w 776"/>
                <a:gd name="T53" fmla="*/ 583 h 606"/>
                <a:gd name="T54" fmla="*/ 394 w 776"/>
                <a:gd name="T55" fmla="*/ 572 h 606"/>
                <a:gd name="T56" fmla="*/ 366 w 776"/>
                <a:gd name="T57" fmla="*/ 588 h 606"/>
                <a:gd name="T58" fmla="*/ 326 w 776"/>
                <a:gd name="T59" fmla="*/ 584 h 606"/>
                <a:gd name="T60" fmla="*/ 282 w 776"/>
                <a:gd name="T61" fmla="*/ 588 h 606"/>
                <a:gd name="T62" fmla="*/ 262 w 776"/>
                <a:gd name="T63" fmla="*/ 567 h 606"/>
                <a:gd name="T64" fmla="*/ 218 w 776"/>
                <a:gd name="T65" fmla="*/ 574 h 606"/>
                <a:gd name="T66" fmla="*/ 180 w 776"/>
                <a:gd name="T67" fmla="*/ 560 h 606"/>
                <a:gd name="T68" fmla="*/ 174 w 776"/>
                <a:gd name="T69" fmla="*/ 556 h 606"/>
                <a:gd name="T70" fmla="*/ 161 w 776"/>
                <a:gd name="T71" fmla="*/ 566 h 606"/>
                <a:gd name="T72" fmla="*/ 134 w 776"/>
                <a:gd name="T73" fmla="*/ 589 h 606"/>
                <a:gd name="T74" fmla="*/ 105 w 776"/>
                <a:gd name="T75" fmla="*/ 576 h 606"/>
                <a:gd name="T76" fmla="*/ 92 w 776"/>
                <a:gd name="T77" fmla="*/ 526 h 606"/>
                <a:gd name="T78" fmla="*/ 38 w 776"/>
                <a:gd name="T79" fmla="*/ 484 h 606"/>
                <a:gd name="T80" fmla="*/ 38 w 776"/>
                <a:gd name="T81" fmla="*/ 456 h 606"/>
                <a:gd name="T82" fmla="*/ 20 w 776"/>
                <a:gd name="T83" fmla="*/ 428 h 606"/>
                <a:gd name="T84" fmla="*/ 24 w 776"/>
                <a:gd name="T85" fmla="*/ 356 h 606"/>
                <a:gd name="T86" fmla="*/ 0 w 776"/>
                <a:gd name="T87" fmla="*/ 339 h 606"/>
                <a:gd name="T88" fmla="*/ 15 w 776"/>
                <a:gd name="T89" fmla="*/ 301 h 606"/>
                <a:gd name="T90" fmla="*/ 70 w 776"/>
                <a:gd name="T91" fmla="*/ 285 h 606"/>
                <a:gd name="T92" fmla="*/ 111 w 776"/>
                <a:gd name="T93" fmla="*/ 300 h 606"/>
                <a:gd name="T94" fmla="*/ 114 w 776"/>
                <a:gd name="T95" fmla="*/ 296 h 606"/>
                <a:gd name="T96" fmla="*/ 117 w 776"/>
                <a:gd name="T97" fmla="*/ 292 h 606"/>
                <a:gd name="T98" fmla="*/ 134 w 776"/>
                <a:gd name="T99" fmla="*/ 281 h 606"/>
                <a:gd name="T100" fmla="*/ 186 w 776"/>
                <a:gd name="T101" fmla="*/ 272 h 606"/>
                <a:gd name="T102" fmla="*/ 253 w 776"/>
                <a:gd name="T103" fmla="*/ 255 h 606"/>
                <a:gd name="T104" fmla="*/ 264 w 776"/>
                <a:gd name="T105" fmla="*/ 232 h 606"/>
                <a:gd name="T106" fmla="*/ 284 w 776"/>
                <a:gd name="T107" fmla="*/ 213 h 606"/>
                <a:gd name="T108" fmla="*/ 292 w 776"/>
                <a:gd name="T109" fmla="*/ 208 h 606"/>
                <a:gd name="T110" fmla="*/ 294 w 776"/>
                <a:gd name="T111" fmla="*/ 136 h 606"/>
                <a:gd name="T112" fmla="*/ 347 w 776"/>
                <a:gd name="T113" fmla="*/ 142 h 606"/>
                <a:gd name="T114" fmla="*/ 365 w 776"/>
                <a:gd name="T115" fmla="*/ 139 h 606"/>
                <a:gd name="T116" fmla="*/ 404 w 776"/>
                <a:gd name="T117" fmla="*/ 69 h 606"/>
                <a:gd name="T118" fmla="*/ 481 w 776"/>
                <a:gd name="T119" fmla="*/ 83 h 606"/>
                <a:gd name="T120" fmla="*/ 489 w 776"/>
                <a:gd name="T121" fmla="*/ 36 h 606"/>
                <a:gd name="T122" fmla="*/ 520 w 776"/>
                <a:gd name="T123" fmla="*/ 2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76" h="606">
                  <a:moveTo>
                    <a:pt x="520" y="26"/>
                  </a:moveTo>
                  <a:cubicBezTo>
                    <a:pt x="530" y="18"/>
                    <a:pt x="535" y="0"/>
                    <a:pt x="551" y="5"/>
                  </a:cubicBezTo>
                  <a:cubicBezTo>
                    <a:pt x="551" y="12"/>
                    <a:pt x="551" y="19"/>
                    <a:pt x="553" y="26"/>
                  </a:cubicBezTo>
                  <a:cubicBezTo>
                    <a:pt x="563" y="52"/>
                    <a:pt x="586" y="68"/>
                    <a:pt x="611" y="78"/>
                  </a:cubicBezTo>
                  <a:cubicBezTo>
                    <a:pt x="615" y="92"/>
                    <a:pt x="622" y="105"/>
                    <a:pt x="627" y="118"/>
                  </a:cubicBezTo>
                  <a:cubicBezTo>
                    <a:pt x="635" y="135"/>
                    <a:pt x="623" y="151"/>
                    <a:pt x="617" y="166"/>
                  </a:cubicBezTo>
                  <a:cubicBezTo>
                    <a:pt x="617" y="166"/>
                    <a:pt x="617" y="166"/>
                    <a:pt x="617" y="166"/>
                  </a:cubicBezTo>
                  <a:cubicBezTo>
                    <a:pt x="615" y="168"/>
                    <a:pt x="615" y="168"/>
                    <a:pt x="615" y="168"/>
                  </a:cubicBezTo>
                  <a:cubicBezTo>
                    <a:pt x="614" y="169"/>
                    <a:pt x="611" y="172"/>
                    <a:pt x="610" y="173"/>
                  </a:cubicBezTo>
                  <a:cubicBezTo>
                    <a:pt x="610" y="180"/>
                    <a:pt x="610" y="188"/>
                    <a:pt x="610" y="195"/>
                  </a:cubicBezTo>
                  <a:cubicBezTo>
                    <a:pt x="637" y="207"/>
                    <a:pt x="667" y="212"/>
                    <a:pt x="695" y="223"/>
                  </a:cubicBezTo>
                  <a:cubicBezTo>
                    <a:pt x="720" y="231"/>
                    <a:pt x="731" y="257"/>
                    <a:pt x="753" y="270"/>
                  </a:cubicBezTo>
                  <a:cubicBezTo>
                    <a:pt x="759" y="288"/>
                    <a:pt x="764" y="308"/>
                    <a:pt x="776" y="324"/>
                  </a:cubicBezTo>
                  <a:cubicBezTo>
                    <a:pt x="768" y="335"/>
                    <a:pt x="763" y="348"/>
                    <a:pt x="762" y="361"/>
                  </a:cubicBezTo>
                  <a:cubicBezTo>
                    <a:pt x="746" y="367"/>
                    <a:pt x="729" y="369"/>
                    <a:pt x="713" y="374"/>
                  </a:cubicBezTo>
                  <a:cubicBezTo>
                    <a:pt x="712" y="376"/>
                    <a:pt x="709" y="378"/>
                    <a:pt x="708" y="379"/>
                  </a:cubicBezTo>
                  <a:cubicBezTo>
                    <a:pt x="695" y="388"/>
                    <a:pt x="686" y="400"/>
                    <a:pt x="678" y="413"/>
                  </a:cubicBezTo>
                  <a:cubicBezTo>
                    <a:pt x="677" y="414"/>
                    <a:pt x="675" y="416"/>
                    <a:pt x="674" y="416"/>
                  </a:cubicBezTo>
                  <a:cubicBezTo>
                    <a:pt x="666" y="417"/>
                    <a:pt x="657" y="417"/>
                    <a:pt x="649" y="417"/>
                  </a:cubicBezTo>
                  <a:cubicBezTo>
                    <a:pt x="643" y="437"/>
                    <a:pt x="639" y="457"/>
                    <a:pt x="642" y="478"/>
                  </a:cubicBezTo>
                  <a:cubicBezTo>
                    <a:pt x="625" y="482"/>
                    <a:pt x="608" y="488"/>
                    <a:pt x="590" y="488"/>
                  </a:cubicBezTo>
                  <a:cubicBezTo>
                    <a:pt x="574" y="489"/>
                    <a:pt x="556" y="491"/>
                    <a:pt x="542" y="500"/>
                  </a:cubicBezTo>
                  <a:cubicBezTo>
                    <a:pt x="542" y="511"/>
                    <a:pt x="541" y="522"/>
                    <a:pt x="546" y="532"/>
                  </a:cubicBezTo>
                  <a:cubicBezTo>
                    <a:pt x="555" y="543"/>
                    <a:pt x="569" y="551"/>
                    <a:pt x="571" y="566"/>
                  </a:cubicBezTo>
                  <a:cubicBezTo>
                    <a:pt x="563" y="569"/>
                    <a:pt x="550" y="566"/>
                    <a:pt x="548" y="577"/>
                  </a:cubicBezTo>
                  <a:cubicBezTo>
                    <a:pt x="546" y="587"/>
                    <a:pt x="552" y="597"/>
                    <a:pt x="555" y="606"/>
                  </a:cubicBezTo>
                  <a:cubicBezTo>
                    <a:pt x="529" y="599"/>
                    <a:pt x="501" y="599"/>
                    <a:pt x="479" y="583"/>
                  </a:cubicBezTo>
                  <a:cubicBezTo>
                    <a:pt x="453" y="566"/>
                    <a:pt x="422" y="576"/>
                    <a:pt x="394" y="572"/>
                  </a:cubicBezTo>
                  <a:cubicBezTo>
                    <a:pt x="382" y="571"/>
                    <a:pt x="377" y="585"/>
                    <a:pt x="366" y="588"/>
                  </a:cubicBezTo>
                  <a:cubicBezTo>
                    <a:pt x="353" y="586"/>
                    <a:pt x="339" y="581"/>
                    <a:pt x="326" y="584"/>
                  </a:cubicBezTo>
                  <a:cubicBezTo>
                    <a:pt x="311" y="587"/>
                    <a:pt x="297" y="588"/>
                    <a:pt x="282" y="588"/>
                  </a:cubicBezTo>
                  <a:cubicBezTo>
                    <a:pt x="275" y="581"/>
                    <a:pt x="269" y="574"/>
                    <a:pt x="262" y="567"/>
                  </a:cubicBezTo>
                  <a:cubicBezTo>
                    <a:pt x="248" y="557"/>
                    <a:pt x="232" y="571"/>
                    <a:pt x="218" y="574"/>
                  </a:cubicBezTo>
                  <a:cubicBezTo>
                    <a:pt x="207" y="566"/>
                    <a:pt x="194" y="560"/>
                    <a:pt x="180" y="560"/>
                  </a:cubicBezTo>
                  <a:cubicBezTo>
                    <a:pt x="178" y="559"/>
                    <a:pt x="175" y="557"/>
                    <a:pt x="174" y="556"/>
                  </a:cubicBezTo>
                  <a:cubicBezTo>
                    <a:pt x="169" y="559"/>
                    <a:pt x="165" y="563"/>
                    <a:pt x="161" y="566"/>
                  </a:cubicBezTo>
                  <a:cubicBezTo>
                    <a:pt x="151" y="573"/>
                    <a:pt x="143" y="582"/>
                    <a:pt x="134" y="589"/>
                  </a:cubicBezTo>
                  <a:cubicBezTo>
                    <a:pt x="123" y="592"/>
                    <a:pt x="111" y="587"/>
                    <a:pt x="105" y="576"/>
                  </a:cubicBezTo>
                  <a:cubicBezTo>
                    <a:pt x="94" y="562"/>
                    <a:pt x="97" y="542"/>
                    <a:pt x="92" y="526"/>
                  </a:cubicBezTo>
                  <a:cubicBezTo>
                    <a:pt x="71" y="516"/>
                    <a:pt x="50" y="504"/>
                    <a:pt x="38" y="484"/>
                  </a:cubicBezTo>
                  <a:cubicBezTo>
                    <a:pt x="37" y="475"/>
                    <a:pt x="39" y="465"/>
                    <a:pt x="38" y="456"/>
                  </a:cubicBezTo>
                  <a:cubicBezTo>
                    <a:pt x="34" y="445"/>
                    <a:pt x="26" y="437"/>
                    <a:pt x="20" y="428"/>
                  </a:cubicBezTo>
                  <a:cubicBezTo>
                    <a:pt x="26" y="405"/>
                    <a:pt x="25" y="380"/>
                    <a:pt x="24" y="356"/>
                  </a:cubicBezTo>
                  <a:cubicBezTo>
                    <a:pt x="23" y="344"/>
                    <a:pt x="8" y="343"/>
                    <a:pt x="0" y="339"/>
                  </a:cubicBezTo>
                  <a:cubicBezTo>
                    <a:pt x="4" y="326"/>
                    <a:pt x="5" y="310"/>
                    <a:pt x="15" y="301"/>
                  </a:cubicBezTo>
                  <a:cubicBezTo>
                    <a:pt x="29" y="286"/>
                    <a:pt x="51" y="286"/>
                    <a:pt x="70" y="285"/>
                  </a:cubicBezTo>
                  <a:cubicBezTo>
                    <a:pt x="82" y="293"/>
                    <a:pt x="95" y="304"/>
                    <a:pt x="111" y="300"/>
                  </a:cubicBezTo>
                  <a:cubicBezTo>
                    <a:pt x="114" y="296"/>
                    <a:pt x="114" y="296"/>
                    <a:pt x="114" y="296"/>
                  </a:cubicBezTo>
                  <a:cubicBezTo>
                    <a:pt x="115" y="295"/>
                    <a:pt x="117" y="293"/>
                    <a:pt x="117" y="292"/>
                  </a:cubicBezTo>
                  <a:cubicBezTo>
                    <a:pt x="123" y="288"/>
                    <a:pt x="128" y="285"/>
                    <a:pt x="134" y="281"/>
                  </a:cubicBezTo>
                  <a:cubicBezTo>
                    <a:pt x="151" y="279"/>
                    <a:pt x="168" y="271"/>
                    <a:pt x="186" y="272"/>
                  </a:cubicBezTo>
                  <a:cubicBezTo>
                    <a:pt x="209" y="272"/>
                    <a:pt x="235" y="271"/>
                    <a:pt x="253" y="255"/>
                  </a:cubicBezTo>
                  <a:cubicBezTo>
                    <a:pt x="259" y="249"/>
                    <a:pt x="262" y="241"/>
                    <a:pt x="264" y="232"/>
                  </a:cubicBezTo>
                  <a:cubicBezTo>
                    <a:pt x="269" y="224"/>
                    <a:pt x="275" y="217"/>
                    <a:pt x="284" y="213"/>
                  </a:cubicBezTo>
                  <a:cubicBezTo>
                    <a:pt x="286" y="212"/>
                    <a:pt x="290" y="210"/>
                    <a:pt x="292" y="208"/>
                  </a:cubicBezTo>
                  <a:cubicBezTo>
                    <a:pt x="292" y="184"/>
                    <a:pt x="290" y="160"/>
                    <a:pt x="294" y="136"/>
                  </a:cubicBezTo>
                  <a:cubicBezTo>
                    <a:pt x="311" y="127"/>
                    <a:pt x="330" y="136"/>
                    <a:pt x="347" y="142"/>
                  </a:cubicBezTo>
                  <a:cubicBezTo>
                    <a:pt x="352" y="144"/>
                    <a:pt x="362" y="147"/>
                    <a:pt x="365" y="139"/>
                  </a:cubicBezTo>
                  <a:cubicBezTo>
                    <a:pt x="374" y="114"/>
                    <a:pt x="378" y="83"/>
                    <a:pt x="404" y="69"/>
                  </a:cubicBezTo>
                  <a:cubicBezTo>
                    <a:pt x="426" y="86"/>
                    <a:pt x="455" y="84"/>
                    <a:pt x="481" y="83"/>
                  </a:cubicBezTo>
                  <a:cubicBezTo>
                    <a:pt x="492" y="69"/>
                    <a:pt x="482" y="50"/>
                    <a:pt x="489" y="36"/>
                  </a:cubicBezTo>
                  <a:cubicBezTo>
                    <a:pt x="498" y="29"/>
                    <a:pt x="510" y="30"/>
                    <a:pt x="520"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5" name="Freeform 260"/>
            <p:cNvSpPr/>
            <p:nvPr/>
          </p:nvSpPr>
          <p:spPr bwMode="auto">
            <a:xfrm>
              <a:off x="2342" y="830"/>
              <a:ext cx="203" cy="361"/>
            </a:xfrm>
            <a:custGeom>
              <a:avLst/>
              <a:gdLst>
                <a:gd name="T0" fmla="*/ 54 w 108"/>
                <a:gd name="T1" fmla="*/ 21 h 192"/>
                <a:gd name="T2" fmla="*/ 81 w 108"/>
                <a:gd name="T3" fmla="*/ 0 h 192"/>
                <a:gd name="T4" fmla="*/ 92 w 108"/>
                <a:gd name="T5" fmla="*/ 13 h 192"/>
                <a:gd name="T6" fmla="*/ 75 w 108"/>
                <a:gd name="T7" fmla="*/ 53 h 192"/>
                <a:gd name="T8" fmla="*/ 108 w 108"/>
                <a:gd name="T9" fmla="*/ 67 h 192"/>
                <a:gd name="T10" fmla="*/ 95 w 108"/>
                <a:gd name="T11" fmla="*/ 105 h 192"/>
                <a:gd name="T12" fmla="*/ 84 w 108"/>
                <a:gd name="T13" fmla="*/ 105 h 192"/>
                <a:gd name="T14" fmla="*/ 72 w 108"/>
                <a:gd name="T15" fmla="*/ 134 h 192"/>
                <a:gd name="T16" fmla="*/ 88 w 108"/>
                <a:gd name="T17" fmla="*/ 163 h 192"/>
                <a:gd name="T18" fmla="*/ 73 w 108"/>
                <a:gd name="T19" fmla="*/ 171 h 192"/>
                <a:gd name="T20" fmla="*/ 61 w 108"/>
                <a:gd name="T21" fmla="*/ 192 h 192"/>
                <a:gd name="T22" fmla="*/ 50 w 108"/>
                <a:gd name="T23" fmla="*/ 180 h 192"/>
                <a:gd name="T24" fmla="*/ 46 w 108"/>
                <a:gd name="T25" fmla="*/ 175 h 192"/>
                <a:gd name="T26" fmla="*/ 28 w 108"/>
                <a:gd name="T27" fmla="*/ 167 h 192"/>
                <a:gd name="T28" fmla="*/ 29 w 108"/>
                <a:gd name="T29" fmla="*/ 133 h 192"/>
                <a:gd name="T30" fmla="*/ 28 w 108"/>
                <a:gd name="T31" fmla="*/ 131 h 192"/>
                <a:gd name="T32" fmla="*/ 22 w 108"/>
                <a:gd name="T33" fmla="*/ 108 h 192"/>
                <a:gd name="T34" fmla="*/ 0 w 108"/>
                <a:gd name="T35" fmla="*/ 86 h 192"/>
                <a:gd name="T36" fmla="*/ 39 w 108"/>
                <a:gd name="T37" fmla="*/ 75 h 192"/>
                <a:gd name="T38" fmla="*/ 54 w 108"/>
                <a:gd name="T39" fmla="*/ 21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8" h="192">
                  <a:moveTo>
                    <a:pt x="54" y="21"/>
                  </a:moveTo>
                  <a:cubicBezTo>
                    <a:pt x="59" y="9"/>
                    <a:pt x="72" y="6"/>
                    <a:pt x="81" y="0"/>
                  </a:cubicBezTo>
                  <a:cubicBezTo>
                    <a:pt x="85" y="4"/>
                    <a:pt x="89" y="9"/>
                    <a:pt x="92" y="13"/>
                  </a:cubicBezTo>
                  <a:cubicBezTo>
                    <a:pt x="90" y="28"/>
                    <a:pt x="81" y="40"/>
                    <a:pt x="75" y="53"/>
                  </a:cubicBezTo>
                  <a:cubicBezTo>
                    <a:pt x="87" y="56"/>
                    <a:pt x="98" y="60"/>
                    <a:pt x="108" y="67"/>
                  </a:cubicBezTo>
                  <a:cubicBezTo>
                    <a:pt x="101" y="79"/>
                    <a:pt x="95" y="91"/>
                    <a:pt x="95" y="105"/>
                  </a:cubicBezTo>
                  <a:cubicBezTo>
                    <a:pt x="92" y="105"/>
                    <a:pt x="86" y="105"/>
                    <a:pt x="84" y="105"/>
                  </a:cubicBezTo>
                  <a:cubicBezTo>
                    <a:pt x="79" y="114"/>
                    <a:pt x="70" y="123"/>
                    <a:pt x="72" y="134"/>
                  </a:cubicBezTo>
                  <a:cubicBezTo>
                    <a:pt x="76" y="144"/>
                    <a:pt x="83" y="153"/>
                    <a:pt x="88" y="163"/>
                  </a:cubicBezTo>
                  <a:cubicBezTo>
                    <a:pt x="83" y="165"/>
                    <a:pt x="78" y="168"/>
                    <a:pt x="73" y="171"/>
                  </a:cubicBezTo>
                  <a:cubicBezTo>
                    <a:pt x="71" y="179"/>
                    <a:pt x="69" y="188"/>
                    <a:pt x="61" y="192"/>
                  </a:cubicBezTo>
                  <a:cubicBezTo>
                    <a:pt x="58" y="188"/>
                    <a:pt x="54" y="184"/>
                    <a:pt x="50" y="180"/>
                  </a:cubicBezTo>
                  <a:cubicBezTo>
                    <a:pt x="49" y="178"/>
                    <a:pt x="47" y="177"/>
                    <a:pt x="46" y="175"/>
                  </a:cubicBezTo>
                  <a:cubicBezTo>
                    <a:pt x="40" y="172"/>
                    <a:pt x="34" y="169"/>
                    <a:pt x="28" y="167"/>
                  </a:cubicBezTo>
                  <a:cubicBezTo>
                    <a:pt x="30" y="156"/>
                    <a:pt x="35" y="144"/>
                    <a:pt x="29" y="133"/>
                  </a:cubicBezTo>
                  <a:cubicBezTo>
                    <a:pt x="28" y="131"/>
                    <a:pt x="28" y="131"/>
                    <a:pt x="28" y="131"/>
                  </a:cubicBezTo>
                  <a:cubicBezTo>
                    <a:pt x="26" y="123"/>
                    <a:pt x="26" y="115"/>
                    <a:pt x="22" y="108"/>
                  </a:cubicBezTo>
                  <a:cubicBezTo>
                    <a:pt x="17" y="99"/>
                    <a:pt x="8" y="93"/>
                    <a:pt x="0" y="86"/>
                  </a:cubicBezTo>
                  <a:cubicBezTo>
                    <a:pt x="13" y="82"/>
                    <a:pt x="26" y="78"/>
                    <a:pt x="39" y="75"/>
                  </a:cubicBezTo>
                  <a:cubicBezTo>
                    <a:pt x="44" y="57"/>
                    <a:pt x="47" y="38"/>
                    <a:pt x="54"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6" name="Freeform 261"/>
            <p:cNvSpPr/>
            <p:nvPr/>
          </p:nvSpPr>
          <p:spPr bwMode="auto">
            <a:xfrm>
              <a:off x="2742" y="1091"/>
              <a:ext cx="443" cy="419"/>
            </a:xfrm>
            <a:custGeom>
              <a:avLst/>
              <a:gdLst>
                <a:gd name="T0" fmla="*/ 119 w 236"/>
                <a:gd name="T1" fmla="*/ 1 h 223"/>
                <a:gd name="T2" fmla="*/ 145 w 236"/>
                <a:gd name="T3" fmla="*/ 4 h 223"/>
                <a:gd name="T4" fmla="*/ 176 w 236"/>
                <a:gd name="T5" fmla="*/ 3 h 223"/>
                <a:gd name="T6" fmla="*/ 157 w 236"/>
                <a:gd name="T7" fmla="*/ 59 h 223"/>
                <a:gd name="T8" fmla="*/ 179 w 236"/>
                <a:gd name="T9" fmla="*/ 71 h 223"/>
                <a:gd name="T10" fmla="*/ 216 w 236"/>
                <a:gd name="T11" fmla="*/ 81 h 223"/>
                <a:gd name="T12" fmla="*/ 225 w 236"/>
                <a:gd name="T13" fmla="*/ 107 h 223"/>
                <a:gd name="T14" fmla="*/ 199 w 236"/>
                <a:gd name="T15" fmla="*/ 94 h 223"/>
                <a:gd name="T16" fmla="*/ 184 w 236"/>
                <a:gd name="T17" fmla="*/ 138 h 223"/>
                <a:gd name="T18" fmla="*/ 172 w 236"/>
                <a:gd name="T19" fmla="*/ 138 h 223"/>
                <a:gd name="T20" fmla="*/ 211 w 236"/>
                <a:gd name="T21" fmla="*/ 180 h 223"/>
                <a:gd name="T22" fmla="*/ 204 w 236"/>
                <a:gd name="T23" fmla="*/ 209 h 223"/>
                <a:gd name="T24" fmla="*/ 202 w 236"/>
                <a:gd name="T25" fmla="*/ 210 h 223"/>
                <a:gd name="T26" fmla="*/ 199 w 236"/>
                <a:gd name="T27" fmla="*/ 212 h 223"/>
                <a:gd name="T28" fmla="*/ 198 w 236"/>
                <a:gd name="T29" fmla="*/ 223 h 223"/>
                <a:gd name="T30" fmla="*/ 175 w 236"/>
                <a:gd name="T31" fmla="*/ 220 h 223"/>
                <a:gd name="T32" fmla="*/ 168 w 236"/>
                <a:gd name="T33" fmla="*/ 211 h 223"/>
                <a:gd name="T34" fmla="*/ 148 w 236"/>
                <a:gd name="T35" fmla="*/ 214 h 223"/>
                <a:gd name="T36" fmla="*/ 132 w 236"/>
                <a:gd name="T37" fmla="*/ 182 h 223"/>
                <a:gd name="T38" fmla="*/ 87 w 236"/>
                <a:gd name="T39" fmla="*/ 186 h 223"/>
                <a:gd name="T40" fmla="*/ 51 w 236"/>
                <a:gd name="T41" fmla="*/ 176 h 223"/>
                <a:gd name="T42" fmla="*/ 32 w 236"/>
                <a:gd name="T43" fmla="*/ 154 h 223"/>
                <a:gd name="T44" fmla="*/ 0 w 236"/>
                <a:gd name="T45" fmla="*/ 83 h 223"/>
                <a:gd name="T46" fmla="*/ 31 w 236"/>
                <a:gd name="T47" fmla="*/ 67 h 223"/>
                <a:gd name="T48" fmla="*/ 95 w 236"/>
                <a:gd name="T49" fmla="*/ 51 h 223"/>
                <a:gd name="T50" fmla="*/ 119 w 236"/>
                <a:gd name="T51" fmla="*/ 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6" h="223">
                  <a:moveTo>
                    <a:pt x="119" y="1"/>
                  </a:moveTo>
                  <a:cubicBezTo>
                    <a:pt x="128" y="0"/>
                    <a:pt x="137" y="0"/>
                    <a:pt x="145" y="4"/>
                  </a:cubicBezTo>
                  <a:cubicBezTo>
                    <a:pt x="155" y="9"/>
                    <a:pt x="166" y="5"/>
                    <a:pt x="176" y="3"/>
                  </a:cubicBezTo>
                  <a:cubicBezTo>
                    <a:pt x="183" y="25"/>
                    <a:pt x="161" y="40"/>
                    <a:pt x="157" y="59"/>
                  </a:cubicBezTo>
                  <a:cubicBezTo>
                    <a:pt x="159" y="69"/>
                    <a:pt x="172" y="67"/>
                    <a:pt x="179" y="71"/>
                  </a:cubicBezTo>
                  <a:cubicBezTo>
                    <a:pt x="190" y="78"/>
                    <a:pt x="203" y="80"/>
                    <a:pt x="216" y="81"/>
                  </a:cubicBezTo>
                  <a:cubicBezTo>
                    <a:pt x="223" y="88"/>
                    <a:pt x="236" y="98"/>
                    <a:pt x="225" y="107"/>
                  </a:cubicBezTo>
                  <a:cubicBezTo>
                    <a:pt x="217" y="101"/>
                    <a:pt x="209" y="95"/>
                    <a:pt x="199" y="94"/>
                  </a:cubicBezTo>
                  <a:cubicBezTo>
                    <a:pt x="193" y="108"/>
                    <a:pt x="186" y="122"/>
                    <a:pt x="184" y="138"/>
                  </a:cubicBezTo>
                  <a:cubicBezTo>
                    <a:pt x="181" y="138"/>
                    <a:pt x="175" y="138"/>
                    <a:pt x="172" y="138"/>
                  </a:cubicBezTo>
                  <a:cubicBezTo>
                    <a:pt x="170" y="161"/>
                    <a:pt x="193" y="173"/>
                    <a:pt x="211" y="180"/>
                  </a:cubicBezTo>
                  <a:cubicBezTo>
                    <a:pt x="213" y="191"/>
                    <a:pt x="211" y="201"/>
                    <a:pt x="204" y="209"/>
                  </a:cubicBezTo>
                  <a:cubicBezTo>
                    <a:pt x="202" y="210"/>
                    <a:pt x="202" y="210"/>
                    <a:pt x="202" y="210"/>
                  </a:cubicBezTo>
                  <a:cubicBezTo>
                    <a:pt x="199" y="212"/>
                    <a:pt x="199" y="212"/>
                    <a:pt x="199" y="212"/>
                  </a:cubicBezTo>
                  <a:cubicBezTo>
                    <a:pt x="199" y="215"/>
                    <a:pt x="198" y="220"/>
                    <a:pt x="198" y="223"/>
                  </a:cubicBezTo>
                  <a:cubicBezTo>
                    <a:pt x="190" y="222"/>
                    <a:pt x="183" y="221"/>
                    <a:pt x="175" y="220"/>
                  </a:cubicBezTo>
                  <a:cubicBezTo>
                    <a:pt x="173" y="217"/>
                    <a:pt x="171" y="214"/>
                    <a:pt x="168" y="211"/>
                  </a:cubicBezTo>
                  <a:cubicBezTo>
                    <a:pt x="162" y="213"/>
                    <a:pt x="155" y="217"/>
                    <a:pt x="148" y="214"/>
                  </a:cubicBezTo>
                  <a:cubicBezTo>
                    <a:pt x="137" y="207"/>
                    <a:pt x="132" y="194"/>
                    <a:pt x="132" y="182"/>
                  </a:cubicBezTo>
                  <a:cubicBezTo>
                    <a:pt x="117" y="176"/>
                    <a:pt x="102" y="182"/>
                    <a:pt x="87" y="186"/>
                  </a:cubicBezTo>
                  <a:cubicBezTo>
                    <a:pt x="75" y="183"/>
                    <a:pt x="62" y="183"/>
                    <a:pt x="51" y="176"/>
                  </a:cubicBezTo>
                  <a:cubicBezTo>
                    <a:pt x="44" y="169"/>
                    <a:pt x="39" y="161"/>
                    <a:pt x="32" y="154"/>
                  </a:cubicBezTo>
                  <a:cubicBezTo>
                    <a:pt x="23" y="129"/>
                    <a:pt x="7" y="108"/>
                    <a:pt x="0" y="83"/>
                  </a:cubicBezTo>
                  <a:cubicBezTo>
                    <a:pt x="8" y="73"/>
                    <a:pt x="20" y="71"/>
                    <a:pt x="31" y="67"/>
                  </a:cubicBezTo>
                  <a:cubicBezTo>
                    <a:pt x="51" y="59"/>
                    <a:pt x="74" y="56"/>
                    <a:pt x="95" y="51"/>
                  </a:cubicBezTo>
                  <a:cubicBezTo>
                    <a:pt x="119" y="49"/>
                    <a:pt x="123" y="19"/>
                    <a:pt x="11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7" name="Freeform 262"/>
            <p:cNvSpPr/>
            <p:nvPr/>
          </p:nvSpPr>
          <p:spPr bwMode="auto">
            <a:xfrm>
              <a:off x="2370" y="1463"/>
              <a:ext cx="359" cy="342"/>
            </a:xfrm>
            <a:custGeom>
              <a:avLst/>
              <a:gdLst>
                <a:gd name="T0" fmla="*/ 118 w 191"/>
                <a:gd name="T1" fmla="*/ 1 h 182"/>
                <a:gd name="T2" fmla="*/ 146 w 191"/>
                <a:gd name="T3" fmla="*/ 11 h 182"/>
                <a:gd name="T4" fmla="*/ 191 w 191"/>
                <a:gd name="T5" fmla="*/ 45 h 182"/>
                <a:gd name="T6" fmla="*/ 165 w 191"/>
                <a:gd name="T7" fmla="*/ 69 h 182"/>
                <a:gd name="T8" fmla="*/ 130 w 191"/>
                <a:gd name="T9" fmla="*/ 75 h 182"/>
                <a:gd name="T10" fmla="*/ 126 w 191"/>
                <a:gd name="T11" fmla="*/ 109 h 182"/>
                <a:gd name="T12" fmla="*/ 156 w 191"/>
                <a:gd name="T13" fmla="*/ 140 h 182"/>
                <a:gd name="T14" fmla="*/ 160 w 191"/>
                <a:gd name="T15" fmla="*/ 182 h 182"/>
                <a:gd name="T16" fmla="*/ 144 w 191"/>
                <a:gd name="T17" fmla="*/ 172 h 182"/>
                <a:gd name="T18" fmla="*/ 139 w 191"/>
                <a:gd name="T19" fmla="*/ 166 h 182"/>
                <a:gd name="T20" fmla="*/ 101 w 191"/>
                <a:gd name="T21" fmla="*/ 130 h 182"/>
                <a:gd name="T22" fmla="*/ 84 w 191"/>
                <a:gd name="T23" fmla="*/ 144 h 182"/>
                <a:gd name="T24" fmla="*/ 74 w 191"/>
                <a:gd name="T25" fmla="*/ 147 h 182"/>
                <a:gd name="T26" fmla="*/ 71 w 191"/>
                <a:gd name="T27" fmla="*/ 149 h 182"/>
                <a:gd name="T28" fmla="*/ 69 w 191"/>
                <a:gd name="T29" fmla="*/ 152 h 182"/>
                <a:gd name="T30" fmla="*/ 63 w 191"/>
                <a:gd name="T31" fmla="*/ 160 h 182"/>
                <a:gd name="T32" fmla="*/ 53 w 191"/>
                <a:gd name="T33" fmla="*/ 151 h 182"/>
                <a:gd name="T34" fmla="*/ 45 w 191"/>
                <a:gd name="T35" fmla="*/ 161 h 182"/>
                <a:gd name="T36" fmla="*/ 22 w 191"/>
                <a:gd name="T37" fmla="*/ 153 h 182"/>
                <a:gd name="T38" fmla="*/ 17 w 191"/>
                <a:gd name="T39" fmla="*/ 138 h 182"/>
                <a:gd name="T40" fmla="*/ 0 w 191"/>
                <a:gd name="T41" fmla="*/ 133 h 182"/>
                <a:gd name="T42" fmla="*/ 18 w 191"/>
                <a:gd name="T43" fmla="*/ 114 h 182"/>
                <a:gd name="T44" fmla="*/ 12 w 191"/>
                <a:gd name="T45" fmla="*/ 93 h 182"/>
                <a:gd name="T46" fmla="*/ 20 w 191"/>
                <a:gd name="T47" fmla="*/ 89 h 182"/>
                <a:gd name="T48" fmla="*/ 65 w 191"/>
                <a:gd name="T49" fmla="*/ 105 h 182"/>
                <a:gd name="T50" fmla="*/ 80 w 191"/>
                <a:gd name="T51" fmla="*/ 92 h 182"/>
                <a:gd name="T52" fmla="*/ 82 w 191"/>
                <a:gd name="T53" fmla="*/ 62 h 182"/>
                <a:gd name="T54" fmla="*/ 95 w 191"/>
                <a:gd name="T55" fmla="*/ 61 h 182"/>
                <a:gd name="T56" fmla="*/ 121 w 191"/>
                <a:gd name="T57" fmla="*/ 24 h 182"/>
                <a:gd name="T58" fmla="*/ 118 w 191"/>
                <a:gd name="T59" fmla="*/ 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1" h="182">
                  <a:moveTo>
                    <a:pt x="118" y="1"/>
                  </a:moveTo>
                  <a:cubicBezTo>
                    <a:pt x="128" y="0"/>
                    <a:pt x="137" y="7"/>
                    <a:pt x="146" y="11"/>
                  </a:cubicBezTo>
                  <a:cubicBezTo>
                    <a:pt x="162" y="21"/>
                    <a:pt x="181" y="28"/>
                    <a:pt x="191" y="45"/>
                  </a:cubicBezTo>
                  <a:cubicBezTo>
                    <a:pt x="185" y="56"/>
                    <a:pt x="176" y="64"/>
                    <a:pt x="165" y="69"/>
                  </a:cubicBezTo>
                  <a:cubicBezTo>
                    <a:pt x="154" y="73"/>
                    <a:pt x="142" y="72"/>
                    <a:pt x="130" y="75"/>
                  </a:cubicBezTo>
                  <a:cubicBezTo>
                    <a:pt x="122" y="84"/>
                    <a:pt x="127" y="98"/>
                    <a:pt x="126" y="109"/>
                  </a:cubicBezTo>
                  <a:cubicBezTo>
                    <a:pt x="136" y="119"/>
                    <a:pt x="147" y="129"/>
                    <a:pt x="156" y="140"/>
                  </a:cubicBezTo>
                  <a:cubicBezTo>
                    <a:pt x="157" y="154"/>
                    <a:pt x="159" y="168"/>
                    <a:pt x="160" y="182"/>
                  </a:cubicBezTo>
                  <a:cubicBezTo>
                    <a:pt x="155" y="179"/>
                    <a:pt x="149" y="176"/>
                    <a:pt x="144" y="172"/>
                  </a:cubicBezTo>
                  <a:cubicBezTo>
                    <a:pt x="142" y="170"/>
                    <a:pt x="141" y="168"/>
                    <a:pt x="139" y="166"/>
                  </a:cubicBezTo>
                  <a:cubicBezTo>
                    <a:pt x="129" y="152"/>
                    <a:pt x="121" y="130"/>
                    <a:pt x="101" y="130"/>
                  </a:cubicBezTo>
                  <a:cubicBezTo>
                    <a:pt x="92" y="128"/>
                    <a:pt x="89" y="139"/>
                    <a:pt x="84" y="144"/>
                  </a:cubicBezTo>
                  <a:cubicBezTo>
                    <a:pt x="82" y="145"/>
                    <a:pt x="77" y="147"/>
                    <a:pt x="74" y="147"/>
                  </a:cubicBezTo>
                  <a:cubicBezTo>
                    <a:pt x="71" y="149"/>
                    <a:pt x="71" y="149"/>
                    <a:pt x="71" y="149"/>
                  </a:cubicBezTo>
                  <a:cubicBezTo>
                    <a:pt x="71" y="150"/>
                    <a:pt x="69" y="152"/>
                    <a:pt x="69" y="152"/>
                  </a:cubicBezTo>
                  <a:cubicBezTo>
                    <a:pt x="67" y="154"/>
                    <a:pt x="65" y="158"/>
                    <a:pt x="63" y="160"/>
                  </a:cubicBezTo>
                  <a:cubicBezTo>
                    <a:pt x="60" y="157"/>
                    <a:pt x="56" y="154"/>
                    <a:pt x="53" y="151"/>
                  </a:cubicBezTo>
                  <a:cubicBezTo>
                    <a:pt x="50" y="155"/>
                    <a:pt x="47" y="158"/>
                    <a:pt x="45" y="161"/>
                  </a:cubicBezTo>
                  <a:cubicBezTo>
                    <a:pt x="37" y="159"/>
                    <a:pt x="30" y="156"/>
                    <a:pt x="22" y="153"/>
                  </a:cubicBezTo>
                  <a:cubicBezTo>
                    <a:pt x="21" y="148"/>
                    <a:pt x="19" y="143"/>
                    <a:pt x="17" y="138"/>
                  </a:cubicBezTo>
                  <a:cubicBezTo>
                    <a:pt x="11" y="137"/>
                    <a:pt x="5" y="136"/>
                    <a:pt x="0" y="133"/>
                  </a:cubicBezTo>
                  <a:cubicBezTo>
                    <a:pt x="2" y="124"/>
                    <a:pt x="11" y="119"/>
                    <a:pt x="18" y="114"/>
                  </a:cubicBezTo>
                  <a:cubicBezTo>
                    <a:pt x="16" y="107"/>
                    <a:pt x="14" y="100"/>
                    <a:pt x="12" y="93"/>
                  </a:cubicBezTo>
                  <a:cubicBezTo>
                    <a:pt x="14" y="92"/>
                    <a:pt x="18" y="90"/>
                    <a:pt x="20" y="89"/>
                  </a:cubicBezTo>
                  <a:cubicBezTo>
                    <a:pt x="34" y="97"/>
                    <a:pt x="51" y="98"/>
                    <a:pt x="65" y="105"/>
                  </a:cubicBezTo>
                  <a:cubicBezTo>
                    <a:pt x="70" y="101"/>
                    <a:pt x="76" y="97"/>
                    <a:pt x="80" y="92"/>
                  </a:cubicBezTo>
                  <a:cubicBezTo>
                    <a:pt x="84" y="82"/>
                    <a:pt x="82" y="72"/>
                    <a:pt x="82" y="62"/>
                  </a:cubicBezTo>
                  <a:cubicBezTo>
                    <a:pt x="86" y="61"/>
                    <a:pt x="91" y="61"/>
                    <a:pt x="95" y="61"/>
                  </a:cubicBezTo>
                  <a:cubicBezTo>
                    <a:pt x="98" y="45"/>
                    <a:pt x="107" y="32"/>
                    <a:pt x="121" y="24"/>
                  </a:cubicBezTo>
                  <a:cubicBezTo>
                    <a:pt x="119" y="17"/>
                    <a:pt x="115" y="9"/>
                    <a:pt x="118" y="1"/>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800" dirty="0">
                <a:latin typeface="Arial" panose="020B0604020202020204" pitchFamily="34" charset="0"/>
                <a:ea typeface="微软雅黑" panose="020B0503020204020204" pitchFamily="34" charset="-122"/>
                <a:sym typeface="Arial" panose="020B0604020202020204" pitchFamily="34" charset="0"/>
              </a:endParaRPr>
            </a:p>
          </p:txBody>
        </p:sp>
        <p:sp>
          <p:nvSpPr>
            <p:cNvPr id="88" name="Freeform 263"/>
            <p:cNvSpPr/>
            <p:nvPr/>
          </p:nvSpPr>
          <p:spPr bwMode="auto">
            <a:xfrm>
              <a:off x="3003" y="1625"/>
              <a:ext cx="351" cy="488"/>
            </a:xfrm>
            <a:custGeom>
              <a:avLst/>
              <a:gdLst>
                <a:gd name="T0" fmla="*/ 60 w 187"/>
                <a:gd name="T1" fmla="*/ 23 h 260"/>
                <a:gd name="T2" fmla="*/ 117 w 187"/>
                <a:gd name="T3" fmla="*/ 0 h 260"/>
                <a:gd name="T4" fmla="*/ 119 w 187"/>
                <a:gd name="T5" fmla="*/ 17 h 260"/>
                <a:gd name="T6" fmla="*/ 125 w 187"/>
                <a:gd name="T7" fmla="*/ 18 h 260"/>
                <a:gd name="T8" fmla="*/ 134 w 187"/>
                <a:gd name="T9" fmla="*/ 5 h 260"/>
                <a:gd name="T10" fmla="*/ 170 w 187"/>
                <a:gd name="T11" fmla="*/ 18 h 260"/>
                <a:gd name="T12" fmla="*/ 172 w 187"/>
                <a:gd name="T13" fmla="*/ 43 h 260"/>
                <a:gd name="T14" fmla="*/ 187 w 187"/>
                <a:gd name="T15" fmla="*/ 59 h 260"/>
                <a:gd name="T16" fmla="*/ 187 w 187"/>
                <a:gd name="T17" fmla="*/ 81 h 260"/>
                <a:gd name="T18" fmla="*/ 151 w 187"/>
                <a:gd name="T19" fmla="*/ 88 h 260"/>
                <a:gd name="T20" fmla="*/ 142 w 187"/>
                <a:gd name="T21" fmla="*/ 103 h 260"/>
                <a:gd name="T22" fmla="*/ 142 w 187"/>
                <a:gd name="T23" fmla="*/ 104 h 260"/>
                <a:gd name="T24" fmla="*/ 135 w 187"/>
                <a:gd name="T25" fmla="*/ 130 h 260"/>
                <a:gd name="T26" fmla="*/ 122 w 187"/>
                <a:gd name="T27" fmla="*/ 139 h 260"/>
                <a:gd name="T28" fmla="*/ 118 w 187"/>
                <a:gd name="T29" fmla="*/ 176 h 260"/>
                <a:gd name="T30" fmla="*/ 101 w 187"/>
                <a:gd name="T31" fmla="*/ 211 h 260"/>
                <a:gd name="T32" fmla="*/ 104 w 187"/>
                <a:gd name="T33" fmla="*/ 250 h 260"/>
                <a:gd name="T34" fmla="*/ 38 w 187"/>
                <a:gd name="T35" fmla="*/ 260 h 260"/>
                <a:gd name="T36" fmla="*/ 53 w 187"/>
                <a:gd name="T37" fmla="*/ 223 h 260"/>
                <a:gd name="T38" fmla="*/ 25 w 187"/>
                <a:gd name="T39" fmla="*/ 226 h 260"/>
                <a:gd name="T40" fmla="*/ 20 w 187"/>
                <a:gd name="T41" fmla="*/ 170 h 260"/>
                <a:gd name="T42" fmla="*/ 5 w 187"/>
                <a:gd name="T43" fmla="*/ 103 h 260"/>
                <a:gd name="T44" fmla="*/ 7 w 187"/>
                <a:gd name="T45" fmla="*/ 101 h 260"/>
                <a:gd name="T46" fmla="*/ 9 w 187"/>
                <a:gd name="T47" fmla="*/ 49 h 260"/>
                <a:gd name="T48" fmla="*/ 60 w 187"/>
                <a:gd name="T49" fmla="*/ 23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7" h="260">
                  <a:moveTo>
                    <a:pt x="60" y="23"/>
                  </a:moveTo>
                  <a:cubicBezTo>
                    <a:pt x="77" y="11"/>
                    <a:pt x="99" y="11"/>
                    <a:pt x="117" y="0"/>
                  </a:cubicBezTo>
                  <a:cubicBezTo>
                    <a:pt x="118" y="6"/>
                    <a:pt x="118" y="11"/>
                    <a:pt x="119" y="17"/>
                  </a:cubicBezTo>
                  <a:cubicBezTo>
                    <a:pt x="120" y="17"/>
                    <a:pt x="124" y="18"/>
                    <a:pt x="125" y="18"/>
                  </a:cubicBezTo>
                  <a:cubicBezTo>
                    <a:pt x="128" y="13"/>
                    <a:pt x="131" y="9"/>
                    <a:pt x="134" y="5"/>
                  </a:cubicBezTo>
                  <a:cubicBezTo>
                    <a:pt x="145" y="12"/>
                    <a:pt x="157" y="16"/>
                    <a:pt x="170" y="18"/>
                  </a:cubicBezTo>
                  <a:cubicBezTo>
                    <a:pt x="171" y="27"/>
                    <a:pt x="171" y="35"/>
                    <a:pt x="172" y="43"/>
                  </a:cubicBezTo>
                  <a:cubicBezTo>
                    <a:pt x="177" y="48"/>
                    <a:pt x="182" y="53"/>
                    <a:pt x="187" y="59"/>
                  </a:cubicBezTo>
                  <a:cubicBezTo>
                    <a:pt x="187" y="66"/>
                    <a:pt x="187" y="74"/>
                    <a:pt x="187" y="81"/>
                  </a:cubicBezTo>
                  <a:cubicBezTo>
                    <a:pt x="175" y="85"/>
                    <a:pt x="163" y="87"/>
                    <a:pt x="151" y="88"/>
                  </a:cubicBezTo>
                  <a:cubicBezTo>
                    <a:pt x="148" y="93"/>
                    <a:pt x="145" y="98"/>
                    <a:pt x="142" y="103"/>
                  </a:cubicBezTo>
                  <a:cubicBezTo>
                    <a:pt x="142" y="104"/>
                    <a:pt x="142" y="104"/>
                    <a:pt x="142" y="104"/>
                  </a:cubicBezTo>
                  <a:cubicBezTo>
                    <a:pt x="139" y="112"/>
                    <a:pt x="138" y="121"/>
                    <a:pt x="135" y="130"/>
                  </a:cubicBezTo>
                  <a:cubicBezTo>
                    <a:pt x="131" y="133"/>
                    <a:pt x="126" y="136"/>
                    <a:pt x="122" y="139"/>
                  </a:cubicBezTo>
                  <a:cubicBezTo>
                    <a:pt x="120" y="152"/>
                    <a:pt x="120" y="164"/>
                    <a:pt x="118" y="176"/>
                  </a:cubicBezTo>
                  <a:cubicBezTo>
                    <a:pt x="113" y="188"/>
                    <a:pt x="103" y="197"/>
                    <a:pt x="101" y="211"/>
                  </a:cubicBezTo>
                  <a:cubicBezTo>
                    <a:pt x="99" y="224"/>
                    <a:pt x="100" y="237"/>
                    <a:pt x="104" y="250"/>
                  </a:cubicBezTo>
                  <a:cubicBezTo>
                    <a:pt x="81" y="244"/>
                    <a:pt x="60" y="255"/>
                    <a:pt x="38" y="260"/>
                  </a:cubicBezTo>
                  <a:cubicBezTo>
                    <a:pt x="40" y="247"/>
                    <a:pt x="51" y="236"/>
                    <a:pt x="53" y="223"/>
                  </a:cubicBezTo>
                  <a:cubicBezTo>
                    <a:pt x="44" y="219"/>
                    <a:pt x="34" y="224"/>
                    <a:pt x="25" y="226"/>
                  </a:cubicBezTo>
                  <a:cubicBezTo>
                    <a:pt x="20" y="207"/>
                    <a:pt x="27" y="188"/>
                    <a:pt x="20" y="170"/>
                  </a:cubicBezTo>
                  <a:cubicBezTo>
                    <a:pt x="15" y="148"/>
                    <a:pt x="0" y="127"/>
                    <a:pt x="5" y="103"/>
                  </a:cubicBezTo>
                  <a:cubicBezTo>
                    <a:pt x="7" y="101"/>
                    <a:pt x="7" y="101"/>
                    <a:pt x="7" y="101"/>
                  </a:cubicBezTo>
                  <a:cubicBezTo>
                    <a:pt x="29" y="92"/>
                    <a:pt x="22" y="63"/>
                    <a:pt x="9" y="49"/>
                  </a:cubicBezTo>
                  <a:cubicBezTo>
                    <a:pt x="26" y="41"/>
                    <a:pt x="44" y="34"/>
                    <a:pt x="60"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9" name="Freeform 264"/>
            <p:cNvSpPr/>
            <p:nvPr/>
          </p:nvSpPr>
          <p:spPr bwMode="auto">
            <a:xfrm>
              <a:off x="1787" y="1711"/>
              <a:ext cx="645" cy="675"/>
            </a:xfrm>
            <a:custGeom>
              <a:avLst/>
              <a:gdLst>
                <a:gd name="T0" fmla="*/ 61 w 344"/>
                <a:gd name="T1" fmla="*/ 6 h 359"/>
                <a:gd name="T2" fmla="*/ 73 w 344"/>
                <a:gd name="T3" fmla="*/ 0 h 359"/>
                <a:gd name="T4" fmla="*/ 77 w 344"/>
                <a:gd name="T5" fmla="*/ 35 h 359"/>
                <a:gd name="T6" fmla="*/ 94 w 344"/>
                <a:gd name="T7" fmla="*/ 17 h 359"/>
                <a:gd name="T8" fmla="*/ 113 w 344"/>
                <a:gd name="T9" fmla="*/ 41 h 359"/>
                <a:gd name="T10" fmla="*/ 139 w 344"/>
                <a:gd name="T11" fmla="*/ 73 h 359"/>
                <a:gd name="T12" fmla="*/ 164 w 344"/>
                <a:gd name="T13" fmla="*/ 129 h 359"/>
                <a:gd name="T14" fmla="*/ 191 w 344"/>
                <a:gd name="T15" fmla="*/ 151 h 359"/>
                <a:gd name="T16" fmla="*/ 224 w 344"/>
                <a:gd name="T17" fmla="*/ 135 h 359"/>
                <a:gd name="T18" fmla="*/ 241 w 344"/>
                <a:gd name="T19" fmla="*/ 67 h 359"/>
                <a:gd name="T20" fmla="*/ 274 w 344"/>
                <a:gd name="T21" fmla="*/ 36 h 359"/>
                <a:gd name="T22" fmla="*/ 282 w 344"/>
                <a:gd name="T23" fmla="*/ 66 h 359"/>
                <a:gd name="T24" fmla="*/ 317 w 344"/>
                <a:gd name="T25" fmla="*/ 60 h 359"/>
                <a:gd name="T26" fmla="*/ 308 w 344"/>
                <a:gd name="T27" fmla="*/ 81 h 359"/>
                <a:gd name="T28" fmla="*/ 293 w 344"/>
                <a:gd name="T29" fmla="*/ 89 h 359"/>
                <a:gd name="T30" fmla="*/ 255 w 344"/>
                <a:gd name="T31" fmla="*/ 88 h 359"/>
                <a:gd name="T32" fmla="*/ 249 w 344"/>
                <a:gd name="T33" fmla="*/ 91 h 359"/>
                <a:gd name="T34" fmla="*/ 245 w 344"/>
                <a:gd name="T35" fmla="*/ 125 h 359"/>
                <a:gd name="T36" fmla="*/ 278 w 344"/>
                <a:gd name="T37" fmla="*/ 136 h 359"/>
                <a:gd name="T38" fmla="*/ 283 w 344"/>
                <a:gd name="T39" fmla="*/ 192 h 359"/>
                <a:gd name="T40" fmla="*/ 276 w 344"/>
                <a:gd name="T41" fmla="*/ 209 h 359"/>
                <a:gd name="T42" fmla="*/ 285 w 344"/>
                <a:gd name="T43" fmla="*/ 227 h 359"/>
                <a:gd name="T44" fmla="*/ 298 w 344"/>
                <a:gd name="T45" fmla="*/ 231 h 359"/>
                <a:gd name="T46" fmla="*/ 344 w 344"/>
                <a:gd name="T47" fmla="*/ 249 h 359"/>
                <a:gd name="T48" fmla="*/ 343 w 344"/>
                <a:gd name="T49" fmla="*/ 257 h 359"/>
                <a:gd name="T50" fmla="*/ 323 w 344"/>
                <a:gd name="T51" fmla="*/ 268 h 359"/>
                <a:gd name="T52" fmla="*/ 293 w 344"/>
                <a:gd name="T53" fmla="*/ 275 h 359"/>
                <a:gd name="T54" fmla="*/ 255 w 344"/>
                <a:gd name="T55" fmla="*/ 296 h 359"/>
                <a:gd name="T56" fmla="*/ 196 w 344"/>
                <a:gd name="T57" fmla="*/ 294 h 359"/>
                <a:gd name="T58" fmla="*/ 155 w 344"/>
                <a:gd name="T59" fmla="*/ 305 h 359"/>
                <a:gd name="T60" fmla="*/ 148 w 344"/>
                <a:gd name="T61" fmla="*/ 317 h 359"/>
                <a:gd name="T62" fmla="*/ 152 w 344"/>
                <a:gd name="T63" fmla="*/ 359 h 359"/>
                <a:gd name="T64" fmla="*/ 139 w 344"/>
                <a:gd name="T65" fmla="*/ 329 h 359"/>
                <a:gd name="T66" fmla="*/ 122 w 344"/>
                <a:gd name="T67" fmla="*/ 330 h 359"/>
                <a:gd name="T68" fmla="*/ 94 w 344"/>
                <a:gd name="T69" fmla="*/ 337 h 359"/>
                <a:gd name="T70" fmla="*/ 85 w 344"/>
                <a:gd name="T71" fmla="*/ 316 h 359"/>
                <a:gd name="T72" fmla="*/ 65 w 344"/>
                <a:gd name="T73" fmla="*/ 310 h 359"/>
                <a:gd name="T74" fmla="*/ 69 w 344"/>
                <a:gd name="T75" fmla="*/ 276 h 359"/>
                <a:gd name="T76" fmla="*/ 50 w 344"/>
                <a:gd name="T77" fmla="*/ 255 h 359"/>
                <a:gd name="T78" fmla="*/ 41 w 344"/>
                <a:gd name="T79" fmla="*/ 220 h 359"/>
                <a:gd name="T80" fmla="*/ 3 w 344"/>
                <a:gd name="T81" fmla="*/ 216 h 359"/>
                <a:gd name="T82" fmla="*/ 8 w 344"/>
                <a:gd name="T83" fmla="*/ 182 h 359"/>
                <a:gd name="T84" fmla="*/ 38 w 344"/>
                <a:gd name="T85" fmla="*/ 151 h 359"/>
                <a:gd name="T86" fmla="*/ 39 w 344"/>
                <a:gd name="T87" fmla="*/ 151 h 359"/>
                <a:gd name="T88" fmla="*/ 46 w 344"/>
                <a:gd name="T89" fmla="*/ 146 h 359"/>
                <a:gd name="T90" fmla="*/ 56 w 344"/>
                <a:gd name="T91" fmla="*/ 69 h 359"/>
                <a:gd name="T92" fmla="*/ 36 w 344"/>
                <a:gd name="T93" fmla="*/ 32 h 359"/>
                <a:gd name="T94" fmla="*/ 59 w 344"/>
                <a:gd name="T95" fmla="*/ 16 h 359"/>
                <a:gd name="T96" fmla="*/ 61 w 344"/>
                <a:gd name="T97" fmla="*/ 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4" h="359">
                  <a:moveTo>
                    <a:pt x="61" y="6"/>
                  </a:moveTo>
                  <a:cubicBezTo>
                    <a:pt x="65" y="4"/>
                    <a:pt x="69" y="2"/>
                    <a:pt x="73" y="0"/>
                  </a:cubicBezTo>
                  <a:cubicBezTo>
                    <a:pt x="74" y="12"/>
                    <a:pt x="75" y="23"/>
                    <a:pt x="77" y="35"/>
                  </a:cubicBezTo>
                  <a:cubicBezTo>
                    <a:pt x="82" y="29"/>
                    <a:pt x="88" y="22"/>
                    <a:pt x="94" y="17"/>
                  </a:cubicBezTo>
                  <a:cubicBezTo>
                    <a:pt x="104" y="20"/>
                    <a:pt x="107" y="33"/>
                    <a:pt x="113" y="41"/>
                  </a:cubicBezTo>
                  <a:cubicBezTo>
                    <a:pt x="119" y="54"/>
                    <a:pt x="135" y="59"/>
                    <a:pt x="139" y="73"/>
                  </a:cubicBezTo>
                  <a:cubicBezTo>
                    <a:pt x="144" y="93"/>
                    <a:pt x="155" y="111"/>
                    <a:pt x="164" y="129"/>
                  </a:cubicBezTo>
                  <a:cubicBezTo>
                    <a:pt x="170" y="140"/>
                    <a:pt x="182" y="145"/>
                    <a:pt x="191" y="151"/>
                  </a:cubicBezTo>
                  <a:cubicBezTo>
                    <a:pt x="201" y="143"/>
                    <a:pt x="211" y="136"/>
                    <a:pt x="224" y="135"/>
                  </a:cubicBezTo>
                  <a:cubicBezTo>
                    <a:pt x="229" y="112"/>
                    <a:pt x="232" y="88"/>
                    <a:pt x="241" y="67"/>
                  </a:cubicBezTo>
                  <a:cubicBezTo>
                    <a:pt x="248" y="52"/>
                    <a:pt x="262" y="45"/>
                    <a:pt x="274" y="36"/>
                  </a:cubicBezTo>
                  <a:cubicBezTo>
                    <a:pt x="277" y="46"/>
                    <a:pt x="280" y="56"/>
                    <a:pt x="282" y="66"/>
                  </a:cubicBezTo>
                  <a:cubicBezTo>
                    <a:pt x="294" y="65"/>
                    <a:pt x="305" y="62"/>
                    <a:pt x="317" y="60"/>
                  </a:cubicBezTo>
                  <a:cubicBezTo>
                    <a:pt x="314" y="67"/>
                    <a:pt x="312" y="75"/>
                    <a:pt x="308" y="81"/>
                  </a:cubicBezTo>
                  <a:cubicBezTo>
                    <a:pt x="304" y="85"/>
                    <a:pt x="298" y="87"/>
                    <a:pt x="293" y="89"/>
                  </a:cubicBezTo>
                  <a:cubicBezTo>
                    <a:pt x="281" y="83"/>
                    <a:pt x="267" y="83"/>
                    <a:pt x="255" y="88"/>
                  </a:cubicBezTo>
                  <a:cubicBezTo>
                    <a:pt x="254" y="89"/>
                    <a:pt x="251" y="90"/>
                    <a:pt x="249" y="91"/>
                  </a:cubicBezTo>
                  <a:cubicBezTo>
                    <a:pt x="248" y="102"/>
                    <a:pt x="247" y="114"/>
                    <a:pt x="245" y="125"/>
                  </a:cubicBezTo>
                  <a:cubicBezTo>
                    <a:pt x="256" y="129"/>
                    <a:pt x="267" y="133"/>
                    <a:pt x="278" y="136"/>
                  </a:cubicBezTo>
                  <a:cubicBezTo>
                    <a:pt x="275" y="155"/>
                    <a:pt x="271" y="175"/>
                    <a:pt x="283" y="192"/>
                  </a:cubicBezTo>
                  <a:cubicBezTo>
                    <a:pt x="280" y="198"/>
                    <a:pt x="278" y="203"/>
                    <a:pt x="276" y="209"/>
                  </a:cubicBezTo>
                  <a:cubicBezTo>
                    <a:pt x="278" y="216"/>
                    <a:pt x="282" y="221"/>
                    <a:pt x="285" y="227"/>
                  </a:cubicBezTo>
                  <a:cubicBezTo>
                    <a:pt x="290" y="228"/>
                    <a:pt x="294" y="230"/>
                    <a:pt x="298" y="231"/>
                  </a:cubicBezTo>
                  <a:cubicBezTo>
                    <a:pt x="307" y="248"/>
                    <a:pt x="328" y="246"/>
                    <a:pt x="344" y="249"/>
                  </a:cubicBezTo>
                  <a:cubicBezTo>
                    <a:pt x="344" y="251"/>
                    <a:pt x="343" y="255"/>
                    <a:pt x="343" y="257"/>
                  </a:cubicBezTo>
                  <a:cubicBezTo>
                    <a:pt x="336" y="261"/>
                    <a:pt x="330" y="264"/>
                    <a:pt x="323" y="268"/>
                  </a:cubicBezTo>
                  <a:cubicBezTo>
                    <a:pt x="313" y="269"/>
                    <a:pt x="301" y="267"/>
                    <a:pt x="293" y="275"/>
                  </a:cubicBezTo>
                  <a:cubicBezTo>
                    <a:pt x="283" y="285"/>
                    <a:pt x="270" y="292"/>
                    <a:pt x="255" y="296"/>
                  </a:cubicBezTo>
                  <a:cubicBezTo>
                    <a:pt x="236" y="291"/>
                    <a:pt x="216" y="298"/>
                    <a:pt x="196" y="294"/>
                  </a:cubicBezTo>
                  <a:cubicBezTo>
                    <a:pt x="182" y="298"/>
                    <a:pt x="168" y="301"/>
                    <a:pt x="155" y="305"/>
                  </a:cubicBezTo>
                  <a:cubicBezTo>
                    <a:pt x="150" y="306"/>
                    <a:pt x="149" y="312"/>
                    <a:pt x="148" y="317"/>
                  </a:cubicBezTo>
                  <a:cubicBezTo>
                    <a:pt x="146" y="331"/>
                    <a:pt x="150" y="345"/>
                    <a:pt x="152" y="359"/>
                  </a:cubicBezTo>
                  <a:cubicBezTo>
                    <a:pt x="141" y="353"/>
                    <a:pt x="141" y="340"/>
                    <a:pt x="139" y="329"/>
                  </a:cubicBezTo>
                  <a:cubicBezTo>
                    <a:pt x="133" y="327"/>
                    <a:pt x="127" y="325"/>
                    <a:pt x="122" y="330"/>
                  </a:cubicBezTo>
                  <a:cubicBezTo>
                    <a:pt x="114" y="336"/>
                    <a:pt x="104" y="337"/>
                    <a:pt x="94" y="337"/>
                  </a:cubicBezTo>
                  <a:cubicBezTo>
                    <a:pt x="91" y="330"/>
                    <a:pt x="89" y="323"/>
                    <a:pt x="85" y="316"/>
                  </a:cubicBezTo>
                  <a:cubicBezTo>
                    <a:pt x="78" y="313"/>
                    <a:pt x="71" y="312"/>
                    <a:pt x="65" y="310"/>
                  </a:cubicBezTo>
                  <a:cubicBezTo>
                    <a:pt x="66" y="299"/>
                    <a:pt x="69" y="287"/>
                    <a:pt x="69" y="276"/>
                  </a:cubicBezTo>
                  <a:cubicBezTo>
                    <a:pt x="63" y="268"/>
                    <a:pt x="56" y="263"/>
                    <a:pt x="50" y="255"/>
                  </a:cubicBezTo>
                  <a:cubicBezTo>
                    <a:pt x="46" y="243"/>
                    <a:pt x="48" y="230"/>
                    <a:pt x="41" y="220"/>
                  </a:cubicBezTo>
                  <a:cubicBezTo>
                    <a:pt x="30" y="211"/>
                    <a:pt x="16" y="215"/>
                    <a:pt x="3" y="216"/>
                  </a:cubicBezTo>
                  <a:cubicBezTo>
                    <a:pt x="4" y="204"/>
                    <a:pt x="0" y="191"/>
                    <a:pt x="8" y="182"/>
                  </a:cubicBezTo>
                  <a:cubicBezTo>
                    <a:pt x="18" y="171"/>
                    <a:pt x="28" y="161"/>
                    <a:pt x="38" y="151"/>
                  </a:cubicBezTo>
                  <a:cubicBezTo>
                    <a:pt x="38" y="151"/>
                    <a:pt x="39" y="151"/>
                    <a:pt x="39" y="151"/>
                  </a:cubicBezTo>
                  <a:cubicBezTo>
                    <a:pt x="41" y="149"/>
                    <a:pt x="44" y="147"/>
                    <a:pt x="46" y="146"/>
                  </a:cubicBezTo>
                  <a:cubicBezTo>
                    <a:pt x="53" y="121"/>
                    <a:pt x="54" y="95"/>
                    <a:pt x="56" y="69"/>
                  </a:cubicBezTo>
                  <a:cubicBezTo>
                    <a:pt x="45" y="60"/>
                    <a:pt x="36" y="47"/>
                    <a:pt x="36" y="32"/>
                  </a:cubicBezTo>
                  <a:cubicBezTo>
                    <a:pt x="44" y="27"/>
                    <a:pt x="51" y="21"/>
                    <a:pt x="59" y="16"/>
                  </a:cubicBezTo>
                  <a:cubicBezTo>
                    <a:pt x="60" y="13"/>
                    <a:pt x="61" y="8"/>
                    <a:pt x="6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0" name="Freeform 265"/>
            <p:cNvSpPr/>
            <p:nvPr/>
          </p:nvSpPr>
          <p:spPr bwMode="auto">
            <a:xfrm>
              <a:off x="3403" y="165"/>
              <a:ext cx="578" cy="415"/>
            </a:xfrm>
            <a:custGeom>
              <a:avLst/>
              <a:gdLst>
                <a:gd name="T0" fmla="*/ 35 w 308"/>
                <a:gd name="T1" fmla="*/ 0 h 221"/>
                <a:gd name="T2" fmla="*/ 60 w 308"/>
                <a:gd name="T3" fmla="*/ 1 h 221"/>
                <a:gd name="T4" fmla="*/ 80 w 308"/>
                <a:gd name="T5" fmla="*/ 30 h 221"/>
                <a:gd name="T6" fmla="*/ 159 w 308"/>
                <a:gd name="T7" fmla="*/ 30 h 221"/>
                <a:gd name="T8" fmla="*/ 171 w 308"/>
                <a:gd name="T9" fmla="*/ 49 h 221"/>
                <a:gd name="T10" fmla="*/ 191 w 308"/>
                <a:gd name="T11" fmla="*/ 61 h 221"/>
                <a:gd name="T12" fmla="*/ 195 w 308"/>
                <a:gd name="T13" fmla="*/ 65 h 221"/>
                <a:gd name="T14" fmla="*/ 211 w 308"/>
                <a:gd name="T15" fmla="*/ 70 h 221"/>
                <a:gd name="T16" fmla="*/ 212 w 308"/>
                <a:gd name="T17" fmla="*/ 55 h 221"/>
                <a:gd name="T18" fmla="*/ 218 w 308"/>
                <a:gd name="T19" fmla="*/ 63 h 221"/>
                <a:gd name="T20" fmla="*/ 225 w 308"/>
                <a:gd name="T21" fmla="*/ 73 h 221"/>
                <a:gd name="T22" fmla="*/ 245 w 308"/>
                <a:gd name="T23" fmla="*/ 85 h 221"/>
                <a:gd name="T24" fmla="*/ 283 w 308"/>
                <a:gd name="T25" fmla="*/ 61 h 221"/>
                <a:gd name="T26" fmla="*/ 291 w 308"/>
                <a:gd name="T27" fmla="*/ 76 h 221"/>
                <a:gd name="T28" fmla="*/ 308 w 308"/>
                <a:gd name="T29" fmla="*/ 78 h 221"/>
                <a:gd name="T30" fmla="*/ 294 w 308"/>
                <a:gd name="T31" fmla="*/ 104 h 221"/>
                <a:gd name="T32" fmla="*/ 289 w 308"/>
                <a:gd name="T33" fmla="*/ 102 h 221"/>
                <a:gd name="T34" fmla="*/ 276 w 308"/>
                <a:gd name="T35" fmla="*/ 105 h 221"/>
                <a:gd name="T36" fmla="*/ 258 w 308"/>
                <a:gd name="T37" fmla="*/ 139 h 221"/>
                <a:gd name="T38" fmla="*/ 228 w 308"/>
                <a:gd name="T39" fmla="*/ 160 h 221"/>
                <a:gd name="T40" fmla="*/ 230 w 308"/>
                <a:gd name="T41" fmla="*/ 180 h 221"/>
                <a:gd name="T42" fmla="*/ 208 w 308"/>
                <a:gd name="T43" fmla="*/ 183 h 221"/>
                <a:gd name="T44" fmla="*/ 182 w 308"/>
                <a:gd name="T45" fmla="*/ 179 h 221"/>
                <a:gd name="T46" fmla="*/ 158 w 308"/>
                <a:gd name="T47" fmla="*/ 221 h 221"/>
                <a:gd name="T48" fmla="*/ 122 w 308"/>
                <a:gd name="T49" fmla="*/ 146 h 221"/>
                <a:gd name="T50" fmla="*/ 98 w 308"/>
                <a:gd name="T51" fmla="*/ 137 h 221"/>
                <a:gd name="T52" fmla="*/ 68 w 308"/>
                <a:gd name="T53" fmla="*/ 122 h 221"/>
                <a:gd name="T54" fmla="*/ 56 w 308"/>
                <a:gd name="T55" fmla="*/ 83 h 221"/>
                <a:gd name="T56" fmla="*/ 36 w 308"/>
                <a:gd name="T57" fmla="*/ 86 h 221"/>
                <a:gd name="T58" fmla="*/ 15 w 308"/>
                <a:gd name="T59" fmla="*/ 68 h 221"/>
                <a:gd name="T60" fmla="*/ 0 w 308"/>
                <a:gd name="T61" fmla="*/ 18 h 221"/>
                <a:gd name="T62" fmla="*/ 27 w 308"/>
                <a:gd name="T63" fmla="*/ 25 h 221"/>
                <a:gd name="T64" fmla="*/ 35 w 308"/>
                <a:gd name="T65"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8" h="221">
                  <a:moveTo>
                    <a:pt x="35" y="0"/>
                  </a:moveTo>
                  <a:cubicBezTo>
                    <a:pt x="44" y="0"/>
                    <a:pt x="52" y="1"/>
                    <a:pt x="60" y="1"/>
                  </a:cubicBezTo>
                  <a:cubicBezTo>
                    <a:pt x="63" y="13"/>
                    <a:pt x="67" y="27"/>
                    <a:pt x="80" y="30"/>
                  </a:cubicBezTo>
                  <a:cubicBezTo>
                    <a:pt x="106" y="36"/>
                    <a:pt x="133" y="33"/>
                    <a:pt x="159" y="30"/>
                  </a:cubicBezTo>
                  <a:cubicBezTo>
                    <a:pt x="164" y="36"/>
                    <a:pt x="167" y="42"/>
                    <a:pt x="171" y="49"/>
                  </a:cubicBezTo>
                  <a:cubicBezTo>
                    <a:pt x="178" y="52"/>
                    <a:pt x="185" y="56"/>
                    <a:pt x="191" y="61"/>
                  </a:cubicBezTo>
                  <a:cubicBezTo>
                    <a:pt x="192" y="62"/>
                    <a:pt x="194" y="64"/>
                    <a:pt x="195" y="65"/>
                  </a:cubicBezTo>
                  <a:cubicBezTo>
                    <a:pt x="199" y="69"/>
                    <a:pt x="205" y="70"/>
                    <a:pt x="211" y="70"/>
                  </a:cubicBezTo>
                  <a:cubicBezTo>
                    <a:pt x="211" y="66"/>
                    <a:pt x="212" y="59"/>
                    <a:pt x="212" y="55"/>
                  </a:cubicBezTo>
                  <a:cubicBezTo>
                    <a:pt x="214" y="57"/>
                    <a:pt x="217" y="61"/>
                    <a:pt x="218" y="63"/>
                  </a:cubicBezTo>
                  <a:cubicBezTo>
                    <a:pt x="221" y="66"/>
                    <a:pt x="223" y="69"/>
                    <a:pt x="225" y="73"/>
                  </a:cubicBezTo>
                  <a:cubicBezTo>
                    <a:pt x="230" y="79"/>
                    <a:pt x="235" y="90"/>
                    <a:pt x="245" y="85"/>
                  </a:cubicBezTo>
                  <a:cubicBezTo>
                    <a:pt x="258" y="78"/>
                    <a:pt x="270" y="68"/>
                    <a:pt x="283" y="61"/>
                  </a:cubicBezTo>
                  <a:cubicBezTo>
                    <a:pt x="286" y="66"/>
                    <a:pt x="289" y="71"/>
                    <a:pt x="291" y="76"/>
                  </a:cubicBezTo>
                  <a:cubicBezTo>
                    <a:pt x="297" y="77"/>
                    <a:pt x="302" y="78"/>
                    <a:pt x="308" y="78"/>
                  </a:cubicBezTo>
                  <a:cubicBezTo>
                    <a:pt x="307" y="89"/>
                    <a:pt x="301" y="97"/>
                    <a:pt x="294" y="104"/>
                  </a:cubicBezTo>
                  <a:cubicBezTo>
                    <a:pt x="289" y="102"/>
                    <a:pt x="289" y="102"/>
                    <a:pt x="289" y="102"/>
                  </a:cubicBezTo>
                  <a:cubicBezTo>
                    <a:pt x="285" y="101"/>
                    <a:pt x="279" y="100"/>
                    <a:pt x="276" y="105"/>
                  </a:cubicBezTo>
                  <a:cubicBezTo>
                    <a:pt x="270" y="116"/>
                    <a:pt x="267" y="129"/>
                    <a:pt x="258" y="139"/>
                  </a:cubicBezTo>
                  <a:cubicBezTo>
                    <a:pt x="249" y="148"/>
                    <a:pt x="237" y="152"/>
                    <a:pt x="228" y="160"/>
                  </a:cubicBezTo>
                  <a:cubicBezTo>
                    <a:pt x="228" y="167"/>
                    <a:pt x="229" y="174"/>
                    <a:pt x="230" y="180"/>
                  </a:cubicBezTo>
                  <a:cubicBezTo>
                    <a:pt x="222" y="181"/>
                    <a:pt x="215" y="182"/>
                    <a:pt x="208" y="183"/>
                  </a:cubicBezTo>
                  <a:cubicBezTo>
                    <a:pt x="200" y="180"/>
                    <a:pt x="190" y="171"/>
                    <a:pt x="182" y="179"/>
                  </a:cubicBezTo>
                  <a:cubicBezTo>
                    <a:pt x="173" y="192"/>
                    <a:pt x="166" y="207"/>
                    <a:pt x="158" y="221"/>
                  </a:cubicBezTo>
                  <a:cubicBezTo>
                    <a:pt x="147" y="196"/>
                    <a:pt x="135" y="170"/>
                    <a:pt x="122" y="146"/>
                  </a:cubicBezTo>
                  <a:cubicBezTo>
                    <a:pt x="113" y="145"/>
                    <a:pt x="104" y="145"/>
                    <a:pt x="98" y="137"/>
                  </a:cubicBezTo>
                  <a:cubicBezTo>
                    <a:pt x="90" y="128"/>
                    <a:pt x="80" y="123"/>
                    <a:pt x="68" y="122"/>
                  </a:cubicBezTo>
                  <a:cubicBezTo>
                    <a:pt x="68" y="108"/>
                    <a:pt x="67" y="93"/>
                    <a:pt x="56" y="83"/>
                  </a:cubicBezTo>
                  <a:cubicBezTo>
                    <a:pt x="51" y="76"/>
                    <a:pt x="43" y="84"/>
                    <a:pt x="36" y="86"/>
                  </a:cubicBezTo>
                  <a:cubicBezTo>
                    <a:pt x="25" y="93"/>
                    <a:pt x="16" y="78"/>
                    <a:pt x="15" y="68"/>
                  </a:cubicBezTo>
                  <a:cubicBezTo>
                    <a:pt x="14" y="50"/>
                    <a:pt x="8" y="34"/>
                    <a:pt x="0" y="18"/>
                  </a:cubicBezTo>
                  <a:cubicBezTo>
                    <a:pt x="9" y="21"/>
                    <a:pt x="17" y="25"/>
                    <a:pt x="27" y="25"/>
                  </a:cubicBezTo>
                  <a:cubicBezTo>
                    <a:pt x="30" y="17"/>
                    <a:pt x="33" y="8"/>
                    <a:pt x="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1" name="Freeform 266"/>
            <p:cNvSpPr/>
            <p:nvPr/>
          </p:nvSpPr>
          <p:spPr bwMode="auto">
            <a:xfrm>
              <a:off x="2410" y="811"/>
              <a:ext cx="409" cy="697"/>
            </a:xfrm>
            <a:custGeom>
              <a:avLst/>
              <a:gdLst>
                <a:gd name="T0" fmla="*/ 183 w 218"/>
                <a:gd name="T1" fmla="*/ 13 h 371"/>
                <a:gd name="T2" fmla="*/ 195 w 218"/>
                <a:gd name="T3" fmla="*/ 0 h 371"/>
                <a:gd name="T4" fmla="*/ 170 w 218"/>
                <a:gd name="T5" fmla="*/ 88 h 371"/>
                <a:gd name="T6" fmla="*/ 168 w 218"/>
                <a:gd name="T7" fmla="*/ 145 h 371"/>
                <a:gd name="T8" fmla="*/ 171 w 218"/>
                <a:gd name="T9" fmla="*/ 188 h 371"/>
                <a:gd name="T10" fmla="*/ 169 w 218"/>
                <a:gd name="T11" fmla="*/ 223 h 371"/>
                <a:gd name="T12" fmla="*/ 206 w 218"/>
                <a:gd name="T13" fmla="*/ 307 h 371"/>
                <a:gd name="T14" fmla="*/ 218 w 218"/>
                <a:gd name="T15" fmla="*/ 320 h 371"/>
                <a:gd name="T16" fmla="*/ 180 w 218"/>
                <a:gd name="T17" fmla="*/ 314 h 371"/>
                <a:gd name="T18" fmla="*/ 156 w 218"/>
                <a:gd name="T19" fmla="*/ 331 h 371"/>
                <a:gd name="T20" fmla="*/ 155 w 218"/>
                <a:gd name="T21" fmla="*/ 371 h 371"/>
                <a:gd name="T22" fmla="*/ 107 w 218"/>
                <a:gd name="T23" fmla="*/ 345 h 371"/>
                <a:gd name="T24" fmla="*/ 92 w 218"/>
                <a:gd name="T25" fmla="*/ 347 h 371"/>
                <a:gd name="T26" fmla="*/ 80 w 218"/>
                <a:gd name="T27" fmla="*/ 343 h 371"/>
                <a:gd name="T28" fmla="*/ 75 w 218"/>
                <a:gd name="T29" fmla="*/ 338 h 371"/>
                <a:gd name="T30" fmla="*/ 5 w 218"/>
                <a:gd name="T31" fmla="*/ 319 h 371"/>
                <a:gd name="T32" fmla="*/ 0 w 218"/>
                <a:gd name="T33" fmla="*/ 313 h 371"/>
                <a:gd name="T34" fmla="*/ 10 w 218"/>
                <a:gd name="T35" fmla="*/ 304 h 371"/>
                <a:gd name="T36" fmla="*/ 5 w 218"/>
                <a:gd name="T37" fmla="*/ 293 h 371"/>
                <a:gd name="T38" fmla="*/ 7 w 218"/>
                <a:gd name="T39" fmla="*/ 287 h 371"/>
                <a:gd name="T40" fmla="*/ 31 w 218"/>
                <a:gd name="T41" fmla="*/ 281 h 371"/>
                <a:gd name="T42" fmla="*/ 45 w 218"/>
                <a:gd name="T43" fmla="*/ 254 h 371"/>
                <a:gd name="T44" fmla="*/ 43 w 218"/>
                <a:gd name="T45" fmla="*/ 214 h 371"/>
                <a:gd name="T46" fmla="*/ 71 w 218"/>
                <a:gd name="T47" fmla="*/ 222 h 371"/>
                <a:gd name="T48" fmla="*/ 113 w 218"/>
                <a:gd name="T49" fmla="*/ 200 h 371"/>
                <a:gd name="T50" fmla="*/ 116 w 218"/>
                <a:gd name="T51" fmla="*/ 152 h 371"/>
                <a:gd name="T52" fmla="*/ 90 w 218"/>
                <a:gd name="T53" fmla="*/ 135 h 371"/>
                <a:gd name="T54" fmla="*/ 89 w 218"/>
                <a:gd name="T55" fmla="*/ 135 h 371"/>
                <a:gd name="T56" fmla="*/ 62 w 218"/>
                <a:gd name="T57" fmla="*/ 124 h 371"/>
                <a:gd name="T58" fmla="*/ 75 w 218"/>
                <a:gd name="T59" fmla="*/ 80 h 371"/>
                <a:gd name="T60" fmla="*/ 111 w 218"/>
                <a:gd name="T61" fmla="*/ 94 h 371"/>
                <a:gd name="T62" fmla="*/ 129 w 218"/>
                <a:gd name="T63" fmla="*/ 71 h 371"/>
                <a:gd name="T64" fmla="*/ 127 w 218"/>
                <a:gd name="T65" fmla="*/ 56 h 371"/>
                <a:gd name="T66" fmla="*/ 170 w 218"/>
                <a:gd name="T67" fmla="*/ 9 h 371"/>
                <a:gd name="T68" fmla="*/ 183 w 218"/>
                <a:gd name="T69" fmla="*/ 13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8" h="371">
                  <a:moveTo>
                    <a:pt x="183" y="13"/>
                  </a:moveTo>
                  <a:cubicBezTo>
                    <a:pt x="187" y="8"/>
                    <a:pt x="191" y="4"/>
                    <a:pt x="195" y="0"/>
                  </a:cubicBezTo>
                  <a:cubicBezTo>
                    <a:pt x="190" y="30"/>
                    <a:pt x="170" y="57"/>
                    <a:pt x="170" y="88"/>
                  </a:cubicBezTo>
                  <a:cubicBezTo>
                    <a:pt x="169" y="107"/>
                    <a:pt x="166" y="126"/>
                    <a:pt x="168" y="145"/>
                  </a:cubicBezTo>
                  <a:cubicBezTo>
                    <a:pt x="170" y="159"/>
                    <a:pt x="175" y="173"/>
                    <a:pt x="171" y="188"/>
                  </a:cubicBezTo>
                  <a:cubicBezTo>
                    <a:pt x="170" y="199"/>
                    <a:pt x="165" y="211"/>
                    <a:pt x="169" y="223"/>
                  </a:cubicBezTo>
                  <a:cubicBezTo>
                    <a:pt x="176" y="253"/>
                    <a:pt x="196" y="277"/>
                    <a:pt x="206" y="307"/>
                  </a:cubicBezTo>
                  <a:cubicBezTo>
                    <a:pt x="210" y="311"/>
                    <a:pt x="214" y="316"/>
                    <a:pt x="218" y="320"/>
                  </a:cubicBezTo>
                  <a:cubicBezTo>
                    <a:pt x="205" y="318"/>
                    <a:pt x="193" y="316"/>
                    <a:pt x="180" y="314"/>
                  </a:cubicBezTo>
                  <a:cubicBezTo>
                    <a:pt x="173" y="321"/>
                    <a:pt x="165" y="326"/>
                    <a:pt x="156" y="331"/>
                  </a:cubicBezTo>
                  <a:cubicBezTo>
                    <a:pt x="151" y="344"/>
                    <a:pt x="153" y="358"/>
                    <a:pt x="155" y="371"/>
                  </a:cubicBezTo>
                  <a:cubicBezTo>
                    <a:pt x="140" y="361"/>
                    <a:pt x="124" y="351"/>
                    <a:pt x="107" y="345"/>
                  </a:cubicBezTo>
                  <a:cubicBezTo>
                    <a:pt x="102" y="343"/>
                    <a:pt x="97" y="346"/>
                    <a:pt x="92" y="347"/>
                  </a:cubicBezTo>
                  <a:cubicBezTo>
                    <a:pt x="88" y="345"/>
                    <a:pt x="84" y="344"/>
                    <a:pt x="80" y="343"/>
                  </a:cubicBezTo>
                  <a:cubicBezTo>
                    <a:pt x="75" y="338"/>
                    <a:pt x="75" y="338"/>
                    <a:pt x="75" y="338"/>
                  </a:cubicBezTo>
                  <a:cubicBezTo>
                    <a:pt x="56" y="319"/>
                    <a:pt x="29" y="321"/>
                    <a:pt x="5" y="319"/>
                  </a:cubicBezTo>
                  <a:cubicBezTo>
                    <a:pt x="4" y="317"/>
                    <a:pt x="1" y="315"/>
                    <a:pt x="0" y="313"/>
                  </a:cubicBezTo>
                  <a:cubicBezTo>
                    <a:pt x="3" y="310"/>
                    <a:pt x="6" y="307"/>
                    <a:pt x="10" y="304"/>
                  </a:cubicBezTo>
                  <a:cubicBezTo>
                    <a:pt x="8" y="302"/>
                    <a:pt x="6" y="296"/>
                    <a:pt x="5" y="293"/>
                  </a:cubicBezTo>
                  <a:cubicBezTo>
                    <a:pt x="5" y="291"/>
                    <a:pt x="6" y="289"/>
                    <a:pt x="7" y="287"/>
                  </a:cubicBezTo>
                  <a:cubicBezTo>
                    <a:pt x="15" y="285"/>
                    <a:pt x="23" y="283"/>
                    <a:pt x="31" y="281"/>
                  </a:cubicBezTo>
                  <a:cubicBezTo>
                    <a:pt x="32" y="271"/>
                    <a:pt x="37" y="261"/>
                    <a:pt x="45" y="254"/>
                  </a:cubicBezTo>
                  <a:cubicBezTo>
                    <a:pt x="29" y="246"/>
                    <a:pt x="36" y="227"/>
                    <a:pt x="43" y="214"/>
                  </a:cubicBezTo>
                  <a:cubicBezTo>
                    <a:pt x="53" y="212"/>
                    <a:pt x="62" y="219"/>
                    <a:pt x="71" y="222"/>
                  </a:cubicBezTo>
                  <a:cubicBezTo>
                    <a:pt x="81" y="208"/>
                    <a:pt x="97" y="202"/>
                    <a:pt x="113" y="200"/>
                  </a:cubicBezTo>
                  <a:cubicBezTo>
                    <a:pt x="112" y="184"/>
                    <a:pt x="114" y="168"/>
                    <a:pt x="116" y="152"/>
                  </a:cubicBezTo>
                  <a:cubicBezTo>
                    <a:pt x="108" y="145"/>
                    <a:pt x="99" y="141"/>
                    <a:pt x="90" y="135"/>
                  </a:cubicBezTo>
                  <a:cubicBezTo>
                    <a:pt x="89" y="135"/>
                    <a:pt x="89" y="135"/>
                    <a:pt x="89" y="135"/>
                  </a:cubicBezTo>
                  <a:cubicBezTo>
                    <a:pt x="82" y="127"/>
                    <a:pt x="72" y="126"/>
                    <a:pt x="62" y="124"/>
                  </a:cubicBezTo>
                  <a:cubicBezTo>
                    <a:pt x="63" y="109"/>
                    <a:pt x="67" y="93"/>
                    <a:pt x="75" y="80"/>
                  </a:cubicBezTo>
                  <a:cubicBezTo>
                    <a:pt x="86" y="86"/>
                    <a:pt x="97" y="94"/>
                    <a:pt x="111" y="94"/>
                  </a:cubicBezTo>
                  <a:cubicBezTo>
                    <a:pt x="116" y="85"/>
                    <a:pt x="122" y="78"/>
                    <a:pt x="129" y="71"/>
                  </a:cubicBezTo>
                  <a:cubicBezTo>
                    <a:pt x="128" y="66"/>
                    <a:pt x="128" y="61"/>
                    <a:pt x="127" y="56"/>
                  </a:cubicBezTo>
                  <a:cubicBezTo>
                    <a:pt x="140" y="39"/>
                    <a:pt x="158" y="26"/>
                    <a:pt x="170" y="9"/>
                  </a:cubicBezTo>
                  <a:cubicBezTo>
                    <a:pt x="174" y="10"/>
                    <a:pt x="179" y="11"/>
                    <a:pt x="183"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2" name="Freeform 267"/>
            <p:cNvSpPr/>
            <p:nvPr/>
          </p:nvSpPr>
          <p:spPr bwMode="auto">
            <a:xfrm>
              <a:off x="3072" y="1243"/>
              <a:ext cx="342" cy="417"/>
            </a:xfrm>
            <a:custGeom>
              <a:avLst/>
              <a:gdLst>
                <a:gd name="T0" fmla="*/ 46 w 182"/>
                <a:gd name="T1" fmla="*/ 0 h 222"/>
                <a:gd name="T2" fmla="*/ 65 w 182"/>
                <a:gd name="T3" fmla="*/ 3 h 222"/>
                <a:gd name="T4" fmla="*/ 79 w 182"/>
                <a:gd name="T5" fmla="*/ 17 h 222"/>
                <a:gd name="T6" fmla="*/ 98 w 182"/>
                <a:gd name="T7" fmla="*/ 18 h 222"/>
                <a:gd name="T8" fmla="*/ 113 w 182"/>
                <a:gd name="T9" fmla="*/ 49 h 222"/>
                <a:gd name="T10" fmla="*/ 137 w 182"/>
                <a:gd name="T11" fmla="*/ 76 h 222"/>
                <a:gd name="T12" fmla="*/ 146 w 182"/>
                <a:gd name="T13" fmla="*/ 106 h 222"/>
                <a:gd name="T14" fmla="*/ 146 w 182"/>
                <a:gd name="T15" fmla="*/ 147 h 222"/>
                <a:gd name="T16" fmla="*/ 181 w 182"/>
                <a:gd name="T17" fmla="*/ 139 h 222"/>
                <a:gd name="T18" fmla="*/ 173 w 182"/>
                <a:gd name="T19" fmla="*/ 172 h 222"/>
                <a:gd name="T20" fmla="*/ 161 w 182"/>
                <a:gd name="T21" fmla="*/ 184 h 222"/>
                <a:gd name="T22" fmla="*/ 139 w 182"/>
                <a:gd name="T23" fmla="*/ 222 h 222"/>
                <a:gd name="T24" fmla="*/ 131 w 182"/>
                <a:gd name="T25" fmla="*/ 215 h 222"/>
                <a:gd name="T26" fmla="*/ 104 w 182"/>
                <a:gd name="T27" fmla="*/ 206 h 222"/>
                <a:gd name="T28" fmla="*/ 87 w 182"/>
                <a:gd name="T29" fmla="*/ 210 h 222"/>
                <a:gd name="T30" fmla="*/ 79 w 182"/>
                <a:gd name="T31" fmla="*/ 195 h 222"/>
                <a:gd name="T32" fmla="*/ 58 w 182"/>
                <a:gd name="T33" fmla="*/ 210 h 222"/>
                <a:gd name="T34" fmla="*/ 43 w 182"/>
                <a:gd name="T35" fmla="*/ 161 h 222"/>
                <a:gd name="T36" fmla="*/ 29 w 182"/>
                <a:gd name="T37" fmla="*/ 152 h 222"/>
                <a:gd name="T38" fmla="*/ 26 w 182"/>
                <a:gd name="T39" fmla="*/ 129 h 222"/>
                <a:gd name="T40" fmla="*/ 28 w 182"/>
                <a:gd name="T41" fmla="*/ 128 h 222"/>
                <a:gd name="T42" fmla="*/ 36 w 182"/>
                <a:gd name="T43" fmla="*/ 94 h 222"/>
                <a:gd name="T44" fmla="*/ 0 w 182"/>
                <a:gd name="T45" fmla="*/ 64 h 222"/>
                <a:gd name="T46" fmla="*/ 12 w 182"/>
                <a:gd name="T47" fmla="*/ 65 h 222"/>
                <a:gd name="T48" fmla="*/ 27 w 182"/>
                <a:gd name="T49" fmla="*/ 16 h 222"/>
                <a:gd name="T50" fmla="*/ 56 w 182"/>
                <a:gd name="T51" fmla="*/ 23 h 222"/>
                <a:gd name="T52" fmla="*/ 46 w 182"/>
                <a:gd name="T53"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2" h="222">
                  <a:moveTo>
                    <a:pt x="46" y="0"/>
                  </a:moveTo>
                  <a:cubicBezTo>
                    <a:pt x="53" y="1"/>
                    <a:pt x="59" y="2"/>
                    <a:pt x="65" y="3"/>
                  </a:cubicBezTo>
                  <a:cubicBezTo>
                    <a:pt x="70" y="8"/>
                    <a:pt x="74" y="13"/>
                    <a:pt x="79" y="17"/>
                  </a:cubicBezTo>
                  <a:cubicBezTo>
                    <a:pt x="85" y="19"/>
                    <a:pt x="92" y="18"/>
                    <a:pt x="98" y="18"/>
                  </a:cubicBezTo>
                  <a:cubicBezTo>
                    <a:pt x="106" y="27"/>
                    <a:pt x="112" y="37"/>
                    <a:pt x="113" y="49"/>
                  </a:cubicBezTo>
                  <a:cubicBezTo>
                    <a:pt x="114" y="62"/>
                    <a:pt x="126" y="70"/>
                    <a:pt x="137" y="76"/>
                  </a:cubicBezTo>
                  <a:cubicBezTo>
                    <a:pt x="138" y="87"/>
                    <a:pt x="142" y="96"/>
                    <a:pt x="146" y="106"/>
                  </a:cubicBezTo>
                  <a:cubicBezTo>
                    <a:pt x="151" y="120"/>
                    <a:pt x="142" y="133"/>
                    <a:pt x="146" y="147"/>
                  </a:cubicBezTo>
                  <a:cubicBezTo>
                    <a:pt x="158" y="146"/>
                    <a:pt x="170" y="143"/>
                    <a:pt x="181" y="139"/>
                  </a:cubicBezTo>
                  <a:cubicBezTo>
                    <a:pt x="182" y="151"/>
                    <a:pt x="177" y="161"/>
                    <a:pt x="173" y="172"/>
                  </a:cubicBezTo>
                  <a:cubicBezTo>
                    <a:pt x="169" y="175"/>
                    <a:pt x="163" y="178"/>
                    <a:pt x="161" y="184"/>
                  </a:cubicBezTo>
                  <a:cubicBezTo>
                    <a:pt x="156" y="198"/>
                    <a:pt x="148" y="210"/>
                    <a:pt x="139" y="222"/>
                  </a:cubicBezTo>
                  <a:cubicBezTo>
                    <a:pt x="137" y="220"/>
                    <a:pt x="133" y="217"/>
                    <a:pt x="131" y="215"/>
                  </a:cubicBezTo>
                  <a:cubicBezTo>
                    <a:pt x="121" y="215"/>
                    <a:pt x="112" y="211"/>
                    <a:pt x="104" y="206"/>
                  </a:cubicBezTo>
                  <a:cubicBezTo>
                    <a:pt x="99" y="201"/>
                    <a:pt x="93" y="208"/>
                    <a:pt x="87" y="210"/>
                  </a:cubicBezTo>
                  <a:cubicBezTo>
                    <a:pt x="84" y="205"/>
                    <a:pt x="82" y="200"/>
                    <a:pt x="79" y="195"/>
                  </a:cubicBezTo>
                  <a:cubicBezTo>
                    <a:pt x="72" y="200"/>
                    <a:pt x="65" y="205"/>
                    <a:pt x="58" y="210"/>
                  </a:cubicBezTo>
                  <a:cubicBezTo>
                    <a:pt x="48" y="196"/>
                    <a:pt x="39" y="179"/>
                    <a:pt x="43" y="161"/>
                  </a:cubicBezTo>
                  <a:cubicBezTo>
                    <a:pt x="38" y="158"/>
                    <a:pt x="33" y="156"/>
                    <a:pt x="29" y="152"/>
                  </a:cubicBezTo>
                  <a:cubicBezTo>
                    <a:pt x="27" y="145"/>
                    <a:pt x="26" y="137"/>
                    <a:pt x="26" y="129"/>
                  </a:cubicBezTo>
                  <a:cubicBezTo>
                    <a:pt x="28" y="128"/>
                    <a:pt x="28" y="128"/>
                    <a:pt x="28" y="128"/>
                  </a:cubicBezTo>
                  <a:cubicBezTo>
                    <a:pt x="46" y="126"/>
                    <a:pt x="42" y="106"/>
                    <a:pt x="36" y="94"/>
                  </a:cubicBezTo>
                  <a:cubicBezTo>
                    <a:pt x="21" y="89"/>
                    <a:pt x="6" y="80"/>
                    <a:pt x="0" y="64"/>
                  </a:cubicBezTo>
                  <a:cubicBezTo>
                    <a:pt x="4" y="65"/>
                    <a:pt x="8" y="65"/>
                    <a:pt x="12" y="65"/>
                  </a:cubicBezTo>
                  <a:cubicBezTo>
                    <a:pt x="14" y="48"/>
                    <a:pt x="19" y="31"/>
                    <a:pt x="27" y="16"/>
                  </a:cubicBezTo>
                  <a:cubicBezTo>
                    <a:pt x="36" y="21"/>
                    <a:pt x="48" y="37"/>
                    <a:pt x="56" y="23"/>
                  </a:cubicBezTo>
                  <a:cubicBezTo>
                    <a:pt x="65" y="14"/>
                    <a:pt x="50" y="7"/>
                    <a:pt x="4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3" name="Freeform 268"/>
            <p:cNvSpPr/>
            <p:nvPr/>
          </p:nvSpPr>
          <p:spPr bwMode="auto">
            <a:xfrm>
              <a:off x="2650" y="1653"/>
              <a:ext cx="392" cy="466"/>
            </a:xfrm>
            <a:custGeom>
              <a:avLst/>
              <a:gdLst>
                <a:gd name="T0" fmla="*/ 70 w 209"/>
                <a:gd name="T1" fmla="*/ 0 h 248"/>
                <a:gd name="T2" fmla="*/ 133 w 209"/>
                <a:gd name="T3" fmla="*/ 23 h 248"/>
                <a:gd name="T4" fmla="*/ 169 w 209"/>
                <a:gd name="T5" fmla="*/ 21 h 248"/>
                <a:gd name="T6" fmla="*/ 181 w 209"/>
                <a:gd name="T7" fmla="*/ 16 h 248"/>
                <a:gd name="T8" fmla="*/ 202 w 209"/>
                <a:gd name="T9" fmla="*/ 50 h 248"/>
                <a:gd name="T10" fmla="*/ 195 w 209"/>
                <a:gd name="T11" fmla="*/ 86 h 248"/>
                <a:gd name="T12" fmla="*/ 193 w 209"/>
                <a:gd name="T13" fmla="*/ 88 h 248"/>
                <a:gd name="T14" fmla="*/ 189 w 209"/>
                <a:gd name="T15" fmla="*/ 91 h 248"/>
                <a:gd name="T16" fmla="*/ 187 w 209"/>
                <a:gd name="T17" fmla="*/ 116 h 248"/>
                <a:gd name="T18" fmla="*/ 193 w 209"/>
                <a:gd name="T19" fmla="*/ 122 h 248"/>
                <a:gd name="T20" fmla="*/ 204 w 209"/>
                <a:gd name="T21" fmla="*/ 160 h 248"/>
                <a:gd name="T22" fmla="*/ 205 w 209"/>
                <a:gd name="T23" fmla="*/ 206 h 248"/>
                <a:gd name="T24" fmla="*/ 169 w 209"/>
                <a:gd name="T25" fmla="*/ 202 h 248"/>
                <a:gd name="T26" fmla="*/ 160 w 209"/>
                <a:gd name="T27" fmla="*/ 224 h 248"/>
                <a:gd name="T28" fmla="*/ 157 w 209"/>
                <a:gd name="T29" fmla="*/ 221 h 248"/>
                <a:gd name="T30" fmla="*/ 136 w 209"/>
                <a:gd name="T31" fmla="*/ 215 h 248"/>
                <a:gd name="T32" fmla="*/ 117 w 209"/>
                <a:gd name="T33" fmla="*/ 248 h 248"/>
                <a:gd name="T34" fmla="*/ 102 w 209"/>
                <a:gd name="T35" fmla="*/ 226 h 248"/>
                <a:gd name="T36" fmla="*/ 88 w 209"/>
                <a:gd name="T37" fmla="*/ 233 h 248"/>
                <a:gd name="T38" fmla="*/ 101 w 209"/>
                <a:gd name="T39" fmla="*/ 204 h 248"/>
                <a:gd name="T40" fmla="*/ 95 w 209"/>
                <a:gd name="T41" fmla="*/ 168 h 248"/>
                <a:gd name="T42" fmla="*/ 57 w 209"/>
                <a:gd name="T43" fmla="*/ 183 h 248"/>
                <a:gd name="T44" fmla="*/ 45 w 209"/>
                <a:gd name="T45" fmla="*/ 178 h 248"/>
                <a:gd name="T46" fmla="*/ 31 w 209"/>
                <a:gd name="T47" fmla="*/ 191 h 248"/>
                <a:gd name="T48" fmla="*/ 16 w 209"/>
                <a:gd name="T49" fmla="*/ 147 h 248"/>
                <a:gd name="T50" fmla="*/ 24 w 209"/>
                <a:gd name="T51" fmla="*/ 134 h 248"/>
                <a:gd name="T52" fmla="*/ 0 w 209"/>
                <a:gd name="T53" fmla="*/ 136 h 248"/>
                <a:gd name="T54" fmla="*/ 21 w 209"/>
                <a:gd name="T55" fmla="*/ 108 h 248"/>
                <a:gd name="T56" fmla="*/ 12 w 209"/>
                <a:gd name="T57" fmla="*/ 40 h 248"/>
                <a:gd name="T58" fmla="*/ 38 w 209"/>
                <a:gd name="T59" fmla="*/ 17 h 248"/>
                <a:gd name="T60" fmla="*/ 63 w 209"/>
                <a:gd name="T61" fmla="*/ 19 h 248"/>
                <a:gd name="T62" fmla="*/ 70 w 209"/>
                <a:gd name="T63" fmla="*/ 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9" h="248">
                  <a:moveTo>
                    <a:pt x="70" y="0"/>
                  </a:moveTo>
                  <a:cubicBezTo>
                    <a:pt x="91" y="8"/>
                    <a:pt x="114" y="10"/>
                    <a:pt x="133" y="23"/>
                  </a:cubicBezTo>
                  <a:cubicBezTo>
                    <a:pt x="145" y="20"/>
                    <a:pt x="157" y="15"/>
                    <a:pt x="169" y="21"/>
                  </a:cubicBezTo>
                  <a:cubicBezTo>
                    <a:pt x="172" y="20"/>
                    <a:pt x="178" y="17"/>
                    <a:pt x="181" y="16"/>
                  </a:cubicBezTo>
                  <a:cubicBezTo>
                    <a:pt x="184" y="30"/>
                    <a:pt x="195" y="39"/>
                    <a:pt x="202" y="50"/>
                  </a:cubicBezTo>
                  <a:cubicBezTo>
                    <a:pt x="206" y="62"/>
                    <a:pt x="204" y="76"/>
                    <a:pt x="195" y="86"/>
                  </a:cubicBezTo>
                  <a:cubicBezTo>
                    <a:pt x="193" y="88"/>
                    <a:pt x="193" y="88"/>
                    <a:pt x="193" y="88"/>
                  </a:cubicBezTo>
                  <a:cubicBezTo>
                    <a:pt x="189" y="91"/>
                    <a:pt x="189" y="91"/>
                    <a:pt x="189" y="91"/>
                  </a:cubicBezTo>
                  <a:cubicBezTo>
                    <a:pt x="188" y="99"/>
                    <a:pt x="188" y="108"/>
                    <a:pt x="187" y="116"/>
                  </a:cubicBezTo>
                  <a:cubicBezTo>
                    <a:pt x="189" y="118"/>
                    <a:pt x="192" y="121"/>
                    <a:pt x="193" y="122"/>
                  </a:cubicBezTo>
                  <a:cubicBezTo>
                    <a:pt x="197" y="135"/>
                    <a:pt x="201" y="147"/>
                    <a:pt x="204" y="160"/>
                  </a:cubicBezTo>
                  <a:cubicBezTo>
                    <a:pt x="209" y="175"/>
                    <a:pt x="205" y="191"/>
                    <a:pt x="205" y="206"/>
                  </a:cubicBezTo>
                  <a:cubicBezTo>
                    <a:pt x="194" y="203"/>
                    <a:pt x="180" y="192"/>
                    <a:pt x="169" y="202"/>
                  </a:cubicBezTo>
                  <a:cubicBezTo>
                    <a:pt x="162" y="206"/>
                    <a:pt x="162" y="216"/>
                    <a:pt x="160" y="224"/>
                  </a:cubicBezTo>
                  <a:cubicBezTo>
                    <a:pt x="157" y="221"/>
                    <a:pt x="157" y="221"/>
                    <a:pt x="157" y="221"/>
                  </a:cubicBezTo>
                  <a:cubicBezTo>
                    <a:pt x="152" y="215"/>
                    <a:pt x="143" y="216"/>
                    <a:pt x="136" y="215"/>
                  </a:cubicBezTo>
                  <a:cubicBezTo>
                    <a:pt x="132" y="227"/>
                    <a:pt x="129" y="241"/>
                    <a:pt x="117" y="248"/>
                  </a:cubicBezTo>
                  <a:cubicBezTo>
                    <a:pt x="112" y="241"/>
                    <a:pt x="107" y="233"/>
                    <a:pt x="102" y="226"/>
                  </a:cubicBezTo>
                  <a:cubicBezTo>
                    <a:pt x="97" y="228"/>
                    <a:pt x="93" y="230"/>
                    <a:pt x="88" y="233"/>
                  </a:cubicBezTo>
                  <a:cubicBezTo>
                    <a:pt x="91" y="222"/>
                    <a:pt x="95" y="212"/>
                    <a:pt x="101" y="204"/>
                  </a:cubicBezTo>
                  <a:cubicBezTo>
                    <a:pt x="101" y="191"/>
                    <a:pt x="98" y="179"/>
                    <a:pt x="95" y="168"/>
                  </a:cubicBezTo>
                  <a:cubicBezTo>
                    <a:pt x="81" y="170"/>
                    <a:pt x="68" y="176"/>
                    <a:pt x="57" y="183"/>
                  </a:cubicBezTo>
                  <a:cubicBezTo>
                    <a:pt x="54" y="182"/>
                    <a:pt x="48" y="179"/>
                    <a:pt x="45" y="178"/>
                  </a:cubicBezTo>
                  <a:cubicBezTo>
                    <a:pt x="40" y="182"/>
                    <a:pt x="35" y="187"/>
                    <a:pt x="31" y="191"/>
                  </a:cubicBezTo>
                  <a:cubicBezTo>
                    <a:pt x="25" y="177"/>
                    <a:pt x="21" y="162"/>
                    <a:pt x="16" y="147"/>
                  </a:cubicBezTo>
                  <a:cubicBezTo>
                    <a:pt x="19" y="143"/>
                    <a:pt x="21" y="138"/>
                    <a:pt x="24" y="134"/>
                  </a:cubicBezTo>
                  <a:cubicBezTo>
                    <a:pt x="16" y="134"/>
                    <a:pt x="8" y="135"/>
                    <a:pt x="0" y="136"/>
                  </a:cubicBezTo>
                  <a:cubicBezTo>
                    <a:pt x="7" y="126"/>
                    <a:pt x="16" y="119"/>
                    <a:pt x="21" y="108"/>
                  </a:cubicBezTo>
                  <a:cubicBezTo>
                    <a:pt x="17" y="86"/>
                    <a:pt x="14" y="63"/>
                    <a:pt x="12" y="40"/>
                  </a:cubicBezTo>
                  <a:cubicBezTo>
                    <a:pt x="20" y="32"/>
                    <a:pt x="27" y="23"/>
                    <a:pt x="38" y="17"/>
                  </a:cubicBezTo>
                  <a:cubicBezTo>
                    <a:pt x="46" y="15"/>
                    <a:pt x="55" y="21"/>
                    <a:pt x="63" y="19"/>
                  </a:cubicBezTo>
                  <a:cubicBezTo>
                    <a:pt x="66" y="13"/>
                    <a:pt x="68" y="7"/>
                    <a:pt x="7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4" name="Freeform 269"/>
            <p:cNvSpPr/>
            <p:nvPr/>
          </p:nvSpPr>
          <p:spPr bwMode="auto">
            <a:xfrm>
              <a:off x="3198" y="1766"/>
              <a:ext cx="300" cy="391"/>
            </a:xfrm>
            <a:custGeom>
              <a:avLst/>
              <a:gdLst>
                <a:gd name="T0" fmla="*/ 50 w 160"/>
                <a:gd name="T1" fmla="*/ 18 h 208"/>
                <a:gd name="T2" fmla="*/ 94 w 160"/>
                <a:gd name="T3" fmla="*/ 0 h 208"/>
                <a:gd name="T4" fmla="*/ 118 w 160"/>
                <a:gd name="T5" fmla="*/ 42 h 208"/>
                <a:gd name="T6" fmla="*/ 136 w 160"/>
                <a:gd name="T7" fmla="*/ 34 h 208"/>
                <a:gd name="T8" fmla="*/ 160 w 160"/>
                <a:gd name="T9" fmla="*/ 40 h 208"/>
                <a:gd name="T10" fmla="*/ 156 w 160"/>
                <a:gd name="T11" fmla="*/ 50 h 208"/>
                <a:gd name="T12" fmla="*/ 138 w 160"/>
                <a:gd name="T13" fmla="*/ 53 h 208"/>
                <a:gd name="T14" fmla="*/ 136 w 160"/>
                <a:gd name="T15" fmla="*/ 64 h 208"/>
                <a:gd name="T16" fmla="*/ 143 w 160"/>
                <a:gd name="T17" fmla="*/ 76 h 208"/>
                <a:gd name="T18" fmla="*/ 144 w 160"/>
                <a:gd name="T19" fmla="*/ 107 h 208"/>
                <a:gd name="T20" fmla="*/ 128 w 160"/>
                <a:gd name="T21" fmla="*/ 112 h 208"/>
                <a:gd name="T22" fmla="*/ 113 w 160"/>
                <a:gd name="T23" fmla="*/ 152 h 208"/>
                <a:gd name="T24" fmla="*/ 112 w 160"/>
                <a:gd name="T25" fmla="*/ 154 h 208"/>
                <a:gd name="T26" fmla="*/ 110 w 160"/>
                <a:gd name="T27" fmla="*/ 155 h 208"/>
                <a:gd name="T28" fmla="*/ 83 w 160"/>
                <a:gd name="T29" fmla="*/ 167 h 208"/>
                <a:gd name="T30" fmla="*/ 83 w 160"/>
                <a:gd name="T31" fmla="*/ 182 h 208"/>
                <a:gd name="T32" fmla="*/ 48 w 160"/>
                <a:gd name="T33" fmla="*/ 208 h 208"/>
                <a:gd name="T34" fmla="*/ 41 w 160"/>
                <a:gd name="T35" fmla="*/ 179 h 208"/>
                <a:gd name="T36" fmla="*/ 0 w 160"/>
                <a:gd name="T37" fmla="*/ 162 h 208"/>
                <a:gd name="T38" fmla="*/ 4 w 160"/>
                <a:gd name="T39" fmla="*/ 128 h 208"/>
                <a:gd name="T40" fmla="*/ 19 w 160"/>
                <a:gd name="T41" fmla="*/ 103 h 208"/>
                <a:gd name="T42" fmla="*/ 21 w 160"/>
                <a:gd name="T43" fmla="*/ 67 h 208"/>
                <a:gd name="T44" fmla="*/ 39 w 160"/>
                <a:gd name="T45" fmla="*/ 57 h 208"/>
                <a:gd name="T46" fmla="*/ 38 w 160"/>
                <a:gd name="T47" fmla="*/ 29 h 208"/>
                <a:gd name="T48" fmla="*/ 38 w 160"/>
                <a:gd name="T49" fmla="*/ 28 h 208"/>
                <a:gd name="T50" fmla="*/ 50 w 160"/>
                <a:gd name="T51" fmla="*/ 1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0" h="208">
                  <a:moveTo>
                    <a:pt x="50" y="18"/>
                  </a:moveTo>
                  <a:cubicBezTo>
                    <a:pt x="66" y="17"/>
                    <a:pt x="82" y="12"/>
                    <a:pt x="94" y="0"/>
                  </a:cubicBezTo>
                  <a:cubicBezTo>
                    <a:pt x="102" y="14"/>
                    <a:pt x="107" y="30"/>
                    <a:pt x="118" y="42"/>
                  </a:cubicBezTo>
                  <a:cubicBezTo>
                    <a:pt x="125" y="44"/>
                    <a:pt x="130" y="37"/>
                    <a:pt x="136" y="34"/>
                  </a:cubicBezTo>
                  <a:cubicBezTo>
                    <a:pt x="142" y="42"/>
                    <a:pt x="151" y="42"/>
                    <a:pt x="160" y="40"/>
                  </a:cubicBezTo>
                  <a:cubicBezTo>
                    <a:pt x="159" y="43"/>
                    <a:pt x="157" y="48"/>
                    <a:pt x="156" y="50"/>
                  </a:cubicBezTo>
                  <a:cubicBezTo>
                    <a:pt x="150" y="51"/>
                    <a:pt x="144" y="52"/>
                    <a:pt x="138" y="53"/>
                  </a:cubicBezTo>
                  <a:cubicBezTo>
                    <a:pt x="137" y="56"/>
                    <a:pt x="136" y="61"/>
                    <a:pt x="136" y="64"/>
                  </a:cubicBezTo>
                  <a:cubicBezTo>
                    <a:pt x="138" y="68"/>
                    <a:pt x="140" y="72"/>
                    <a:pt x="143" y="76"/>
                  </a:cubicBezTo>
                  <a:cubicBezTo>
                    <a:pt x="141" y="86"/>
                    <a:pt x="141" y="97"/>
                    <a:pt x="144" y="107"/>
                  </a:cubicBezTo>
                  <a:cubicBezTo>
                    <a:pt x="139" y="109"/>
                    <a:pt x="133" y="110"/>
                    <a:pt x="128" y="112"/>
                  </a:cubicBezTo>
                  <a:cubicBezTo>
                    <a:pt x="126" y="126"/>
                    <a:pt x="121" y="140"/>
                    <a:pt x="113" y="152"/>
                  </a:cubicBezTo>
                  <a:cubicBezTo>
                    <a:pt x="112" y="154"/>
                    <a:pt x="112" y="154"/>
                    <a:pt x="112" y="154"/>
                  </a:cubicBezTo>
                  <a:cubicBezTo>
                    <a:pt x="110" y="155"/>
                    <a:pt x="110" y="155"/>
                    <a:pt x="110" y="155"/>
                  </a:cubicBezTo>
                  <a:cubicBezTo>
                    <a:pt x="101" y="158"/>
                    <a:pt x="92" y="163"/>
                    <a:pt x="83" y="167"/>
                  </a:cubicBezTo>
                  <a:cubicBezTo>
                    <a:pt x="83" y="172"/>
                    <a:pt x="83" y="177"/>
                    <a:pt x="83" y="182"/>
                  </a:cubicBezTo>
                  <a:cubicBezTo>
                    <a:pt x="72" y="192"/>
                    <a:pt x="60" y="200"/>
                    <a:pt x="48" y="208"/>
                  </a:cubicBezTo>
                  <a:cubicBezTo>
                    <a:pt x="46" y="198"/>
                    <a:pt x="43" y="188"/>
                    <a:pt x="41" y="179"/>
                  </a:cubicBezTo>
                  <a:cubicBezTo>
                    <a:pt x="27" y="173"/>
                    <a:pt x="14" y="168"/>
                    <a:pt x="0" y="162"/>
                  </a:cubicBezTo>
                  <a:cubicBezTo>
                    <a:pt x="1" y="151"/>
                    <a:pt x="1" y="139"/>
                    <a:pt x="4" y="128"/>
                  </a:cubicBezTo>
                  <a:cubicBezTo>
                    <a:pt x="8" y="119"/>
                    <a:pt x="15" y="112"/>
                    <a:pt x="19" y="103"/>
                  </a:cubicBezTo>
                  <a:cubicBezTo>
                    <a:pt x="21" y="91"/>
                    <a:pt x="21" y="79"/>
                    <a:pt x="21" y="67"/>
                  </a:cubicBezTo>
                  <a:cubicBezTo>
                    <a:pt x="27" y="64"/>
                    <a:pt x="33" y="60"/>
                    <a:pt x="39" y="57"/>
                  </a:cubicBezTo>
                  <a:cubicBezTo>
                    <a:pt x="38" y="47"/>
                    <a:pt x="38" y="38"/>
                    <a:pt x="38" y="29"/>
                  </a:cubicBezTo>
                  <a:cubicBezTo>
                    <a:pt x="38" y="28"/>
                    <a:pt x="38" y="28"/>
                    <a:pt x="38" y="28"/>
                  </a:cubicBezTo>
                  <a:cubicBezTo>
                    <a:pt x="42" y="24"/>
                    <a:pt x="46" y="21"/>
                    <a:pt x="5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5" name="Freeform 270"/>
            <p:cNvSpPr/>
            <p:nvPr/>
          </p:nvSpPr>
          <p:spPr bwMode="auto">
            <a:xfrm>
              <a:off x="2644" y="2517"/>
              <a:ext cx="171" cy="130"/>
            </a:xfrm>
            <a:custGeom>
              <a:avLst/>
              <a:gdLst>
                <a:gd name="T0" fmla="*/ 32 w 91"/>
                <a:gd name="T1" fmla="*/ 7 h 69"/>
                <a:gd name="T2" fmla="*/ 91 w 91"/>
                <a:gd name="T3" fmla="*/ 0 h 69"/>
                <a:gd name="T4" fmla="*/ 88 w 91"/>
                <a:gd name="T5" fmla="*/ 18 h 69"/>
                <a:gd name="T6" fmla="*/ 74 w 91"/>
                <a:gd name="T7" fmla="*/ 47 h 69"/>
                <a:gd name="T8" fmla="*/ 40 w 91"/>
                <a:gd name="T9" fmla="*/ 69 h 69"/>
                <a:gd name="T10" fmla="*/ 0 w 91"/>
                <a:gd name="T11" fmla="*/ 54 h 69"/>
                <a:gd name="T12" fmla="*/ 5 w 91"/>
                <a:gd name="T13" fmla="*/ 25 h 69"/>
                <a:gd name="T14" fmla="*/ 32 w 91"/>
                <a:gd name="T15" fmla="*/ 7 h 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69">
                  <a:moveTo>
                    <a:pt x="32" y="7"/>
                  </a:moveTo>
                  <a:cubicBezTo>
                    <a:pt x="52" y="3"/>
                    <a:pt x="72" y="7"/>
                    <a:pt x="91" y="0"/>
                  </a:cubicBezTo>
                  <a:cubicBezTo>
                    <a:pt x="90" y="5"/>
                    <a:pt x="89" y="14"/>
                    <a:pt x="88" y="18"/>
                  </a:cubicBezTo>
                  <a:cubicBezTo>
                    <a:pt x="82" y="27"/>
                    <a:pt x="79" y="37"/>
                    <a:pt x="74" y="47"/>
                  </a:cubicBezTo>
                  <a:cubicBezTo>
                    <a:pt x="64" y="56"/>
                    <a:pt x="52" y="63"/>
                    <a:pt x="40" y="69"/>
                  </a:cubicBezTo>
                  <a:cubicBezTo>
                    <a:pt x="25" y="69"/>
                    <a:pt x="12" y="63"/>
                    <a:pt x="0" y="54"/>
                  </a:cubicBezTo>
                  <a:cubicBezTo>
                    <a:pt x="2" y="44"/>
                    <a:pt x="4" y="34"/>
                    <a:pt x="5" y="25"/>
                  </a:cubicBezTo>
                  <a:cubicBezTo>
                    <a:pt x="15" y="20"/>
                    <a:pt x="24" y="14"/>
                    <a:pt x="3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6" name="Freeform 271"/>
            <p:cNvSpPr/>
            <p:nvPr/>
          </p:nvSpPr>
          <p:spPr bwMode="auto">
            <a:xfrm>
              <a:off x="2870" y="2461"/>
              <a:ext cx="93" cy="71"/>
            </a:xfrm>
            <a:custGeom>
              <a:avLst/>
              <a:gdLst>
                <a:gd name="T0" fmla="*/ 18 w 50"/>
                <a:gd name="T1" fmla="*/ 4 h 38"/>
                <a:gd name="T2" fmla="*/ 50 w 50"/>
                <a:gd name="T3" fmla="*/ 0 h 38"/>
                <a:gd name="T4" fmla="*/ 49 w 50"/>
                <a:gd name="T5" fmla="*/ 10 h 38"/>
                <a:gd name="T6" fmla="*/ 41 w 50"/>
                <a:gd name="T7" fmla="*/ 26 h 38"/>
                <a:gd name="T8" fmla="*/ 22 w 50"/>
                <a:gd name="T9" fmla="*/ 38 h 38"/>
                <a:gd name="T10" fmla="*/ 0 w 50"/>
                <a:gd name="T11" fmla="*/ 30 h 38"/>
                <a:gd name="T12" fmla="*/ 3 w 50"/>
                <a:gd name="T13" fmla="*/ 13 h 38"/>
                <a:gd name="T14" fmla="*/ 18 w 50"/>
                <a:gd name="T15" fmla="*/ 4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38">
                  <a:moveTo>
                    <a:pt x="18" y="4"/>
                  </a:moveTo>
                  <a:cubicBezTo>
                    <a:pt x="28" y="1"/>
                    <a:pt x="40" y="4"/>
                    <a:pt x="50" y="0"/>
                  </a:cubicBezTo>
                  <a:cubicBezTo>
                    <a:pt x="50" y="2"/>
                    <a:pt x="49" y="7"/>
                    <a:pt x="49" y="10"/>
                  </a:cubicBezTo>
                  <a:cubicBezTo>
                    <a:pt x="45" y="15"/>
                    <a:pt x="44" y="21"/>
                    <a:pt x="41" y="26"/>
                  </a:cubicBezTo>
                  <a:cubicBezTo>
                    <a:pt x="35" y="31"/>
                    <a:pt x="29" y="35"/>
                    <a:pt x="22" y="38"/>
                  </a:cubicBezTo>
                  <a:cubicBezTo>
                    <a:pt x="14" y="38"/>
                    <a:pt x="6" y="35"/>
                    <a:pt x="0" y="30"/>
                  </a:cubicBezTo>
                  <a:cubicBezTo>
                    <a:pt x="1" y="24"/>
                    <a:pt x="2" y="19"/>
                    <a:pt x="3" y="13"/>
                  </a:cubicBezTo>
                  <a:cubicBezTo>
                    <a:pt x="8" y="11"/>
                    <a:pt x="13" y="7"/>
                    <a:pt x="1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7" name="Freeform 272"/>
            <p:cNvSpPr/>
            <p:nvPr/>
          </p:nvSpPr>
          <p:spPr bwMode="auto">
            <a:xfrm>
              <a:off x="3033" y="2284"/>
              <a:ext cx="122" cy="92"/>
            </a:xfrm>
            <a:custGeom>
              <a:avLst/>
              <a:gdLst>
                <a:gd name="T0" fmla="*/ 23 w 65"/>
                <a:gd name="T1" fmla="*/ 4 h 49"/>
                <a:gd name="T2" fmla="*/ 65 w 65"/>
                <a:gd name="T3" fmla="*/ 0 h 49"/>
                <a:gd name="T4" fmla="*/ 63 w 65"/>
                <a:gd name="T5" fmla="*/ 13 h 49"/>
                <a:gd name="T6" fmla="*/ 53 w 65"/>
                <a:gd name="T7" fmla="*/ 33 h 49"/>
                <a:gd name="T8" fmla="*/ 28 w 65"/>
                <a:gd name="T9" fmla="*/ 49 h 49"/>
                <a:gd name="T10" fmla="*/ 0 w 65"/>
                <a:gd name="T11" fmla="*/ 38 h 49"/>
                <a:gd name="T12" fmla="*/ 4 w 65"/>
                <a:gd name="T13" fmla="*/ 17 h 49"/>
                <a:gd name="T14" fmla="*/ 23 w 65"/>
                <a:gd name="T15" fmla="*/ 4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49">
                  <a:moveTo>
                    <a:pt x="23" y="4"/>
                  </a:moveTo>
                  <a:cubicBezTo>
                    <a:pt x="37" y="2"/>
                    <a:pt x="51" y="5"/>
                    <a:pt x="65" y="0"/>
                  </a:cubicBezTo>
                  <a:cubicBezTo>
                    <a:pt x="65" y="3"/>
                    <a:pt x="64" y="10"/>
                    <a:pt x="63" y="13"/>
                  </a:cubicBezTo>
                  <a:cubicBezTo>
                    <a:pt x="59" y="19"/>
                    <a:pt x="57" y="27"/>
                    <a:pt x="53" y="33"/>
                  </a:cubicBezTo>
                  <a:cubicBezTo>
                    <a:pt x="46" y="40"/>
                    <a:pt x="37" y="45"/>
                    <a:pt x="28" y="49"/>
                  </a:cubicBezTo>
                  <a:cubicBezTo>
                    <a:pt x="18" y="49"/>
                    <a:pt x="8" y="45"/>
                    <a:pt x="0" y="38"/>
                  </a:cubicBezTo>
                  <a:cubicBezTo>
                    <a:pt x="1" y="31"/>
                    <a:pt x="3" y="24"/>
                    <a:pt x="4" y="17"/>
                  </a:cubicBezTo>
                  <a:cubicBezTo>
                    <a:pt x="11" y="14"/>
                    <a:pt x="17" y="10"/>
                    <a:pt x="2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8" name="Freeform 273"/>
            <p:cNvSpPr/>
            <p:nvPr/>
          </p:nvSpPr>
          <p:spPr bwMode="auto">
            <a:xfrm>
              <a:off x="3277" y="403"/>
              <a:ext cx="413" cy="404"/>
            </a:xfrm>
            <a:custGeom>
              <a:avLst/>
              <a:gdLst>
                <a:gd name="T0" fmla="*/ 141 w 220"/>
                <a:gd name="T1" fmla="*/ 0 h 215"/>
                <a:gd name="T2" fmla="*/ 169 w 220"/>
                <a:gd name="T3" fmla="*/ 23 h 215"/>
                <a:gd name="T4" fmla="*/ 186 w 220"/>
                <a:gd name="T5" fmla="*/ 23 h 215"/>
                <a:gd name="T6" fmla="*/ 213 w 220"/>
                <a:gd name="T7" fmla="*/ 78 h 215"/>
                <a:gd name="T8" fmla="*/ 220 w 220"/>
                <a:gd name="T9" fmla="*/ 103 h 215"/>
                <a:gd name="T10" fmla="*/ 155 w 220"/>
                <a:gd name="T11" fmla="*/ 166 h 215"/>
                <a:gd name="T12" fmla="*/ 116 w 220"/>
                <a:gd name="T13" fmla="*/ 191 h 215"/>
                <a:gd name="T14" fmla="*/ 93 w 220"/>
                <a:gd name="T15" fmla="*/ 215 h 215"/>
                <a:gd name="T16" fmla="*/ 103 w 220"/>
                <a:gd name="T17" fmla="*/ 197 h 215"/>
                <a:gd name="T18" fmla="*/ 102 w 220"/>
                <a:gd name="T19" fmla="*/ 169 h 215"/>
                <a:gd name="T20" fmla="*/ 113 w 220"/>
                <a:gd name="T21" fmla="*/ 125 h 215"/>
                <a:gd name="T22" fmla="*/ 75 w 220"/>
                <a:gd name="T23" fmla="*/ 121 h 215"/>
                <a:gd name="T24" fmla="*/ 38 w 220"/>
                <a:gd name="T25" fmla="*/ 164 h 215"/>
                <a:gd name="T26" fmla="*/ 0 w 220"/>
                <a:gd name="T27" fmla="*/ 144 h 215"/>
                <a:gd name="T28" fmla="*/ 10 w 220"/>
                <a:gd name="T29" fmla="*/ 113 h 215"/>
                <a:gd name="T30" fmla="*/ 6 w 220"/>
                <a:gd name="T31" fmla="*/ 63 h 215"/>
                <a:gd name="T32" fmla="*/ 38 w 220"/>
                <a:gd name="T33" fmla="*/ 91 h 215"/>
                <a:gd name="T34" fmla="*/ 108 w 220"/>
                <a:gd name="T35" fmla="*/ 31 h 215"/>
                <a:gd name="T36" fmla="*/ 128 w 220"/>
                <a:gd name="T37" fmla="*/ 31 h 215"/>
                <a:gd name="T38" fmla="*/ 141 w 220"/>
                <a:gd name="T39"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0" h="215">
                  <a:moveTo>
                    <a:pt x="141" y="0"/>
                  </a:moveTo>
                  <a:cubicBezTo>
                    <a:pt x="152" y="5"/>
                    <a:pt x="161" y="13"/>
                    <a:pt x="169" y="23"/>
                  </a:cubicBezTo>
                  <a:cubicBezTo>
                    <a:pt x="174" y="23"/>
                    <a:pt x="180" y="23"/>
                    <a:pt x="186" y="23"/>
                  </a:cubicBezTo>
                  <a:cubicBezTo>
                    <a:pt x="197" y="40"/>
                    <a:pt x="203" y="60"/>
                    <a:pt x="213" y="78"/>
                  </a:cubicBezTo>
                  <a:cubicBezTo>
                    <a:pt x="217" y="86"/>
                    <a:pt x="218" y="94"/>
                    <a:pt x="220" y="103"/>
                  </a:cubicBezTo>
                  <a:cubicBezTo>
                    <a:pt x="193" y="118"/>
                    <a:pt x="185" y="155"/>
                    <a:pt x="155" y="166"/>
                  </a:cubicBezTo>
                  <a:cubicBezTo>
                    <a:pt x="141" y="173"/>
                    <a:pt x="129" y="182"/>
                    <a:pt x="116" y="191"/>
                  </a:cubicBezTo>
                  <a:cubicBezTo>
                    <a:pt x="112" y="202"/>
                    <a:pt x="103" y="210"/>
                    <a:pt x="93" y="215"/>
                  </a:cubicBezTo>
                  <a:cubicBezTo>
                    <a:pt x="96" y="209"/>
                    <a:pt x="100" y="203"/>
                    <a:pt x="103" y="197"/>
                  </a:cubicBezTo>
                  <a:cubicBezTo>
                    <a:pt x="104" y="188"/>
                    <a:pt x="94" y="178"/>
                    <a:pt x="102" y="169"/>
                  </a:cubicBezTo>
                  <a:cubicBezTo>
                    <a:pt x="110" y="157"/>
                    <a:pt x="117" y="141"/>
                    <a:pt x="113" y="125"/>
                  </a:cubicBezTo>
                  <a:cubicBezTo>
                    <a:pt x="103" y="116"/>
                    <a:pt x="88" y="121"/>
                    <a:pt x="75" y="121"/>
                  </a:cubicBezTo>
                  <a:cubicBezTo>
                    <a:pt x="62" y="135"/>
                    <a:pt x="52" y="151"/>
                    <a:pt x="38" y="164"/>
                  </a:cubicBezTo>
                  <a:cubicBezTo>
                    <a:pt x="26" y="157"/>
                    <a:pt x="13" y="151"/>
                    <a:pt x="0" y="144"/>
                  </a:cubicBezTo>
                  <a:cubicBezTo>
                    <a:pt x="3" y="134"/>
                    <a:pt x="8" y="123"/>
                    <a:pt x="10" y="113"/>
                  </a:cubicBezTo>
                  <a:cubicBezTo>
                    <a:pt x="8" y="96"/>
                    <a:pt x="3" y="80"/>
                    <a:pt x="6" y="63"/>
                  </a:cubicBezTo>
                  <a:cubicBezTo>
                    <a:pt x="21" y="67"/>
                    <a:pt x="30" y="79"/>
                    <a:pt x="38" y="91"/>
                  </a:cubicBezTo>
                  <a:cubicBezTo>
                    <a:pt x="53" y="63"/>
                    <a:pt x="83" y="50"/>
                    <a:pt x="108" y="31"/>
                  </a:cubicBezTo>
                  <a:cubicBezTo>
                    <a:pt x="115" y="31"/>
                    <a:pt x="121" y="32"/>
                    <a:pt x="128" y="31"/>
                  </a:cubicBezTo>
                  <a:cubicBezTo>
                    <a:pt x="135" y="22"/>
                    <a:pt x="137" y="11"/>
                    <a:pt x="14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9" name="Freeform 274"/>
            <p:cNvSpPr/>
            <p:nvPr/>
          </p:nvSpPr>
          <p:spPr bwMode="auto">
            <a:xfrm>
              <a:off x="2950" y="516"/>
              <a:ext cx="385" cy="584"/>
            </a:xfrm>
            <a:custGeom>
              <a:avLst/>
              <a:gdLst>
                <a:gd name="T0" fmla="*/ 103 w 205"/>
                <a:gd name="T1" fmla="*/ 12 h 311"/>
                <a:gd name="T2" fmla="*/ 135 w 205"/>
                <a:gd name="T3" fmla="*/ 10 h 311"/>
                <a:gd name="T4" fmla="*/ 155 w 205"/>
                <a:gd name="T5" fmla="*/ 58 h 311"/>
                <a:gd name="T6" fmla="*/ 176 w 205"/>
                <a:gd name="T7" fmla="*/ 58 h 311"/>
                <a:gd name="T8" fmla="*/ 168 w 205"/>
                <a:gd name="T9" fmla="*/ 77 h 311"/>
                <a:gd name="T10" fmla="*/ 205 w 205"/>
                <a:gd name="T11" fmla="*/ 108 h 311"/>
                <a:gd name="T12" fmla="*/ 178 w 205"/>
                <a:gd name="T13" fmla="*/ 148 h 311"/>
                <a:gd name="T14" fmla="*/ 166 w 205"/>
                <a:gd name="T15" fmla="*/ 153 h 311"/>
                <a:gd name="T16" fmla="*/ 136 w 205"/>
                <a:gd name="T17" fmla="*/ 131 h 311"/>
                <a:gd name="T18" fmla="*/ 144 w 205"/>
                <a:gd name="T19" fmla="*/ 117 h 311"/>
                <a:gd name="T20" fmla="*/ 125 w 205"/>
                <a:gd name="T21" fmla="*/ 104 h 311"/>
                <a:gd name="T22" fmla="*/ 129 w 205"/>
                <a:gd name="T23" fmla="*/ 85 h 311"/>
                <a:gd name="T24" fmla="*/ 103 w 205"/>
                <a:gd name="T25" fmla="*/ 84 h 311"/>
                <a:gd name="T26" fmla="*/ 100 w 205"/>
                <a:gd name="T27" fmla="*/ 81 h 311"/>
                <a:gd name="T28" fmla="*/ 97 w 205"/>
                <a:gd name="T29" fmla="*/ 78 h 311"/>
                <a:gd name="T30" fmla="*/ 89 w 205"/>
                <a:gd name="T31" fmla="*/ 76 h 311"/>
                <a:gd name="T32" fmla="*/ 85 w 205"/>
                <a:gd name="T33" fmla="*/ 86 h 311"/>
                <a:gd name="T34" fmla="*/ 57 w 205"/>
                <a:gd name="T35" fmla="*/ 133 h 311"/>
                <a:gd name="T36" fmla="*/ 80 w 205"/>
                <a:gd name="T37" fmla="*/ 158 h 311"/>
                <a:gd name="T38" fmla="*/ 103 w 205"/>
                <a:gd name="T39" fmla="*/ 150 h 311"/>
                <a:gd name="T40" fmla="*/ 103 w 205"/>
                <a:gd name="T41" fmla="*/ 149 h 311"/>
                <a:gd name="T42" fmla="*/ 103 w 205"/>
                <a:gd name="T43" fmla="*/ 185 h 311"/>
                <a:gd name="T44" fmla="*/ 140 w 205"/>
                <a:gd name="T45" fmla="*/ 198 h 311"/>
                <a:gd name="T46" fmla="*/ 145 w 205"/>
                <a:gd name="T47" fmla="*/ 197 h 311"/>
                <a:gd name="T48" fmla="*/ 145 w 205"/>
                <a:gd name="T49" fmla="*/ 201 h 311"/>
                <a:gd name="T50" fmla="*/ 145 w 205"/>
                <a:gd name="T51" fmla="*/ 209 h 311"/>
                <a:gd name="T52" fmla="*/ 93 w 205"/>
                <a:gd name="T53" fmla="*/ 245 h 311"/>
                <a:gd name="T54" fmla="*/ 67 w 205"/>
                <a:gd name="T55" fmla="*/ 304 h 311"/>
                <a:gd name="T56" fmla="*/ 3 w 205"/>
                <a:gd name="T57" fmla="*/ 300 h 311"/>
                <a:gd name="T58" fmla="*/ 13 w 205"/>
                <a:gd name="T59" fmla="*/ 261 h 311"/>
                <a:gd name="T60" fmla="*/ 12 w 205"/>
                <a:gd name="T61" fmla="*/ 219 h 311"/>
                <a:gd name="T62" fmla="*/ 1 w 205"/>
                <a:gd name="T63" fmla="*/ 209 h 311"/>
                <a:gd name="T64" fmla="*/ 7 w 205"/>
                <a:gd name="T65" fmla="*/ 179 h 311"/>
                <a:gd name="T66" fmla="*/ 26 w 205"/>
                <a:gd name="T67" fmla="*/ 168 h 311"/>
                <a:gd name="T68" fmla="*/ 29 w 205"/>
                <a:gd name="T69" fmla="*/ 141 h 311"/>
                <a:gd name="T70" fmla="*/ 10 w 205"/>
                <a:gd name="T71" fmla="*/ 135 h 311"/>
                <a:gd name="T72" fmla="*/ 20 w 205"/>
                <a:gd name="T73" fmla="*/ 113 h 311"/>
                <a:gd name="T74" fmla="*/ 4 w 205"/>
                <a:gd name="T75" fmla="*/ 73 h 311"/>
                <a:gd name="T76" fmla="*/ 30 w 205"/>
                <a:gd name="T77" fmla="*/ 31 h 311"/>
                <a:gd name="T78" fmla="*/ 40 w 205"/>
                <a:gd name="T79" fmla="*/ 57 h 311"/>
                <a:gd name="T80" fmla="*/ 96 w 205"/>
                <a:gd name="T81" fmla="*/ 37 h 311"/>
                <a:gd name="T82" fmla="*/ 103 w 205"/>
                <a:gd name="T83" fmla="*/ 12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5" h="311">
                  <a:moveTo>
                    <a:pt x="103" y="12"/>
                  </a:moveTo>
                  <a:cubicBezTo>
                    <a:pt x="112" y="7"/>
                    <a:pt x="127" y="0"/>
                    <a:pt x="135" y="10"/>
                  </a:cubicBezTo>
                  <a:cubicBezTo>
                    <a:pt x="148" y="23"/>
                    <a:pt x="140" y="46"/>
                    <a:pt x="155" y="58"/>
                  </a:cubicBezTo>
                  <a:cubicBezTo>
                    <a:pt x="162" y="60"/>
                    <a:pt x="169" y="58"/>
                    <a:pt x="176" y="58"/>
                  </a:cubicBezTo>
                  <a:cubicBezTo>
                    <a:pt x="173" y="64"/>
                    <a:pt x="170" y="71"/>
                    <a:pt x="168" y="77"/>
                  </a:cubicBezTo>
                  <a:cubicBezTo>
                    <a:pt x="173" y="95"/>
                    <a:pt x="192" y="98"/>
                    <a:pt x="205" y="108"/>
                  </a:cubicBezTo>
                  <a:cubicBezTo>
                    <a:pt x="195" y="121"/>
                    <a:pt x="188" y="135"/>
                    <a:pt x="178" y="148"/>
                  </a:cubicBezTo>
                  <a:cubicBezTo>
                    <a:pt x="176" y="152"/>
                    <a:pt x="170" y="154"/>
                    <a:pt x="166" y="153"/>
                  </a:cubicBezTo>
                  <a:cubicBezTo>
                    <a:pt x="154" y="149"/>
                    <a:pt x="145" y="140"/>
                    <a:pt x="136" y="131"/>
                  </a:cubicBezTo>
                  <a:cubicBezTo>
                    <a:pt x="139" y="127"/>
                    <a:pt x="141" y="122"/>
                    <a:pt x="144" y="117"/>
                  </a:cubicBezTo>
                  <a:cubicBezTo>
                    <a:pt x="138" y="112"/>
                    <a:pt x="131" y="108"/>
                    <a:pt x="125" y="104"/>
                  </a:cubicBezTo>
                  <a:cubicBezTo>
                    <a:pt x="126" y="98"/>
                    <a:pt x="128" y="91"/>
                    <a:pt x="129" y="85"/>
                  </a:cubicBezTo>
                  <a:cubicBezTo>
                    <a:pt x="120" y="85"/>
                    <a:pt x="112" y="85"/>
                    <a:pt x="103" y="84"/>
                  </a:cubicBezTo>
                  <a:cubicBezTo>
                    <a:pt x="102" y="83"/>
                    <a:pt x="101" y="82"/>
                    <a:pt x="100" y="81"/>
                  </a:cubicBezTo>
                  <a:cubicBezTo>
                    <a:pt x="97" y="78"/>
                    <a:pt x="97" y="78"/>
                    <a:pt x="97" y="78"/>
                  </a:cubicBezTo>
                  <a:cubicBezTo>
                    <a:pt x="95" y="78"/>
                    <a:pt x="91" y="76"/>
                    <a:pt x="89" y="76"/>
                  </a:cubicBezTo>
                  <a:cubicBezTo>
                    <a:pt x="88" y="78"/>
                    <a:pt x="86" y="83"/>
                    <a:pt x="85" y="86"/>
                  </a:cubicBezTo>
                  <a:cubicBezTo>
                    <a:pt x="67" y="94"/>
                    <a:pt x="63" y="116"/>
                    <a:pt x="57" y="133"/>
                  </a:cubicBezTo>
                  <a:cubicBezTo>
                    <a:pt x="60" y="144"/>
                    <a:pt x="67" y="157"/>
                    <a:pt x="80" y="158"/>
                  </a:cubicBezTo>
                  <a:cubicBezTo>
                    <a:pt x="88" y="159"/>
                    <a:pt x="95" y="153"/>
                    <a:pt x="103" y="150"/>
                  </a:cubicBezTo>
                  <a:cubicBezTo>
                    <a:pt x="103" y="149"/>
                    <a:pt x="103" y="149"/>
                    <a:pt x="103" y="149"/>
                  </a:cubicBezTo>
                  <a:cubicBezTo>
                    <a:pt x="103" y="161"/>
                    <a:pt x="100" y="173"/>
                    <a:pt x="103" y="185"/>
                  </a:cubicBezTo>
                  <a:cubicBezTo>
                    <a:pt x="109" y="198"/>
                    <a:pt x="126" y="202"/>
                    <a:pt x="140" y="198"/>
                  </a:cubicBezTo>
                  <a:cubicBezTo>
                    <a:pt x="145" y="197"/>
                    <a:pt x="145" y="197"/>
                    <a:pt x="145" y="197"/>
                  </a:cubicBezTo>
                  <a:cubicBezTo>
                    <a:pt x="145" y="201"/>
                    <a:pt x="145" y="201"/>
                    <a:pt x="145" y="201"/>
                  </a:cubicBezTo>
                  <a:cubicBezTo>
                    <a:pt x="145" y="203"/>
                    <a:pt x="145" y="207"/>
                    <a:pt x="145" y="209"/>
                  </a:cubicBezTo>
                  <a:cubicBezTo>
                    <a:pt x="130" y="225"/>
                    <a:pt x="108" y="230"/>
                    <a:pt x="93" y="245"/>
                  </a:cubicBezTo>
                  <a:cubicBezTo>
                    <a:pt x="71" y="256"/>
                    <a:pt x="69" y="283"/>
                    <a:pt x="67" y="304"/>
                  </a:cubicBezTo>
                  <a:cubicBezTo>
                    <a:pt x="45" y="311"/>
                    <a:pt x="25" y="300"/>
                    <a:pt x="3" y="300"/>
                  </a:cubicBezTo>
                  <a:cubicBezTo>
                    <a:pt x="4" y="287"/>
                    <a:pt x="7" y="273"/>
                    <a:pt x="13" y="261"/>
                  </a:cubicBezTo>
                  <a:cubicBezTo>
                    <a:pt x="19" y="248"/>
                    <a:pt x="15" y="233"/>
                    <a:pt x="12" y="219"/>
                  </a:cubicBezTo>
                  <a:cubicBezTo>
                    <a:pt x="8" y="216"/>
                    <a:pt x="4" y="213"/>
                    <a:pt x="1" y="209"/>
                  </a:cubicBezTo>
                  <a:cubicBezTo>
                    <a:pt x="0" y="198"/>
                    <a:pt x="3" y="188"/>
                    <a:pt x="7" y="179"/>
                  </a:cubicBezTo>
                  <a:cubicBezTo>
                    <a:pt x="12" y="174"/>
                    <a:pt x="21" y="172"/>
                    <a:pt x="26" y="168"/>
                  </a:cubicBezTo>
                  <a:cubicBezTo>
                    <a:pt x="29" y="159"/>
                    <a:pt x="28" y="150"/>
                    <a:pt x="29" y="141"/>
                  </a:cubicBezTo>
                  <a:cubicBezTo>
                    <a:pt x="23" y="139"/>
                    <a:pt x="17" y="137"/>
                    <a:pt x="10" y="135"/>
                  </a:cubicBezTo>
                  <a:cubicBezTo>
                    <a:pt x="14" y="128"/>
                    <a:pt x="17" y="120"/>
                    <a:pt x="20" y="113"/>
                  </a:cubicBezTo>
                  <a:cubicBezTo>
                    <a:pt x="13" y="101"/>
                    <a:pt x="2" y="88"/>
                    <a:pt x="4" y="73"/>
                  </a:cubicBezTo>
                  <a:cubicBezTo>
                    <a:pt x="5" y="56"/>
                    <a:pt x="15" y="40"/>
                    <a:pt x="30" y="31"/>
                  </a:cubicBezTo>
                  <a:cubicBezTo>
                    <a:pt x="33" y="39"/>
                    <a:pt x="36" y="48"/>
                    <a:pt x="40" y="57"/>
                  </a:cubicBezTo>
                  <a:cubicBezTo>
                    <a:pt x="58" y="48"/>
                    <a:pt x="75" y="35"/>
                    <a:pt x="96" y="37"/>
                  </a:cubicBezTo>
                  <a:cubicBezTo>
                    <a:pt x="98" y="29"/>
                    <a:pt x="100" y="20"/>
                    <a:pt x="103"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00" name="Freeform 275"/>
            <p:cNvSpPr/>
            <p:nvPr/>
          </p:nvSpPr>
          <p:spPr bwMode="auto">
            <a:xfrm>
              <a:off x="3001" y="627"/>
              <a:ext cx="261" cy="303"/>
            </a:xfrm>
            <a:custGeom>
              <a:avLst/>
              <a:gdLst>
                <a:gd name="T0" fmla="*/ 35 w 139"/>
                <a:gd name="T1" fmla="*/ 42 h 161"/>
                <a:gd name="T2" fmla="*/ 88 w 139"/>
                <a:gd name="T3" fmla="*/ 0 h 161"/>
                <a:gd name="T4" fmla="*/ 94 w 139"/>
                <a:gd name="T5" fmla="*/ 6 h 161"/>
                <a:gd name="T6" fmla="*/ 106 w 139"/>
                <a:gd name="T7" fmla="*/ 19 h 161"/>
                <a:gd name="T8" fmla="*/ 139 w 139"/>
                <a:gd name="T9" fmla="*/ 18 h 161"/>
                <a:gd name="T10" fmla="*/ 113 w 139"/>
                <a:gd name="T11" fmla="*/ 148 h 161"/>
                <a:gd name="T12" fmla="*/ 95 w 139"/>
                <a:gd name="T13" fmla="*/ 154 h 161"/>
                <a:gd name="T14" fmla="*/ 94 w 139"/>
                <a:gd name="T15" fmla="*/ 155 h 161"/>
                <a:gd name="T16" fmla="*/ 19 w 139"/>
                <a:gd name="T17" fmla="*/ 154 h 161"/>
                <a:gd name="T18" fmla="*/ 35 w 139"/>
                <a:gd name="T19" fmla="*/ 4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61">
                  <a:moveTo>
                    <a:pt x="35" y="42"/>
                  </a:moveTo>
                  <a:cubicBezTo>
                    <a:pt x="50" y="25"/>
                    <a:pt x="70" y="13"/>
                    <a:pt x="88" y="0"/>
                  </a:cubicBezTo>
                  <a:cubicBezTo>
                    <a:pt x="90" y="1"/>
                    <a:pt x="93" y="4"/>
                    <a:pt x="94" y="6"/>
                  </a:cubicBezTo>
                  <a:cubicBezTo>
                    <a:pt x="97" y="9"/>
                    <a:pt x="103" y="15"/>
                    <a:pt x="106" y="19"/>
                  </a:cubicBezTo>
                  <a:cubicBezTo>
                    <a:pt x="117" y="19"/>
                    <a:pt x="128" y="18"/>
                    <a:pt x="139" y="18"/>
                  </a:cubicBezTo>
                  <a:cubicBezTo>
                    <a:pt x="134" y="62"/>
                    <a:pt x="134" y="109"/>
                    <a:pt x="113" y="148"/>
                  </a:cubicBezTo>
                  <a:cubicBezTo>
                    <a:pt x="108" y="150"/>
                    <a:pt x="99" y="153"/>
                    <a:pt x="95" y="154"/>
                  </a:cubicBezTo>
                  <a:cubicBezTo>
                    <a:pt x="94" y="155"/>
                    <a:pt x="94" y="155"/>
                    <a:pt x="94" y="155"/>
                  </a:cubicBezTo>
                  <a:cubicBezTo>
                    <a:pt x="69" y="160"/>
                    <a:pt x="43" y="161"/>
                    <a:pt x="19" y="154"/>
                  </a:cubicBezTo>
                  <a:cubicBezTo>
                    <a:pt x="0" y="116"/>
                    <a:pt x="16" y="76"/>
                    <a:pt x="35"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01" name="Freeform 276"/>
            <p:cNvSpPr/>
            <p:nvPr/>
          </p:nvSpPr>
          <p:spPr bwMode="auto">
            <a:xfrm>
              <a:off x="3230" y="633"/>
              <a:ext cx="255" cy="345"/>
            </a:xfrm>
            <a:custGeom>
              <a:avLst/>
              <a:gdLst>
                <a:gd name="T0" fmla="*/ 79 w 136"/>
                <a:gd name="T1" fmla="*/ 31 h 184"/>
                <a:gd name="T2" fmla="*/ 111 w 136"/>
                <a:gd name="T3" fmla="*/ 4 h 184"/>
                <a:gd name="T4" fmla="*/ 132 w 136"/>
                <a:gd name="T5" fmla="*/ 11 h 184"/>
                <a:gd name="T6" fmla="*/ 111 w 136"/>
                <a:gd name="T7" fmla="*/ 104 h 184"/>
                <a:gd name="T8" fmla="*/ 112 w 136"/>
                <a:gd name="T9" fmla="*/ 132 h 184"/>
                <a:gd name="T10" fmla="*/ 51 w 136"/>
                <a:gd name="T11" fmla="*/ 172 h 184"/>
                <a:gd name="T12" fmla="*/ 0 w 136"/>
                <a:gd name="T13" fmla="*/ 146 h 184"/>
                <a:gd name="T14" fmla="*/ 18 w 136"/>
                <a:gd name="T15" fmla="*/ 101 h 184"/>
                <a:gd name="T16" fmla="*/ 79 w 136"/>
                <a:gd name="T17" fmla="*/ 3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6" h="184">
                  <a:moveTo>
                    <a:pt x="79" y="31"/>
                  </a:moveTo>
                  <a:cubicBezTo>
                    <a:pt x="90" y="15"/>
                    <a:pt x="104" y="2"/>
                    <a:pt x="111" y="4"/>
                  </a:cubicBezTo>
                  <a:cubicBezTo>
                    <a:pt x="126" y="0"/>
                    <a:pt x="130" y="0"/>
                    <a:pt x="132" y="11"/>
                  </a:cubicBezTo>
                  <a:cubicBezTo>
                    <a:pt x="136" y="31"/>
                    <a:pt x="108" y="51"/>
                    <a:pt x="111" y="104"/>
                  </a:cubicBezTo>
                  <a:cubicBezTo>
                    <a:pt x="113" y="124"/>
                    <a:pt x="124" y="118"/>
                    <a:pt x="112" y="132"/>
                  </a:cubicBezTo>
                  <a:cubicBezTo>
                    <a:pt x="111" y="144"/>
                    <a:pt x="54" y="184"/>
                    <a:pt x="51" y="172"/>
                  </a:cubicBezTo>
                  <a:cubicBezTo>
                    <a:pt x="44" y="134"/>
                    <a:pt x="23" y="136"/>
                    <a:pt x="0" y="146"/>
                  </a:cubicBezTo>
                  <a:cubicBezTo>
                    <a:pt x="3" y="135"/>
                    <a:pt x="15" y="112"/>
                    <a:pt x="18" y="101"/>
                  </a:cubicBezTo>
                  <a:cubicBezTo>
                    <a:pt x="53" y="66"/>
                    <a:pt x="44" y="62"/>
                    <a:pt x="79"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02" name="Freeform 277"/>
            <p:cNvSpPr/>
            <p:nvPr/>
          </p:nvSpPr>
          <p:spPr bwMode="auto">
            <a:xfrm>
              <a:off x="3337" y="1358"/>
              <a:ext cx="37" cy="22"/>
            </a:xfrm>
            <a:custGeom>
              <a:avLst/>
              <a:gdLst>
                <a:gd name="T0" fmla="*/ 0 w 20"/>
                <a:gd name="T1" fmla="*/ 10 h 12"/>
                <a:gd name="T2" fmla="*/ 9 w 20"/>
                <a:gd name="T3" fmla="*/ 0 h 12"/>
                <a:gd name="T4" fmla="*/ 20 w 20"/>
                <a:gd name="T5" fmla="*/ 12 h 12"/>
                <a:gd name="T6" fmla="*/ 0 w 20"/>
                <a:gd name="T7" fmla="*/ 10 h 12"/>
              </a:gdLst>
              <a:ahLst/>
              <a:cxnLst>
                <a:cxn ang="0">
                  <a:pos x="T0" y="T1"/>
                </a:cxn>
                <a:cxn ang="0">
                  <a:pos x="T2" y="T3"/>
                </a:cxn>
                <a:cxn ang="0">
                  <a:pos x="T4" y="T5"/>
                </a:cxn>
                <a:cxn ang="0">
                  <a:pos x="T6" y="T7"/>
                </a:cxn>
              </a:cxnLst>
              <a:rect l="0" t="0" r="r" b="b"/>
              <a:pathLst>
                <a:path w="20" h="12">
                  <a:moveTo>
                    <a:pt x="0" y="10"/>
                  </a:moveTo>
                  <a:cubicBezTo>
                    <a:pt x="3" y="7"/>
                    <a:pt x="6" y="3"/>
                    <a:pt x="9" y="0"/>
                  </a:cubicBezTo>
                  <a:cubicBezTo>
                    <a:pt x="13" y="4"/>
                    <a:pt x="16" y="8"/>
                    <a:pt x="20" y="12"/>
                  </a:cubicBezTo>
                  <a:cubicBezTo>
                    <a:pt x="13" y="12"/>
                    <a:pt x="7" y="11"/>
                    <a:pt x="0"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03" name="Freeform 278"/>
            <p:cNvSpPr/>
            <p:nvPr/>
          </p:nvSpPr>
          <p:spPr bwMode="auto">
            <a:xfrm>
              <a:off x="3549" y="2002"/>
              <a:ext cx="101" cy="239"/>
            </a:xfrm>
            <a:custGeom>
              <a:avLst/>
              <a:gdLst>
                <a:gd name="T0" fmla="*/ 34 w 54"/>
                <a:gd name="T1" fmla="*/ 7 h 127"/>
                <a:gd name="T2" fmla="*/ 53 w 54"/>
                <a:gd name="T3" fmla="*/ 0 h 127"/>
                <a:gd name="T4" fmla="*/ 43 w 54"/>
                <a:gd name="T5" fmla="*/ 84 h 127"/>
                <a:gd name="T6" fmla="*/ 28 w 54"/>
                <a:gd name="T7" fmla="*/ 126 h 127"/>
                <a:gd name="T8" fmla="*/ 14 w 54"/>
                <a:gd name="T9" fmla="*/ 112 h 127"/>
                <a:gd name="T10" fmla="*/ 3 w 54"/>
                <a:gd name="T11" fmla="*/ 73 h 127"/>
                <a:gd name="T12" fmla="*/ 34 w 54"/>
                <a:gd name="T13" fmla="*/ 7 h 127"/>
              </a:gdLst>
              <a:ahLst/>
              <a:cxnLst>
                <a:cxn ang="0">
                  <a:pos x="T0" y="T1"/>
                </a:cxn>
                <a:cxn ang="0">
                  <a:pos x="T2" y="T3"/>
                </a:cxn>
                <a:cxn ang="0">
                  <a:pos x="T4" y="T5"/>
                </a:cxn>
                <a:cxn ang="0">
                  <a:pos x="T6" y="T7"/>
                </a:cxn>
                <a:cxn ang="0">
                  <a:pos x="T8" y="T9"/>
                </a:cxn>
                <a:cxn ang="0">
                  <a:pos x="T10" y="T11"/>
                </a:cxn>
                <a:cxn ang="0">
                  <a:pos x="T12" y="T13"/>
                </a:cxn>
              </a:cxnLst>
              <a:rect l="0" t="0" r="r" b="b"/>
              <a:pathLst>
                <a:path w="54" h="127">
                  <a:moveTo>
                    <a:pt x="34" y="7"/>
                  </a:moveTo>
                  <a:cubicBezTo>
                    <a:pt x="37" y="0"/>
                    <a:pt x="46" y="1"/>
                    <a:pt x="53" y="0"/>
                  </a:cubicBezTo>
                  <a:cubicBezTo>
                    <a:pt x="54" y="28"/>
                    <a:pt x="53" y="57"/>
                    <a:pt x="43" y="84"/>
                  </a:cubicBezTo>
                  <a:cubicBezTo>
                    <a:pt x="37" y="97"/>
                    <a:pt x="34" y="112"/>
                    <a:pt x="28" y="126"/>
                  </a:cubicBezTo>
                  <a:cubicBezTo>
                    <a:pt x="20" y="127"/>
                    <a:pt x="18" y="117"/>
                    <a:pt x="14" y="112"/>
                  </a:cubicBezTo>
                  <a:cubicBezTo>
                    <a:pt x="8" y="100"/>
                    <a:pt x="0" y="86"/>
                    <a:pt x="3" y="73"/>
                  </a:cubicBezTo>
                  <a:cubicBezTo>
                    <a:pt x="16" y="52"/>
                    <a:pt x="20" y="27"/>
                    <a:pt x="3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04" name="Freeform 279"/>
            <p:cNvSpPr/>
            <p:nvPr/>
          </p:nvSpPr>
          <p:spPr bwMode="auto">
            <a:xfrm>
              <a:off x="3538" y="1431"/>
              <a:ext cx="110" cy="109"/>
            </a:xfrm>
            <a:custGeom>
              <a:avLst/>
              <a:gdLst>
                <a:gd name="T0" fmla="*/ 23 w 59"/>
                <a:gd name="T1" fmla="*/ 3 h 58"/>
                <a:gd name="T2" fmla="*/ 51 w 59"/>
                <a:gd name="T3" fmla="*/ 0 h 58"/>
                <a:gd name="T4" fmla="*/ 56 w 59"/>
                <a:gd name="T5" fmla="*/ 0 h 58"/>
                <a:gd name="T6" fmla="*/ 59 w 59"/>
                <a:gd name="T7" fmla="*/ 23 h 58"/>
                <a:gd name="T8" fmla="*/ 21 w 59"/>
                <a:gd name="T9" fmla="*/ 58 h 58"/>
                <a:gd name="T10" fmla="*/ 23 w 59"/>
                <a:gd name="T11" fmla="*/ 3 h 58"/>
              </a:gdLst>
              <a:ahLst/>
              <a:cxnLst>
                <a:cxn ang="0">
                  <a:pos x="T0" y="T1"/>
                </a:cxn>
                <a:cxn ang="0">
                  <a:pos x="T2" y="T3"/>
                </a:cxn>
                <a:cxn ang="0">
                  <a:pos x="T4" y="T5"/>
                </a:cxn>
                <a:cxn ang="0">
                  <a:pos x="T6" y="T7"/>
                </a:cxn>
                <a:cxn ang="0">
                  <a:pos x="T8" y="T9"/>
                </a:cxn>
                <a:cxn ang="0">
                  <a:pos x="T10" y="T11"/>
                </a:cxn>
              </a:cxnLst>
              <a:rect l="0" t="0" r="r" b="b"/>
              <a:pathLst>
                <a:path w="59" h="58">
                  <a:moveTo>
                    <a:pt x="23" y="3"/>
                  </a:moveTo>
                  <a:cubicBezTo>
                    <a:pt x="30" y="2"/>
                    <a:pt x="44" y="1"/>
                    <a:pt x="51" y="0"/>
                  </a:cubicBezTo>
                  <a:cubicBezTo>
                    <a:pt x="56" y="0"/>
                    <a:pt x="56" y="0"/>
                    <a:pt x="56" y="0"/>
                  </a:cubicBezTo>
                  <a:cubicBezTo>
                    <a:pt x="57" y="7"/>
                    <a:pt x="58" y="15"/>
                    <a:pt x="59" y="23"/>
                  </a:cubicBezTo>
                  <a:cubicBezTo>
                    <a:pt x="46" y="34"/>
                    <a:pt x="34" y="46"/>
                    <a:pt x="21" y="58"/>
                  </a:cubicBezTo>
                  <a:cubicBezTo>
                    <a:pt x="0" y="42"/>
                    <a:pt x="15" y="21"/>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05" name="Freeform 280"/>
            <p:cNvSpPr/>
            <p:nvPr/>
          </p:nvSpPr>
          <p:spPr bwMode="auto">
            <a:xfrm>
              <a:off x="1047" y="1659"/>
              <a:ext cx="154" cy="79"/>
            </a:xfrm>
            <a:custGeom>
              <a:avLst/>
              <a:gdLst>
                <a:gd name="T0" fmla="*/ 0 w 82"/>
                <a:gd name="T1" fmla="*/ 8 h 42"/>
                <a:gd name="T2" fmla="*/ 62 w 82"/>
                <a:gd name="T3" fmla="*/ 9 h 42"/>
                <a:gd name="T4" fmla="*/ 66 w 82"/>
                <a:gd name="T5" fmla="*/ 25 h 42"/>
                <a:gd name="T6" fmla="*/ 82 w 82"/>
                <a:gd name="T7" fmla="*/ 12 h 42"/>
                <a:gd name="T8" fmla="*/ 64 w 82"/>
                <a:gd name="T9" fmla="*/ 42 h 42"/>
                <a:gd name="T10" fmla="*/ 58 w 82"/>
                <a:gd name="T11" fmla="*/ 33 h 42"/>
                <a:gd name="T12" fmla="*/ 61 w 82"/>
                <a:gd name="T13" fmla="*/ 14 h 42"/>
                <a:gd name="T14" fmla="*/ 0 w 82"/>
                <a:gd name="T15" fmla="*/ 8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42">
                  <a:moveTo>
                    <a:pt x="0" y="8"/>
                  </a:moveTo>
                  <a:cubicBezTo>
                    <a:pt x="20" y="8"/>
                    <a:pt x="41" y="5"/>
                    <a:pt x="62" y="9"/>
                  </a:cubicBezTo>
                  <a:cubicBezTo>
                    <a:pt x="64" y="14"/>
                    <a:pt x="65" y="20"/>
                    <a:pt x="66" y="25"/>
                  </a:cubicBezTo>
                  <a:cubicBezTo>
                    <a:pt x="71" y="21"/>
                    <a:pt x="77" y="16"/>
                    <a:pt x="82" y="12"/>
                  </a:cubicBezTo>
                  <a:cubicBezTo>
                    <a:pt x="77" y="22"/>
                    <a:pt x="71" y="32"/>
                    <a:pt x="64" y="42"/>
                  </a:cubicBezTo>
                  <a:cubicBezTo>
                    <a:pt x="62" y="39"/>
                    <a:pt x="59" y="35"/>
                    <a:pt x="58" y="33"/>
                  </a:cubicBezTo>
                  <a:cubicBezTo>
                    <a:pt x="59" y="27"/>
                    <a:pt x="63" y="21"/>
                    <a:pt x="61" y="14"/>
                  </a:cubicBezTo>
                  <a:cubicBezTo>
                    <a:pt x="42" y="0"/>
                    <a:pt x="18" y="20"/>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 name="组合 10"/>
          <p:cNvGrpSpPr/>
          <p:nvPr/>
        </p:nvGrpSpPr>
        <p:grpSpPr>
          <a:xfrm>
            <a:off x="6340300" y="3312796"/>
            <a:ext cx="5114390" cy="1431086"/>
            <a:chOff x="6340300" y="3312796"/>
            <a:chExt cx="5114390" cy="1431086"/>
          </a:xfrm>
        </p:grpSpPr>
        <p:sp>
          <p:nvSpPr>
            <p:cNvPr id="106" name="矩形 105"/>
            <p:cNvSpPr/>
            <p:nvPr/>
          </p:nvSpPr>
          <p:spPr>
            <a:xfrm>
              <a:off x="6453303" y="3361798"/>
              <a:ext cx="4987297" cy="1382084"/>
            </a:xfrm>
            <a:prstGeom prst="rect">
              <a:avLst/>
            </a:prstGeom>
            <a:noFill/>
            <a:ln>
              <a:solidFill>
                <a:srgbClr val="2978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08" name="íSľîḑe"/>
            <p:cNvSpPr txBox="1"/>
            <p:nvPr/>
          </p:nvSpPr>
          <p:spPr>
            <a:xfrm>
              <a:off x="6340300" y="3312796"/>
              <a:ext cx="5114390" cy="1371851"/>
            </a:xfrm>
            <a:prstGeom prst="rect">
              <a:avLst/>
            </a:prstGeom>
            <a:noFill/>
            <a:ln>
              <a:noFill/>
            </a:ln>
          </p:spPr>
          <p:txBody>
            <a:bodyPr wrap="square" rtlCol="0" anchor="b">
              <a:spAutoFit/>
            </a:bodyPr>
            <a:lstStyle/>
            <a:p>
              <a:pPr marL="285750" indent="-179705" latinLnBrk="1">
                <a:lnSpc>
                  <a:spcPct val="125000"/>
                </a:lnSpc>
                <a:buFont typeface="Wingdings" panose="05000000000000000000" pitchFamily="2" charset="2"/>
                <a:buChar char="p"/>
              </a:pPr>
              <a:r>
                <a:rPr lang="zh-CN" altLang="en-US" sz="1600" dirty="0">
                  <a:latin typeface="Arial" panose="020B0604020202020204" pitchFamily="34" charset="0"/>
                  <a:ea typeface="微软雅黑" panose="020B0503020204020204" pitchFamily="34" charset="-122"/>
                  <a:sym typeface="Arial" panose="020B0604020202020204" pitchFamily="34" charset="0"/>
                </a:rPr>
                <a:t>我国</a:t>
              </a:r>
              <a:r>
                <a:rPr lang="en-US" altLang="zh-CN" sz="1600" dirty="0">
                  <a:latin typeface="Arial" panose="020B0604020202020204" pitchFamily="34" charset="0"/>
                  <a:ea typeface="微软雅黑" panose="020B0503020204020204" pitchFamily="34" charset="-122"/>
                  <a:sym typeface="Arial" panose="020B0604020202020204" pitchFamily="34" charset="0"/>
                </a:rPr>
                <a:t>20</a:t>
              </a:r>
              <a:r>
                <a:rPr lang="zh-CN" altLang="en-US" sz="1600" dirty="0">
                  <a:latin typeface="Arial" panose="020B0604020202020204" pitchFamily="34" charset="0"/>
                  <a:ea typeface="微软雅黑" panose="020B0503020204020204" pitchFamily="34" charset="-122"/>
                  <a:sym typeface="Arial" panose="020B0604020202020204" pitchFamily="34" charset="0"/>
                </a:rPr>
                <a:t>岁及以上人群哮喘患者</a:t>
              </a:r>
              <a:r>
                <a:rPr lang="en-US" altLang="zh-CN" sz="2000" b="1" dirty="0">
                  <a:solidFill>
                    <a:srgbClr val="E47D13"/>
                  </a:solidFill>
                  <a:latin typeface="Arial" panose="020B0604020202020204" pitchFamily="34" charset="0"/>
                  <a:ea typeface="微软雅黑" panose="020B0503020204020204" pitchFamily="34" charset="-122"/>
                  <a:sym typeface="Arial" panose="020B0604020202020204" pitchFamily="34" charset="0"/>
                </a:rPr>
                <a:t>4570</a:t>
              </a:r>
              <a:r>
                <a:rPr lang="zh-CN" altLang="en-US" sz="2000" b="1" dirty="0">
                  <a:solidFill>
                    <a:srgbClr val="E47D13"/>
                  </a:solidFill>
                  <a:latin typeface="Arial" panose="020B0604020202020204" pitchFamily="34" charset="0"/>
                  <a:ea typeface="微软雅黑" panose="020B0503020204020204" pitchFamily="34" charset="-122"/>
                  <a:sym typeface="Arial" panose="020B0604020202020204" pitchFamily="34" charset="0"/>
                </a:rPr>
                <a:t>万</a:t>
              </a:r>
              <a:r>
                <a:rPr lang="zh-CN" altLang="en-US" sz="1600" b="1" dirty="0">
                  <a:latin typeface="Arial" panose="020B0604020202020204" pitchFamily="34" charset="0"/>
                  <a:ea typeface="微软雅黑" panose="020B0503020204020204" pitchFamily="34" charset="-122"/>
                  <a:sym typeface="Arial" panose="020B0604020202020204" pitchFamily="34" charset="0"/>
                </a:rPr>
                <a:t>，</a:t>
              </a:r>
              <a:r>
                <a:rPr lang="zh-CN" altLang="en-US" sz="1600" dirty="0">
                  <a:latin typeface="Arial" panose="020B0604020202020204" pitchFamily="34" charset="0"/>
                  <a:ea typeface="微软雅黑" panose="020B0503020204020204" pitchFamily="34" charset="-122"/>
                  <a:sym typeface="Arial" panose="020B0604020202020204" pitchFamily="34" charset="0"/>
                </a:rPr>
                <a:t>男性患者人数</a:t>
              </a:r>
              <a:r>
                <a:rPr lang="en-US" altLang="zh-CN" sz="1600" dirty="0">
                  <a:latin typeface="Arial" panose="020B0604020202020204" pitchFamily="34" charset="0"/>
                  <a:ea typeface="微软雅黑" panose="020B0503020204020204" pitchFamily="34" charset="-122"/>
                  <a:sym typeface="Arial" panose="020B0604020202020204" pitchFamily="34" charset="0"/>
                </a:rPr>
                <a:t>2570</a:t>
              </a:r>
              <a:r>
                <a:rPr lang="zh-CN" altLang="en-US" sz="1600" dirty="0">
                  <a:latin typeface="Arial" panose="020B0604020202020204" pitchFamily="34" charset="0"/>
                  <a:ea typeface="微软雅黑" panose="020B0503020204020204" pitchFamily="34" charset="-122"/>
                  <a:sym typeface="Arial" panose="020B0604020202020204" pitchFamily="34" charset="0"/>
                </a:rPr>
                <a:t>万，女性患者人数</a:t>
              </a:r>
              <a:r>
                <a:rPr lang="en-US" altLang="zh-CN" sz="1600" dirty="0">
                  <a:latin typeface="Arial" panose="020B0604020202020204" pitchFamily="34" charset="0"/>
                  <a:ea typeface="微软雅黑" panose="020B0503020204020204" pitchFamily="34" charset="-122"/>
                  <a:sym typeface="Arial" panose="020B0604020202020204" pitchFamily="34" charset="0"/>
                </a:rPr>
                <a:t>2000</a:t>
              </a:r>
              <a:r>
                <a:rPr lang="zh-CN" altLang="en-US" sz="1600" dirty="0">
                  <a:latin typeface="Arial" panose="020B0604020202020204" pitchFamily="34" charset="0"/>
                  <a:ea typeface="微软雅黑" panose="020B0503020204020204" pitchFamily="34" charset="-122"/>
                  <a:sym typeface="Arial" panose="020B0604020202020204" pitchFamily="34" charset="0"/>
                </a:rPr>
                <a:t>万</a:t>
              </a:r>
              <a:r>
                <a:rPr lang="en-US" altLang="zh-CN" sz="1400" baseline="30000" dirty="0">
                  <a:latin typeface="Arial" panose="020B0604020202020204" pitchFamily="34" charset="0"/>
                  <a:ea typeface="微软雅黑" panose="020B0503020204020204" pitchFamily="34" charset="-122"/>
                  <a:sym typeface="Arial" panose="020B0604020202020204" pitchFamily="34" charset="0"/>
                </a:rPr>
                <a:t>3</a:t>
              </a:r>
              <a:r>
                <a:rPr lang="en-US" altLang="zh-CN" baseline="42000" dirty="0">
                  <a:latin typeface="Arial" panose="020B0604020202020204" pitchFamily="34" charset="0"/>
                  <a:ea typeface="微软雅黑" panose="020B0503020204020204" pitchFamily="34" charset="-122"/>
                  <a:sym typeface="Arial" panose="020B0604020202020204" pitchFamily="34" charset="0"/>
                </a:rPr>
                <a:t> </a:t>
              </a:r>
            </a:p>
            <a:p>
              <a:pPr marL="285750" indent="-179705" latinLnBrk="1">
                <a:lnSpc>
                  <a:spcPct val="125000"/>
                </a:lnSpc>
                <a:buFont typeface="Wingdings" panose="05000000000000000000" pitchFamily="2" charset="2"/>
                <a:buChar char="p"/>
              </a:pPr>
              <a:r>
                <a:rPr lang="zh-CN" altLang="en-US" sz="1600" dirty="0">
                  <a:latin typeface="Arial" panose="020B0604020202020204" pitchFamily="34" charset="0"/>
                  <a:ea typeface="微软雅黑" panose="020B0503020204020204" pitchFamily="34" charset="-122"/>
                  <a:sym typeface="Arial" panose="020B0604020202020204" pitchFamily="34" charset="0"/>
                </a:rPr>
                <a:t>我国城区</a:t>
              </a:r>
              <a:r>
                <a:rPr lang="en-US" altLang="zh-CN" sz="1600" dirty="0">
                  <a:latin typeface="Arial" panose="020B0604020202020204" pitchFamily="34" charset="0"/>
                  <a:ea typeface="微软雅黑" panose="020B0503020204020204" pitchFamily="34" charset="-122"/>
                  <a:sym typeface="Arial" panose="020B0604020202020204" pitchFamily="34" charset="0"/>
                </a:rPr>
                <a:t>0-14</a:t>
              </a:r>
              <a:r>
                <a:rPr lang="zh-CN" altLang="en-US" sz="1600" dirty="0">
                  <a:latin typeface="Arial" panose="020B0604020202020204" pitchFamily="34" charset="0"/>
                  <a:ea typeface="微软雅黑" panose="020B0503020204020204" pitchFamily="34" charset="-122"/>
                  <a:sym typeface="Arial" panose="020B0604020202020204" pitchFamily="34" charset="0"/>
                </a:rPr>
                <a:t>岁</a:t>
              </a:r>
              <a:r>
                <a:rPr lang="zh-CN" altLang="en-US" sz="1600" b="1" dirty="0">
                  <a:solidFill>
                    <a:srgbClr val="E47D13"/>
                  </a:solidFill>
                  <a:latin typeface="Arial" panose="020B0604020202020204" pitchFamily="34" charset="0"/>
                  <a:ea typeface="微软雅黑" panose="020B0503020204020204" pitchFamily="34" charset="-122"/>
                  <a:sym typeface="Arial" panose="020B0604020202020204" pitchFamily="34" charset="0"/>
                </a:rPr>
                <a:t>儿童哮喘患病率呈上升趋势</a:t>
              </a:r>
              <a:r>
                <a:rPr lang="zh-CN" altLang="en-US" sz="1600" b="1" dirty="0">
                  <a:latin typeface="Arial" panose="020B0604020202020204" pitchFamily="34" charset="0"/>
                  <a:ea typeface="微软雅黑" panose="020B0503020204020204" pitchFamily="34" charset="-122"/>
                  <a:sym typeface="Arial" panose="020B0604020202020204" pitchFamily="34" charset="0"/>
                </a:rPr>
                <a:t>，</a:t>
              </a:r>
              <a:r>
                <a:rPr lang="en-US" altLang="zh-CN" sz="1600" dirty="0">
                  <a:latin typeface="Arial" panose="020B0604020202020204" pitchFamily="34" charset="0"/>
                  <a:ea typeface="微软雅黑" panose="020B0503020204020204" pitchFamily="34" charset="-122"/>
                  <a:sym typeface="Arial" panose="020B0604020202020204" pitchFamily="34" charset="0"/>
                </a:rPr>
                <a:t>2010</a:t>
              </a:r>
              <a:r>
                <a:rPr lang="zh-CN" altLang="en-US" sz="1600" dirty="0">
                  <a:latin typeface="Arial" panose="020B0604020202020204" pitchFamily="34" charset="0"/>
                  <a:ea typeface="微软雅黑" panose="020B0503020204020204" pitchFamily="34" charset="-122"/>
                  <a:sym typeface="Arial" panose="020B0604020202020204" pitchFamily="34" charset="0"/>
                </a:rPr>
                <a:t>年累计患病率为</a:t>
              </a:r>
              <a:r>
                <a:rPr lang="en-US" altLang="zh-CN" sz="1600" dirty="0">
                  <a:latin typeface="Arial" panose="020B0604020202020204" pitchFamily="34" charset="0"/>
                  <a:ea typeface="微软雅黑" panose="020B0503020204020204" pitchFamily="34" charset="-122"/>
                  <a:sym typeface="Arial" panose="020B0604020202020204" pitchFamily="34" charset="0"/>
                </a:rPr>
                <a:t>3.02%</a:t>
              </a:r>
              <a:r>
                <a:rPr lang="zh-CN" altLang="en-US" sz="1600" dirty="0">
                  <a:latin typeface="Arial" panose="020B0604020202020204" pitchFamily="34" charset="0"/>
                  <a:ea typeface="微软雅黑" panose="020B0503020204020204" pitchFamily="34" charset="-122"/>
                  <a:sym typeface="Arial" panose="020B0604020202020204" pitchFamily="34" charset="0"/>
                </a:rPr>
                <a:t>，儿童哮喘诊断率为</a:t>
              </a:r>
              <a:r>
                <a:rPr lang="en-US" altLang="zh-CN" sz="1600" dirty="0">
                  <a:latin typeface="Arial" panose="020B0604020202020204" pitchFamily="34" charset="0"/>
                  <a:ea typeface="微软雅黑" panose="020B0503020204020204" pitchFamily="34" charset="-122"/>
                  <a:sym typeface="Arial" panose="020B0604020202020204" pitchFamily="34" charset="0"/>
                </a:rPr>
                <a:t>68.6%</a:t>
              </a:r>
              <a:r>
                <a:rPr lang="en-US" altLang="zh-CN" sz="1400" baseline="30000" dirty="0">
                  <a:latin typeface="Arial" panose="020B0604020202020204" pitchFamily="34" charset="0"/>
                  <a:ea typeface="微软雅黑" panose="020B0503020204020204" pitchFamily="34" charset="-122"/>
                  <a:sym typeface="Arial" panose="020B0604020202020204" pitchFamily="34" charset="0"/>
                </a:rPr>
                <a:t>4-6</a:t>
              </a:r>
              <a:r>
                <a:rPr lang="en-US" altLang="zh-CN" sz="1600" baseline="42000" dirty="0">
                  <a:latin typeface="Arial" panose="020B0604020202020204" pitchFamily="34" charset="0"/>
                  <a:ea typeface="微软雅黑" panose="020B0503020204020204" pitchFamily="34" charset="-122"/>
                  <a:sym typeface="Arial" panose="020B0604020202020204" pitchFamily="34" charset="0"/>
                </a:rPr>
                <a:t> </a:t>
              </a:r>
            </a:p>
          </p:txBody>
        </p:sp>
      </p:grpSp>
      <p:grpSp>
        <p:nvGrpSpPr>
          <p:cNvPr id="2" name="组合 1"/>
          <p:cNvGrpSpPr/>
          <p:nvPr/>
        </p:nvGrpSpPr>
        <p:grpSpPr>
          <a:xfrm>
            <a:off x="6439213" y="4478114"/>
            <a:ext cx="4987297" cy="1680570"/>
            <a:chOff x="6237510" y="3257505"/>
            <a:chExt cx="4987297" cy="1301015"/>
          </a:xfrm>
        </p:grpSpPr>
        <p:sp>
          <p:nvSpPr>
            <p:cNvPr id="110" name="矩形 109"/>
            <p:cNvSpPr/>
            <p:nvPr/>
          </p:nvSpPr>
          <p:spPr>
            <a:xfrm>
              <a:off x="6237510" y="3537946"/>
              <a:ext cx="4987297" cy="1020574"/>
            </a:xfrm>
            <a:prstGeom prst="rect">
              <a:avLst/>
            </a:prstGeom>
            <a:noFill/>
            <a:ln>
              <a:solidFill>
                <a:srgbClr val="2978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11" name="íSľîḑe"/>
            <p:cNvSpPr txBox="1"/>
            <p:nvPr/>
          </p:nvSpPr>
          <p:spPr>
            <a:xfrm>
              <a:off x="6253723" y="3257505"/>
              <a:ext cx="4954869" cy="1295355"/>
            </a:xfrm>
            <a:prstGeom prst="rect">
              <a:avLst/>
            </a:prstGeom>
            <a:noFill/>
          </p:spPr>
          <p:txBody>
            <a:bodyPr wrap="square" rtlCol="0" anchor="b">
              <a:spAutoFit/>
            </a:bodyPr>
            <a:lstStyle/>
            <a:p>
              <a:pPr marL="285750" indent="-285750" latinLnBrk="1">
                <a:lnSpc>
                  <a:spcPct val="125000"/>
                </a:lnSpc>
                <a:buFont typeface="Wingdings" panose="05000000000000000000" pitchFamily="2" charset="2"/>
                <a:buChar char="p"/>
              </a:pPr>
              <a:r>
                <a:rPr lang="zh-CN" altLang="en-US" sz="1600" dirty="0">
                  <a:latin typeface="Arial" panose="020B0604020202020204" pitchFamily="34" charset="0"/>
                  <a:ea typeface="微软雅黑" panose="020B0503020204020204" pitchFamily="34" charset="-122"/>
                  <a:sym typeface="Arial" panose="020B0604020202020204" pitchFamily="34" charset="0"/>
                </a:rPr>
                <a:t>研究显示我国成人哮喘人群中肺功能</a:t>
              </a:r>
              <a:r>
                <a:rPr lang="zh-CN" altLang="en-US" sz="1600" b="1" dirty="0">
                  <a:solidFill>
                    <a:srgbClr val="E47D13"/>
                  </a:solidFill>
                  <a:latin typeface="Arial" panose="020B0604020202020204" pitchFamily="34" charset="0"/>
                  <a:ea typeface="微软雅黑" panose="020B0503020204020204" pitchFamily="34" charset="-122"/>
                  <a:sym typeface="Arial" panose="020B0604020202020204" pitchFamily="34" charset="0"/>
                </a:rPr>
                <a:t>气流受限比例达</a:t>
              </a:r>
              <a:r>
                <a:rPr lang="en-US" altLang="zh-CN" sz="1600" b="1" dirty="0">
                  <a:solidFill>
                    <a:srgbClr val="E47D13"/>
                  </a:solidFill>
                  <a:latin typeface="Arial" panose="020B0604020202020204" pitchFamily="34" charset="0"/>
                  <a:ea typeface="微软雅黑" panose="020B0503020204020204" pitchFamily="34" charset="-122"/>
                  <a:sym typeface="Arial" panose="020B0604020202020204" pitchFamily="34" charset="0"/>
                </a:rPr>
                <a:t>26.2%</a:t>
              </a:r>
              <a:r>
                <a:rPr lang="zh-CN" altLang="en-US" sz="1600" dirty="0">
                  <a:latin typeface="Arial" panose="020B0604020202020204" pitchFamily="34" charset="0"/>
                  <a:ea typeface="微软雅黑" panose="020B0503020204020204" pitchFamily="34" charset="-122"/>
                  <a:sym typeface="Arial" panose="020B0604020202020204" pitchFamily="34" charset="0"/>
                </a:rPr>
                <a:t>，且年龄越高，出现肺功能气流受限的比例越高，远高于发达国家</a:t>
              </a:r>
              <a:r>
                <a:rPr lang="en-US" altLang="zh-CN" sz="1600" dirty="0">
                  <a:latin typeface="Arial" panose="020B0604020202020204" pitchFamily="34" charset="0"/>
                  <a:ea typeface="微软雅黑" panose="020B0503020204020204" pitchFamily="34" charset="-122"/>
                  <a:sym typeface="Arial" panose="020B0604020202020204" pitchFamily="34" charset="0"/>
                </a:rPr>
                <a:t>16.2%~18.8%</a:t>
              </a:r>
              <a:r>
                <a:rPr lang="zh-CN" altLang="en-US" sz="1600" dirty="0">
                  <a:latin typeface="Arial" panose="020B0604020202020204" pitchFamily="34" charset="0"/>
                  <a:ea typeface="微软雅黑" panose="020B0503020204020204" pitchFamily="34" charset="-122"/>
                  <a:sym typeface="Arial" panose="020B0604020202020204" pitchFamily="34" charset="0"/>
                </a:rPr>
                <a:t>的水平，国内人群疾病控制水平亟待提升。</a:t>
              </a:r>
              <a:endParaRPr lang="en-US" altLang="zh-CN" baseline="420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57" name="文本框 56"/>
          <p:cNvSpPr txBox="1"/>
          <p:nvPr/>
        </p:nvSpPr>
        <p:spPr>
          <a:xfrm>
            <a:off x="3864754" y="6599355"/>
            <a:ext cx="3799920" cy="276999"/>
          </a:xfrm>
          <a:prstGeom prst="rect">
            <a:avLst/>
          </a:prstGeom>
          <a:noFill/>
        </p:spPr>
        <p:txBody>
          <a:bodyPr wrap="square">
            <a:spAutoFit/>
          </a:bodyPr>
          <a:lstStyle/>
          <a:p>
            <a:pPr lvl="0" algn="just"/>
            <a:r>
              <a:rPr lang="en-US" altLang="zh-CN" sz="600" kern="100" dirty="0">
                <a:effectLst/>
                <a:latin typeface="Arial" panose="020B0604020202020204" pitchFamily="34" charset="0"/>
                <a:ea typeface="微软雅黑" panose="020B0503020204020204" pitchFamily="34" charset="-122"/>
                <a:sym typeface="Arial" panose="020B0604020202020204" pitchFamily="34" charset="0"/>
              </a:rPr>
              <a:t>3.DOI: 10.1016/S0140-6736(19)31147-X</a:t>
            </a:r>
          </a:p>
          <a:p>
            <a:pPr lvl="0" algn="just"/>
            <a:r>
              <a:rPr lang="en-US" altLang="zh-CN" sz="600" kern="100" dirty="0">
                <a:effectLst/>
                <a:latin typeface="Arial" panose="020B0604020202020204" pitchFamily="34" charset="0"/>
                <a:ea typeface="微软雅黑" panose="020B0503020204020204" pitchFamily="34" charset="-122"/>
                <a:sym typeface="Arial" panose="020B0604020202020204" pitchFamily="34" charset="0"/>
              </a:rPr>
              <a:t>4.</a:t>
            </a:r>
            <a:r>
              <a:rPr lang="zh-CN" altLang="en-US" sz="600" kern="100" dirty="0">
                <a:effectLst/>
                <a:latin typeface="Arial" panose="020B0604020202020204" pitchFamily="34" charset="0"/>
                <a:ea typeface="微软雅黑" panose="020B0503020204020204" pitchFamily="34" charset="-122"/>
                <a:sym typeface="Arial" panose="020B0604020202020204" pitchFamily="34" charset="0"/>
              </a:rPr>
              <a:t>全国儿科哮喘防治协作组 中华结合和呼吸杂志，</a:t>
            </a:r>
            <a:r>
              <a:rPr lang="en-US" altLang="zh-CN" sz="600" kern="100" dirty="0">
                <a:effectLst/>
                <a:latin typeface="Arial" panose="020B0604020202020204" pitchFamily="34" charset="0"/>
                <a:ea typeface="微软雅黑" panose="020B0503020204020204" pitchFamily="34" charset="-122"/>
                <a:sym typeface="Arial" panose="020B0604020202020204" pitchFamily="34" charset="0"/>
              </a:rPr>
              <a:t>1993(16):64-68</a:t>
            </a:r>
          </a:p>
        </p:txBody>
      </p:sp>
      <p:sp>
        <p:nvSpPr>
          <p:cNvPr id="4" name="矩形 3"/>
          <p:cNvSpPr/>
          <p:nvPr/>
        </p:nvSpPr>
        <p:spPr>
          <a:xfrm>
            <a:off x="7480537" y="2009852"/>
            <a:ext cx="2724669" cy="9848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Arial" panose="020B0604020202020204" pitchFamily="34" charset="0"/>
                <a:ea typeface="微软雅黑" panose="020B0503020204020204" pitchFamily="34" charset="-122"/>
                <a:sym typeface="Arial" panose="020B0604020202020204" pitchFamily="34" charset="0"/>
              </a:rPr>
              <a:t>我国哮喘患者众多</a:t>
            </a:r>
            <a:endParaRPr lang="en-US" altLang="zh-CN"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a:p>
            <a:pPr algn="ctr"/>
            <a:r>
              <a:rPr lang="en-US" altLang="zh-CN" dirty="0">
                <a:solidFill>
                  <a:schemeClr val="tx1"/>
                </a:solidFill>
                <a:latin typeface="Arial" panose="020B0604020202020204" pitchFamily="34" charset="0"/>
                <a:ea typeface="微软雅黑" panose="020B0503020204020204" pitchFamily="34" charset="-122"/>
                <a:sym typeface="Arial" panose="020B0604020202020204" pitchFamily="34" charset="0"/>
              </a:rPr>
              <a:t>20</a:t>
            </a:r>
            <a:r>
              <a:rPr lang="zh-CN" altLang="en-US" dirty="0">
                <a:solidFill>
                  <a:schemeClr val="tx1"/>
                </a:solidFill>
                <a:latin typeface="Arial" panose="020B0604020202020204" pitchFamily="34" charset="0"/>
                <a:ea typeface="微软雅黑" panose="020B0503020204020204" pitchFamily="34" charset="-122"/>
                <a:sym typeface="Arial" panose="020B0604020202020204" pitchFamily="34" charset="0"/>
              </a:rPr>
              <a:t>岁以上人群患病率</a:t>
            </a:r>
            <a:endParaRPr lang="en-US" altLang="zh-CN"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a:p>
            <a:pPr lvl="0" algn="ctr"/>
            <a:r>
              <a:rPr lang="en-US" altLang="zh-CN" sz="2400" b="1" dirty="0">
                <a:solidFill>
                  <a:srgbClr val="E47D13"/>
                </a:solidFill>
                <a:latin typeface="Arial" panose="020B0604020202020204" pitchFamily="34" charset="0"/>
                <a:ea typeface="微软雅黑" panose="020B0503020204020204" pitchFamily="34" charset="-122"/>
                <a:sym typeface="Arial" panose="020B0604020202020204" pitchFamily="34" charset="0"/>
              </a:rPr>
              <a:t>4.2%</a:t>
            </a:r>
          </a:p>
        </p:txBody>
      </p:sp>
      <p:sp>
        <p:nvSpPr>
          <p:cNvPr id="63" name="文本框 62"/>
          <p:cNvSpPr txBox="1"/>
          <p:nvPr/>
        </p:nvSpPr>
        <p:spPr>
          <a:xfrm>
            <a:off x="7818263" y="6581001"/>
            <a:ext cx="3969361" cy="276999"/>
          </a:xfrm>
          <a:prstGeom prst="rect">
            <a:avLst/>
          </a:prstGeom>
          <a:noFill/>
        </p:spPr>
        <p:txBody>
          <a:bodyPr wrap="square">
            <a:spAutoFit/>
          </a:bodyPr>
          <a:lstStyle/>
          <a:p>
            <a:pPr lvl="0" algn="just"/>
            <a:r>
              <a:rPr lang="en-US" altLang="zh-CN" sz="600" kern="100" dirty="0">
                <a:latin typeface="Arial" panose="020B0604020202020204" pitchFamily="34" charset="0"/>
                <a:ea typeface="微软雅黑" panose="020B0503020204020204" pitchFamily="34" charset="-122"/>
                <a:sym typeface="Arial" panose="020B0604020202020204" pitchFamily="34" charset="0"/>
              </a:rPr>
              <a:t>5.</a:t>
            </a:r>
            <a:r>
              <a:rPr lang="zh-CN" altLang="en-US" sz="600" kern="100" dirty="0">
                <a:latin typeface="Arial" panose="020B0604020202020204" pitchFamily="34" charset="0"/>
                <a:ea typeface="微软雅黑" panose="020B0503020204020204" pitchFamily="34" charset="-122"/>
                <a:sym typeface="Arial" panose="020B0604020202020204" pitchFamily="34" charset="0"/>
              </a:rPr>
              <a:t>全国儿科哮喘防治协作组 中华儿科杂志 </a:t>
            </a:r>
            <a:r>
              <a:rPr lang="en-US" altLang="zh-CN" sz="600" kern="100" dirty="0">
                <a:latin typeface="Arial" panose="020B0604020202020204" pitchFamily="34" charset="0"/>
                <a:ea typeface="微软雅黑" panose="020B0503020204020204" pitchFamily="34" charset="-122"/>
                <a:sym typeface="Arial" panose="020B0604020202020204" pitchFamily="34" charset="0"/>
              </a:rPr>
              <a:t>2003,41(2):123-127</a:t>
            </a:r>
          </a:p>
          <a:p>
            <a:pPr lvl="0" algn="just"/>
            <a:r>
              <a:rPr lang="en-US" altLang="zh-CN" sz="600" kern="100" dirty="0">
                <a:effectLst/>
                <a:latin typeface="Arial" panose="020B0604020202020204" pitchFamily="34" charset="0"/>
                <a:ea typeface="微软雅黑" panose="020B0503020204020204" pitchFamily="34" charset="-122"/>
                <a:sym typeface="Arial" panose="020B0604020202020204" pitchFamily="34" charset="0"/>
              </a:rPr>
              <a:t>6.</a:t>
            </a:r>
            <a:r>
              <a:rPr lang="zh-CN" altLang="en-US" sz="600" kern="100" dirty="0">
                <a:effectLst/>
                <a:latin typeface="Arial" panose="020B0604020202020204" pitchFamily="34" charset="0"/>
                <a:ea typeface="微软雅黑" panose="020B0503020204020204" pitchFamily="34" charset="-122"/>
                <a:sym typeface="Arial" panose="020B0604020202020204" pitchFamily="34" charset="0"/>
              </a:rPr>
              <a:t>全国儿科哮喘协作组 中华儿科杂志 </a:t>
            </a:r>
            <a:r>
              <a:rPr lang="en-US" altLang="zh-CN" sz="600" kern="100" dirty="0">
                <a:effectLst/>
                <a:latin typeface="Arial" panose="020B0604020202020204" pitchFamily="34" charset="0"/>
                <a:ea typeface="微软雅黑" panose="020B0503020204020204" pitchFamily="34" charset="-122"/>
                <a:sym typeface="Arial" panose="020B0604020202020204" pitchFamily="34" charset="0"/>
              </a:rPr>
              <a:t>2013,10(51):729-735</a:t>
            </a:r>
            <a:endParaRPr lang="zh-CN" altLang="zh-CN" sz="500" kern="100" dirty="0">
              <a:effectLst/>
              <a:latin typeface="Arial" panose="020B0604020202020204" pitchFamily="34" charset="0"/>
              <a:ea typeface="微软雅黑" panose="020B0503020204020204" pitchFamily="34" charset="-122"/>
              <a:sym typeface="Arial" panose="020B0604020202020204" pitchFamily="34" charset="0"/>
            </a:endParaRPr>
          </a:p>
        </p:txBody>
      </p:sp>
      <p:sp>
        <p:nvSpPr>
          <p:cNvPr id="64" name="文本框 63"/>
          <p:cNvSpPr txBox="1"/>
          <p:nvPr/>
        </p:nvSpPr>
        <p:spPr>
          <a:xfrm>
            <a:off x="607663" y="6596519"/>
            <a:ext cx="3103502" cy="276999"/>
          </a:xfrm>
          <a:prstGeom prst="rect">
            <a:avLst/>
          </a:prstGeom>
          <a:noFill/>
        </p:spPr>
        <p:txBody>
          <a:bodyPr wrap="square">
            <a:spAutoFit/>
          </a:bodyPr>
          <a:lstStyle/>
          <a:p>
            <a:pPr lvl="0" algn="just"/>
            <a:r>
              <a:rPr lang="en-US" altLang="zh-CN" sz="600" kern="100" dirty="0">
                <a:effectLst/>
                <a:latin typeface="Arial" panose="020B0604020202020204" pitchFamily="34" charset="0"/>
                <a:ea typeface="微软雅黑" panose="020B0503020204020204" pitchFamily="34" charset="-122"/>
                <a:sym typeface="Arial" panose="020B0604020202020204" pitchFamily="34" charset="0"/>
              </a:rPr>
              <a:t>1.DOI</a:t>
            </a:r>
            <a:r>
              <a:rPr lang="zh-CN" altLang="en-US" sz="600" kern="100" dirty="0">
                <a:effectLst/>
                <a:latin typeface="Arial" panose="020B0604020202020204" pitchFamily="34" charset="0"/>
                <a:ea typeface="微软雅黑" panose="020B0503020204020204" pitchFamily="34" charset="-122"/>
                <a:sym typeface="Arial" panose="020B0604020202020204" pitchFamily="34" charset="0"/>
              </a:rPr>
              <a:t>： </a:t>
            </a:r>
            <a:r>
              <a:rPr lang="en-US" altLang="zh-CN" sz="600" kern="100" dirty="0">
                <a:effectLst/>
                <a:latin typeface="Arial" panose="020B0604020202020204" pitchFamily="34" charset="0"/>
                <a:ea typeface="微软雅黑" panose="020B0503020204020204" pitchFamily="34" charset="-122"/>
                <a:sym typeface="Arial" panose="020B0604020202020204" pitchFamily="34" charset="0"/>
              </a:rPr>
              <a:t>10.4081/mrm.2021.787</a:t>
            </a:r>
          </a:p>
          <a:p>
            <a:pPr lvl="0" algn="just"/>
            <a:r>
              <a:rPr lang="en-US" altLang="zh-CN" sz="600" kern="100" dirty="0">
                <a:latin typeface="Arial" panose="020B0604020202020204" pitchFamily="34" charset="0"/>
                <a:ea typeface="微软雅黑" panose="020B0503020204020204" pitchFamily="34" charset="-122"/>
                <a:sym typeface="Arial" panose="020B0604020202020204" pitchFamily="34" charset="0"/>
              </a:rPr>
              <a:t>2.</a:t>
            </a:r>
            <a:r>
              <a:rPr lang="zh-CN" altLang="en-US" sz="600" kern="100" dirty="0">
                <a:latin typeface="Arial" panose="020B0604020202020204" pitchFamily="34" charset="0"/>
                <a:ea typeface="微软雅黑" panose="020B0503020204020204" pitchFamily="34" charset="-122"/>
                <a:sym typeface="Arial" panose="020B0604020202020204" pitchFamily="34" charset="0"/>
              </a:rPr>
              <a:t>米内网</a:t>
            </a:r>
            <a:endParaRPr lang="en-US" altLang="zh-CN" sz="600" kern="100" dirty="0">
              <a:effectLst/>
              <a:latin typeface="Arial" panose="020B0604020202020204" pitchFamily="34" charset="0"/>
              <a:ea typeface="微软雅黑" panose="020B0503020204020204" pitchFamily="34" charset="-122"/>
              <a:sym typeface="Arial" panose="020B0604020202020204" pitchFamily="34" charset="0"/>
            </a:endParaRPr>
          </a:p>
        </p:txBody>
      </p:sp>
      <p:sp>
        <p:nvSpPr>
          <p:cNvPr id="65" name="iSļiḓe"/>
          <p:cNvSpPr txBox="1"/>
          <p:nvPr/>
        </p:nvSpPr>
        <p:spPr>
          <a:xfrm>
            <a:off x="1372844" y="63577"/>
            <a:ext cx="6130612" cy="498762"/>
          </a:xfrm>
          <a:prstGeom prst="rect">
            <a:avLst/>
          </a:prstGeom>
          <a:noFill/>
        </p:spPr>
        <p:txBody>
          <a:bodyPr wrap="none" lIns="91440" tIns="45720" rIns="91440" bIns="45720" anchor="b" anchorCtr="0">
            <a:noAutofit/>
          </a:bodyPr>
          <a:lstStyle/>
          <a:p>
            <a:r>
              <a:rPr lang="zh-CN" altLang="en-US" sz="2800" b="1" i="1" dirty="0">
                <a:latin typeface="Arial" panose="020B0604020202020204" pitchFamily="34" charset="0"/>
                <a:ea typeface="微软雅黑" panose="020B0503020204020204" pitchFamily="34" charset="-122"/>
                <a:sym typeface="Arial" panose="020B0604020202020204" pitchFamily="34" charset="0"/>
              </a:rPr>
              <a:t>丙卡特罗 </a:t>
            </a:r>
            <a:r>
              <a:rPr lang="en-US" altLang="zh-CN" sz="2800" dirty="0">
                <a:latin typeface="Arial" panose="020B0604020202020204" pitchFamily="34" charset="0"/>
                <a:ea typeface="微软雅黑" panose="020B0503020204020204" pitchFamily="34" charset="-122"/>
                <a:sym typeface="Arial" panose="020B0604020202020204" pitchFamily="34" charset="0"/>
              </a:rPr>
              <a:t>: </a:t>
            </a:r>
            <a:r>
              <a:rPr lang="zh-CN" altLang="en-US" sz="2800" b="1" dirty="0">
                <a:latin typeface="Arial" panose="020B0604020202020204" pitchFamily="34" charset="0"/>
                <a:ea typeface="微软雅黑" panose="020B0503020204020204" pitchFamily="34" charset="-122"/>
                <a:sym typeface="Arial" panose="020B0604020202020204" pitchFamily="34" charset="0"/>
              </a:rPr>
              <a:t>适用于儿童和成人的高选择性</a:t>
            </a:r>
            <a:r>
              <a:rPr lang="en-US" altLang="zh-CN" sz="2800" b="1" dirty="0">
                <a:latin typeface="Arial" panose="020B0604020202020204" pitchFamily="34" charset="0"/>
                <a:ea typeface="微软雅黑" panose="020B0503020204020204" pitchFamily="34" charset="-122"/>
                <a:sym typeface="Arial" panose="020B0604020202020204" pitchFamily="34" charset="0"/>
              </a:rPr>
              <a:t>β</a:t>
            </a:r>
            <a:r>
              <a:rPr lang="en-US" altLang="zh-CN" sz="2800" b="1" baseline="-25000" dirty="0">
                <a:latin typeface="Arial" panose="020B0604020202020204" pitchFamily="34" charset="0"/>
                <a:ea typeface="微软雅黑" panose="020B0503020204020204" pitchFamily="34" charset="-122"/>
                <a:sym typeface="Arial" panose="020B0604020202020204" pitchFamily="34" charset="0"/>
              </a:rPr>
              <a:t>2</a:t>
            </a:r>
            <a:r>
              <a:rPr lang="zh-CN" altLang="en-US" sz="2800" b="1" dirty="0">
                <a:latin typeface="Arial" panose="020B0604020202020204" pitchFamily="34" charset="0"/>
                <a:ea typeface="微软雅黑" panose="020B0503020204020204" pitchFamily="34" charset="-122"/>
                <a:sym typeface="Arial" panose="020B0604020202020204" pitchFamily="34" charset="0"/>
              </a:rPr>
              <a:t>受体完全激动剂</a:t>
            </a:r>
          </a:p>
        </p:txBody>
      </p:sp>
      <p:sp>
        <p:nvSpPr>
          <p:cNvPr id="55" name="矩形 54"/>
          <p:cNvSpPr/>
          <p:nvPr/>
        </p:nvSpPr>
        <p:spPr>
          <a:xfrm>
            <a:off x="-1" y="0"/>
            <a:ext cx="1421067" cy="617575"/>
          </a:xfrm>
          <a:prstGeom prst="rect">
            <a:avLst/>
          </a:prstGeom>
          <a:solidFill>
            <a:srgbClr val="EAF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b="1" dirty="0">
                <a:solidFill>
                  <a:schemeClr val="tx1"/>
                </a:solidFill>
                <a:latin typeface="Arial" panose="020B0604020202020204" pitchFamily="34" charset="0"/>
                <a:ea typeface="微软雅黑" panose="020B0503020204020204" pitchFamily="34" charset="-122"/>
                <a:sym typeface="Arial" panose="020B0604020202020204" pitchFamily="34" charset="0"/>
              </a:rPr>
              <a:t>基本信息</a:t>
            </a:r>
          </a:p>
        </p:txBody>
      </p:sp>
      <p:sp>
        <p:nvSpPr>
          <p:cNvPr id="56" name="ïṣlîďe"/>
          <p:cNvSpPr txBox="1"/>
          <p:nvPr/>
        </p:nvSpPr>
        <p:spPr bwMode="auto">
          <a:xfrm>
            <a:off x="563245" y="807046"/>
            <a:ext cx="1481307" cy="377052"/>
          </a:xfrm>
          <a:prstGeom prst="roundRect">
            <a:avLst/>
          </a:prstGeom>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squar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eaLnBrk="1" hangingPunct="1">
              <a:lnSpc>
                <a:spcPct val="120000"/>
              </a:lnSpc>
              <a:spcBef>
                <a:spcPct val="0"/>
              </a:spcBef>
              <a:buFontTx/>
              <a:buNone/>
            </a:pPr>
            <a:r>
              <a:rPr lang="zh-CN" altLang="en-US" b="1" dirty="0">
                <a:solidFill>
                  <a:schemeClr val="bg1"/>
                </a:solidFill>
                <a:latin typeface="Arial" panose="020B0604020202020204" pitchFamily="34" charset="0"/>
                <a:ea typeface="微软雅黑" panose="020B0503020204020204" pitchFamily="34" charset="-122"/>
                <a:sym typeface="Arial" panose="020B0604020202020204" pitchFamily="34" charset="0"/>
              </a:rPr>
              <a:t>参照品建议</a:t>
            </a:r>
          </a:p>
        </p:txBody>
      </p:sp>
      <p:grpSp>
        <p:nvGrpSpPr>
          <p:cNvPr id="67" name="组合 66"/>
          <p:cNvGrpSpPr/>
          <p:nvPr/>
        </p:nvGrpSpPr>
        <p:grpSpPr>
          <a:xfrm>
            <a:off x="5721161" y="1055943"/>
            <a:ext cx="444578" cy="5439827"/>
            <a:chOff x="5222252" y="879499"/>
            <a:chExt cx="444578" cy="5439827"/>
          </a:xfrm>
        </p:grpSpPr>
        <p:grpSp>
          <p:nvGrpSpPr>
            <p:cNvPr id="68" name="îṥľîḓé"/>
            <p:cNvGrpSpPr/>
            <p:nvPr/>
          </p:nvGrpSpPr>
          <p:grpSpPr>
            <a:xfrm>
              <a:off x="5222252" y="879499"/>
              <a:ext cx="340929" cy="270264"/>
              <a:chOff x="4512559" y="2021518"/>
              <a:chExt cx="3166882" cy="3234064"/>
            </a:xfrm>
          </p:grpSpPr>
          <p:grpSp>
            <p:nvGrpSpPr>
              <p:cNvPr id="146" name="is1idé"/>
              <p:cNvGrpSpPr/>
              <p:nvPr/>
            </p:nvGrpSpPr>
            <p:grpSpPr>
              <a:xfrm>
                <a:off x="4512559" y="2209162"/>
                <a:ext cx="1371878" cy="2952798"/>
                <a:chOff x="4512559" y="2209162"/>
                <a:chExt cx="1371878" cy="2952798"/>
              </a:xfrm>
            </p:grpSpPr>
            <p:grpSp>
              <p:nvGrpSpPr>
                <p:cNvPr id="171" name="îşlïḑè"/>
                <p:cNvGrpSpPr/>
                <p:nvPr/>
              </p:nvGrpSpPr>
              <p:grpSpPr>
                <a:xfrm>
                  <a:off x="4708542" y="3050098"/>
                  <a:ext cx="935633" cy="1405976"/>
                  <a:chOff x="7868993" y="3085609"/>
                  <a:chExt cx="935633" cy="1405976"/>
                </a:xfrm>
                <a:solidFill>
                  <a:schemeClr val="accent1">
                    <a:lumMod val="75000"/>
                  </a:schemeClr>
                </a:solidFill>
              </p:grpSpPr>
              <p:sp>
                <p:nvSpPr>
                  <p:cNvPr id="175" name="ïSlîḍé"/>
                  <p:cNvSpPr/>
                  <p:nvPr/>
                </p:nvSpPr>
                <p:spPr>
                  <a:xfrm>
                    <a:off x="7868993" y="3085609"/>
                    <a:ext cx="796231" cy="613924"/>
                  </a:xfrm>
                  <a:custGeom>
                    <a:avLst/>
                    <a:gdLst/>
                    <a:ahLst/>
                    <a:cxnLst/>
                    <a:rect l="l" t="t" r="r" b="b"/>
                    <a:pathLst>
                      <a:path w="971" h="741" extrusionOk="0">
                        <a:moveTo>
                          <a:pt x="0" y="74"/>
                        </a:moveTo>
                        <a:lnTo>
                          <a:pt x="653" y="0"/>
                        </a:lnTo>
                        <a:lnTo>
                          <a:pt x="971" y="384"/>
                        </a:lnTo>
                        <a:lnTo>
                          <a:pt x="403" y="741"/>
                        </a:lnTo>
                        <a:lnTo>
                          <a:pt x="133" y="566"/>
                        </a:lnTo>
                        <a:lnTo>
                          <a:pt x="0" y="74"/>
                        </a:lnTo>
                        <a:close/>
                      </a:path>
                    </a:pathLst>
                  </a:custGeom>
                  <a:grpFill/>
                  <a:ln>
                    <a:noFill/>
                  </a:ln>
                </p:spPr>
                <p:txBody>
                  <a:bodyPr spcFirstLastPara="1" wrap="square" lIns="91440" tIns="45720" rIns="91440" bIns="45720" anchor="t" anchorCtr="0">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9pPr>
                  </a:lstStyle>
                  <a:p>
                    <a:pPr marL="0" marR="0" lvl="0" indent="0" algn="l" rtl="0">
                      <a:spcBef>
                        <a:spcPts val="0"/>
                      </a:spcBef>
                      <a:spcAft>
                        <a:spcPts val="0"/>
                      </a:spcAft>
                      <a:buNone/>
                    </a:pPr>
                    <a:endParaRPr sz="1800">
                      <a:solidFill>
                        <a:schemeClr val="dk1"/>
                      </a:solidFill>
                      <a:latin typeface="Arial" panose="020B0604020202020204" pitchFamily="34" charset="0"/>
                      <a:ea typeface="微软雅黑" panose="020B0503020204020204" pitchFamily="34" charset="-122"/>
                      <a:sym typeface="Arial" panose="020B0604020202020204" pitchFamily="34" charset="0"/>
                    </a:endParaRPr>
                  </a:p>
                </p:txBody>
              </p:sp>
              <p:sp>
                <p:nvSpPr>
                  <p:cNvPr id="176" name="ïslíḓè"/>
                  <p:cNvSpPr/>
                  <p:nvPr/>
                </p:nvSpPr>
                <p:spPr>
                  <a:xfrm>
                    <a:off x="8080556" y="3131176"/>
                    <a:ext cx="487087" cy="325603"/>
                  </a:xfrm>
                  <a:custGeom>
                    <a:avLst/>
                    <a:gdLst/>
                    <a:ahLst/>
                    <a:cxnLst/>
                    <a:rect l="l" t="t" r="r" b="b"/>
                    <a:pathLst>
                      <a:path w="594" h="393" extrusionOk="0">
                        <a:moveTo>
                          <a:pt x="36" y="393"/>
                        </a:moveTo>
                        <a:lnTo>
                          <a:pt x="594" y="331"/>
                        </a:lnTo>
                        <a:lnTo>
                          <a:pt x="407" y="80"/>
                        </a:lnTo>
                        <a:lnTo>
                          <a:pt x="152" y="0"/>
                        </a:lnTo>
                        <a:lnTo>
                          <a:pt x="0" y="42"/>
                        </a:lnTo>
                        <a:lnTo>
                          <a:pt x="0" y="246"/>
                        </a:lnTo>
                        <a:lnTo>
                          <a:pt x="36" y="393"/>
                        </a:lnTo>
                        <a:close/>
                      </a:path>
                    </a:pathLst>
                  </a:custGeom>
                  <a:grpFill/>
                  <a:ln>
                    <a:noFill/>
                  </a:ln>
                </p:spPr>
                <p:txBody>
                  <a:bodyPr spcFirstLastPara="1" wrap="square" lIns="91440" tIns="45720" rIns="91440" bIns="45720" anchor="t" anchorCtr="0">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9pPr>
                  </a:lstStyle>
                  <a:p>
                    <a:pPr marL="0" marR="0" lvl="0" indent="0" algn="l" rtl="0">
                      <a:spcBef>
                        <a:spcPts val="0"/>
                      </a:spcBef>
                      <a:spcAft>
                        <a:spcPts val="0"/>
                      </a:spcAft>
                      <a:buNone/>
                    </a:pPr>
                    <a:endParaRPr sz="1800">
                      <a:solidFill>
                        <a:schemeClr val="dk1"/>
                      </a:solidFill>
                      <a:latin typeface="Arial" panose="020B0604020202020204" pitchFamily="34" charset="0"/>
                      <a:ea typeface="微软雅黑" panose="020B0503020204020204" pitchFamily="34" charset="-122"/>
                      <a:sym typeface="Arial" panose="020B0604020202020204" pitchFamily="34" charset="0"/>
                    </a:endParaRPr>
                  </a:p>
                </p:txBody>
              </p:sp>
              <p:sp>
                <p:nvSpPr>
                  <p:cNvPr id="177" name="îs1íďe"/>
                  <p:cNvSpPr/>
                  <p:nvPr/>
                </p:nvSpPr>
                <p:spPr>
                  <a:xfrm>
                    <a:off x="7923933" y="3772440"/>
                    <a:ext cx="436246" cy="687661"/>
                  </a:xfrm>
                  <a:custGeom>
                    <a:avLst/>
                    <a:gdLst/>
                    <a:ahLst/>
                    <a:cxnLst/>
                    <a:rect l="l" t="t" r="r" b="b"/>
                    <a:pathLst>
                      <a:path w="225" h="351" extrusionOk="0">
                        <a:moveTo>
                          <a:pt x="55" y="351"/>
                        </a:moveTo>
                        <a:cubicBezTo>
                          <a:pt x="210" y="304"/>
                          <a:pt x="210" y="304"/>
                          <a:pt x="210" y="304"/>
                        </a:cubicBezTo>
                        <a:cubicBezTo>
                          <a:pt x="225" y="70"/>
                          <a:pt x="225" y="70"/>
                          <a:pt x="225" y="70"/>
                        </a:cubicBezTo>
                        <a:cubicBezTo>
                          <a:pt x="163" y="0"/>
                          <a:pt x="163" y="0"/>
                          <a:pt x="163" y="0"/>
                        </a:cubicBezTo>
                        <a:cubicBezTo>
                          <a:pt x="163" y="0"/>
                          <a:pt x="38" y="82"/>
                          <a:pt x="36" y="84"/>
                        </a:cubicBezTo>
                        <a:cubicBezTo>
                          <a:pt x="35" y="85"/>
                          <a:pt x="0" y="200"/>
                          <a:pt x="0" y="200"/>
                        </a:cubicBezTo>
                        <a:lnTo>
                          <a:pt x="55" y="351"/>
                        </a:lnTo>
                        <a:close/>
                      </a:path>
                    </a:pathLst>
                  </a:custGeom>
                  <a:grpFill/>
                  <a:ln>
                    <a:noFill/>
                  </a:ln>
                </p:spPr>
                <p:txBody>
                  <a:bodyPr spcFirstLastPara="1" wrap="square" lIns="91440" tIns="45720" rIns="91440" bIns="45720" anchor="t" anchorCtr="0">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9pPr>
                  </a:lstStyle>
                  <a:p>
                    <a:pPr marL="0" marR="0" lvl="0" indent="0" algn="l" rtl="0">
                      <a:spcBef>
                        <a:spcPts val="0"/>
                      </a:spcBef>
                      <a:spcAft>
                        <a:spcPts val="0"/>
                      </a:spcAft>
                      <a:buNone/>
                    </a:pPr>
                    <a:endParaRPr sz="1800">
                      <a:solidFill>
                        <a:schemeClr val="dk1"/>
                      </a:solidFill>
                      <a:latin typeface="Arial" panose="020B0604020202020204" pitchFamily="34" charset="0"/>
                      <a:ea typeface="微软雅黑" panose="020B0503020204020204" pitchFamily="34" charset="-122"/>
                      <a:sym typeface="Arial" panose="020B0604020202020204" pitchFamily="34" charset="0"/>
                    </a:endParaRPr>
                  </a:p>
                </p:txBody>
              </p:sp>
              <p:sp>
                <p:nvSpPr>
                  <p:cNvPr id="178" name="ís1îḍe"/>
                  <p:cNvSpPr/>
                  <p:nvPr/>
                </p:nvSpPr>
                <p:spPr>
                  <a:xfrm>
                    <a:off x="8169937" y="4023478"/>
                    <a:ext cx="634689" cy="468107"/>
                  </a:xfrm>
                  <a:custGeom>
                    <a:avLst/>
                    <a:gdLst/>
                    <a:ahLst/>
                    <a:cxnLst/>
                    <a:rect l="l" t="t" r="r" b="b"/>
                    <a:pathLst>
                      <a:path w="327" h="239" extrusionOk="0">
                        <a:moveTo>
                          <a:pt x="6" y="23"/>
                        </a:moveTo>
                        <a:cubicBezTo>
                          <a:pt x="327" y="0"/>
                          <a:pt x="327" y="0"/>
                          <a:pt x="327" y="0"/>
                        </a:cubicBezTo>
                        <a:cubicBezTo>
                          <a:pt x="249" y="160"/>
                          <a:pt x="249" y="160"/>
                          <a:pt x="249" y="160"/>
                        </a:cubicBezTo>
                        <a:cubicBezTo>
                          <a:pt x="249" y="160"/>
                          <a:pt x="113" y="239"/>
                          <a:pt x="108" y="239"/>
                        </a:cubicBezTo>
                        <a:cubicBezTo>
                          <a:pt x="103" y="238"/>
                          <a:pt x="3" y="152"/>
                          <a:pt x="1" y="152"/>
                        </a:cubicBezTo>
                        <a:cubicBezTo>
                          <a:pt x="0" y="151"/>
                          <a:pt x="6" y="23"/>
                          <a:pt x="6" y="23"/>
                        </a:cubicBezTo>
                        <a:close/>
                      </a:path>
                    </a:pathLst>
                  </a:custGeom>
                  <a:grpFill/>
                  <a:ln>
                    <a:noFill/>
                  </a:ln>
                </p:spPr>
                <p:txBody>
                  <a:bodyPr spcFirstLastPara="1" wrap="square" lIns="91440" tIns="45720" rIns="91440" bIns="45720" anchor="t" anchorCtr="0">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9pPr>
                  </a:lstStyle>
                  <a:p>
                    <a:pPr marL="0" marR="0" lvl="0" indent="0" algn="l" rtl="0">
                      <a:spcBef>
                        <a:spcPts val="0"/>
                      </a:spcBef>
                      <a:spcAft>
                        <a:spcPts val="0"/>
                      </a:spcAft>
                      <a:buNone/>
                    </a:pPr>
                    <a:endParaRPr sz="1800">
                      <a:solidFill>
                        <a:schemeClr val="dk1"/>
                      </a:solidFill>
                      <a:latin typeface="Arial" panose="020B0604020202020204" pitchFamily="34" charset="0"/>
                      <a:ea typeface="微软雅黑" panose="020B0503020204020204" pitchFamily="34" charset="-122"/>
                      <a:sym typeface="Arial" panose="020B0604020202020204" pitchFamily="34" charset="0"/>
                    </a:endParaRPr>
                  </a:p>
                </p:txBody>
              </p:sp>
              <p:sp>
                <p:nvSpPr>
                  <p:cNvPr id="179" name="ïŝľîďè"/>
                  <p:cNvSpPr/>
                  <p:nvPr/>
                </p:nvSpPr>
                <p:spPr>
                  <a:xfrm>
                    <a:off x="8278998" y="3287763"/>
                    <a:ext cx="484626" cy="856676"/>
                  </a:xfrm>
                  <a:custGeom>
                    <a:avLst/>
                    <a:gdLst/>
                    <a:ahLst/>
                    <a:cxnLst/>
                    <a:rect l="l" t="t" r="r" b="b"/>
                    <a:pathLst>
                      <a:path w="591" h="1034" extrusionOk="0">
                        <a:moveTo>
                          <a:pt x="94" y="1034"/>
                        </a:moveTo>
                        <a:lnTo>
                          <a:pt x="579" y="968"/>
                        </a:lnTo>
                        <a:lnTo>
                          <a:pt x="591" y="497"/>
                        </a:lnTo>
                        <a:lnTo>
                          <a:pt x="402" y="24"/>
                        </a:lnTo>
                        <a:lnTo>
                          <a:pt x="321" y="0"/>
                        </a:lnTo>
                        <a:lnTo>
                          <a:pt x="0" y="19"/>
                        </a:lnTo>
                        <a:lnTo>
                          <a:pt x="94" y="1034"/>
                        </a:lnTo>
                        <a:close/>
                      </a:path>
                    </a:pathLst>
                  </a:custGeom>
                  <a:grpFill/>
                  <a:ln>
                    <a:noFill/>
                  </a:ln>
                </p:spPr>
                <p:txBody>
                  <a:bodyPr spcFirstLastPara="1" wrap="square" lIns="91440" tIns="45720" rIns="91440" bIns="45720" anchor="t" anchorCtr="0">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9pPr>
                  </a:lstStyle>
                  <a:p>
                    <a:pPr marL="0" marR="0" lvl="0" indent="0" algn="l" rtl="0">
                      <a:spcBef>
                        <a:spcPts val="0"/>
                      </a:spcBef>
                      <a:spcAft>
                        <a:spcPts val="0"/>
                      </a:spcAft>
                      <a:buNone/>
                    </a:pPr>
                    <a:endParaRPr sz="1800">
                      <a:solidFill>
                        <a:schemeClr val="dk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72" name="iśļíḋé"/>
                <p:cNvSpPr/>
                <p:nvPr/>
              </p:nvSpPr>
              <p:spPr>
                <a:xfrm>
                  <a:off x="4720022" y="2209162"/>
                  <a:ext cx="1164415" cy="2952798"/>
                </a:xfrm>
                <a:custGeom>
                  <a:avLst/>
                  <a:gdLst/>
                  <a:ahLst/>
                  <a:cxnLst/>
                  <a:rect l="l" t="t" r="r" b="b"/>
                  <a:pathLst>
                    <a:path w="600" h="1506" extrusionOk="0">
                      <a:moveTo>
                        <a:pt x="121" y="0"/>
                      </a:moveTo>
                      <a:cubicBezTo>
                        <a:pt x="0" y="438"/>
                        <a:pt x="0" y="438"/>
                        <a:pt x="0" y="438"/>
                      </a:cubicBezTo>
                      <a:cubicBezTo>
                        <a:pt x="118" y="618"/>
                        <a:pt x="118" y="618"/>
                        <a:pt x="118" y="618"/>
                      </a:cubicBezTo>
                      <a:cubicBezTo>
                        <a:pt x="119" y="617"/>
                        <a:pt x="119" y="616"/>
                        <a:pt x="119" y="615"/>
                      </a:cubicBezTo>
                      <a:cubicBezTo>
                        <a:pt x="119" y="614"/>
                        <a:pt x="120" y="613"/>
                        <a:pt x="120" y="612"/>
                      </a:cubicBezTo>
                      <a:cubicBezTo>
                        <a:pt x="120" y="612"/>
                        <a:pt x="120" y="611"/>
                        <a:pt x="121" y="610"/>
                      </a:cubicBezTo>
                      <a:cubicBezTo>
                        <a:pt x="121" y="609"/>
                        <a:pt x="121" y="608"/>
                        <a:pt x="121" y="607"/>
                      </a:cubicBezTo>
                      <a:cubicBezTo>
                        <a:pt x="129" y="581"/>
                        <a:pt x="139" y="560"/>
                        <a:pt x="151" y="544"/>
                      </a:cubicBezTo>
                      <a:cubicBezTo>
                        <a:pt x="163" y="529"/>
                        <a:pt x="176" y="518"/>
                        <a:pt x="190" y="514"/>
                      </a:cubicBezTo>
                      <a:cubicBezTo>
                        <a:pt x="205" y="510"/>
                        <a:pt x="220" y="511"/>
                        <a:pt x="235" y="519"/>
                      </a:cubicBezTo>
                      <a:cubicBezTo>
                        <a:pt x="250" y="527"/>
                        <a:pt x="266" y="541"/>
                        <a:pt x="280" y="561"/>
                      </a:cubicBezTo>
                      <a:cubicBezTo>
                        <a:pt x="294" y="582"/>
                        <a:pt x="306" y="608"/>
                        <a:pt x="316" y="636"/>
                      </a:cubicBezTo>
                      <a:cubicBezTo>
                        <a:pt x="325" y="665"/>
                        <a:pt x="332" y="696"/>
                        <a:pt x="336" y="728"/>
                      </a:cubicBezTo>
                      <a:cubicBezTo>
                        <a:pt x="340" y="760"/>
                        <a:pt x="341" y="793"/>
                        <a:pt x="339" y="824"/>
                      </a:cubicBezTo>
                      <a:cubicBezTo>
                        <a:pt x="336" y="855"/>
                        <a:pt x="331" y="885"/>
                        <a:pt x="322" y="912"/>
                      </a:cubicBezTo>
                      <a:cubicBezTo>
                        <a:pt x="314" y="938"/>
                        <a:pt x="303" y="958"/>
                        <a:pt x="290" y="973"/>
                      </a:cubicBezTo>
                      <a:cubicBezTo>
                        <a:pt x="277" y="987"/>
                        <a:pt x="263" y="996"/>
                        <a:pt x="249" y="998"/>
                      </a:cubicBezTo>
                      <a:cubicBezTo>
                        <a:pt x="234" y="1000"/>
                        <a:pt x="219" y="997"/>
                        <a:pt x="204" y="987"/>
                      </a:cubicBezTo>
                      <a:cubicBezTo>
                        <a:pt x="189" y="978"/>
                        <a:pt x="175" y="963"/>
                        <a:pt x="162" y="942"/>
                      </a:cubicBezTo>
                      <a:cubicBezTo>
                        <a:pt x="161" y="941"/>
                        <a:pt x="160" y="940"/>
                        <a:pt x="160" y="939"/>
                      </a:cubicBezTo>
                      <a:cubicBezTo>
                        <a:pt x="159" y="938"/>
                        <a:pt x="159" y="937"/>
                        <a:pt x="158" y="936"/>
                      </a:cubicBezTo>
                      <a:cubicBezTo>
                        <a:pt x="158" y="935"/>
                        <a:pt x="157" y="934"/>
                        <a:pt x="157" y="933"/>
                      </a:cubicBezTo>
                      <a:cubicBezTo>
                        <a:pt x="156" y="932"/>
                        <a:pt x="155" y="931"/>
                        <a:pt x="155" y="930"/>
                      </a:cubicBezTo>
                      <a:cubicBezTo>
                        <a:pt x="88" y="1148"/>
                        <a:pt x="88" y="1148"/>
                        <a:pt x="88" y="1148"/>
                      </a:cubicBezTo>
                      <a:cubicBezTo>
                        <a:pt x="303" y="1506"/>
                        <a:pt x="303" y="1506"/>
                        <a:pt x="303" y="1506"/>
                      </a:cubicBezTo>
                      <a:cubicBezTo>
                        <a:pt x="600" y="655"/>
                        <a:pt x="600" y="655"/>
                        <a:pt x="600" y="655"/>
                      </a:cubicBezTo>
                      <a:cubicBezTo>
                        <a:pt x="121" y="0"/>
                        <a:pt x="121" y="0"/>
                        <a:pt x="121" y="0"/>
                      </a:cubicBezTo>
                      <a:close/>
                    </a:path>
                  </a:pathLst>
                </a:custGeom>
                <a:solidFill>
                  <a:srgbClr val="94C84F"/>
                </a:solidFill>
                <a:ln>
                  <a:noFill/>
                </a:ln>
              </p:spPr>
              <p:txBody>
                <a:bodyPr spcFirstLastPara="1" wrap="square" lIns="91440" tIns="45720" rIns="91440" bIns="45720" anchor="t" anchorCtr="0">
                  <a:normAutofit fontScale="62500" lnSpcReduction="20000"/>
                </a:bodyPr>
                <a:lstStyle/>
                <a:p>
                  <a:pPr>
                    <a:buClr>
                      <a:srgbClr val="000000"/>
                    </a:buClr>
                    <a:buFont typeface="Arial" panose="020B0604020202020204"/>
                    <a:buNone/>
                  </a:pPr>
                  <a:endParaRPr>
                    <a:solidFill>
                      <a:schemeClr val="dk1"/>
                    </a:solidFill>
                    <a:latin typeface="Arial" panose="020B0604020202020204" pitchFamily="34" charset="0"/>
                    <a:ea typeface="微软雅黑" panose="020B0503020204020204" pitchFamily="34" charset="-122"/>
                    <a:sym typeface="Arial" panose="020B0604020202020204" pitchFamily="34" charset="0"/>
                  </a:endParaRPr>
                </a:p>
              </p:txBody>
            </p:sp>
            <p:sp>
              <p:nvSpPr>
                <p:cNvPr id="173" name="íslíḋè"/>
                <p:cNvSpPr/>
                <p:nvPr/>
              </p:nvSpPr>
              <p:spPr>
                <a:xfrm>
                  <a:off x="4512559" y="3111407"/>
                  <a:ext cx="840511" cy="1313184"/>
                </a:xfrm>
                <a:custGeom>
                  <a:avLst/>
                  <a:gdLst/>
                  <a:ahLst/>
                  <a:cxnLst/>
                  <a:rect l="l" t="t" r="r" b="b"/>
                  <a:pathLst>
                    <a:path w="433" h="670" extrusionOk="0">
                      <a:moveTo>
                        <a:pt x="101" y="0"/>
                      </a:moveTo>
                      <a:cubicBezTo>
                        <a:pt x="220" y="182"/>
                        <a:pt x="220" y="182"/>
                        <a:pt x="220" y="182"/>
                      </a:cubicBezTo>
                      <a:cubicBezTo>
                        <a:pt x="232" y="200"/>
                        <a:pt x="232" y="200"/>
                        <a:pt x="232" y="200"/>
                      </a:cubicBezTo>
                      <a:cubicBezTo>
                        <a:pt x="232" y="198"/>
                        <a:pt x="232" y="196"/>
                        <a:pt x="233" y="193"/>
                      </a:cubicBezTo>
                      <a:cubicBezTo>
                        <a:pt x="233" y="191"/>
                        <a:pt x="233" y="189"/>
                        <a:pt x="234" y="187"/>
                      </a:cubicBezTo>
                      <a:cubicBezTo>
                        <a:pt x="234" y="185"/>
                        <a:pt x="235" y="183"/>
                        <a:pt x="235" y="181"/>
                      </a:cubicBezTo>
                      <a:cubicBezTo>
                        <a:pt x="236" y="179"/>
                        <a:pt x="236" y="177"/>
                        <a:pt x="237" y="175"/>
                      </a:cubicBezTo>
                      <a:cubicBezTo>
                        <a:pt x="237" y="174"/>
                        <a:pt x="237" y="173"/>
                        <a:pt x="237" y="172"/>
                      </a:cubicBezTo>
                      <a:cubicBezTo>
                        <a:pt x="238" y="171"/>
                        <a:pt x="238" y="171"/>
                        <a:pt x="238" y="170"/>
                      </a:cubicBezTo>
                      <a:cubicBezTo>
                        <a:pt x="238" y="169"/>
                        <a:pt x="239" y="168"/>
                        <a:pt x="239" y="167"/>
                      </a:cubicBezTo>
                      <a:cubicBezTo>
                        <a:pt x="239" y="166"/>
                        <a:pt x="239" y="165"/>
                        <a:pt x="240" y="164"/>
                      </a:cubicBezTo>
                      <a:cubicBezTo>
                        <a:pt x="247" y="141"/>
                        <a:pt x="255" y="122"/>
                        <a:pt x="266" y="109"/>
                      </a:cubicBezTo>
                      <a:cubicBezTo>
                        <a:pt x="276" y="95"/>
                        <a:pt x="288" y="86"/>
                        <a:pt x="301" y="82"/>
                      </a:cubicBezTo>
                      <a:cubicBezTo>
                        <a:pt x="313" y="79"/>
                        <a:pt x="327" y="80"/>
                        <a:pt x="340" y="87"/>
                      </a:cubicBezTo>
                      <a:cubicBezTo>
                        <a:pt x="354" y="94"/>
                        <a:pt x="367" y="106"/>
                        <a:pt x="380" y="125"/>
                      </a:cubicBezTo>
                      <a:cubicBezTo>
                        <a:pt x="392" y="143"/>
                        <a:pt x="403" y="166"/>
                        <a:pt x="411" y="191"/>
                      </a:cubicBezTo>
                      <a:cubicBezTo>
                        <a:pt x="419" y="216"/>
                        <a:pt x="425" y="243"/>
                        <a:pt x="429" y="271"/>
                      </a:cubicBezTo>
                      <a:cubicBezTo>
                        <a:pt x="432" y="299"/>
                        <a:pt x="433" y="328"/>
                        <a:pt x="431" y="356"/>
                      </a:cubicBezTo>
                      <a:cubicBezTo>
                        <a:pt x="429" y="383"/>
                        <a:pt x="425" y="409"/>
                        <a:pt x="417" y="433"/>
                      </a:cubicBezTo>
                      <a:cubicBezTo>
                        <a:pt x="409" y="456"/>
                        <a:pt x="400" y="474"/>
                        <a:pt x="389" y="487"/>
                      </a:cubicBezTo>
                      <a:cubicBezTo>
                        <a:pt x="378" y="500"/>
                        <a:pt x="365" y="507"/>
                        <a:pt x="352" y="509"/>
                      </a:cubicBezTo>
                      <a:cubicBezTo>
                        <a:pt x="339" y="512"/>
                        <a:pt x="326" y="509"/>
                        <a:pt x="313" y="500"/>
                      </a:cubicBezTo>
                      <a:cubicBezTo>
                        <a:pt x="300" y="492"/>
                        <a:pt x="287" y="479"/>
                        <a:pt x="275" y="460"/>
                      </a:cubicBezTo>
                      <a:cubicBezTo>
                        <a:pt x="275" y="459"/>
                        <a:pt x="274" y="458"/>
                        <a:pt x="274" y="457"/>
                      </a:cubicBezTo>
                      <a:cubicBezTo>
                        <a:pt x="273" y="456"/>
                        <a:pt x="272" y="455"/>
                        <a:pt x="272" y="455"/>
                      </a:cubicBezTo>
                      <a:cubicBezTo>
                        <a:pt x="271" y="454"/>
                        <a:pt x="271" y="453"/>
                        <a:pt x="270" y="452"/>
                      </a:cubicBezTo>
                      <a:cubicBezTo>
                        <a:pt x="270" y="451"/>
                        <a:pt x="269" y="450"/>
                        <a:pt x="269" y="449"/>
                      </a:cubicBezTo>
                      <a:cubicBezTo>
                        <a:pt x="268" y="447"/>
                        <a:pt x="267" y="445"/>
                        <a:pt x="266" y="444"/>
                      </a:cubicBezTo>
                      <a:cubicBezTo>
                        <a:pt x="265" y="442"/>
                        <a:pt x="264" y="440"/>
                        <a:pt x="263" y="438"/>
                      </a:cubicBezTo>
                      <a:cubicBezTo>
                        <a:pt x="262" y="437"/>
                        <a:pt x="261" y="435"/>
                        <a:pt x="261" y="433"/>
                      </a:cubicBezTo>
                      <a:cubicBezTo>
                        <a:pt x="260" y="431"/>
                        <a:pt x="259" y="429"/>
                        <a:pt x="258" y="428"/>
                      </a:cubicBezTo>
                      <a:cubicBezTo>
                        <a:pt x="251" y="450"/>
                        <a:pt x="251" y="450"/>
                        <a:pt x="251" y="450"/>
                      </a:cubicBezTo>
                      <a:cubicBezTo>
                        <a:pt x="184" y="670"/>
                        <a:pt x="184" y="670"/>
                        <a:pt x="184" y="670"/>
                      </a:cubicBezTo>
                      <a:cubicBezTo>
                        <a:pt x="0" y="364"/>
                        <a:pt x="0" y="364"/>
                        <a:pt x="0" y="364"/>
                      </a:cubicBezTo>
                      <a:lnTo>
                        <a:pt x="101" y="0"/>
                      </a:lnTo>
                      <a:close/>
                    </a:path>
                  </a:pathLst>
                </a:custGeom>
                <a:solidFill>
                  <a:schemeClr val="accent1"/>
                </a:solidFill>
                <a:ln>
                  <a:noFill/>
                </a:ln>
              </p:spPr>
              <p:txBody>
                <a:bodyPr spcFirstLastPara="1" wrap="square" lIns="91440" tIns="45720" rIns="91440" bIns="45720" anchor="t" anchorCtr="0">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9pPr>
                </a:lstStyle>
                <a:p>
                  <a:pPr marL="0" marR="0" lvl="0" indent="0" algn="l" rtl="0">
                    <a:spcBef>
                      <a:spcPts val="0"/>
                    </a:spcBef>
                    <a:spcAft>
                      <a:spcPts val="0"/>
                    </a:spcAft>
                    <a:buNone/>
                  </a:pPr>
                  <a:endParaRPr sz="1800">
                    <a:solidFill>
                      <a:schemeClr val="dk1"/>
                    </a:solidFill>
                    <a:latin typeface="Arial" panose="020B0604020202020204" pitchFamily="34" charset="0"/>
                    <a:ea typeface="微软雅黑" panose="020B0503020204020204" pitchFamily="34" charset="-122"/>
                    <a:sym typeface="Arial" panose="020B0604020202020204" pitchFamily="34" charset="0"/>
                  </a:endParaRPr>
                </a:p>
              </p:txBody>
            </p:sp>
            <p:sp>
              <p:nvSpPr>
                <p:cNvPr id="174" name="ïṩ1iḋê"/>
                <p:cNvSpPr/>
                <p:nvPr/>
              </p:nvSpPr>
              <p:spPr>
                <a:xfrm>
                  <a:off x="4530599" y="3150346"/>
                  <a:ext cx="806891" cy="1235304"/>
                </a:xfrm>
                <a:custGeom>
                  <a:avLst/>
                  <a:gdLst/>
                  <a:ahLst/>
                  <a:cxnLst/>
                  <a:rect l="l" t="t" r="r" b="b"/>
                  <a:pathLst>
                    <a:path w="416" h="630" extrusionOk="0">
                      <a:moveTo>
                        <a:pt x="0" y="343"/>
                      </a:moveTo>
                      <a:cubicBezTo>
                        <a:pt x="95" y="0"/>
                        <a:pt x="95" y="0"/>
                        <a:pt x="95" y="0"/>
                      </a:cubicBezTo>
                      <a:cubicBezTo>
                        <a:pt x="227" y="202"/>
                        <a:pt x="227" y="202"/>
                        <a:pt x="227" y="202"/>
                      </a:cubicBezTo>
                      <a:cubicBezTo>
                        <a:pt x="231" y="181"/>
                        <a:pt x="231" y="181"/>
                        <a:pt x="231" y="181"/>
                      </a:cubicBezTo>
                      <a:cubicBezTo>
                        <a:pt x="231" y="179"/>
                        <a:pt x="231" y="177"/>
                        <a:pt x="232" y="175"/>
                      </a:cubicBezTo>
                      <a:cubicBezTo>
                        <a:pt x="232" y="173"/>
                        <a:pt x="232" y="171"/>
                        <a:pt x="233" y="169"/>
                      </a:cubicBezTo>
                      <a:cubicBezTo>
                        <a:pt x="233" y="167"/>
                        <a:pt x="234" y="165"/>
                        <a:pt x="234" y="163"/>
                      </a:cubicBezTo>
                      <a:cubicBezTo>
                        <a:pt x="235" y="161"/>
                        <a:pt x="237" y="153"/>
                        <a:pt x="237" y="153"/>
                      </a:cubicBezTo>
                      <a:cubicBezTo>
                        <a:pt x="238" y="149"/>
                        <a:pt x="238" y="149"/>
                        <a:pt x="238" y="149"/>
                      </a:cubicBezTo>
                      <a:cubicBezTo>
                        <a:pt x="238" y="146"/>
                        <a:pt x="238" y="146"/>
                        <a:pt x="238" y="146"/>
                      </a:cubicBezTo>
                      <a:cubicBezTo>
                        <a:pt x="245" y="125"/>
                        <a:pt x="253" y="107"/>
                        <a:pt x="263" y="94"/>
                      </a:cubicBezTo>
                      <a:cubicBezTo>
                        <a:pt x="273" y="81"/>
                        <a:pt x="283" y="73"/>
                        <a:pt x="294" y="70"/>
                      </a:cubicBezTo>
                      <a:cubicBezTo>
                        <a:pt x="298" y="69"/>
                        <a:pt x="302" y="68"/>
                        <a:pt x="306" y="68"/>
                      </a:cubicBezTo>
                      <a:cubicBezTo>
                        <a:pt x="313" y="68"/>
                        <a:pt x="320" y="70"/>
                        <a:pt x="327" y="74"/>
                      </a:cubicBezTo>
                      <a:cubicBezTo>
                        <a:pt x="340" y="81"/>
                        <a:pt x="352" y="92"/>
                        <a:pt x="364" y="109"/>
                      </a:cubicBezTo>
                      <a:cubicBezTo>
                        <a:pt x="376" y="127"/>
                        <a:pt x="386" y="148"/>
                        <a:pt x="394" y="173"/>
                      </a:cubicBezTo>
                      <a:cubicBezTo>
                        <a:pt x="402" y="198"/>
                        <a:pt x="408" y="224"/>
                        <a:pt x="412" y="252"/>
                      </a:cubicBezTo>
                      <a:cubicBezTo>
                        <a:pt x="415" y="280"/>
                        <a:pt x="416" y="308"/>
                        <a:pt x="414" y="335"/>
                      </a:cubicBezTo>
                      <a:cubicBezTo>
                        <a:pt x="412" y="363"/>
                        <a:pt x="408" y="388"/>
                        <a:pt x="400" y="410"/>
                      </a:cubicBezTo>
                      <a:cubicBezTo>
                        <a:pt x="393" y="432"/>
                        <a:pt x="384" y="449"/>
                        <a:pt x="373" y="462"/>
                      </a:cubicBezTo>
                      <a:cubicBezTo>
                        <a:pt x="364" y="473"/>
                        <a:pt x="353" y="479"/>
                        <a:pt x="342" y="481"/>
                      </a:cubicBezTo>
                      <a:cubicBezTo>
                        <a:pt x="340" y="482"/>
                        <a:pt x="337" y="482"/>
                        <a:pt x="335" y="482"/>
                      </a:cubicBezTo>
                      <a:cubicBezTo>
                        <a:pt x="326" y="482"/>
                        <a:pt x="317" y="479"/>
                        <a:pt x="308" y="474"/>
                      </a:cubicBezTo>
                      <a:cubicBezTo>
                        <a:pt x="296" y="466"/>
                        <a:pt x="284" y="453"/>
                        <a:pt x="273" y="436"/>
                      </a:cubicBezTo>
                      <a:cubicBezTo>
                        <a:pt x="271" y="433"/>
                        <a:pt x="271" y="433"/>
                        <a:pt x="271" y="433"/>
                      </a:cubicBezTo>
                      <a:cubicBezTo>
                        <a:pt x="268" y="428"/>
                        <a:pt x="268" y="428"/>
                        <a:pt x="268" y="428"/>
                      </a:cubicBezTo>
                      <a:cubicBezTo>
                        <a:pt x="268" y="427"/>
                        <a:pt x="267" y="426"/>
                        <a:pt x="267" y="425"/>
                      </a:cubicBezTo>
                      <a:cubicBezTo>
                        <a:pt x="266" y="423"/>
                        <a:pt x="265" y="422"/>
                        <a:pt x="264" y="420"/>
                      </a:cubicBezTo>
                      <a:cubicBezTo>
                        <a:pt x="263" y="418"/>
                        <a:pt x="263" y="417"/>
                        <a:pt x="262" y="416"/>
                      </a:cubicBezTo>
                      <a:cubicBezTo>
                        <a:pt x="262" y="416"/>
                        <a:pt x="260" y="411"/>
                        <a:pt x="259" y="410"/>
                      </a:cubicBezTo>
                      <a:cubicBezTo>
                        <a:pt x="258" y="408"/>
                        <a:pt x="257" y="406"/>
                        <a:pt x="257" y="404"/>
                      </a:cubicBezTo>
                      <a:cubicBezTo>
                        <a:pt x="248" y="384"/>
                        <a:pt x="248" y="384"/>
                        <a:pt x="248" y="384"/>
                      </a:cubicBezTo>
                      <a:cubicBezTo>
                        <a:pt x="172" y="630"/>
                        <a:pt x="172" y="630"/>
                        <a:pt x="172" y="630"/>
                      </a:cubicBezTo>
                      <a:lnTo>
                        <a:pt x="0" y="343"/>
                      </a:lnTo>
                      <a:close/>
                    </a:path>
                  </a:pathLst>
                </a:custGeom>
                <a:solidFill>
                  <a:schemeClr val="accent1"/>
                </a:solidFill>
                <a:ln>
                  <a:solidFill>
                    <a:schemeClr val="accent1"/>
                  </a:solidFill>
                </a:ln>
              </p:spPr>
              <p:txBody>
                <a:bodyPr spcFirstLastPara="1" wrap="square" lIns="91440" tIns="45720" rIns="91440" bIns="45720" anchor="t" anchorCtr="0">
                  <a:normAutofit fontScale="25000" lnSpcReduction="20000"/>
                </a:bodyPr>
                <a:lstStyle/>
                <a:p>
                  <a:pPr>
                    <a:buClr>
                      <a:srgbClr val="000000"/>
                    </a:buClr>
                    <a:buFont typeface="Arial" panose="020B0604020202020204"/>
                    <a:buNone/>
                  </a:pPr>
                  <a:endParaRPr>
                    <a:solidFill>
                      <a:schemeClr val="dk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47" name="íṣļíḓé"/>
              <p:cNvGrpSpPr/>
              <p:nvPr/>
            </p:nvGrpSpPr>
            <p:grpSpPr>
              <a:xfrm>
                <a:off x="4955364" y="2021518"/>
                <a:ext cx="2724076" cy="1471831"/>
                <a:chOff x="4955364" y="2021518"/>
                <a:chExt cx="2724076" cy="1471831"/>
              </a:xfrm>
            </p:grpSpPr>
            <p:grpSp>
              <p:nvGrpSpPr>
                <p:cNvPr id="161" name="íśḷïdé"/>
                <p:cNvGrpSpPr/>
                <p:nvPr/>
              </p:nvGrpSpPr>
              <p:grpSpPr>
                <a:xfrm>
                  <a:off x="5665495" y="2035603"/>
                  <a:ext cx="1486540" cy="1202564"/>
                  <a:chOff x="8825946" y="2071114"/>
                  <a:chExt cx="1486540" cy="1202564"/>
                </a:xfrm>
                <a:solidFill>
                  <a:schemeClr val="bg1">
                    <a:lumMod val="85000"/>
                  </a:schemeClr>
                </a:solidFill>
              </p:grpSpPr>
              <p:sp>
                <p:nvSpPr>
                  <p:cNvPr id="166" name="íšlîḓé"/>
                  <p:cNvSpPr/>
                  <p:nvPr/>
                </p:nvSpPr>
                <p:spPr>
                  <a:xfrm>
                    <a:off x="8957828" y="2071114"/>
                    <a:ext cx="572368" cy="584097"/>
                  </a:xfrm>
                  <a:custGeom>
                    <a:avLst/>
                    <a:gdLst/>
                    <a:ahLst/>
                    <a:cxnLst/>
                    <a:rect l="l" t="t" r="r" b="b"/>
                    <a:pathLst>
                      <a:path w="698" h="705" extrusionOk="0">
                        <a:moveTo>
                          <a:pt x="168" y="0"/>
                        </a:moveTo>
                        <a:lnTo>
                          <a:pt x="0" y="485"/>
                        </a:lnTo>
                        <a:lnTo>
                          <a:pt x="457" y="705"/>
                        </a:lnTo>
                        <a:lnTo>
                          <a:pt x="698" y="606"/>
                        </a:lnTo>
                        <a:lnTo>
                          <a:pt x="660" y="352"/>
                        </a:lnTo>
                        <a:lnTo>
                          <a:pt x="168" y="0"/>
                        </a:lnTo>
                        <a:close/>
                      </a:path>
                    </a:pathLst>
                  </a:custGeom>
                  <a:grpFill/>
                  <a:ln>
                    <a:noFill/>
                  </a:ln>
                </p:spPr>
                <p:txBody>
                  <a:bodyPr spcFirstLastPara="1" wrap="square" lIns="91440" tIns="45720" rIns="91440" bIns="45720" anchor="t" anchorCtr="0">
                    <a:normAutofit fontScale="25000" lnSpcReduction="20000"/>
                  </a:bodyPr>
                  <a:lstStyle/>
                  <a:p>
                    <a:pPr>
                      <a:buClr>
                        <a:srgbClr val="000000"/>
                      </a:buClr>
                      <a:buFont typeface="Arial" panose="020B0604020202020204"/>
                      <a:buNone/>
                    </a:pPr>
                    <a:endParaRPr>
                      <a:solidFill>
                        <a:schemeClr val="dk1"/>
                      </a:solidFill>
                      <a:latin typeface="Arial" panose="020B0604020202020204" pitchFamily="34" charset="0"/>
                      <a:ea typeface="微软雅黑" panose="020B0503020204020204" pitchFamily="34" charset="-122"/>
                      <a:sym typeface="Arial" panose="020B0604020202020204" pitchFamily="34" charset="0"/>
                    </a:endParaRPr>
                  </a:p>
                </p:txBody>
              </p:sp>
              <p:sp>
                <p:nvSpPr>
                  <p:cNvPr id="167" name="isļiḑé"/>
                  <p:cNvSpPr/>
                  <p:nvPr/>
                </p:nvSpPr>
                <p:spPr>
                  <a:xfrm>
                    <a:off x="8825946" y="2484113"/>
                    <a:ext cx="424766" cy="572498"/>
                  </a:xfrm>
                  <a:custGeom>
                    <a:avLst/>
                    <a:gdLst/>
                    <a:ahLst/>
                    <a:cxnLst/>
                    <a:rect l="l" t="t" r="r" b="b"/>
                    <a:pathLst>
                      <a:path w="518" h="691" extrusionOk="0">
                        <a:moveTo>
                          <a:pt x="518" y="71"/>
                        </a:moveTo>
                        <a:lnTo>
                          <a:pt x="303" y="691"/>
                        </a:lnTo>
                        <a:lnTo>
                          <a:pt x="45" y="407"/>
                        </a:lnTo>
                        <a:lnTo>
                          <a:pt x="0" y="94"/>
                        </a:lnTo>
                        <a:lnTo>
                          <a:pt x="166" y="0"/>
                        </a:lnTo>
                        <a:lnTo>
                          <a:pt x="518" y="71"/>
                        </a:lnTo>
                        <a:close/>
                      </a:path>
                    </a:pathLst>
                  </a:custGeom>
                  <a:grpFill/>
                  <a:ln>
                    <a:noFill/>
                  </a:ln>
                </p:spPr>
                <p:txBody>
                  <a:bodyPr spcFirstLastPara="1" wrap="square" lIns="91440" tIns="45720" rIns="91440" bIns="45720" anchor="t" anchorCtr="0">
                    <a:normAutofit fontScale="25000" lnSpcReduction="20000"/>
                  </a:bodyPr>
                  <a:lstStyle/>
                  <a:p>
                    <a:pPr>
                      <a:buClr>
                        <a:srgbClr val="000000"/>
                      </a:buClr>
                      <a:buFont typeface="Arial" panose="020B0604020202020204"/>
                      <a:buNone/>
                    </a:pPr>
                    <a:endParaRPr>
                      <a:solidFill>
                        <a:schemeClr val="dk1"/>
                      </a:solidFill>
                      <a:latin typeface="Arial" panose="020B0604020202020204" pitchFamily="34" charset="0"/>
                      <a:ea typeface="微软雅黑" panose="020B0503020204020204" pitchFamily="34" charset="-122"/>
                      <a:sym typeface="Arial" panose="020B0604020202020204" pitchFamily="34" charset="0"/>
                    </a:endParaRPr>
                  </a:p>
                </p:txBody>
              </p:sp>
              <p:sp>
                <p:nvSpPr>
                  <p:cNvPr id="168" name="iś1ïḋè"/>
                  <p:cNvSpPr/>
                  <p:nvPr/>
                </p:nvSpPr>
                <p:spPr>
                  <a:xfrm>
                    <a:off x="9588416" y="2502765"/>
                    <a:ext cx="724070" cy="486333"/>
                  </a:xfrm>
                  <a:custGeom>
                    <a:avLst/>
                    <a:gdLst/>
                    <a:ahLst/>
                    <a:cxnLst/>
                    <a:rect l="l" t="t" r="r" b="b"/>
                    <a:pathLst>
                      <a:path w="883" h="587" extrusionOk="0">
                        <a:moveTo>
                          <a:pt x="883" y="78"/>
                        </a:moveTo>
                        <a:lnTo>
                          <a:pt x="665" y="587"/>
                        </a:lnTo>
                        <a:lnTo>
                          <a:pt x="137" y="411"/>
                        </a:lnTo>
                        <a:lnTo>
                          <a:pt x="0" y="142"/>
                        </a:lnTo>
                        <a:lnTo>
                          <a:pt x="279" y="0"/>
                        </a:lnTo>
                        <a:lnTo>
                          <a:pt x="883" y="78"/>
                        </a:lnTo>
                        <a:close/>
                      </a:path>
                    </a:pathLst>
                  </a:custGeom>
                  <a:grpFill/>
                  <a:ln>
                    <a:noFill/>
                  </a:ln>
                </p:spPr>
                <p:txBody>
                  <a:bodyPr spcFirstLastPara="1" wrap="square" lIns="91440" tIns="45720" rIns="91440" bIns="45720" anchor="t" anchorCtr="0">
                    <a:normAutofit fontScale="25000" lnSpcReduction="20000"/>
                  </a:bodyPr>
                  <a:lstStyle/>
                  <a:p>
                    <a:pPr>
                      <a:buClr>
                        <a:srgbClr val="000000"/>
                      </a:buClr>
                      <a:buFont typeface="Arial" panose="020B0604020202020204"/>
                      <a:buNone/>
                    </a:pPr>
                    <a:endParaRPr>
                      <a:solidFill>
                        <a:schemeClr val="dk1"/>
                      </a:solidFill>
                      <a:latin typeface="Arial" panose="020B0604020202020204" pitchFamily="34" charset="0"/>
                      <a:ea typeface="微软雅黑" panose="020B0503020204020204" pitchFamily="34" charset="-122"/>
                      <a:sym typeface="Arial" panose="020B0604020202020204" pitchFamily="34" charset="0"/>
                    </a:endParaRPr>
                  </a:p>
                </p:txBody>
              </p:sp>
              <p:sp>
                <p:nvSpPr>
                  <p:cNvPr id="169" name="ïṡḻíďé"/>
                  <p:cNvSpPr/>
                  <p:nvPr/>
                </p:nvSpPr>
                <p:spPr>
                  <a:xfrm>
                    <a:off x="9654156" y="2778231"/>
                    <a:ext cx="432966" cy="495447"/>
                  </a:xfrm>
                  <a:custGeom>
                    <a:avLst/>
                    <a:gdLst/>
                    <a:ahLst/>
                    <a:cxnLst/>
                    <a:rect l="l" t="t" r="r" b="b"/>
                    <a:pathLst>
                      <a:path w="223" h="253" extrusionOk="0">
                        <a:moveTo>
                          <a:pt x="83" y="0"/>
                        </a:moveTo>
                        <a:cubicBezTo>
                          <a:pt x="0" y="241"/>
                          <a:pt x="0" y="241"/>
                          <a:pt x="0" y="241"/>
                        </a:cubicBezTo>
                        <a:cubicBezTo>
                          <a:pt x="118" y="253"/>
                          <a:pt x="118" y="253"/>
                          <a:pt x="118" y="253"/>
                        </a:cubicBezTo>
                        <a:cubicBezTo>
                          <a:pt x="118" y="253"/>
                          <a:pt x="223" y="198"/>
                          <a:pt x="223" y="193"/>
                        </a:cubicBezTo>
                        <a:cubicBezTo>
                          <a:pt x="223" y="188"/>
                          <a:pt x="203" y="75"/>
                          <a:pt x="203" y="75"/>
                        </a:cubicBezTo>
                        <a:lnTo>
                          <a:pt x="83" y="0"/>
                        </a:lnTo>
                        <a:close/>
                      </a:path>
                    </a:pathLst>
                  </a:custGeom>
                  <a:grpFill/>
                  <a:ln>
                    <a:noFill/>
                  </a:ln>
                </p:spPr>
                <p:txBody>
                  <a:bodyPr spcFirstLastPara="1" wrap="square" lIns="91440" tIns="45720" rIns="91440" bIns="45720" anchor="t" anchorCtr="0">
                    <a:normAutofit fontScale="25000" lnSpcReduction="20000"/>
                  </a:bodyPr>
                  <a:lstStyle/>
                  <a:p>
                    <a:pPr>
                      <a:buClr>
                        <a:srgbClr val="000000"/>
                      </a:buClr>
                      <a:buFont typeface="Arial" panose="020B0604020202020204"/>
                      <a:buNone/>
                    </a:pPr>
                    <a:endParaRPr>
                      <a:solidFill>
                        <a:schemeClr val="dk1"/>
                      </a:solidFill>
                      <a:latin typeface="Arial" panose="020B0604020202020204" pitchFamily="34" charset="0"/>
                      <a:ea typeface="微软雅黑" panose="020B0503020204020204" pitchFamily="34" charset="-122"/>
                      <a:sym typeface="Arial" panose="020B0604020202020204" pitchFamily="34" charset="0"/>
                    </a:endParaRPr>
                  </a:p>
                </p:txBody>
              </p:sp>
              <p:sp>
                <p:nvSpPr>
                  <p:cNvPr id="170" name="iSḻîḓe"/>
                  <p:cNvSpPr/>
                  <p:nvPr/>
                </p:nvSpPr>
                <p:spPr>
                  <a:xfrm>
                    <a:off x="9014408" y="2524307"/>
                    <a:ext cx="874952" cy="642922"/>
                  </a:xfrm>
                  <a:custGeom>
                    <a:avLst/>
                    <a:gdLst/>
                    <a:ahLst/>
                    <a:cxnLst/>
                    <a:rect l="l" t="t" r="r" b="b"/>
                    <a:pathLst>
                      <a:path w="451" h="328" extrusionOk="0">
                        <a:moveTo>
                          <a:pt x="451" y="138"/>
                        </a:moveTo>
                        <a:cubicBezTo>
                          <a:pt x="451" y="138"/>
                          <a:pt x="395" y="328"/>
                          <a:pt x="400" y="327"/>
                        </a:cubicBezTo>
                        <a:cubicBezTo>
                          <a:pt x="405" y="326"/>
                          <a:pt x="22" y="247"/>
                          <a:pt x="22" y="247"/>
                        </a:cubicBezTo>
                        <a:cubicBezTo>
                          <a:pt x="0" y="169"/>
                          <a:pt x="0" y="169"/>
                          <a:pt x="0" y="169"/>
                        </a:cubicBezTo>
                        <a:cubicBezTo>
                          <a:pt x="42" y="0"/>
                          <a:pt x="42" y="0"/>
                          <a:pt x="42" y="0"/>
                        </a:cubicBezTo>
                        <a:lnTo>
                          <a:pt x="451" y="138"/>
                        </a:lnTo>
                        <a:close/>
                      </a:path>
                    </a:pathLst>
                  </a:custGeom>
                  <a:grpFill/>
                  <a:ln>
                    <a:noFill/>
                  </a:ln>
                </p:spPr>
                <p:txBody>
                  <a:bodyPr spcFirstLastPara="1" wrap="square" lIns="91440" tIns="45720" rIns="91440" bIns="45720" anchor="t" anchorCtr="0">
                    <a:normAutofit fontScale="25000" lnSpcReduction="20000"/>
                  </a:bodyPr>
                  <a:lstStyle/>
                  <a:p>
                    <a:pPr>
                      <a:buClr>
                        <a:srgbClr val="000000"/>
                      </a:buClr>
                      <a:buFont typeface="Arial" panose="020B0604020202020204"/>
                      <a:buNone/>
                    </a:pPr>
                    <a:endParaRPr>
                      <a:solidFill>
                        <a:schemeClr val="dk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62" name="ïšľîḍe"/>
                <p:cNvSpPr/>
                <p:nvPr/>
              </p:nvSpPr>
              <p:spPr>
                <a:xfrm>
                  <a:off x="4955364" y="2193422"/>
                  <a:ext cx="2724076" cy="1299927"/>
                </a:xfrm>
                <a:custGeom>
                  <a:avLst/>
                  <a:gdLst/>
                  <a:ahLst/>
                  <a:cxnLst/>
                  <a:rect l="l" t="t" r="r" b="b"/>
                  <a:pathLst>
                    <a:path w="1404" h="663" extrusionOk="0">
                      <a:moveTo>
                        <a:pt x="455" y="0"/>
                      </a:moveTo>
                      <a:cubicBezTo>
                        <a:pt x="0" y="8"/>
                        <a:pt x="0" y="8"/>
                        <a:pt x="0" y="8"/>
                      </a:cubicBezTo>
                      <a:cubicBezTo>
                        <a:pt x="479" y="663"/>
                        <a:pt x="479" y="663"/>
                        <a:pt x="479" y="663"/>
                      </a:cubicBezTo>
                      <a:cubicBezTo>
                        <a:pt x="1404" y="587"/>
                        <a:pt x="1404" y="587"/>
                        <a:pt x="1404" y="587"/>
                      </a:cubicBezTo>
                      <a:cubicBezTo>
                        <a:pt x="1120" y="269"/>
                        <a:pt x="1120" y="269"/>
                        <a:pt x="1120" y="269"/>
                      </a:cubicBezTo>
                      <a:cubicBezTo>
                        <a:pt x="876" y="280"/>
                        <a:pt x="876" y="280"/>
                        <a:pt x="876" y="280"/>
                      </a:cubicBezTo>
                      <a:cubicBezTo>
                        <a:pt x="876" y="281"/>
                        <a:pt x="877" y="282"/>
                        <a:pt x="877" y="282"/>
                      </a:cubicBezTo>
                      <a:cubicBezTo>
                        <a:pt x="878" y="283"/>
                        <a:pt x="879" y="284"/>
                        <a:pt x="879" y="284"/>
                      </a:cubicBezTo>
                      <a:cubicBezTo>
                        <a:pt x="880" y="285"/>
                        <a:pt x="881" y="286"/>
                        <a:pt x="881" y="286"/>
                      </a:cubicBezTo>
                      <a:cubicBezTo>
                        <a:pt x="882" y="287"/>
                        <a:pt x="882" y="288"/>
                        <a:pt x="883" y="289"/>
                      </a:cubicBezTo>
                      <a:cubicBezTo>
                        <a:pt x="899" y="308"/>
                        <a:pt x="909" y="326"/>
                        <a:pt x="913" y="344"/>
                      </a:cubicBezTo>
                      <a:cubicBezTo>
                        <a:pt x="918" y="361"/>
                        <a:pt x="916" y="377"/>
                        <a:pt x="909" y="391"/>
                      </a:cubicBezTo>
                      <a:cubicBezTo>
                        <a:pt x="902" y="405"/>
                        <a:pt x="889" y="417"/>
                        <a:pt x="871" y="426"/>
                      </a:cubicBezTo>
                      <a:cubicBezTo>
                        <a:pt x="853" y="435"/>
                        <a:pt x="829" y="441"/>
                        <a:pt x="801" y="443"/>
                      </a:cubicBezTo>
                      <a:cubicBezTo>
                        <a:pt x="772" y="445"/>
                        <a:pt x="741" y="442"/>
                        <a:pt x="710" y="436"/>
                      </a:cubicBezTo>
                      <a:cubicBezTo>
                        <a:pt x="679" y="430"/>
                        <a:pt x="648" y="420"/>
                        <a:pt x="618" y="408"/>
                      </a:cubicBezTo>
                      <a:cubicBezTo>
                        <a:pt x="588" y="396"/>
                        <a:pt x="560" y="381"/>
                        <a:pt x="536" y="364"/>
                      </a:cubicBezTo>
                      <a:cubicBezTo>
                        <a:pt x="511" y="347"/>
                        <a:pt x="490" y="328"/>
                        <a:pt x="475" y="308"/>
                      </a:cubicBezTo>
                      <a:cubicBezTo>
                        <a:pt x="459" y="288"/>
                        <a:pt x="451" y="269"/>
                        <a:pt x="448" y="251"/>
                      </a:cubicBezTo>
                      <a:cubicBezTo>
                        <a:pt x="446" y="234"/>
                        <a:pt x="449" y="219"/>
                        <a:pt x="458" y="205"/>
                      </a:cubicBezTo>
                      <a:cubicBezTo>
                        <a:pt x="467" y="192"/>
                        <a:pt x="481" y="181"/>
                        <a:pt x="500" y="173"/>
                      </a:cubicBezTo>
                      <a:cubicBezTo>
                        <a:pt x="519" y="166"/>
                        <a:pt x="543" y="161"/>
                        <a:pt x="571" y="160"/>
                      </a:cubicBezTo>
                      <a:cubicBezTo>
                        <a:pt x="572" y="160"/>
                        <a:pt x="573" y="160"/>
                        <a:pt x="574" y="160"/>
                      </a:cubicBezTo>
                      <a:cubicBezTo>
                        <a:pt x="576" y="160"/>
                        <a:pt x="577" y="160"/>
                        <a:pt x="578" y="160"/>
                      </a:cubicBezTo>
                      <a:cubicBezTo>
                        <a:pt x="579" y="160"/>
                        <a:pt x="580" y="160"/>
                        <a:pt x="582" y="160"/>
                      </a:cubicBezTo>
                      <a:cubicBezTo>
                        <a:pt x="583" y="160"/>
                        <a:pt x="584" y="160"/>
                        <a:pt x="585" y="160"/>
                      </a:cubicBezTo>
                      <a:cubicBezTo>
                        <a:pt x="455" y="0"/>
                        <a:pt x="455" y="0"/>
                        <a:pt x="455" y="0"/>
                      </a:cubicBezTo>
                      <a:close/>
                    </a:path>
                  </a:pathLst>
                </a:custGeom>
                <a:solidFill>
                  <a:schemeClr val="bg1">
                    <a:lumMod val="95000"/>
                  </a:schemeClr>
                </a:solidFill>
                <a:ln>
                  <a:noFill/>
                </a:ln>
              </p:spPr>
              <p:txBody>
                <a:bodyPr spcFirstLastPara="1" wrap="square" lIns="91440" tIns="45720" rIns="91440" bIns="45720" anchor="t" anchorCtr="0">
                  <a:normAutofit fontScale="25000" lnSpcReduction="20000"/>
                </a:bodyPr>
                <a:lstStyle/>
                <a:p>
                  <a:pPr>
                    <a:buClr>
                      <a:srgbClr val="000000"/>
                    </a:buClr>
                    <a:buFont typeface="Arial" panose="020B0604020202020204"/>
                    <a:buNone/>
                  </a:pPr>
                  <a:endParaRPr>
                    <a:solidFill>
                      <a:schemeClr val="dk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63" name="ïSḷidê"/>
                <p:cNvGrpSpPr/>
                <p:nvPr/>
              </p:nvGrpSpPr>
              <p:grpSpPr>
                <a:xfrm>
                  <a:off x="5927758" y="2021518"/>
                  <a:ext cx="1224276" cy="850877"/>
                  <a:chOff x="9088209" y="2057029"/>
                  <a:chExt cx="1224276" cy="850877"/>
                </a:xfrm>
                <a:solidFill>
                  <a:schemeClr val="bg1">
                    <a:lumMod val="95000"/>
                  </a:schemeClr>
                </a:solidFill>
              </p:grpSpPr>
              <p:sp>
                <p:nvSpPr>
                  <p:cNvPr id="164" name="ïṥļïḋe"/>
                  <p:cNvSpPr/>
                  <p:nvPr/>
                </p:nvSpPr>
                <p:spPr>
                  <a:xfrm>
                    <a:off x="9088209" y="2057029"/>
                    <a:ext cx="1224276" cy="850877"/>
                  </a:xfrm>
                  <a:custGeom>
                    <a:avLst/>
                    <a:gdLst/>
                    <a:ahLst/>
                    <a:cxnLst/>
                    <a:rect l="l" t="t" r="r" b="b"/>
                    <a:pathLst>
                      <a:path w="631" h="434" extrusionOk="0">
                        <a:moveTo>
                          <a:pt x="399" y="0"/>
                        </a:moveTo>
                        <a:cubicBezTo>
                          <a:pt x="4" y="7"/>
                          <a:pt x="4" y="7"/>
                          <a:pt x="4" y="7"/>
                        </a:cubicBezTo>
                        <a:cubicBezTo>
                          <a:pt x="137" y="168"/>
                          <a:pt x="137" y="168"/>
                          <a:pt x="137" y="168"/>
                        </a:cubicBezTo>
                        <a:cubicBezTo>
                          <a:pt x="150" y="184"/>
                          <a:pt x="150" y="184"/>
                          <a:pt x="150" y="184"/>
                        </a:cubicBezTo>
                        <a:cubicBezTo>
                          <a:pt x="148" y="184"/>
                          <a:pt x="145" y="184"/>
                          <a:pt x="143" y="184"/>
                        </a:cubicBezTo>
                        <a:cubicBezTo>
                          <a:pt x="141" y="184"/>
                          <a:pt x="139" y="184"/>
                          <a:pt x="137" y="183"/>
                        </a:cubicBezTo>
                        <a:cubicBezTo>
                          <a:pt x="135" y="183"/>
                          <a:pt x="133" y="183"/>
                          <a:pt x="131" y="183"/>
                        </a:cubicBezTo>
                        <a:cubicBezTo>
                          <a:pt x="128" y="183"/>
                          <a:pt x="126" y="183"/>
                          <a:pt x="124" y="183"/>
                        </a:cubicBezTo>
                        <a:cubicBezTo>
                          <a:pt x="123" y="183"/>
                          <a:pt x="122" y="183"/>
                          <a:pt x="121" y="183"/>
                        </a:cubicBezTo>
                        <a:cubicBezTo>
                          <a:pt x="119" y="183"/>
                          <a:pt x="118" y="183"/>
                          <a:pt x="117" y="183"/>
                        </a:cubicBezTo>
                        <a:cubicBezTo>
                          <a:pt x="116" y="183"/>
                          <a:pt x="115" y="183"/>
                          <a:pt x="113" y="183"/>
                        </a:cubicBezTo>
                        <a:cubicBezTo>
                          <a:pt x="112" y="183"/>
                          <a:pt x="111" y="183"/>
                          <a:pt x="110" y="183"/>
                        </a:cubicBezTo>
                        <a:cubicBezTo>
                          <a:pt x="85" y="184"/>
                          <a:pt x="64" y="188"/>
                          <a:pt x="48" y="195"/>
                        </a:cubicBezTo>
                        <a:cubicBezTo>
                          <a:pt x="31" y="202"/>
                          <a:pt x="18" y="211"/>
                          <a:pt x="11" y="223"/>
                        </a:cubicBezTo>
                        <a:cubicBezTo>
                          <a:pt x="3" y="235"/>
                          <a:pt x="0" y="249"/>
                          <a:pt x="2" y="264"/>
                        </a:cubicBezTo>
                        <a:cubicBezTo>
                          <a:pt x="4" y="279"/>
                          <a:pt x="12" y="296"/>
                          <a:pt x="26" y="314"/>
                        </a:cubicBezTo>
                        <a:cubicBezTo>
                          <a:pt x="39" y="331"/>
                          <a:pt x="58" y="348"/>
                          <a:pt x="79" y="363"/>
                        </a:cubicBezTo>
                        <a:cubicBezTo>
                          <a:pt x="101" y="378"/>
                          <a:pt x="126" y="391"/>
                          <a:pt x="152" y="402"/>
                        </a:cubicBezTo>
                        <a:cubicBezTo>
                          <a:pt x="178" y="413"/>
                          <a:pt x="206" y="421"/>
                          <a:pt x="233" y="426"/>
                        </a:cubicBezTo>
                        <a:cubicBezTo>
                          <a:pt x="260" y="432"/>
                          <a:pt x="287" y="434"/>
                          <a:pt x="313" y="432"/>
                        </a:cubicBezTo>
                        <a:cubicBezTo>
                          <a:pt x="338" y="431"/>
                          <a:pt x="358" y="426"/>
                          <a:pt x="375" y="418"/>
                        </a:cubicBezTo>
                        <a:cubicBezTo>
                          <a:pt x="391" y="410"/>
                          <a:pt x="402" y="400"/>
                          <a:pt x="408" y="387"/>
                        </a:cubicBezTo>
                        <a:cubicBezTo>
                          <a:pt x="415" y="375"/>
                          <a:pt x="416" y="361"/>
                          <a:pt x="413" y="345"/>
                        </a:cubicBezTo>
                        <a:cubicBezTo>
                          <a:pt x="409" y="330"/>
                          <a:pt x="400" y="314"/>
                          <a:pt x="386" y="297"/>
                        </a:cubicBezTo>
                        <a:cubicBezTo>
                          <a:pt x="385" y="296"/>
                          <a:pt x="385" y="295"/>
                          <a:pt x="384" y="295"/>
                        </a:cubicBezTo>
                        <a:cubicBezTo>
                          <a:pt x="383" y="294"/>
                          <a:pt x="383" y="293"/>
                          <a:pt x="382" y="293"/>
                        </a:cubicBezTo>
                        <a:cubicBezTo>
                          <a:pt x="382" y="292"/>
                          <a:pt x="381" y="291"/>
                          <a:pt x="380" y="291"/>
                        </a:cubicBezTo>
                        <a:cubicBezTo>
                          <a:pt x="380" y="290"/>
                          <a:pt x="379" y="289"/>
                          <a:pt x="379" y="289"/>
                        </a:cubicBezTo>
                        <a:cubicBezTo>
                          <a:pt x="377" y="287"/>
                          <a:pt x="376" y="286"/>
                          <a:pt x="375" y="284"/>
                        </a:cubicBezTo>
                        <a:cubicBezTo>
                          <a:pt x="373" y="283"/>
                          <a:pt x="372" y="282"/>
                          <a:pt x="370" y="280"/>
                        </a:cubicBezTo>
                        <a:cubicBezTo>
                          <a:pt x="369" y="279"/>
                          <a:pt x="368" y="278"/>
                          <a:pt x="366" y="276"/>
                        </a:cubicBezTo>
                        <a:cubicBezTo>
                          <a:pt x="365" y="275"/>
                          <a:pt x="363" y="274"/>
                          <a:pt x="362" y="272"/>
                        </a:cubicBezTo>
                        <a:cubicBezTo>
                          <a:pt x="385" y="271"/>
                          <a:pt x="385" y="271"/>
                          <a:pt x="385" y="271"/>
                        </a:cubicBezTo>
                        <a:cubicBezTo>
                          <a:pt x="631" y="260"/>
                          <a:pt x="631" y="260"/>
                          <a:pt x="631" y="260"/>
                        </a:cubicBezTo>
                        <a:cubicBezTo>
                          <a:pt x="399" y="0"/>
                          <a:pt x="399" y="0"/>
                          <a:pt x="399" y="0"/>
                        </a:cubicBezTo>
                        <a:close/>
                      </a:path>
                    </a:pathLst>
                  </a:custGeom>
                  <a:grpFill/>
                  <a:ln>
                    <a:noFill/>
                  </a:ln>
                </p:spPr>
                <p:txBody>
                  <a:bodyPr spcFirstLastPara="1" wrap="square" lIns="91440" tIns="45720" rIns="91440" bIns="45720" anchor="t" anchorCtr="0">
                    <a:normAutofit fontScale="25000" lnSpcReduction="20000"/>
                  </a:bodyPr>
                  <a:lstStyle/>
                  <a:p>
                    <a:pPr>
                      <a:buClr>
                        <a:srgbClr val="000000"/>
                      </a:buClr>
                      <a:buFont typeface="Arial" panose="020B0604020202020204"/>
                      <a:buNone/>
                    </a:pPr>
                    <a:endParaRPr>
                      <a:solidFill>
                        <a:schemeClr val="dk1"/>
                      </a:solidFill>
                      <a:latin typeface="Arial" panose="020B0604020202020204" pitchFamily="34" charset="0"/>
                      <a:ea typeface="微软雅黑" panose="020B0503020204020204" pitchFamily="34" charset="-122"/>
                      <a:sym typeface="Arial" panose="020B0604020202020204" pitchFamily="34" charset="0"/>
                    </a:endParaRPr>
                  </a:p>
                </p:txBody>
              </p:sp>
              <p:sp>
                <p:nvSpPr>
                  <p:cNvPr id="165" name="isľîdê"/>
                  <p:cNvSpPr/>
                  <p:nvPr/>
                </p:nvSpPr>
                <p:spPr>
                  <a:xfrm>
                    <a:off x="9102970" y="2072771"/>
                    <a:ext cx="1175895" cy="817737"/>
                  </a:xfrm>
                  <a:custGeom>
                    <a:avLst/>
                    <a:gdLst/>
                    <a:ahLst/>
                    <a:cxnLst/>
                    <a:rect l="l" t="t" r="r" b="b"/>
                    <a:pathLst>
                      <a:path w="606" h="417" extrusionOk="0">
                        <a:moveTo>
                          <a:pt x="289" y="417"/>
                        </a:moveTo>
                        <a:cubicBezTo>
                          <a:pt x="269" y="417"/>
                          <a:pt x="248" y="415"/>
                          <a:pt x="227" y="410"/>
                        </a:cubicBezTo>
                        <a:cubicBezTo>
                          <a:pt x="200" y="405"/>
                          <a:pt x="173" y="397"/>
                          <a:pt x="147" y="386"/>
                        </a:cubicBezTo>
                        <a:cubicBezTo>
                          <a:pt x="121" y="375"/>
                          <a:pt x="97" y="363"/>
                          <a:pt x="76" y="348"/>
                        </a:cubicBezTo>
                        <a:cubicBezTo>
                          <a:pt x="54" y="333"/>
                          <a:pt x="37" y="317"/>
                          <a:pt x="24" y="301"/>
                        </a:cubicBezTo>
                        <a:cubicBezTo>
                          <a:pt x="12" y="285"/>
                          <a:pt x="4" y="269"/>
                          <a:pt x="2" y="255"/>
                        </a:cubicBezTo>
                        <a:cubicBezTo>
                          <a:pt x="0" y="242"/>
                          <a:pt x="3" y="230"/>
                          <a:pt x="9" y="220"/>
                        </a:cubicBezTo>
                        <a:cubicBezTo>
                          <a:pt x="16" y="209"/>
                          <a:pt x="28" y="201"/>
                          <a:pt x="43" y="194"/>
                        </a:cubicBezTo>
                        <a:cubicBezTo>
                          <a:pt x="59" y="188"/>
                          <a:pt x="79" y="184"/>
                          <a:pt x="102" y="183"/>
                        </a:cubicBezTo>
                        <a:cubicBezTo>
                          <a:pt x="111" y="183"/>
                          <a:pt x="111" y="183"/>
                          <a:pt x="111" y="183"/>
                        </a:cubicBezTo>
                        <a:cubicBezTo>
                          <a:pt x="111" y="183"/>
                          <a:pt x="115" y="183"/>
                          <a:pt x="116" y="183"/>
                        </a:cubicBezTo>
                        <a:cubicBezTo>
                          <a:pt x="118" y="183"/>
                          <a:pt x="120" y="183"/>
                          <a:pt x="122" y="183"/>
                        </a:cubicBezTo>
                        <a:cubicBezTo>
                          <a:pt x="124" y="183"/>
                          <a:pt x="126" y="183"/>
                          <a:pt x="128" y="184"/>
                        </a:cubicBezTo>
                        <a:cubicBezTo>
                          <a:pt x="134" y="184"/>
                          <a:pt x="134" y="184"/>
                          <a:pt x="134" y="184"/>
                        </a:cubicBezTo>
                        <a:cubicBezTo>
                          <a:pt x="137" y="184"/>
                          <a:pt x="139" y="184"/>
                          <a:pt x="141" y="185"/>
                        </a:cubicBezTo>
                        <a:cubicBezTo>
                          <a:pt x="161" y="187"/>
                          <a:pt x="161" y="187"/>
                          <a:pt x="161" y="187"/>
                        </a:cubicBezTo>
                        <a:cubicBezTo>
                          <a:pt x="135" y="155"/>
                          <a:pt x="135" y="155"/>
                          <a:pt x="135" y="155"/>
                        </a:cubicBezTo>
                        <a:cubicBezTo>
                          <a:pt x="13" y="7"/>
                          <a:pt x="13" y="7"/>
                          <a:pt x="13" y="7"/>
                        </a:cubicBezTo>
                        <a:cubicBezTo>
                          <a:pt x="387" y="0"/>
                          <a:pt x="387" y="0"/>
                          <a:pt x="387" y="0"/>
                        </a:cubicBezTo>
                        <a:cubicBezTo>
                          <a:pt x="606" y="245"/>
                          <a:pt x="606" y="245"/>
                          <a:pt x="606" y="245"/>
                        </a:cubicBezTo>
                        <a:cubicBezTo>
                          <a:pt x="333" y="257"/>
                          <a:pt x="333" y="257"/>
                          <a:pt x="333" y="257"/>
                        </a:cubicBezTo>
                        <a:cubicBezTo>
                          <a:pt x="348" y="271"/>
                          <a:pt x="348" y="271"/>
                          <a:pt x="348" y="271"/>
                        </a:cubicBezTo>
                        <a:cubicBezTo>
                          <a:pt x="350" y="272"/>
                          <a:pt x="351" y="273"/>
                          <a:pt x="353" y="274"/>
                        </a:cubicBezTo>
                        <a:cubicBezTo>
                          <a:pt x="357" y="278"/>
                          <a:pt x="357" y="278"/>
                          <a:pt x="357" y="278"/>
                        </a:cubicBezTo>
                        <a:cubicBezTo>
                          <a:pt x="361" y="282"/>
                          <a:pt x="361" y="282"/>
                          <a:pt x="361" y="282"/>
                        </a:cubicBezTo>
                        <a:cubicBezTo>
                          <a:pt x="362" y="283"/>
                          <a:pt x="365" y="287"/>
                          <a:pt x="365" y="287"/>
                        </a:cubicBezTo>
                        <a:cubicBezTo>
                          <a:pt x="370" y="292"/>
                          <a:pt x="370" y="292"/>
                          <a:pt x="370" y="292"/>
                        </a:cubicBezTo>
                        <a:cubicBezTo>
                          <a:pt x="372" y="294"/>
                          <a:pt x="372" y="294"/>
                          <a:pt x="372" y="294"/>
                        </a:cubicBezTo>
                        <a:cubicBezTo>
                          <a:pt x="385" y="309"/>
                          <a:pt x="393" y="325"/>
                          <a:pt x="397" y="339"/>
                        </a:cubicBezTo>
                        <a:cubicBezTo>
                          <a:pt x="400" y="353"/>
                          <a:pt x="399" y="365"/>
                          <a:pt x="393" y="376"/>
                        </a:cubicBezTo>
                        <a:cubicBezTo>
                          <a:pt x="387" y="387"/>
                          <a:pt x="377" y="396"/>
                          <a:pt x="363" y="403"/>
                        </a:cubicBezTo>
                        <a:cubicBezTo>
                          <a:pt x="347" y="410"/>
                          <a:pt x="328" y="415"/>
                          <a:pt x="304" y="416"/>
                        </a:cubicBezTo>
                        <a:cubicBezTo>
                          <a:pt x="299" y="417"/>
                          <a:pt x="294" y="417"/>
                          <a:pt x="289" y="417"/>
                        </a:cubicBezTo>
                        <a:close/>
                      </a:path>
                    </a:pathLst>
                  </a:custGeom>
                  <a:grpFill/>
                  <a:ln>
                    <a:noFill/>
                  </a:ln>
                </p:spPr>
                <p:txBody>
                  <a:bodyPr spcFirstLastPara="1" wrap="square" lIns="91440" tIns="45720" rIns="91440" bIns="45720" anchor="t" anchorCtr="0">
                    <a:normAutofit fontScale="25000" lnSpcReduction="20000"/>
                  </a:bodyPr>
                  <a:lstStyle/>
                  <a:p>
                    <a:pPr>
                      <a:buClr>
                        <a:srgbClr val="000000"/>
                      </a:buClr>
                      <a:buFont typeface="Arial" panose="020B0604020202020204"/>
                      <a:buNone/>
                    </a:pPr>
                    <a:endParaRPr>
                      <a:solidFill>
                        <a:schemeClr val="dk1"/>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48" name="íṩ1íḍé"/>
              <p:cNvGrpSpPr/>
              <p:nvPr/>
            </p:nvGrpSpPr>
            <p:grpSpPr>
              <a:xfrm>
                <a:off x="5308790" y="3344216"/>
                <a:ext cx="2370651" cy="1911366"/>
                <a:chOff x="5308790" y="3344216"/>
                <a:chExt cx="2370651" cy="1911366"/>
              </a:xfrm>
            </p:grpSpPr>
            <p:grpSp>
              <p:nvGrpSpPr>
                <p:cNvPr id="150" name="íŝḻiďè"/>
                <p:cNvGrpSpPr/>
                <p:nvPr/>
              </p:nvGrpSpPr>
              <p:grpSpPr>
                <a:xfrm>
                  <a:off x="5712235" y="3664021"/>
                  <a:ext cx="1710363" cy="1591561"/>
                  <a:chOff x="8872686" y="3699532"/>
                  <a:chExt cx="1710363" cy="1591561"/>
                </a:xfrm>
                <a:solidFill>
                  <a:schemeClr val="bg1">
                    <a:lumMod val="85000"/>
                  </a:schemeClr>
                </a:solidFill>
              </p:grpSpPr>
              <p:sp>
                <p:nvSpPr>
                  <p:cNvPr id="156" name="íS1îdê"/>
                  <p:cNvSpPr/>
                  <p:nvPr/>
                </p:nvSpPr>
                <p:spPr>
                  <a:xfrm>
                    <a:off x="9139830" y="4565321"/>
                    <a:ext cx="781471" cy="725772"/>
                  </a:xfrm>
                  <a:custGeom>
                    <a:avLst/>
                    <a:gdLst/>
                    <a:ahLst/>
                    <a:cxnLst/>
                    <a:rect l="l" t="t" r="r" b="b"/>
                    <a:pathLst>
                      <a:path w="953" h="876" extrusionOk="0">
                        <a:moveTo>
                          <a:pt x="473" y="876"/>
                        </a:moveTo>
                        <a:lnTo>
                          <a:pt x="0" y="261"/>
                        </a:lnTo>
                        <a:lnTo>
                          <a:pt x="236" y="0"/>
                        </a:lnTo>
                        <a:lnTo>
                          <a:pt x="953" y="0"/>
                        </a:lnTo>
                        <a:lnTo>
                          <a:pt x="773" y="348"/>
                        </a:lnTo>
                        <a:lnTo>
                          <a:pt x="473" y="876"/>
                        </a:lnTo>
                        <a:close/>
                      </a:path>
                    </a:pathLst>
                  </a:custGeom>
                  <a:grpFill/>
                  <a:ln>
                    <a:noFill/>
                  </a:ln>
                </p:spPr>
                <p:txBody>
                  <a:bodyPr spcFirstLastPara="1" wrap="square" lIns="91440" tIns="45720" rIns="91440" bIns="45720" anchor="t" anchorCtr="0">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9pPr>
                  </a:lstStyle>
                  <a:p>
                    <a:pPr marL="0" marR="0" lvl="0" indent="0" algn="l" rtl="0">
                      <a:spcBef>
                        <a:spcPts val="0"/>
                      </a:spcBef>
                      <a:spcAft>
                        <a:spcPts val="0"/>
                      </a:spcAft>
                      <a:buNone/>
                    </a:pPr>
                    <a:endParaRPr sz="1800">
                      <a:solidFill>
                        <a:schemeClr val="dk1"/>
                      </a:solidFill>
                      <a:latin typeface="Arial" panose="020B0604020202020204" pitchFamily="34" charset="0"/>
                      <a:ea typeface="微软雅黑" panose="020B0503020204020204" pitchFamily="34" charset="-122"/>
                      <a:sym typeface="Arial" panose="020B0604020202020204" pitchFamily="34" charset="0"/>
                    </a:endParaRPr>
                  </a:p>
                </p:txBody>
              </p:sp>
              <p:sp>
                <p:nvSpPr>
                  <p:cNvPr id="157" name="ïṧḻîḑé"/>
                  <p:cNvSpPr/>
                  <p:nvPr/>
                </p:nvSpPr>
                <p:spPr>
                  <a:xfrm>
                    <a:off x="8872686" y="4013535"/>
                    <a:ext cx="663389" cy="764713"/>
                  </a:xfrm>
                  <a:custGeom>
                    <a:avLst/>
                    <a:gdLst/>
                    <a:ahLst/>
                    <a:cxnLst/>
                    <a:rect l="l" t="t" r="r" b="b"/>
                    <a:pathLst>
                      <a:path w="342" h="390" extrusionOk="0">
                        <a:moveTo>
                          <a:pt x="342" y="309"/>
                        </a:moveTo>
                        <a:cubicBezTo>
                          <a:pt x="112" y="0"/>
                          <a:pt x="112" y="0"/>
                          <a:pt x="112" y="0"/>
                        </a:cubicBezTo>
                        <a:cubicBezTo>
                          <a:pt x="112" y="0"/>
                          <a:pt x="0" y="185"/>
                          <a:pt x="2" y="198"/>
                        </a:cubicBezTo>
                        <a:cubicBezTo>
                          <a:pt x="4" y="211"/>
                          <a:pt x="102" y="340"/>
                          <a:pt x="102" y="340"/>
                        </a:cubicBezTo>
                        <a:cubicBezTo>
                          <a:pt x="252" y="390"/>
                          <a:pt x="252" y="390"/>
                          <a:pt x="252" y="390"/>
                        </a:cubicBezTo>
                        <a:lnTo>
                          <a:pt x="342" y="309"/>
                        </a:lnTo>
                        <a:close/>
                      </a:path>
                    </a:pathLst>
                  </a:custGeom>
                  <a:grpFill/>
                  <a:ln>
                    <a:noFill/>
                  </a:ln>
                </p:spPr>
                <p:txBody>
                  <a:bodyPr spcFirstLastPara="1" wrap="square" lIns="91440" tIns="45720" rIns="91440" bIns="45720" anchor="t" anchorCtr="0">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9pPr>
                  </a:lstStyle>
                  <a:p>
                    <a:pPr marL="0" marR="0" lvl="0" indent="0" algn="l" rtl="0">
                      <a:spcBef>
                        <a:spcPts val="0"/>
                      </a:spcBef>
                      <a:spcAft>
                        <a:spcPts val="0"/>
                      </a:spcAft>
                      <a:buNone/>
                    </a:pPr>
                    <a:endParaRPr sz="1800">
                      <a:solidFill>
                        <a:schemeClr val="dk1"/>
                      </a:solidFill>
                      <a:latin typeface="Arial" panose="020B0604020202020204" pitchFamily="34" charset="0"/>
                      <a:ea typeface="微软雅黑" panose="020B0503020204020204" pitchFamily="34" charset="-122"/>
                      <a:sym typeface="Arial" panose="020B0604020202020204" pitchFamily="34" charset="0"/>
                    </a:endParaRPr>
                  </a:p>
                </p:txBody>
              </p:sp>
              <p:sp>
                <p:nvSpPr>
                  <p:cNvPr id="158" name="îṩľíḋê"/>
                  <p:cNvSpPr/>
                  <p:nvPr/>
                </p:nvSpPr>
                <p:spPr>
                  <a:xfrm>
                    <a:off x="9644137" y="3936484"/>
                    <a:ext cx="938912" cy="599839"/>
                  </a:xfrm>
                  <a:custGeom>
                    <a:avLst/>
                    <a:gdLst/>
                    <a:ahLst/>
                    <a:cxnLst/>
                    <a:rect l="l" t="t" r="r" b="b"/>
                    <a:pathLst>
                      <a:path w="1145" h="724" extrusionOk="0">
                        <a:moveTo>
                          <a:pt x="1145" y="648"/>
                        </a:moveTo>
                        <a:lnTo>
                          <a:pt x="722" y="0"/>
                        </a:lnTo>
                        <a:lnTo>
                          <a:pt x="0" y="35"/>
                        </a:lnTo>
                        <a:lnTo>
                          <a:pt x="532" y="724"/>
                        </a:lnTo>
                        <a:lnTo>
                          <a:pt x="1145" y="648"/>
                        </a:lnTo>
                        <a:close/>
                      </a:path>
                    </a:pathLst>
                  </a:custGeom>
                  <a:grpFill/>
                  <a:ln>
                    <a:noFill/>
                  </a:ln>
                </p:spPr>
                <p:txBody>
                  <a:bodyPr spcFirstLastPara="1" wrap="square" lIns="91440" tIns="45720" rIns="91440" bIns="45720" anchor="t" anchorCtr="0">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9pPr>
                  </a:lstStyle>
                  <a:p>
                    <a:pPr marL="0" marR="0" lvl="0" indent="0" algn="l" rtl="0">
                      <a:spcBef>
                        <a:spcPts val="0"/>
                      </a:spcBef>
                      <a:spcAft>
                        <a:spcPts val="0"/>
                      </a:spcAft>
                      <a:buNone/>
                    </a:pPr>
                    <a:endParaRPr sz="1800">
                      <a:solidFill>
                        <a:schemeClr val="dk1"/>
                      </a:solidFill>
                      <a:latin typeface="Arial" panose="020B0604020202020204" pitchFamily="34" charset="0"/>
                      <a:ea typeface="微软雅黑" panose="020B0503020204020204" pitchFamily="34" charset="-122"/>
                      <a:sym typeface="Arial" panose="020B0604020202020204" pitchFamily="34" charset="0"/>
                    </a:endParaRPr>
                  </a:p>
                </p:txBody>
              </p:sp>
              <p:sp>
                <p:nvSpPr>
                  <p:cNvPr id="159" name="íṣḻïďé"/>
                  <p:cNvSpPr/>
                  <p:nvPr/>
                </p:nvSpPr>
                <p:spPr>
                  <a:xfrm>
                    <a:off x="9685316" y="3699532"/>
                    <a:ext cx="706849" cy="545158"/>
                  </a:xfrm>
                  <a:custGeom>
                    <a:avLst/>
                    <a:gdLst/>
                    <a:ahLst/>
                    <a:cxnLst/>
                    <a:rect l="l" t="t" r="r" b="b"/>
                    <a:pathLst>
                      <a:path w="364" h="278" extrusionOk="0">
                        <a:moveTo>
                          <a:pt x="177" y="278"/>
                        </a:moveTo>
                        <a:cubicBezTo>
                          <a:pt x="0" y="22"/>
                          <a:pt x="0" y="22"/>
                          <a:pt x="0" y="22"/>
                        </a:cubicBezTo>
                        <a:cubicBezTo>
                          <a:pt x="163" y="0"/>
                          <a:pt x="163" y="0"/>
                          <a:pt x="163" y="0"/>
                        </a:cubicBezTo>
                        <a:cubicBezTo>
                          <a:pt x="163" y="0"/>
                          <a:pt x="342" y="60"/>
                          <a:pt x="344" y="71"/>
                        </a:cubicBezTo>
                        <a:cubicBezTo>
                          <a:pt x="345" y="82"/>
                          <a:pt x="364" y="190"/>
                          <a:pt x="357" y="198"/>
                        </a:cubicBezTo>
                        <a:cubicBezTo>
                          <a:pt x="349" y="205"/>
                          <a:pt x="177" y="278"/>
                          <a:pt x="177" y="278"/>
                        </a:cubicBezTo>
                        <a:close/>
                      </a:path>
                    </a:pathLst>
                  </a:custGeom>
                  <a:grpFill/>
                  <a:ln>
                    <a:noFill/>
                  </a:ln>
                </p:spPr>
                <p:txBody>
                  <a:bodyPr spcFirstLastPara="1" wrap="square" lIns="91440" tIns="45720" rIns="91440" bIns="45720" anchor="t" anchorCtr="0">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9pPr>
                  </a:lstStyle>
                  <a:p>
                    <a:pPr marL="0" marR="0" lvl="0" indent="0" algn="l" rtl="0">
                      <a:spcBef>
                        <a:spcPts val="0"/>
                      </a:spcBef>
                      <a:spcAft>
                        <a:spcPts val="0"/>
                      </a:spcAft>
                      <a:buNone/>
                    </a:pPr>
                    <a:endParaRPr sz="1800">
                      <a:solidFill>
                        <a:schemeClr val="dk1"/>
                      </a:solidFill>
                      <a:latin typeface="Arial" panose="020B0604020202020204" pitchFamily="34" charset="0"/>
                      <a:ea typeface="微软雅黑" panose="020B0503020204020204" pitchFamily="34" charset="-122"/>
                      <a:sym typeface="Arial" panose="020B0604020202020204" pitchFamily="34" charset="0"/>
                    </a:endParaRPr>
                  </a:p>
                </p:txBody>
              </p:sp>
              <p:sp>
                <p:nvSpPr>
                  <p:cNvPr id="160" name="ïşlïḋê"/>
                  <p:cNvSpPr/>
                  <p:nvPr/>
                </p:nvSpPr>
                <p:spPr>
                  <a:xfrm>
                    <a:off x="9180011" y="3851977"/>
                    <a:ext cx="931532" cy="884016"/>
                  </a:xfrm>
                  <a:custGeom>
                    <a:avLst/>
                    <a:gdLst/>
                    <a:ahLst/>
                    <a:cxnLst/>
                    <a:rect l="l" t="t" r="r" b="b"/>
                    <a:pathLst>
                      <a:path w="480" h="451" extrusionOk="0">
                        <a:moveTo>
                          <a:pt x="480" y="205"/>
                        </a:moveTo>
                        <a:cubicBezTo>
                          <a:pt x="334" y="0"/>
                          <a:pt x="334" y="0"/>
                          <a:pt x="334" y="0"/>
                        </a:cubicBezTo>
                        <a:cubicBezTo>
                          <a:pt x="143" y="47"/>
                          <a:pt x="143" y="47"/>
                          <a:pt x="143" y="47"/>
                        </a:cubicBezTo>
                        <a:cubicBezTo>
                          <a:pt x="143" y="47"/>
                          <a:pt x="0" y="226"/>
                          <a:pt x="0" y="235"/>
                        </a:cubicBezTo>
                        <a:cubicBezTo>
                          <a:pt x="0" y="245"/>
                          <a:pt x="122" y="451"/>
                          <a:pt x="122" y="451"/>
                        </a:cubicBezTo>
                        <a:lnTo>
                          <a:pt x="480" y="205"/>
                        </a:lnTo>
                        <a:close/>
                      </a:path>
                    </a:pathLst>
                  </a:custGeom>
                  <a:grpFill/>
                  <a:ln>
                    <a:noFill/>
                  </a:ln>
                </p:spPr>
                <p:txBody>
                  <a:bodyPr spcFirstLastPara="1" wrap="square" lIns="91440" tIns="45720" rIns="91440" bIns="45720" anchor="t" anchorCtr="0">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9pPr>
                  </a:lstStyle>
                  <a:p>
                    <a:pPr marL="0" marR="0" lvl="0" indent="0" algn="l" rtl="0">
                      <a:spcBef>
                        <a:spcPts val="0"/>
                      </a:spcBef>
                      <a:spcAft>
                        <a:spcPts val="0"/>
                      </a:spcAft>
                      <a:buNone/>
                    </a:pPr>
                    <a:endParaRPr sz="1800">
                      <a:solidFill>
                        <a:schemeClr val="dk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51" name="íS1ïḋè"/>
                <p:cNvGrpSpPr/>
                <p:nvPr/>
              </p:nvGrpSpPr>
              <p:grpSpPr>
                <a:xfrm>
                  <a:off x="5308790" y="3344216"/>
                  <a:ext cx="2370651" cy="1911365"/>
                  <a:chOff x="8469241" y="3379727"/>
                  <a:chExt cx="2370651" cy="1911365"/>
                </a:xfrm>
                <a:solidFill>
                  <a:schemeClr val="bg1">
                    <a:lumMod val="95000"/>
                  </a:schemeClr>
                </a:solidFill>
              </p:grpSpPr>
              <p:sp>
                <p:nvSpPr>
                  <p:cNvPr id="152" name="íṥ1ïḋé"/>
                  <p:cNvSpPr/>
                  <p:nvPr/>
                </p:nvSpPr>
                <p:spPr>
                  <a:xfrm>
                    <a:off x="8469241" y="3379727"/>
                    <a:ext cx="2370651" cy="1817744"/>
                  </a:xfrm>
                  <a:custGeom>
                    <a:avLst/>
                    <a:gdLst/>
                    <a:ahLst/>
                    <a:cxnLst/>
                    <a:rect l="l" t="t" r="r" b="b"/>
                    <a:pathLst>
                      <a:path w="1222" h="927" extrusionOk="0">
                        <a:moveTo>
                          <a:pt x="1222" y="0"/>
                        </a:moveTo>
                        <a:cubicBezTo>
                          <a:pt x="1037" y="412"/>
                          <a:pt x="1037" y="412"/>
                          <a:pt x="1037" y="412"/>
                        </a:cubicBezTo>
                        <a:cubicBezTo>
                          <a:pt x="804" y="441"/>
                          <a:pt x="804" y="441"/>
                          <a:pt x="804" y="441"/>
                        </a:cubicBezTo>
                        <a:cubicBezTo>
                          <a:pt x="805" y="440"/>
                          <a:pt x="805" y="439"/>
                          <a:pt x="806" y="437"/>
                        </a:cubicBezTo>
                        <a:cubicBezTo>
                          <a:pt x="807" y="436"/>
                          <a:pt x="807" y="435"/>
                          <a:pt x="808" y="434"/>
                        </a:cubicBezTo>
                        <a:cubicBezTo>
                          <a:pt x="808" y="433"/>
                          <a:pt x="809" y="432"/>
                          <a:pt x="809" y="431"/>
                        </a:cubicBezTo>
                        <a:cubicBezTo>
                          <a:pt x="810" y="430"/>
                          <a:pt x="810" y="429"/>
                          <a:pt x="810" y="428"/>
                        </a:cubicBezTo>
                        <a:cubicBezTo>
                          <a:pt x="821" y="402"/>
                          <a:pt x="826" y="379"/>
                          <a:pt x="825" y="358"/>
                        </a:cubicBezTo>
                        <a:cubicBezTo>
                          <a:pt x="825" y="337"/>
                          <a:pt x="819" y="318"/>
                          <a:pt x="808" y="303"/>
                        </a:cubicBezTo>
                        <a:cubicBezTo>
                          <a:pt x="797" y="288"/>
                          <a:pt x="781" y="276"/>
                          <a:pt x="761" y="269"/>
                        </a:cubicBezTo>
                        <a:cubicBezTo>
                          <a:pt x="740" y="262"/>
                          <a:pt x="716" y="259"/>
                          <a:pt x="687" y="262"/>
                        </a:cubicBezTo>
                        <a:cubicBezTo>
                          <a:pt x="659" y="265"/>
                          <a:pt x="630" y="273"/>
                          <a:pt x="601" y="286"/>
                        </a:cubicBezTo>
                        <a:cubicBezTo>
                          <a:pt x="572" y="298"/>
                          <a:pt x="544" y="315"/>
                          <a:pt x="518" y="335"/>
                        </a:cubicBezTo>
                        <a:cubicBezTo>
                          <a:pt x="492" y="354"/>
                          <a:pt x="468" y="377"/>
                          <a:pt x="449" y="401"/>
                        </a:cubicBezTo>
                        <a:cubicBezTo>
                          <a:pt x="429" y="425"/>
                          <a:pt x="414" y="451"/>
                          <a:pt x="404" y="477"/>
                        </a:cubicBezTo>
                        <a:cubicBezTo>
                          <a:pt x="394" y="503"/>
                          <a:pt x="391" y="527"/>
                          <a:pt x="393" y="548"/>
                        </a:cubicBezTo>
                        <a:cubicBezTo>
                          <a:pt x="395" y="569"/>
                          <a:pt x="403" y="587"/>
                          <a:pt x="415" y="601"/>
                        </a:cubicBezTo>
                        <a:cubicBezTo>
                          <a:pt x="428" y="615"/>
                          <a:pt x="445" y="625"/>
                          <a:pt x="465" y="631"/>
                        </a:cubicBezTo>
                        <a:cubicBezTo>
                          <a:pt x="486" y="637"/>
                          <a:pt x="511" y="638"/>
                          <a:pt x="538" y="634"/>
                        </a:cubicBezTo>
                        <a:cubicBezTo>
                          <a:pt x="539" y="634"/>
                          <a:pt x="540" y="634"/>
                          <a:pt x="541" y="634"/>
                        </a:cubicBezTo>
                        <a:cubicBezTo>
                          <a:pt x="542" y="633"/>
                          <a:pt x="543" y="633"/>
                          <a:pt x="544" y="633"/>
                        </a:cubicBezTo>
                        <a:cubicBezTo>
                          <a:pt x="545" y="633"/>
                          <a:pt x="546" y="633"/>
                          <a:pt x="547" y="633"/>
                        </a:cubicBezTo>
                        <a:cubicBezTo>
                          <a:pt x="548" y="632"/>
                          <a:pt x="549" y="632"/>
                          <a:pt x="550" y="632"/>
                        </a:cubicBezTo>
                        <a:cubicBezTo>
                          <a:pt x="461" y="853"/>
                          <a:pt x="461" y="853"/>
                          <a:pt x="461" y="853"/>
                        </a:cubicBezTo>
                        <a:cubicBezTo>
                          <a:pt x="0" y="927"/>
                          <a:pt x="0" y="927"/>
                          <a:pt x="0" y="927"/>
                        </a:cubicBezTo>
                        <a:cubicBezTo>
                          <a:pt x="297" y="76"/>
                          <a:pt x="297" y="76"/>
                          <a:pt x="297" y="76"/>
                        </a:cubicBezTo>
                        <a:lnTo>
                          <a:pt x="1222" y="0"/>
                        </a:lnTo>
                        <a:close/>
                      </a:path>
                    </a:pathLst>
                  </a:custGeom>
                  <a:grpFill/>
                  <a:ln>
                    <a:noFill/>
                  </a:ln>
                </p:spPr>
                <p:txBody>
                  <a:bodyPr spcFirstLastPara="1" wrap="square" lIns="91440" tIns="45720" rIns="91440" bIns="45720" anchor="t" anchorCtr="0">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9pPr>
                  </a:lstStyle>
                  <a:p>
                    <a:pPr marL="0" marR="0" lvl="0" indent="0" algn="l" rtl="0">
                      <a:spcBef>
                        <a:spcPts val="0"/>
                      </a:spcBef>
                      <a:spcAft>
                        <a:spcPts val="0"/>
                      </a:spcAft>
                      <a:buNone/>
                    </a:pPr>
                    <a:endParaRPr sz="1800">
                      <a:solidFill>
                        <a:schemeClr val="dk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53" name="î$ḻïḋè"/>
                  <p:cNvGrpSpPr/>
                  <p:nvPr/>
                </p:nvGrpSpPr>
                <p:grpSpPr>
                  <a:xfrm>
                    <a:off x="9397314" y="4177579"/>
                    <a:ext cx="1185736" cy="1113513"/>
                    <a:chOff x="9397314" y="4177579"/>
                    <a:chExt cx="1185736" cy="1113513"/>
                  </a:xfrm>
                  <a:grpFill/>
                </p:grpSpPr>
                <p:sp>
                  <p:nvSpPr>
                    <p:cNvPr id="154" name="ïśḷíḑé"/>
                    <p:cNvSpPr/>
                    <p:nvPr/>
                  </p:nvSpPr>
                  <p:spPr>
                    <a:xfrm>
                      <a:off x="9397314" y="4177579"/>
                      <a:ext cx="1185736" cy="1113513"/>
                    </a:xfrm>
                    <a:custGeom>
                      <a:avLst/>
                      <a:gdLst/>
                      <a:ahLst/>
                      <a:cxnLst/>
                      <a:rect l="l" t="t" r="r" b="b"/>
                      <a:pathLst>
                        <a:path w="611" h="568" extrusionOk="0">
                          <a:moveTo>
                            <a:pt x="261" y="3"/>
                          </a:moveTo>
                          <a:cubicBezTo>
                            <a:pt x="236" y="5"/>
                            <a:pt x="210" y="13"/>
                            <a:pt x="185" y="24"/>
                          </a:cubicBezTo>
                          <a:cubicBezTo>
                            <a:pt x="160" y="35"/>
                            <a:pt x="135" y="50"/>
                            <a:pt x="112" y="67"/>
                          </a:cubicBezTo>
                          <a:cubicBezTo>
                            <a:pt x="89" y="84"/>
                            <a:pt x="68" y="104"/>
                            <a:pt x="51" y="125"/>
                          </a:cubicBezTo>
                          <a:cubicBezTo>
                            <a:pt x="34" y="147"/>
                            <a:pt x="21" y="169"/>
                            <a:pt x="12" y="192"/>
                          </a:cubicBezTo>
                          <a:cubicBezTo>
                            <a:pt x="3" y="215"/>
                            <a:pt x="0" y="236"/>
                            <a:pt x="2" y="255"/>
                          </a:cubicBezTo>
                          <a:cubicBezTo>
                            <a:pt x="4" y="273"/>
                            <a:pt x="10" y="289"/>
                            <a:pt x="21" y="301"/>
                          </a:cubicBezTo>
                          <a:cubicBezTo>
                            <a:pt x="32" y="314"/>
                            <a:pt x="47" y="323"/>
                            <a:pt x="65" y="328"/>
                          </a:cubicBezTo>
                          <a:cubicBezTo>
                            <a:pt x="84" y="333"/>
                            <a:pt x="105" y="334"/>
                            <a:pt x="130" y="331"/>
                          </a:cubicBezTo>
                          <a:cubicBezTo>
                            <a:pt x="131" y="331"/>
                            <a:pt x="132" y="331"/>
                            <a:pt x="133" y="331"/>
                          </a:cubicBezTo>
                          <a:cubicBezTo>
                            <a:pt x="134" y="330"/>
                            <a:pt x="135" y="330"/>
                            <a:pt x="136" y="330"/>
                          </a:cubicBezTo>
                          <a:cubicBezTo>
                            <a:pt x="137" y="330"/>
                            <a:pt x="138" y="330"/>
                            <a:pt x="139" y="330"/>
                          </a:cubicBezTo>
                          <a:cubicBezTo>
                            <a:pt x="140" y="329"/>
                            <a:pt x="141" y="329"/>
                            <a:pt x="142" y="329"/>
                          </a:cubicBezTo>
                          <a:cubicBezTo>
                            <a:pt x="144" y="329"/>
                            <a:pt x="146" y="328"/>
                            <a:pt x="148" y="328"/>
                          </a:cubicBezTo>
                          <a:cubicBezTo>
                            <a:pt x="150" y="327"/>
                            <a:pt x="152" y="327"/>
                            <a:pt x="154" y="326"/>
                          </a:cubicBezTo>
                          <a:cubicBezTo>
                            <a:pt x="156" y="326"/>
                            <a:pt x="158" y="325"/>
                            <a:pt x="160" y="325"/>
                          </a:cubicBezTo>
                          <a:cubicBezTo>
                            <a:pt x="162" y="324"/>
                            <a:pt x="164" y="324"/>
                            <a:pt x="166" y="323"/>
                          </a:cubicBezTo>
                          <a:cubicBezTo>
                            <a:pt x="158" y="344"/>
                            <a:pt x="158" y="344"/>
                            <a:pt x="158" y="344"/>
                          </a:cubicBezTo>
                          <a:cubicBezTo>
                            <a:pt x="67" y="568"/>
                            <a:pt x="67" y="568"/>
                            <a:pt x="67" y="568"/>
                          </a:cubicBezTo>
                          <a:cubicBezTo>
                            <a:pt x="452" y="506"/>
                            <a:pt x="452" y="506"/>
                            <a:pt x="452" y="506"/>
                          </a:cubicBezTo>
                          <a:cubicBezTo>
                            <a:pt x="611" y="151"/>
                            <a:pt x="611" y="151"/>
                            <a:pt x="611" y="151"/>
                          </a:cubicBezTo>
                          <a:cubicBezTo>
                            <a:pt x="375" y="180"/>
                            <a:pt x="375" y="180"/>
                            <a:pt x="375" y="180"/>
                          </a:cubicBezTo>
                          <a:cubicBezTo>
                            <a:pt x="352" y="183"/>
                            <a:pt x="352" y="183"/>
                            <a:pt x="352" y="183"/>
                          </a:cubicBezTo>
                          <a:cubicBezTo>
                            <a:pt x="353" y="182"/>
                            <a:pt x="354" y="180"/>
                            <a:pt x="355" y="178"/>
                          </a:cubicBezTo>
                          <a:cubicBezTo>
                            <a:pt x="356" y="176"/>
                            <a:pt x="358" y="174"/>
                            <a:pt x="359" y="173"/>
                          </a:cubicBezTo>
                          <a:cubicBezTo>
                            <a:pt x="360" y="171"/>
                            <a:pt x="361" y="169"/>
                            <a:pt x="362" y="167"/>
                          </a:cubicBezTo>
                          <a:cubicBezTo>
                            <a:pt x="363" y="165"/>
                            <a:pt x="364" y="163"/>
                            <a:pt x="364" y="162"/>
                          </a:cubicBezTo>
                          <a:cubicBezTo>
                            <a:pt x="365" y="160"/>
                            <a:pt x="366" y="159"/>
                            <a:pt x="366" y="158"/>
                          </a:cubicBezTo>
                          <a:cubicBezTo>
                            <a:pt x="367" y="157"/>
                            <a:pt x="367" y="156"/>
                            <a:pt x="368" y="155"/>
                          </a:cubicBezTo>
                          <a:cubicBezTo>
                            <a:pt x="368" y="154"/>
                            <a:pt x="369" y="153"/>
                            <a:pt x="369" y="152"/>
                          </a:cubicBezTo>
                          <a:cubicBezTo>
                            <a:pt x="369" y="151"/>
                            <a:pt x="370" y="150"/>
                            <a:pt x="370" y="149"/>
                          </a:cubicBezTo>
                          <a:cubicBezTo>
                            <a:pt x="380" y="126"/>
                            <a:pt x="384" y="105"/>
                            <a:pt x="383" y="87"/>
                          </a:cubicBezTo>
                          <a:cubicBezTo>
                            <a:pt x="383" y="68"/>
                            <a:pt x="377" y="52"/>
                            <a:pt x="368" y="39"/>
                          </a:cubicBezTo>
                          <a:cubicBezTo>
                            <a:pt x="358" y="25"/>
                            <a:pt x="344" y="15"/>
                            <a:pt x="326" y="9"/>
                          </a:cubicBezTo>
                          <a:cubicBezTo>
                            <a:pt x="308" y="2"/>
                            <a:pt x="286" y="0"/>
                            <a:pt x="261" y="3"/>
                          </a:cubicBezTo>
                          <a:close/>
                        </a:path>
                      </a:pathLst>
                    </a:custGeom>
                    <a:grpFill/>
                    <a:ln>
                      <a:noFill/>
                    </a:ln>
                  </p:spPr>
                  <p:txBody>
                    <a:bodyPr spcFirstLastPara="1" wrap="square" lIns="91440" tIns="45720" rIns="91440" bIns="45720" anchor="t" anchorCtr="0">
                      <a:normAutofit fontScale="25000" lnSpcReduction="20000"/>
                    </a:bodyPr>
                    <a:lstStyle/>
                    <a:p>
                      <a:pPr>
                        <a:buClr>
                          <a:srgbClr val="000000"/>
                        </a:buClr>
                        <a:buFont typeface="Arial" panose="020B0604020202020204"/>
                        <a:buNone/>
                      </a:pPr>
                      <a:endParaRPr>
                        <a:solidFill>
                          <a:schemeClr val="dk1"/>
                        </a:solidFill>
                        <a:latin typeface="Arial" panose="020B0604020202020204" pitchFamily="34" charset="0"/>
                        <a:ea typeface="微软雅黑" panose="020B0503020204020204" pitchFamily="34" charset="-122"/>
                        <a:sym typeface="Arial" panose="020B0604020202020204" pitchFamily="34" charset="0"/>
                      </a:endParaRPr>
                    </a:p>
                  </p:txBody>
                </p:sp>
                <p:sp>
                  <p:nvSpPr>
                    <p:cNvPr id="155" name="iṡ1ïḋé"/>
                    <p:cNvSpPr/>
                    <p:nvPr/>
                  </p:nvSpPr>
                  <p:spPr>
                    <a:xfrm>
                      <a:off x="9412893" y="4196635"/>
                      <a:ext cx="1144735" cy="1072916"/>
                    </a:xfrm>
                    <a:custGeom>
                      <a:avLst/>
                      <a:gdLst/>
                      <a:ahLst/>
                      <a:cxnLst/>
                      <a:rect l="l" t="t" r="r" b="b"/>
                      <a:pathLst>
                        <a:path w="590" h="547" extrusionOk="0">
                          <a:moveTo>
                            <a:pt x="172" y="301"/>
                          </a:moveTo>
                          <a:cubicBezTo>
                            <a:pt x="156" y="305"/>
                            <a:pt x="156" y="305"/>
                            <a:pt x="156" y="305"/>
                          </a:cubicBezTo>
                          <a:cubicBezTo>
                            <a:pt x="154" y="306"/>
                            <a:pt x="152" y="306"/>
                            <a:pt x="150" y="307"/>
                          </a:cubicBezTo>
                          <a:cubicBezTo>
                            <a:pt x="148" y="307"/>
                            <a:pt x="146" y="308"/>
                            <a:pt x="144" y="308"/>
                          </a:cubicBezTo>
                          <a:cubicBezTo>
                            <a:pt x="138" y="310"/>
                            <a:pt x="138" y="310"/>
                            <a:pt x="138" y="310"/>
                          </a:cubicBezTo>
                          <a:cubicBezTo>
                            <a:pt x="136" y="310"/>
                            <a:pt x="134" y="311"/>
                            <a:pt x="132" y="311"/>
                          </a:cubicBezTo>
                          <a:cubicBezTo>
                            <a:pt x="132" y="311"/>
                            <a:pt x="124" y="312"/>
                            <a:pt x="123" y="313"/>
                          </a:cubicBezTo>
                          <a:cubicBezTo>
                            <a:pt x="121" y="313"/>
                            <a:pt x="121" y="313"/>
                            <a:pt x="121" y="313"/>
                          </a:cubicBezTo>
                          <a:cubicBezTo>
                            <a:pt x="112" y="314"/>
                            <a:pt x="103" y="315"/>
                            <a:pt x="95" y="315"/>
                          </a:cubicBezTo>
                          <a:cubicBezTo>
                            <a:pt x="82" y="315"/>
                            <a:pt x="70" y="313"/>
                            <a:pt x="60" y="310"/>
                          </a:cubicBezTo>
                          <a:cubicBezTo>
                            <a:pt x="43" y="305"/>
                            <a:pt x="29" y="297"/>
                            <a:pt x="19" y="286"/>
                          </a:cubicBezTo>
                          <a:cubicBezTo>
                            <a:pt x="9" y="275"/>
                            <a:pt x="4" y="260"/>
                            <a:pt x="2" y="244"/>
                          </a:cubicBezTo>
                          <a:cubicBezTo>
                            <a:pt x="0" y="226"/>
                            <a:pt x="3" y="206"/>
                            <a:pt x="11" y="185"/>
                          </a:cubicBezTo>
                          <a:cubicBezTo>
                            <a:pt x="20" y="163"/>
                            <a:pt x="33" y="142"/>
                            <a:pt x="50" y="120"/>
                          </a:cubicBezTo>
                          <a:cubicBezTo>
                            <a:pt x="66" y="100"/>
                            <a:pt x="86" y="80"/>
                            <a:pt x="109" y="63"/>
                          </a:cubicBezTo>
                          <a:cubicBezTo>
                            <a:pt x="131" y="46"/>
                            <a:pt x="155" y="32"/>
                            <a:pt x="180" y="21"/>
                          </a:cubicBezTo>
                          <a:cubicBezTo>
                            <a:pt x="206" y="10"/>
                            <a:pt x="231" y="3"/>
                            <a:pt x="254" y="1"/>
                          </a:cubicBezTo>
                          <a:cubicBezTo>
                            <a:pt x="261" y="0"/>
                            <a:pt x="267" y="0"/>
                            <a:pt x="273" y="0"/>
                          </a:cubicBezTo>
                          <a:cubicBezTo>
                            <a:pt x="289" y="0"/>
                            <a:pt x="303" y="2"/>
                            <a:pt x="315" y="6"/>
                          </a:cubicBezTo>
                          <a:cubicBezTo>
                            <a:pt x="331" y="12"/>
                            <a:pt x="344" y="21"/>
                            <a:pt x="353" y="33"/>
                          </a:cubicBezTo>
                          <a:cubicBezTo>
                            <a:pt x="362" y="45"/>
                            <a:pt x="367" y="60"/>
                            <a:pt x="367" y="77"/>
                          </a:cubicBezTo>
                          <a:cubicBezTo>
                            <a:pt x="368" y="95"/>
                            <a:pt x="364" y="115"/>
                            <a:pt x="355" y="135"/>
                          </a:cubicBezTo>
                          <a:cubicBezTo>
                            <a:pt x="355" y="136"/>
                            <a:pt x="354" y="139"/>
                            <a:pt x="354" y="139"/>
                          </a:cubicBezTo>
                          <a:cubicBezTo>
                            <a:pt x="351" y="145"/>
                            <a:pt x="351" y="145"/>
                            <a:pt x="351" y="145"/>
                          </a:cubicBezTo>
                          <a:cubicBezTo>
                            <a:pt x="349" y="148"/>
                            <a:pt x="349" y="148"/>
                            <a:pt x="349" y="148"/>
                          </a:cubicBezTo>
                          <a:cubicBezTo>
                            <a:pt x="346" y="153"/>
                            <a:pt x="346" y="153"/>
                            <a:pt x="346" y="153"/>
                          </a:cubicBezTo>
                          <a:cubicBezTo>
                            <a:pt x="346" y="155"/>
                            <a:pt x="345" y="157"/>
                            <a:pt x="344" y="158"/>
                          </a:cubicBezTo>
                          <a:cubicBezTo>
                            <a:pt x="343" y="160"/>
                            <a:pt x="342" y="161"/>
                            <a:pt x="341" y="162"/>
                          </a:cubicBezTo>
                          <a:cubicBezTo>
                            <a:pt x="340" y="164"/>
                            <a:pt x="340" y="164"/>
                            <a:pt x="340" y="164"/>
                          </a:cubicBezTo>
                          <a:cubicBezTo>
                            <a:pt x="339" y="165"/>
                            <a:pt x="338" y="167"/>
                            <a:pt x="337" y="169"/>
                          </a:cubicBezTo>
                          <a:cubicBezTo>
                            <a:pt x="328" y="184"/>
                            <a:pt x="328" y="184"/>
                            <a:pt x="328" y="184"/>
                          </a:cubicBezTo>
                          <a:cubicBezTo>
                            <a:pt x="590" y="151"/>
                            <a:pt x="590" y="151"/>
                            <a:pt x="590" y="151"/>
                          </a:cubicBezTo>
                          <a:cubicBezTo>
                            <a:pt x="438" y="489"/>
                            <a:pt x="438" y="489"/>
                            <a:pt x="438" y="489"/>
                          </a:cubicBezTo>
                          <a:cubicBezTo>
                            <a:pt x="72" y="547"/>
                            <a:pt x="72" y="547"/>
                            <a:pt x="72" y="547"/>
                          </a:cubicBezTo>
                          <a:lnTo>
                            <a:pt x="172" y="301"/>
                          </a:lnTo>
                          <a:close/>
                        </a:path>
                      </a:pathLst>
                    </a:custGeom>
                    <a:grpFill/>
                    <a:ln>
                      <a:noFill/>
                    </a:ln>
                  </p:spPr>
                  <p:txBody>
                    <a:bodyPr spcFirstLastPara="1" wrap="square" lIns="91440" tIns="45720" rIns="91440" bIns="45720" anchor="t" anchorCtr="0">
                      <a:normAutofit fontScale="25000" lnSpcReduction="20000"/>
                    </a:bodyPr>
                    <a:lstStyle/>
                    <a:p>
                      <a:pPr>
                        <a:buClr>
                          <a:srgbClr val="000000"/>
                        </a:buClr>
                        <a:buFont typeface="Arial" panose="020B0604020202020204"/>
                        <a:buNone/>
                      </a:pPr>
                      <a:endParaRPr>
                        <a:solidFill>
                          <a:schemeClr val="dk1"/>
                        </a:solidFill>
                        <a:latin typeface="Arial" panose="020B0604020202020204" pitchFamily="34" charset="0"/>
                        <a:ea typeface="微软雅黑" panose="020B0503020204020204" pitchFamily="34" charset="-122"/>
                        <a:sym typeface="Arial" panose="020B0604020202020204" pitchFamily="34" charset="0"/>
                      </a:endParaRPr>
                    </a:p>
                  </p:txBody>
                </p:sp>
              </p:grpSp>
            </p:grpSp>
          </p:grpSp>
          <p:sp>
            <p:nvSpPr>
              <p:cNvPr id="149" name="îŝḻîḋè"/>
              <p:cNvSpPr/>
              <p:nvPr/>
            </p:nvSpPr>
            <p:spPr>
              <a:xfrm>
                <a:off x="4952905" y="2209162"/>
                <a:ext cx="2726536" cy="2952798"/>
              </a:xfrm>
              <a:custGeom>
                <a:avLst/>
                <a:gdLst/>
                <a:ahLst/>
                <a:cxnLst/>
                <a:rect l="l" t="t" r="r" b="b"/>
                <a:pathLst>
                  <a:path w="3325" h="3564" extrusionOk="0">
                    <a:moveTo>
                      <a:pt x="3318" y="1363"/>
                    </a:moveTo>
                    <a:lnTo>
                      <a:pt x="1141" y="1541"/>
                    </a:lnTo>
                    <a:lnTo>
                      <a:pt x="15" y="0"/>
                    </a:lnTo>
                    <a:lnTo>
                      <a:pt x="3" y="0"/>
                    </a:lnTo>
                    <a:lnTo>
                      <a:pt x="0" y="12"/>
                    </a:lnTo>
                    <a:lnTo>
                      <a:pt x="1127" y="1550"/>
                    </a:lnTo>
                    <a:lnTo>
                      <a:pt x="426" y="3555"/>
                    </a:lnTo>
                    <a:lnTo>
                      <a:pt x="434" y="3564"/>
                    </a:lnTo>
                    <a:lnTo>
                      <a:pt x="443" y="3564"/>
                    </a:lnTo>
                    <a:lnTo>
                      <a:pt x="1143" y="1557"/>
                    </a:lnTo>
                    <a:lnTo>
                      <a:pt x="3321" y="1380"/>
                    </a:lnTo>
                    <a:lnTo>
                      <a:pt x="3325" y="1370"/>
                    </a:lnTo>
                    <a:lnTo>
                      <a:pt x="3318" y="1363"/>
                    </a:lnTo>
                    <a:close/>
                  </a:path>
                </a:pathLst>
              </a:custGeom>
              <a:solidFill>
                <a:schemeClr val="bg1">
                  <a:lumMod val="50000"/>
                  <a:alpha val="20000"/>
                </a:schemeClr>
              </a:solidFill>
              <a:ln>
                <a:noFill/>
              </a:ln>
            </p:spPr>
            <p:txBody>
              <a:bodyPr spcFirstLastPara="1" wrap="square" lIns="91440" tIns="45720" rIns="91440" bIns="45720" anchor="t" anchorCtr="0">
                <a:normAutofit fontScale="62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9pPr>
              </a:lstStyle>
              <a:p>
                <a:pPr marL="0" marR="0" lvl="0" indent="0" algn="l" rtl="0">
                  <a:spcBef>
                    <a:spcPts val="0"/>
                  </a:spcBef>
                  <a:spcAft>
                    <a:spcPts val="0"/>
                  </a:spcAft>
                  <a:buNone/>
                </a:pPr>
                <a:endParaRPr sz="1800">
                  <a:solidFill>
                    <a:schemeClr val="dk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7" name="îṥľîḓé"/>
            <p:cNvGrpSpPr/>
            <p:nvPr/>
          </p:nvGrpSpPr>
          <p:grpSpPr>
            <a:xfrm>
              <a:off x="5325901" y="6049062"/>
              <a:ext cx="340929" cy="270264"/>
              <a:chOff x="4512559" y="2021518"/>
              <a:chExt cx="3166882" cy="3234064"/>
            </a:xfrm>
          </p:grpSpPr>
          <p:grpSp>
            <p:nvGrpSpPr>
              <p:cNvPr id="112" name="is1idé"/>
              <p:cNvGrpSpPr/>
              <p:nvPr/>
            </p:nvGrpSpPr>
            <p:grpSpPr>
              <a:xfrm>
                <a:off x="4512559" y="2209162"/>
                <a:ext cx="1371878" cy="2952798"/>
                <a:chOff x="4512559" y="2209162"/>
                <a:chExt cx="1371878" cy="2952798"/>
              </a:xfrm>
            </p:grpSpPr>
            <p:grpSp>
              <p:nvGrpSpPr>
                <p:cNvPr id="137" name="îşlïḑè"/>
                <p:cNvGrpSpPr/>
                <p:nvPr/>
              </p:nvGrpSpPr>
              <p:grpSpPr>
                <a:xfrm>
                  <a:off x="4708542" y="3050098"/>
                  <a:ext cx="935633" cy="1405976"/>
                  <a:chOff x="7868993" y="3085609"/>
                  <a:chExt cx="935633" cy="1405976"/>
                </a:xfrm>
                <a:solidFill>
                  <a:schemeClr val="accent1">
                    <a:lumMod val="75000"/>
                  </a:schemeClr>
                </a:solidFill>
              </p:grpSpPr>
              <p:sp>
                <p:nvSpPr>
                  <p:cNvPr id="141" name="ïSlîḍé"/>
                  <p:cNvSpPr/>
                  <p:nvPr/>
                </p:nvSpPr>
                <p:spPr>
                  <a:xfrm>
                    <a:off x="7868993" y="3085609"/>
                    <a:ext cx="796231" cy="613924"/>
                  </a:xfrm>
                  <a:custGeom>
                    <a:avLst/>
                    <a:gdLst/>
                    <a:ahLst/>
                    <a:cxnLst/>
                    <a:rect l="l" t="t" r="r" b="b"/>
                    <a:pathLst>
                      <a:path w="971" h="741" extrusionOk="0">
                        <a:moveTo>
                          <a:pt x="0" y="74"/>
                        </a:moveTo>
                        <a:lnTo>
                          <a:pt x="653" y="0"/>
                        </a:lnTo>
                        <a:lnTo>
                          <a:pt x="971" y="384"/>
                        </a:lnTo>
                        <a:lnTo>
                          <a:pt x="403" y="741"/>
                        </a:lnTo>
                        <a:lnTo>
                          <a:pt x="133" y="566"/>
                        </a:lnTo>
                        <a:lnTo>
                          <a:pt x="0" y="74"/>
                        </a:lnTo>
                        <a:close/>
                      </a:path>
                    </a:pathLst>
                  </a:custGeom>
                  <a:grpFill/>
                  <a:ln>
                    <a:noFill/>
                  </a:ln>
                </p:spPr>
                <p:txBody>
                  <a:bodyPr spcFirstLastPara="1" wrap="square" lIns="91440" tIns="45720" rIns="91440" bIns="45720" anchor="t" anchorCtr="0">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9pPr>
                  </a:lstStyle>
                  <a:p>
                    <a:pPr marL="0" marR="0" lvl="0" indent="0" algn="l" rtl="0">
                      <a:spcBef>
                        <a:spcPts val="0"/>
                      </a:spcBef>
                      <a:spcAft>
                        <a:spcPts val="0"/>
                      </a:spcAft>
                      <a:buNone/>
                    </a:pPr>
                    <a:endParaRPr sz="1800">
                      <a:solidFill>
                        <a:schemeClr val="dk1"/>
                      </a:solidFill>
                      <a:latin typeface="Arial" panose="020B0604020202020204" pitchFamily="34" charset="0"/>
                      <a:ea typeface="微软雅黑" panose="020B0503020204020204" pitchFamily="34" charset="-122"/>
                      <a:sym typeface="Arial" panose="020B0604020202020204" pitchFamily="34" charset="0"/>
                    </a:endParaRPr>
                  </a:p>
                </p:txBody>
              </p:sp>
              <p:sp>
                <p:nvSpPr>
                  <p:cNvPr id="142" name="ïslíḓè"/>
                  <p:cNvSpPr/>
                  <p:nvPr/>
                </p:nvSpPr>
                <p:spPr>
                  <a:xfrm>
                    <a:off x="8080556" y="3131176"/>
                    <a:ext cx="487087" cy="325603"/>
                  </a:xfrm>
                  <a:custGeom>
                    <a:avLst/>
                    <a:gdLst/>
                    <a:ahLst/>
                    <a:cxnLst/>
                    <a:rect l="l" t="t" r="r" b="b"/>
                    <a:pathLst>
                      <a:path w="594" h="393" extrusionOk="0">
                        <a:moveTo>
                          <a:pt x="36" y="393"/>
                        </a:moveTo>
                        <a:lnTo>
                          <a:pt x="594" y="331"/>
                        </a:lnTo>
                        <a:lnTo>
                          <a:pt x="407" y="80"/>
                        </a:lnTo>
                        <a:lnTo>
                          <a:pt x="152" y="0"/>
                        </a:lnTo>
                        <a:lnTo>
                          <a:pt x="0" y="42"/>
                        </a:lnTo>
                        <a:lnTo>
                          <a:pt x="0" y="246"/>
                        </a:lnTo>
                        <a:lnTo>
                          <a:pt x="36" y="393"/>
                        </a:lnTo>
                        <a:close/>
                      </a:path>
                    </a:pathLst>
                  </a:custGeom>
                  <a:grpFill/>
                  <a:ln>
                    <a:noFill/>
                  </a:ln>
                </p:spPr>
                <p:txBody>
                  <a:bodyPr spcFirstLastPara="1" wrap="square" lIns="91440" tIns="45720" rIns="91440" bIns="45720" anchor="t" anchorCtr="0">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9pPr>
                  </a:lstStyle>
                  <a:p>
                    <a:pPr marL="0" marR="0" lvl="0" indent="0" algn="l" rtl="0">
                      <a:spcBef>
                        <a:spcPts val="0"/>
                      </a:spcBef>
                      <a:spcAft>
                        <a:spcPts val="0"/>
                      </a:spcAft>
                      <a:buNone/>
                    </a:pPr>
                    <a:endParaRPr sz="1800">
                      <a:solidFill>
                        <a:schemeClr val="dk1"/>
                      </a:solidFill>
                      <a:latin typeface="Arial" panose="020B0604020202020204" pitchFamily="34" charset="0"/>
                      <a:ea typeface="微软雅黑" panose="020B0503020204020204" pitchFamily="34" charset="-122"/>
                      <a:sym typeface="Arial" panose="020B0604020202020204" pitchFamily="34" charset="0"/>
                    </a:endParaRPr>
                  </a:p>
                </p:txBody>
              </p:sp>
              <p:sp>
                <p:nvSpPr>
                  <p:cNvPr id="143" name="îs1íďe"/>
                  <p:cNvSpPr/>
                  <p:nvPr/>
                </p:nvSpPr>
                <p:spPr>
                  <a:xfrm>
                    <a:off x="7923933" y="3772440"/>
                    <a:ext cx="436246" cy="687661"/>
                  </a:xfrm>
                  <a:custGeom>
                    <a:avLst/>
                    <a:gdLst/>
                    <a:ahLst/>
                    <a:cxnLst/>
                    <a:rect l="l" t="t" r="r" b="b"/>
                    <a:pathLst>
                      <a:path w="225" h="351" extrusionOk="0">
                        <a:moveTo>
                          <a:pt x="55" y="351"/>
                        </a:moveTo>
                        <a:cubicBezTo>
                          <a:pt x="210" y="304"/>
                          <a:pt x="210" y="304"/>
                          <a:pt x="210" y="304"/>
                        </a:cubicBezTo>
                        <a:cubicBezTo>
                          <a:pt x="225" y="70"/>
                          <a:pt x="225" y="70"/>
                          <a:pt x="225" y="70"/>
                        </a:cubicBezTo>
                        <a:cubicBezTo>
                          <a:pt x="163" y="0"/>
                          <a:pt x="163" y="0"/>
                          <a:pt x="163" y="0"/>
                        </a:cubicBezTo>
                        <a:cubicBezTo>
                          <a:pt x="163" y="0"/>
                          <a:pt x="38" y="82"/>
                          <a:pt x="36" y="84"/>
                        </a:cubicBezTo>
                        <a:cubicBezTo>
                          <a:pt x="35" y="85"/>
                          <a:pt x="0" y="200"/>
                          <a:pt x="0" y="200"/>
                        </a:cubicBezTo>
                        <a:lnTo>
                          <a:pt x="55" y="351"/>
                        </a:lnTo>
                        <a:close/>
                      </a:path>
                    </a:pathLst>
                  </a:custGeom>
                  <a:grpFill/>
                  <a:ln>
                    <a:noFill/>
                  </a:ln>
                </p:spPr>
                <p:txBody>
                  <a:bodyPr spcFirstLastPara="1" wrap="square" lIns="91440" tIns="45720" rIns="91440" bIns="45720" anchor="t" anchorCtr="0">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9pPr>
                  </a:lstStyle>
                  <a:p>
                    <a:pPr marL="0" marR="0" lvl="0" indent="0" algn="l" rtl="0">
                      <a:spcBef>
                        <a:spcPts val="0"/>
                      </a:spcBef>
                      <a:spcAft>
                        <a:spcPts val="0"/>
                      </a:spcAft>
                      <a:buNone/>
                    </a:pPr>
                    <a:endParaRPr sz="1800">
                      <a:solidFill>
                        <a:schemeClr val="dk1"/>
                      </a:solidFill>
                      <a:latin typeface="Arial" panose="020B0604020202020204" pitchFamily="34" charset="0"/>
                      <a:ea typeface="微软雅黑" panose="020B0503020204020204" pitchFamily="34" charset="-122"/>
                      <a:sym typeface="Arial" panose="020B0604020202020204" pitchFamily="34" charset="0"/>
                    </a:endParaRPr>
                  </a:p>
                </p:txBody>
              </p:sp>
              <p:sp>
                <p:nvSpPr>
                  <p:cNvPr id="144" name="ís1îḍe"/>
                  <p:cNvSpPr/>
                  <p:nvPr/>
                </p:nvSpPr>
                <p:spPr>
                  <a:xfrm>
                    <a:off x="8169937" y="4023478"/>
                    <a:ext cx="634689" cy="468107"/>
                  </a:xfrm>
                  <a:custGeom>
                    <a:avLst/>
                    <a:gdLst/>
                    <a:ahLst/>
                    <a:cxnLst/>
                    <a:rect l="l" t="t" r="r" b="b"/>
                    <a:pathLst>
                      <a:path w="327" h="239" extrusionOk="0">
                        <a:moveTo>
                          <a:pt x="6" y="23"/>
                        </a:moveTo>
                        <a:cubicBezTo>
                          <a:pt x="327" y="0"/>
                          <a:pt x="327" y="0"/>
                          <a:pt x="327" y="0"/>
                        </a:cubicBezTo>
                        <a:cubicBezTo>
                          <a:pt x="249" y="160"/>
                          <a:pt x="249" y="160"/>
                          <a:pt x="249" y="160"/>
                        </a:cubicBezTo>
                        <a:cubicBezTo>
                          <a:pt x="249" y="160"/>
                          <a:pt x="113" y="239"/>
                          <a:pt x="108" y="239"/>
                        </a:cubicBezTo>
                        <a:cubicBezTo>
                          <a:pt x="103" y="238"/>
                          <a:pt x="3" y="152"/>
                          <a:pt x="1" y="152"/>
                        </a:cubicBezTo>
                        <a:cubicBezTo>
                          <a:pt x="0" y="151"/>
                          <a:pt x="6" y="23"/>
                          <a:pt x="6" y="23"/>
                        </a:cubicBezTo>
                        <a:close/>
                      </a:path>
                    </a:pathLst>
                  </a:custGeom>
                  <a:grpFill/>
                  <a:ln>
                    <a:noFill/>
                  </a:ln>
                </p:spPr>
                <p:txBody>
                  <a:bodyPr spcFirstLastPara="1" wrap="square" lIns="91440" tIns="45720" rIns="91440" bIns="45720" anchor="t" anchorCtr="0">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9pPr>
                  </a:lstStyle>
                  <a:p>
                    <a:pPr marL="0" marR="0" lvl="0" indent="0" algn="l" rtl="0">
                      <a:spcBef>
                        <a:spcPts val="0"/>
                      </a:spcBef>
                      <a:spcAft>
                        <a:spcPts val="0"/>
                      </a:spcAft>
                      <a:buNone/>
                    </a:pPr>
                    <a:endParaRPr sz="1800">
                      <a:solidFill>
                        <a:schemeClr val="dk1"/>
                      </a:solidFill>
                      <a:latin typeface="Arial" panose="020B0604020202020204" pitchFamily="34" charset="0"/>
                      <a:ea typeface="微软雅黑" panose="020B0503020204020204" pitchFamily="34" charset="-122"/>
                      <a:sym typeface="Arial" panose="020B0604020202020204" pitchFamily="34" charset="0"/>
                    </a:endParaRPr>
                  </a:p>
                </p:txBody>
              </p:sp>
              <p:sp>
                <p:nvSpPr>
                  <p:cNvPr id="145" name="ïŝľîďè"/>
                  <p:cNvSpPr/>
                  <p:nvPr/>
                </p:nvSpPr>
                <p:spPr>
                  <a:xfrm>
                    <a:off x="8278998" y="3287763"/>
                    <a:ext cx="484626" cy="856676"/>
                  </a:xfrm>
                  <a:custGeom>
                    <a:avLst/>
                    <a:gdLst/>
                    <a:ahLst/>
                    <a:cxnLst/>
                    <a:rect l="l" t="t" r="r" b="b"/>
                    <a:pathLst>
                      <a:path w="591" h="1034" extrusionOk="0">
                        <a:moveTo>
                          <a:pt x="94" y="1034"/>
                        </a:moveTo>
                        <a:lnTo>
                          <a:pt x="579" y="968"/>
                        </a:lnTo>
                        <a:lnTo>
                          <a:pt x="591" y="497"/>
                        </a:lnTo>
                        <a:lnTo>
                          <a:pt x="402" y="24"/>
                        </a:lnTo>
                        <a:lnTo>
                          <a:pt x="321" y="0"/>
                        </a:lnTo>
                        <a:lnTo>
                          <a:pt x="0" y="19"/>
                        </a:lnTo>
                        <a:lnTo>
                          <a:pt x="94" y="1034"/>
                        </a:lnTo>
                        <a:close/>
                      </a:path>
                    </a:pathLst>
                  </a:custGeom>
                  <a:grpFill/>
                  <a:ln>
                    <a:noFill/>
                  </a:ln>
                </p:spPr>
                <p:txBody>
                  <a:bodyPr spcFirstLastPara="1" wrap="square" lIns="91440" tIns="45720" rIns="91440" bIns="45720" anchor="t" anchorCtr="0">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9pPr>
                  </a:lstStyle>
                  <a:p>
                    <a:pPr marL="0" marR="0" lvl="0" indent="0" algn="l" rtl="0">
                      <a:spcBef>
                        <a:spcPts val="0"/>
                      </a:spcBef>
                      <a:spcAft>
                        <a:spcPts val="0"/>
                      </a:spcAft>
                      <a:buNone/>
                    </a:pPr>
                    <a:endParaRPr sz="1800">
                      <a:solidFill>
                        <a:schemeClr val="dk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38" name="iśļíḋé"/>
                <p:cNvSpPr/>
                <p:nvPr/>
              </p:nvSpPr>
              <p:spPr>
                <a:xfrm>
                  <a:off x="4720022" y="2209162"/>
                  <a:ext cx="1164415" cy="2952798"/>
                </a:xfrm>
                <a:custGeom>
                  <a:avLst/>
                  <a:gdLst/>
                  <a:ahLst/>
                  <a:cxnLst/>
                  <a:rect l="l" t="t" r="r" b="b"/>
                  <a:pathLst>
                    <a:path w="600" h="1506" extrusionOk="0">
                      <a:moveTo>
                        <a:pt x="121" y="0"/>
                      </a:moveTo>
                      <a:cubicBezTo>
                        <a:pt x="0" y="438"/>
                        <a:pt x="0" y="438"/>
                        <a:pt x="0" y="438"/>
                      </a:cubicBezTo>
                      <a:cubicBezTo>
                        <a:pt x="118" y="618"/>
                        <a:pt x="118" y="618"/>
                        <a:pt x="118" y="618"/>
                      </a:cubicBezTo>
                      <a:cubicBezTo>
                        <a:pt x="119" y="617"/>
                        <a:pt x="119" y="616"/>
                        <a:pt x="119" y="615"/>
                      </a:cubicBezTo>
                      <a:cubicBezTo>
                        <a:pt x="119" y="614"/>
                        <a:pt x="120" y="613"/>
                        <a:pt x="120" y="612"/>
                      </a:cubicBezTo>
                      <a:cubicBezTo>
                        <a:pt x="120" y="612"/>
                        <a:pt x="120" y="611"/>
                        <a:pt x="121" y="610"/>
                      </a:cubicBezTo>
                      <a:cubicBezTo>
                        <a:pt x="121" y="609"/>
                        <a:pt x="121" y="608"/>
                        <a:pt x="121" y="607"/>
                      </a:cubicBezTo>
                      <a:cubicBezTo>
                        <a:pt x="129" y="581"/>
                        <a:pt x="139" y="560"/>
                        <a:pt x="151" y="544"/>
                      </a:cubicBezTo>
                      <a:cubicBezTo>
                        <a:pt x="163" y="529"/>
                        <a:pt x="176" y="518"/>
                        <a:pt x="190" y="514"/>
                      </a:cubicBezTo>
                      <a:cubicBezTo>
                        <a:pt x="205" y="510"/>
                        <a:pt x="220" y="511"/>
                        <a:pt x="235" y="519"/>
                      </a:cubicBezTo>
                      <a:cubicBezTo>
                        <a:pt x="250" y="527"/>
                        <a:pt x="266" y="541"/>
                        <a:pt x="280" y="561"/>
                      </a:cubicBezTo>
                      <a:cubicBezTo>
                        <a:pt x="294" y="582"/>
                        <a:pt x="306" y="608"/>
                        <a:pt x="316" y="636"/>
                      </a:cubicBezTo>
                      <a:cubicBezTo>
                        <a:pt x="325" y="665"/>
                        <a:pt x="332" y="696"/>
                        <a:pt x="336" y="728"/>
                      </a:cubicBezTo>
                      <a:cubicBezTo>
                        <a:pt x="340" y="760"/>
                        <a:pt x="341" y="793"/>
                        <a:pt x="339" y="824"/>
                      </a:cubicBezTo>
                      <a:cubicBezTo>
                        <a:pt x="336" y="855"/>
                        <a:pt x="331" y="885"/>
                        <a:pt x="322" y="912"/>
                      </a:cubicBezTo>
                      <a:cubicBezTo>
                        <a:pt x="314" y="938"/>
                        <a:pt x="303" y="958"/>
                        <a:pt x="290" y="973"/>
                      </a:cubicBezTo>
                      <a:cubicBezTo>
                        <a:pt x="277" y="987"/>
                        <a:pt x="263" y="996"/>
                        <a:pt x="249" y="998"/>
                      </a:cubicBezTo>
                      <a:cubicBezTo>
                        <a:pt x="234" y="1000"/>
                        <a:pt x="219" y="997"/>
                        <a:pt x="204" y="987"/>
                      </a:cubicBezTo>
                      <a:cubicBezTo>
                        <a:pt x="189" y="978"/>
                        <a:pt x="175" y="963"/>
                        <a:pt x="162" y="942"/>
                      </a:cubicBezTo>
                      <a:cubicBezTo>
                        <a:pt x="161" y="941"/>
                        <a:pt x="160" y="940"/>
                        <a:pt x="160" y="939"/>
                      </a:cubicBezTo>
                      <a:cubicBezTo>
                        <a:pt x="159" y="938"/>
                        <a:pt x="159" y="937"/>
                        <a:pt x="158" y="936"/>
                      </a:cubicBezTo>
                      <a:cubicBezTo>
                        <a:pt x="158" y="935"/>
                        <a:pt x="157" y="934"/>
                        <a:pt x="157" y="933"/>
                      </a:cubicBezTo>
                      <a:cubicBezTo>
                        <a:pt x="156" y="932"/>
                        <a:pt x="155" y="931"/>
                        <a:pt x="155" y="930"/>
                      </a:cubicBezTo>
                      <a:cubicBezTo>
                        <a:pt x="88" y="1148"/>
                        <a:pt x="88" y="1148"/>
                        <a:pt x="88" y="1148"/>
                      </a:cubicBezTo>
                      <a:cubicBezTo>
                        <a:pt x="303" y="1506"/>
                        <a:pt x="303" y="1506"/>
                        <a:pt x="303" y="1506"/>
                      </a:cubicBezTo>
                      <a:cubicBezTo>
                        <a:pt x="600" y="655"/>
                        <a:pt x="600" y="655"/>
                        <a:pt x="600" y="655"/>
                      </a:cubicBezTo>
                      <a:cubicBezTo>
                        <a:pt x="121" y="0"/>
                        <a:pt x="121" y="0"/>
                        <a:pt x="121" y="0"/>
                      </a:cubicBezTo>
                      <a:close/>
                    </a:path>
                  </a:pathLst>
                </a:custGeom>
                <a:solidFill>
                  <a:srgbClr val="94C84F"/>
                </a:solidFill>
                <a:ln>
                  <a:noFill/>
                </a:ln>
              </p:spPr>
              <p:txBody>
                <a:bodyPr spcFirstLastPara="1" wrap="square" lIns="91440" tIns="45720" rIns="91440" bIns="45720" anchor="t" anchorCtr="0">
                  <a:normAutofit fontScale="62500" lnSpcReduction="20000"/>
                </a:bodyPr>
                <a:lstStyle/>
                <a:p>
                  <a:pPr>
                    <a:buClr>
                      <a:srgbClr val="000000"/>
                    </a:buClr>
                    <a:buFont typeface="Arial" panose="020B0604020202020204"/>
                    <a:buNone/>
                  </a:pPr>
                  <a:endParaRPr>
                    <a:solidFill>
                      <a:schemeClr val="dk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9" name="íslíḋè"/>
                <p:cNvSpPr/>
                <p:nvPr/>
              </p:nvSpPr>
              <p:spPr>
                <a:xfrm>
                  <a:off x="4512559" y="3111407"/>
                  <a:ext cx="840511" cy="1313184"/>
                </a:xfrm>
                <a:custGeom>
                  <a:avLst/>
                  <a:gdLst/>
                  <a:ahLst/>
                  <a:cxnLst/>
                  <a:rect l="l" t="t" r="r" b="b"/>
                  <a:pathLst>
                    <a:path w="433" h="670" extrusionOk="0">
                      <a:moveTo>
                        <a:pt x="101" y="0"/>
                      </a:moveTo>
                      <a:cubicBezTo>
                        <a:pt x="220" y="182"/>
                        <a:pt x="220" y="182"/>
                        <a:pt x="220" y="182"/>
                      </a:cubicBezTo>
                      <a:cubicBezTo>
                        <a:pt x="232" y="200"/>
                        <a:pt x="232" y="200"/>
                        <a:pt x="232" y="200"/>
                      </a:cubicBezTo>
                      <a:cubicBezTo>
                        <a:pt x="232" y="198"/>
                        <a:pt x="232" y="196"/>
                        <a:pt x="233" y="193"/>
                      </a:cubicBezTo>
                      <a:cubicBezTo>
                        <a:pt x="233" y="191"/>
                        <a:pt x="233" y="189"/>
                        <a:pt x="234" y="187"/>
                      </a:cubicBezTo>
                      <a:cubicBezTo>
                        <a:pt x="234" y="185"/>
                        <a:pt x="235" y="183"/>
                        <a:pt x="235" y="181"/>
                      </a:cubicBezTo>
                      <a:cubicBezTo>
                        <a:pt x="236" y="179"/>
                        <a:pt x="236" y="177"/>
                        <a:pt x="237" y="175"/>
                      </a:cubicBezTo>
                      <a:cubicBezTo>
                        <a:pt x="237" y="174"/>
                        <a:pt x="237" y="173"/>
                        <a:pt x="237" y="172"/>
                      </a:cubicBezTo>
                      <a:cubicBezTo>
                        <a:pt x="238" y="171"/>
                        <a:pt x="238" y="171"/>
                        <a:pt x="238" y="170"/>
                      </a:cubicBezTo>
                      <a:cubicBezTo>
                        <a:pt x="238" y="169"/>
                        <a:pt x="239" y="168"/>
                        <a:pt x="239" y="167"/>
                      </a:cubicBezTo>
                      <a:cubicBezTo>
                        <a:pt x="239" y="166"/>
                        <a:pt x="239" y="165"/>
                        <a:pt x="240" y="164"/>
                      </a:cubicBezTo>
                      <a:cubicBezTo>
                        <a:pt x="247" y="141"/>
                        <a:pt x="255" y="122"/>
                        <a:pt x="266" y="109"/>
                      </a:cubicBezTo>
                      <a:cubicBezTo>
                        <a:pt x="276" y="95"/>
                        <a:pt x="288" y="86"/>
                        <a:pt x="301" y="82"/>
                      </a:cubicBezTo>
                      <a:cubicBezTo>
                        <a:pt x="313" y="79"/>
                        <a:pt x="327" y="80"/>
                        <a:pt x="340" y="87"/>
                      </a:cubicBezTo>
                      <a:cubicBezTo>
                        <a:pt x="354" y="94"/>
                        <a:pt x="367" y="106"/>
                        <a:pt x="380" y="125"/>
                      </a:cubicBezTo>
                      <a:cubicBezTo>
                        <a:pt x="392" y="143"/>
                        <a:pt x="403" y="166"/>
                        <a:pt x="411" y="191"/>
                      </a:cubicBezTo>
                      <a:cubicBezTo>
                        <a:pt x="419" y="216"/>
                        <a:pt x="425" y="243"/>
                        <a:pt x="429" y="271"/>
                      </a:cubicBezTo>
                      <a:cubicBezTo>
                        <a:pt x="432" y="299"/>
                        <a:pt x="433" y="328"/>
                        <a:pt x="431" y="356"/>
                      </a:cubicBezTo>
                      <a:cubicBezTo>
                        <a:pt x="429" y="383"/>
                        <a:pt x="425" y="409"/>
                        <a:pt x="417" y="433"/>
                      </a:cubicBezTo>
                      <a:cubicBezTo>
                        <a:pt x="409" y="456"/>
                        <a:pt x="400" y="474"/>
                        <a:pt x="389" y="487"/>
                      </a:cubicBezTo>
                      <a:cubicBezTo>
                        <a:pt x="378" y="500"/>
                        <a:pt x="365" y="507"/>
                        <a:pt x="352" y="509"/>
                      </a:cubicBezTo>
                      <a:cubicBezTo>
                        <a:pt x="339" y="512"/>
                        <a:pt x="326" y="509"/>
                        <a:pt x="313" y="500"/>
                      </a:cubicBezTo>
                      <a:cubicBezTo>
                        <a:pt x="300" y="492"/>
                        <a:pt x="287" y="479"/>
                        <a:pt x="275" y="460"/>
                      </a:cubicBezTo>
                      <a:cubicBezTo>
                        <a:pt x="275" y="459"/>
                        <a:pt x="274" y="458"/>
                        <a:pt x="274" y="457"/>
                      </a:cubicBezTo>
                      <a:cubicBezTo>
                        <a:pt x="273" y="456"/>
                        <a:pt x="272" y="455"/>
                        <a:pt x="272" y="455"/>
                      </a:cubicBezTo>
                      <a:cubicBezTo>
                        <a:pt x="271" y="454"/>
                        <a:pt x="271" y="453"/>
                        <a:pt x="270" y="452"/>
                      </a:cubicBezTo>
                      <a:cubicBezTo>
                        <a:pt x="270" y="451"/>
                        <a:pt x="269" y="450"/>
                        <a:pt x="269" y="449"/>
                      </a:cubicBezTo>
                      <a:cubicBezTo>
                        <a:pt x="268" y="447"/>
                        <a:pt x="267" y="445"/>
                        <a:pt x="266" y="444"/>
                      </a:cubicBezTo>
                      <a:cubicBezTo>
                        <a:pt x="265" y="442"/>
                        <a:pt x="264" y="440"/>
                        <a:pt x="263" y="438"/>
                      </a:cubicBezTo>
                      <a:cubicBezTo>
                        <a:pt x="262" y="437"/>
                        <a:pt x="261" y="435"/>
                        <a:pt x="261" y="433"/>
                      </a:cubicBezTo>
                      <a:cubicBezTo>
                        <a:pt x="260" y="431"/>
                        <a:pt x="259" y="429"/>
                        <a:pt x="258" y="428"/>
                      </a:cubicBezTo>
                      <a:cubicBezTo>
                        <a:pt x="251" y="450"/>
                        <a:pt x="251" y="450"/>
                        <a:pt x="251" y="450"/>
                      </a:cubicBezTo>
                      <a:cubicBezTo>
                        <a:pt x="184" y="670"/>
                        <a:pt x="184" y="670"/>
                        <a:pt x="184" y="670"/>
                      </a:cubicBezTo>
                      <a:cubicBezTo>
                        <a:pt x="0" y="364"/>
                        <a:pt x="0" y="364"/>
                        <a:pt x="0" y="364"/>
                      </a:cubicBezTo>
                      <a:lnTo>
                        <a:pt x="101" y="0"/>
                      </a:lnTo>
                      <a:close/>
                    </a:path>
                  </a:pathLst>
                </a:custGeom>
                <a:solidFill>
                  <a:schemeClr val="accent1"/>
                </a:solidFill>
                <a:ln>
                  <a:noFill/>
                </a:ln>
              </p:spPr>
              <p:txBody>
                <a:bodyPr spcFirstLastPara="1" wrap="square" lIns="91440" tIns="45720" rIns="91440" bIns="45720" anchor="t" anchorCtr="0">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9pPr>
                </a:lstStyle>
                <a:p>
                  <a:pPr marL="0" marR="0" lvl="0" indent="0" algn="l" rtl="0">
                    <a:spcBef>
                      <a:spcPts val="0"/>
                    </a:spcBef>
                    <a:spcAft>
                      <a:spcPts val="0"/>
                    </a:spcAft>
                    <a:buNone/>
                  </a:pPr>
                  <a:endParaRPr sz="1800">
                    <a:solidFill>
                      <a:schemeClr val="dk1"/>
                    </a:solidFill>
                    <a:latin typeface="Arial" panose="020B0604020202020204" pitchFamily="34" charset="0"/>
                    <a:ea typeface="微软雅黑" panose="020B0503020204020204" pitchFamily="34" charset="-122"/>
                    <a:sym typeface="Arial" panose="020B0604020202020204" pitchFamily="34" charset="0"/>
                  </a:endParaRPr>
                </a:p>
              </p:txBody>
            </p:sp>
            <p:sp>
              <p:nvSpPr>
                <p:cNvPr id="140" name="ïṩ1iḋê"/>
                <p:cNvSpPr/>
                <p:nvPr/>
              </p:nvSpPr>
              <p:spPr>
                <a:xfrm>
                  <a:off x="4530599" y="3150346"/>
                  <a:ext cx="806891" cy="1235304"/>
                </a:xfrm>
                <a:custGeom>
                  <a:avLst/>
                  <a:gdLst/>
                  <a:ahLst/>
                  <a:cxnLst/>
                  <a:rect l="l" t="t" r="r" b="b"/>
                  <a:pathLst>
                    <a:path w="416" h="630" extrusionOk="0">
                      <a:moveTo>
                        <a:pt x="0" y="343"/>
                      </a:moveTo>
                      <a:cubicBezTo>
                        <a:pt x="95" y="0"/>
                        <a:pt x="95" y="0"/>
                        <a:pt x="95" y="0"/>
                      </a:cubicBezTo>
                      <a:cubicBezTo>
                        <a:pt x="227" y="202"/>
                        <a:pt x="227" y="202"/>
                        <a:pt x="227" y="202"/>
                      </a:cubicBezTo>
                      <a:cubicBezTo>
                        <a:pt x="231" y="181"/>
                        <a:pt x="231" y="181"/>
                        <a:pt x="231" y="181"/>
                      </a:cubicBezTo>
                      <a:cubicBezTo>
                        <a:pt x="231" y="179"/>
                        <a:pt x="231" y="177"/>
                        <a:pt x="232" y="175"/>
                      </a:cubicBezTo>
                      <a:cubicBezTo>
                        <a:pt x="232" y="173"/>
                        <a:pt x="232" y="171"/>
                        <a:pt x="233" y="169"/>
                      </a:cubicBezTo>
                      <a:cubicBezTo>
                        <a:pt x="233" y="167"/>
                        <a:pt x="234" y="165"/>
                        <a:pt x="234" y="163"/>
                      </a:cubicBezTo>
                      <a:cubicBezTo>
                        <a:pt x="235" y="161"/>
                        <a:pt x="237" y="153"/>
                        <a:pt x="237" y="153"/>
                      </a:cubicBezTo>
                      <a:cubicBezTo>
                        <a:pt x="238" y="149"/>
                        <a:pt x="238" y="149"/>
                        <a:pt x="238" y="149"/>
                      </a:cubicBezTo>
                      <a:cubicBezTo>
                        <a:pt x="238" y="146"/>
                        <a:pt x="238" y="146"/>
                        <a:pt x="238" y="146"/>
                      </a:cubicBezTo>
                      <a:cubicBezTo>
                        <a:pt x="245" y="125"/>
                        <a:pt x="253" y="107"/>
                        <a:pt x="263" y="94"/>
                      </a:cubicBezTo>
                      <a:cubicBezTo>
                        <a:pt x="273" y="81"/>
                        <a:pt x="283" y="73"/>
                        <a:pt x="294" y="70"/>
                      </a:cubicBezTo>
                      <a:cubicBezTo>
                        <a:pt x="298" y="69"/>
                        <a:pt x="302" y="68"/>
                        <a:pt x="306" y="68"/>
                      </a:cubicBezTo>
                      <a:cubicBezTo>
                        <a:pt x="313" y="68"/>
                        <a:pt x="320" y="70"/>
                        <a:pt x="327" y="74"/>
                      </a:cubicBezTo>
                      <a:cubicBezTo>
                        <a:pt x="340" y="81"/>
                        <a:pt x="352" y="92"/>
                        <a:pt x="364" y="109"/>
                      </a:cubicBezTo>
                      <a:cubicBezTo>
                        <a:pt x="376" y="127"/>
                        <a:pt x="386" y="148"/>
                        <a:pt x="394" y="173"/>
                      </a:cubicBezTo>
                      <a:cubicBezTo>
                        <a:pt x="402" y="198"/>
                        <a:pt x="408" y="224"/>
                        <a:pt x="412" y="252"/>
                      </a:cubicBezTo>
                      <a:cubicBezTo>
                        <a:pt x="415" y="280"/>
                        <a:pt x="416" y="308"/>
                        <a:pt x="414" y="335"/>
                      </a:cubicBezTo>
                      <a:cubicBezTo>
                        <a:pt x="412" y="363"/>
                        <a:pt x="408" y="388"/>
                        <a:pt x="400" y="410"/>
                      </a:cubicBezTo>
                      <a:cubicBezTo>
                        <a:pt x="393" y="432"/>
                        <a:pt x="384" y="449"/>
                        <a:pt x="373" y="462"/>
                      </a:cubicBezTo>
                      <a:cubicBezTo>
                        <a:pt x="364" y="473"/>
                        <a:pt x="353" y="479"/>
                        <a:pt x="342" y="481"/>
                      </a:cubicBezTo>
                      <a:cubicBezTo>
                        <a:pt x="340" y="482"/>
                        <a:pt x="337" y="482"/>
                        <a:pt x="335" y="482"/>
                      </a:cubicBezTo>
                      <a:cubicBezTo>
                        <a:pt x="326" y="482"/>
                        <a:pt x="317" y="479"/>
                        <a:pt x="308" y="474"/>
                      </a:cubicBezTo>
                      <a:cubicBezTo>
                        <a:pt x="296" y="466"/>
                        <a:pt x="284" y="453"/>
                        <a:pt x="273" y="436"/>
                      </a:cubicBezTo>
                      <a:cubicBezTo>
                        <a:pt x="271" y="433"/>
                        <a:pt x="271" y="433"/>
                        <a:pt x="271" y="433"/>
                      </a:cubicBezTo>
                      <a:cubicBezTo>
                        <a:pt x="268" y="428"/>
                        <a:pt x="268" y="428"/>
                        <a:pt x="268" y="428"/>
                      </a:cubicBezTo>
                      <a:cubicBezTo>
                        <a:pt x="268" y="427"/>
                        <a:pt x="267" y="426"/>
                        <a:pt x="267" y="425"/>
                      </a:cubicBezTo>
                      <a:cubicBezTo>
                        <a:pt x="266" y="423"/>
                        <a:pt x="265" y="422"/>
                        <a:pt x="264" y="420"/>
                      </a:cubicBezTo>
                      <a:cubicBezTo>
                        <a:pt x="263" y="418"/>
                        <a:pt x="263" y="417"/>
                        <a:pt x="262" y="416"/>
                      </a:cubicBezTo>
                      <a:cubicBezTo>
                        <a:pt x="262" y="416"/>
                        <a:pt x="260" y="411"/>
                        <a:pt x="259" y="410"/>
                      </a:cubicBezTo>
                      <a:cubicBezTo>
                        <a:pt x="258" y="408"/>
                        <a:pt x="257" y="406"/>
                        <a:pt x="257" y="404"/>
                      </a:cubicBezTo>
                      <a:cubicBezTo>
                        <a:pt x="248" y="384"/>
                        <a:pt x="248" y="384"/>
                        <a:pt x="248" y="384"/>
                      </a:cubicBezTo>
                      <a:cubicBezTo>
                        <a:pt x="172" y="630"/>
                        <a:pt x="172" y="630"/>
                        <a:pt x="172" y="630"/>
                      </a:cubicBezTo>
                      <a:lnTo>
                        <a:pt x="0" y="343"/>
                      </a:lnTo>
                      <a:close/>
                    </a:path>
                  </a:pathLst>
                </a:custGeom>
                <a:solidFill>
                  <a:schemeClr val="accent1"/>
                </a:solidFill>
                <a:ln>
                  <a:solidFill>
                    <a:schemeClr val="accent1"/>
                  </a:solidFill>
                </a:ln>
              </p:spPr>
              <p:txBody>
                <a:bodyPr spcFirstLastPara="1" wrap="square" lIns="91440" tIns="45720" rIns="91440" bIns="45720" anchor="t" anchorCtr="0">
                  <a:normAutofit fontScale="25000" lnSpcReduction="20000"/>
                </a:bodyPr>
                <a:lstStyle/>
                <a:p>
                  <a:pPr>
                    <a:buClr>
                      <a:srgbClr val="000000"/>
                    </a:buClr>
                    <a:buFont typeface="Arial" panose="020B0604020202020204"/>
                    <a:buNone/>
                  </a:pPr>
                  <a:endParaRPr>
                    <a:solidFill>
                      <a:schemeClr val="dk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3" name="íṣļíḓé"/>
              <p:cNvGrpSpPr/>
              <p:nvPr/>
            </p:nvGrpSpPr>
            <p:grpSpPr>
              <a:xfrm>
                <a:off x="4955364" y="2021518"/>
                <a:ext cx="2724076" cy="1471831"/>
                <a:chOff x="4955364" y="2021518"/>
                <a:chExt cx="2724076" cy="1471831"/>
              </a:xfrm>
            </p:grpSpPr>
            <p:grpSp>
              <p:nvGrpSpPr>
                <p:cNvPr id="127" name="íśḷïdé"/>
                <p:cNvGrpSpPr/>
                <p:nvPr/>
              </p:nvGrpSpPr>
              <p:grpSpPr>
                <a:xfrm>
                  <a:off x="5665495" y="2035603"/>
                  <a:ext cx="1486540" cy="1202564"/>
                  <a:chOff x="8825946" y="2071114"/>
                  <a:chExt cx="1486540" cy="1202564"/>
                </a:xfrm>
                <a:solidFill>
                  <a:schemeClr val="bg1">
                    <a:lumMod val="85000"/>
                  </a:schemeClr>
                </a:solidFill>
              </p:grpSpPr>
              <p:sp>
                <p:nvSpPr>
                  <p:cNvPr id="132" name="íšlîḓé"/>
                  <p:cNvSpPr/>
                  <p:nvPr/>
                </p:nvSpPr>
                <p:spPr>
                  <a:xfrm>
                    <a:off x="8957828" y="2071114"/>
                    <a:ext cx="572368" cy="584097"/>
                  </a:xfrm>
                  <a:custGeom>
                    <a:avLst/>
                    <a:gdLst/>
                    <a:ahLst/>
                    <a:cxnLst/>
                    <a:rect l="l" t="t" r="r" b="b"/>
                    <a:pathLst>
                      <a:path w="698" h="705" extrusionOk="0">
                        <a:moveTo>
                          <a:pt x="168" y="0"/>
                        </a:moveTo>
                        <a:lnTo>
                          <a:pt x="0" y="485"/>
                        </a:lnTo>
                        <a:lnTo>
                          <a:pt x="457" y="705"/>
                        </a:lnTo>
                        <a:lnTo>
                          <a:pt x="698" y="606"/>
                        </a:lnTo>
                        <a:lnTo>
                          <a:pt x="660" y="352"/>
                        </a:lnTo>
                        <a:lnTo>
                          <a:pt x="168" y="0"/>
                        </a:lnTo>
                        <a:close/>
                      </a:path>
                    </a:pathLst>
                  </a:custGeom>
                  <a:grpFill/>
                  <a:ln>
                    <a:noFill/>
                  </a:ln>
                </p:spPr>
                <p:txBody>
                  <a:bodyPr spcFirstLastPara="1" wrap="square" lIns="91440" tIns="45720" rIns="91440" bIns="45720" anchor="t" anchorCtr="0">
                    <a:normAutofit fontScale="25000" lnSpcReduction="20000"/>
                  </a:bodyPr>
                  <a:lstStyle/>
                  <a:p>
                    <a:pPr>
                      <a:buClr>
                        <a:srgbClr val="000000"/>
                      </a:buClr>
                      <a:buFont typeface="Arial" panose="020B0604020202020204"/>
                      <a:buNone/>
                    </a:pPr>
                    <a:endParaRPr>
                      <a:solidFill>
                        <a:schemeClr val="dk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 name="isļiḑé"/>
                  <p:cNvSpPr/>
                  <p:nvPr/>
                </p:nvSpPr>
                <p:spPr>
                  <a:xfrm>
                    <a:off x="8825946" y="2484113"/>
                    <a:ext cx="424766" cy="572498"/>
                  </a:xfrm>
                  <a:custGeom>
                    <a:avLst/>
                    <a:gdLst/>
                    <a:ahLst/>
                    <a:cxnLst/>
                    <a:rect l="l" t="t" r="r" b="b"/>
                    <a:pathLst>
                      <a:path w="518" h="691" extrusionOk="0">
                        <a:moveTo>
                          <a:pt x="518" y="71"/>
                        </a:moveTo>
                        <a:lnTo>
                          <a:pt x="303" y="691"/>
                        </a:lnTo>
                        <a:lnTo>
                          <a:pt x="45" y="407"/>
                        </a:lnTo>
                        <a:lnTo>
                          <a:pt x="0" y="94"/>
                        </a:lnTo>
                        <a:lnTo>
                          <a:pt x="166" y="0"/>
                        </a:lnTo>
                        <a:lnTo>
                          <a:pt x="518" y="71"/>
                        </a:lnTo>
                        <a:close/>
                      </a:path>
                    </a:pathLst>
                  </a:custGeom>
                  <a:grpFill/>
                  <a:ln>
                    <a:noFill/>
                  </a:ln>
                </p:spPr>
                <p:txBody>
                  <a:bodyPr spcFirstLastPara="1" wrap="square" lIns="91440" tIns="45720" rIns="91440" bIns="45720" anchor="t" anchorCtr="0">
                    <a:normAutofit fontScale="25000" lnSpcReduction="20000"/>
                  </a:bodyPr>
                  <a:lstStyle/>
                  <a:p>
                    <a:pPr>
                      <a:buClr>
                        <a:srgbClr val="000000"/>
                      </a:buClr>
                      <a:buFont typeface="Arial" panose="020B0604020202020204"/>
                      <a:buNone/>
                    </a:pPr>
                    <a:endParaRPr>
                      <a:solidFill>
                        <a:schemeClr val="dk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4" name="iś1ïḋè"/>
                  <p:cNvSpPr/>
                  <p:nvPr/>
                </p:nvSpPr>
                <p:spPr>
                  <a:xfrm>
                    <a:off x="9588416" y="2502765"/>
                    <a:ext cx="724070" cy="486333"/>
                  </a:xfrm>
                  <a:custGeom>
                    <a:avLst/>
                    <a:gdLst/>
                    <a:ahLst/>
                    <a:cxnLst/>
                    <a:rect l="l" t="t" r="r" b="b"/>
                    <a:pathLst>
                      <a:path w="883" h="587" extrusionOk="0">
                        <a:moveTo>
                          <a:pt x="883" y="78"/>
                        </a:moveTo>
                        <a:lnTo>
                          <a:pt x="665" y="587"/>
                        </a:lnTo>
                        <a:lnTo>
                          <a:pt x="137" y="411"/>
                        </a:lnTo>
                        <a:lnTo>
                          <a:pt x="0" y="142"/>
                        </a:lnTo>
                        <a:lnTo>
                          <a:pt x="279" y="0"/>
                        </a:lnTo>
                        <a:lnTo>
                          <a:pt x="883" y="78"/>
                        </a:lnTo>
                        <a:close/>
                      </a:path>
                    </a:pathLst>
                  </a:custGeom>
                  <a:grpFill/>
                  <a:ln>
                    <a:noFill/>
                  </a:ln>
                </p:spPr>
                <p:txBody>
                  <a:bodyPr spcFirstLastPara="1" wrap="square" lIns="91440" tIns="45720" rIns="91440" bIns="45720" anchor="t" anchorCtr="0">
                    <a:normAutofit fontScale="25000" lnSpcReduction="20000"/>
                  </a:bodyPr>
                  <a:lstStyle/>
                  <a:p>
                    <a:pPr>
                      <a:buClr>
                        <a:srgbClr val="000000"/>
                      </a:buClr>
                      <a:buFont typeface="Arial" panose="020B0604020202020204"/>
                      <a:buNone/>
                    </a:pPr>
                    <a:endParaRPr>
                      <a:solidFill>
                        <a:schemeClr val="dk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5" name="ïṡḻíďé"/>
                  <p:cNvSpPr/>
                  <p:nvPr/>
                </p:nvSpPr>
                <p:spPr>
                  <a:xfrm>
                    <a:off x="9654156" y="2778231"/>
                    <a:ext cx="432966" cy="495447"/>
                  </a:xfrm>
                  <a:custGeom>
                    <a:avLst/>
                    <a:gdLst/>
                    <a:ahLst/>
                    <a:cxnLst/>
                    <a:rect l="l" t="t" r="r" b="b"/>
                    <a:pathLst>
                      <a:path w="223" h="253" extrusionOk="0">
                        <a:moveTo>
                          <a:pt x="83" y="0"/>
                        </a:moveTo>
                        <a:cubicBezTo>
                          <a:pt x="0" y="241"/>
                          <a:pt x="0" y="241"/>
                          <a:pt x="0" y="241"/>
                        </a:cubicBezTo>
                        <a:cubicBezTo>
                          <a:pt x="118" y="253"/>
                          <a:pt x="118" y="253"/>
                          <a:pt x="118" y="253"/>
                        </a:cubicBezTo>
                        <a:cubicBezTo>
                          <a:pt x="118" y="253"/>
                          <a:pt x="223" y="198"/>
                          <a:pt x="223" y="193"/>
                        </a:cubicBezTo>
                        <a:cubicBezTo>
                          <a:pt x="223" y="188"/>
                          <a:pt x="203" y="75"/>
                          <a:pt x="203" y="75"/>
                        </a:cubicBezTo>
                        <a:lnTo>
                          <a:pt x="83" y="0"/>
                        </a:lnTo>
                        <a:close/>
                      </a:path>
                    </a:pathLst>
                  </a:custGeom>
                  <a:grpFill/>
                  <a:ln>
                    <a:noFill/>
                  </a:ln>
                </p:spPr>
                <p:txBody>
                  <a:bodyPr spcFirstLastPara="1" wrap="square" lIns="91440" tIns="45720" rIns="91440" bIns="45720" anchor="t" anchorCtr="0">
                    <a:normAutofit fontScale="25000" lnSpcReduction="20000"/>
                  </a:bodyPr>
                  <a:lstStyle/>
                  <a:p>
                    <a:pPr>
                      <a:buClr>
                        <a:srgbClr val="000000"/>
                      </a:buClr>
                      <a:buFont typeface="Arial" panose="020B0604020202020204"/>
                      <a:buNone/>
                    </a:pPr>
                    <a:endParaRPr>
                      <a:solidFill>
                        <a:schemeClr val="dk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6" name="iSḻîḓe"/>
                  <p:cNvSpPr/>
                  <p:nvPr/>
                </p:nvSpPr>
                <p:spPr>
                  <a:xfrm>
                    <a:off x="9014408" y="2524307"/>
                    <a:ext cx="874952" cy="642922"/>
                  </a:xfrm>
                  <a:custGeom>
                    <a:avLst/>
                    <a:gdLst/>
                    <a:ahLst/>
                    <a:cxnLst/>
                    <a:rect l="l" t="t" r="r" b="b"/>
                    <a:pathLst>
                      <a:path w="451" h="328" extrusionOk="0">
                        <a:moveTo>
                          <a:pt x="451" y="138"/>
                        </a:moveTo>
                        <a:cubicBezTo>
                          <a:pt x="451" y="138"/>
                          <a:pt x="395" y="328"/>
                          <a:pt x="400" y="327"/>
                        </a:cubicBezTo>
                        <a:cubicBezTo>
                          <a:pt x="405" y="326"/>
                          <a:pt x="22" y="247"/>
                          <a:pt x="22" y="247"/>
                        </a:cubicBezTo>
                        <a:cubicBezTo>
                          <a:pt x="0" y="169"/>
                          <a:pt x="0" y="169"/>
                          <a:pt x="0" y="169"/>
                        </a:cubicBezTo>
                        <a:cubicBezTo>
                          <a:pt x="42" y="0"/>
                          <a:pt x="42" y="0"/>
                          <a:pt x="42" y="0"/>
                        </a:cubicBezTo>
                        <a:lnTo>
                          <a:pt x="451" y="138"/>
                        </a:lnTo>
                        <a:close/>
                      </a:path>
                    </a:pathLst>
                  </a:custGeom>
                  <a:grpFill/>
                  <a:ln>
                    <a:noFill/>
                  </a:ln>
                </p:spPr>
                <p:txBody>
                  <a:bodyPr spcFirstLastPara="1" wrap="square" lIns="91440" tIns="45720" rIns="91440" bIns="45720" anchor="t" anchorCtr="0">
                    <a:normAutofit fontScale="25000" lnSpcReduction="20000"/>
                  </a:bodyPr>
                  <a:lstStyle/>
                  <a:p>
                    <a:pPr>
                      <a:buClr>
                        <a:srgbClr val="000000"/>
                      </a:buClr>
                      <a:buFont typeface="Arial" panose="020B0604020202020204"/>
                      <a:buNone/>
                    </a:pPr>
                    <a:endParaRPr>
                      <a:solidFill>
                        <a:schemeClr val="dk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28" name="ïšľîḍe"/>
                <p:cNvSpPr/>
                <p:nvPr/>
              </p:nvSpPr>
              <p:spPr>
                <a:xfrm>
                  <a:off x="4955364" y="2193422"/>
                  <a:ext cx="2724076" cy="1299927"/>
                </a:xfrm>
                <a:custGeom>
                  <a:avLst/>
                  <a:gdLst/>
                  <a:ahLst/>
                  <a:cxnLst/>
                  <a:rect l="l" t="t" r="r" b="b"/>
                  <a:pathLst>
                    <a:path w="1404" h="663" extrusionOk="0">
                      <a:moveTo>
                        <a:pt x="455" y="0"/>
                      </a:moveTo>
                      <a:cubicBezTo>
                        <a:pt x="0" y="8"/>
                        <a:pt x="0" y="8"/>
                        <a:pt x="0" y="8"/>
                      </a:cubicBezTo>
                      <a:cubicBezTo>
                        <a:pt x="479" y="663"/>
                        <a:pt x="479" y="663"/>
                        <a:pt x="479" y="663"/>
                      </a:cubicBezTo>
                      <a:cubicBezTo>
                        <a:pt x="1404" y="587"/>
                        <a:pt x="1404" y="587"/>
                        <a:pt x="1404" y="587"/>
                      </a:cubicBezTo>
                      <a:cubicBezTo>
                        <a:pt x="1120" y="269"/>
                        <a:pt x="1120" y="269"/>
                        <a:pt x="1120" y="269"/>
                      </a:cubicBezTo>
                      <a:cubicBezTo>
                        <a:pt x="876" y="280"/>
                        <a:pt x="876" y="280"/>
                        <a:pt x="876" y="280"/>
                      </a:cubicBezTo>
                      <a:cubicBezTo>
                        <a:pt x="876" y="281"/>
                        <a:pt x="877" y="282"/>
                        <a:pt x="877" y="282"/>
                      </a:cubicBezTo>
                      <a:cubicBezTo>
                        <a:pt x="878" y="283"/>
                        <a:pt x="879" y="284"/>
                        <a:pt x="879" y="284"/>
                      </a:cubicBezTo>
                      <a:cubicBezTo>
                        <a:pt x="880" y="285"/>
                        <a:pt x="881" y="286"/>
                        <a:pt x="881" y="286"/>
                      </a:cubicBezTo>
                      <a:cubicBezTo>
                        <a:pt x="882" y="287"/>
                        <a:pt x="882" y="288"/>
                        <a:pt x="883" y="289"/>
                      </a:cubicBezTo>
                      <a:cubicBezTo>
                        <a:pt x="899" y="308"/>
                        <a:pt x="909" y="326"/>
                        <a:pt x="913" y="344"/>
                      </a:cubicBezTo>
                      <a:cubicBezTo>
                        <a:pt x="918" y="361"/>
                        <a:pt x="916" y="377"/>
                        <a:pt x="909" y="391"/>
                      </a:cubicBezTo>
                      <a:cubicBezTo>
                        <a:pt x="902" y="405"/>
                        <a:pt x="889" y="417"/>
                        <a:pt x="871" y="426"/>
                      </a:cubicBezTo>
                      <a:cubicBezTo>
                        <a:pt x="853" y="435"/>
                        <a:pt x="829" y="441"/>
                        <a:pt x="801" y="443"/>
                      </a:cubicBezTo>
                      <a:cubicBezTo>
                        <a:pt x="772" y="445"/>
                        <a:pt x="741" y="442"/>
                        <a:pt x="710" y="436"/>
                      </a:cubicBezTo>
                      <a:cubicBezTo>
                        <a:pt x="679" y="430"/>
                        <a:pt x="648" y="420"/>
                        <a:pt x="618" y="408"/>
                      </a:cubicBezTo>
                      <a:cubicBezTo>
                        <a:pt x="588" y="396"/>
                        <a:pt x="560" y="381"/>
                        <a:pt x="536" y="364"/>
                      </a:cubicBezTo>
                      <a:cubicBezTo>
                        <a:pt x="511" y="347"/>
                        <a:pt x="490" y="328"/>
                        <a:pt x="475" y="308"/>
                      </a:cubicBezTo>
                      <a:cubicBezTo>
                        <a:pt x="459" y="288"/>
                        <a:pt x="451" y="269"/>
                        <a:pt x="448" y="251"/>
                      </a:cubicBezTo>
                      <a:cubicBezTo>
                        <a:pt x="446" y="234"/>
                        <a:pt x="449" y="219"/>
                        <a:pt x="458" y="205"/>
                      </a:cubicBezTo>
                      <a:cubicBezTo>
                        <a:pt x="467" y="192"/>
                        <a:pt x="481" y="181"/>
                        <a:pt x="500" y="173"/>
                      </a:cubicBezTo>
                      <a:cubicBezTo>
                        <a:pt x="519" y="166"/>
                        <a:pt x="543" y="161"/>
                        <a:pt x="571" y="160"/>
                      </a:cubicBezTo>
                      <a:cubicBezTo>
                        <a:pt x="572" y="160"/>
                        <a:pt x="573" y="160"/>
                        <a:pt x="574" y="160"/>
                      </a:cubicBezTo>
                      <a:cubicBezTo>
                        <a:pt x="576" y="160"/>
                        <a:pt x="577" y="160"/>
                        <a:pt x="578" y="160"/>
                      </a:cubicBezTo>
                      <a:cubicBezTo>
                        <a:pt x="579" y="160"/>
                        <a:pt x="580" y="160"/>
                        <a:pt x="582" y="160"/>
                      </a:cubicBezTo>
                      <a:cubicBezTo>
                        <a:pt x="583" y="160"/>
                        <a:pt x="584" y="160"/>
                        <a:pt x="585" y="160"/>
                      </a:cubicBezTo>
                      <a:cubicBezTo>
                        <a:pt x="455" y="0"/>
                        <a:pt x="455" y="0"/>
                        <a:pt x="455" y="0"/>
                      </a:cubicBezTo>
                      <a:close/>
                    </a:path>
                  </a:pathLst>
                </a:custGeom>
                <a:solidFill>
                  <a:schemeClr val="bg1">
                    <a:lumMod val="95000"/>
                  </a:schemeClr>
                </a:solidFill>
                <a:ln>
                  <a:noFill/>
                </a:ln>
              </p:spPr>
              <p:txBody>
                <a:bodyPr spcFirstLastPara="1" wrap="square" lIns="91440" tIns="45720" rIns="91440" bIns="45720" anchor="t" anchorCtr="0">
                  <a:normAutofit fontScale="25000" lnSpcReduction="20000"/>
                </a:bodyPr>
                <a:lstStyle/>
                <a:p>
                  <a:pPr>
                    <a:buClr>
                      <a:srgbClr val="000000"/>
                    </a:buClr>
                    <a:buFont typeface="Arial" panose="020B0604020202020204"/>
                    <a:buNone/>
                  </a:pPr>
                  <a:endParaRPr>
                    <a:solidFill>
                      <a:schemeClr val="dk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29" name="ïSḷidê"/>
                <p:cNvGrpSpPr/>
                <p:nvPr/>
              </p:nvGrpSpPr>
              <p:grpSpPr>
                <a:xfrm>
                  <a:off x="5927758" y="2021518"/>
                  <a:ext cx="1224276" cy="850877"/>
                  <a:chOff x="9088209" y="2057029"/>
                  <a:chExt cx="1224276" cy="850877"/>
                </a:xfrm>
                <a:solidFill>
                  <a:schemeClr val="bg1">
                    <a:lumMod val="95000"/>
                  </a:schemeClr>
                </a:solidFill>
              </p:grpSpPr>
              <p:sp>
                <p:nvSpPr>
                  <p:cNvPr id="130" name="ïṥļïḋe"/>
                  <p:cNvSpPr/>
                  <p:nvPr/>
                </p:nvSpPr>
                <p:spPr>
                  <a:xfrm>
                    <a:off x="9088209" y="2057029"/>
                    <a:ext cx="1224276" cy="850877"/>
                  </a:xfrm>
                  <a:custGeom>
                    <a:avLst/>
                    <a:gdLst/>
                    <a:ahLst/>
                    <a:cxnLst/>
                    <a:rect l="l" t="t" r="r" b="b"/>
                    <a:pathLst>
                      <a:path w="631" h="434" extrusionOk="0">
                        <a:moveTo>
                          <a:pt x="399" y="0"/>
                        </a:moveTo>
                        <a:cubicBezTo>
                          <a:pt x="4" y="7"/>
                          <a:pt x="4" y="7"/>
                          <a:pt x="4" y="7"/>
                        </a:cubicBezTo>
                        <a:cubicBezTo>
                          <a:pt x="137" y="168"/>
                          <a:pt x="137" y="168"/>
                          <a:pt x="137" y="168"/>
                        </a:cubicBezTo>
                        <a:cubicBezTo>
                          <a:pt x="150" y="184"/>
                          <a:pt x="150" y="184"/>
                          <a:pt x="150" y="184"/>
                        </a:cubicBezTo>
                        <a:cubicBezTo>
                          <a:pt x="148" y="184"/>
                          <a:pt x="145" y="184"/>
                          <a:pt x="143" y="184"/>
                        </a:cubicBezTo>
                        <a:cubicBezTo>
                          <a:pt x="141" y="184"/>
                          <a:pt x="139" y="184"/>
                          <a:pt x="137" y="183"/>
                        </a:cubicBezTo>
                        <a:cubicBezTo>
                          <a:pt x="135" y="183"/>
                          <a:pt x="133" y="183"/>
                          <a:pt x="131" y="183"/>
                        </a:cubicBezTo>
                        <a:cubicBezTo>
                          <a:pt x="128" y="183"/>
                          <a:pt x="126" y="183"/>
                          <a:pt x="124" y="183"/>
                        </a:cubicBezTo>
                        <a:cubicBezTo>
                          <a:pt x="123" y="183"/>
                          <a:pt x="122" y="183"/>
                          <a:pt x="121" y="183"/>
                        </a:cubicBezTo>
                        <a:cubicBezTo>
                          <a:pt x="119" y="183"/>
                          <a:pt x="118" y="183"/>
                          <a:pt x="117" y="183"/>
                        </a:cubicBezTo>
                        <a:cubicBezTo>
                          <a:pt x="116" y="183"/>
                          <a:pt x="115" y="183"/>
                          <a:pt x="113" y="183"/>
                        </a:cubicBezTo>
                        <a:cubicBezTo>
                          <a:pt x="112" y="183"/>
                          <a:pt x="111" y="183"/>
                          <a:pt x="110" y="183"/>
                        </a:cubicBezTo>
                        <a:cubicBezTo>
                          <a:pt x="85" y="184"/>
                          <a:pt x="64" y="188"/>
                          <a:pt x="48" y="195"/>
                        </a:cubicBezTo>
                        <a:cubicBezTo>
                          <a:pt x="31" y="202"/>
                          <a:pt x="18" y="211"/>
                          <a:pt x="11" y="223"/>
                        </a:cubicBezTo>
                        <a:cubicBezTo>
                          <a:pt x="3" y="235"/>
                          <a:pt x="0" y="249"/>
                          <a:pt x="2" y="264"/>
                        </a:cubicBezTo>
                        <a:cubicBezTo>
                          <a:pt x="4" y="279"/>
                          <a:pt x="12" y="296"/>
                          <a:pt x="26" y="314"/>
                        </a:cubicBezTo>
                        <a:cubicBezTo>
                          <a:pt x="39" y="331"/>
                          <a:pt x="58" y="348"/>
                          <a:pt x="79" y="363"/>
                        </a:cubicBezTo>
                        <a:cubicBezTo>
                          <a:pt x="101" y="378"/>
                          <a:pt x="126" y="391"/>
                          <a:pt x="152" y="402"/>
                        </a:cubicBezTo>
                        <a:cubicBezTo>
                          <a:pt x="178" y="413"/>
                          <a:pt x="206" y="421"/>
                          <a:pt x="233" y="426"/>
                        </a:cubicBezTo>
                        <a:cubicBezTo>
                          <a:pt x="260" y="432"/>
                          <a:pt x="287" y="434"/>
                          <a:pt x="313" y="432"/>
                        </a:cubicBezTo>
                        <a:cubicBezTo>
                          <a:pt x="338" y="431"/>
                          <a:pt x="358" y="426"/>
                          <a:pt x="375" y="418"/>
                        </a:cubicBezTo>
                        <a:cubicBezTo>
                          <a:pt x="391" y="410"/>
                          <a:pt x="402" y="400"/>
                          <a:pt x="408" y="387"/>
                        </a:cubicBezTo>
                        <a:cubicBezTo>
                          <a:pt x="415" y="375"/>
                          <a:pt x="416" y="361"/>
                          <a:pt x="413" y="345"/>
                        </a:cubicBezTo>
                        <a:cubicBezTo>
                          <a:pt x="409" y="330"/>
                          <a:pt x="400" y="314"/>
                          <a:pt x="386" y="297"/>
                        </a:cubicBezTo>
                        <a:cubicBezTo>
                          <a:pt x="385" y="296"/>
                          <a:pt x="385" y="295"/>
                          <a:pt x="384" y="295"/>
                        </a:cubicBezTo>
                        <a:cubicBezTo>
                          <a:pt x="383" y="294"/>
                          <a:pt x="383" y="293"/>
                          <a:pt x="382" y="293"/>
                        </a:cubicBezTo>
                        <a:cubicBezTo>
                          <a:pt x="382" y="292"/>
                          <a:pt x="381" y="291"/>
                          <a:pt x="380" y="291"/>
                        </a:cubicBezTo>
                        <a:cubicBezTo>
                          <a:pt x="380" y="290"/>
                          <a:pt x="379" y="289"/>
                          <a:pt x="379" y="289"/>
                        </a:cubicBezTo>
                        <a:cubicBezTo>
                          <a:pt x="377" y="287"/>
                          <a:pt x="376" y="286"/>
                          <a:pt x="375" y="284"/>
                        </a:cubicBezTo>
                        <a:cubicBezTo>
                          <a:pt x="373" y="283"/>
                          <a:pt x="372" y="282"/>
                          <a:pt x="370" y="280"/>
                        </a:cubicBezTo>
                        <a:cubicBezTo>
                          <a:pt x="369" y="279"/>
                          <a:pt x="368" y="278"/>
                          <a:pt x="366" y="276"/>
                        </a:cubicBezTo>
                        <a:cubicBezTo>
                          <a:pt x="365" y="275"/>
                          <a:pt x="363" y="274"/>
                          <a:pt x="362" y="272"/>
                        </a:cubicBezTo>
                        <a:cubicBezTo>
                          <a:pt x="385" y="271"/>
                          <a:pt x="385" y="271"/>
                          <a:pt x="385" y="271"/>
                        </a:cubicBezTo>
                        <a:cubicBezTo>
                          <a:pt x="631" y="260"/>
                          <a:pt x="631" y="260"/>
                          <a:pt x="631" y="260"/>
                        </a:cubicBezTo>
                        <a:cubicBezTo>
                          <a:pt x="399" y="0"/>
                          <a:pt x="399" y="0"/>
                          <a:pt x="399" y="0"/>
                        </a:cubicBezTo>
                        <a:close/>
                      </a:path>
                    </a:pathLst>
                  </a:custGeom>
                  <a:grpFill/>
                  <a:ln>
                    <a:noFill/>
                  </a:ln>
                </p:spPr>
                <p:txBody>
                  <a:bodyPr spcFirstLastPara="1" wrap="square" lIns="91440" tIns="45720" rIns="91440" bIns="45720" anchor="t" anchorCtr="0">
                    <a:normAutofit fontScale="25000" lnSpcReduction="20000"/>
                  </a:bodyPr>
                  <a:lstStyle/>
                  <a:p>
                    <a:pPr>
                      <a:buClr>
                        <a:srgbClr val="000000"/>
                      </a:buClr>
                      <a:buFont typeface="Arial" panose="020B0604020202020204"/>
                      <a:buNone/>
                    </a:pPr>
                    <a:endParaRPr>
                      <a:solidFill>
                        <a:schemeClr val="dk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1" name="isľîdê"/>
                  <p:cNvSpPr/>
                  <p:nvPr/>
                </p:nvSpPr>
                <p:spPr>
                  <a:xfrm>
                    <a:off x="9102970" y="2072771"/>
                    <a:ext cx="1175895" cy="817737"/>
                  </a:xfrm>
                  <a:custGeom>
                    <a:avLst/>
                    <a:gdLst/>
                    <a:ahLst/>
                    <a:cxnLst/>
                    <a:rect l="l" t="t" r="r" b="b"/>
                    <a:pathLst>
                      <a:path w="606" h="417" extrusionOk="0">
                        <a:moveTo>
                          <a:pt x="289" y="417"/>
                        </a:moveTo>
                        <a:cubicBezTo>
                          <a:pt x="269" y="417"/>
                          <a:pt x="248" y="415"/>
                          <a:pt x="227" y="410"/>
                        </a:cubicBezTo>
                        <a:cubicBezTo>
                          <a:pt x="200" y="405"/>
                          <a:pt x="173" y="397"/>
                          <a:pt x="147" y="386"/>
                        </a:cubicBezTo>
                        <a:cubicBezTo>
                          <a:pt x="121" y="375"/>
                          <a:pt x="97" y="363"/>
                          <a:pt x="76" y="348"/>
                        </a:cubicBezTo>
                        <a:cubicBezTo>
                          <a:pt x="54" y="333"/>
                          <a:pt x="37" y="317"/>
                          <a:pt x="24" y="301"/>
                        </a:cubicBezTo>
                        <a:cubicBezTo>
                          <a:pt x="12" y="285"/>
                          <a:pt x="4" y="269"/>
                          <a:pt x="2" y="255"/>
                        </a:cubicBezTo>
                        <a:cubicBezTo>
                          <a:pt x="0" y="242"/>
                          <a:pt x="3" y="230"/>
                          <a:pt x="9" y="220"/>
                        </a:cubicBezTo>
                        <a:cubicBezTo>
                          <a:pt x="16" y="209"/>
                          <a:pt x="28" y="201"/>
                          <a:pt x="43" y="194"/>
                        </a:cubicBezTo>
                        <a:cubicBezTo>
                          <a:pt x="59" y="188"/>
                          <a:pt x="79" y="184"/>
                          <a:pt x="102" y="183"/>
                        </a:cubicBezTo>
                        <a:cubicBezTo>
                          <a:pt x="111" y="183"/>
                          <a:pt x="111" y="183"/>
                          <a:pt x="111" y="183"/>
                        </a:cubicBezTo>
                        <a:cubicBezTo>
                          <a:pt x="111" y="183"/>
                          <a:pt x="115" y="183"/>
                          <a:pt x="116" y="183"/>
                        </a:cubicBezTo>
                        <a:cubicBezTo>
                          <a:pt x="118" y="183"/>
                          <a:pt x="120" y="183"/>
                          <a:pt x="122" y="183"/>
                        </a:cubicBezTo>
                        <a:cubicBezTo>
                          <a:pt x="124" y="183"/>
                          <a:pt x="126" y="183"/>
                          <a:pt x="128" y="184"/>
                        </a:cubicBezTo>
                        <a:cubicBezTo>
                          <a:pt x="134" y="184"/>
                          <a:pt x="134" y="184"/>
                          <a:pt x="134" y="184"/>
                        </a:cubicBezTo>
                        <a:cubicBezTo>
                          <a:pt x="137" y="184"/>
                          <a:pt x="139" y="184"/>
                          <a:pt x="141" y="185"/>
                        </a:cubicBezTo>
                        <a:cubicBezTo>
                          <a:pt x="161" y="187"/>
                          <a:pt x="161" y="187"/>
                          <a:pt x="161" y="187"/>
                        </a:cubicBezTo>
                        <a:cubicBezTo>
                          <a:pt x="135" y="155"/>
                          <a:pt x="135" y="155"/>
                          <a:pt x="135" y="155"/>
                        </a:cubicBezTo>
                        <a:cubicBezTo>
                          <a:pt x="13" y="7"/>
                          <a:pt x="13" y="7"/>
                          <a:pt x="13" y="7"/>
                        </a:cubicBezTo>
                        <a:cubicBezTo>
                          <a:pt x="387" y="0"/>
                          <a:pt x="387" y="0"/>
                          <a:pt x="387" y="0"/>
                        </a:cubicBezTo>
                        <a:cubicBezTo>
                          <a:pt x="606" y="245"/>
                          <a:pt x="606" y="245"/>
                          <a:pt x="606" y="245"/>
                        </a:cubicBezTo>
                        <a:cubicBezTo>
                          <a:pt x="333" y="257"/>
                          <a:pt x="333" y="257"/>
                          <a:pt x="333" y="257"/>
                        </a:cubicBezTo>
                        <a:cubicBezTo>
                          <a:pt x="348" y="271"/>
                          <a:pt x="348" y="271"/>
                          <a:pt x="348" y="271"/>
                        </a:cubicBezTo>
                        <a:cubicBezTo>
                          <a:pt x="350" y="272"/>
                          <a:pt x="351" y="273"/>
                          <a:pt x="353" y="274"/>
                        </a:cubicBezTo>
                        <a:cubicBezTo>
                          <a:pt x="357" y="278"/>
                          <a:pt x="357" y="278"/>
                          <a:pt x="357" y="278"/>
                        </a:cubicBezTo>
                        <a:cubicBezTo>
                          <a:pt x="361" y="282"/>
                          <a:pt x="361" y="282"/>
                          <a:pt x="361" y="282"/>
                        </a:cubicBezTo>
                        <a:cubicBezTo>
                          <a:pt x="362" y="283"/>
                          <a:pt x="365" y="287"/>
                          <a:pt x="365" y="287"/>
                        </a:cubicBezTo>
                        <a:cubicBezTo>
                          <a:pt x="370" y="292"/>
                          <a:pt x="370" y="292"/>
                          <a:pt x="370" y="292"/>
                        </a:cubicBezTo>
                        <a:cubicBezTo>
                          <a:pt x="372" y="294"/>
                          <a:pt x="372" y="294"/>
                          <a:pt x="372" y="294"/>
                        </a:cubicBezTo>
                        <a:cubicBezTo>
                          <a:pt x="385" y="309"/>
                          <a:pt x="393" y="325"/>
                          <a:pt x="397" y="339"/>
                        </a:cubicBezTo>
                        <a:cubicBezTo>
                          <a:pt x="400" y="353"/>
                          <a:pt x="399" y="365"/>
                          <a:pt x="393" y="376"/>
                        </a:cubicBezTo>
                        <a:cubicBezTo>
                          <a:pt x="387" y="387"/>
                          <a:pt x="377" y="396"/>
                          <a:pt x="363" y="403"/>
                        </a:cubicBezTo>
                        <a:cubicBezTo>
                          <a:pt x="347" y="410"/>
                          <a:pt x="328" y="415"/>
                          <a:pt x="304" y="416"/>
                        </a:cubicBezTo>
                        <a:cubicBezTo>
                          <a:pt x="299" y="417"/>
                          <a:pt x="294" y="417"/>
                          <a:pt x="289" y="417"/>
                        </a:cubicBezTo>
                        <a:close/>
                      </a:path>
                    </a:pathLst>
                  </a:custGeom>
                  <a:grpFill/>
                  <a:ln>
                    <a:noFill/>
                  </a:ln>
                </p:spPr>
                <p:txBody>
                  <a:bodyPr spcFirstLastPara="1" wrap="square" lIns="91440" tIns="45720" rIns="91440" bIns="45720" anchor="t" anchorCtr="0">
                    <a:normAutofit fontScale="25000" lnSpcReduction="20000"/>
                  </a:bodyPr>
                  <a:lstStyle/>
                  <a:p>
                    <a:pPr>
                      <a:buClr>
                        <a:srgbClr val="000000"/>
                      </a:buClr>
                      <a:buFont typeface="Arial" panose="020B0604020202020204"/>
                      <a:buNone/>
                    </a:pPr>
                    <a:endParaRPr>
                      <a:solidFill>
                        <a:schemeClr val="dk1"/>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14" name="íṩ1íḍé"/>
              <p:cNvGrpSpPr/>
              <p:nvPr/>
            </p:nvGrpSpPr>
            <p:grpSpPr>
              <a:xfrm>
                <a:off x="5308790" y="3344216"/>
                <a:ext cx="2370651" cy="1911366"/>
                <a:chOff x="5308790" y="3344216"/>
                <a:chExt cx="2370651" cy="1911366"/>
              </a:xfrm>
            </p:grpSpPr>
            <p:grpSp>
              <p:nvGrpSpPr>
                <p:cNvPr id="116" name="íŝḻiďè"/>
                <p:cNvGrpSpPr/>
                <p:nvPr/>
              </p:nvGrpSpPr>
              <p:grpSpPr>
                <a:xfrm>
                  <a:off x="5712235" y="3664021"/>
                  <a:ext cx="1710363" cy="1591561"/>
                  <a:chOff x="8872686" y="3699532"/>
                  <a:chExt cx="1710363" cy="1591561"/>
                </a:xfrm>
                <a:solidFill>
                  <a:schemeClr val="bg1">
                    <a:lumMod val="85000"/>
                  </a:schemeClr>
                </a:solidFill>
              </p:grpSpPr>
              <p:sp>
                <p:nvSpPr>
                  <p:cNvPr id="122" name="íS1îdê"/>
                  <p:cNvSpPr/>
                  <p:nvPr/>
                </p:nvSpPr>
                <p:spPr>
                  <a:xfrm>
                    <a:off x="9139830" y="4565321"/>
                    <a:ext cx="781471" cy="725772"/>
                  </a:xfrm>
                  <a:custGeom>
                    <a:avLst/>
                    <a:gdLst/>
                    <a:ahLst/>
                    <a:cxnLst/>
                    <a:rect l="l" t="t" r="r" b="b"/>
                    <a:pathLst>
                      <a:path w="953" h="876" extrusionOk="0">
                        <a:moveTo>
                          <a:pt x="473" y="876"/>
                        </a:moveTo>
                        <a:lnTo>
                          <a:pt x="0" y="261"/>
                        </a:lnTo>
                        <a:lnTo>
                          <a:pt x="236" y="0"/>
                        </a:lnTo>
                        <a:lnTo>
                          <a:pt x="953" y="0"/>
                        </a:lnTo>
                        <a:lnTo>
                          <a:pt x="773" y="348"/>
                        </a:lnTo>
                        <a:lnTo>
                          <a:pt x="473" y="876"/>
                        </a:lnTo>
                        <a:close/>
                      </a:path>
                    </a:pathLst>
                  </a:custGeom>
                  <a:grpFill/>
                  <a:ln>
                    <a:noFill/>
                  </a:ln>
                </p:spPr>
                <p:txBody>
                  <a:bodyPr spcFirstLastPara="1" wrap="square" lIns="91440" tIns="45720" rIns="91440" bIns="45720" anchor="t" anchorCtr="0">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9pPr>
                  </a:lstStyle>
                  <a:p>
                    <a:pPr marL="0" marR="0" lvl="0" indent="0" algn="l" rtl="0">
                      <a:spcBef>
                        <a:spcPts val="0"/>
                      </a:spcBef>
                      <a:spcAft>
                        <a:spcPts val="0"/>
                      </a:spcAft>
                      <a:buNone/>
                    </a:pPr>
                    <a:endParaRPr sz="1800">
                      <a:solidFill>
                        <a:schemeClr val="dk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3" name="ïṧḻîḑé"/>
                  <p:cNvSpPr/>
                  <p:nvPr/>
                </p:nvSpPr>
                <p:spPr>
                  <a:xfrm>
                    <a:off x="8872686" y="4013535"/>
                    <a:ext cx="663389" cy="764713"/>
                  </a:xfrm>
                  <a:custGeom>
                    <a:avLst/>
                    <a:gdLst/>
                    <a:ahLst/>
                    <a:cxnLst/>
                    <a:rect l="l" t="t" r="r" b="b"/>
                    <a:pathLst>
                      <a:path w="342" h="390" extrusionOk="0">
                        <a:moveTo>
                          <a:pt x="342" y="309"/>
                        </a:moveTo>
                        <a:cubicBezTo>
                          <a:pt x="112" y="0"/>
                          <a:pt x="112" y="0"/>
                          <a:pt x="112" y="0"/>
                        </a:cubicBezTo>
                        <a:cubicBezTo>
                          <a:pt x="112" y="0"/>
                          <a:pt x="0" y="185"/>
                          <a:pt x="2" y="198"/>
                        </a:cubicBezTo>
                        <a:cubicBezTo>
                          <a:pt x="4" y="211"/>
                          <a:pt x="102" y="340"/>
                          <a:pt x="102" y="340"/>
                        </a:cubicBezTo>
                        <a:cubicBezTo>
                          <a:pt x="252" y="390"/>
                          <a:pt x="252" y="390"/>
                          <a:pt x="252" y="390"/>
                        </a:cubicBezTo>
                        <a:lnTo>
                          <a:pt x="342" y="309"/>
                        </a:lnTo>
                        <a:close/>
                      </a:path>
                    </a:pathLst>
                  </a:custGeom>
                  <a:grpFill/>
                  <a:ln>
                    <a:noFill/>
                  </a:ln>
                </p:spPr>
                <p:txBody>
                  <a:bodyPr spcFirstLastPara="1" wrap="square" lIns="91440" tIns="45720" rIns="91440" bIns="45720" anchor="t" anchorCtr="0">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9pPr>
                  </a:lstStyle>
                  <a:p>
                    <a:pPr marL="0" marR="0" lvl="0" indent="0" algn="l" rtl="0">
                      <a:spcBef>
                        <a:spcPts val="0"/>
                      </a:spcBef>
                      <a:spcAft>
                        <a:spcPts val="0"/>
                      </a:spcAft>
                      <a:buNone/>
                    </a:pPr>
                    <a:endParaRPr sz="1800">
                      <a:solidFill>
                        <a:schemeClr val="dk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4" name="îṩľíḋê"/>
                  <p:cNvSpPr/>
                  <p:nvPr/>
                </p:nvSpPr>
                <p:spPr>
                  <a:xfrm>
                    <a:off x="9644137" y="3936484"/>
                    <a:ext cx="938912" cy="599839"/>
                  </a:xfrm>
                  <a:custGeom>
                    <a:avLst/>
                    <a:gdLst/>
                    <a:ahLst/>
                    <a:cxnLst/>
                    <a:rect l="l" t="t" r="r" b="b"/>
                    <a:pathLst>
                      <a:path w="1145" h="724" extrusionOk="0">
                        <a:moveTo>
                          <a:pt x="1145" y="648"/>
                        </a:moveTo>
                        <a:lnTo>
                          <a:pt x="722" y="0"/>
                        </a:lnTo>
                        <a:lnTo>
                          <a:pt x="0" y="35"/>
                        </a:lnTo>
                        <a:lnTo>
                          <a:pt x="532" y="724"/>
                        </a:lnTo>
                        <a:lnTo>
                          <a:pt x="1145" y="648"/>
                        </a:lnTo>
                        <a:close/>
                      </a:path>
                    </a:pathLst>
                  </a:custGeom>
                  <a:grpFill/>
                  <a:ln>
                    <a:noFill/>
                  </a:ln>
                </p:spPr>
                <p:txBody>
                  <a:bodyPr spcFirstLastPara="1" wrap="square" lIns="91440" tIns="45720" rIns="91440" bIns="45720" anchor="t" anchorCtr="0">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9pPr>
                  </a:lstStyle>
                  <a:p>
                    <a:pPr marL="0" marR="0" lvl="0" indent="0" algn="l" rtl="0">
                      <a:spcBef>
                        <a:spcPts val="0"/>
                      </a:spcBef>
                      <a:spcAft>
                        <a:spcPts val="0"/>
                      </a:spcAft>
                      <a:buNone/>
                    </a:pPr>
                    <a:endParaRPr sz="1800">
                      <a:solidFill>
                        <a:schemeClr val="dk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5" name="íṣḻïďé"/>
                  <p:cNvSpPr/>
                  <p:nvPr/>
                </p:nvSpPr>
                <p:spPr>
                  <a:xfrm>
                    <a:off x="9685316" y="3699532"/>
                    <a:ext cx="706849" cy="545158"/>
                  </a:xfrm>
                  <a:custGeom>
                    <a:avLst/>
                    <a:gdLst/>
                    <a:ahLst/>
                    <a:cxnLst/>
                    <a:rect l="l" t="t" r="r" b="b"/>
                    <a:pathLst>
                      <a:path w="364" h="278" extrusionOk="0">
                        <a:moveTo>
                          <a:pt x="177" y="278"/>
                        </a:moveTo>
                        <a:cubicBezTo>
                          <a:pt x="0" y="22"/>
                          <a:pt x="0" y="22"/>
                          <a:pt x="0" y="22"/>
                        </a:cubicBezTo>
                        <a:cubicBezTo>
                          <a:pt x="163" y="0"/>
                          <a:pt x="163" y="0"/>
                          <a:pt x="163" y="0"/>
                        </a:cubicBezTo>
                        <a:cubicBezTo>
                          <a:pt x="163" y="0"/>
                          <a:pt x="342" y="60"/>
                          <a:pt x="344" y="71"/>
                        </a:cubicBezTo>
                        <a:cubicBezTo>
                          <a:pt x="345" y="82"/>
                          <a:pt x="364" y="190"/>
                          <a:pt x="357" y="198"/>
                        </a:cubicBezTo>
                        <a:cubicBezTo>
                          <a:pt x="349" y="205"/>
                          <a:pt x="177" y="278"/>
                          <a:pt x="177" y="278"/>
                        </a:cubicBezTo>
                        <a:close/>
                      </a:path>
                    </a:pathLst>
                  </a:custGeom>
                  <a:grpFill/>
                  <a:ln>
                    <a:noFill/>
                  </a:ln>
                </p:spPr>
                <p:txBody>
                  <a:bodyPr spcFirstLastPara="1" wrap="square" lIns="91440" tIns="45720" rIns="91440" bIns="45720" anchor="t" anchorCtr="0">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9pPr>
                  </a:lstStyle>
                  <a:p>
                    <a:pPr marL="0" marR="0" lvl="0" indent="0" algn="l" rtl="0">
                      <a:spcBef>
                        <a:spcPts val="0"/>
                      </a:spcBef>
                      <a:spcAft>
                        <a:spcPts val="0"/>
                      </a:spcAft>
                      <a:buNone/>
                    </a:pPr>
                    <a:endParaRPr sz="1800">
                      <a:solidFill>
                        <a:schemeClr val="dk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6" name="ïşlïḋê"/>
                  <p:cNvSpPr/>
                  <p:nvPr/>
                </p:nvSpPr>
                <p:spPr>
                  <a:xfrm>
                    <a:off x="9180011" y="3851977"/>
                    <a:ext cx="931532" cy="884016"/>
                  </a:xfrm>
                  <a:custGeom>
                    <a:avLst/>
                    <a:gdLst/>
                    <a:ahLst/>
                    <a:cxnLst/>
                    <a:rect l="l" t="t" r="r" b="b"/>
                    <a:pathLst>
                      <a:path w="480" h="451" extrusionOk="0">
                        <a:moveTo>
                          <a:pt x="480" y="205"/>
                        </a:moveTo>
                        <a:cubicBezTo>
                          <a:pt x="334" y="0"/>
                          <a:pt x="334" y="0"/>
                          <a:pt x="334" y="0"/>
                        </a:cubicBezTo>
                        <a:cubicBezTo>
                          <a:pt x="143" y="47"/>
                          <a:pt x="143" y="47"/>
                          <a:pt x="143" y="47"/>
                        </a:cubicBezTo>
                        <a:cubicBezTo>
                          <a:pt x="143" y="47"/>
                          <a:pt x="0" y="226"/>
                          <a:pt x="0" y="235"/>
                        </a:cubicBezTo>
                        <a:cubicBezTo>
                          <a:pt x="0" y="245"/>
                          <a:pt x="122" y="451"/>
                          <a:pt x="122" y="451"/>
                        </a:cubicBezTo>
                        <a:lnTo>
                          <a:pt x="480" y="205"/>
                        </a:lnTo>
                        <a:close/>
                      </a:path>
                    </a:pathLst>
                  </a:custGeom>
                  <a:grpFill/>
                  <a:ln>
                    <a:noFill/>
                  </a:ln>
                </p:spPr>
                <p:txBody>
                  <a:bodyPr spcFirstLastPara="1" wrap="square" lIns="91440" tIns="45720" rIns="91440" bIns="45720" anchor="t" anchorCtr="0">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9pPr>
                  </a:lstStyle>
                  <a:p>
                    <a:pPr marL="0" marR="0" lvl="0" indent="0" algn="l" rtl="0">
                      <a:spcBef>
                        <a:spcPts val="0"/>
                      </a:spcBef>
                      <a:spcAft>
                        <a:spcPts val="0"/>
                      </a:spcAft>
                      <a:buNone/>
                    </a:pPr>
                    <a:endParaRPr sz="1800">
                      <a:solidFill>
                        <a:schemeClr val="dk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7" name="íS1ïḋè"/>
                <p:cNvGrpSpPr/>
                <p:nvPr/>
              </p:nvGrpSpPr>
              <p:grpSpPr>
                <a:xfrm>
                  <a:off x="5308790" y="3344216"/>
                  <a:ext cx="2370651" cy="1911365"/>
                  <a:chOff x="8469241" y="3379727"/>
                  <a:chExt cx="2370651" cy="1911365"/>
                </a:xfrm>
                <a:solidFill>
                  <a:schemeClr val="bg1">
                    <a:lumMod val="95000"/>
                  </a:schemeClr>
                </a:solidFill>
              </p:grpSpPr>
              <p:sp>
                <p:nvSpPr>
                  <p:cNvPr id="118" name="íṥ1ïḋé"/>
                  <p:cNvSpPr/>
                  <p:nvPr/>
                </p:nvSpPr>
                <p:spPr>
                  <a:xfrm>
                    <a:off x="8469241" y="3379727"/>
                    <a:ext cx="2370651" cy="1817744"/>
                  </a:xfrm>
                  <a:custGeom>
                    <a:avLst/>
                    <a:gdLst/>
                    <a:ahLst/>
                    <a:cxnLst/>
                    <a:rect l="l" t="t" r="r" b="b"/>
                    <a:pathLst>
                      <a:path w="1222" h="927" extrusionOk="0">
                        <a:moveTo>
                          <a:pt x="1222" y="0"/>
                        </a:moveTo>
                        <a:cubicBezTo>
                          <a:pt x="1037" y="412"/>
                          <a:pt x="1037" y="412"/>
                          <a:pt x="1037" y="412"/>
                        </a:cubicBezTo>
                        <a:cubicBezTo>
                          <a:pt x="804" y="441"/>
                          <a:pt x="804" y="441"/>
                          <a:pt x="804" y="441"/>
                        </a:cubicBezTo>
                        <a:cubicBezTo>
                          <a:pt x="805" y="440"/>
                          <a:pt x="805" y="439"/>
                          <a:pt x="806" y="437"/>
                        </a:cubicBezTo>
                        <a:cubicBezTo>
                          <a:pt x="807" y="436"/>
                          <a:pt x="807" y="435"/>
                          <a:pt x="808" y="434"/>
                        </a:cubicBezTo>
                        <a:cubicBezTo>
                          <a:pt x="808" y="433"/>
                          <a:pt x="809" y="432"/>
                          <a:pt x="809" y="431"/>
                        </a:cubicBezTo>
                        <a:cubicBezTo>
                          <a:pt x="810" y="430"/>
                          <a:pt x="810" y="429"/>
                          <a:pt x="810" y="428"/>
                        </a:cubicBezTo>
                        <a:cubicBezTo>
                          <a:pt x="821" y="402"/>
                          <a:pt x="826" y="379"/>
                          <a:pt x="825" y="358"/>
                        </a:cubicBezTo>
                        <a:cubicBezTo>
                          <a:pt x="825" y="337"/>
                          <a:pt x="819" y="318"/>
                          <a:pt x="808" y="303"/>
                        </a:cubicBezTo>
                        <a:cubicBezTo>
                          <a:pt x="797" y="288"/>
                          <a:pt x="781" y="276"/>
                          <a:pt x="761" y="269"/>
                        </a:cubicBezTo>
                        <a:cubicBezTo>
                          <a:pt x="740" y="262"/>
                          <a:pt x="716" y="259"/>
                          <a:pt x="687" y="262"/>
                        </a:cubicBezTo>
                        <a:cubicBezTo>
                          <a:pt x="659" y="265"/>
                          <a:pt x="630" y="273"/>
                          <a:pt x="601" y="286"/>
                        </a:cubicBezTo>
                        <a:cubicBezTo>
                          <a:pt x="572" y="298"/>
                          <a:pt x="544" y="315"/>
                          <a:pt x="518" y="335"/>
                        </a:cubicBezTo>
                        <a:cubicBezTo>
                          <a:pt x="492" y="354"/>
                          <a:pt x="468" y="377"/>
                          <a:pt x="449" y="401"/>
                        </a:cubicBezTo>
                        <a:cubicBezTo>
                          <a:pt x="429" y="425"/>
                          <a:pt x="414" y="451"/>
                          <a:pt x="404" y="477"/>
                        </a:cubicBezTo>
                        <a:cubicBezTo>
                          <a:pt x="394" y="503"/>
                          <a:pt x="391" y="527"/>
                          <a:pt x="393" y="548"/>
                        </a:cubicBezTo>
                        <a:cubicBezTo>
                          <a:pt x="395" y="569"/>
                          <a:pt x="403" y="587"/>
                          <a:pt x="415" y="601"/>
                        </a:cubicBezTo>
                        <a:cubicBezTo>
                          <a:pt x="428" y="615"/>
                          <a:pt x="445" y="625"/>
                          <a:pt x="465" y="631"/>
                        </a:cubicBezTo>
                        <a:cubicBezTo>
                          <a:pt x="486" y="637"/>
                          <a:pt x="511" y="638"/>
                          <a:pt x="538" y="634"/>
                        </a:cubicBezTo>
                        <a:cubicBezTo>
                          <a:pt x="539" y="634"/>
                          <a:pt x="540" y="634"/>
                          <a:pt x="541" y="634"/>
                        </a:cubicBezTo>
                        <a:cubicBezTo>
                          <a:pt x="542" y="633"/>
                          <a:pt x="543" y="633"/>
                          <a:pt x="544" y="633"/>
                        </a:cubicBezTo>
                        <a:cubicBezTo>
                          <a:pt x="545" y="633"/>
                          <a:pt x="546" y="633"/>
                          <a:pt x="547" y="633"/>
                        </a:cubicBezTo>
                        <a:cubicBezTo>
                          <a:pt x="548" y="632"/>
                          <a:pt x="549" y="632"/>
                          <a:pt x="550" y="632"/>
                        </a:cubicBezTo>
                        <a:cubicBezTo>
                          <a:pt x="461" y="853"/>
                          <a:pt x="461" y="853"/>
                          <a:pt x="461" y="853"/>
                        </a:cubicBezTo>
                        <a:cubicBezTo>
                          <a:pt x="0" y="927"/>
                          <a:pt x="0" y="927"/>
                          <a:pt x="0" y="927"/>
                        </a:cubicBezTo>
                        <a:cubicBezTo>
                          <a:pt x="297" y="76"/>
                          <a:pt x="297" y="76"/>
                          <a:pt x="297" y="76"/>
                        </a:cubicBezTo>
                        <a:lnTo>
                          <a:pt x="1222" y="0"/>
                        </a:lnTo>
                        <a:close/>
                      </a:path>
                    </a:pathLst>
                  </a:custGeom>
                  <a:grpFill/>
                  <a:ln>
                    <a:noFill/>
                  </a:ln>
                </p:spPr>
                <p:txBody>
                  <a:bodyPr spcFirstLastPara="1" wrap="square" lIns="91440" tIns="45720" rIns="91440" bIns="45720" anchor="t" anchorCtr="0">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9pPr>
                  </a:lstStyle>
                  <a:p>
                    <a:pPr marL="0" marR="0" lvl="0" indent="0" algn="l" rtl="0">
                      <a:spcBef>
                        <a:spcPts val="0"/>
                      </a:spcBef>
                      <a:spcAft>
                        <a:spcPts val="0"/>
                      </a:spcAft>
                      <a:buNone/>
                    </a:pPr>
                    <a:endParaRPr sz="1800">
                      <a:solidFill>
                        <a:schemeClr val="dk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19" name="î$ḻïḋè"/>
                  <p:cNvGrpSpPr/>
                  <p:nvPr/>
                </p:nvGrpSpPr>
                <p:grpSpPr>
                  <a:xfrm>
                    <a:off x="9397314" y="4177579"/>
                    <a:ext cx="1185736" cy="1113513"/>
                    <a:chOff x="9397314" y="4177579"/>
                    <a:chExt cx="1185736" cy="1113513"/>
                  </a:xfrm>
                  <a:grpFill/>
                </p:grpSpPr>
                <p:sp>
                  <p:nvSpPr>
                    <p:cNvPr id="120" name="ïśḷíḑé"/>
                    <p:cNvSpPr/>
                    <p:nvPr/>
                  </p:nvSpPr>
                  <p:spPr>
                    <a:xfrm>
                      <a:off x="9397314" y="4177579"/>
                      <a:ext cx="1185736" cy="1113513"/>
                    </a:xfrm>
                    <a:custGeom>
                      <a:avLst/>
                      <a:gdLst/>
                      <a:ahLst/>
                      <a:cxnLst/>
                      <a:rect l="l" t="t" r="r" b="b"/>
                      <a:pathLst>
                        <a:path w="611" h="568" extrusionOk="0">
                          <a:moveTo>
                            <a:pt x="261" y="3"/>
                          </a:moveTo>
                          <a:cubicBezTo>
                            <a:pt x="236" y="5"/>
                            <a:pt x="210" y="13"/>
                            <a:pt x="185" y="24"/>
                          </a:cubicBezTo>
                          <a:cubicBezTo>
                            <a:pt x="160" y="35"/>
                            <a:pt x="135" y="50"/>
                            <a:pt x="112" y="67"/>
                          </a:cubicBezTo>
                          <a:cubicBezTo>
                            <a:pt x="89" y="84"/>
                            <a:pt x="68" y="104"/>
                            <a:pt x="51" y="125"/>
                          </a:cubicBezTo>
                          <a:cubicBezTo>
                            <a:pt x="34" y="147"/>
                            <a:pt x="21" y="169"/>
                            <a:pt x="12" y="192"/>
                          </a:cubicBezTo>
                          <a:cubicBezTo>
                            <a:pt x="3" y="215"/>
                            <a:pt x="0" y="236"/>
                            <a:pt x="2" y="255"/>
                          </a:cubicBezTo>
                          <a:cubicBezTo>
                            <a:pt x="4" y="273"/>
                            <a:pt x="10" y="289"/>
                            <a:pt x="21" y="301"/>
                          </a:cubicBezTo>
                          <a:cubicBezTo>
                            <a:pt x="32" y="314"/>
                            <a:pt x="47" y="323"/>
                            <a:pt x="65" y="328"/>
                          </a:cubicBezTo>
                          <a:cubicBezTo>
                            <a:pt x="84" y="333"/>
                            <a:pt x="105" y="334"/>
                            <a:pt x="130" y="331"/>
                          </a:cubicBezTo>
                          <a:cubicBezTo>
                            <a:pt x="131" y="331"/>
                            <a:pt x="132" y="331"/>
                            <a:pt x="133" y="331"/>
                          </a:cubicBezTo>
                          <a:cubicBezTo>
                            <a:pt x="134" y="330"/>
                            <a:pt x="135" y="330"/>
                            <a:pt x="136" y="330"/>
                          </a:cubicBezTo>
                          <a:cubicBezTo>
                            <a:pt x="137" y="330"/>
                            <a:pt x="138" y="330"/>
                            <a:pt x="139" y="330"/>
                          </a:cubicBezTo>
                          <a:cubicBezTo>
                            <a:pt x="140" y="329"/>
                            <a:pt x="141" y="329"/>
                            <a:pt x="142" y="329"/>
                          </a:cubicBezTo>
                          <a:cubicBezTo>
                            <a:pt x="144" y="329"/>
                            <a:pt x="146" y="328"/>
                            <a:pt x="148" y="328"/>
                          </a:cubicBezTo>
                          <a:cubicBezTo>
                            <a:pt x="150" y="327"/>
                            <a:pt x="152" y="327"/>
                            <a:pt x="154" y="326"/>
                          </a:cubicBezTo>
                          <a:cubicBezTo>
                            <a:pt x="156" y="326"/>
                            <a:pt x="158" y="325"/>
                            <a:pt x="160" y="325"/>
                          </a:cubicBezTo>
                          <a:cubicBezTo>
                            <a:pt x="162" y="324"/>
                            <a:pt x="164" y="324"/>
                            <a:pt x="166" y="323"/>
                          </a:cubicBezTo>
                          <a:cubicBezTo>
                            <a:pt x="158" y="344"/>
                            <a:pt x="158" y="344"/>
                            <a:pt x="158" y="344"/>
                          </a:cubicBezTo>
                          <a:cubicBezTo>
                            <a:pt x="67" y="568"/>
                            <a:pt x="67" y="568"/>
                            <a:pt x="67" y="568"/>
                          </a:cubicBezTo>
                          <a:cubicBezTo>
                            <a:pt x="452" y="506"/>
                            <a:pt x="452" y="506"/>
                            <a:pt x="452" y="506"/>
                          </a:cubicBezTo>
                          <a:cubicBezTo>
                            <a:pt x="611" y="151"/>
                            <a:pt x="611" y="151"/>
                            <a:pt x="611" y="151"/>
                          </a:cubicBezTo>
                          <a:cubicBezTo>
                            <a:pt x="375" y="180"/>
                            <a:pt x="375" y="180"/>
                            <a:pt x="375" y="180"/>
                          </a:cubicBezTo>
                          <a:cubicBezTo>
                            <a:pt x="352" y="183"/>
                            <a:pt x="352" y="183"/>
                            <a:pt x="352" y="183"/>
                          </a:cubicBezTo>
                          <a:cubicBezTo>
                            <a:pt x="353" y="182"/>
                            <a:pt x="354" y="180"/>
                            <a:pt x="355" y="178"/>
                          </a:cubicBezTo>
                          <a:cubicBezTo>
                            <a:pt x="356" y="176"/>
                            <a:pt x="358" y="174"/>
                            <a:pt x="359" y="173"/>
                          </a:cubicBezTo>
                          <a:cubicBezTo>
                            <a:pt x="360" y="171"/>
                            <a:pt x="361" y="169"/>
                            <a:pt x="362" y="167"/>
                          </a:cubicBezTo>
                          <a:cubicBezTo>
                            <a:pt x="363" y="165"/>
                            <a:pt x="364" y="163"/>
                            <a:pt x="364" y="162"/>
                          </a:cubicBezTo>
                          <a:cubicBezTo>
                            <a:pt x="365" y="160"/>
                            <a:pt x="366" y="159"/>
                            <a:pt x="366" y="158"/>
                          </a:cubicBezTo>
                          <a:cubicBezTo>
                            <a:pt x="367" y="157"/>
                            <a:pt x="367" y="156"/>
                            <a:pt x="368" y="155"/>
                          </a:cubicBezTo>
                          <a:cubicBezTo>
                            <a:pt x="368" y="154"/>
                            <a:pt x="369" y="153"/>
                            <a:pt x="369" y="152"/>
                          </a:cubicBezTo>
                          <a:cubicBezTo>
                            <a:pt x="369" y="151"/>
                            <a:pt x="370" y="150"/>
                            <a:pt x="370" y="149"/>
                          </a:cubicBezTo>
                          <a:cubicBezTo>
                            <a:pt x="380" y="126"/>
                            <a:pt x="384" y="105"/>
                            <a:pt x="383" y="87"/>
                          </a:cubicBezTo>
                          <a:cubicBezTo>
                            <a:pt x="383" y="68"/>
                            <a:pt x="377" y="52"/>
                            <a:pt x="368" y="39"/>
                          </a:cubicBezTo>
                          <a:cubicBezTo>
                            <a:pt x="358" y="25"/>
                            <a:pt x="344" y="15"/>
                            <a:pt x="326" y="9"/>
                          </a:cubicBezTo>
                          <a:cubicBezTo>
                            <a:pt x="308" y="2"/>
                            <a:pt x="286" y="0"/>
                            <a:pt x="261" y="3"/>
                          </a:cubicBezTo>
                          <a:close/>
                        </a:path>
                      </a:pathLst>
                    </a:custGeom>
                    <a:grpFill/>
                    <a:ln>
                      <a:noFill/>
                    </a:ln>
                  </p:spPr>
                  <p:txBody>
                    <a:bodyPr spcFirstLastPara="1" wrap="square" lIns="91440" tIns="45720" rIns="91440" bIns="45720" anchor="t" anchorCtr="0">
                      <a:normAutofit fontScale="25000" lnSpcReduction="20000"/>
                    </a:bodyPr>
                    <a:lstStyle/>
                    <a:p>
                      <a:pPr>
                        <a:buClr>
                          <a:srgbClr val="000000"/>
                        </a:buClr>
                        <a:buFont typeface="Arial" panose="020B0604020202020204"/>
                        <a:buNone/>
                      </a:pPr>
                      <a:endParaRPr>
                        <a:solidFill>
                          <a:schemeClr val="dk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1" name="iṡ1ïḋé"/>
                    <p:cNvSpPr/>
                    <p:nvPr/>
                  </p:nvSpPr>
                  <p:spPr>
                    <a:xfrm>
                      <a:off x="9412893" y="4196635"/>
                      <a:ext cx="1144735" cy="1072916"/>
                    </a:xfrm>
                    <a:custGeom>
                      <a:avLst/>
                      <a:gdLst/>
                      <a:ahLst/>
                      <a:cxnLst/>
                      <a:rect l="l" t="t" r="r" b="b"/>
                      <a:pathLst>
                        <a:path w="590" h="547" extrusionOk="0">
                          <a:moveTo>
                            <a:pt x="172" y="301"/>
                          </a:moveTo>
                          <a:cubicBezTo>
                            <a:pt x="156" y="305"/>
                            <a:pt x="156" y="305"/>
                            <a:pt x="156" y="305"/>
                          </a:cubicBezTo>
                          <a:cubicBezTo>
                            <a:pt x="154" y="306"/>
                            <a:pt x="152" y="306"/>
                            <a:pt x="150" y="307"/>
                          </a:cubicBezTo>
                          <a:cubicBezTo>
                            <a:pt x="148" y="307"/>
                            <a:pt x="146" y="308"/>
                            <a:pt x="144" y="308"/>
                          </a:cubicBezTo>
                          <a:cubicBezTo>
                            <a:pt x="138" y="310"/>
                            <a:pt x="138" y="310"/>
                            <a:pt x="138" y="310"/>
                          </a:cubicBezTo>
                          <a:cubicBezTo>
                            <a:pt x="136" y="310"/>
                            <a:pt x="134" y="311"/>
                            <a:pt x="132" y="311"/>
                          </a:cubicBezTo>
                          <a:cubicBezTo>
                            <a:pt x="132" y="311"/>
                            <a:pt x="124" y="312"/>
                            <a:pt x="123" y="313"/>
                          </a:cubicBezTo>
                          <a:cubicBezTo>
                            <a:pt x="121" y="313"/>
                            <a:pt x="121" y="313"/>
                            <a:pt x="121" y="313"/>
                          </a:cubicBezTo>
                          <a:cubicBezTo>
                            <a:pt x="112" y="314"/>
                            <a:pt x="103" y="315"/>
                            <a:pt x="95" y="315"/>
                          </a:cubicBezTo>
                          <a:cubicBezTo>
                            <a:pt x="82" y="315"/>
                            <a:pt x="70" y="313"/>
                            <a:pt x="60" y="310"/>
                          </a:cubicBezTo>
                          <a:cubicBezTo>
                            <a:pt x="43" y="305"/>
                            <a:pt x="29" y="297"/>
                            <a:pt x="19" y="286"/>
                          </a:cubicBezTo>
                          <a:cubicBezTo>
                            <a:pt x="9" y="275"/>
                            <a:pt x="4" y="260"/>
                            <a:pt x="2" y="244"/>
                          </a:cubicBezTo>
                          <a:cubicBezTo>
                            <a:pt x="0" y="226"/>
                            <a:pt x="3" y="206"/>
                            <a:pt x="11" y="185"/>
                          </a:cubicBezTo>
                          <a:cubicBezTo>
                            <a:pt x="20" y="163"/>
                            <a:pt x="33" y="142"/>
                            <a:pt x="50" y="120"/>
                          </a:cubicBezTo>
                          <a:cubicBezTo>
                            <a:pt x="66" y="100"/>
                            <a:pt x="86" y="80"/>
                            <a:pt x="109" y="63"/>
                          </a:cubicBezTo>
                          <a:cubicBezTo>
                            <a:pt x="131" y="46"/>
                            <a:pt x="155" y="32"/>
                            <a:pt x="180" y="21"/>
                          </a:cubicBezTo>
                          <a:cubicBezTo>
                            <a:pt x="206" y="10"/>
                            <a:pt x="231" y="3"/>
                            <a:pt x="254" y="1"/>
                          </a:cubicBezTo>
                          <a:cubicBezTo>
                            <a:pt x="261" y="0"/>
                            <a:pt x="267" y="0"/>
                            <a:pt x="273" y="0"/>
                          </a:cubicBezTo>
                          <a:cubicBezTo>
                            <a:pt x="289" y="0"/>
                            <a:pt x="303" y="2"/>
                            <a:pt x="315" y="6"/>
                          </a:cubicBezTo>
                          <a:cubicBezTo>
                            <a:pt x="331" y="12"/>
                            <a:pt x="344" y="21"/>
                            <a:pt x="353" y="33"/>
                          </a:cubicBezTo>
                          <a:cubicBezTo>
                            <a:pt x="362" y="45"/>
                            <a:pt x="367" y="60"/>
                            <a:pt x="367" y="77"/>
                          </a:cubicBezTo>
                          <a:cubicBezTo>
                            <a:pt x="368" y="95"/>
                            <a:pt x="364" y="115"/>
                            <a:pt x="355" y="135"/>
                          </a:cubicBezTo>
                          <a:cubicBezTo>
                            <a:pt x="355" y="136"/>
                            <a:pt x="354" y="139"/>
                            <a:pt x="354" y="139"/>
                          </a:cubicBezTo>
                          <a:cubicBezTo>
                            <a:pt x="351" y="145"/>
                            <a:pt x="351" y="145"/>
                            <a:pt x="351" y="145"/>
                          </a:cubicBezTo>
                          <a:cubicBezTo>
                            <a:pt x="349" y="148"/>
                            <a:pt x="349" y="148"/>
                            <a:pt x="349" y="148"/>
                          </a:cubicBezTo>
                          <a:cubicBezTo>
                            <a:pt x="346" y="153"/>
                            <a:pt x="346" y="153"/>
                            <a:pt x="346" y="153"/>
                          </a:cubicBezTo>
                          <a:cubicBezTo>
                            <a:pt x="346" y="155"/>
                            <a:pt x="345" y="157"/>
                            <a:pt x="344" y="158"/>
                          </a:cubicBezTo>
                          <a:cubicBezTo>
                            <a:pt x="343" y="160"/>
                            <a:pt x="342" y="161"/>
                            <a:pt x="341" y="162"/>
                          </a:cubicBezTo>
                          <a:cubicBezTo>
                            <a:pt x="340" y="164"/>
                            <a:pt x="340" y="164"/>
                            <a:pt x="340" y="164"/>
                          </a:cubicBezTo>
                          <a:cubicBezTo>
                            <a:pt x="339" y="165"/>
                            <a:pt x="338" y="167"/>
                            <a:pt x="337" y="169"/>
                          </a:cubicBezTo>
                          <a:cubicBezTo>
                            <a:pt x="328" y="184"/>
                            <a:pt x="328" y="184"/>
                            <a:pt x="328" y="184"/>
                          </a:cubicBezTo>
                          <a:cubicBezTo>
                            <a:pt x="590" y="151"/>
                            <a:pt x="590" y="151"/>
                            <a:pt x="590" y="151"/>
                          </a:cubicBezTo>
                          <a:cubicBezTo>
                            <a:pt x="438" y="489"/>
                            <a:pt x="438" y="489"/>
                            <a:pt x="438" y="489"/>
                          </a:cubicBezTo>
                          <a:cubicBezTo>
                            <a:pt x="72" y="547"/>
                            <a:pt x="72" y="547"/>
                            <a:pt x="72" y="547"/>
                          </a:cubicBezTo>
                          <a:lnTo>
                            <a:pt x="172" y="301"/>
                          </a:lnTo>
                          <a:close/>
                        </a:path>
                      </a:pathLst>
                    </a:custGeom>
                    <a:grpFill/>
                    <a:ln>
                      <a:noFill/>
                    </a:ln>
                  </p:spPr>
                  <p:txBody>
                    <a:bodyPr spcFirstLastPara="1" wrap="square" lIns="91440" tIns="45720" rIns="91440" bIns="45720" anchor="t" anchorCtr="0">
                      <a:normAutofit fontScale="25000" lnSpcReduction="20000"/>
                    </a:bodyPr>
                    <a:lstStyle/>
                    <a:p>
                      <a:pPr>
                        <a:buClr>
                          <a:srgbClr val="000000"/>
                        </a:buClr>
                        <a:buFont typeface="Arial" panose="020B0604020202020204"/>
                        <a:buNone/>
                      </a:pPr>
                      <a:endParaRPr>
                        <a:solidFill>
                          <a:schemeClr val="dk1"/>
                        </a:solidFill>
                        <a:latin typeface="Arial" panose="020B0604020202020204" pitchFamily="34" charset="0"/>
                        <a:ea typeface="微软雅黑" panose="020B0503020204020204" pitchFamily="34" charset="-122"/>
                        <a:sym typeface="Arial" panose="020B0604020202020204" pitchFamily="34" charset="0"/>
                      </a:endParaRPr>
                    </a:p>
                  </p:txBody>
                </p:sp>
              </p:grpSp>
            </p:grpSp>
          </p:grpSp>
          <p:sp>
            <p:nvSpPr>
              <p:cNvPr id="115" name="îŝḻîḋè"/>
              <p:cNvSpPr/>
              <p:nvPr/>
            </p:nvSpPr>
            <p:spPr>
              <a:xfrm>
                <a:off x="4952905" y="2209162"/>
                <a:ext cx="2726536" cy="2952798"/>
              </a:xfrm>
              <a:custGeom>
                <a:avLst/>
                <a:gdLst/>
                <a:ahLst/>
                <a:cxnLst/>
                <a:rect l="l" t="t" r="r" b="b"/>
                <a:pathLst>
                  <a:path w="3325" h="3564" extrusionOk="0">
                    <a:moveTo>
                      <a:pt x="3318" y="1363"/>
                    </a:moveTo>
                    <a:lnTo>
                      <a:pt x="1141" y="1541"/>
                    </a:lnTo>
                    <a:lnTo>
                      <a:pt x="15" y="0"/>
                    </a:lnTo>
                    <a:lnTo>
                      <a:pt x="3" y="0"/>
                    </a:lnTo>
                    <a:lnTo>
                      <a:pt x="0" y="12"/>
                    </a:lnTo>
                    <a:lnTo>
                      <a:pt x="1127" y="1550"/>
                    </a:lnTo>
                    <a:lnTo>
                      <a:pt x="426" y="3555"/>
                    </a:lnTo>
                    <a:lnTo>
                      <a:pt x="434" y="3564"/>
                    </a:lnTo>
                    <a:lnTo>
                      <a:pt x="443" y="3564"/>
                    </a:lnTo>
                    <a:lnTo>
                      <a:pt x="1143" y="1557"/>
                    </a:lnTo>
                    <a:lnTo>
                      <a:pt x="3321" y="1380"/>
                    </a:lnTo>
                    <a:lnTo>
                      <a:pt x="3325" y="1370"/>
                    </a:lnTo>
                    <a:lnTo>
                      <a:pt x="3318" y="1363"/>
                    </a:lnTo>
                    <a:close/>
                  </a:path>
                </a:pathLst>
              </a:custGeom>
              <a:solidFill>
                <a:schemeClr val="bg1">
                  <a:lumMod val="50000"/>
                  <a:alpha val="20000"/>
                </a:schemeClr>
              </a:solidFill>
              <a:ln>
                <a:noFill/>
              </a:ln>
            </p:spPr>
            <p:txBody>
              <a:bodyPr spcFirstLastPara="1" wrap="square" lIns="91440" tIns="45720" rIns="91440" bIns="45720" anchor="t" anchorCtr="0">
                <a:normAutofit fontScale="62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9pPr>
              </a:lstStyle>
              <a:p>
                <a:pPr marL="0" marR="0" lvl="0" indent="0" algn="l" rtl="0">
                  <a:spcBef>
                    <a:spcPts val="0"/>
                  </a:spcBef>
                  <a:spcAft>
                    <a:spcPts val="0"/>
                  </a:spcAft>
                  <a:buNone/>
                </a:pPr>
                <a:endParaRPr sz="1800">
                  <a:solidFill>
                    <a:schemeClr val="dk1"/>
                  </a:solidFill>
                  <a:latin typeface="Arial" panose="020B0604020202020204" pitchFamily="34" charset="0"/>
                  <a:ea typeface="微软雅黑" panose="020B0503020204020204" pitchFamily="34" charset="-122"/>
                  <a:sym typeface="Arial" panose="020B0604020202020204" pitchFamily="34" charset="0"/>
                </a:endParaRPr>
              </a:p>
            </p:txBody>
          </p:sp>
        </p:grpSp>
        <p:cxnSp>
          <p:nvCxnSpPr>
            <p:cNvPr id="109" name="直接连接符 108"/>
            <p:cNvCxnSpPr/>
            <p:nvPr/>
          </p:nvCxnSpPr>
          <p:spPr>
            <a:xfrm>
              <a:off x="5376194" y="1130300"/>
              <a:ext cx="29511" cy="4969685"/>
            </a:xfrm>
            <a:prstGeom prst="line">
              <a:avLst/>
            </a:prstGeom>
            <a:ln w="19050">
              <a:gradFill>
                <a:gsLst>
                  <a:gs pos="0">
                    <a:schemeClr val="accent1">
                      <a:lumMod val="5000"/>
                      <a:lumOff val="95000"/>
                    </a:schemeClr>
                  </a:gs>
                  <a:gs pos="28000">
                    <a:schemeClr val="accent1">
                      <a:lumMod val="45000"/>
                      <a:lumOff val="55000"/>
                    </a:schemeClr>
                  </a:gs>
                  <a:gs pos="100000">
                    <a:srgbClr val="94C84F"/>
                  </a:gs>
                  <a:gs pos="100000">
                    <a:schemeClr val="accent1">
                      <a:lumMod val="30000"/>
                      <a:lumOff val="70000"/>
                    </a:schemeClr>
                  </a:gs>
                </a:gsLst>
                <a:lin ang="5400000" scaled="1"/>
              </a:gradFill>
            </a:ln>
          </p:spPr>
          <p:style>
            <a:lnRef idx="1">
              <a:schemeClr val="accent3"/>
            </a:lnRef>
            <a:fillRef idx="0">
              <a:schemeClr val="accent3"/>
            </a:fillRef>
            <a:effectRef idx="0">
              <a:schemeClr val="accent3"/>
            </a:effectRef>
            <a:fontRef idx="minor">
              <a:schemeClr val="tx1"/>
            </a:fontRef>
          </p:style>
        </p:cxnSp>
      </p:grpSp>
      <p:sp>
        <p:nvSpPr>
          <p:cNvPr id="181" name="文本框 180"/>
          <p:cNvSpPr txBox="1"/>
          <p:nvPr/>
        </p:nvSpPr>
        <p:spPr>
          <a:xfrm>
            <a:off x="607663" y="3930865"/>
            <a:ext cx="5189257" cy="2246769"/>
          </a:xfrm>
          <a:prstGeom prst="rect">
            <a:avLst/>
          </a:prstGeom>
          <a:noFill/>
        </p:spPr>
        <p:txBody>
          <a:bodyPr wrap="square">
            <a:spAutoFit/>
          </a:bodyPr>
          <a:lstStyle/>
          <a:p>
            <a:pPr marL="285750" indent="-285750" latinLnBrk="1">
              <a:lnSpc>
                <a:spcPct val="125000"/>
              </a:lnSpc>
              <a:buFont typeface="Wingdings" panose="05000000000000000000" pitchFamily="2" charset="2"/>
              <a:buChar char="p"/>
            </a:pPr>
            <a:r>
              <a:rPr lang="zh-CN" altLang="en-US" sz="1600" dirty="0">
                <a:latin typeface="Arial" panose="020B0604020202020204" pitchFamily="34" charset="0"/>
                <a:ea typeface="微软雅黑" panose="020B0503020204020204" pitchFamily="34" charset="-122"/>
                <a:sym typeface="Arial" panose="020B0604020202020204" pitchFamily="34" charset="0"/>
              </a:rPr>
              <a:t>通过</a:t>
            </a:r>
            <a:r>
              <a:rPr lang="zh-CN" altLang="en-US" sz="1600" b="1" dirty="0">
                <a:solidFill>
                  <a:srgbClr val="E47D13"/>
                </a:solidFill>
                <a:latin typeface="Arial" panose="020B0604020202020204" pitchFamily="34" charset="0"/>
                <a:ea typeface="微软雅黑" panose="020B0503020204020204" pitchFamily="34" charset="-122"/>
                <a:sym typeface="Arial" panose="020B0604020202020204" pitchFamily="34" charset="0"/>
              </a:rPr>
              <a:t>雾化给药</a:t>
            </a:r>
            <a:r>
              <a:rPr lang="zh-CN" altLang="en-US" sz="1600" dirty="0">
                <a:latin typeface="Arial" panose="020B0604020202020204" pitchFamily="34" charset="0"/>
                <a:ea typeface="微软雅黑" panose="020B0503020204020204" pitchFamily="34" charset="-122"/>
                <a:sym typeface="Arial" panose="020B0604020202020204" pitchFamily="34" charset="0"/>
              </a:rPr>
              <a:t>的方式</a:t>
            </a:r>
            <a:r>
              <a:rPr lang="zh-CN" altLang="en-US" sz="1600" b="1" dirty="0">
                <a:latin typeface="Arial" panose="020B0604020202020204" pitchFamily="34" charset="0"/>
                <a:ea typeface="微软雅黑" panose="020B0503020204020204" pitchFamily="34" charset="-122"/>
                <a:sym typeface="Arial" panose="020B0604020202020204" pitchFamily="34" charset="0"/>
              </a:rPr>
              <a:t>，相较于口服给药</a:t>
            </a:r>
            <a:r>
              <a:rPr lang="zh-CN" altLang="en-US" sz="1600" dirty="0">
                <a:latin typeface="Arial" panose="020B0604020202020204" pitchFamily="34" charset="0"/>
                <a:ea typeface="微软雅黑" panose="020B0503020204020204" pitchFamily="34" charset="-122"/>
                <a:sym typeface="Arial" panose="020B0604020202020204" pitchFamily="34" charset="0"/>
              </a:rPr>
              <a:t>心悸、骨骼肌震颤等</a:t>
            </a:r>
            <a:r>
              <a:rPr lang="zh-CN" altLang="en-US" sz="1600" b="1" dirty="0">
                <a:latin typeface="Arial" panose="020B0604020202020204" pitchFamily="34" charset="0"/>
                <a:ea typeface="微软雅黑" panose="020B0503020204020204" pitchFamily="34" charset="-122"/>
                <a:sym typeface="Arial" panose="020B0604020202020204" pitchFamily="34" charset="0"/>
              </a:rPr>
              <a:t>不良反应较低</a:t>
            </a:r>
            <a:r>
              <a:rPr lang="zh-CN" altLang="en-US" sz="1600" dirty="0">
                <a:latin typeface="Arial" panose="020B0604020202020204" pitchFamily="34" charset="0"/>
                <a:ea typeface="微软雅黑" panose="020B0503020204020204" pitchFamily="34" charset="-122"/>
                <a:sym typeface="Arial" panose="020B0604020202020204" pitchFamily="34" charset="0"/>
              </a:rPr>
              <a:t>，具有良好的临床安全性</a:t>
            </a:r>
            <a:endParaRPr lang="en-US" altLang="zh-CN" sz="1600" dirty="0">
              <a:latin typeface="Arial" panose="020B0604020202020204" pitchFamily="34" charset="0"/>
              <a:ea typeface="微软雅黑" panose="020B0503020204020204" pitchFamily="34" charset="-122"/>
              <a:sym typeface="Arial" panose="020B0604020202020204" pitchFamily="34" charset="0"/>
            </a:endParaRPr>
          </a:p>
          <a:p>
            <a:pPr marL="285750" indent="-285750" latinLnBrk="1">
              <a:lnSpc>
                <a:spcPct val="125000"/>
              </a:lnSpc>
              <a:buFont typeface="Wingdings" panose="05000000000000000000" pitchFamily="2" charset="2"/>
              <a:buChar char="p"/>
            </a:pPr>
            <a:r>
              <a:rPr lang="zh-CN" altLang="en-US" sz="1600" dirty="0">
                <a:latin typeface="Arial" panose="020B0604020202020204" pitchFamily="34" charset="0"/>
                <a:ea typeface="微软雅黑" panose="020B0503020204020204" pitchFamily="34" charset="-122"/>
                <a:sym typeface="Arial" panose="020B0604020202020204" pitchFamily="34" charset="0"/>
              </a:rPr>
              <a:t>雾化给药产生的气溶胶持续、稳定，</a:t>
            </a:r>
            <a:r>
              <a:rPr lang="zh-CN" altLang="en-US" sz="1600" b="1" dirty="0">
                <a:latin typeface="Arial" panose="020B0604020202020204" pitchFamily="34" charset="0"/>
                <a:ea typeface="微软雅黑" panose="020B0503020204020204" pitchFamily="34" charset="-122"/>
                <a:sym typeface="Arial" panose="020B0604020202020204" pitchFamily="34" charset="0"/>
              </a:rPr>
              <a:t>不依赖于使用者自主吸入能力</a:t>
            </a:r>
            <a:r>
              <a:rPr lang="zh-CN" altLang="en-US" sz="1600" dirty="0">
                <a:latin typeface="Arial" panose="020B0604020202020204" pitchFamily="34" charset="0"/>
                <a:ea typeface="微软雅黑" panose="020B0503020204020204" pitchFamily="34" charset="-122"/>
                <a:sym typeface="Arial" panose="020B0604020202020204" pitchFamily="34" charset="0"/>
              </a:rPr>
              <a:t>，给药剂量准确，肺部沉积率差异相对较小，可以稳定、持久的发挥临床治疗作用</a:t>
            </a:r>
            <a:endParaRPr lang="en-US" altLang="zh-CN" sz="1600" dirty="0">
              <a:latin typeface="Arial" panose="020B0604020202020204" pitchFamily="34" charset="0"/>
              <a:ea typeface="微软雅黑" panose="020B0503020204020204" pitchFamily="34" charset="-122"/>
              <a:sym typeface="Arial" panose="020B0604020202020204" pitchFamily="34" charset="0"/>
            </a:endParaRPr>
          </a:p>
          <a:p>
            <a:pPr marL="285750" indent="-285750" latinLnBrk="1">
              <a:lnSpc>
                <a:spcPct val="125000"/>
              </a:lnSpc>
              <a:buFont typeface="Wingdings" panose="05000000000000000000" pitchFamily="2" charset="2"/>
              <a:buChar char="p"/>
            </a:pPr>
            <a:r>
              <a:rPr lang="zh-CN" altLang="en-US" sz="1600" dirty="0">
                <a:latin typeface="Arial" panose="020B0604020202020204" pitchFamily="34" charset="0"/>
                <a:ea typeface="微软雅黑" panose="020B0503020204020204" pitchFamily="34" charset="-122"/>
                <a:sym typeface="Arial" panose="020B0604020202020204" pitchFamily="34" charset="0"/>
              </a:rPr>
              <a:t>使用方便，</a:t>
            </a:r>
            <a:r>
              <a:rPr lang="zh-CN" altLang="en-US" sz="1600" b="1" dirty="0">
                <a:latin typeface="Arial" panose="020B0604020202020204" pitchFamily="34" charset="0"/>
                <a:ea typeface="微软雅黑" panose="020B0503020204020204" pitchFamily="34" charset="-122"/>
                <a:sym typeface="Arial" panose="020B0604020202020204" pitchFamily="34" charset="0"/>
              </a:rPr>
              <a:t>满足不同用药人群的需求</a:t>
            </a:r>
            <a:r>
              <a:rPr lang="zh-CN" altLang="en-US" sz="1600" dirty="0">
                <a:latin typeface="Arial" panose="020B0604020202020204" pitchFamily="34" charset="0"/>
                <a:ea typeface="微软雅黑" panose="020B0503020204020204" pitchFamily="34" charset="-122"/>
                <a:sym typeface="Arial" panose="020B0604020202020204" pitchFamily="34" charset="0"/>
              </a:rPr>
              <a:t>，最大限度的方便患者使用。</a:t>
            </a:r>
            <a:endParaRPr lang="en-US" altLang="zh-CN" sz="1600" dirty="0">
              <a:latin typeface="Arial" panose="020B0604020202020204" pitchFamily="34" charset="0"/>
              <a:ea typeface="微软雅黑" panose="020B0503020204020204" pitchFamily="34" charset="-122"/>
              <a:sym typeface="Arial" panose="020B0604020202020204" pitchFamily="34" charset="0"/>
            </a:endParaRPr>
          </a:p>
        </p:txBody>
      </p:sp>
      <p:sp>
        <p:nvSpPr>
          <p:cNvPr id="182" name="ïṣlîďe"/>
          <p:cNvSpPr txBox="1"/>
          <p:nvPr/>
        </p:nvSpPr>
        <p:spPr bwMode="auto">
          <a:xfrm>
            <a:off x="607663" y="3452127"/>
            <a:ext cx="2428500" cy="377052"/>
          </a:xfrm>
          <a:prstGeom prst="roundRect">
            <a:avLst/>
          </a:prstGeom>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squar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eaLnBrk="1" hangingPunct="1">
              <a:lnSpc>
                <a:spcPct val="120000"/>
              </a:lnSpc>
              <a:spcBef>
                <a:spcPct val="0"/>
              </a:spcBef>
              <a:buFontTx/>
              <a:buNone/>
            </a:pPr>
            <a:r>
              <a:rPr lang="zh-CN" altLang="en-US" b="1" dirty="0">
                <a:solidFill>
                  <a:schemeClr val="bg1"/>
                </a:solidFill>
                <a:latin typeface="Arial" panose="020B0604020202020204" pitchFamily="34" charset="0"/>
                <a:ea typeface="微软雅黑" panose="020B0503020204020204" pitchFamily="34" charset="-122"/>
                <a:sym typeface="Arial" panose="020B0604020202020204" pitchFamily="34" charset="0"/>
              </a:rPr>
              <a:t>可填补未满足需求</a:t>
            </a:r>
          </a:p>
        </p:txBody>
      </p:sp>
      <p:sp>
        <p:nvSpPr>
          <p:cNvPr id="183" name="ïṣlîďe"/>
          <p:cNvSpPr txBox="1"/>
          <p:nvPr/>
        </p:nvSpPr>
        <p:spPr bwMode="auto">
          <a:xfrm>
            <a:off x="6439213" y="816151"/>
            <a:ext cx="1882894" cy="377052"/>
          </a:xfrm>
          <a:prstGeom prst="roundRect">
            <a:avLst/>
          </a:prstGeom>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squar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eaLnBrk="1" hangingPunct="1">
              <a:lnSpc>
                <a:spcPct val="120000"/>
              </a:lnSpc>
              <a:spcBef>
                <a:spcPct val="0"/>
              </a:spcBef>
              <a:buFontTx/>
              <a:buNone/>
            </a:pPr>
            <a:r>
              <a:rPr lang="zh-CN" altLang="en-US" b="1" dirty="0">
                <a:solidFill>
                  <a:schemeClr val="bg1"/>
                </a:solidFill>
                <a:latin typeface="Arial" panose="020B0604020202020204" pitchFamily="34" charset="0"/>
                <a:ea typeface="微软雅黑" panose="020B0503020204020204" pitchFamily="34" charset="-122"/>
                <a:sym typeface="Arial" panose="020B0604020202020204" pitchFamily="34" charset="0"/>
              </a:rPr>
              <a:t>疾病基本情况</a:t>
            </a:r>
          </a:p>
        </p:txBody>
      </p:sp>
    </p:spTree>
    <p:custDataLst>
      <p:tags r:id="rId2"/>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iSļiḓe"/>
          <p:cNvSpPr txBox="1"/>
          <p:nvPr/>
        </p:nvSpPr>
        <p:spPr>
          <a:xfrm>
            <a:off x="1341748" y="125938"/>
            <a:ext cx="10699967" cy="498762"/>
          </a:xfrm>
          <a:prstGeom prst="rect">
            <a:avLst/>
          </a:prstGeom>
          <a:noFill/>
        </p:spPr>
        <p:txBody>
          <a:bodyPr wrap="none" lIns="91440" tIns="45720" rIns="91440" bIns="45720" anchor="b" anchorCtr="0">
            <a:noAutofit/>
          </a:bodyPr>
          <a:lstStyle/>
          <a:p>
            <a:r>
              <a:rPr lang="zh-CN" altLang="en-US" sz="2800" b="1" dirty="0">
                <a:latin typeface="Arial" panose="020B0604020202020204" pitchFamily="34" charset="0"/>
                <a:ea typeface="微软雅黑" panose="020B0503020204020204" pitchFamily="34" charset="-122"/>
                <a:sym typeface="Arial" panose="020B0604020202020204" pitchFamily="34" charset="0"/>
              </a:rPr>
              <a:t>丙卡特罗安全性经</a:t>
            </a:r>
            <a:r>
              <a:rPr lang="en-US" altLang="zh-CN" sz="2800" b="1" dirty="0">
                <a:latin typeface="Arial" panose="020B0604020202020204" pitchFamily="34" charset="0"/>
                <a:ea typeface="微软雅黑" panose="020B0503020204020204" pitchFamily="34" charset="-122"/>
                <a:sym typeface="Arial" panose="020B0604020202020204" pitchFamily="34" charset="0"/>
              </a:rPr>
              <a:t>30</a:t>
            </a:r>
            <a:r>
              <a:rPr lang="zh-CN" altLang="en-US" sz="2800" b="1" dirty="0">
                <a:latin typeface="Arial" panose="020B0604020202020204" pitchFamily="34" charset="0"/>
                <a:ea typeface="微软雅黑" panose="020B0503020204020204" pitchFamily="34" charset="-122"/>
                <a:sym typeface="Arial" panose="020B0604020202020204" pitchFamily="34" charset="0"/>
              </a:rPr>
              <a:t>多年验证，国内外研究及应用均认可其安全性</a:t>
            </a:r>
          </a:p>
        </p:txBody>
      </p:sp>
      <p:sp>
        <p:nvSpPr>
          <p:cNvPr id="62" name="îşļiḋe"/>
          <p:cNvSpPr txBox="1"/>
          <p:nvPr/>
        </p:nvSpPr>
        <p:spPr bwMode="auto">
          <a:xfrm>
            <a:off x="6263951" y="878201"/>
            <a:ext cx="5362127" cy="573220"/>
          </a:xfrm>
          <a:prstGeom prst="rect">
            <a:avLst/>
          </a:prstGeom>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squar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25000"/>
              </a:lnSpc>
              <a:spcBef>
                <a:spcPct val="0"/>
              </a:spcBef>
            </a:pPr>
            <a:r>
              <a:rPr lang="zh-CN" altLang="en-US" sz="2000" b="1" dirty="0">
                <a:solidFill>
                  <a:schemeClr val="bg1"/>
                </a:solidFill>
                <a:latin typeface="Arial" panose="020B0604020202020204" pitchFamily="34" charset="0"/>
                <a:ea typeface="微软雅黑" panose="020B0503020204020204" pitchFamily="34" charset="-122"/>
                <a:sym typeface="Arial" panose="020B0604020202020204" pitchFamily="34" charset="0"/>
              </a:rPr>
              <a:t>国际应用</a:t>
            </a:r>
            <a:r>
              <a:rPr lang="en-US" altLang="zh-CN" sz="2000" b="1" dirty="0">
                <a:solidFill>
                  <a:schemeClr val="bg1"/>
                </a:solidFill>
                <a:latin typeface="Arial" panose="020B0604020202020204" pitchFamily="34" charset="0"/>
                <a:ea typeface="微软雅黑" panose="020B0503020204020204" pitchFamily="34" charset="-122"/>
                <a:sym typeface="Arial" panose="020B0604020202020204" pitchFamily="34" charset="0"/>
              </a:rPr>
              <a:t>36</a:t>
            </a:r>
            <a:r>
              <a:rPr lang="zh-CN" altLang="en-US" sz="2000" b="1" dirty="0">
                <a:solidFill>
                  <a:schemeClr val="bg1"/>
                </a:solidFill>
                <a:latin typeface="Arial" panose="020B0604020202020204" pitchFamily="34" charset="0"/>
                <a:ea typeface="微软雅黑" panose="020B0503020204020204" pitchFamily="34" charset="-122"/>
                <a:sym typeface="Arial" panose="020B0604020202020204" pitchFamily="34" charset="0"/>
              </a:rPr>
              <a:t>年，安全性经过充分验证</a:t>
            </a:r>
          </a:p>
        </p:txBody>
      </p:sp>
      <p:sp>
        <p:nvSpPr>
          <p:cNvPr id="64" name="ïṣlîďe"/>
          <p:cNvSpPr txBox="1"/>
          <p:nvPr/>
        </p:nvSpPr>
        <p:spPr bwMode="auto">
          <a:xfrm>
            <a:off x="333367" y="869363"/>
            <a:ext cx="5313537" cy="573220"/>
          </a:xfrm>
          <a:prstGeom prst="rect">
            <a:avLst/>
          </a:prstGeom>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squar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eaLnBrk="1" hangingPunct="1">
              <a:lnSpc>
                <a:spcPct val="120000"/>
              </a:lnSpc>
              <a:spcBef>
                <a:spcPct val="0"/>
              </a:spcBef>
              <a:buFontTx/>
              <a:buNone/>
            </a:pPr>
            <a:r>
              <a:rPr lang="zh-CN" altLang="en-US" sz="20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整体不良反应可控</a:t>
            </a:r>
            <a:r>
              <a:rPr lang="en-US" altLang="zh-CN" sz="20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20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多为轻度</a:t>
            </a:r>
            <a:r>
              <a:rPr lang="en-US" altLang="zh-CN" sz="20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20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停药后缓解</a:t>
            </a:r>
            <a:r>
              <a:rPr lang="en-US" altLang="zh-CN" sz="20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20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消失</a:t>
            </a:r>
          </a:p>
        </p:txBody>
      </p:sp>
      <p:sp>
        <p:nvSpPr>
          <p:cNvPr id="65" name="文本框 64"/>
          <p:cNvSpPr txBox="1"/>
          <p:nvPr/>
        </p:nvSpPr>
        <p:spPr>
          <a:xfrm>
            <a:off x="434853" y="5296299"/>
            <a:ext cx="5438016" cy="1193468"/>
          </a:xfrm>
          <a:prstGeom prst="rect">
            <a:avLst/>
          </a:prstGeom>
          <a:noFill/>
        </p:spPr>
        <p:txBody>
          <a:bodyPr wrap="square">
            <a:spAutoFit/>
          </a:bodyPr>
          <a:lstStyle/>
          <a:p>
            <a:pPr marL="285750" indent="-285750" latinLnBrk="1">
              <a:lnSpc>
                <a:spcPct val="114000"/>
              </a:lnSpc>
              <a:buFont typeface="Wingdings" panose="05000000000000000000" pitchFamily="2" charset="2"/>
              <a:buChar char="u"/>
            </a:pPr>
            <a:r>
              <a:rPr lang="zh-CN" altLang="en-US" sz="1600" dirty="0">
                <a:latin typeface="Arial" panose="020B0604020202020204" pitchFamily="34" charset="0"/>
                <a:ea typeface="微软雅黑" panose="020B0503020204020204" pitchFamily="34" charset="-122"/>
                <a:sym typeface="Arial" panose="020B0604020202020204" pitchFamily="34" charset="0"/>
              </a:rPr>
              <a:t>严重不良反应：</a:t>
            </a:r>
          </a:p>
          <a:p>
            <a:pPr latinLnBrk="1">
              <a:lnSpc>
                <a:spcPct val="114000"/>
              </a:lnSpc>
            </a:pPr>
            <a:r>
              <a:rPr lang="zh-CN" altLang="en-US" sz="1600" dirty="0">
                <a:latin typeface="Arial" panose="020B0604020202020204" pitchFamily="34" charset="0"/>
                <a:ea typeface="微软雅黑" panose="020B0503020204020204" pitchFamily="34" charset="-122"/>
                <a:sym typeface="Arial" panose="020B0604020202020204" pitchFamily="34" charset="0"/>
              </a:rPr>
              <a:t>发生频率不明的休克、过敏反应、及严重的血清钾值降低：需要进行充分的观察，如果发现有异常，就要停止给药，采取适当的措施。参见特殊患者和配伍。</a:t>
            </a:r>
          </a:p>
        </p:txBody>
      </p:sp>
      <p:sp>
        <p:nvSpPr>
          <p:cNvPr id="66" name="文本框 65"/>
          <p:cNvSpPr txBox="1"/>
          <p:nvPr/>
        </p:nvSpPr>
        <p:spPr>
          <a:xfrm>
            <a:off x="392425" y="1577382"/>
            <a:ext cx="2057281" cy="379976"/>
          </a:xfrm>
          <a:prstGeom prst="rect">
            <a:avLst/>
          </a:prstGeom>
          <a:noFill/>
        </p:spPr>
        <p:txBody>
          <a:bodyPr wrap="square">
            <a:spAutoFit/>
          </a:bodyPr>
          <a:lstStyle/>
          <a:p>
            <a:pPr marL="285750" indent="-285750" latinLnBrk="1">
              <a:lnSpc>
                <a:spcPct val="112000"/>
              </a:lnSpc>
              <a:buFont typeface="Wingdings" panose="05000000000000000000" pitchFamily="2" charset="2"/>
              <a:buChar char="u"/>
            </a:pPr>
            <a:r>
              <a:rPr lang="zh-CN" altLang="en-US" dirty="0">
                <a:latin typeface="Arial" panose="020B0604020202020204" pitchFamily="34" charset="0"/>
                <a:ea typeface="微软雅黑" panose="020B0503020204020204" pitchFamily="34" charset="-122"/>
                <a:sym typeface="Arial" panose="020B0604020202020204" pitchFamily="34" charset="0"/>
              </a:rPr>
              <a:t>一般不良反应：</a:t>
            </a:r>
            <a:endParaRPr lang="en-US" altLang="zh-CN" baseline="30000" dirty="0">
              <a:latin typeface="Arial" panose="020B0604020202020204" pitchFamily="34" charset="0"/>
              <a:ea typeface="微软雅黑" panose="020B0503020204020204" pitchFamily="34" charset="-122"/>
              <a:sym typeface="Arial" panose="020B0604020202020204" pitchFamily="34" charset="0"/>
            </a:endParaRPr>
          </a:p>
        </p:txBody>
      </p:sp>
      <p:sp>
        <p:nvSpPr>
          <p:cNvPr id="67" name="文本框 66"/>
          <p:cNvSpPr txBox="1"/>
          <p:nvPr/>
        </p:nvSpPr>
        <p:spPr>
          <a:xfrm>
            <a:off x="6416688" y="1648377"/>
            <a:ext cx="5209391" cy="4369145"/>
          </a:xfrm>
          <a:prstGeom prst="rect">
            <a:avLst/>
          </a:prstGeom>
          <a:noFill/>
        </p:spPr>
        <p:txBody>
          <a:bodyPr wrap="square">
            <a:spAutoFit/>
          </a:bodyPr>
          <a:lstStyle/>
          <a:p>
            <a:pPr marL="285750" indent="-285750" latinLnBrk="1">
              <a:lnSpc>
                <a:spcPct val="125000"/>
              </a:lnSpc>
              <a:spcAft>
                <a:spcPts val="600"/>
              </a:spcAft>
              <a:buFont typeface="Wingdings" panose="05000000000000000000" pitchFamily="2" charset="2"/>
              <a:buChar char="p"/>
            </a:pPr>
            <a:r>
              <a:rPr lang="zh-CN" altLang="en-US" dirty="0">
                <a:latin typeface="Arial" panose="020B0604020202020204" pitchFamily="34" charset="0"/>
                <a:ea typeface="微软雅黑" panose="020B0503020204020204" pitchFamily="34" charset="-122"/>
                <a:sym typeface="Arial" panose="020B0604020202020204" pitchFamily="34" charset="0"/>
              </a:rPr>
              <a:t>在</a:t>
            </a:r>
            <a:r>
              <a:rPr lang="zh-CN" altLang="en-US" b="1" dirty="0">
                <a:solidFill>
                  <a:srgbClr val="E47D13"/>
                </a:solidFill>
                <a:latin typeface="Arial" panose="020B0604020202020204" pitchFamily="34" charset="0"/>
                <a:ea typeface="微软雅黑" panose="020B0503020204020204" pitchFamily="34" charset="-122"/>
                <a:sym typeface="Arial" panose="020B0604020202020204" pitchFamily="34" charset="0"/>
              </a:rPr>
              <a:t>日本</a:t>
            </a:r>
            <a:r>
              <a:rPr lang="zh-CN" altLang="en-US" dirty="0">
                <a:latin typeface="Arial" panose="020B0604020202020204" pitchFamily="34" charset="0"/>
                <a:ea typeface="微软雅黑" panose="020B0503020204020204" pitchFamily="34" charset="-122"/>
                <a:sym typeface="Arial" panose="020B0604020202020204" pitchFamily="34" charset="0"/>
              </a:rPr>
              <a:t>原研</a:t>
            </a:r>
            <a:r>
              <a:rPr lang="en-US" altLang="zh-CN" dirty="0">
                <a:latin typeface="Arial" panose="020B0604020202020204" pitchFamily="34" charset="0"/>
                <a:ea typeface="微软雅黑" panose="020B0503020204020204" pitchFamily="34" charset="-122"/>
                <a:sym typeface="Arial" panose="020B0604020202020204" pitchFamily="34" charset="0"/>
              </a:rPr>
              <a:t>IF</a:t>
            </a:r>
            <a:r>
              <a:rPr lang="zh-CN" altLang="en-US" dirty="0">
                <a:latin typeface="Arial" panose="020B0604020202020204" pitchFamily="34" charset="0"/>
                <a:ea typeface="微软雅黑" panose="020B0503020204020204" pitchFamily="34" charset="-122"/>
                <a:sym typeface="Arial" panose="020B0604020202020204" pitchFamily="34" charset="0"/>
              </a:rPr>
              <a:t>资料中，吸入用盐酸丙卡特罗溶液药代动力学研究、临床安全性研究试验结果都明确了其临床应用的安全性、有效性。</a:t>
            </a:r>
            <a:endParaRPr lang="en-US" altLang="zh-CN" dirty="0">
              <a:latin typeface="Arial" panose="020B0604020202020204" pitchFamily="34" charset="0"/>
              <a:ea typeface="微软雅黑" panose="020B0503020204020204" pitchFamily="34" charset="-122"/>
              <a:sym typeface="Arial" panose="020B0604020202020204" pitchFamily="34" charset="0"/>
            </a:endParaRPr>
          </a:p>
          <a:p>
            <a:pPr marL="285750" indent="-285750" latinLnBrk="1">
              <a:lnSpc>
                <a:spcPct val="125000"/>
              </a:lnSpc>
              <a:spcAft>
                <a:spcPts val="600"/>
              </a:spcAft>
              <a:buFont typeface="Wingdings" panose="05000000000000000000" pitchFamily="2" charset="2"/>
              <a:buChar char="p"/>
            </a:pPr>
            <a:r>
              <a:rPr lang="zh-CN" altLang="en-US" dirty="0">
                <a:latin typeface="Arial" panose="020B0604020202020204" pitchFamily="34" charset="0"/>
                <a:ea typeface="微软雅黑" panose="020B0503020204020204" pitchFamily="34" charset="-122"/>
                <a:sym typeface="Arial" panose="020B0604020202020204" pitchFamily="34" charset="0"/>
              </a:rPr>
              <a:t>吸入用盐酸丙卡特罗溶液在日本上市多年，并进入了</a:t>
            </a:r>
            <a:r>
              <a:rPr lang="zh-CN" altLang="en-US" b="1" dirty="0">
                <a:solidFill>
                  <a:srgbClr val="E47D13"/>
                </a:solidFill>
                <a:latin typeface="Arial" panose="020B0604020202020204" pitchFamily="34" charset="0"/>
                <a:ea typeface="微软雅黑" panose="020B0503020204020204" pitchFamily="34" charset="-122"/>
                <a:sym typeface="Arial" panose="020B0604020202020204" pitchFamily="34" charset="0"/>
              </a:rPr>
              <a:t>印度尼西亚市场</a:t>
            </a:r>
            <a:r>
              <a:rPr lang="zh-CN" altLang="en-US" dirty="0">
                <a:latin typeface="Arial" panose="020B0604020202020204" pitchFamily="34" charset="0"/>
                <a:ea typeface="微软雅黑" panose="020B0503020204020204" pitchFamily="34" charset="-122"/>
                <a:sym typeface="Arial" panose="020B0604020202020204" pitchFamily="34" charset="0"/>
              </a:rPr>
              <a:t>，临床安全性、有效性也在临床实际应用中得到了充分验证，未见重大不良反应报道。</a:t>
            </a:r>
            <a:endParaRPr lang="en-US" altLang="zh-CN" dirty="0">
              <a:latin typeface="Arial" panose="020B0604020202020204" pitchFamily="34" charset="0"/>
              <a:ea typeface="微软雅黑" panose="020B0503020204020204" pitchFamily="34" charset="-122"/>
              <a:sym typeface="Arial" panose="020B0604020202020204" pitchFamily="34" charset="0"/>
            </a:endParaRPr>
          </a:p>
          <a:p>
            <a:pPr marL="285750" indent="-285750" latinLnBrk="1">
              <a:lnSpc>
                <a:spcPct val="125000"/>
              </a:lnSpc>
              <a:buFont typeface="Wingdings" panose="05000000000000000000" pitchFamily="2" charset="2"/>
              <a:buChar char="p"/>
            </a:pPr>
            <a:r>
              <a:rPr lang="zh-CN" altLang="en-US" dirty="0">
                <a:latin typeface="Arial" panose="020B0604020202020204" pitchFamily="34" charset="0"/>
                <a:ea typeface="微软雅黑" panose="020B0503020204020204" pitchFamily="34" charset="-122"/>
                <a:sym typeface="Arial" panose="020B0604020202020204" pitchFamily="34" charset="0"/>
              </a:rPr>
              <a:t>目前</a:t>
            </a:r>
            <a:r>
              <a:rPr lang="zh-CN" altLang="en-US" b="1" dirty="0">
                <a:solidFill>
                  <a:srgbClr val="E47D13"/>
                </a:solidFill>
                <a:latin typeface="Arial" panose="020B0604020202020204" pitchFamily="34" charset="0"/>
                <a:ea typeface="微软雅黑" panose="020B0503020204020204" pitchFamily="34" charset="-122"/>
                <a:sym typeface="Arial" panose="020B0604020202020204" pitchFamily="34" charset="0"/>
              </a:rPr>
              <a:t>国内</a:t>
            </a:r>
            <a:r>
              <a:rPr lang="zh-CN" altLang="en-US" dirty="0">
                <a:latin typeface="Arial" panose="020B0604020202020204" pitchFamily="34" charset="0"/>
                <a:ea typeface="微软雅黑" panose="020B0503020204020204" pitchFamily="34" charset="-122"/>
                <a:sym typeface="Arial" panose="020B0604020202020204" pitchFamily="34" charset="0"/>
              </a:rPr>
              <a:t>上市的有片剂、粉雾剂和口服溶液等剂型。各剂型适应症均相同，用量基本一致，临床安全性、有效性已经得到充分验证，上市多年来未查询到关于盐酸丙卡特罗的重大不良反应。</a:t>
            </a:r>
          </a:p>
        </p:txBody>
      </p:sp>
      <p:pic>
        <p:nvPicPr>
          <p:cNvPr id="69" name="图片 68"/>
          <p:cNvPicPr>
            <a:picLocks noChangeAspect="1"/>
          </p:cNvPicPr>
          <p:nvPr/>
        </p:nvPicPr>
        <p:blipFill>
          <a:blip r:embed="rId4"/>
          <a:stretch>
            <a:fillRect/>
          </a:stretch>
        </p:blipFill>
        <p:spPr>
          <a:xfrm>
            <a:off x="669924" y="1916290"/>
            <a:ext cx="5029061" cy="3535604"/>
          </a:xfrm>
          <a:prstGeom prst="rect">
            <a:avLst/>
          </a:prstGeom>
        </p:spPr>
      </p:pic>
      <p:sp>
        <p:nvSpPr>
          <p:cNvPr id="70" name="矩形 69"/>
          <p:cNvSpPr/>
          <p:nvPr/>
        </p:nvSpPr>
        <p:spPr>
          <a:xfrm>
            <a:off x="-1" y="0"/>
            <a:ext cx="1421067" cy="617575"/>
          </a:xfrm>
          <a:prstGeom prst="rect">
            <a:avLst/>
          </a:prstGeom>
          <a:solidFill>
            <a:srgbClr val="EAF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b="1" dirty="0">
                <a:solidFill>
                  <a:schemeClr val="tx1"/>
                </a:solidFill>
                <a:latin typeface="Arial" panose="020B0604020202020204" pitchFamily="34" charset="0"/>
                <a:ea typeface="微软雅黑" panose="020B0503020204020204" pitchFamily="34" charset="-122"/>
                <a:sym typeface="Arial" panose="020B0604020202020204" pitchFamily="34" charset="0"/>
              </a:rPr>
              <a:t>安全性</a:t>
            </a:r>
          </a:p>
        </p:txBody>
      </p:sp>
      <p:grpSp>
        <p:nvGrpSpPr>
          <p:cNvPr id="6" name="组合 5"/>
          <p:cNvGrpSpPr/>
          <p:nvPr/>
        </p:nvGrpSpPr>
        <p:grpSpPr>
          <a:xfrm>
            <a:off x="5819373" y="1130300"/>
            <a:ext cx="444578" cy="5439827"/>
            <a:chOff x="5222252" y="879499"/>
            <a:chExt cx="444578" cy="5439827"/>
          </a:xfrm>
        </p:grpSpPr>
        <p:grpSp>
          <p:nvGrpSpPr>
            <p:cNvPr id="27" name="îṥľîḓé"/>
            <p:cNvGrpSpPr/>
            <p:nvPr/>
          </p:nvGrpSpPr>
          <p:grpSpPr>
            <a:xfrm>
              <a:off x="5222252" y="879499"/>
              <a:ext cx="340929" cy="270264"/>
              <a:chOff x="4512559" y="2021518"/>
              <a:chExt cx="3166882" cy="3234064"/>
            </a:xfrm>
          </p:grpSpPr>
          <p:grpSp>
            <p:nvGrpSpPr>
              <p:cNvPr id="28" name="is1idé"/>
              <p:cNvGrpSpPr/>
              <p:nvPr/>
            </p:nvGrpSpPr>
            <p:grpSpPr>
              <a:xfrm>
                <a:off x="4512559" y="2209162"/>
                <a:ext cx="1371878" cy="2952798"/>
                <a:chOff x="4512559" y="2209162"/>
                <a:chExt cx="1371878" cy="2952798"/>
              </a:xfrm>
            </p:grpSpPr>
            <p:grpSp>
              <p:nvGrpSpPr>
                <p:cNvPr id="53" name="îşlïḑè"/>
                <p:cNvGrpSpPr/>
                <p:nvPr/>
              </p:nvGrpSpPr>
              <p:grpSpPr>
                <a:xfrm>
                  <a:off x="4708542" y="3050098"/>
                  <a:ext cx="935633" cy="1405976"/>
                  <a:chOff x="7868993" y="3085609"/>
                  <a:chExt cx="935633" cy="1405976"/>
                </a:xfrm>
                <a:solidFill>
                  <a:schemeClr val="accent1">
                    <a:lumMod val="75000"/>
                  </a:schemeClr>
                </a:solidFill>
              </p:grpSpPr>
              <p:sp>
                <p:nvSpPr>
                  <p:cNvPr id="57" name="ïSlîḍé"/>
                  <p:cNvSpPr/>
                  <p:nvPr/>
                </p:nvSpPr>
                <p:spPr>
                  <a:xfrm>
                    <a:off x="7868993" y="3085609"/>
                    <a:ext cx="796231" cy="613924"/>
                  </a:xfrm>
                  <a:custGeom>
                    <a:avLst/>
                    <a:gdLst/>
                    <a:ahLst/>
                    <a:cxnLst/>
                    <a:rect l="l" t="t" r="r" b="b"/>
                    <a:pathLst>
                      <a:path w="971" h="741" extrusionOk="0">
                        <a:moveTo>
                          <a:pt x="0" y="74"/>
                        </a:moveTo>
                        <a:lnTo>
                          <a:pt x="653" y="0"/>
                        </a:lnTo>
                        <a:lnTo>
                          <a:pt x="971" y="384"/>
                        </a:lnTo>
                        <a:lnTo>
                          <a:pt x="403" y="741"/>
                        </a:lnTo>
                        <a:lnTo>
                          <a:pt x="133" y="566"/>
                        </a:lnTo>
                        <a:lnTo>
                          <a:pt x="0" y="74"/>
                        </a:lnTo>
                        <a:close/>
                      </a:path>
                    </a:pathLst>
                  </a:custGeom>
                  <a:grpFill/>
                  <a:ln>
                    <a:noFill/>
                  </a:ln>
                </p:spPr>
                <p:txBody>
                  <a:bodyPr spcFirstLastPara="1" wrap="square" lIns="91440" tIns="45720" rIns="91440" bIns="45720" anchor="t" anchorCtr="0">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9pPr>
                  </a:lstStyle>
                  <a:p>
                    <a:pPr marL="0" marR="0" lvl="0" indent="0" algn="l" rtl="0">
                      <a:spcBef>
                        <a:spcPts val="0"/>
                      </a:spcBef>
                      <a:spcAft>
                        <a:spcPts val="0"/>
                      </a:spcAft>
                      <a:buNone/>
                    </a:pPr>
                    <a:endParaRPr sz="1800">
                      <a:solidFill>
                        <a:schemeClr val="dk1"/>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ïslíḓè"/>
                  <p:cNvSpPr/>
                  <p:nvPr/>
                </p:nvSpPr>
                <p:spPr>
                  <a:xfrm>
                    <a:off x="8080556" y="3131176"/>
                    <a:ext cx="487087" cy="325603"/>
                  </a:xfrm>
                  <a:custGeom>
                    <a:avLst/>
                    <a:gdLst/>
                    <a:ahLst/>
                    <a:cxnLst/>
                    <a:rect l="l" t="t" r="r" b="b"/>
                    <a:pathLst>
                      <a:path w="594" h="393" extrusionOk="0">
                        <a:moveTo>
                          <a:pt x="36" y="393"/>
                        </a:moveTo>
                        <a:lnTo>
                          <a:pt x="594" y="331"/>
                        </a:lnTo>
                        <a:lnTo>
                          <a:pt x="407" y="80"/>
                        </a:lnTo>
                        <a:lnTo>
                          <a:pt x="152" y="0"/>
                        </a:lnTo>
                        <a:lnTo>
                          <a:pt x="0" y="42"/>
                        </a:lnTo>
                        <a:lnTo>
                          <a:pt x="0" y="246"/>
                        </a:lnTo>
                        <a:lnTo>
                          <a:pt x="36" y="393"/>
                        </a:lnTo>
                        <a:close/>
                      </a:path>
                    </a:pathLst>
                  </a:custGeom>
                  <a:grpFill/>
                  <a:ln>
                    <a:noFill/>
                  </a:ln>
                </p:spPr>
                <p:txBody>
                  <a:bodyPr spcFirstLastPara="1" wrap="square" lIns="91440" tIns="45720" rIns="91440" bIns="45720" anchor="t" anchorCtr="0">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9pPr>
                  </a:lstStyle>
                  <a:p>
                    <a:pPr marL="0" marR="0" lvl="0" indent="0" algn="l" rtl="0">
                      <a:spcBef>
                        <a:spcPts val="0"/>
                      </a:spcBef>
                      <a:spcAft>
                        <a:spcPts val="0"/>
                      </a:spcAft>
                      <a:buNone/>
                    </a:pPr>
                    <a:endParaRPr sz="1800">
                      <a:solidFill>
                        <a:schemeClr val="dk1"/>
                      </a:solidFill>
                      <a:latin typeface="Arial" panose="020B0604020202020204" pitchFamily="34" charset="0"/>
                      <a:ea typeface="微软雅黑" panose="020B0503020204020204" pitchFamily="34" charset="-122"/>
                      <a:sym typeface="Arial" panose="020B0604020202020204" pitchFamily="34" charset="0"/>
                    </a:endParaRPr>
                  </a:p>
                </p:txBody>
              </p:sp>
              <p:sp>
                <p:nvSpPr>
                  <p:cNvPr id="59" name="îs1íďe"/>
                  <p:cNvSpPr/>
                  <p:nvPr/>
                </p:nvSpPr>
                <p:spPr>
                  <a:xfrm>
                    <a:off x="7923933" y="3772440"/>
                    <a:ext cx="436246" cy="687661"/>
                  </a:xfrm>
                  <a:custGeom>
                    <a:avLst/>
                    <a:gdLst/>
                    <a:ahLst/>
                    <a:cxnLst/>
                    <a:rect l="l" t="t" r="r" b="b"/>
                    <a:pathLst>
                      <a:path w="225" h="351" extrusionOk="0">
                        <a:moveTo>
                          <a:pt x="55" y="351"/>
                        </a:moveTo>
                        <a:cubicBezTo>
                          <a:pt x="210" y="304"/>
                          <a:pt x="210" y="304"/>
                          <a:pt x="210" y="304"/>
                        </a:cubicBezTo>
                        <a:cubicBezTo>
                          <a:pt x="225" y="70"/>
                          <a:pt x="225" y="70"/>
                          <a:pt x="225" y="70"/>
                        </a:cubicBezTo>
                        <a:cubicBezTo>
                          <a:pt x="163" y="0"/>
                          <a:pt x="163" y="0"/>
                          <a:pt x="163" y="0"/>
                        </a:cubicBezTo>
                        <a:cubicBezTo>
                          <a:pt x="163" y="0"/>
                          <a:pt x="38" y="82"/>
                          <a:pt x="36" y="84"/>
                        </a:cubicBezTo>
                        <a:cubicBezTo>
                          <a:pt x="35" y="85"/>
                          <a:pt x="0" y="200"/>
                          <a:pt x="0" y="200"/>
                        </a:cubicBezTo>
                        <a:lnTo>
                          <a:pt x="55" y="351"/>
                        </a:lnTo>
                        <a:close/>
                      </a:path>
                    </a:pathLst>
                  </a:custGeom>
                  <a:grpFill/>
                  <a:ln>
                    <a:noFill/>
                  </a:ln>
                </p:spPr>
                <p:txBody>
                  <a:bodyPr spcFirstLastPara="1" wrap="square" lIns="91440" tIns="45720" rIns="91440" bIns="45720" anchor="t" anchorCtr="0">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9pPr>
                  </a:lstStyle>
                  <a:p>
                    <a:pPr marL="0" marR="0" lvl="0" indent="0" algn="l" rtl="0">
                      <a:spcBef>
                        <a:spcPts val="0"/>
                      </a:spcBef>
                      <a:spcAft>
                        <a:spcPts val="0"/>
                      </a:spcAft>
                      <a:buNone/>
                    </a:pPr>
                    <a:endParaRPr sz="1800">
                      <a:solidFill>
                        <a:schemeClr val="dk1"/>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ís1îḍe"/>
                  <p:cNvSpPr/>
                  <p:nvPr/>
                </p:nvSpPr>
                <p:spPr>
                  <a:xfrm>
                    <a:off x="8169937" y="4023478"/>
                    <a:ext cx="634689" cy="468107"/>
                  </a:xfrm>
                  <a:custGeom>
                    <a:avLst/>
                    <a:gdLst/>
                    <a:ahLst/>
                    <a:cxnLst/>
                    <a:rect l="l" t="t" r="r" b="b"/>
                    <a:pathLst>
                      <a:path w="327" h="239" extrusionOk="0">
                        <a:moveTo>
                          <a:pt x="6" y="23"/>
                        </a:moveTo>
                        <a:cubicBezTo>
                          <a:pt x="327" y="0"/>
                          <a:pt x="327" y="0"/>
                          <a:pt x="327" y="0"/>
                        </a:cubicBezTo>
                        <a:cubicBezTo>
                          <a:pt x="249" y="160"/>
                          <a:pt x="249" y="160"/>
                          <a:pt x="249" y="160"/>
                        </a:cubicBezTo>
                        <a:cubicBezTo>
                          <a:pt x="249" y="160"/>
                          <a:pt x="113" y="239"/>
                          <a:pt x="108" y="239"/>
                        </a:cubicBezTo>
                        <a:cubicBezTo>
                          <a:pt x="103" y="238"/>
                          <a:pt x="3" y="152"/>
                          <a:pt x="1" y="152"/>
                        </a:cubicBezTo>
                        <a:cubicBezTo>
                          <a:pt x="0" y="151"/>
                          <a:pt x="6" y="23"/>
                          <a:pt x="6" y="23"/>
                        </a:cubicBezTo>
                        <a:close/>
                      </a:path>
                    </a:pathLst>
                  </a:custGeom>
                  <a:grpFill/>
                  <a:ln>
                    <a:noFill/>
                  </a:ln>
                </p:spPr>
                <p:txBody>
                  <a:bodyPr spcFirstLastPara="1" wrap="square" lIns="91440" tIns="45720" rIns="91440" bIns="45720" anchor="t" anchorCtr="0">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9pPr>
                  </a:lstStyle>
                  <a:p>
                    <a:pPr marL="0" marR="0" lvl="0" indent="0" algn="l" rtl="0">
                      <a:spcBef>
                        <a:spcPts val="0"/>
                      </a:spcBef>
                      <a:spcAft>
                        <a:spcPts val="0"/>
                      </a:spcAft>
                      <a:buNone/>
                    </a:pPr>
                    <a:endParaRPr sz="1800">
                      <a:solidFill>
                        <a:schemeClr val="dk1"/>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ïŝľîďè"/>
                  <p:cNvSpPr/>
                  <p:nvPr/>
                </p:nvSpPr>
                <p:spPr>
                  <a:xfrm>
                    <a:off x="8278998" y="3287763"/>
                    <a:ext cx="484626" cy="856676"/>
                  </a:xfrm>
                  <a:custGeom>
                    <a:avLst/>
                    <a:gdLst/>
                    <a:ahLst/>
                    <a:cxnLst/>
                    <a:rect l="l" t="t" r="r" b="b"/>
                    <a:pathLst>
                      <a:path w="591" h="1034" extrusionOk="0">
                        <a:moveTo>
                          <a:pt x="94" y="1034"/>
                        </a:moveTo>
                        <a:lnTo>
                          <a:pt x="579" y="968"/>
                        </a:lnTo>
                        <a:lnTo>
                          <a:pt x="591" y="497"/>
                        </a:lnTo>
                        <a:lnTo>
                          <a:pt x="402" y="24"/>
                        </a:lnTo>
                        <a:lnTo>
                          <a:pt x="321" y="0"/>
                        </a:lnTo>
                        <a:lnTo>
                          <a:pt x="0" y="19"/>
                        </a:lnTo>
                        <a:lnTo>
                          <a:pt x="94" y="1034"/>
                        </a:lnTo>
                        <a:close/>
                      </a:path>
                    </a:pathLst>
                  </a:custGeom>
                  <a:grpFill/>
                  <a:ln>
                    <a:noFill/>
                  </a:ln>
                </p:spPr>
                <p:txBody>
                  <a:bodyPr spcFirstLastPara="1" wrap="square" lIns="91440" tIns="45720" rIns="91440" bIns="45720" anchor="t" anchorCtr="0">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9pPr>
                  </a:lstStyle>
                  <a:p>
                    <a:pPr marL="0" marR="0" lvl="0" indent="0" algn="l" rtl="0">
                      <a:spcBef>
                        <a:spcPts val="0"/>
                      </a:spcBef>
                      <a:spcAft>
                        <a:spcPts val="0"/>
                      </a:spcAft>
                      <a:buNone/>
                    </a:pPr>
                    <a:endParaRPr sz="1800">
                      <a:solidFill>
                        <a:schemeClr val="dk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4" name="iśļíḋé"/>
                <p:cNvSpPr/>
                <p:nvPr/>
              </p:nvSpPr>
              <p:spPr>
                <a:xfrm>
                  <a:off x="4720022" y="2209162"/>
                  <a:ext cx="1164415" cy="2952798"/>
                </a:xfrm>
                <a:custGeom>
                  <a:avLst/>
                  <a:gdLst/>
                  <a:ahLst/>
                  <a:cxnLst/>
                  <a:rect l="l" t="t" r="r" b="b"/>
                  <a:pathLst>
                    <a:path w="600" h="1506" extrusionOk="0">
                      <a:moveTo>
                        <a:pt x="121" y="0"/>
                      </a:moveTo>
                      <a:cubicBezTo>
                        <a:pt x="0" y="438"/>
                        <a:pt x="0" y="438"/>
                        <a:pt x="0" y="438"/>
                      </a:cubicBezTo>
                      <a:cubicBezTo>
                        <a:pt x="118" y="618"/>
                        <a:pt x="118" y="618"/>
                        <a:pt x="118" y="618"/>
                      </a:cubicBezTo>
                      <a:cubicBezTo>
                        <a:pt x="119" y="617"/>
                        <a:pt x="119" y="616"/>
                        <a:pt x="119" y="615"/>
                      </a:cubicBezTo>
                      <a:cubicBezTo>
                        <a:pt x="119" y="614"/>
                        <a:pt x="120" y="613"/>
                        <a:pt x="120" y="612"/>
                      </a:cubicBezTo>
                      <a:cubicBezTo>
                        <a:pt x="120" y="612"/>
                        <a:pt x="120" y="611"/>
                        <a:pt x="121" y="610"/>
                      </a:cubicBezTo>
                      <a:cubicBezTo>
                        <a:pt x="121" y="609"/>
                        <a:pt x="121" y="608"/>
                        <a:pt x="121" y="607"/>
                      </a:cubicBezTo>
                      <a:cubicBezTo>
                        <a:pt x="129" y="581"/>
                        <a:pt x="139" y="560"/>
                        <a:pt x="151" y="544"/>
                      </a:cubicBezTo>
                      <a:cubicBezTo>
                        <a:pt x="163" y="529"/>
                        <a:pt x="176" y="518"/>
                        <a:pt x="190" y="514"/>
                      </a:cubicBezTo>
                      <a:cubicBezTo>
                        <a:pt x="205" y="510"/>
                        <a:pt x="220" y="511"/>
                        <a:pt x="235" y="519"/>
                      </a:cubicBezTo>
                      <a:cubicBezTo>
                        <a:pt x="250" y="527"/>
                        <a:pt x="266" y="541"/>
                        <a:pt x="280" y="561"/>
                      </a:cubicBezTo>
                      <a:cubicBezTo>
                        <a:pt x="294" y="582"/>
                        <a:pt x="306" y="608"/>
                        <a:pt x="316" y="636"/>
                      </a:cubicBezTo>
                      <a:cubicBezTo>
                        <a:pt x="325" y="665"/>
                        <a:pt x="332" y="696"/>
                        <a:pt x="336" y="728"/>
                      </a:cubicBezTo>
                      <a:cubicBezTo>
                        <a:pt x="340" y="760"/>
                        <a:pt x="341" y="793"/>
                        <a:pt x="339" y="824"/>
                      </a:cubicBezTo>
                      <a:cubicBezTo>
                        <a:pt x="336" y="855"/>
                        <a:pt x="331" y="885"/>
                        <a:pt x="322" y="912"/>
                      </a:cubicBezTo>
                      <a:cubicBezTo>
                        <a:pt x="314" y="938"/>
                        <a:pt x="303" y="958"/>
                        <a:pt x="290" y="973"/>
                      </a:cubicBezTo>
                      <a:cubicBezTo>
                        <a:pt x="277" y="987"/>
                        <a:pt x="263" y="996"/>
                        <a:pt x="249" y="998"/>
                      </a:cubicBezTo>
                      <a:cubicBezTo>
                        <a:pt x="234" y="1000"/>
                        <a:pt x="219" y="997"/>
                        <a:pt x="204" y="987"/>
                      </a:cubicBezTo>
                      <a:cubicBezTo>
                        <a:pt x="189" y="978"/>
                        <a:pt x="175" y="963"/>
                        <a:pt x="162" y="942"/>
                      </a:cubicBezTo>
                      <a:cubicBezTo>
                        <a:pt x="161" y="941"/>
                        <a:pt x="160" y="940"/>
                        <a:pt x="160" y="939"/>
                      </a:cubicBezTo>
                      <a:cubicBezTo>
                        <a:pt x="159" y="938"/>
                        <a:pt x="159" y="937"/>
                        <a:pt x="158" y="936"/>
                      </a:cubicBezTo>
                      <a:cubicBezTo>
                        <a:pt x="158" y="935"/>
                        <a:pt x="157" y="934"/>
                        <a:pt x="157" y="933"/>
                      </a:cubicBezTo>
                      <a:cubicBezTo>
                        <a:pt x="156" y="932"/>
                        <a:pt x="155" y="931"/>
                        <a:pt x="155" y="930"/>
                      </a:cubicBezTo>
                      <a:cubicBezTo>
                        <a:pt x="88" y="1148"/>
                        <a:pt x="88" y="1148"/>
                        <a:pt x="88" y="1148"/>
                      </a:cubicBezTo>
                      <a:cubicBezTo>
                        <a:pt x="303" y="1506"/>
                        <a:pt x="303" y="1506"/>
                        <a:pt x="303" y="1506"/>
                      </a:cubicBezTo>
                      <a:cubicBezTo>
                        <a:pt x="600" y="655"/>
                        <a:pt x="600" y="655"/>
                        <a:pt x="600" y="655"/>
                      </a:cubicBezTo>
                      <a:cubicBezTo>
                        <a:pt x="121" y="0"/>
                        <a:pt x="121" y="0"/>
                        <a:pt x="121" y="0"/>
                      </a:cubicBezTo>
                      <a:close/>
                    </a:path>
                  </a:pathLst>
                </a:custGeom>
                <a:solidFill>
                  <a:srgbClr val="94C84F"/>
                </a:solidFill>
                <a:ln>
                  <a:noFill/>
                </a:ln>
              </p:spPr>
              <p:txBody>
                <a:bodyPr spcFirstLastPara="1" wrap="square" lIns="91440" tIns="45720" rIns="91440" bIns="45720" anchor="t" anchorCtr="0">
                  <a:normAutofit fontScale="62500" lnSpcReduction="20000"/>
                </a:bodyPr>
                <a:lstStyle/>
                <a:p>
                  <a:pPr>
                    <a:buClr>
                      <a:srgbClr val="000000"/>
                    </a:buClr>
                    <a:buFont typeface="Arial" panose="020B0604020202020204"/>
                    <a:buNone/>
                  </a:pPr>
                  <a:endParaRPr>
                    <a:solidFill>
                      <a:schemeClr val="dk1"/>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íslíḋè"/>
                <p:cNvSpPr/>
                <p:nvPr/>
              </p:nvSpPr>
              <p:spPr>
                <a:xfrm>
                  <a:off x="4512559" y="3111407"/>
                  <a:ext cx="840511" cy="1313184"/>
                </a:xfrm>
                <a:custGeom>
                  <a:avLst/>
                  <a:gdLst/>
                  <a:ahLst/>
                  <a:cxnLst/>
                  <a:rect l="l" t="t" r="r" b="b"/>
                  <a:pathLst>
                    <a:path w="433" h="670" extrusionOk="0">
                      <a:moveTo>
                        <a:pt x="101" y="0"/>
                      </a:moveTo>
                      <a:cubicBezTo>
                        <a:pt x="220" y="182"/>
                        <a:pt x="220" y="182"/>
                        <a:pt x="220" y="182"/>
                      </a:cubicBezTo>
                      <a:cubicBezTo>
                        <a:pt x="232" y="200"/>
                        <a:pt x="232" y="200"/>
                        <a:pt x="232" y="200"/>
                      </a:cubicBezTo>
                      <a:cubicBezTo>
                        <a:pt x="232" y="198"/>
                        <a:pt x="232" y="196"/>
                        <a:pt x="233" y="193"/>
                      </a:cubicBezTo>
                      <a:cubicBezTo>
                        <a:pt x="233" y="191"/>
                        <a:pt x="233" y="189"/>
                        <a:pt x="234" y="187"/>
                      </a:cubicBezTo>
                      <a:cubicBezTo>
                        <a:pt x="234" y="185"/>
                        <a:pt x="235" y="183"/>
                        <a:pt x="235" y="181"/>
                      </a:cubicBezTo>
                      <a:cubicBezTo>
                        <a:pt x="236" y="179"/>
                        <a:pt x="236" y="177"/>
                        <a:pt x="237" y="175"/>
                      </a:cubicBezTo>
                      <a:cubicBezTo>
                        <a:pt x="237" y="174"/>
                        <a:pt x="237" y="173"/>
                        <a:pt x="237" y="172"/>
                      </a:cubicBezTo>
                      <a:cubicBezTo>
                        <a:pt x="238" y="171"/>
                        <a:pt x="238" y="171"/>
                        <a:pt x="238" y="170"/>
                      </a:cubicBezTo>
                      <a:cubicBezTo>
                        <a:pt x="238" y="169"/>
                        <a:pt x="239" y="168"/>
                        <a:pt x="239" y="167"/>
                      </a:cubicBezTo>
                      <a:cubicBezTo>
                        <a:pt x="239" y="166"/>
                        <a:pt x="239" y="165"/>
                        <a:pt x="240" y="164"/>
                      </a:cubicBezTo>
                      <a:cubicBezTo>
                        <a:pt x="247" y="141"/>
                        <a:pt x="255" y="122"/>
                        <a:pt x="266" y="109"/>
                      </a:cubicBezTo>
                      <a:cubicBezTo>
                        <a:pt x="276" y="95"/>
                        <a:pt x="288" y="86"/>
                        <a:pt x="301" y="82"/>
                      </a:cubicBezTo>
                      <a:cubicBezTo>
                        <a:pt x="313" y="79"/>
                        <a:pt x="327" y="80"/>
                        <a:pt x="340" y="87"/>
                      </a:cubicBezTo>
                      <a:cubicBezTo>
                        <a:pt x="354" y="94"/>
                        <a:pt x="367" y="106"/>
                        <a:pt x="380" y="125"/>
                      </a:cubicBezTo>
                      <a:cubicBezTo>
                        <a:pt x="392" y="143"/>
                        <a:pt x="403" y="166"/>
                        <a:pt x="411" y="191"/>
                      </a:cubicBezTo>
                      <a:cubicBezTo>
                        <a:pt x="419" y="216"/>
                        <a:pt x="425" y="243"/>
                        <a:pt x="429" y="271"/>
                      </a:cubicBezTo>
                      <a:cubicBezTo>
                        <a:pt x="432" y="299"/>
                        <a:pt x="433" y="328"/>
                        <a:pt x="431" y="356"/>
                      </a:cubicBezTo>
                      <a:cubicBezTo>
                        <a:pt x="429" y="383"/>
                        <a:pt x="425" y="409"/>
                        <a:pt x="417" y="433"/>
                      </a:cubicBezTo>
                      <a:cubicBezTo>
                        <a:pt x="409" y="456"/>
                        <a:pt x="400" y="474"/>
                        <a:pt x="389" y="487"/>
                      </a:cubicBezTo>
                      <a:cubicBezTo>
                        <a:pt x="378" y="500"/>
                        <a:pt x="365" y="507"/>
                        <a:pt x="352" y="509"/>
                      </a:cubicBezTo>
                      <a:cubicBezTo>
                        <a:pt x="339" y="512"/>
                        <a:pt x="326" y="509"/>
                        <a:pt x="313" y="500"/>
                      </a:cubicBezTo>
                      <a:cubicBezTo>
                        <a:pt x="300" y="492"/>
                        <a:pt x="287" y="479"/>
                        <a:pt x="275" y="460"/>
                      </a:cubicBezTo>
                      <a:cubicBezTo>
                        <a:pt x="275" y="459"/>
                        <a:pt x="274" y="458"/>
                        <a:pt x="274" y="457"/>
                      </a:cubicBezTo>
                      <a:cubicBezTo>
                        <a:pt x="273" y="456"/>
                        <a:pt x="272" y="455"/>
                        <a:pt x="272" y="455"/>
                      </a:cubicBezTo>
                      <a:cubicBezTo>
                        <a:pt x="271" y="454"/>
                        <a:pt x="271" y="453"/>
                        <a:pt x="270" y="452"/>
                      </a:cubicBezTo>
                      <a:cubicBezTo>
                        <a:pt x="270" y="451"/>
                        <a:pt x="269" y="450"/>
                        <a:pt x="269" y="449"/>
                      </a:cubicBezTo>
                      <a:cubicBezTo>
                        <a:pt x="268" y="447"/>
                        <a:pt x="267" y="445"/>
                        <a:pt x="266" y="444"/>
                      </a:cubicBezTo>
                      <a:cubicBezTo>
                        <a:pt x="265" y="442"/>
                        <a:pt x="264" y="440"/>
                        <a:pt x="263" y="438"/>
                      </a:cubicBezTo>
                      <a:cubicBezTo>
                        <a:pt x="262" y="437"/>
                        <a:pt x="261" y="435"/>
                        <a:pt x="261" y="433"/>
                      </a:cubicBezTo>
                      <a:cubicBezTo>
                        <a:pt x="260" y="431"/>
                        <a:pt x="259" y="429"/>
                        <a:pt x="258" y="428"/>
                      </a:cubicBezTo>
                      <a:cubicBezTo>
                        <a:pt x="251" y="450"/>
                        <a:pt x="251" y="450"/>
                        <a:pt x="251" y="450"/>
                      </a:cubicBezTo>
                      <a:cubicBezTo>
                        <a:pt x="184" y="670"/>
                        <a:pt x="184" y="670"/>
                        <a:pt x="184" y="670"/>
                      </a:cubicBezTo>
                      <a:cubicBezTo>
                        <a:pt x="0" y="364"/>
                        <a:pt x="0" y="364"/>
                        <a:pt x="0" y="364"/>
                      </a:cubicBezTo>
                      <a:lnTo>
                        <a:pt x="101" y="0"/>
                      </a:lnTo>
                      <a:close/>
                    </a:path>
                  </a:pathLst>
                </a:custGeom>
                <a:solidFill>
                  <a:schemeClr val="accent1"/>
                </a:solidFill>
                <a:ln>
                  <a:noFill/>
                </a:ln>
              </p:spPr>
              <p:txBody>
                <a:bodyPr spcFirstLastPara="1" wrap="square" lIns="91440" tIns="45720" rIns="91440" bIns="45720" anchor="t" anchorCtr="0">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9pPr>
                </a:lstStyle>
                <a:p>
                  <a:pPr marL="0" marR="0" lvl="0" indent="0" algn="l" rtl="0">
                    <a:spcBef>
                      <a:spcPts val="0"/>
                    </a:spcBef>
                    <a:spcAft>
                      <a:spcPts val="0"/>
                    </a:spcAft>
                    <a:buNone/>
                  </a:pPr>
                  <a:endParaRPr sz="1800">
                    <a:solidFill>
                      <a:schemeClr val="dk1"/>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ïṩ1iḋê"/>
                <p:cNvSpPr/>
                <p:nvPr/>
              </p:nvSpPr>
              <p:spPr>
                <a:xfrm>
                  <a:off x="4530599" y="3150346"/>
                  <a:ext cx="806891" cy="1235304"/>
                </a:xfrm>
                <a:custGeom>
                  <a:avLst/>
                  <a:gdLst/>
                  <a:ahLst/>
                  <a:cxnLst/>
                  <a:rect l="l" t="t" r="r" b="b"/>
                  <a:pathLst>
                    <a:path w="416" h="630" extrusionOk="0">
                      <a:moveTo>
                        <a:pt x="0" y="343"/>
                      </a:moveTo>
                      <a:cubicBezTo>
                        <a:pt x="95" y="0"/>
                        <a:pt x="95" y="0"/>
                        <a:pt x="95" y="0"/>
                      </a:cubicBezTo>
                      <a:cubicBezTo>
                        <a:pt x="227" y="202"/>
                        <a:pt x="227" y="202"/>
                        <a:pt x="227" y="202"/>
                      </a:cubicBezTo>
                      <a:cubicBezTo>
                        <a:pt x="231" y="181"/>
                        <a:pt x="231" y="181"/>
                        <a:pt x="231" y="181"/>
                      </a:cubicBezTo>
                      <a:cubicBezTo>
                        <a:pt x="231" y="179"/>
                        <a:pt x="231" y="177"/>
                        <a:pt x="232" y="175"/>
                      </a:cubicBezTo>
                      <a:cubicBezTo>
                        <a:pt x="232" y="173"/>
                        <a:pt x="232" y="171"/>
                        <a:pt x="233" y="169"/>
                      </a:cubicBezTo>
                      <a:cubicBezTo>
                        <a:pt x="233" y="167"/>
                        <a:pt x="234" y="165"/>
                        <a:pt x="234" y="163"/>
                      </a:cubicBezTo>
                      <a:cubicBezTo>
                        <a:pt x="235" y="161"/>
                        <a:pt x="237" y="153"/>
                        <a:pt x="237" y="153"/>
                      </a:cubicBezTo>
                      <a:cubicBezTo>
                        <a:pt x="238" y="149"/>
                        <a:pt x="238" y="149"/>
                        <a:pt x="238" y="149"/>
                      </a:cubicBezTo>
                      <a:cubicBezTo>
                        <a:pt x="238" y="146"/>
                        <a:pt x="238" y="146"/>
                        <a:pt x="238" y="146"/>
                      </a:cubicBezTo>
                      <a:cubicBezTo>
                        <a:pt x="245" y="125"/>
                        <a:pt x="253" y="107"/>
                        <a:pt x="263" y="94"/>
                      </a:cubicBezTo>
                      <a:cubicBezTo>
                        <a:pt x="273" y="81"/>
                        <a:pt x="283" y="73"/>
                        <a:pt x="294" y="70"/>
                      </a:cubicBezTo>
                      <a:cubicBezTo>
                        <a:pt x="298" y="69"/>
                        <a:pt x="302" y="68"/>
                        <a:pt x="306" y="68"/>
                      </a:cubicBezTo>
                      <a:cubicBezTo>
                        <a:pt x="313" y="68"/>
                        <a:pt x="320" y="70"/>
                        <a:pt x="327" y="74"/>
                      </a:cubicBezTo>
                      <a:cubicBezTo>
                        <a:pt x="340" y="81"/>
                        <a:pt x="352" y="92"/>
                        <a:pt x="364" y="109"/>
                      </a:cubicBezTo>
                      <a:cubicBezTo>
                        <a:pt x="376" y="127"/>
                        <a:pt x="386" y="148"/>
                        <a:pt x="394" y="173"/>
                      </a:cubicBezTo>
                      <a:cubicBezTo>
                        <a:pt x="402" y="198"/>
                        <a:pt x="408" y="224"/>
                        <a:pt x="412" y="252"/>
                      </a:cubicBezTo>
                      <a:cubicBezTo>
                        <a:pt x="415" y="280"/>
                        <a:pt x="416" y="308"/>
                        <a:pt x="414" y="335"/>
                      </a:cubicBezTo>
                      <a:cubicBezTo>
                        <a:pt x="412" y="363"/>
                        <a:pt x="408" y="388"/>
                        <a:pt x="400" y="410"/>
                      </a:cubicBezTo>
                      <a:cubicBezTo>
                        <a:pt x="393" y="432"/>
                        <a:pt x="384" y="449"/>
                        <a:pt x="373" y="462"/>
                      </a:cubicBezTo>
                      <a:cubicBezTo>
                        <a:pt x="364" y="473"/>
                        <a:pt x="353" y="479"/>
                        <a:pt x="342" y="481"/>
                      </a:cubicBezTo>
                      <a:cubicBezTo>
                        <a:pt x="340" y="482"/>
                        <a:pt x="337" y="482"/>
                        <a:pt x="335" y="482"/>
                      </a:cubicBezTo>
                      <a:cubicBezTo>
                        <a:pt x="326" y="482"/>
                        <a:pt x="317" y="479"/>
                        <a:pt x="308" y="474"/>
                      </a:cubicBezTo>
                      <a:cubicBezTo>
                        <a:pt x="296" y="466"/>
                        <a:pt x="284" y="453"/>
                        <a:pt x="273" y="436"/>
                      </a:cubicBezTo>
                      <a:cubicBezTo>
                        <a:pt x="271" y="433"/>
                        <a:pt x="271" y="433"/>
                        <a:pt x="271" y="433"/>
                      </a:cubicBezTo>
                      <a:cubicBezTo>
                        <a:pt x="268" y="428"/>
                        <a:pt x="268" y="428"/>
                        <a:pt x="268" y="428"/>
                      </a:cubicBezTo>
                      <a:cubicBezTo>
                        <a:pt x="268" y="427"/>
                        <a:pt x="267" y="426"/>
                        <a:pt x="267" y="425"/>
                      </a:cubicBezTo>
                      <a:cubicBezTo>
                        <a:pt x="266" y="423"/>
                        <a:pt x="265" y="422"/>
                        <a:pt x="264" y="420"/>
                      </a:cubicBezTo>
                      <a:cubicBezTo>
                        <a:pt x="263" y="418"/>
                        <a:pt x="263" y="417"/>
                        <a:pt x="262" y="416"/>
                      </a:cubicBezTo>
                      <a:cubicBezTo>
                        <a:pt x="262" y="416"/>
                        <a:pt x="260" y="411"/>
                        <a:pt x="259" y="410"/>
                      </a:cubicBezTo>
                      <a:cubicBezTo>
                        <a:pt x="258" y="408"/>
                        <a:pt x="257" y="406"/>
                        <a:pt x="257" y="404"/>
                      </a:cubicBezTo>
                      <a:cubicBezTo>
                        <a:pt x="248" y="384"/>
                        <a:pt x="248" y="384"/>
                        <a:pt x="248" y="384"/>
                      </a:cubicBezTo>
                      <a:cubicBezTo>
                        <a:pt x="172" y="630"/>
                        <a:pt x="172" y="630"/>
                        <a:pt x="172" y="630"/>
                      </a:cubicBezTo>
                      <a:lnTo>
                        <a:pt x="0" y="343"/>
                      </a:lnTo>
                      <a:close/>
                    </a:path>
                  </a:pathLst>
                </a:custGeom>
                <a:solidFill>
                  <a:schemeClr val="accent1"/>
                </a:solidFill>
                <a:ln>
                  <a:solidFill>
                    <a:schemeClr val="accent1"/>
                  </a:solidFill>
                </a:ln>
              </p:spPr>
              <p:txBody>
                <a:bodyPr spcFirstLastPara="1" wrap="square" lIns="91440" tIns="45720" rIns="91440" bIns="45720" anchor="t" anchorCtr="0">
                  <a:normAutofit fontScale="25000" lnSpcReduction="20000"/>
                </a:bodyPr>
                <a:lstStyle/>
                <a:p>
                  <a:pPr>
                    <a:buClr>
                      <a:srgbClr val="000000"/>
                    </a:buClr>
                    <a:buFont typeface="Arial" panose="020B0604020202020204"/>
                    <a:buNone/>
                  </a:pPr>
                  <a:endParaRPr>
                    <a:solidFill>
                      <a:schemeClr val="dk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9" name="íṣļíḓé"/>
              <p:cNvGrpSpPr/>
              <p:nvPr/>
            </p:nvGrpSpPr>
            <p:grpSpPr>
              <a:xfrm>
                <a:off x="4955364" y="2021518"/>
                <a:ext cx="2724076" cy="1471831"/>
                <a:chOff x="4955364" y="2021518"/>
                <a:chExt cx="2724076" cy="1471831"/>
              </a:xfrm>
            </p:grpSpPr>
            <p:grpSp>
              <p:nvGrpSpPr>
                <p:cNvPr id="43" name="íśḷïdé"/>
                <p:cNvGrpSpPr/>
                <p:nvPr/>
              </p:nvGrpSpPr>
              <p:grpSpPr>
                <a:xfrm>
                  <a:off x="5665495" y="2035603"/>
                  <a:ext cx="1486540" cy="1202564"/>
                  <a:chOff x="8825946" y="2071114"/>
                  <a:chExt cx="1486540" cy="1202564"/>
                </a:xfrm>
                <a:solidFill>
                  <a:schemeClr val="bg1">
                    <a:lumMod val="85000"/>
                  </a:schemeClr>
                </a:solidFill>
              </p:grpSpPr>
              <p:sp>
                <p:nvSpPr>
                  <p:cNvPr id="48" name="íšlîḓé"/>
                  <p:cNvSpPr/>
                  <p:nvPr/>
                </p:nvSpPr>
                <p:spPr>
                  <a:xfrm>
                    <a:off x="8957828" y="2071114"/>
                    <a:ext cx="572368" cy="584097"/>
                  </a:xfrm>
                  <a:custGeom>
                    <a:avLst/>
                    <a:gdLst/>
                    <a:ahLst/>
                    <a:cxnLst/>
                    <a:rect l="l" t="t" r="r" b="b"/>
                    <a:pathLst>
                      <a:path w="698" h="705" extrusionOk="0">
                        <a:moveTo>
                          <a:pt x="168" y="0"/>
                        </a:moveTo>
                        <a:lnTo>
                          <a:pt x="0" y="485"/>
                        </a:lnTo>
                        <a:lnTo>
                          <a:pt x="457" y="705"/>
                        </a:lnTo>
                        <a:lnTo>
                          <a:pt x="698" y="606"/>
                        </a:lnTo>
                        <a:lnTo>
                          <a:pt x="660" y="352"/>
                        </a:lnTo>
                        <a:lnTo>
                          <a:pt x="168" y="0"/>
                        </a:lnTo>
                        <a:close/>
                      </a:path>
                    </a:pathLst>
                  </a:custGeom>
                  <a:grpFill/>
                  <a:ln>
                    <a:noFill/>
                  </a:ln>
                </p:spPr>
                <p:txBody>
                  <a:bodyPr spcFirstLastPara="1" wrap="square" lIns="91440" tIns="45720" rIns="91440" bIns="45720" anchor="t" anchorCtr="0">
                    <a:normAutofit fontScale="25000" lnSpcReduction="20000"/>
                  </a:bodyPr>
                  <a:lstStyle/>
                  <a:p>
                    <a:pPr>
                      <a:buClr>
                        <a:srgbClr val="000000"/>
                      </a:buClr>
                      <a:buFont typeface="Arial" panose="020B0604020202020204"/>
                      <a:buNone/>
                    </a:pPr>
                    <a:endParaRPr>
                      <a:solidFill>
                        <a:schemeClr val="dk1"/>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isļiḑé"/>
                  <p:cNvSpPr/>
                  <p:nvPr/>
                </p:nvSpPr>
                <p:spPr>
                  <a:xfrm>
                    <a:off x="8825946" y="2484113"/>
                    <a:ext cx="424766" cy="572498"/>
                  </a:xfrm>
                  <a:custGeom>
                    <a:avLst/>
                    <a:gdLst/>
                    <a:ahLst/>
                    <a:cxnLst/>
                    <a:rect l="l" t="t" r="r" b="b"/>
                    <a:pathLst>
                      <a:path w="518" h="691" extrusionOk="0">
                        <a:moveTo>
                          <a:pt x="518" y="71"/>
                        </a:moveTo>
                        <a:lnTo>
                          <a:pt x="303" y="691"/>
                        </a:lnTo>
                        <a:lnTo>
                          <a:pt x="45" y="407"/>
                        </a:lnTo>
                        <a:lnTo>
                          <a:pt x="0" y="94"/>
                        </a:lnTo>
                        <a:lnTo>
                          <a:pt x="166" y="0"/>
                        </a:lnTo>
                        <a:lnTo>
                          <a:pt x="518" y="71"/>
                        </a:lnTo>
                        <a:close/>
                      </a:path>
                    </a:pathLst>
                  </a:custGeom>
                  <a:grpFill/>
                  <a:ln>
                    <a:noFill/>
                  </a:ln>
                </p:spPr>
                <p:txBody>
                  <a:bodyPr spcFirstLastPara="1" wrap="square" lIns="91440" tIns="45720" rIns="91440" bIns="45720" anchor="t" anchorCtr="0">
                    <a:normAutofit fontScale="25000" lnSpcReduction="20000"/>
                  </a:bodyPr>
                  <a:lstStyle/>
                  <a:p>
                    <a:pPr>
                      <a:buClr>
                        <a:srgbClr val="000000"/>
                      </a:buClr>
                      <a:buFont typeface="Arial" panose="020B0604020202020204"/>
                      <a:buNone/>
                    </a:pPr>
                    <a:endParaRPr>
                      <a:solidFill>
                        <a:schemeClr val="dk1"/>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iś1ïḋè"/>
                  <p:cNvSpPr/>
                  <p:nvPr/>
                </p:nvSpPr>
                <p:spPr>
                  <a:xfrm>
                    <a:off x="9588416" y="2502765"/>
                    <a:ext cx="724070" cy="486333"/>
                  </a:xfrm>
                  <a:custGeom>
                    <a:avLst/>
                    <a:gdLst/>
                    <a:ahLst/>
                    <a:cxnLst/>
                    <a:rect l="l" t="t" r="r" b="b"/>
                    <a:pathLst>
                      <a:path w="883" h="587" extrusionOk="0">
                        <a:moveTo>
                          <a:pt x="883" y="78"/>
                        </a:moveTo>
                        <a:lnTo>
                          <a:pt x="665" y="587"/>
                        </a:lnTo>
                        <a:lnTo>
                          <a:pt x="137" y="411"/>
                        </a:lnTo>
                        <a:lnTo>
                          <a:pt x="0" y="142"/>
                        </a:lnTo>
                        <a:lnTo>
                          <a:pt x="279" y="0"/>
                        </a:lnTo>
                        <a:lnTo>
                          <a:pt x="883" y="78"/>
                        </a:lnTo>
                        <a:close/>
                      </a:path>
                    </a:pathLst>
                  </a:custGeom>
                  <a:grpFill/>
                  <a:ln>
                    <a:noFill/>
                  </a:ln>
                </p:spPr>
                <p:txBody>
                  <a:bodyPr spcFirstLastPara="1" wrap="square" lIns="91440" tIns="45720" rIns="91440" bIns="45720" anchor="t" anchorCtr="0">
                    <a:normAutofit fontScale="25000" lnSpcReduction="20000"/>
                  </a:bodyPr>
                  <a:lstStyle/>
                  <a:p>
                    <a:pPr>
                      <a:buClr>
                        <a:srgbClr val="000000"/>
                      </a:buClr>
                      <a:buFont typeface="Arial" panose="020B0604020202020204"/>
                      <a:buNone/>
                    </a:pPr>
                    <a:endParaRPr>
                      <a:solidFill>
                        <a:schemeClr val="dk1"/>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ïṡḻíďé"/>
                  <p:cNvSpPr/>
                  <p:nvPr/>
                </p:nvSpPr>
                <p:spPr>
                  <a:xfrm>
                    <a:off x="9654156" y="2778231"/>
                    <a:ext cx="432966" cy="495447"/>
                  </a:xfrm>
                  <a:custGeom>
                    <a:avLst/>
                    <a:gdLst/>
                    <a:ahLst/>
                    <a:cxnLst/>
                    <a:rect l="l" t="t" r="r" b="b"/>
                    <a:pathLst>
                      <a:path w="223" h="253" extrusionOk="0">
                        <a:moveTo>
                          <a:pt x="83" y="0"/>
                        </a:moveTo>
                        <a:cubicBezTo>
                          <a:pt x="0" y="241"/>
                          <a:pt x="0" y="241"/>
                          <a:pt x="0" y="241"/>
                        </a:cubicBezTo>
                        <a:cubicBezTo>
                          <a:pt x="118" y="253"/>
                          <a:pt x="118" y="253"/>
                          <a:pt x="118" y="253"/>
                        </a:cubicBezTo>
                        <a:cubicBezTo>
                          <a:pt x="118" y="253"/>
                          <a:pt x="223" y="198"/>
                          <a:pt x="223" y="193"/>
                        </a:cubicBezTo>
                        <a:cubicBezTo>
                          <a:pt x="223" y="188"/>
                          <a:pt x="203" y="75"/>
                          <a:pt x="203" y="75"/>
                        </a:cubicBezTo>
                        <a:lnTo>
                          <a:pt x="83" y="0"/>
                        </a:lnTo>
                        <a:close/>
                      </a:path>
                    </a:pathLst>
                  </a:custGeom>
                  <a:grpFill/>
                  <a:ln>
                    <a:noFill/>
                  </a:ln>
                </p:spPr>
                <p:txBody>
                  <a:bodyPr spcFirstLastPara="1" wrap="square" lIns="91440" tIns="45720" rIns="91440" bIns="45720" anchor="t" anchorCtr="0">
                    <a:normAutofit fontScale="25000" lnSpcReduction="20000"/>
                  </a:bodyPr>
                  <a:lstStyle/>
                  <a:p>
                    <a:pPr>
                      <a:buClr>
                        <a:srgbClr val="000000"/>
                      </a:buClr>
                      <a:buFont typeface="Arial" panose="020B0604020202020204"/>
                      <a:buNone/>
                    </a:pPr>
                    <a:endParaRPr>
                      <a:solidFill>
                        <a:schemeClr val="dk1"/>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iSḻîḓe"/>
                  <p:cNvSpPr/>
                  <p:nvPr/>
                </p:nvSpPr>
                <p:spPr>
                  <a:xfrm>
                    <a:off x="9014408" y="2524307"/>
                    <a:ext cx="874952" cy="642922"/>
                  </a:xfrm>
                  <a:custGeom>
                    <a:avLst/>
                    <a:gdLst/>
                    <a:ahLst/>
                    <a:cxnLst/>
                    <a:rect l="l" t="t" r="r" b="b"/>
                    <a:pathLst>
                      <a:path w="451" h="328" extrusionOk="0">
                        <a:moveTo>
                          <a:pt x="451" y="138"/>
                        </a:moveTo>
                        <a:cubicBezTo>
                          <a:pt x="451" y="138"/>
                          <a:pt x="395" y="328"/>
                          <a:pt x="400" y="327"/>
                        </a:cubicBezTo>
                        <a:cubicBezTo>
                          <a:pt x="405" y="326"/>
                          <a:pt x="22" y="247"/>
                          <a:pt x="22" y="247"/>
                        </a:cubicBezTo>
                        <a:cubicBezTo>
                          <a:pt x="0" y="169"/>
                          <a:pt x="0" y="169"/>
                          <a:pt x="0" y="169"/>
                        </a:cubicBezTo>
                        <a:cubicBezTo>
                          <a:pt x="42" y="0"/>
                          <a:pt x="42" y="0"/>
                          <a:pt x="42" y="0"/>
                        </a:cubicBezTo>
                        <a:lnTo>
                          <a:pt x="451" y="138"/>
                        </a:lnTo>
                        <a:close/>
                      </a:path>
                    </a:pathLst>
                  </a:custGeom>
                  <a:grpFill/>
                  <a:ln>
                    <a:noFill/>
                  </a:ln>
                </p:spPr>
                <p:txBody>
                  <a:bodyPr spcFirstLastPara="1" wrap="square" lIns="91440" tIns="45720" rIns="91440" bIns="45720" anchor="t" anchorCtr="0">
                    <a:normAutofit fontScale="25000" lnSpcReduction="20000"/>
                  </a:bodyPr>
                  <a:lstStyle/>
                  <a:p>
                    <a:pPr>
                      <a:buClr>
                        <a:srgbClr val="000000"/>
                      </a:buClr>
                      <a:buFont typeface="Arial" panose="020B0604020202020204"/>
                      <a:buNone/>
                    </a:pPr>
                    <a:endParaRPr>
                      <a:solidFill>
                        <a:schemeClr val="dk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4" name="ïšľîḍe"/>
                <p:cNvSpPr/>
                <p:nvPr/>
              </p:nvSpPr>
              <p:spPr>
                <a:xfrm>
                  <a:off x="4955364" y="2193422"/>
                  <a:ext cx="2724076" cy="1299927"/>
                </a:xfrm>
                <a:custGeom>
                  <a:avLst/>
                  <a:gdLst/>
                  <a:ahLst/>
                  <a:cxnLst/>
                  <a:rect l="l" t="t" r="r" b="b"/>
                  <a:pathLst>
                    <a:path w="1404" h="663" extrusionOk="0">
                      <a:moveTo>
                        <a:pt x="455" y="0"/>
                      </a:moveTo>
                      <a:cubicBezTo>
                        <a:pt x="0" y="8"/>
                        <a:pt x="0" y="8"/>
                        <a:pt x="0" y="8"/>
                      </a:cubicBezTo>
                      <a:cubicBezTo>
                        <a:pt x="479" y="663"/>
                        <a:pt x="479" y="663"/>
                        <a:pt x="479" y="663"/>
                      </a:cubicBezTo>
                      <a:cubicBezTo>
                        <a:pt x="1404" y="587"/>
                        <a:pt x="1404" y="587"/>
                        <a:pt x="1404" y="587"/>
                      </a:cubicBezTo>
                      <a:cubicBezTo>
                        <a:pt x="1120" y="269"/>
                        <a:pt x="1120" y="269"/>
                        <a:pt x="1120" y="269"/>
                      </a:cubicBezTo>
                      <a:cubicBezTo>
                        <a:pt x="876" y="280"/>
                        <a:pt x="876" y="280"/>
                        <a:pt x="876" y="280"/>
                      </a:cubicBezTo>
                      <a:cubicBezTo>
                        <a:pt x="876" y="281"/>
                        <a:pt x="877" y="282"/>
                        <a:pt x="877" y="282"/>
                      </a:cubicBezTo>
                      <a:cubicBezTo>
                        <a:pt x="878" y="283"/>
                        <a:pt x="879" y="284"/>
                        <a:pt x="879" y="284"/>
                      </a:cubicBezTo>
                      <a:cubicBezTo>
                        <a:pt x="880" y="285"/>
                        <a:pt x="881" y="286"/>
                        <a:pt x="881" y="286"/>
                      </a:cubicBezTo>
                      <a:cubicBezTo>
                        <a:pt x="882" y="287"/>
                        <a:pt x="882" y="288"/>
                        <a:pt x="883" y="289"/>
                      </a:cubicBezTo>
                      <a:cubicBezTo>
                        <a:pt x="899" y="308"/>
                        <a:pt x="909" y="326"/>
                        <a:pt x="913" y="344"/>
                      </a:cubicBezTo>
                      <a:cubicBezTo>
                        <a:pt x="918" y="361"/>
                        <a:pt x="916" y="377"/>
                        <a:pt x="909" y="391"/>
                      </a:cubicBezTo>
                      <a:cubicBezTo>
                        <a:pt x="902" y="405"/>
                        <a:pt x="889" y="417"/>
                        <a:pt x="871" y="426"/>
                      </a:cubicBezTo>
                      <a:cubicBezTo>
                        <a:pt x="853" y="435"/>
                        <a:pt x="829" y="441"/>
                        <a:pt x="801" y="443"/>
                      </a:cubicBezTo>
                      <a:cubicBezTo>
                        <a:pt x="772" y="445"/>
                        <a:pt x="741" y="442"/>
                        <a:pt x="710" y="436"/>
                      </a:cubicBezTo>
                      <a:cubicBezTo>
                        <a:pt x="679" y="430"/>
                        <a:pt x="648" y="420"/>
                        <a:pt x="618" y="408"/>
                      </a:cubicBezTo>
                      <a:cubicBezTo>
                        <a:pt x="588" y="396"/>
                        <a:pt x="560" y="381"/>
                        <a:pt x="536" y="364"/>
                      </a:cubicBezTo>
                      <a:cubicBezTo>
                        <a:pt x="511" y="347"/>
                        <a:pt x="490" y="328"/>
                        <a:pt x="475" y="308"/>
                      </a:cubicBezTo>
                      <a:cubicBezTo>
                        <a:pt x="459" y="288"/>
                        <a:pt x="451" y="269"/>
                        <a:pt x="448" y="251"/>
                      </a:cubicBezTo>
                      <a:cubicBezTo>
                        <a:pt x="446" y="234"/>
                        <a:pt x="449" y="219"/>
                        <a:pt x="458" y="205"/>
                      </a:cubicBezTo>
                      <a:cubicBezTo>
                        <a:pt x="467" y="192"/>
                        <a:pt x="481" y="181"/>
                        <a:pt x="500" y="173"/>
                      </a:cubicBezTo>
                      <a:cubicBezTo>
                        <a:pt x="519" y="166"/>
                        <a:pt x="543" y="161"/>
                        <a:pt x="571" y="160"/>
                      </a:cubicBezTo>
                      <a:cubicBezTo>
                        <a:pt x="572" y="160"/>
                        <a:pt x="573" y="160"/>
                        <a:pt x="574" y="160"/>
                      </a:cubicBezTo>
                      <a:cubicBezTo>
                        <a:pt x="576" y="160"/>
                        <a:pt x="577" y="160"/>
                        <a:pt x="578" y="160"/>
                      </a:cubicBezTo>
                      <a:cubicBezTo>
                        <a:pt x="579" y="160"/>
                        <a:pt x="580" y="160"/>
                        <a:pt x="582" y="160"/>
                      </a:cubicBezTo>
                      <a:cubicBezTo>
                        <a:pt x="583" y="160"/>
                        <a:pt x="584" y="160"/>
                        <a:pt x="585" y="160"/>
                      </a:cubicBezTo>
                      <a:cubicBezTo>
                        <a:pt x="455" y="0"/>
                        <a:pt x="455" y="0"/>
                        <a:pt x="455" y="0"/>
                      </a:cubicBezTo>
                      <a:close/>
                    </a:path>
                  </a:pathLst>
                </a:custGeom>
                <a:solidFill>
                  <a:schemeClr val="bg1">
                    <a:lumMod val="95000"/>
                  </a:schemeClr>
                </a:solidFill>
                <a:ln>
                  <a:noFill/>
                </a:ln>
              </p:spPr>
              <p:txBody>
                <a:bodyPr spcFirstLastPara="1" wrap="square" lIns="91440" tIns="45720" rIns="91440" bIns="45720" anchor="t" anchorCtr="0">
                  <a:normAutofit fontScale="25000" lnSpcReduction="20000"/>
                </a:bodyPr>
                <a:lstStyle/>
                <a:p>
                  <a:pPr>
                    <a:buClr>
                      <a:srgbClr val="000000"/>
                    </a:buClr>
                    <a:buFont typeface="Arial" panose="020B0604020202020204"/>
                    <a:buNone/>
                  </a:pPr>
                  <a:endParaRPr>
                    <a:solidFill>
                      <a:schemeClr val="dk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5" name="ïSḷidê"/>
                <p:cNvGrpSpPr/>
                <p:nvPr/>
              </p:nvGrpSpPr>
              <p:grpSpPr>
                <a:xfrm>
                  <a:off x="5927758" y="2021518"/>
                  <a:ext cx="1224276" cy="850877"/>
                  <a:chOff x="9088209" y="2057029"/>
                  <a:chExt cx="1224276" cy="850877"/>
                </a:xfrm>
                <a:solidFill>
                  <a:schemeClr val="bg1">
                    <a:lumMod val="95000"/>
                  </a:schemeClr>
                </a:solidFill>
              </p:grpSpPr>
              <p:sp>
                <p:nvSpPr>
                  <p:cNvPr id="46" name="ïṥļïḋe"/>
                  <p:cNvSpPr/>
                  <p:nvPr/>
                </p:nvSpPr>
                <p:spPr>
                  <a:xfrm>
                    <a:off x="9088209" y="2057029"/>
                    <a:ext cx="1224276" cy="850877"/>
                  </a:xfrm>
                  <a:custGeom>
                    <a:avLst/>
                    <a:gdLst/>
                    <a:ahLst/>
                    <a:cxnLst/>
                    <a:rect l="l" t="t" r="r" b="b"/>
                    <a:pathLst>
                      <a:path w="631" h="434" extrusionOk="0">
                        <a:moveTo>
                          <a:pt x="399" y="0"/>
                        </a:moveTo>
                        <a:cubicBezTo>
                          <a:pt x="4" y="7"/>
                          <a:pt x="4" y="7"/>
                          <a:pt x="4" y="7"/>
                        </a:cubicBezTo>
                        <a:cubicBezTo>
                          <a:pt x="137" y="168"/>
                          <a:pt x="137" y="168"/>
                          <a:pt x="137" y="168"/>
                        </a:cubicBezTo>
                        <a:cubicBezTo>
                          <a:pt x="150" y="184"/>
                          <a:pt x="150" y="184"/>
                          <a:pt x="150" y="184"/>
                        </a:cubicBezTo>
                        <a:cubicBezTo>
                          <a:pt x="148" y="184"/>
                          <a:pt x="145" y="184"/>
                          <a:pt x="143" y="184"/>
                        </a:cubicBezTo>
                        <a:cubicBezTo>
                          <a:pt x="141" y="184"/>
                          <a:pt x="139" y="184"/>
                          <a:pt x="137" y="183"/>
                        </a:cubicBezTo>
                        <a:cubicBezTo>
                          <a:pt x="135" y="183"/>
                          <a:pt x="133" y="183"/>
                          <a:pt x="131" y="183"/>
                        </a:cubicBezTo>
                        <a:cubicBezTo>
                          <a:pt x="128" y="183"/>
                          <a:pt x="126" y="183"/>
                          <a:pt x="124" y="183"/>
                        </a:cubicBezTo>
                        <a:cubicBezTo>
                          <a:pt x="123" y="183"/>
                          <a:pt x="122" y="183"/>
                          <a:pt x="121" y="183"/>
                        </a:cubicBezTo>
                        <a:cubicBezTo>
                          <a:pt x="119" y="183"/>
                          <a:pt x="118" y="183"/>
                          <a:pt x="117" y="183"/>
                        </a:cubicBezTo>
                        <a:cubicBezTo>
                          <a:pt x="116" y="183"/>
                          <a:pt x="115" y="183"/>
                          <a:pt x="113" y="183"/>
                        </a:cubicBezTo>
                        <a:cubicBezTo>
                          <a:pt x="112" y="183"/>
                          <a:pt x="111" y="183"/>
                          <a:pt x="110" y="183"/>
                        </a:cubicBezTo>
                        <a:cubicBezTo>
                          <a:pt x="85" y="184"/>
                          <a:pt x="64" y="188"/>
                          <a:pt x="48" y="195"/>
                        </a:cubicBezTo>
                        <a:cubicBezTo>
                          <a:pt x="31" y="202"/>
                          <a:pt x="18" y="211"/>
                          <a:pt x="11" y="223"/>
                        </a:cubicBezTo>
                        <a:cubicBezTo>
                          <a:pt x="3" y="235"/>
                          <a:pt x="0" y="249"/>
                          <a:pt x="2" y="264"/>
                        </a:cubicBezTo>
                        <a:cubicBezTo>
                          <a:pt x="4" y="279"/>
                          <a:pt x="12" y="296"/>
                          <a:pt x="26" y="314"/>
                        </a:cubicBezTo>
                        <a:cubicBezTo>
                          <a:pt x="39" y="331"/>
                          <a:pt x="58" y="348"/>
                          <a:pt x="79" y="363"/>
                        </a:cubicBezTo>
                        <a:cubicBezTo>
                          <a:pt x="101" y="378"/>
                          <a:pt x="126" y="391"/>
                          <a:pt x="152" y="402"/>
                        </a:cubicBezTo>
                        <a:cubicBezTo>
                          <a:pt x="178" y="413"/>
                          <a:pt x="206" y="421"/>
                          <a:pt x="233" y="426"/>
                        </a:cubicBezTo>
                        <a:cubicBezTo>
                          <a:pt x="260" y="432"/>
                          <a:pt x="287" y="434"/>
                          <a:pt x="313" y="432"/>
                        </a:cubicBezTo>
                        <a:cubicBezTo>
                          <a:pt x="338" y="431"/>
                          <a:pt x="358" y="426"/>
                          <a:pt x="375" y="418"/>
                        </a:cubicBezTo>
                        <a:cubicBezTo>
                          <a:pt x="391" y="410"/>
                          <a:pt x="402" y="400"/>
                          <a:pt x="408" y="387"/>
                        </a:cubicBezTo>
                        <a:cubicBezTo>
                          <a:pt x="415" y="375"/>
                          <a:pt x="416" y="361"/>
                          <a:pt x="413" y="345"/>
                        </a:cubicBezTo>
                        <a:cubicBezTo>
                          <a:pt x="409" y="330"/>
                          <a:pt x="400" y="314"/>
                          <a:pt x="386" y="297"/>
                        </a:cubicBezTo>
                        <a:cubicBezTo>
                          <a:pt x="385" y="296"/>
                          <a:pt x="385" y="295"/>
                          <a:pt x="384" y="295"/>
                        </a:cubicBezTo>
                        <a:cubicBezTo>
                          <a:pt x="383" y="294"/>
                          <a:pt x="383" y="293"/>
                          <a:pt x="382" y="293"/>
                        </a:cubicBezTo>
                        <a:cubicBezTo>
                          <a:pt x="382" y="292"/>
                          <a:pt x="381" y="291"/>
                          <a:pt x="380" y="291"/>
                        </a:cubicBezTo>
                        <a:cubicBezTo>
                          <a:pt x="380" y="290"/>
                          <a:pt x="379" y="289"/>
                          <a:pt x="379" y="289"/>
                        </a:cubicBezTo>
                        <a:cubicBezTo>
                          <a:pt x="377" y="287"/>
                          <a:pt x="376" y="286"/>
                          <a:pt x="375" y="284"/>
                        </a:cubicBezTo>
                        <a:cubicBezTo>
                          <a:pt x="373" y="283"/>
                          <a:pt x="372" y="282"/>
                          <a:pt x="370" y="280"/>
                        </a:cubicBezTo>
                        <a:cubicBezTo>
                          <a:pt x="369" y="279"/>
                          <a:pt x="368" y="278"/>
                          <a:pt x="366" y="276"/>
                        </a:cubicBezTo>
                        <a:cubicBezTo>
                          <a:pt x="365" y="275"/>
                          <a:pt x="363" y="274"/>
                          <a:pt x="362" y="272"/>
                        </a:cubicBezTo>
                        <a:cubicBezTo>
                          <a:pt x="385" y="271"/>
                          <a:pt x="385" y="271"/>
                          <a:pt x="385" y="271"/>
                        </a:cubicBezTo>
                        <a:cubicBezTo>
                          <a:pt x="631" y="260"/>
                          <a:pt x="631" y="260"/>
                          <a:pt x="631" y="260"/>
                        </a:cubicBezTo>
                        <a:cubicBezTo>
                          <a:pt x="399" y="0"/>
                          <a:pt x="399" y="0"/>
                          <a:pt x="399" y="0"/>
                        </a:cubicBezTo>
                        <a:close/>
                      </a:path>
                    </a:pathLst>
                  </a:custGeom>
                  <a:grpFill/>
                  <a:ln>
                    <a:noFill/>
                  </a:ln>
                </p:spPr>
                <p:txBody>
                  <a:bodyPr spcFirstLastPara="1" wrap="square" lIns="91440" tIns="45720" rIns="91440" bIns="45720" anchor="t" anchorCtr="0">
                    <a:normAutofit fontScale="25000" lnSpcReduction="20000"/>
                  </a:bodyPr>
                  <a:lstStyle/>
                  <a:p>
                    <a:pPr>
                      <a:buClr>
                        <a:srgbClr val="000000"/>
                      </a:buClr>
                      <a:buFont typeface="Arial" panose="020B0604020202020204"/>
                      <a:buNone/>
                    </a:pPr>
                    <a:endParaRPr>
                      <a:solidFill>
                        <a:schemeClr val="dk1"/>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isľîdê"/>
                  <p:cNvSpPr/>
                  <p:nvPr/>
                </p:nvSpPr>
                <p:spPr>
                  <a:xfrm>
                    <a:off x="9102970" y="2072771"/>
                    <a:ext cx="1175895" cy="817737"/>
                  </a:xfrm>
                  <a:custGeom>
                    <a:avLst/>
                    <a:gdLst/>
                    <a:ahLst/>
                    <a:cxnLst/>
                    <a:rect l="l" t="t" r="r" b="b"/>
                    <a:pathLst>
                      <a:path w="606" h="417" extrusionOk="0">
                        <a:moveTo>
                          <a:pt x="289" y="417"/>
                        </a:moveTo>
                        <a:cubicBezTo>
                          <a:pt x="269" y="417"/>
                          <a:pt x="248" y="415"/>
                          <a:pt x="227" y="410"/>
                        </a:cubicBezTo>
                        <a:cubicBezTo>
                          <a:pt x="200" y="405"/>
                          <a:pt x="173" y="397"/>
                          <a:pt x="147" y="386"/>
                        </a:cubicBezTo>
                        <a:cubicBezTo>
                          <a:pt x="121" y="375"/>
                          <a:pt x="97" y="363"/>
                          <a:pt x="76" y="348"/>
                        </a:cubicBezTo>
                        <a:cubicBezTo>
                          <a:pt x="54" y="333"/>
                          <a:pt x="37" y="317"/>
                          <a:pt x="24" y="301"/>
                        </a:cubicBezTo>
                        <a:cubicBezTo>
                          <a:pt x="12" y="285"/>
                          <a:pt x="4" y="269"/>
                          <a:pt x="2" y="255"/>
                        </a:cubicBezTo>
                        <a:cubicBezTo>
                          <a:pt x="0" y="242"/>
                          <a:pt x="3" y="230"/>
                          <a:pt x="9" y="220"/>
                        </a:cubicBezTo>
                        <a:cubicBezTo>
                          <a:pt x="16" y="209"/>
                          <a:pt x="28" y="201"/>
                          <a:pt x="43" y="194"/>
                        </a:cubicBezTo>
                        <a:cubicBezTo>
                          <a:pt x="59" y="188"/>
                          <a:pt x="79" y="184"/>
                          <a:pt x="102" y="183"/>
                        </a:cubicBezTo>
                        <a:cubicBezTo>
                          <a:pt x="111" y="183"/>
                          <a:pt x="111" y="183"/>
                          <a:pt x="111" y="183"/>
                        </a:cubicBezTo>
                        <a:cubicBezTo>
                          <a:pt x="111" y="183"/>
                          <a:pt x="115" y="183"/>
                          <a:pt x="116" y="183"/>
                        </a:cubicBezTo>
                        <a:cubicBezTo>
                          <a:pt x="118" y="183"/>
                          <a:pt x="120" y="183"/>
                          <a:pt x="122" y="183"/>
                        </a:cubicBezTo>
                        <a:cubicBezTo>
                          <a:pt x="124" y="183"/>
                          <a:pt x="126" y="183"/>
                          <a:pt x="128" y="184"/>
                        </a:cubicBezTo>
                        <a:cubicBezTo>
                          <a:pt x="134" y="184"/>
                          <a:pt x="134" y="184"/>
                          <a:pt x="134" y="184"/>
                        </a:cubicBezTo>
                        <a:cubicBezTo>
                          <a:pt x="137" y="184"/>
                          <a:pt x="139" y="184"/>
                          <a:pt x="141" y="185"/>
                        </a:cubicBezTo>
                        <a:cubicBezTo>
                          <a:pt x="161" y="187"/>
                          <a:pt x="161" y="187"/>
                          <a:pt x="161" y="187"/>
                        </a:cubicBezTo>
                        <a:cubicBezTo>
                          <a:pt x="135" y="155"/>
                          <a:pt x="135" y="155"/>
                          <a:pt x="135" y="155"/>
                        </a:cubicBezTo>
                        <a:cubicBezTo>
                          <a:pt x="13" y="7"/>
                          <a:pt x="13" y="7"/>
                          <a:pt x="13" y="7"/>
                        </a:cubicBezTo>
                        <a:cubicBezTo>
                          <a:pt x="387" y="0"/>
                          <a:pt x="387" y="0"/>
                          <a:pt x="387" y="0"/>
                        </a:cubicBezTo>
                        <a:cubicBezTo>
                          <a:pt x="606" y="245"/>
                          <a:pt x="606" y="245"/>
                          <a:pt x="606" y="245"/>
                        </a:cubicBezTo>
                        <a:cubicBezTo>
                          <a:pt x="333" y="257"/>
                          <a:pt x="333" y="257"/>
                          <a:pt x="333" y="257"/>
                        </a:cubicBezTo>
                        <a:cubicBezTo>
                          <a:pt x="348" y="271"/>
                          <a:pt x="348" y="271"/>
                          <a:pt x="348" y="271"/>
                        </a:cubicBezTo>
                        <a:cubicBezTo>
                          <a:pt x="350" y="272"/>
                          <a:pt x="351" y="273"/>
                          <a:pt x="353" y="274"/>
                        </a:cubicBezTo>
                        <a:cubicBezTo>
                          <a:pt x="357" y="278"/>
                          <a:pt x="357" y="278"/>
                          <a:pt x="357" y="278"/>
                        </a:cubicBezTo>
                        <a:cubicBezTo>
                          <a:pt x="361" y="282"/>
                          <a:pt x="361" y="282"/>
                          <a:pt x="361" y="282"/>
                        </a:cubicBezTo>
                        <a:cubicBezTo>
                          <a:pt x="362" y="283"/>
                          <a:pt x="365" y="287"/>
                          <a:pt x="365" y="287"/>
                        </a:cubicBezTo>
                        <a:cubicBezTo>
                          <a:pt x="370" y="292"/>
                          <a:pt x="370" y="292"/>
                          <a:pt x="370" y="292"/>
                        </a:cubicBezTo>
                        <a:cubicBezTo>
                          <a:pt x="372" y="294"/>
                          <a:pt x="372" y="294"/>
                          <a:pt x="372" y="294"/>
                        </a:cubicBezTo>
                        <a:cubicBezTo>
                          <a:pt x="385" y="309"/>
                          <a:pt x="393" y="325"/>
                          <a:pt x="397" y="339"/>
                        </a:cubicBezTo>
                        <a:cubicBezTo>
                          <a:pt x="400" y="353"/>
                          <a:pt x="399" y="365"/>
                          <a:pt x="393" y="376"/>
                        </a:cubicBezTo>
                        <a:cubicBezTo>
                          <a:pt x="387" y="387"/>
                          <a:pt x="377" y="396"/>
                          <a:pt x="363" y="403"/>
                        </a:cubicBezTo>
                        <a:cubicBezTo>
                          <a:pt x="347" y="410"/>
                          <a:pt x="328" y="415"/>
                          <a:pt x="304" y="416"/>
                        </a:cubicBezTo>
                        <a:cubicBezTo>
                          <a:pt x="299" y="417"/>
                          <a:pt x="294" y="417"/>
                          <a:pt x="289" y="417"/>
                        </a:cubicBezTo>
                        <a:close/>
                      </a:path>
                    </a:pathLst>
                  </a:custGeom>
                  <a:grpFill/>
                  <a:ln>
                    <a:noFill/>
                  </a:ln>
                </p:spPr>
                <p:txBody>
                  <a:bodyPr spcFirstLastPara="1" wrap="square" lIns="91440" tIns="45720" rIns="91440" bIns="45720" anchor="t" anchorCtr="0">
                    <a:normAutofit fontScale="25000" lnSpcReduction="20000"/>
                  </a:bodyPr>
                  <a:lstStyle/>
                  <a:p>
                    <a:pPr>
                      <a:buClr>
                        <a:srgbClr val="000000"/>
                      </a:buClr>
                      <a:buFont typeface="Arial" panose="020B0604020202020204"/>
                      <a:buNone/>
                    </a:pPr>
                    <a:endParaRPr>
                      <a:solidFill>
                        <a:schemeClr val="dk1"/>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30" name="íṩ1íḍé"/>
              <p:cNvGrpSpPr/>
              <p:nvPr/>
            </p:nvGrpSpPr>
            <p:grpSpPr>
              <a:xfrm>
                <a:off x="5308790" y="3344216"/>
                <a:ext cx="2370651" cy="1911366"/>
                <a:chOff x="5308790" y="3344216"/>
                <a:chExt cx="2370651" cy="1911366"/>
              </a:xfrm>
            </p:grpSpPr>
            <p:grpSp>
              <p:nvGrpSpPr>
                <p:cNvPr id="32" name="íŝḻiďè"/>
                <p:cNvGrpSpPr/>
                <p:nvPr/>
              </p:nvGrpSpPr>
              <p:grpSpPr>
                <a:xfrm>
                  <a:off x="5712235" y="3664021"/>
                  <a:ext cx="1710363" cy="1591561"/>
                  <a:chOff x="8872686" y="3699532"/>
                  <a:chExt cx="1710363" cy="1591561"/>
                </a:xfrm>
                <a:solidFill>
                  <a:schemeClr val="bg1">
                    <a:lumMod val="85000"/>
                  </a:schemeClr>
                </a:solidFill>
              </p:grpSpPr>
              <p:sp>
                <p:nvSpPr>
                  <p:cNvPr id="38" name="íS1îdê"/>
                  <p:cNvSpPr/>
                  <p:nvPr/>
                </p:nvSpPr>
                <p:spPr>
                  <a:xfrm>
                    <a:off x="9139830" y="4565321"/>
                    <a:ext cx="781471" cy="725772"/>
                  </a:xfrm>
                  <a:custGeom>
                    <a:avLst/>
                    <a:gdLst/>
                    <a:ahLst/>
                    <a:cxnLst/>
                    <a:rect l="l" t="t" r="r" b="b"/>
                    <a:pathLst>
                      <a:path w="953" h="876" extrusionOk="0">
                        <a:moveTo>
                          <a:pt x="473" y="876"/>
                        </a:moveTo>
                        <a:lnTo>
                          <a:pt x="0" y="261"/>
                        </a:lnTo>
                        <a:lnTo>
                          <a:pt x="236" y="0"/>
                        </a:lnTo>
                        <a:lnTo>
                          <a:pt x="953" y="0"/>
                        </a:lnTo>
                        <a:lnTo>
                          <a:pt x="773" y="348"/>
                        </a:lnTo>
                        <a:lnTo>
                          <a:pt x="473" y="876"/>
                        </a:lnTo>
                        <a:close/>
                      </a:path>
                    </a:pathLst>
                  </a:custGeom>
                  <a:grpFill/>
                  <a:ln>
                    <a:noFill/>
                  </a:ln>
                </p:spPr>
                <p:txBody>
                  <a:bodyPr spcFirstLastPara="1" wrap="square" lIns="91440" tIns="45720" rIns="91440" bIns="45720" anchor="t" anchorCtr="0">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9pPr>
                  </a:lstStyle>
                  <a:p>
                    <a:pPr marL="0" marR="0" lvl="0" indent="0" algn="l" rtl="0">
                      <a:spcBef>
                        <a:spcPts val="0"/>
                      </a:spcBef>
                      <a:spcAft>
                        <a:spcPts val="0"/>
                      </a:spcAft>
                      <a:buNone/>
                    </a:pPr>
                    <a:endParaRPr sz="1800">
                      <a:solidFill>
                        <a:schemeClr val="dk1"/>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ïṧḻîḑé"/>
                  <p:cNvSpPr/>
                  <p:nvPr/>
                </p:nvSpPr>
                <p:spPr>
                  <a:xfrm>
                    <a:off x="8872686" y="4013535"/>
                    <a:ext cx="663389" cy="764713"/>
                  </a:xfrm>
                  <a:custGeom>
                    <a:avLst/>
                    <a:gdLst/>
                    <a:ahLst/>
                    <a:cxnLst/>
                    <a:rect l="l" t="t" r="r" b="b"/>
                    <a:pathLst>
                      <a:path w="342" h="390" extrusionOk="0">
                        <a:moveTo>
                          <a:pt x="342" y="309"/>
                        </a:moveTo>
                        <a:cubicBezTo>
                          <a:pt x="112" y="0"/>
                          <a:pt x="112" y="0"/>
                          <a:pt x="112" y="0"/>
                        </a:cubicBezTo>
                        <a:cubicBezTo>
                          <a:pt x="112" y="0"/>
                          <a:pt x="0" y="185"/>
                          <a:pt x="2" y="198"/>
                        </a:cubicBezTo>
                        <a:cubicBezTo>
                          <a:pt x="4" y="211"/>
                          <a:pt x="102" y="340"/>
                          <a:pt x="102" y="340"/>
                        </a:cubicBezTo>
                        <a:cubicBezTo>
                          <a:pt x="252" y="390"/>
                          <a:pt x="252" y="390"/>
                          <a:pt x="252" y="390"/>
                        </a:cubicBezTo>
                        <a:lnTo>
                          <a:pt x="342" y="309"/>
                        </a:lnTo>
                        <a:close/>
                      </a:path>
                    </a:pathLst>
                  </a:custGeom>
                  <a:grpFill/>
                  <a:ln>
                    <a:noFill/>
                  </a:ln>
                </p:spPr>
                <p:txBody>
                  <a:bodyPr spcFirstLastPara="1" wrap="square" lIns="91440" tIns="45720" rIns="91440" bIns="45720" anchor="t" anchorCtr="0">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9pPr>
                  </a:lstStyle>
                  <a:p>
                    <a:pPr marL="0" marR="0" lvl="0" indent="0" algn="l" rtl="0">
                      <a:spcBef>
                        <a:spcPts val="0"/>
                      </a:spcBef>
                      <a:spcAft>
                        <a:spcPts val="0"/>
                      </a:spcAft>
                      <a:buNone/>
                    </a:pPr>
                    <a:endParaRPr sz="1800">
                      <a:solidFill>
                        <a:schemeClr val="dk1"/>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îṩľíḋê"/>
                  <p:cNvSpPr/>
                  <p:nvPr/>
                </p:nvSpPr>
                <p:spPr>
                  <a:xfrm>
                    <a:off x="9644137" y="3936484"/>
                    <a:ext cx="938912" cy="599839"/>
                  </a:xfrm>
                  <a:custGeom>
                    <a:avLst/>
                    <a:gdLst/>
                    <a:ahLst/>
                    <a:cxnLst/>
                    <a:rect l="l" t="t" r="r" b="b"/>
                    <a:pathLst>
                      <a:path w="1145" h="724" extrusionOk="0">
                        <a:moveTo>
                          <a:pt x="1145" y="648"/>
                        </a:moveTo>
                        <a:lnTo>
                          <a:pt x="722" y="0"/>
                        </a:lnTo>
                        <a:lnTo>
                          <a:pt x="0" y="35"/>
                        </a:lnTo>
                        <a:lnTo>
                          <a:pt x="532" y="724"/>
                        </a:lnTo>
                        <a:lnTo>
                          <a:pt x="1145" y="648"/>
                        </a:lnTo>
                        <a:close/>
                      </a:path>
                    </a:pathLst>
                  </a:custGeom>
                  <a:grpFill/>
                  <a:ln>
                    <a:noFill/>
                  </a:ln>
                </p:spPr>
                <p:txBody>
                  <a:bodyPr spcFirstLastPara="1" wrap="square" lIns="91440" tIns="45720" rIns="91440" bIns="45720" anchor="t" anchorCtr="0">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9pPr>
                  </a:lstStyle>
                  <a:p>
                    <a:pPr marL="0" marR="0" lvl="0" indent="0" algn="l" rtl="0">
                      <a:spcBef>
                        <a:spcPts val="0"/>
                      </a:spcBef>
                      <a:spcAft>
                        <a:spcPts val="0"/>
                      </a:spcAft>
                      <a:buNone/>
                    </a:pPr>
                    <a:endParaRPr sz="1800">
                      <a:solidFill>
                        <a:schemeClr val="dk1"/>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íṣḻïďé"/>
                  <p:cNvSpPr/>
                  <p:nvPr/>
                </p:nvSpPr>
                <p:spPr>
                  <a:xfrm>
                    <a:off x="9685316" y="3699532"/>
                    <a:ext cx="706849" cy="545158"/>
                  </a:xfrm>
                  <a:custGeom>
                    <a:avLst/>
                    <a:gdLst/>
                    <a:ahLst/>
                    <a:cxnLst/>
                    <a:rect l="l" t="t" r="r" b="b"/>
                    <a:pathLst>
                      <a:path w="364" h="278" extrusionOk="0">
                        <a:moveTo>
                          <a:pt x="177" y="278"/>
                        </a:moveTo>
                        <a:cubicBezTo>
                          <a:pt x="0" y="22"/>
                          <a:pt x="0" y="22"/>
                          <a:pt x="0" y="22"/>
                        </a:cubicBezTo>
                        <a:cubicBezTo>
                          <a:pt x="163" y="0"/>
                          <a:pt x="163" y="0"/>
                          <a:pt x="163" y="0"/>
                        </a:cubicBezTo>
                        <a:cubicBezTo>
                          <a:pt x="163" y="0"/>
                          <a:pt x="342" y="60"/>
                          <a:pt x="344" y="71"/>
                        </a:cubicBezTo>
                        <a:cubicBezTo>
                          <a:pt x="345" y="82"/>
                          <a:pt x="364" y="190"/>
                          <a:pt x="357" y="198"/>
                        </a:cubicBezTo>
                        <a:cubicBezTo>
                          <a:pt x="349" y="205"/>
                          <a:pt x="177" y="278"/>
                          <a:pt x="177" y="278"/>
                        </a:cubicBezTo>
                        <a:close/>
                      </a:path>
                    </a:pathLst>
                  </a:custGeom>
                  <a:grpFill/>
                  <a:ln>
                    <a:noFill/>
                  </a:ln>
                </p:spPr>
                <p:txBody>
                  <a:bodyPr spcFirstLastPara="1" wrap="square" lIns="91440" tIns="45720" rIns="91440" bIns="45720" anchor="t" anchorCtr="0">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9pPr>
                  </a:lstStyle>
                  <a:p>
                    <a:pPr marL="0" marR="0" lvl="0" indent="0" algn="l" rtl="0">
                      <a:spcBef>
                        <a:spcPts val="0"/>
                      </a:spcBef>
                      <a:spcAft>
                        <a:spcPts val="0"/>
                      </a:spcAft>
                      <a:buNone/>
                    </a:pPr>
                    <a:endParaRPr sz="1800">
                      <a:solidFill>
                        <a:schemeClr val="dk1"/>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ïşlïḋê"/>
                  <p:cNvSpPr/>
                  <p:nvPr/>
                </p:nvSpPr>
                <p:spPr>
                  <a:xfrm>
                    <a:off x="9180011" y="3851977"/>
                    <a:ext cx="931532" cy="884016"/>
                  </a:xfrm>
                  <a:custGeom>
                    <a:avLst/>
                    <a:gdLst/>
                    <a:ahLst/>
                    <a:cxnLst/>
                    <a:rect l="l" t="t" r="r" b="b"/>
                    <a:pathLst>
                      <a:path w="480" h="451" extrusionOk="0">
                        <a:moveTo>
                          <a:pt x="480" y="205"/>
                        </a:moveTo>
                        <a:cubicBezTo>
                          <a:pt x="334" y="0"/>
                          <a:pt x="334" y="0"/>
                          <a:pt x="334" y="0"/>
                        </a:cubicBezTo>
                        <a:cubicBezTo>
                          <a:pt x="143" y="47"/>
                          <a:pt x="143" y="47"/>
                          <a:pt x="143" y="47"/>
                        </a:cubicBezTo>
                        <a:cubicBezTo>
                          <a:pt x="143" y="47"/>
                          <a:pt x="0" y="226"/>
                          <a:pt x="0" y="235"/>
                        </a:cubicBezTo>
                        <a:cubicBezTo>
                          <a:pt x="0" y="245"/>
                          <a:pt x="122" y="451"/>
                          <a:pt x="122" y="451"/>
                        </a:cubicBezTo>
                        <a:lnTo>
                          <a:pt x="480" y="205"/>
                        </a:lnTo>
                        <a:close/>
                      </a:path>
                    </a:pathLst>
                  </a:custGeom>
                  <a:grpFill/>
                  <a:ln>
                    <a:noFill/>
                  </a:ln>
                </p:spPr>
                <p:txBody>
                  <a:bodyPr spcFirstLastPara="1" wrap="square" lIns="91440" tIns="45720" rIns="91440" bIns="45720" anchor="t" anchorCtr="0">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9pPr>
                  </a:lstStyle>
                  <a:p>
                    <a:pPr marL="0" marR="0" lvl="0" indent="0" algn="l" rtl="0">
                      <a:spcBef>
                        <a:spcPts val="0"/>
                      </a:spcBef>
                      <a:spcAft>
                        <a:spcPts val="0"/>
                      </a:spcAft>
                      <a:buNone/>
                    </a:pPr>
                    <a:endParaRPr sz="1800">
                      <a:solidFill>
                        <a:schemeClr val="dk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3" name="íS1ïḋè"/>
                <p:cNvGrpSpPr/>
                <p:nvPr/>
              </p:nvGrpSpPr>
              <p:grpSpPr>
                <a:xfrm>
                  <a:off x="5308790" y="3344216"/>
                  <a:ext cx="2370651" cy="1911365"/>
                  <a:chOff x="8469241" y="3379727"/>
                  <a:chExt cx="2370651" cy="1911365"/>
                </a:xfrm>
                <a:solidFill>
                  <a:schemeClr val="bg1">
                    <a:lumMod val="95000"/>
                  </a:schemeClr>
                </a:solidFill>
              </p:grpSpPr>
              <p:sp>
                <p:nvSpPr>
                  <p:cNvPr id="34" name="íṥ1ïḋé"/>
                  <p:cNvSpPr/>
                  <p:nvPr/>
                </p:nvSpPr>
                <p:spPr>
                  <a:xfrm>
                    <a:off x="8469241" y="3379727"/>
                    <a:ext cx="2370651" cy="1817744"/>
                  </a:xfrm>
                  <a:custGeom>
                    <a:avLst/>
                    <a:gdLst/>
                    <a:ahLst/>
                    <a:cxnLst/>
                    <a:rect l="l" t="t" r="r" b="b"/>
                    <a:pathLst>
                      <a:path w="1222" h="927" extrusionOk="0">
                        <a:moveTo>
                          <a:pt x="1222" y="0"/>
                        </a:moveTo>
                        <a:cubicBezTo>
                          <a:pt x="1037" y="412"/>
                          <a:pt x="1037" y="412"/>
                          <a:pt x="1037" y="412"/>
                        </a:cubicBezTo>
                        <a:cubicBezTo>
                          <a:pt x="804" y="441"/>
                          <a:pt x="804" y="441"/>
                          <a:pt x="804" y="441"/>
                        </a:cubicBezTo>
                        <a:cubicBezTo>
                          <a:pt x="805" y="440"/>
                          <a:pt x="805" y="439"/>
                          <a:pt x="806" y="437"/>
                        </a:cubicBezTo>
                        <a:cubicBezTo>
                          <a:pt x="807" y="436"/>
                          <a:pt x="807" y="435"/>
                          <a:pt x="808" y="434"/>
                        </a:cubicBezTo>
                        <a:cubicBezTo>
                          <a:pt x="808" y="433"/>
                          <a:pt x="809" y="432"/>
                          <a:pt x="809" y="431"/>
                        </a:cubicBezTo>
                        <a:cubicBezTo>
                          <a:pt x="810" y="430"/>
                          <a:pt x="810" y="429"/>
                          <a:pt x="810" y="428"/>
                        </a:cubicBezTo>
                        <a:cubicBezTo>
                          <a:pt x="821" y="402"/>
                          <a:pt x="826" y="379"/>
                          <a:pt x="825" y="358"/>
                        </a:cubicBezTo>
                        <a:cubicBezTo>
                          <a:pt x="825" y="337"/>
                          <a:pt x="819" y="318"/>
                          <a:pt x="808" y="303"/>
                        </a:cubicBezTo>
                        <a:cubicBezTo>
                          <a:pt x="797" y="288"/>
                          <a:pt x="781" y="276"/>
                          <a:pt x="761" y="269"/>
                        </a:cubicBezTo>
                        <a:cubicBezTo>
                          <a:pt x="740" y="262"/>
                          <a:pt x="716" y="259"/>
                          <a:pt x="687" y="262"/>
                        </a:cubicBezTo>
                        <a:cubicBezTo>
                          <a:pt x="659" y="265"/>
                          <a:pt x="630" y="273"/>
                          <a:pt x="601" y="286"/>
                        </a:cubicBezTo>
                        <a:cubicBezTo>
                          <a:pt x="572" y="298"/>
                          <a:pt x="544" y="315"/>
                          <a:pt x="518" y="335"/>
                        </a:cubicBezTo>
                        <a:cubicBezTo>
                          <a:pt x="492" y="354"/>
                          <a:pt x="468" y="377"/>
                          <a:pt x="449" y="401"/>
                        </a:cubicBezTo>
                        <a:cubicBezTo>
                          <a:pt x="429" y="425"/>
                          <a:pt x="414" y="451"/>
                          <a:pt x="404" y="477"/>
                        </a:cubicBezTo>
                        <a:cubicBezTo>
                          <a:pt x="394" y="503"/>
                          <a:pt x="391" y="527"/>
                          <a:pt x="393" y="548"/>
                        </a:cubicBezTo>
                        <a:cubicBezTo>
                          <a:pt x="395" y="569"/>
                          <a:pt x="403" y="587"/>
                          <a:pt x="415" y="601"/>
                        </a:cubicBezTo>
                        <a:cubicBezTo>
                          <a:pt x="428" y="615"/>
                          <a:pt x="445" y="625"/>
                          <a:pt x="465" y="631"/>
                        </a:cubicBezTo>
                        <a:cubicBezTo>
                          <a:pt x="486" y="637"/>
                          <a:pt x="511" y="638"/>
                          <a:pt x="538" y="634"/>
                        </a:cubicBezTo>
                        <a:cubicBezTo>
                          <a:pt x="539" y="634"/>
                          <a:pt x="540" y="634"/>
                          <a:pt x="541" y="634"/>
                        </a:cubicBezTo>
                        <a:cubicBezTo>
                          <a:pt x="542" y="633"/>
                          <a:pt x="543" y="633"/>
                          <a:pt x="544" y="633"/>
                        </a:cubicBezTo>
                        <a:cubicBezTo>
                          <a:pt x="545" y="633"/>
                          <a:pt x="546" y="633"/>
                          <a:pt x="547" y="633"/>
                        </a:cubicBezTo>
                        <a:cubicBezTo>
                          <a:pt x="548" y="632"/>
                          <a:pt x="549" y="632"/>
                          <a:pt x="550" y="632"/>
                        </a:cubicBezTo>
                        <a:cubicBezTo>
                          <a:pt x="461" y="853"/>
                          <a:pt x="461" y="853"/>
                          <a:pt x="461" y="853"/>
                        </a:cubicBezTo>
                        <a:cubicBezTo>
                          <a:pt x="0" y="927"/>
                          <a:pt x="0" y="927"/>
                          <a:pt x="0" y="927"/>
                        </a:cubicBezTo>
                        <a:cubicBezTo>
                          <a:pt x="297" y="76"/>
                          <a:pt x="297" y="76"/>
                          <a:pt x="297" y="76"/>
                        </a:cubicBezTo>
                        <a:lnTo>
                          <a:pt x="1222" y="0"/>
                        </a:lnTo>
                        <a:close/>
                      </a:path>
                    </a:pathLst>
                  </a:custGeom>
                  <a:grpFill/>
                  <a:ln>
                    <a:noFill/>
                  </a:ln>
                </p:spPr>
                <p:txBody>
                  <a:bodyPr spcFirstLastPara="1" wrap="square" lIns="91440" tIns="45720" rIns="91440" bIns="45720" anchor="t" anchorCtr="0">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9pPr>
                  </a:lstStyle>
                  <a:p>
                    <a:pPr marL="0" marR="0" lvl="0" indent="0" algn="l" rtl="0">
                      <a:spcBef>
                        <a:spcPts val="0"/>
                      </a:spcBef>
                      <a:spcAft>
                        <a:spcPts val="0"/>
                      </a:spcAft>
                      <a:buNone/>
                    </a:pPr>
                    <a:endParaRPr sz="1800">
                      <a:solidFill>
                        <a:schemeClr val="dk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5" name="î$ḻïḋè"/>
                  <p:cNvGrpSpPr/>
                  <p:nvPr/>
                </p:nvGrpSpPr>
                <p:grpSpPr>
                  <a:xfrm>
                    <a:off x="9397314" y="4177579"/>
                    <a:ext cx="1185736" cy="1113513"/>
                    <a:chOff x="9397314" y="4177579"/>
                    <a:chExt cx="1185736" cy="1113513"/>
                  </a:xfrm>
                  <a:grpFill/>
                </p:grpSpPr>
                <p:sp>
                  <p:nvSpPr>
                    <p:cNvPr id="36" name="ïśḷíḑé"/>
                    <p:cNvSpPr/>
                    <p:nvPr/>
                  </p:nvSpPr>
                  <p:spPr>
                    <a:xfrm>
                      <a:off x="9397314" y="4177579"/>
                      <a:ext cx="1185736" cy="1113513"/>
                    </a:xfrm>
                    <a:custGeom>
                      <a:avLst/>
                      <a:gdLst/>
                      <a:ahLst/>
                      <a:cxnLst/>
                      <a:rect l="l" t="t" r="r" b="b"/>
                      <a:pathLst>
                        <a:path w="611" h="568" extrusionOk="0">
                          <a:moveTo>
                            <a:pt x="261" y="3"/>
                          </a:moveTo>
                          <a:cubicBezTo>
                            <a:pt x="236" y="5"/>
                            <a:pt x="210" y="13"/>
                            <a:pt x="185" y="24"/>
                          </a:cubicBezTo>
                          <a:cubicBezTo>
                            <a:pt x="160" y="35"/>
                            <a:pt x="135" y="50"/>
                            <a:pt x="112" y="67"/>
                          </a:cubicBezTo>
                          <a:cubicBezTo>
                            <a:pt x="89" y="84"/>
                            <a:pt x="68" y="104"/>
                            <a:pt x="51" y="125"/>
                          </a:cubicBezTo>
                          <a:cubicBezTo>
                            <a:pt x="34" y="147"/>
                            <a:pt x="21" y="169"/>
                            <a:pt x="12" y="192"/>
                          </a:cubicBezTo>
                          <a:cubicBezTo>
                            <a:pt x="3" y="215"/>
                            <a:pt x="0" y="236"/>
                            <a:pt x="2" y="255"/>
                          </a:cubicBezTo>
                          <a:cubicBezTo>
                            <a:pt x="4" y="273"/>
                            <a:pt x="10" y="289"/>
                            <a:pt x="21" y="301"/>
                          </a:cubicBezTo>
                          <a:cubicBezTo>
                            <a:pt x="32" y="314"/>
                            <a:pt x="47" y="323"/>
                            <a:pt x="65" y="328"/>
                          </a:cubicBezTo>
                          <a:cubicBezTo>
                            <a:pt x="84" y="333"/>
                            <a:pt x="105" y="334"/>
                            <a:pt x="130" y="331"/>
                          </a:cubicBezTo>
                          <a:cubicBezTo>
                            <a:pt x="131" y="331"/>
                            <a:pt x="132" y="331"/>
                            <a:pt x="133" y="331"/>
                          </a:cubicBezTo>
                          <a:cubicBezTo>
                            <a:pt x="134" y="330"/>
                            <a:pt x="135" y="330"/>
                            <a:pt x="136" y="330"/>
                          </a:cubicBezTo>
                          <a:cubicBezTo>
                            <a:pt x="137" y="330"/>
                            <a:pt x="138" y="330"/>
                            <a:pt x="139" y="330"/>
                          </a:cubicBezTo>
                          <a:cubicBezTo>
                            <a:pt x="140" y="329"/>
                            <a:pt x="141" y="329"/>
                            <a:pt x="142" y="329"/>
                          </a:cubicBezTo>
                          <a:cubicBezTo>
                            <a:pt x="144" y="329"/>
                            <a:pt x="146" y="328"/>
                            <a:pt x="148" y="328"/>
                          </a:cubicBezTo>
                          <a:cubicBezTo>
                            <a:pt x="150" y="327"/>
                            <a:pt x="152" y="327"/>
                            <a:pt x="154" y="326"/>
                          </a:cubicBezTo>
                          <a:cubicBezTo>
                            <a:pt x="156" y="326"/>
                            <a:pt x="158" y="325"/>
                            <a:pt x="160" y="325"/>
                          </a:cubicBezTo>
                          <a:cubicBezTo>
                            <a:pt x="162" y="324"/>
                            <a:pt x="164" y="324"/>
                            <a:pt x="166" y="323"/>
                          </a:cubicBezTo>
                          <a:cubicBezTo>
                            <a:pt x="158" y="344"/>
                            <a:pt x="158" y="344"/>
                            <a:pt x="158" y="344"/>
                          </a:cubicBezTo>
                          <a:cubicBezTo>
                            <a:pt x="67" y="568"/>
                            <a:pt x="67" y="568"/>
                            <a:pt x="67" y="568"/>
                          </a:cubicBezTo>
                          <a:cubicBezTo>
                            <a:pt x="452" y="506"/>
                            <a:pt x="452" y="506"/>
                            <a:pt x="452" y="506"/>
                          </a:cubicBezTo>
                          <a:cubicBezTo>
                            <a:pt x="611" y="151"/>
                            <a:pt x="611" y="151"/>
                            <a:pt x="611" y="151"/>
                          </a:cubicBezTo>
                          <a:cubicBezTo>
                            <a:pt x="375" y="180"/>
                            <a:pt x="375" y="180"/>
                            <a:pt x="375" y="180"/>
                          </a:cubicBezTo>
                          <a:cubicBezTo>
                            <a:pt x="352" y="183"/>
                            <a:pt x="352" y="183"/>
                            <a:pt x="352" y="183"/>
                          </a:cubicBezTo>
                          <a:cubicBezTo>
                            <a:pt x="353" y="182"/>
                            <a:pt x="354" y="180"/>
                            <a:pt x="355" y="178"/>
                          </a:cubicBezTo>
                          <a:cubicBezTo>
                            <a:pt x="356" y="176"/>
                            <a:pt x="358" y="174"/>
                            <a:pt x="359" y="173"/>
                          </a:cubicBezTo>
                          <a:cubicBezTo>
                            <a:pt x="360" y="171"/>
                            <a:pt x="361" y="169"/>
                            <a:pt x="362" y="167"/>
                          </a:cubicBezTo>
                          <a:cubicBezTo>
                            <a:pt x="363" y="165"/>
                            <a:pt x="364" y="163"/>
                            <a:pt x="364" y="162"/>
                          </a:cubicBezTo>
                          <a:cubicBezTo>
                            <a:pt x="365" y="160"/>
                            <a:pt x="366" y="159"/>
                            <a:pt x="366" y="158"/>
                          </a:cubicBezTo>
                          <a:cubicBezTo>
                            <a:pt x="367" y="157"/>
                            <a:pt x="367" y="156"/>
                            <a:pt x="368" y="155"/>
                          </a:cubicBezTo>
                          <a:cubicBezTo>
                            <a:pt x="368" y="154"/>
                            <a:pt x="369" y="153"/>
                            <a:pt x="369" y="152"/>
                          </a:cubicBezTo>
                          <a:cubicBezTo>
                            <a:pt x="369" y="151"/>
                            <a:pt x="370" y="150"/>
                            <a:pt x="370" y="149"/>
                          </a:cubicBezTo>
                          <a:cubicBezTo>
                            <a:pt x="380" y="126"/>
                            <a:pt x="384" y="105"/>
                            <a:pt x="383" y="87"/>
                          </a:cubicBezTo>
                          <a:cubicBezTo>
                            <a:pt x="383" y="68"/>
                            <a:pt x="377" y="52"/>
                            <a:pt x="368" y="39"/>
                          </a:cubicBezTo>
                          <a:cubicBezTo>
                            <a:pt x="358" y="25"/>
                            <a:pt x="344" y="15"/>
                            <a:pt x="326" y="9"/>
                          </a:cubicBezTo>
                          <a:cubicBezTo>
                            <a:pt x="308" y="2"/>
                            <a:pt x="286" y="0"/>
                            <a:pt x="261" y="3"/>
                          </a:cubicBezTo>
                          <a:close/>
                        </a:path>
                      </a:pathLst>
                    </a:custGeom>
                    <a:grpFill/>
                    <a:ln>
                      <a:noFill/>
                    </a:ln>
                  </p:spPr>
                  <p:txBody>
                    <a:bodyPr spcFirstLastPara="1" wrap="square" lIns="91440" tIns="45720" rIns="91440" bIns="45720" anchor="t" anchorCtr="0">
                      <a:normAutofit fontScale="25000" lnSpcReduction="20000"/>
                    </a:bodyPr>
                    <a:lstStyle/>
                    <a:p>
                      <a:pPr>
                        <a:buClr>
                          <a:srgbClr val="000000"/>
                        </a:buClr>
                        <a:buFont typeface="Arial" panose="020B0604020202020204"/>
                        <a:buNone/>
                      </a:pPr>
                      <a:endParaRPr>
                        <a:solidFill>
                          <a:schemeClr val="dk1"/>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iṡ1ïḋé"/>
                    <p:cNvSpPr/>
                    <p:nvPr/>
                  </p:nvSpPr>
                  <p:spPr>
                    <a:xfrm>
                      <a:off x="9412893" y="4196635"/>
                      <a:ext cx="1144735" cy="1072916"/>
                    </a:xfrm>
                    <a:custGeom>
                      <a:avLst/>
                      <a:gdLst/>
                      <a:ahLst/>
                      <a:cxnLst/>
                      <a:rect l="l" t="t" r="r" b="b"/>
                      <a:pathLst>
                        <a:path w="590" h="547" extrusionOk="0">
                          <a:moveTo>
                            <a:pt x="172" y="301"/>
                          </a:moveTo>
                          <a:cubicBezTo>
                            <a:pt x="156" y="305"/>
                            <a:pt x="156" y="305"/>
                            <a:pt x="156" y="305"/>
                          </a:cubicBezTo>
                          <a:cubicBezTo>
                            <a:pt x="154" y="306"/>
                            <a:pt x="152" y="306"/>
                            <a:pt x="150" y="307"/>
                          </a:cubicBezTo>
                          <a:cubicBezTo>
                            <a:pt x="148" y="307"/>
                            <a:pt x="146" y="308"/>
                            <a:pt x="144" y="308"/>
                          </a:cubicBezTo>
                          <a:cubicBezTo>
                            <a:pt x="138" y="310"/>
                            <a:pt x="138" y="310"/>
                            <a:pt x="138" y="310"/>
                          </a:cubicBezTo>
                          <a:cubicBezTo>
                            <a:pt x="136" y="310"/>
                            <a:pt x="134" y="311"/>
                            <a:pt x="132" y="311"/>
                          </a:cubicBezTo>
                          <a:cubicBezTo>
                            <a:pt x="132" y="311"/>
                            <a:pt x="124" y="312"/>
                            <a:pt x="123" y="313"/>
                          </a:cubicBezTo>
                          <a:cubicBezTo>
                            <a:pt x="121" y="313"/>
                            <a:pt x="121" y="313"/>
                            <a:pt x="121" y="313"/>
                          </a:cubicBezTo>
                          <a:cubicBezTo>
                            <a:pt x="112" y="314"/>
                            <a:pt x="103" y="315"/>
                            <a:pt x="95" y="315"/>
                          </a:cubicBezTo>
                          <a:cubicBezTo>
                            <a:pt x="82" y="315"/>
                            <a:pt x="70" y="313"/>
                            <a:pt x="60" y="310"/>
                          </a:cubicBezTo>
                          <a:cubicBezTo>
                            <a:pt x="43" y="305"/>
                            <a:pt x="29" y="297"/>
                            <a:pt x="19" y="286"/>
                          </a:cubicBezTo>
                          <a:cubicBezTo>
                            <a:pt x="9" y="275"/>
                            <a:pt x="4" y="260"/>
                            <a:pt x="2" y="244"/>
                          </a:cubicBezTo>
                          <a:cubicBezTo>
                            <a:pt x="0" y="226"/>
                            <a:pt x="3" y="206"/>
                            <a:pt x="11" y="185"/>
                          </a:cubicBezTo>
                          <a:cubicBezTo>
                            <a:pt x="20" y="163"/>
                            <a:pt x="33" y="142"/>
                            <a:pt x="50" y="120"/>
                          </a:cubicBezTo>
                          <a:cubicBezTo>
                            <a:pt x="66" y="100"/>
                            <a:pt x="86" y="80"/>
                            <a:pt x="109" y="63"/>
                          </a:cubicBezTo>
                          <a:cubicBezTo>
                            <a:pt x="131" y="46"/>
                            <a:pt x="155" y="32"/>
                            <a:pt x="180" y="21"/>
                          </a:cubicBezTo>
                          <a:cubicBezTo>
                            <a:pt x="206" y="10"/>
                            <a:pt x="231" y="3"/>
                            <a:pt x="254" y="1"/>
                          </a:cubicBezTo>
                          <a:cubicBezTo>
                            <a:pt x="261" y="0"/>
                            <a:pt x="267" y="0"/>
                            <a:pt x="273" y="0"/>
                          </a:cubicBezTo>
                          <a:cubicBezTo>
                            <a:pt x="289" y="0"/>
                            <a:pt x="303" y="2"/>
                            <a:pt x="315" y="6"/>
                          </a:cubicBezTo>
                          <a:cubicBezTo>
                            <a:pt x="331" y="12"/>
                            <a:pt x="344" y="21"/>
                            <a:pt x="353" y="33"/>
                          </a:cubicBezTo>
                          <a:cubicBezTo>
                            <a:pt x="362" y="45"/>
                            <a:pt x="367" y="60"/>
                            <a:pt x="367" y="77"/>
                          </a:cubicBezTo>
                          <a:cubicBezTo>
                            <a:pt x="368" y="95"/>
                            <a:pt x="364" y="115"/>
                            <a:pt x="355" y="135"/>
                          </a:cubicBezTo>
                          <a:cubicBezTo>
                            <a:pt x="355" y="136"/>
                            <a:pt x="354" y="139"/>
                            <a:pt x="354" y="139"/>
                          </a:cubicBezTo>
                          <a:cubicBezTo>
                            <a:pt x="351" y="145"/>
                            <a:pt x="351" y="145"/>
                            <a:pt x="351" y="145"/>
                          </a:cubicBezTo>
                          <a:cubicBezTo>
                            <a:pt x="349" y="148"/>
                            <a:pt x="349" y="148"/>
                            <a:pt x="349" y="148"/>
                          </a:cubicBezTo>
                          <a:cubicBezTo>
                            <a:pt x="346" y="153"/>
                            <a:pt x="346" y="153"/>
                            <a:pt x="346" y="153"/>
                          </a:cubicBezTo>
                          <a:cubicBezTo>
                            <a:pt x="346" y="155"/>
                            <a:pt x="345" y="157"/>
                            <a:pt x="344" y="158"/>
                          </a:cubicBezTo>
                          <a:cubicBezTo>
                            <a:pt x="343" y="160"/>
                            <a:pt x="342" y="161"/>
                            <a:pt x="341" y="162"/>
                          </a:cubicBezTo>
                          <a:cubicBezTo>
                            <a:pt x="340" y="164"/>
                            <a:pt x="340" y="164"/>
                            <a:pt x="340" y="164"/>
                          </a:cubicBezTo>
                          <a:cubicBezTo>
                            <a:pt x="339" y="165"/>
                            <a:pt x="338" y="167"/>
                            <a:pt x="337" y="169"/>
                          </a:cubicBezTo>
                          <a:cubicBezTo>
                            <a:pt x="328" y="184"/>
                            <a:pt x="328" y="184"/>
                            <a:pt x="328" y="184"/>
                          </a:cubicBezTo>
                          <a:cubicBezTo>
                            <a:pt x="590" y="151"/>
                            <a:pt x="590" y="151"/>
                            <a:pt x="590" y="151"/>
                          </a:cubicBezTo>
                          <a:cubicBezTo>
                            <a:pt x="438" y="489"/>
                            <a:pt x="438" y="489"/>
                            <a:pt x="438" y="489"/>
                          </a:cubicBezTo>
                          <a:cubicBezTo>
                            <a:pt x="72" y="547"/>
                            <a:pt x="72" y="547"/>
                            <a:pt x="72" y="547"/>
                          </a:cubicBezTo>
                          <a:lnTo>
                            <a:pt x="172" y="301"/>
                          </a:lnTo>
                          <a:close/>
                        </a:path>
                      </a:pathLst>
                    </a:custGeom>
                    <a:grpFill/>
                    <a:ln>
                      <a:noFill/>
                    </a:ln>
                  </p:spPr>
                  <p:txBody>
                    <a:bodyPr spcFirstLastPara="1" wrap="square" lIns="91440" tIns="45720" rIns="91440" bIns="45720" anchor="t" anchorCtr="0">
                      <a:normAutofit fontScale="25000" lnSpcReduction="20000"/>
                    </a:bodyPr>
                    <a:lstStyle/>
                    <a:p>
                      <a:pPr>
                        <a:buClr>
                          <a:srgbClr val="000000"/>
                        </a:buClr>
                        <a:buFont typeface="Arial" panose="020B0604020202020204"/>
                        <a:buNone/>
                      </a:pPr>
                      <a:endParaRPr>
                        <a:solidFill>
                          <a:schemeClr val="dk1"/>
                        </a:solidFill>
                        <a:latin typeface="Arial" panose="020B0604020202020204" pitchFamily="34" charset="0"/>
                        <a:ea typeface="微软雅黑" panose="020B0503020204020204" pitchFamily="34" charset="-122"/>
                        <a:sym typeface="Arial" panose="020B0604020202020204" pitchFamily="34" charset="0"/>
                      </a:endParaRPr>
                    </a:p>
                  </p:txBody>
                </p:sp>
              </p:grpSp>
            </p:grpSp>
          </p:grpSp>
          <p:sp>
            <p:nvSpPr>
              <p:cNvPr id="31" name="îŝḻîḋè"/>
              <p:cNvSpPr/>
              <p:nvPr/>
            </p:nvSpPr>
            <p:spPr>
              <a:xfrm>
                <a:off x="4952905" y="2209162"/>
                <a:ext cx="2726536" cy="2952798"/>
              </a:xfrm>
              <a:custGeom>
                <a:avLst/>
                <a:gdLst/>
                <a:ahLst/>
                <a:cxnLst/>
                <a:rect l="l" t="t" r="r" b="b"/>
                <a:pathLst>
                  <a:path w="3325" h="3564" extrusionOk="0">
                    <a:moveTo>
                      <a:pt x="3318" y="1363"/>
                    </a:moveTo>
                    <a:lnTo>
                      <a:pt x="1141" y="1541"/>
                    </a:lnTo>
                    <a:lnTo>
                      <a:pt x="15" y="0"/>
                    </a:lnTo>
                    <a:lnTo>
                      <a:pt x="3" y="0"/>
                    </a:lnTo>
                    <a:lnTo>
                      <a:pt x="0" y="12"/>
                    </a:lnTo>
                    <a:lnTo>
                      <a:pt x="1127" y="1550"/>
                    </a:lnTo>
                    <a:lnTo>
                      <a:pt x="426" y="3555"/>
                    </a:lnTo>
                    <a:lnTo>
                      <a:pt x="434" y="3564"/>
                    </a:lnTo>
                    <a:lnTo>
                      <a:pt x="443" y="3564"/>
                    </a:lnTo>
                    <a:lnTo>
                      <a:pt x="1143" y="1557"/>
                    </a:lnTo>
                    <a:lnTo>
                      <a:pt x="3321" y="1380"/>
                    </a:lnTo>
                    <a:lnTo>
                      <a:pt x="3325" y="1370"/>
                    </a:lnTo>
                    <a:lnTo>
                      <a:pt x="3318" y="1363"/>
                    </a:lnTo>
                    <a:close/>
                  </a:path>
                </a:pathLst>
              </a:custGeom>
              <a:solidFill>
                <a:schemeClr val="bg1">
                  <a:lumMod val="50000"/>
                  <a:alpha val="20000"/>
                </a:schemeClr>
              </a:solidFill>
              <a:ln>
                <a:noFill/>
              </a:ln>
            </p:spPr>
            <p:txBody>
              <a:bodyPr spcFirstLastPara="1" wrap="square" lIns="91440" tIns="45720" rIns="91440" bIns="45720" anchor="t" anchorCtr="0">
                <a:normAutofit fontScale="62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9pPr>
              </a:lstStyle>
              <a:p>
                <a:pPr marL="0" marR="0" lvl="0" indent="0" algn="l" rtl="0">
                  <a:spcBef>
                    <a:spcPts val="0"/>
                  </a:spcBef>
                  <a:spcAft>
                    <a:spcPts val="0"/>
                  </a:spcAft>
                  <a:buNone/>
                </a:pPr>
                <a:endParaRPr sz="1800">
                  <a:solidFill>
                    <a:schemeClr val="dk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1" name="îṥľîḓé"/>
            <p:cNvGrpSpPr/>
            <p:nvPr/>
          </p:nvGrpSpPr>
          <p:grpSpPr>
            <a:xfrm>
              <a:off x="5325901" y="6049062"/>
              <a:ext cx="340929" cy="270264"/>
              <a:chOff x="4512559" y="2021518"/>
              <a:chExt cx="3166882" cy="3234064"/>
            </a:xfrm>
          </p:grpSpPr>
          <p:grpSp>
            <p:nvGrpSpPr>
              <p:cNvPr id="72" name="is1idé"/>
              <p:cNvGrpSpPr/>
              <p:nvPr/>
            </p:nvGrpSpPr>
            <p:grpSpPr>
              <a:xfrm>
                <a:off x="4512559" y="2209162"/>
                <a:ext cx="1371878" cy="2952798"/>
                <a:chOff x="4512559" y="2209162"/>
                <a:chExt cx="1371878" cy="2952798"/>
              </a:xfrm>
            </p:grpSpPr>
            <p:grpSp>
              <p:nvGrpSpPr>
                <p:cNvPr id="97" name="îşlïḑè"/>
                <p:cNvGrpSpPr/>
                <p:nvPr/>
              </p:nvGrpSpPr>
              <p:grpSpPr>
                <a:xfrm>
                  <a:off x="4708542" y="3050098"/>
                  <a:ext cx="935633" cy="1405976"/>
                  <a:chOff x="7868993" y="3085609"/>
                  <a:chExt cx="935633" cy="1405976"/>
                </a:xfrm>
                <a:solidFill>
                  <a:schemeClr val="accent1">
                    <a:lumMod val="75000"/>
                  </a:schemeClr>
                </a:solidFill>
              </p:grpSpPr>
              <p:sp>
                <p:nvSpPr>
                  <p:cNvPr id="101" name="ïSlîḍé"/>
                  <p:cNvSpPr/>
                  <p:nvPr/>
                </p:nvSpPr>
                <p:spPr>
                  <a:xfrm>
                    <a:off x="7868993" y="3085609"/>
                    <a:ext cx="796231" cy="613924"/>
                  </a:xfrm>
                  <a:custGeom>
                    <a:avLst/>
                    <a:gdLst/>
                    <a:ahLst/>
                    <a:cxnLst/>
                    <a:rect l="l" t="t" r="r" b="b"/>
                    <a:pathLst>
                      <a:path w="971" h="741" extrusionOk="0">
                        <a:moveTo>
                          <a:pt x="0" y="74"/>
                        </a:moveTo>
                        <a:lnTo>
                          <a:pt x="653" y="0"/>
                        </a:lnTo>
                        <a:lnTo>
                          <a:pt x="971" y="384"/>
                        </a:lnTo>
                        <a:lnTo>
                          <a:pt x="403" y="741"/>
                        </a:lnTo>
                        <a:lnTo>
                          <a:pt x="133" y="566"/>
                        </a:lnTo>
                        <a:lnTo>
                          <a:pt x="0" y="74"/>
                        </a:lnTo>
                        <a:close/>
                      </a:path>
                    </a:pathLst>
                  </a:custGeom>
                  <a:grpFill/>
                  <a:ln>
                    <a:noFill/>
                  </a:ln>
                </p:spPr>
                <p:txBody>
                  <a:bodyPr spcFirstLastPara="1" wrap="square" lIns="91440" tIns="45720" rIns="91440" bIns="45720" anchor="t" anchorCtr="0">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9pPr>
                  </a:lstStyle>
                  <a:p>
                    <a:pPr marL="0" marR="0" lvl="0" indent="0" algn="l" rtl="0">
                      <a:spcBef>
                        <a:spcPts val="0"/>
                      </a:spcBef>
                      <a:spcAft>
                        <a:spcPts val="0"/>
                      </a:spcAft>
                      <a:buNone/>
                    </a:pPr>
                    <a:endParaRPr sz="1800">
                      <a:solidFill>
                        <a:schemeClr val="dk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2" name="ïslíḓè"/>
                  <p:cNvSpPr/>
                  <p:nvPr/>
                </p:nvSpPr>
                <p:spPr>
                  <a:xfrm>
                    <a:off x="8080556" y="3131176"/>
                    <a:ext cx="487087" cy="325603"/>
                  </a:xfrm>
                  <a:custGeom>
                    <a:avLst/>
                    <a:gdLst/>
                    <a:ahLst/>
                    <a:cxnLst/>
                    <a:rect l="l" t="t" r="r" b="b"/>
                    <a:pathLst>
                      <a:path w="594" h="393" extrusionOk="0">
                        <a:moveTo>
                          <a:pt x="36" y="393"/>
                        </a:moveTo>
                        <a:lnTo>
                          <a:pt x="594" y="331"/>
                        </a:lnTo>
                        <a:lnTo>
                          <a:pt x="407" y="80"/>
                        </a:lnTo>
                        <a:lnTo>
                          <a:pt x="152" y="0"/>
                        </a:lnTo>
                        <a:lnTo>
                          <a:pt x="0" y="42"/>
                        </a:lnTo>
                        <a:lnTo>
                          <a:pt x="0" y="246"/>
                        </a:lnTo>
                        <a:lnTo>
                          <a:pt x="36" y="393"/>
                        </a:lnTo>
                        <a:close/>
                      </a:path>
                    </a:pathLst>
                  </a:custGeom>
                  <a:grpFill/>
                  <a:ln>
                    <a:noFill/>
                  </a:ln>
                </p:spPr>
                <p:txBody>
                  <a:bodyPr spcFirstLastPara="1" wrap="square" lIns="91440" tIns="45720" rIns="91440" bIns="45720" anchor="t" anchorCtr="0">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9pPr>
                  </a:lstStyle>
                  <a:p>
                    <a:pPr marL="0" marR="0" lvl="0" indent="0" algn="l" rtl="0">
                      <a:spcBef>
                        <a:spcPts val="0"/>
                      </a:spcBef>
                      <a:spcAft>
                        <a:spcPts val="0"/>
                      </a:spcAft>
                      <a:buNone/>
                    </a:pPr>
                    <a:endParaRPr sz="1800">
                      <a:solidFill>
                        <a:schemeClr val="dk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3" name="îs1íďe"/>
                  <p:cNvSpPr/>
                  <p:nvPr/>
                </p:nvSpPr>
                <p:spPr>
                  <a:xfrm>
                    <a:off x="7923933" y="3772440"/>
                    <a:ext cx="436246" cy="687661"/>
                  </a:xfrm>
                  <a:custGeom>
                    <a:avLst/>
                    <a:gdLst/>
                    <a:ahLst/>
                    <a:cxnLst/>
                    <a:rect l="l" t="t" r="r" b="b"/>
                    <a:pathLst>
                      <a:path w="225" h="351" extrusionOk="0">
                        <a:moveTo>
                          <a:pt x="55" y="351"/>
                        </a:moveTo>
                        <a:cubicBezTo>
                          <a:pt x="210" y="304"/>
                          <a:pt x="210" y="304"/>
                          <a:pt x="210" y="304"/>
                        </a:cubicBezTo>
                        <a:cubicBezTo>
                          <a:pt x="225" y="70"/>
                          <a:pt x="225" y="70"/>
                          <a:pt x="225" y="70"/>
                        </a:cubicBezTo>
                        <a:cubicBezTo>
                          <a:pt x="163" y="0"/>
                          <a:pt x="163" y="0"/>
                          <a:pt x="163" y="0"/>
                        </a:cubicBezTo>
                        <a:cubicBezTo>
                          <a:pt x="163" y="0"/>
                          <a:pt x="38" y="82"/>
                          <a:pt x="36" y="84"/>
                        </a:cubicBezTo>
                        <a:cubicBezTo>
                          <a:pt x="35" y="85"/>
                          <a:pt x="0" y="200"/>
                          <a:pt x="0" y="200"/>
                        </a:cubicBezTo>
                        <a:lnTo>
                          <a:pt x="55" y="351"/>
                        </a:lnTo>
                        <a:close/>
                      </a:path>
                    </a:pathLst>
                  </a:custGeom>
                  <a:grpFill/>
                  <a:ln>
                    <a:noFill/>
                  </a:ln>
                </p:spPr>
                <p:txBody>
                  <a:bodyPr spcFirstLastPara="1" wrap="square" lIns="91440" tIns="45720" rIns="91440" bIns="45720" anchor="t" anchorCtr="0">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9pPr>
                  </a:lstStyle>
                  <a:p>
                    <a:pPr marL="0" marR="0" lvl="0" indent="0" algn="l" rtl="0">
                      <a:spcBef>
                        <a:spcPts val="0"/>
                      </a:spcBef>
                      <a:spcAft>
                        <a:spcPts val="0"/>
                      </a:spcAft>
                      <a:buNone/>
                    </a:pPr>
                    <a:endParaRPr sz="1800">
                      <a:solidFill>
                        <a:schemeClr val="dk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 name="ís1îḍe"/>
                  <p:cNvSpPr/>
                  <p:nvPr/>
                </p:nvSpPr>
                <p:spPr>
                  <a:xfrm>
                    <a:off x="8169937" y="4023478"/>
                    <a:ext cx="634689" cy="468107"/>
                  </a:xfrm>
                  <a:custGeom>
                    <a:avLst/>
                    <a:gdLst/>
                    <a:ahLst/>
                    <a:cxnLst/>
                    <a:rect l="l" t="t" r="r" b="b"/>
                    <a:pathLst>
                      <a:path w="327" h="239" extrusionOk="0">
                        <a:moveTo>
                          <a:pt x="6" y="23"/>
                        </a:moveTo>
                        <a:cubicBezTo>
                          <a:pt x="327" y="0"/>
                          <a:pt x="327" y="0"/>
                          <a:pt x="327" y="0"/>
                        </a:cubicBezTo>
                        <a:cubicBezTo>
                          <a:pt x="249" y="160"/>
                          <a:pt x="249" y="160"/>
                          <a:pt x="249" y="160"/>
                        </a:cubicBezTo>
                        <a:cubicBezTo>
                          <a:pt x="249" y="160"/>
                          <a:pt x="113" y="239"/>
                          <a:pt x="108" y="239"/>
                        </a:cubicBezTo>
                        <a:cubicBezTo>
                          <a:pt x="103" y="238"/>
                          <a:pt x="3" y="152"/>
                          <a:pt x="1" y="152"/>
                        </a:cubicBezTo>
                        <a:cubicBezTo>
                          <a:pt x="0" y="151"/>
                          <a:pt x="6" y="23"/>
                          <a:pt x="6" y="23"/>
                        </a:cubicBezTo>
                        <a:close/>
                      </a:path>
                    </a:pathLst>
                  </a:custGeom>
                  <a:grpFill/>
                  <a:ln>
                    <a:noFill/>
                  </a:ln>
                </p:spPr>
                <p:txBody>
                  <a:bodyPr spcFirstLastPara="1" wrap="square" lIns="91440" tIns="45720" rIns="91440" bIns="45720" anchor="t" anchorCtr="0">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9pPr>
                  </a:lstStyle>
                  <a:p>
                    <a:pPr marL="0" marR="0" lvl="0" indent="0" algn="l" rtl="0">
                      <a:spcBef>
                        <a:spcPts val="0"/>
                      </a:spcBef>
                      <a:spcAft>
                        <a:spcPts val="0"/>
                      </a:spcAft>
                      <a:buNone/>
                    </a:pPr>
                    <a:endParaRPr sz="1800">
                      <a:solidFill>
                        <a:schemeClr val="dk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5" name="ïŝľîďè"/>
                  <p:cNvSpPr/>
                  <p:nvPr/>
                </p:nvSpPr>
                <p:spPr>
                  <a:xfrm>
                    <a:off x="8278998" y="3287763"/>
                    <a:ext cx="484626" cy="856676"/>
                  </a:xfrm>
                  <a:custGeom>
                    <a:avLst/>
                    <a:gdLst/>
                    <a:ahLst/>
                    <a:cxnLst/>
                    <a:rect l="l" t="t" r="r" b="b"/>
                    <a:pathLst>
                      <a:path w="591" h="1034" extrusionOk="0">
                        <a:moveTo>
                          <a:pt x="94" y="1034"/>
                        </a:moveTo>
                        <a:lnTo>
                          <a:pt x="579" y="968"/>
                        </a:lnTo>
                        <a:lnTo>
                          <a:pt x="591" y="497"/>
                        </a:lnTo>
                        <a:lnTo>
                          <a:pt x="402" y="24"/>
                        </a:lnTo>
                        <a:lnTo>
                          <a:pt x="321" y="0"/>
                        </a:lnTo>
                        <a:lnTo>
                          <a:pt x="0" y="19"/>
                        </a:lnTo>
                        <a:lnTo>
                          <a:pt x="94" y="1034"/>
                        </a:lnTo>
                        <a:close/>
                      </a:path>
                    </a:pathLst>
                  </a:custGeom>
                  <a:grpFill/>
                  <a:ln>
                    <a:noFill/>
                  </a:ln>
                </p:spPr>
                <p:txBody>
                  <a:bodyPr spcFirstLastPara="1" wrap="square" lIns="91440" tIns="45720" rIns="91440" bIns="45720" anchor="t" anchorCtr="0">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9pPr>
                  </a:lstStyle>
                  <a:p>
                    <a:pPr marL="0" marR="0" lvl="0" indent="0" algn="l" rtl="0">
                      <a:spcBef>
                        <a:spcPts val="0"/>
                      </a:spcBef>
                      <a:spcAft>
                        <a:spcPts val="0"/>
                      </a:spcAft>
                      <a:buNone/>
                    </a:pPr>
                    <a:endParaRPr sz="1800">
                      <a:solidFill>
                        <a:schemeClr val="dk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98" name="iśļíḋé"/>
                <p:cNvSpPr/>
                <p:nvPr/>
              </p:nvSpPr>
              <p:spPr>
                <a:xfrm>
                  <a:off x="4720022" y="2209162"/>
                  <a:ext cx="1164415" cy="2952798"/>
                </a:xfrm>
                <a:custGeom>
                  <a:avLst/>
                  <a:gdLst/>
                  <a:ahLst/>
                  <a:cxnLst/>
                  <a:rect l="l" t="t" r="r" b="b"/>
                  <a:pathLst>
                    <a:path w="600" h="1506" extrusionOk="0">
                      <a:moveTo>
                        <a:pt x="121" y="0"/>
                      </a:moveTo>
                      <a:cubicBezTo>
                        <a:pt x="0" y="438"/>
                        <a:pt x="0" y="438"/>
                        <a:pt x="0" y="438"/>
                      </a:cubicBezTo>
                      <a:cubicBezTo>
                        <a:pt x="118" y="618"/>
                        <a:pt x="118" y="618"/>
                        <a:pt x="118" y="618"/>
                      </a:cubicBezTo>
                      <a:cubicBezTo>
                        <a:pt x="119" y="617"/>
                        <a:pt x="119" y="616"/>
                        <a:pt x="119" y="615"/>
                      </a:cubicBezTo>
                      <a:cubicBezTo>
                        <a:pt x="119" y="614"/>
                        <a:pt x="120" y="613"/>
                        <a:pt x="120" y="612"/>
                      </a:cubicBezTo>
                      <a:cubicBezTo>
                        <a:pt x="120" y="612"/>
                        <a:pt x="120" y="611"/>
                        <a:pt x="121" y="610"/>
                      </a:cubicBezTo>
                      <a:cubicBezTo>
                        <a:pt x="121" y="609"/>
                        <a:pt x="121" y="608"/>
                        <a:pt x="121" y="607"/>
                      </a:cubicBezTo>
                      <a:cubicBezTo>
                        <a:pt x="129" y="581"/>
                        <a:pt x="139" y="560"/>
                        <a:pt x="151" y="544"/>
                      </a:cubicBezTo>
                      <a:cubicBezTo>
                        <a:pt x="163" y="529"/>
                        <a:pt x="176" y="518"/>
                        <a:pt x="190" y="514"/>
                      </a:cubicBezTo>
                      <a:cubicBezTo>
                        <a:pt x="205" y="510"/>
                        <a:pt x="220" y="511"/>
                        <a:pt x="235" y="519"/>
                      </a:cubicBezTo>
                      <a:cubicBezTo>
                        <a:pt x="250" y="527"/>
                        <a:pt x="266" y="541"/>
                        <a:pt x="280" y="561"/>
                      </a:cubicBezTo>
                      <a:cubicBezTo>
                        <a:pt x="294" y="582"/>
                        <a:pt x="306" y="608"/>
                        <a:pt x="316" y="636"/>
                      </a:cubicBezTo>
                      <a:cubicBezTo>
                        <a:pt x="325" y="665"/>
                        <a:pt x="332" y="696"/>
                        <a:pt x="336" y="728"/>
                      </a:cubicBezTo>
                      <a:cubicBezTo>
                        <a:pt x="340" y="760"/>
                        <a:pt x="341" y="793"/>
                        <a:pt x="339" y="824"/>
                      </a:cubicBezTo>
                      <a:cubicBezTo>
                        <a:pt x="336" y="855"/>
                        <a:pt x="331" y="885"/>
                        <a:pt x="322" y="912"/>
                      </a:cubicBezTo>
                      <a:cubicBezTo>
                        <a:pt x="314" y="938"/>
                        <a:pt x="303" y="958"/>
                        <a:pt x="290" y="973"/>
                      </a:cubicBezTo>
                      <a:cubicBezTo>
                        <a:pt x="277" y="987"/>
                        <a:pt x="263" y="996"/>
                        <a:pt x="249" y="998"/>
                      </a:cubicBezTo>
                      <a:cubicBezTo>
                        <a:pt x="234" y="1000"/>
                        <a:pt x="219" y="997"/>
                        <a:pt x="204" y="987"/>
                      </a:cubicBezTo>
                      <a:cubicBezTo>
                        <a:pt x="189" y="978"/>
                        <a:pt x="175" y="963"/>
                        <a:pt x="162" y="942"/>
                      </a:cubicBezTo>
                      <a:cubicBezTo>
                        <a:pt x="161" y="941"/>
                        <a:pt x="160" y="940"/>
                        <a:pt x="160" y="939"/>
                      </a:cubicBezTo>
                      <a:cubicBezTo>
                        <a:pt x="159" y="938"/>
                        <a:pt x="159" y="937"/>
                        <a:pt x="158" y="936"/>
                      </a:cubicBezTo>
                      <a:cubicBezTo>
                        <a:pt x="158" y="935"/>
                        <a:pt x="157" y="934"/>
                        <a:pt x="157" y="933"/>
                      </a:cubicBezTo>
                      <a:cubicBezTo>
                        <a:pt x="156" y="932"/>
                        <a:pt x="155" y="931"/>
                        <a:pt x="155" y="930"/>
                      </a:cubicBezTo>
                      <a:cubicBezTo>
                        <a:pt x="88" y="1148"/>
                        <a:pt x="88" y="1148"/>
                        <a:pt x="88" y="1148"/>
                      </a:cubicBezTo>
                      <a:cubicBezTo>
                        <a:pt x="303" y="1506"/>
                        <a:pt x="303" y="1506"/>
                        <a:pt x="303" y="1506"/>
                      </a:cubicBezTo>
                      <a:cubicBezTo>
                        <a:pt x="600" y="655"/>
                        <a:pt x="600" y="655"/>
                        <a:pt x="600" y="655"/>
                      </a:cubicBezTo>
                      <a:cubicBezTo>
                        <a:pt x="121" y="0"/>
                        <a:pt x="121" y="0"/>
                        <a:pt x="121" y="0"/>
                      </a:cubicBezTo>
                      <a:close/>
                    </a:path>
                  </a:pathLst>
                </a:custGeom>
                <a:solidFill>
                  <a:srgbClr val="94C84F"/>
                </a:solidFill>
                <a:ln>
                  <a:noFill/>
                </a:ln>
              </p:spPr>
              <p:txBody>
                <a:bodyPr spcFirstLastPara="1" wrap="square" lIns="91440" tIns="45720" rIns="91440" bIns="45720" anchor="t" anchorCtr="0">
                  <a:normAutofit fontScale="62500" lnSpcReduction="20000"/>
                </a:bodyPr>
                <a:lstStyle/>
                <a:p>
                  <a:pPr>
                    <a:buClr>
                      <a:srgbClr val="000000"/>
                    </a:buClr>
                    <a:buFont typeface="Arial" panose="020B0604020202020204"/>
                    <a:buNone/>
                  </a:pPr>
                  <a:endParaRPr>
                    <a:solidFill>
                      <a:schemeClr val="dk1"/>
                    </a:solidFill>
                    <a:latin typeface="Arial" panose="020B0604020202020204" pitchFamily="34" charset="0"/>
                    <a:ea typeface="微软雅黑" panose="020B0503020204020204" pitchFamily="34" charset="-122"/>
                    <a:sym typeface="Arial" panose="020B0604020202020204" pitchFamily="34" charset="0"/>
                  </a:endParaRPr>
                </a:p>
              </p:txBody>
            </p:sp>
            <p:sp>
              <p:nvSpPr>
                <p:cNvPr id="99" name="íslíḋè"/>
                <p:cNvSpPr/>
                <p:nvPr/>
              </p:nvSpPr>
              <p:spPr>
                <a:xfrm>
                  <a:off x="4512559" y="3111407"/>
                  <a:ext cx="840511" cy="1313184"/>
                </a:xfrm>
                <a:custGeom>
                  <a:avLst/>
                  <a:gdLst/>
                  <a:ahLst/>
                  <a:cxnLst/>
                  <a:rect l="l" t="t" r="r" b="b"/>
                  <a:pathLst>
                    <a:path w="433" h="670" extrusionOk="0">
                      <a:moveTo>
                        <a:pt x="101" y="0"/>
                      </a:moveTo>
                      <a:cubicBezTo>
                        <a:pt x="220" y="182"/>
                        <a:pt x="220" y="182"/>
                        <a:pt x="220" y="182"/>
                      </a:cubicBezTo>
                      <a:cubicBezTo>
                        <a:pt x="232" y="200"/>
                        <a:pt x="232" y="200"/>
                        <a:pt x="232" y="200"/>
                      </a:cubicBezTo>
                      <a:cubicBezTo>
                        <a:pt x="232" y="198"/>
                        <a:pt x="232" y="196"/>
                        <a:pt x="233" y="193"/>
                      </a:cubicBezTo>
                      <a:cubicBezTo>
                        <a:pt x="233" y="191"/>
                        <a:pt x="233" y="189"/>
                        <a:pt x="234" y="187"/>
                      </a:cubicBezTo>
                      <a:cubicBezTo>
                        <a:pt x="234" y="185"/>
                        <a:pt x="235" y="183"/>
                        <a:pt x="235" y="181"/>
                      </a:cubicBezTo>
                      <a:cubicBezTo>
                        <a:pt x="236" y="179"/>
                        <a:pt x="236" y="177"/>
                        <a:pt x="237" y="175"/>
                      </a:cubicBezTo>
                      <a:cubicBezTo>
                        <a:pt x="237" y="174"/>
                        <a:pt x="237" y="173"/>
                        <a:pt x="237" y="172"/>
                      </a:cubicBezTo>
                      <a:cubicBezTo>
                        <a:pt x="238" y="171"/>
                        <a:pt x="238" y="171"/>
                        <a:pt x="238" y="170"/>
                      </a:cubicBezTo>
                      <a:cubicBezTo>
                        <a:pt x="238" y="169"/>
                        <a:pt x="239" y="168"/>
                        <a:pt x="239" y="167"/>
                      </a:cubicBezTo>
                      <a:cubicBezTo>
                        <a:pt x="239" y="166"/>
                        <a:pt x="239" y="165"/>
                        <a:pt x="240" y="164"/>
                      </a:cubicBezTo>
                      <a:cubicBezTo>
                        <a:pt x="247" y="141"/>
                        <a:pt x="255" y="122"/>
                        <a:pt x="266" y="109"/>
                      </a:cubicBezTo>
                      <a:cubicBezTo>
                        <a:pt x="276" y="95"/>
                        <a:pt x="288" y="86"/>
                        <a:pt x="301" y="82"/>
                      </a:cubicBezTo>
                      <a:cubicBezTo>
                        <a:pt x="313" y="79"/>
                        <a:pt x="327" y="80"/>
                        <a:pt x="340" y="87"/>
                      </a:cubicBezTo>
                      <a:cubicBezTo>
                        <a:pt x="354" y="94"/>
                        <a:pt x="367" y="106"/>
                        <a:pt x="380" y="125"/>
                      </a:cubicBezTo>
                      <a:cubicBezTo>
                        <a:pt x="392" y="143"/>
                        <a:pt x="403" y="166"/>
                        <a:pt x="411" y="191"/>
                      </a:cubicBezTo>
                      <a:cubicBezTo>
                        <a:pt x="419" y="216"/>
                        <a:pt x="425" y="243"/>
                        <a:pt x="429" y="271"/>
                      </a:cubicBezTo>
                      <a:cubicBezTo>
                        <a:pt x="432" y="299"/>
                        <a:pt x="433" y="328"/>
                        <a:pt x="431" y="356"/>
                      </a:cubicBezTo>
                      <a:cubicBezTo>
                        <a:pt x="429" y="383"/>
                        <a:pt x="425" y="409"/>
                        <a:pt x="417" y="433"/>
                      </a:cubicBezTo>
                      <a:cubicBezTo>
                        <a:pt x="409" y="456"/>
                        <a:pt x="400" y="474"/>
                        <a:pt x="389" y="487"/>
                      </a:cubicBezTo>
                      <a:cubicBezTo>
                        <a:pt x="378" y="500"/>
                        <a:pt x="365" y="507"/>
                        <a:pt x="352" y="509"/>
                      </a:cubicBezTo>
                      <a:cubicBezTo>
                        <a:pt x="339" y="512"/>
                        <a:pt x="326" y="509"/>
                        <a:pt x="313" y="500"/>
                      </a:cubicBezTo>
                      <a:cubicBezTo>
                        <a:pt x="300" y="492"/>
                        <a:pt x="287" y="479"/>
                        <a:pt x="275" y="460"/>
                      </a:cubicBezTo>
                      <a:cubicBezTo>
                        <a:pt x="275" y="459"/>
                        <a:pt x="274" y="458"/>
                        <a:pt x="274" y="457"/>
                      </a:cubicBezTo>
                      <a:cubicBezTo>
                        <a:pt x="273" y="456"/>
                        <a:pt x="272" y="455"/>
                        <a:pt x="272" y="455"/>
                      </a:cubicBezTo>
                      <a:cubicBezTo>
                        <a:pt x="271" y="454"/>
                        <a:pt x="271" y="453"/>
                        <a:pt x="270" y="452"/>
                      </a:cubicBezTo>
                      <a:cubicBezTo>
                        <a:pt x="270" y="451"/>
                        <a:pt x="269" y="450"/>
                        <a:pt x="269" y="449"/>
                      </a:cubicBezTo>
                      <a:cubicBezTo>
                        <a:pt x="268" y="447"/>
                        <a:pt x="267" y="445"/>
                        <a:pt x="266" y="444"/>
                      </a:cubicBezTo>
                      <a:cubicBezTo>
                        <a:pt x="265" y="442"/>
                        <a:pt x="264" y="440"/>
                        <a:pt x="263" y="438"/>
                      </a:cubicBezTo>
                      <a:cubicBezTo>
                        <a:pt x="262" y="437"/>
                        <a:pt x="261" y="435"/>
                        <a:pt x="261" y="433"/>
                      </a:cubicBezTo>
                      <a:cubicBezTo>
                        <a:pt x="260" y="431"/>
                        <a:pt x="259" y="429"/>
                        <a:pt x="258" y="428"/>
                      </a:cubicBezTo>
                      <a:cubicBezTo>
                        <a:pt x="251" y="450"/>
                        <a:pt x="251" y="450"/>
                        <a:pt x="251" y="450"/>
                      </a:cubicBezTo>
                      <a:cubicBezTo>
                        <a:pt x="184" y="670"/>
                        <a:pt x="184" y="670"/>
                        <a:pt x="184" y="670"/>
                      </a:cubicBezTo>
                      <a:cubicBezTo>
                        <a:pt x="0" y="364"/>
                        <a:pt x="0" y="364"/>
                        <a:pt x="0" y="364"/>
                      </a:cubicBezTo>
                      <a:lnTo>
                        <a:pt x="101" y="0"/>
                      </a:lnTo>
                      <a:close/>
                    </a:path>
                  </a:pathLst>
                </a:custGeom>
                <a:solidFill>
                  <a:schemeClr val="accent1"/>
                </a:solidFill>
                <a:ln>
                  <a:noFill/>
                </a:ln>
              </p:spPr>
              <p:txBody>
                <a:bodyPr spcFirstLastPara="1" wrap="square" lIns="91440" tIns="45720" rIns="91440" bIns="45720" anchor="t" anchorCtr="0">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9pPr>
                </a:lstStyle>
                <a:p>
                  <a:pPr marL="0" marR="0" lvl="0" indent="0" algn="l" rtl="0">
                    <a:spcBef>
                      <a:spcPts val="0"/>
                    </a:spcBef>
                    <a:spcAft>
                      <a:spcPts val="0"/>
                    </a:spcAft>
                    <a:buNone/>
                  </a:pPr>
                  <a:endParaRPr sz="1800">
                    <a:solidFill>
                      <a:schemeClr val="dk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0" name="ïṩ1iḋê"/>
                <p:cNvSpPr/>
                <p:nvPr/>
              </p:nvSpPr>
              <p:spPr>
                <a:xfrm>
                  <a:off x="4530599" y="3150346"/>
                  <a:ext cx="806891" cy="1235304"/>
                </a:xfrm>
                <a:custGeom>
                  <a:avLst/>
                  <a:gdLst/>
                  <a:ahLst/>
                  <a:cxnLst/>
                  <a:rect l="l" t="t" r="r" b="b"/>
                  <a:pathLst>
                    <a:path w="416" h="630" extrusionOk="0">
                      <a:moveTo>
                        <a:pt x="0" y="343"/>
                      </a:moveTo>
                      <a:cubicBezTo>
                        <a:pt x="95" y="0"/>
                        <a:pt x="95" y="0"/>
                        <a:pt x="95" y="0"/>
                      </a:cubicBezTo>
                      <a:cubicBezTo>
                        <a:pt x="227" y="202"/>
                        <a:pt x="227" y="202"/>
                        <a:pt x="227" y="202"/>
                      </a:cubicBezTo>
                      <a:cubicBezTo>
                        <a:pt x="231" y="181"/>
                        <a:pt x="231" y="181"/>
                        <a:pt x="231" y="181"/>
                      </a:cubicBezTo>
                      <a:cubicBezTo>
                        <a:pt x="231" y="179"/>
                        <a:pt x="231" y="177"/>
                        <a:pt x="232" y="175"/>
                      </a:cubicBezTo>
                      <a:cubicBezTo>
                        <a:pt x="232" y="173"/>
                        <a:pt x="232" y="171"/>
                        <a:pt x="233" y="169"/>
                      </a:cubicBezTo>
                      <a:cubicBezTo>
                        <a:pt x="233" y="167"/>
                        <a:pt x="234" y="165"/>
                        <a:pt x="234" y="163"/>
                      </a:cubicBezTo>
                      <a:cubicBezTo>
                        <a:pt x="235" y="161"/>
                        <a:pt x="237" y="153"/>
                        <a:pt x="237" y="153"/>
                      </a:cubicBezTo>
                      <a:cubicBezTo>
                        <a:pt x="238" y="149"/>
                        <a:pt x="238" y="149"/>
                        <a:pt x="238" y="149"/>
                      </a:cubicBezTo>
                      <a:cubicBezTo>
                        <a:pt x="238" y="146"/>
                        <a:pt x="238" y="146"/>
                        <a:pt x="238" y="146"/>
                      </a:cubicBezTo>
                      <a:cubicBezTo>
                        <a:pt x="245" y="125"/>
                        <a:pt x="253" y="107"/>
                        <a:pt x="263" y="94"/>
                      </a:cubicBezTo>
                      <a:cubicBezTo>
                        <a:pt x="273" y="81"/>
                        <a:pt x="283" y="73"/>
                        <a:pt x="294" y="70"/>
                      </a:cubicBezTo>
                      <a:cubicBezTo>
                        <a:pt x="298" y="69"/>
                        <a:pt x="302" y="68"/>
                        <a:pt x="306" y="68"/>
                      </a:cubicBezTo>
                      <a:cubicBezTo>
                        <a:pt x="313" y="68"/>
                        <a:pt x="320" y="70"/>
                        <a:pt x="327" y="74"/>
                      </a:cubicBezTo>
                      <a:cubicBezTo>
                        <a:pt x="340" y="81"/>
                        <a:pt x="352" y="92"/>
                        <a:pt x="364" y="109"/>
                      </a:cubicBezTo>
                      <a:cubicBezTo>
                        <a:pt x="376" y="127"/>
                        <a:pt x="386" y="148"/>
                        <a:pt x="394" y="173"/>
                      </a:cubicBezTo>
                      <a:cubicBezTo>
                        <a:pt x="402" y="198"/>
                        <a:pt x="408" y="224"/>
                        <a:pt x="412" y="252"/>
                      </a:cubicBezTo>
                      <a:cubicBezTo>
                        <a:pt x="415" y="280"/>
                        <a:pt x="416" y="308"/>
                        <a:pt x="414" y="335"/>
                      </a:cubicBezTo>
                      <a:cubicBezTo>
                        <a:pt x="412" y="363"/>
                        <a:pt x="408" y="388"/>
                        <a:pt x="400" y="410"/>
                      </a:cubicBezTo>
                      <a:cubicBezTo>
                        <a:pt x="393" y="432"/>
                        <a:pt x="384" y="449"/>
                        <a:pt x="373" y="462"/>
                      </a:cubicBezTo>
                      <a:cubicBezTo>
                        <a:pt x="364" y="473"/>
                        <a:pt x="353" y="479"/>
                        <a:pt x="342" y="481"/>
                      </a:cubicBezTo>
                      <a:cubicBezTo>
                        <a:pt x="340" y="482"/>
                        <a:pt x="337" y="482"/>
                        <a:pt x="335" y="482"/>
                      </a:cubicBezTo>
                      <a:cubicBezTo>
                        <a:pt x="326" y="482"/>
                        <a:pt x="317" y="479"/>
                        <a:pt x="308" y="474"/>
                      </a:cubicBezTo>
                      <a:cubicBezTo>
                        <a:pt x="296" y="466"/>
                        <a:pt x="284" y="453"/>
                        <a:pt x="273" y="436"/>
                      </a:cubicBezTo>
                      <a:cubicBezTo>
                        <a:pt x="271" y="433"/>
                        <a:pt x="271" y="433"/>
                        <a:pt x="271" y="433"/>
                      </a:cubicBezTo>
                      <a:cubicBezTo>
                        <a:pt x="268" y="428"/>
                        <a:pt x="268" y="428"/>
                        <a:pt x="268" y="428"/>
                      </a:cubicBezTo>
                      <a:cubicBezTo>
                        <a:pt x="268" y="427"/>
                        <a:pt x="267" y="426"/>
                        <a:pt x="267" y="425"/>
                      </a:cubicBezTo>
                      <a:cubicBezTo>
                        <a:pt x="266" y="423"/>
                        <a:pt x="265" y="422"/>
                        <a:pt x="264" y="420"/>
                      </a:cubicBezTo>
                      <a:cubicBezTo>
                        <a:pt x="263" y="418"/>
                        <a:pt x="263" y="417"/>
                        <a:pt x="262" y="416"/>
                      </a:cubicBezTo>
                      <a:cubicBezTo>
                        <a:pt x="262" y="416"/>
                        <a:pt x="260" y="411"/>
                        <a:pt x="259" y="410"/>
                      </a:cubicBezTo>
                      <a:cubicBezTo>
                        <a:pt x="258" y="408"/>
                        <a:pt x="257" y="406"/>
                        <a:pt x="257" y="404"/>
                      </a:cubicBezTo>
                      <a:cubicBezTo>
                        <a:pt x="248" y="384"/>
                        <a:pt x="248" y="384"/>
                        <a:pt x="248" y="384"/>
                      </a:cubicBezTo>
                      <a:cubicBezTo>
                        <a:pt x="172" y="630"/>
                        <a:pt x="172" y="630"/>
                        <a:pt x="172" y="630"/>
                      </a:cubicBezTo>
                      <a:lnTo>
                        <a:pt x="0" y="343"/>
                      </a:lnTo>
                      <a:close/>
                    </a:path>
                  </a:pathLst>
                </a:custGeom>
                <a:solidFill>
                  <a:schemeClr val="accent1"/>
                </a:solidFill>
                <a:ln>
                  <a:solidFill>
                    <a:schemeClr val="accent1"/>
                  </a:solidFill>
                </a:ln>
              </p:spPr>
              <p:txBody>
                <a:bodyPr spcFirstLastPara="1" wrap="square" lIns="91440" tIns="45720" rIns="91440" bIns="45720" anchor="t" anchorCtr="0">
                  <a:normAutofit fontScale="25000" lnSpcReduction="20000"/>
                </a:bodyPr>
                <a:lstStyle/>
                <a:p>
                  <a:pPr>
                    <a:buClr>
                      <a:srgbClr val="000000"/>
                    </a:buClr>
                    <a:buFont typeface="Arial" panose="020B0604020202020204"/>
                    <a:buNone/>
                  </a:pPr>
                  <a:endParaRPr>
                    <a:solidFill>
                      <a:schemeClr val="dk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3" name="íṣļíḓé"/>
              <p:cNvGrpSpPr/>
              <p:nvPr/>
            </p:nvGrpSpPr>
            <p:grpSpPr>
              <a:xfrm>
                <a:off x="4955364" y="2021518"/>
                <a:ext cx="2724076" cy="1471831"/>
                <a:chOff x="4955364" y="2021518"/>
                <a:chExt cx="2724076" cy="1471831"/>
              </a:xfrm>
            </p:grpSpPr>
            <p:grpSp>
              <p:nvGrpSpPr>
                <p:cNvPr id="87" name="íśḷïdé"/>
                <p:cNvGrpSpPr/>
                <p:nvPr/>
              </p:nvGrpSpPr>
              <p:grpSpPr>
                <a:xfrm>
                  <a:off x="5665495" y="2035603"/>
                  <a:ext cx="1486540" cy="1202564"/>
                  <a:chOff x="8825946" y="2071114"/>
                  <a:chExt cx="1486540" cy="1202564"/>
                </a:xfrm>
                <a:solidFill>
                  <a:schemeClr val="bg1">
                    <a:lumMod val="85000"/>
                  </a:schemeClr>
                </a:solidFill>
              </p:grpSpPr>
              <p:sp>
                <p:nvSpPr>
                  <p:cNvPr id="92" name="íšlîḓé"/>
                  <p:cNvSpPr/>
                  <p:nvPr/>
                </p:nvSpPr>
                <p:spPr>
                  <a:xfrm>
                    <a:off x="8957828" y="2071114"/>
                    <a:ext cx="572368" cy="584097"/>
                  </a:xfrm>
                  <a:custGeom>
                    <a:avLst/>
                    <a:gdLst/>
                    <a:ahLst/>
                    <a:cxnLst/>
                    <a:rect l="l" t="t" r="r" b="b"/>
                    <a:pathLst>
                      <a:path w="698" h="705" extrusionOk="0">
                        <a:moveTo>
                          <a:pt x="168" y="0"/>
                        </a:moveTo>
                        <a:lnTo>
                          <a:pt x="0" y="485"/>
                        </a:lnTo>
                        <a:lnTo>
                          <a:pt x="457" y="705"/>
                        </a:lnTo>
                        <a:lnTo>
                          <a:pt x="698" y="606"/>
                        </a:lnTo>
                        <a:lnTo>
                          <a:pt x="660" y="352"/>
                        </a:lnTo>
                        <a:lnTo>
                          <a:pt x="168" y="0"/>
                        </a:lnTo>
                        <a:close/>
                      </a:path>
                    </a:pathLst>
                  </a:custGeom>
                  <a:grpFill/>
                  <a:ln>
                    <a:noFill/>
                  </a:ln>
                </p:spPr>
                <p:txBody>
                  <a:bodyPr spcFirstLastPara="1" wrap="square" lIns="91440" tIns="45720" rIns="91440" bIns="45720" anchor="t" anchorCtr="0">
                    <a:normAutofit fontScale="25000" lnSpcReduction="20000"/>
                  </a:bodyPr>
                  <a:lstStyle/>
                  <a:p>
                    <a:pPr>
                      <a:buClr>
                        <a:srgbClr val="000000"/>
                      </a:buClr>
                      <a:buFont typeface="Arial" panose="020B0604020202020204"/>
                      <a:buNone/>
                    </a:pPr>
                    <a:endParaRPr>
                      <a:solidFill>
                        <a:schemeClr val="dk1"/>
                      </a:solidFill>
                      <a:latin typeface="Arial" panose="020B0604020202020204" pitchFamily="34" charset="0"/>
                      <a:ea typeface="微软雅黑" panose="020B0503020204020204" pitchFamily="34" charset="-122"/>
                      <a:sym typeface="Arial" panose="020B0604020202020204" pitchFamily="34" charset="0"/>
                    </a:endParaRPr>
                  </a:p>
                </p:txBody>
              </p:sp>
              <p:sp>
                <p:nvSpPr>
                  <p:cNvPr id="93" name="isļiḑé"/>
                  <p:cNvSpPr/>
                  <p:nvPr/>
                </p:nvSpPr>
                <p:spPr>
                  <a:xfrm>
                    <a:off x="8825946" y="2484113"/>
                    <a:ext cx="424766" cy="572498"/>
                  </a:xfrm>
                  <a:custGeom>
                    <a:avLst/>
                    <a:gdLst/>
                    <a:ahLst/>
                    <a:cxnLst/>
                    <a:rect l="l" t="t" r="r" b="b"/>
                    <a:pathLst>
                      <a:path w="518" h="691" extrusionOk="0">
                        <a:moveTo>
                          <a:pt x="518" y="71"/>
                        </a:moveTo>
                        <a:lnTo>
                          <a:pt x="303" y="691"/>
                        </a:lnTo>
                        <a:lnTo>
                          <a:pt x="45" y="407"/>
                        </a:lnTo>
                        <a:lnTo>
                          <a:pt x="0" y="94"/>
                        </a:lnTo>
                        <a:lnTo>
                          <a:pt x="166" y="0"/>
                        </a:lnTo>
                        <a:lnTo>
                          <a:pt x="518" y="71"/>
                        </a:lnTo>
                        <a:close/>
                      </a:path>
                    </a:pathLst>
                  </a:custGeom>
                  <a:grpFill/>
                  <a:ln>
                    <a:noFill/>
                  </a:ln>
                </p:spPr>
                <p:txBody>
                  <a:bodyPr spcFirstLastPara="1" wrap="square" lIns="91440" tIns="45720" rIns="91440" bIns="45720" anchor="t" anchorCtr="0">
                    <a:normAutofit fontScale="25000" lnSpcReduction="20000"/>
                  </a:bodyPr>
                  <a:lstStyle/>
                  <a:p>
                    <a:pPr>
                      <a:buClr>
                        <a:srgbClr val="000000"/>
                      </a:buClr>
                      <a:buFont typeface="Arial" panose="020B0604020202020204"/>
                      <a:buNone/>
                    </a:pPr>
                    <a:endParaRPr>
                      <a:solidFill>
                        <a:schemeClr val="dk1"/>
                      </a:solidFill>
                      <a:latin typeface="Arial" panose="020B0604020202020204" pitchFamily="34" charset="0"/>
                      <a:ea typeface="微软雅黑" panose="020B0503020204020204" pitchFamily="34" charset="-122"/>
                      <a:sym typeface="Arial" panose="020B0604020202020204" pitchFamily="34" charset="0"/>
                    </a:endParaRPr>
                  </a:p>
                </p:txBody>
              </p:sp>
              <p:sp>
                <p:nvSpPr>
                  <p:cNvPr id="94" name="iś1ïḋè"/>
                  <p:cNvSpPr/>
                  <p:nvPr/>
                </p:nvSpPr>
                <p:spPr>
                  <a:xfrm>
                    <a:off x="9588416" y="2502765"/>
                    <a:ext cx="724070" cy="486333"/>
                  </a:xfrm>
                  <a:custGeom>
                    <a:avLst/>
                    <a:gdLst/>
                    <a:ahLst/>
                    <a:cxnLst/>
                    <a:rect l="l" t="t" r="r" b="b"/>
                    <a:pathLst>
                      <a:path w="883" h="587" extrusionOk="0">
                        <a:moveTo>
                          <a:pt x="883" y="78"/>
                        </a:moveTo>
                        <a:lnTo>
                          <a:pt x="665" y="587"/>
                        </a:lnTo>
                        <a:lnTo>
                          <a:pt x="137" y="411"/>
                        </a:lnTo>
                        <a:lnTo>
                          <a:pt x="0" y="142"/>
                        </a:lnTo>
                        <a:lnTo>
                          <a:pt x="279" y="0"/>
                        </a:lnTo>
                        <a:lnTo>
                          <a:pt x="883" y="78"/>
                        </a:lnTo>
                        <a:close/>
                      </a:path>
                    </a:pathLst>
                  </a:custGeom>
                  <a:grpFill/>
                  <a:ln>
                    <a:noFill/>
                  </a:ln>
                </p:spPr>
                <p:txBody>
                  <a:bodyPr spcFirstLastPara="1" wrap="square" lIns="91440" tIns="45720" rIns="91440" bIns="45720" anchor="t" anchorCtr="0">
                    <a:normAutofit fontScale="25000" lnSpcReduction="20000"/>
                  </a:bodyPr>
                  <a:lstStyle/>
                  <a:p>
                    <a:pPr>
                      <a:buClr>
                        <a:srgbClr val="000000"/>
                      </a:buClr>
                      <a:buFont typeface="Arial" panose="020B0604020202020204"/>
                      <a:buNone/>
                    </a:pPr>
                    <a:endParaRPr>
                      <a:solidFill>
                        <a:schemeClr val="dk1"/>
                      </a:solidFill>
                      <a:latin typeface="Arial" panose="020B0604020202020204" pitchFamily="34" charset="0"/>
                      <a:ea typeface="微软雅黑" panose="020B0503020204020204" pitchFamily="34" charset="-122"/>
                      <a:sym typeface="Arial" panose="020B0604020202020204" pitchFamily="34" charset="0"/>
                    </a:endParaRPr>
                  </a:p>
                </p:txBody>
              </p:sp>
              <p:sp>
                <p:nvSpPr>
                  <p:cNvPr id="95" name="ïṡḻíďé"/>
                  <p:cNvSpPr/>
                  <p:nvPr/>
                </p:nvSpPr>
                <p:spPr>
                  <a:xfrm>
                    <a:off x="9654156" y="2778231"/>
                    <a:ext cx="432966" cy="495447"/>
                  </a:xfrm>
                  <a:custGeom>
                    <a:avLst/>
                    <a:gdLst/>
                    <a:ahLst/>
                    <a:cxnLst/>
                    <a:rect l="l" t="t" r="r" b="b"/>
                    <a:pathLst>
                      <a:path w="223" h="253" extrusionOk="0">
                        <a:moveTo>
                          <a:pt x="83" y="0"/>
                        </a:moveTo>
                        <a:cubicBezTo>
                          <a:pt x="0" y="241"/>
                          <a:pt x="0" y="241"/>
                          <a:pt x="0" y="241"/>
                        </a:cubicBezTo>
                        <a:cubicBezTo>
                          <a:pt x="118" y="253"/>
                          <a:pt x="118" y="253"/>
                          <a:pt x="118" y="253"/>
                        </a:cubicBezTo>
                        <a:cubicBezTo>
                          <a:pt x="118" y="253"/>
                          <a:pt x="223" y="198"/>
                          <a:pt x="223" y="193"/>
                        </a:cubicBezTo>
                        <a:cubicBezTo>
                          <a:pt x="223" y="188"/>
                          <a:pt x="203" y="75"/>
                          <a:pt x="203" y="75"/>
                        </a:cubicBezTo>
                        <a:lnTo>
                          <a:pt x="83" y="0"/>
                        </a:lnTo>
                        <a:close/>
                      </a:path>
                    </a:pathLst>
                  </a:custGeom>
                  <a:grpFill/>
                  <a:ln>
                    <a:noFill/>
                  </a:ln>
                </p:spPr>
                <p:txBody>
                  <a:bodyPr spcFirstLastPara="1" wrap="square" lIns="91440" tIns="45720" rIns="91440" bIns="45720" anchor="t" anchorCtr="0">
                    <a:normAutofit fontScale="25000" lnSpcReduction="20000"/>
                  </a:bodyPr>
                  <a:lstStyle/>
                  <a:p>
                    <a:pPr>
                      <a:buClr>
                        <a:srgbClr val="000000"/>
                      </a:buClr>
                      <a:buFont typeface="Arial" panose="020B0604020202020204"/>
                      <a:buNone/>
                    </a:pPr>
                    <a:endParaRPr>
                      <a:solidFill>
                        <a:schemeClr val="dk1"/>
                      </a:solidFill>
                      <a:latin typeface="Arial" panose="020B0604020202020204" pitchFamily="34" charset="0"/>
                      <a:ea typeface="微软雅黑" panose="020B0503020204020204" pitchFamily="34" charset="-122"/>
                      <a:sym typeface="Arial" panose="020B0604020202020204" pitchFamily="34" charset="0"/>
                    </a:endParaRPr>
                  </a:p>
                </p:txBody>
              </p:sp>
              <p:sp>
                <p:nvSpPr>
                  <p:cNvPr id="96" name="iSḻîḓe"/>
                  <p:cNvSpPr/>
                  <p:nvPr/>
                </p:nvSpPr>
                <p:spPr>
                  <a:xfrm>
                    <a:off x="9014408" y="2524307"/>
                    <a:ext cx="874952" cy="642922"/>
                  </a:xfrm>
                  <a:custGeom>
                    <a:avLst/>
                    <a:gdLst/>
                    <a:ahLst/>
                    <a:cxnLst/>
                    <a:rect l="l" t="t" r="r" b="b"/>
                    <a:pathLst>
                      <a:path w="451" h="328" extrusionOk="0">
                        <a:moveTo>
                          <a:pt x="451" y="138"/>
                        </a:moveTo>
                        <a:cubicBezTo>
                          <a:pt x="451" y="138"/>
                          <a:pt x="395" y="328"/>
                          <a:pt x="400" y="327"/>
                        </a:cubicBezTo>
                        <a:cubicBezTo>
                          <a:pt x="405" y="326"/>
                          <a:pt x="22" y="247"/>
                          <a:pt x="22" y="247"/>
                        </a:cubicBezTo>
                        <a:cubicBezTo>
                          <a:pt x="0" y="169"/>
                          <a:pt x="0" y="169"/>
                          <a:pt x="0" y="169"/>
                        </a:cubicBezTo>
                        <a:cubicBezTo>
                          <a:pt x="42" y="0"/>
                          <a:pt x="42" y="0"/>
                          <a:pt x="42" y="0"/>
                        </a:cubicBezTo>
                        <a:lnTo>
                          <a:pt x="451" y="138"/>
                        </a:lnTo>
                        <a:close/>
                      </a:path>
                    </a:pathLst>
                  </a:custGeom>
                  <a:grpFill/>
                  <a:ln>
                    <a:noFill/>
                  </a:ln>
                </p:spPr>
                <p:txBody>
                  <a:bodyPr spcFirstLastPara="1" wrap="square" lIns="91440" tIns="45720" rIns="91440" bIns="45720" anchor="t" anchorCtr="0">
                    <a:normAutofit fontScale="25000" lnSpcReduction="20000"/>
                  </a:bodyPr>
                  <a:lstStyle/>
                  <a:p>
                    <a:pPr>
                      <a:buClr>
                        <a:srgbClr val="000000"/>
                      </a:buClr>
                      <a:buFont typeface="Arial" panose="020B0604020202020204"/>
                      <a:buNone/>
                    </a:pPr>
                    <a:endParaRPr>
                      <a:solidFill>
                        <a:schemeClr val="dk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88" name="ïšľîḍe"/>
                <p:cNvSpPr/>
                <p:nvPr/>
              </p:nvSpPr>
              <p:spPr>
                <a:xfrm>
                  <a:off x="4955364" y="2193422"/>
                  <a:ext cx="2724076" cy="1299927"/>
                </a:xfrm>
                <a:custGeom>
                  <a:avLst/>
                  <a:gdLst/>
                  <a:ahLst/>
                  <a:cxnLst/>
                  <a:rect l="l" t="t" r="r" b="b"/>
                  <a:pathLst>
                    <a:path w="1404" h="663" extrusionOk="0">
                      <a:moveTo>
                        <a:pt x="455" y="0"/>
                      </a:moveTo>
                      <a:cubicBezTo>
                        <a:pt x="0" y="8"/>
                        <a:pt x="0" y="8"/>
                        <a:pt x="0" y="8"/>
                      </a:cubicBezTo>
                      <a:cubicBezTo>
                        <a:pt x="479" y="663"/>
                        <a:pt x="479" y="663"/>
                        <a:pt x="479" y="663"/>
                      </a:cubicBezTo>
                      <a:cubicBezTo>
                        <a:pt x="1404" y="587"/>
                        <a:pt x="1404" y="587"/>
                        <a:pt x="1404" y="587"/>
                      </a:cubicBezTo>
                      <a:cubicBezTo>
                        <a:pt x="1120" y="269"/>
                        <a:pt x="1120" y="269"/>
                        <a:pt x="1120" y="269"/>
                      </a:cubicBezTo>
                      <a:cubicBezTo>
                        <a:pt x="876" y="280"/>
                        <a:pt x="876" y="280"/>
                        <a:pt x="876" y="280"/>
                      </a:cubicBezTo>
                      <a:cubicBezTo>
                        <a:pt x="876" y="281"/>
                        <a:pt x="877" y="282"/>
                        <a:pt x="877" y="282"/>
                      </a:cubicBezTo>
                      <a:cubicBezTo>
                        <a:pt x="878" y="283"/>
                        <a:pt x="879" y="284"/>
                        <a:pt x="879" y="284"/>
                      </a:cubicBezTo>
                      <a:cubicBezTo>
                        <a:pt x="880" y="285"/>
                        <a:pt x="881" y="286"/>
                        <a:pt x="881" y="286"/>
                      </a:cubicBezTo>
                      <a:cubicBezTo>
                        <a:pt x="882" y="287"/>
                        <a:pt x="882" y="288"/>
                        <a:pt x="883" y="289"/>
                      </a:cubicBezTo>
                      <a:cubicBezTo>
                        <a:pt x="899" y="308"/>
                        <a:pt x="909" y="326"/>
                        <a:pt x="913" y="344"/>
                      </a:cubicBezTo>
                      <a:cubicBezTo>
                        <a:pt x="918" y="361"/>
                        <a:pt x="916" y="377"/>
                        <a:pt x="909" y="391"/>
                      </a:cubicBezTo>
                      <a:cubicBezTo>
                        <a:pt x="902" y="405"/>
                        <a:pt x="889" y="417"/>
                        <a:pt x="871" y="426"/>
                      </a:cubicBezTo>
                      <a:cubicBezTo>
                        <a:pt x="853" y="435"/>
                        <a:pt x="829" y="441"/>
                        <a:pt x="801" y="443"/>
                      </a:cubicBezTo>
                      <a:cubicBezTo>
                        <a:pt x="772" y="445"/>
                        <a:pt x="741" y="442"/>
                        <a:pt x="710" y="436"/>
                      </a:cubicBezTo>
                      <a:cubicBezTo>
                        <a:pt x="679" y="430"/>
                        <a:pt x="648" y="420"/>
                        <a:pt x="618" y="408"/>
                      </a:cubicBezTo>
                      <a:cubicBezTo>
                        <a:pt x="588" y="396"/>
                        <a:pt x="560" y="381"/>
                        <a:pt x="536" y="364"/>
                      </a:cubicBezTo>
                      <a:cubicBezTo>
                        <a:pt x="511" y="347"/>
                        <a:pt x="490" y="328"/>
                        <a:pt x="475" y="308"/>
                      </a:cubicBezTo>
                      <a:cubicBezTo>
                        <a:pt x="459" y="288"/>
                        <a:pt x="451" y="269"/>
                        <a:pt x="448" y="251"/>
                      </a:cubicBezTo>
                      <a:cubicBezTo>
                        <a:pt x="446" y="234"/>
                        <a:pt x="449" y="219"/>
                        <a:pt x="458" y="205"/>
                      </a:cubicBezTo>
                      <a:cubicBezTo>
                        <a:pt x="467" y="192"/>
                        <a:pt x="481" y="181"/>
                        <a:pt x="500" y="173"/>
                      </a:cubicBezTo>
                      <a:cubicBezTo>
                        <a:pt x="519" y="166"/>
                        <a:pt x="543" y="161"/>
                        <a:pt x="571" y="160"/>
                      </a:cubicBezTo>
                      <a:cubicBezTo>
                        <a:pt x="572" y="160"/>
                        <a:pt x="573" y="160"/>
                        <a:pt x="574" y="160"/>
                      </a:cubicBezTo>
                      <a:cubicBezTo>
                        <a:pt x="576" y="160"/>
                        <a:pt x="577" y="160"/>
                        <a:pt x="578" y="160"/>
                      </a:cubicBezTo>
                      <a:cubicBezTo>
                        <a:pt x="579" y="160"/>
                        <a:pt x="580" y="160"/>
                        <a:pt x="582" y="160"/>
                      </a:cubicBezTo>
                      <a:cubicBezTo>
                        <a:pt x="583" y="160"/>
                        <a:pt x="584" y="160"/>
                        <a:pt x="585" y="160"/>
                      </a:cubicBezTo>
                      <a:cubicBezTo>
                        <a:pt x="455" y="0"/>
                        <a:pt x="455" y="0"/>
                        <a:pt x="455" y="0"/>
                      </a:cubicBezTo>
                      <a:close/>
                    </a:path>
                  </a:pathLst>
                </a:custGeom>
                <a:solidFill>
                  <a:schemeClr val="bg1">
                    <a:lumMod val="95000"/>
                  </a:schemeClr>
                </a:solidFill>
                <a:ln>
                  <a:noFill/>
                </a:ln>
              </p:spPr>
              <p:txBody>
                <a:bodyPr spcFirstLastPara="1" wrap="square" lIns="91440" tIns="45720" rIns="91440" bIns="45720" anchor="t" anchorCtr="0">
                  <a:normAutofit fontScale="25000" lnSpcReduction="20000"/>
                </a:bodyPr>
                <a:lstStyle/>
                <a:p>
                  <a:pPr>
                    <a:buClr>
                      <a:srgbClr val="000000"/>
                    </a:buClr>
                    <a:buFont typeface="Arial" panose="020B0604020202020204"/>
                    <a:buNone/>
                  </a:pPr>
                  <a:endParaRPr>
                    <a:solidFill>
                      <a:schemeClr val="dk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89" name="ïSḷidê"/>
                <p:cNvGrpSpPr/>
                <p:nvPr/>
              </p:nvGrpSpPr>
              <p:grpSpPr>
                <a:xfrm>
                  <a:off x="5927758" y="2021518"/>
                  <a:ext cx="1224276" cy="850877"/>
                  <a:chOff x="9088209" y="2057029"/>
                  <a:chExt cx="1224276" cy="850877"/>
                </a:xfrm>
                <a:solidFill>
                  <a:schemeClr val="bg1">
                    <a:lumMod val="95000"/>
                  </a:schemeClr>
                </a:solidFill>
              </p:grpSpPr>
              <p:sp>
                <p:nvSpPr>
                  <p:cNvPr id="90" name="ïṥļïḋe"/>
                  <p:cNvSpPr/>
                  <p:nvPr/>
                </p:nvSpPr>
                <p:spPr>
                  <a:xfrm>
                    <a:off x="9088209" y="2057029"/>
                    <a:ext cx="1224276" cy="850877"/>
                  </a:xfrm>
                  <a:custGeom>
                    <a:avLst/>
                    <a:gdLst/>
                    <a:ahLst/>
                    <a:cxnLst/>
                    <a:rect l="l" t="t" r="r" b="b"/>
                    <a:pathLst>
                      <a:path w="631" h="434" extrusionOk="0">
                        <a:moveTo>
                          <a:pt x="399" y="0"/>
                        </a:moveTo>
                        <a:cubicBezTo>
                          <a:pt x="4" y="7"/>
                          <a:pt x="4" y="7"/>
                          <a:pt x="4" y="7"/>
                        </a:cubicBezTo>
                        <a:cubicBezTo>
                          <a:pt x="137" y="168"/>
                          <a:pt x="137" y="168"/>
                          <a:pt x="137" y="168"/>
                        </a:cubicBezTo>
                        <a:cubicBezTo>
                          <a:pt x="150" y="184"/>
                          <a:pt x="150" y="184"/>
                          <a:pt x="150" y="184"/>
                        </a:cubicBezTo>
                        <a:cubicBezTo>
                          <a:pt x="148" y="184"/>
                          <a:pt x="145" y="184"/>
                          <a:pt x="143" y="184"/>
                        </a:cubicBezTo>
                        <a:cubicBezTo>
                          <a:pt x="141" y="184"/>
                          <a:pt x="139" y="184"/>
                          <a:pt x="137" y="183"/>
                        </a:cubicBezTo>
                        <a:cubicBezTo>
                          <a:pt x="135" y="183"/>
                          <a:pt x="133" y="183"/>
                          <a:pt x="131" y="183"/>
                        </a:cubicBezTo>
                        <a:cubicBezTo>
                          <a:pt x="128" y="183"/>
                          <a:pt x="126" y="183"/>
                          <a:pt x="124" y="183"/>
                        </a:cubicBezTo>
                        <a:cubicBezTo>
                          <a:pt x="123" y="183"/>
                          <a:pt x="122" y="183"/>
                          <a:pt x="121" y="183"/>
                        </a:cubicBezTo>
                        <a:cubicBezTo>
                          <a:pt x="119" y="183"/>
                          <a:pt x="118" y="183"/>
                          <a:pt x="117" y="183"/>
                        </a:cubicBezTo>
                        <a:cubicBezTo>
                          <a:pt x="116" y="183"/>
                          <a:pt x="115" y="183"/>
                          <a:pt x="113" y="183"/>
                        </a:cubicBezTo>
                        <a:cubicBezTo>
                          <a:pt x="112" y="183"/>
                          <a:pt x="111" y="183"/>
                          <a:pt x="110" y="183"/>
                        </a:cubicBezTo>
                        <a:cubicBezTo>
                          <a:pt x="85" y="184"/>
                          <a:pt x="64" y="188"/>
                          <a:pt x="48" y="195"/>
                        </a:cubicBezTo>
                        <a:cubicBezTo>
                          <a:pt x="31" y="202"/>
                          <a:pt x="18" y="211"/>
                          <a:pt x="11" y="223"/>
                        </a:cubicBezTo>
                        <a:cubicBezTo>
                          <a:pt x="3" y="235"/>
                          <a:pt x="0" y="249"/>
                          <a:pt x="2" y="264"/>
                        </a:cubicBezTo>
                        <a:cubicBezTo>
                          <a:pt x="4" y="279"/>
                          <a:pt x="12" y="296"/>
                          <a:pt x="26" y="314"/>
                        </a:cubicBezTo>
                        <a:cubicBezTo>
                          <a:pt x="39" y="331"/>
                          <a:pt x="58" y="348"/>
                          <a:pt x="79" y="363"/>
                        </a:cubicBezTo>
                        <a:cubicBezTo>
                          <a:pt x="101" y="378"/>
                          <a:pt x="126" y="391"/>
                          <a:pt x="152" y="402"/>
                        </a:cubicBezTo>
                        <a:cubicBezTo>
                          <a:pt x="178" y="413"/>
                          <a:pt x="206" y="421"/>
                          <a:pt x="233" y="426"/>
                        </a:cubicBezTo>
                        <a:cubicBezTo>
                          <a:pt x="260" y="432"/>
                          <a:pt x="287" y="434"/>
                          <a:pt x="313" y="432"/>
                        </a:cubicBezTo>
                        <a:cubicBezTo>
                          <a:pt x="338" y="431"/>
                          <a:pt x="358" y="426"/>
                          <a:pt x="375" y="418"/>
                        </a:cubicBezTo>
                        <a:cubicBezTo>
                          <a:pt x="391" y="410"/>
                          <a:pt x="402" y="400"/>
                          <a:pt x="408" y="387"/>
                        </a:cubicBezTo>
                        <a:cubicBezTo>
                          <a:pt x="415" y="375"/>
                          <a:pt x="416" y="361"/>
                          <a:pt x="413" y="345"/>
                        </a:cubicBezTo>
                        <a:cubicBezTo>
                          <a:pt x="409" y="330"/>
                          <a:pt x="400" y="314"/>
                          <a:pt x="386" y="297"/>
                        </a:cubicBezTo>
                        <a:cubicBezTo>
                          <a:pt x="385" y="296"/>
                          <a:pt x="385" y="295"/>
                          <a:pt x="384" y="295"/>
                        </a:cubicBezTo>
                        <a:cubicBezTo>
                          <a:pt x="383" y="294"/>
                          <a:pt x="383" y="293"/>
                          <a:pt x="382" y="293"/>
                        </a:cubicBezTo>
                        <a:cubicBezTo>
                          <a:pt x="382" y="292"/>
                          <a:pt x="381" y="291"/>
                          <a:pt x="380" y="291"/>
                        </a:cubicBezTo>
                        <a:cubicBezTo>
                          <a:pt x="380" y="290"/>
                          <a:pt x="379" y="289"/>
                          <a:pt x="379" y="289"/>
                        </a:cubicBezTo>
                        <a:cubicBezTo>
                          <a:pt x="377" y="287"/>
                          <a:pt x="376" y="286"/>
                          <a:pt x="375" y="284"/>
                        </a:cubicBezTo>
                        <a:cubicBezTo>
                          <a:pt x="373" y="283"/>
                          <a:pt x="372" y="282"/>
                          <a:pt x="370" y="280"/>
                        </a:cubicBezTo>
                        <a:cubicBezTo>
                          <a:pt x="369" y="279"/>
                          <a:pt x="368" y="278"/>
                          <a:pt x="366" y="276"/>
                        </a:cubicBezTo>
                        <a:cubicBezTo>
                          <a:pt x="365" y="275"/>
                          <a:pt x="363" y="274"/>
                          <a:pt x="362" y="272"/>
                        </a:cubicBezTo>
                        <a:cubicBezTo>
                          <a:pt x="385" y="271"/>
                          <a:pt x="385" y="271"/>
                          <a:pt x="385" y="271"/>
                        </a:cubicBezTo>
                        <a:cubicBezTo>
                          <a:pt x="631" y="260"/>
                          <a:pt x="631" y="260"/>
                          <a:pt x="631" y="260"/>
                        </a:cubicBezTo>
                        <a:cubicBezTo>
                          <a:pt x="399" y="0"/>
                          <a:pt x="399" y="0"/>
                          <a:pt x="399" y="0"/>
                        </a:cubicBezTo>
                        <a:close/>
                      </a:path>
                    </a:pathLst>
                  </a:custGeom>
                  <a:grpFill/>
                  <a:ln>
                    <a:noFill/>
                  </a:ln>
                </p:spPr>
                <p:txBody>
                  <a:bodyPr spcFirstLastPara="1" wrap="square" lIns="91440" tIns="45720" rIns="91440" bIns="45720" anchor="t" anchorCtr="0">
                    <a:normAutofit fontScale="25000" lnSpcReduction="20000"/>
                  </a:bodyPr>
                  <a:lstStyle/>
                  <a:p>
                    <a:pPr>
                      <a:buClr>
                        <a:srgbClr val="000000"/>
                      </a:buClr>
                      <a:buFont typeface="Arial" panose="020B0604020202020204"/>
                      <a:buNone/>
                    </a:pPr>
                    <a:endParaRPr>
                      <a:solidFill>
                        <a:schemeClr val="dk1"/>
                      </a:solidFill>
                      <a:latin typeface="Arial" panose="020B0604020202020204" pitchFamily="34" charset="0"/>
                      <a:ea typeface="微软雅黑" panose="020B0503020204020204" pitchFamily="34" charset="-122"/>
                      <a:sym typeface="Arial" panose="020B0604020202020204" pitchFamily="34" charset="0"/>
                    </a:endParaRPr>
                  </a:p>
                </p:txBody>
              </p:sp>
              <p:sp>
                <p:nvSpPr>
                  <p:cNvPr id="91" name="isľîdê"/>
                  <p:cNvSpPr/>
                  <p:nvPr/>
                </p:nvSpPr>
                <p:spPr>
                  <a:xfrm>
                    <a:off x="9102970" y="2072771"/>
                    <a:ext cx="1175895" cy="817737"/>
                  </a:xfrm>
                  <a:custGeom>
                    <a:avLst/>
                    <a:gdLst/>
                    <a:ahLst/>
                    <a:cxnLst/>
                    <a:rect l="l" t="t" r="r" b="b"/>
                    <a:pathLst>
                      <a:path w="606" h="417" extrusionOk="0">
                        <a:moveTo>
                          <a:pt x="289" y="417"/>
                        </a:moveTo>
                        <a:cubicBezTo>
                          <a:pt x="269" y="417"/>
                          <a:pt x="248" y="415"/>
                          <a:pt x="227" y="410"/>
                        </a:cubicBezTo>
                        <a:cubicBezTo>
                          <a:pt x="200" y="405"/>
                          <a:pt x="173" y="397"/>
                          <a:pt x="147" y="386"/>
                        </a:cubicBezTo>
                        <a:cubicBezTo>
                          <a:pt x="121" y="375"/>
                          <a:pt x="97" y="363"/>
                          <a:pt x="76" y="348"/>
                        </a:cubicBezTo>
                        <a:cubicBezTo>
                          <a:pt x="54" y="333"/>
                          <a:pt x="37" y="317"/>
                          <a:pt x="24" y="301"/>
                        </a:cubicBezTo>
                        <a:cubicBezTo>
                          <a:pt x="12" y="285"/>
                          <a:pt x="4" y="269"/>
                          <a:pt x="2" y="255"/>
                        </a:cubicBezTo>
                        <a:cubicBezTo>
                          <a:pt x="0" y="242"/>
                          <a:pt x="3" y="230"/>
                          <a:pt x="9" y="220"/>
                        </a:cubicBezTo>
                        <a:cubicBezTo>
                          <a:pt x="16" y="209"/>
                          <a:pt x="28" y="201"/>
                          <a:pt x="43" y="194"/>
                        </a:cubicBezTo>
                        <a:cubicBezTo>
                          <a:pt x="59" y="188"/>
                          <a:pt x="79" y="184"/>
                          <a:pt x="102" y="183"/>
                        </a:cubicBezTo>
                        <a:cubicBezTo>
                          <a:pt x="111" y="183"/>
                          <a:pt x="111" y="183"/>
                          <a:pt x="111" y="183"/>
                        </a:cubicBezTo>
                        <a:cubicBezTo>
                          <a:pt x="111" y="183"/>
                          <a:pt x="115" y="183"/>
                          <a:pt x="116" y="183"/>
                        </a:cubicBezTo>
                        <a:cubicBezTo>
                          <a:pt x="118" y="183"/>
                          <a:pt x="120" y="183"/>
                          <a:pt x="122" y="183"/>
                        </a:cubicBezTo>
                        <a:cubicBezTo>
                          <a:pt x="124" y="183"/>
                          <a:pt x="126" y="183"/>
                          <a:pt x="128" y="184"/>
                        </a:cubicBezTo>
                        <a:cubicBezTo>
                          <a:pt x="134" y="184"/>
                          <a:pt x="134" y="184"/>
                          <a:pt x="134" y="184"/>
                        </a:cubicBezTo>
                        <a:cubicBezTo>
                          <a:pt x="137" y="184"/>
                          <a:pt x="139" y="184"/>
                          <a:pt x="141" y="185"/>
                        </a:cubicBezTo>
                        <a:cubicBezTo>
                          <a:pt x="161" y="187"/>
                          <a:pt x="161" y="187"/>
                          <a:pt x="161" y="187"/>
                        </a:cubicBezTo>
                        <a:cubicBezTo>
                          <a:pt x="135" y="155"/>
                          <a:pt x="135" y="155"/>
                          <a:pt x="135" y="155"/>
                        </a:cubicBezTo>
                        <a:cubicBezTo>
                          <a:pt x="13" y="7"/>
                          <a:pt x="13" y="7"/>
                          <a:pt x="13" y="7"/>
                        </a:cubicBezTo>
                        <a:cubicBezTo>
                          <a:pt x="387" y="0"/>
                          <a:pt x="387" y="0"/>
                          <a:pt x="387" y="0"/>
                        </a:cubicBezTo>
                        <a:cubicBezTo>
                          <a:pt x="606" y="245"/>
                          <a:pt x="606" y="245"/>
                          <a:pt x="606" y="245"/>
                        </a:cubicBezTo>
                        <a:cubicBezTo>
                          <a:pt x="333" y="257"/>
                          <a:pt x="333" y="257"/>
                          <a:pt x="333" y="257"/>
                        </a:cubicBezTo>
                        <a:cubicBezTo>
                          <a:pt x="348" y="271"/>
                          <a:pt x="348" y="271"/>
                          <a:pt x="348" y="271"/>
                        </a:cubicBezTo>
                        <a:cubicBezTo>
                          <a:pt x="350" y="272"/>
                          <a:pt x="351" y="273"/>
                          <a:pt x="353" y="274"/>
                        </a:cubicBezTo>
                        <a:cubicBezTo>
                          <a:pt x="357" y="278"/>
                          <a:pt x="357" y="278"/>
                          <a:pt x="357" y="278"/>
                        </a:cubicBezTo>
                        <a:cubicBezTo>
                          <a:pt x="361" y="282"/>
                          <a:pt x="361" y="282"/>
                          <a:pt x="361" y="282"/>
                        </a:cubicBezTo>
                        <a:cubicBezTo>
                          <a:pt x="362" y="283"/>
                          <a:pt x="365" y="287"/>
                          <a:pt x="365" y="287"/>
                        </a:cubicBezTo>
                        <a:cubicBezTo>
                          <a:pt x="370" y="292"/>
                          <a:pt x="370" y="292"/>
                          <a:pt x="370" y="292"/>
                        </a:cubicBezTo>
                        <a:cubicBezTo>
                          <a:pt x="372" y="294"/>
                          <a:pt x="372" y="294"/>
                          <a:pt x="372" y="294"/>
                        </a:cubicBezTo>
                        <a:cubicBezTo>
                          <a:pt x="385" y="309"/>
                          <a:pt x="393" y="325"/>
                          <a:pt x="397" y="339"/>
                        </a:cubicBezTo>
                        <a:cubicBezTo>
                          <a:pt x="400" y="353"/>
                          <a:pt x="399" y="365"/>
                          <a:pt x="393" y="376"/>
                        </a:cubicBezTo>
                        <a:cubicBezTo>
                          <a:pt x="387" y="387"/>
                          <a:pt x="377" y="396"/>
                          <a:pt x="363" y="403"/>
                        </a:cubicBezTo>
                        <a:cubicBezTo>
                          <a:pt x="347" y="410"/>
                          <a:pt x="328" y="415"/>
                          <a:pt x="304" y="416"/>
                        </a:cubicBezTo>
                        <a:cubicBezTo>
                          <a:pt x="299" y="417"/>
                          <a:pt x="294" y="417"/>
                          <a:pt x="289" y="417"/>
                        </a:cubicBezTo>
                        <a:close/>
                      </a:path>
                    </a:pathLst>
                  </a:custGeom>
                  <a:grpFill/>
                  <a:ln>
                    <a:noFill/>
                  </a:ln>
                </p:spPr>
                <p:txBody>
                  <a:bodyPr spcFirstLastPara="1" wrap="square" lIns="91440" tIns="45720" rIns="91440" bIns="45720" anchor="t" anchorCtr="0">
                    <a:normAutofit fontScale="25000" lnSpcReduction="20000"/>
                  </a:bodyPr>
                  <a:lstStyle/>
                  <a:p>
                    <a:pPr>
                      <a:buClr>
                        <a:srgbClr val="000000"/>
                      </a:buClr>
                      <a:buFont typeface="Arial" panose="020B0604020202020204"/>
                      <a:buNone/>
                    </a:pPr>
                    <a:endParaRPr>
                      <a:solidFill>
                        <a:schemeClr val="dk1"/>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74" name="íṩ1íḍé"/>
              <p:cNvGrpSpPr/>
              <p:nvPr/>
            </p:nvGrpSpPr>
            <p:grpSpPr>
              <a:xfrm>
                <a:off x="5308790" y="3344216"/>
                <a:ext cx="2370651" cy="1911366"/>
                <a:chOff x="5308790" y="3344216"/>
                <a:chExt cx="2370651" cy="1911366"/>
              </a:xfrm>
            </p:grpSpPr>
            <p:grpSp>
              <p:nvGrpSpPr>
                <p:cNvPr id="76" name="íŝḻiďè"/>
                <p:cNvGrpSpPr/>
                <p:nvPr/>
              </p:nvGrpSpPr>
              <p:grpSpPr>
                <a:xfrm>
                  <a:off x="5712235" y="3664021"/>
                  <a:ext cx="1710363" cy="1591561"/>
                  <a:chOff x="8872686" y="3699532"/>
                  <a:chExt cx="1710363" cy="1591561"/>
                </a:xfrm>
                <a:solidFill>
                  <a:schemeClr val="bg1">
                    <a:lumMod val="85000"/>
                  </a:schemeClr>
                </a:solidFill>
              </p:grpSpPr>
              <p:sp>
                <p:nvSpPr>
                  <p:cNvPr id="82" name="íS1îdê"/>
                  <p:cNvSpPr/>
                  <p:nvPr/>
                </p:nvSpPr>
                <p:spPr>
                  <a:xfrm>
                    <a:off x="9139830" y="4565321"/>
                    <a:ext cx="781471" cy="725772"/>
                  </a:xfrm>
                  <a:custGeom>
                    <a:avLst/>
                    <a:gdLst/>
                    <a:ahLst/>
                    <a:cxnLst/>
                    <a:rect l="l" t="t" r="r" b="b"/>
                    <a:pathLst>
                      <a:path w="953" h="876" extrusionOk="0">
                        <a:moveTo>
                          <a:pt x="473" y="876"/>
                        </a:moveTo>
                        <a:lnTo>
                          <a:pt x="0" y="261"/>
                        </a:lnTo>
                        <a:lnTo>
                          <a:pt x="236" y="0"/>
                        </a:lnTo>
                        <a:lnTo>
                          <a:pt x="953" y="0"/>
                        </a:lnTo>
                        <a:lnTo>
                          <a:pt x="773" y="348"/>
                        </a:lnTo>
                        <a:lnTo>
                          <a:pt x="473" y="876"/>
                        </a:lnTo>
                        <a:close/>
                      </a:path>
                    </a:pathLst>
                  </a:custGeom>
                  <a:grpFill/>
                  <a:ln>
                    <a:noFill/>
                  </a:ln>
                </p:spPr>
                <p:txBody>
                  <a:bodyPr spcFirstLastPara="1" wrap="square" lIns="91440" tIns="45720" rIns="91440" bIns="45720" anchor="t" anchorCtr="0">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9pPr>
                  </a:lstStyle>
                  <a:p>
                    <a:pPr marL="0" marR="0" lvl="0" indent="0" algn="l" rtl="0">
                      <a:spcBef>
                        <a:spcPts val="0"/>
                      </a:spcBef>
                      <a:spcAft>
                        <a:spcPts val="0"/>
                      </a:spcAft>
                      <a:buNone/>
                    </a:pPr>
                    <a:endParaRPr sz="1800">
                      <a:solidFill>
                        <a:schemeClr val="dk1"/>
                      </a:solidFill>
                      <a:latin typeface="Arial" panose="020B0604020202020204" pitchFamily="34" charset="0"/>
                      <a:ea typeface="微软雅黑" panose="020B0503020204020204" pitchFamily="34" charset="-122"/>
                      <a:sym typeface="Arial" panose="020B0604020202020204" pitchFamily="34" charset="0"/>
                    </a:endParaRPr>
                  </a:p>
                </p:txBody>
              </p:sp>
              <p:sp>
                <p:nvSpPr>
                  <p:cNvPr id="83" name="ïṧḻîḑé"/>
                  <p:cNvSpPr/>
                  <p:nvPr/>
                </p:nvSpPr>
                <p:spPr>
                  <a:xfrm>
                    <a:off x="8872686" y="4013535"/>
                    <a:ext cx="663389" cy="764713"/>
                  </a:xfrm>
                  <a:custGeom>
                    <a:avLst/>
                    <a:gdLst/>
                    <a:ahLst/>
                    <a:cxnLst/>
                    <a:rect l="l" t="t" r="r" b="b"/>
                    <a:pathLst>
                      <a:path w="342" h="390" extrusionOk="0">
                        <a:moveTo>
                          <a:pt x="342" y="309"/>
                        </a:moveTo>
                        <a:cubicBezTo>
                          <a:pt x="112" y="0"/>
                          <a:pt x="112" y="0"/>
                          <a:pt x="112" y="0"/>
                        </a:cubicBezTo>
                        <a:cubicBezTo>
                          <a:pt x="112" y="0"/>
                          <a:pt x="0" y="185"/>
                          <a:pt x="2" y="198"/>
                        </a:cubicBezTo>
                        <a:cubicBezTo>
                          <a:pt x="4" y="211"/>
                          <a:pt x="102" y="340"/>
                          <a:pt x="102" y="340"/>
                        </a:cubicBezTo>
                        <a:cubicBezTo>
                          <a:pt x="252" y="390"/>
                          <a:pt x="252" y="390"/>
                          <a:pt x="252" y="390"/>
                        </a:cubicBezTo>
                        <a:lnTo>
                          <a:pt x="342" y="309"/>
                        </a:lnTo>
                        <a:close/>
                      </a:path>
                    </a:pathLst>
                  </a:custGeom>
                  <a:grpFill/>
                  <a:ln>
                    <a:noFill/>
                  </a:ln>
                </p:spPr>
                <p:txBody>
                  <a:bodyPr spcFirstLastPara="1" wrap="square" lIns="91440" tIns="45720" rIns="91440" bIns="45720" anchor="t" anchorCtr="0">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9pPr>
                  </a:lstStyle>
                  <a:p>
                    <a:pPr marL="0" marR="0" lvl="0" indent="0" algn="l" rtl="0">
                      <a:spcBef>
                        <a:spcPts val="0"/>
                      </a:spcBef>
                      <a:spcAft>
                        <a:spcPts val="0"/>
                      </a:spcAft>
                      <a:buNone/>
                    </a:pPr>
                    <a:endParaRPr sz="1800">
                      <a:solidFill>
                        <a:schemeClr val="dk1"/>
                      </a:solidFill>
                      <a:latin typeface="Arial" panose="020B0604020202020204" pitchFamily="34" charset="0"/>
                      <a:ea typeface="微软雅黑" panose="020B0503020204020204" pitchFamily="34" charset="-122"/>
                      <a:sym typeface="Arial" panose="020B0604020202020204" pitchFamily="34" charset="0"/>
                    </a:endParaRPr>
                  </a:p>
                </p:txBody>
              </p:sp>
              <p:sp>
                <p:nvSpPr>
                  <p:cNvPr id="84" name="îṩľíḋê"/>
                  <p:cNvSpPr/>
                  <p:nvPr/>
                </p:nvSpPr>
                <p:spPr>
                  <a:xfrm>
                    <a:off x="9644137" y="3936484"/>
                    <a:ext cx="938912" cy="599839"/>
                  </a:xfrm>
                  <a:custGeom>
                    <a:avLst/>
                    <a:gdLst/>
                    <a:ahLst/>
                    <a:cxnLst/>
                    <a:rect l="l" t="t" r="r" b="b"/>
                    <a:pathLst>
                      <a:path w="1145" h="724" extrusionOk="0">
                        <a:moveTo>
                          <a:pt x="1145" y="648"/>
                        </a:moveTo>
                        <a:lnTo>
                          <a:pt x="722" y="0"/>
                        </a:lnTo>
                        <a:lnTo>
                          <a:pt x="0" y="35"/>
                        </a:lnTo>
                        <a:lnTo>
                          <a:pt x="532" y="724"/>
                        </a:lnTo>
                        <a:lnTo>
                          <a:pt x="1145" y="648"/>
                        </a:lnTo>
                        <a:close/>
                      </a:path>
                    </a:pathLst>
                  </a:custGeom>
                  <a:grpFill/>
                  <a:ln>
                    <a:noFill/>
                  </a:ln>
                </p:spPr>
                <p:txBody>
                  <a:bodyPr spcFirstLastPara="1" wrap="square" lIns="91440" tIns="45720" rIns="91440" bIns="45720" anchor="t" anchorCtr="0">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9pPr>
                  </a:lstStyle>
                  <a:p>
                    <a:pPr marL="0" marR="0" lvl="0" indent="0" algn="l" rtl="0">
                      <a:spcBef>
                        <a:spcPts val="0"/>
                      </a:spcBef>
                      <a:spcAft>
                        <a:spcPts val="0"/>
                      </a:spcAft>
                      <a:buNone/>
                    </a:pPr>
                    <a:endParaRPr sz="1800">
                      <a:solidFill>
                        <a:schemeClr val="dk1"/>
                      </a:solidFill>
                      <a:latin typeface="Arial" panose="020B0604020202020204" pitchFamily="34" charset="0"/>
                      <a:ea typeface="微软雅黑" panose="020B0503020204020204" pitchFamily="34" charset="-122"/>
                      <a:sym typeface="Arial" panose="020B0604020202020204" pitchFamily="34" charset="0"/>
                    </a:endParaRPr>
                  </a:p>
                </p:txBody>
              </p:sp>
              <p:sp>
                <p:nvSpPr>
                  <p:cNvPr id="85" name="íṣḻïďé"/>
                  <p:cNvSpPr/>
                  <p:nvPr/>
                </p:nvSpPr>
                <p:spPr>
                  <a:xfrm>
                    <a:off x="9685316" y="3699532"/>
                    <a:ext cx="706849" cy="545158"/>
                  </a:xfrm>
                  <a:custGeom>
                    <a:avLst/>
                    <a:gdLst/>
                    <a:ahLst/>
                    <a:cxnLst/>
                    <a:rect l="l" t="t" r="r" b="b"/>
                    <a:pathLst>
                      <a:path w="364" h="278" extrusionOk="0">
                        <a:moveTo>
                          <a:pt x="177" y="278"/>
                        </a:moveTo>
                        <a:cubicBezTo>
                          <a:pt x="0" y="22"/>
                          <a:pt x="0" y="22"/>
                          <a:pt x="0" y="22"/>
                        </a:cubicBezTo>
                        <a:cubicBezTo>
                          <a:pt x="163" y="0"/>
                          <a:pt x="163" y="0"/>
                          <a:pt x="163" y="0"/>
                        </a:cubicBezTo>
                        <a:cubicBezTo>
                          <a:pt x="163" y="0"/>
                          <a:pt x="342" y="60"/>
                          <a:pt x="344" y="71"/>
                        </a:cubicBezTo>
                        <a:cubicBezTo>
                          <a:pt x="345" y="82"/>
                          <a:pt x="364" y="190"/>
                          <a:pt x="357" y="198"/>
                        </a:cubicBezTo>
                        <a:cubicBezTo>
                          <a:pt x="349" y="205"/>
                          <a:pt x="177" y="278"/>
                          <a:pt x="177" y="278"/>
                        </a:cubicBezTo>
                        <a:close/>
                      </a:path>
                    </a:pathLst>
                  </a:custGeom>
                  <a:grpFill/>
                  <a:ln>
                    <a:noFill/>
                  </a:ln>
                </p:spPr>
                <p:txBody>
                  <a:bodyPr spcFirstLastPara="1" wrap="square" lIns="91440" tIns="45720" rIns="91440" bIns="45720" anchor="t" anchorCtr="0">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9pPr>
                  </a:lstStyle>
                  <a:p>
                    <a:pPr marL="0" marR="0" lvl="0" indent="0" algn="l" rtl="0">
                      <a:spcBef>
                        <a:spcPts val="0"/>
                      </a:spcBef>
                      <a:spcAft>
                        <a:spcPts val="0"/>
                      </a:spcAft>
                      <a:buNone/>
                    </a:pPr>
                    <a:endParaRPr sz="1800">
                      <a:solidFill>
                        <a:schemeClr val="dk1"/>
                      </a:solidFill>
                      <a:latin typeface="Arial" panose="020B0604020202020204" pitchFamily="34" charset="0"/>
                      <a:ea typeface="微软雅黑" panose="020B0503020204020204" pitchFamily="34" charset="-122"/>
                      <a:sym typeface="Arial" panose="020B0604020202020204" pitchFamily="34" charset="0"/>
                    </a:endParaRPr>
                  </a:p>
                </p:txBody>
              </p:sp>
              <p:sp>
                <p:nvSpPr>
                  <p:cNvPr id="86" name="ïşlïḋê"/>
                  <p:cNvSpPr/>
                  <p:nvPr/>
                </p:nvSpPr>
                <p:spPr>
                  <a:xfrm>
                    <a:off x="9180011" y="3851977"/>
                    <a:ext cx="931532" cy="884016"/>
                  </a:xfrm>
                  <a:custGeom>
                    <a:avLst/>
                    <a:gdLst/>
                    <a:ahLst/>
                    <a:cxnLst/>
                    <a:rect l="l" t="t" r="r" b="b"/>
                    <a:pathLst>
                      <a:path w="480" h="451" extrusionOk="0">
                        <a:moveTo>
                          <a:pt x="480" y="205"/>
                        </a:moveTo>
                        <a:cubicBezTo>
                          <a:pt x="334" y="0"/>
                          <a:pt x="334" y="0"/>
                          <a:pt x="334" y="0"/>
                        </a:cubicBezTo>
                        <a:cubicBezTo>
                          <a:pt x="143" y="47"/>
                          <a:pt x="143" y="47"/>
                          <a:pt x="143" y="47"/>
                        </a:cubicBezTo>
                        <a:cubicBezTo>
                          <a:pt x="143" y="47"/>
                          <a:pt x="0" y="226"/>
                          <a:pt x="0" y="235"/>
                        </a:cubicBezTo>
                        <a:cubicBezTo>
                          <a:pt x="0" y="245"/>
                          <a:pt x="122" y="451"/>
                          <a:pt x="122" y="451"/>
                        </a:cubicBezTo>
                        <a:lnTo>
                          <a:pt x="480" y="205"/>
                        </a:lnTo>
                        <a:close/>
                      </a:path>
                    </a:pathLst>
                  </a:custGeom>
                  <a:grpFill/>
                  <a:ln>
                    <a:noFill/>
                  </a:ln>
                </p:spPr>
                <p:txBody>
                  <a:bodyPr spcFirstLastPara="1" wrap="square" lIns="91440" tIns="45720" rIns="91440" bIns="45720" anchor="t" anchorCtr="0">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9pPr>
                  </a:lstStyle>
                  <a:p>
                    <a:pPr marL="0" marR="0" lvl="0" indent="0" algn="l" rtl="0">
                      <a:spcBef>
                        <a:spcPts val="0"/>
                      </a:spcBef>
                      <a:spcAft>
                        <a:spcPts val="0"/>
                      </a:spcAft>
                      <a:buNone/>
                    </a:pPr>
                    <a:endParaRPr sz="1800">
                      <a:solidFill>
                        <a:schemeClr val="dk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7" name="íS1ïḋè"/>
                <p:cNvGrpSpPr/>
                <p:nvPr/>
              </p:nvGrpSpPr>
              <p:grpSpPr>
                <a:xfrm>
                  <a:off x="5308790" y="3344216"/>
                  <a:ext cx="2370651" cy="1911365"/>
                  <a:chOff x="8469241" y="3379727"/>
                  <a:chExt cx="2370651" cy="1911365"/>
                </a:xfrm>
                <a:solidFill>
                  <a:schemeClr val="bg1">
                    <a:lumMod val="95000"/>
                  </a:schemeClr>
                </a:solidFill>
              </p:grpSpPr>
              <p:sp>
                <p:nvSpPr>
                  <p:cNvPr id="78" name="íṥ1ïḋé"/>
                  <p:cNvSpPr/>
                  <p:nvPr/>
                </p:nvSpPr>
                <p:spPr>
                  <a:xfrm>
                    <a:off x="8469241" y="3379727"/>
                    <a:ext cx="2370651" cy="1817744"/>
                  </a:xfrm>
                  <a:custGeom>
                    <a:avLst/>
                    <a:gdLst/>
                    <a:ahLst/>
                    <a:cxnLst/>
                    <a:rect l="l" t="t" r="r" b="b"/>
                    <a:pathLst>
                      <a:path w="1222" h="927" extrusionOk="0">
                        <a:moveTo>
                          <a:pt x="1222" y="0"/>
                        </a:moveTo>
                        <a:cubicBezTo>
                          <a:pt x="1037" y="412"/>
                          <a:pt x="1037" y="412"/>
                          <a:pt x="1037" y="412"/>
                        </a:cubicBezTo>
                        <a:cubicBezTo>
                          <a:pt x="804" y="441"/>
                          <a:pt x="804" y="441"/>
                          <a:pt x="804" y="441"/>
                        </a:cubicBezTo>
                        <a:cubicBezTo>
                          <a:pt x="805" y="440"/>
                          <a:pt x="805" y="439"/>
                          <a:pt x="806" y="437"/>
                        </a:cubicBezTo>
                        <a:cubicBezTo>
                          <a:pt x="807" y="436"/>
                          <a:pt x="807" y="435"/>
                          <a:pt x="808" y="434"/>
                        </a:cubicBezTo>
                        <a:cubicBezTo>
                          <a:pt x="808" y="433"/>
                          <a:pt x="809" y="432"/>
                          <a:pt x="809" y="431"/>
                        </a:cubicBezTo>
                        <a:cubicBezTo>
                          <a:pt x="810" y="430"/>
                          <a:pt x="810" y="429"/>
                          <a:pt x="810" y="428"/>
                        </a:cubicBezTo>
                        <a:cubicBezTo>
                          <a:pt x="821" y="402"/>
                          <a:pt x="826" y="379"/>
                          <a:pt x="825" y="358"/>
                        </a:cubicBezTo>
                        <a:cubicBezTo>
                          <a:pt x="825" y="337"/>
                          <a:pt x="819" y="318"/>
                          <a:pt x="808" y="303"/>
                        </a:cubicBezTo>
                        <a:cubicBezTo>
                          <a:pt x="797" y="288"/>
                          <a:pt x="781" y="276"/>
                          <a:pt x="761" y="269"/>
                        </a:cubicBezTo>
                        <a:cubicBezTo>
                          <a:pt x="740" y="262"/>
                          <a:pt x="716" y="259"/>
                          <a:pt x="687" y="262"/>
                        </a:cubicBezTo>
                        <a:cubicBezTo>
                          <a:pt x="659" y="265"/>
                          <a:pt x="630" y="273"/>
                          <a:pt x="601" y="286"/>
                        </a:cubicBezTo>
                        <a:cubicBezTo>
                          <a:pt x="572" y="298"/>
                          <a:pt x="544" y="315"/>
                          <a:pt x="518" y="335"/>
                        </a:cubicBezTo>
                        <a:cubicBezTo>
                          <a:pt x="492" y="354"/>
                          <a:pt x="468" y="377"/>
                          <a:pt x="449" y="401"/>
                        </a:cubicBezTo>
                        <a:cubicBezTo>
                          <a:pt x="429" y="425"/>
                          <a:pt x="414" y="451"/>
                          <a:pt x="404" y="477"/>
                        </a:cubicBezTo>
                        <a:cubicBezTo>
                          <a:pt x="394" y="503"/>
                          <a:pt x="391" y="527"/>
                          <a:pt x="393" y="548"/>
                        </a:cubicBezTo>
                        <a:cubicBezTo>
                          <a:pt x="395" y="569"/>
                          <a:pt x="403" y="587"/>
                          <a:pt x="415" y="601"/>
                        </a:cubicBezTo>
                        <a:cubicBezTo>
                          <a:pt x="428" y="615"/>
                          <a:pt x="445" y="625"/>
                          <a:pt x="465" y="631"/>
                        </a:cubicBezTo>
                        <a:cubicBezTo>
                          <a:pt x="486" y="637"/>
                          <a:pt x="511" y="638"/>
                          <a:pt x="538" y="634"/>
                        </a:cubicBezTo>
                        <a:cubicBezTo>
                          <a:pt x="539" y="634"/>
                          <a:pt x="540" y="634"/>
                          <a:pt x="541" y="634"/>
                        </a:cubicBezTo>
                        <a:cubicBezTo>
                          <a:pt x="542" y="633"/>
                          <a:pt x="543" y="633"/>
                          <a:pt x="544" y="633"/>
                        </a:cubicBezTo>
                        <a:cubicBezTo>
                          <a:pt x="545" y="633"/>
                          <a:pt x="546" y="633"/>
                          <a:pt x="547" y="633"/>
                        </a:cubicBezTo>
                        <a:cubicBezTo>
                          <a:pt x="548" y="632"/>
                          <a:pt x="549" y="632"/>
                          <a:pt x="550" y="632"/>
                        </a:cubicBezTo>
                        <a:cubicBezTo>
                          <a:pt x="461" y="853"/>
                          <a:pt x="461" y="853"/>
                          <a:pt x="461" y="853"/>
                        </a:cubicBezTo>
                        <a:cubicBezTo>
                          <a:pt x="0" y="927"/>
                          <a:pt x="0" y="927"/>
                          <a:pt x="0" y="927"/>
                        </a:cubicBezTo>
                        <a:cubicBezTo>
                          <a:pt x="297" y="76"/>
                          <a:pt x="297" y="76"/>
                          <a:pt x="297" y="76"/>
                        </a:cubicBezTo>
                        <a:lnTo>
                          <a:pt x="1222" y="0"/>
                        </a:lnTo>
                        <a:close/>
                      </a:path>
                    </a:pathLst>
                  </a:custGeom>
                  <a:grpFill/>
                  <a:ln>
                    <a:noFill/>
                  </a:ln>
                </p:spPr>
                <p:txBody>
                  <a:bodyPr spcFirstLastPara="1" wrap="square" lIns="91440" tIns="45720" rIns="91440" bIns="45720" anchor="t" anchorCtr="0">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9pPr>
                  </a:lstStyle>
                  <a:p>
                    <a:pPr marL="0" marR="0" lvl="0" indent="0" algn="l" rtl="0">
                      <a:spcBef>
                        <a:spcPts val="0"/>
                      </a:spcBef>
                      <a:spcAft>
                        <a:spcPts val="0"/>
                      </a:spcAft>
                      <a:buNone/>
                    </a:pPr>
                    <a:endParaRPr sz="1800">
                      <a:solidFill>
                        <a:schemeClr val="dk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79" name="î$ḻïḋè"/>
                  <p:cNvGrpSpPr/>
                  <p:nvPr/>
                </p:nvGrpSpPr>
                <p:grpSpPr>
                  <a:xfrm>
                    <a:off x="9397314" y="4177579"/>
                    <a:ext cx="1185736" cy="1113513"/>
                    <a:chOff x="9397314" y="4177579"/>
                    <a:chExt cx="1185736" cy="1113513"/>
                  </a:xfrm>
                  <a:grpFill/>
                </p:grpSpPr>
                <p:sp>
                  <p:nvSpPr>
                    <p:cNvPr id="80" name="ïśḷíḑé"/>
                    <p:cNvSpPr/>
                    <p:nvPr/>
                  </p:nvSpPr>
                  <p:spPr>
                    <a:xfrm>
                      <a:off x="9397314" y="4177579"/>
                      <a:ext cx="1185736" cy="1113513"/>
                    </a:xfrm>
                    <a:custGeom>
                      <a:avLst/>
                      <a:gdLst/>
                      <a:ahLst/>
                      <a:cxnLst/>
                      <a:rect l="l" t="t" r="r" b="b"/>
                      <a:pathLst>
                        <a:path w="611" h="568" extrusionOk="0">
                          <a:moveTo>
                            <a:pt x="261" y="3"/>
                          </a:moveTo>
                          <a:cubicBezTo>
                            <a:pt x="236" y="5"/>
                            <a:pt x="210" y="13"/>
                            <a:pt x="185" y="24"/>
                          </a:cubicBezTo>
                          <a:cubicBezTo>
                            <a:pt x="160" y="35"/>
                            <a:pt x="135" y="50"/>
                            <a:pt x="112" y="67"/>
                          </a:cubicBezTo>
                          <a:cubicBezTo>
                            <a:pt x="89" y="84"/>
                            <a:pt x="68" y="104"/>
                            <a:pt x="51" y="125"/>
                          </a:cubicBezTo>
                          <a:cubicBezTo>
                            <a:pt x="34" y="147"/>
                            <a:pt x="21" y="169"/>
                            <a:pt x="12" y="192"/>
                          </a:cubicBezTo>
                          <a:cubicBezTo>
                            <a:pt x="3" y="215"/>
                            <a:pt x="0" y="236"/>
                            <a:pt x="2" y="255"/>
                          </a:cubicBezTo>
                          <a:cubicBezTo>
                            <a:pt x="4" y="273"/>
                            <a:pt x="10" y="289"/>
                            <a:pt x="21" y="301"/>
                          </a:cubicBezTo>
                          <a:cubicBezTo>
                            <a:pt x="32" y="314"/>
                            <a:pt x="47" y="323"/>
                            <a:pt x="65" y="328"/>
                          </a:cubicBezTo>
                          <a:cubicBezTo>
                            <a:pt x="84" y="333"/>
                            <a:pt x="105" y="334"/>
                            <a:pt x="130" y="331"/>
                          </a:cubicBezTo>
                          <a:cubicBezTo>
                            <a:pt x="131" y="331"/>
                            <a:pt x="132" y="331"/>
                            <a:pt x="133" y="331"/>
                          </a:cubicBezTo>
                          <a:cubicBezTo>
                            <a:pt x="134" y="330"/>
                            <a:pt x="135" y="330"/>
                            <a:pt x="136" y="330"/>
                          </a:cubicBezTo>
                          <a:cubicBezTo>
                            <a:pt x="137" y="330"/>
                            <a:pt x="138" y="330"/>
                            <a:pt x="139" y="330"/>
                          </a:cubicBezTo>
                          <a:cubicBezTo>
                            <a:pt x="140" y="329"/>
                            <a:pt x="141" y="329"/>
                            <a:pt x="142" y="329"/>
                          </a:cubicBezTo>
                          <a:cubicBezTo>
                            <a:pt x="144" y="329"/>
                            <a:pt x="146" y="328"/>
                            <a:pt x="148" y="328"/>
                          </a:cubicBezTo>
                          <a:cubicBezTo>
                            <a:pt x="150" y="327"/>
                            <a:pt x="152" y="327"/>
                            <a:pt x="154" y="326"/>
                          </a:cubicBezTo>
                          <a:cubicBezTo>
                            <a:pt x="156" y="326"/>
                            <a:pt x="158" y="325"/>
                            <a:pt x="160" y="325"/>
                          </a:cubicBezTo>
                          <a:cubicBezTo>
                            <a:pt x="162" y="324"/>
                            <a:pt x="164" y="324"/>
                            <a:pt x="166" y="323"/>
                          </a:cubicBezTo>
                          <a:cubicBezTo>
                            <a:pt x="158" y="344"/>
                            <a:pt x="158" y="344"/>
                            <a:pt x="158" y="344"/>
                          </a:cubicBezTo>
                          <a:cubicBezTo>
                            <a:pt x="67" y="568"/>
                            <a:pt x="67" y="568"/>
                            <a:pt x="67" y="568"/>
                          </a:cubicBezTo>
                          <a:cubicBezTo>
                            <a:pt x="452" y="506"/>
                            <a:pt x="452" y="506"/>
                            <a:pt x="452" y="506"/>
                          </a:cubicBezTo>
                          <a:cubicBezTo>
                            <a:pt x="611" y="151"/>
                            <a:pt x="611" y="151"/>
                            <a:pt x="611" y="151"/>
                          </a:cubicBezTo>
                          <a:cubicBezTo>
                            <a:pt x="375" y="180"/>
                            <a:pt x="375" y="180"/>
                            <a:pt x="375" y="180"/>
                          </a:cubicBezTo>
                          <a:cubicBezTo>
                            <a:pt x="352" y="183"/>
                            <a:pt x="352" y="183"/>
                            <a:pt x="352" y="183"/>
                          </a:cubicBezTo>
                          <a:cubicBezTo>
                            <a:pt x="353" y="182"/>
                            <a:pt x="354" y="180"/>
                            <a:pt x="355" y="178"/>
                          </a:cubicBezTo>
                          <a:cubicBezTo>
                            <a:pt x="356" y="176"/>
                            <a:pt x="358" y="174"/>
                            <a:pt x="359" y="173"/>
                          </a:cubicBezTo>
                          <a:cubicBezTo>
                            <a:pt x="360" y="171"/>
                            <a:pt x="361" y="169"/>
                            <a:pt x="362" y="167"/>
                          </a:cubicBezTo>
                          <a:cubicBezTo>
                            <a:pt x="363" y="165"/>
                            <a:pt x="364" y="163"/>
                            <a:pt x="364" y="162"/>
                          </a:cubicBezTo>
                          <a:cubicBezTo>
                            <a:pt x="365" y="160"/>
                            <a:pt x="366" y="159"/>
                            <a:pt x="366" y="158"/>
                          </a:cubicBezTo>
                          <a:cubicBezTo>
                            <a:pt x="367" y="157"/>
                            <a:pt x="367" y="156"/>
                            <a:pt x="368" y="155"/>
                          </a:cubicBezTo>
                          <a:cubicBezTo>
                            <a:pt x="368" y="154"/>
                            <a:pt x="369" y="153"/>
                            <a:pt x="369" y="152"/>
                          </a:cubicBezTo>
                          <a:cubicBezTo>
                            <a:pt x="369" y="151"/>
                            <a:pt x="370" y="150"/>
                            <a:pt x="370" y="149"/>
                          </a:cubicBezTo>
                          <a:cubicBezTo>
                            <a:pt x="380" y="126"/>
                            <a:pt x="384" y="105"/>
                            <a:pt x="383" y="87"/>
                          </a:cubicBezTo>
                          <a:cubicBezTo>
                            <a:pt x="383" y="68"/>
                            <a:pt x="377" y="52"/>
                            <a:pt x="368" y="39"/>
                          </a:cubicBezTo>
                          <a:cubicBezTo>
                            <a:pt x="358" y="25"/>
                            <a:pt x="344" y="15"/>
                            <a:pt x="326" y="9"/>
                          </a:cubicBezTo>
                          <a:cubicBezTo>
                            <a:pt x="308" y="2"/>
                            <a:pt x="286" y="0"/>
                            <a:pt x="261" y="3"/>
                          </a:cubicBezTo>
                          <a:close/>
                        </a:path>
                      </a:pathLst>
                    </a:custGeom>
                    <a:grpFill/>
                    <a:ln>
                      <a:noFill/>
                    </a:ln>
                  </p:spPr>
                  <p:txBody>
                    <a:bodyPr spcFirstLastPara="1" wrap="square" lIns="91440" tIns="45720" rIns="91440" bIns="45720" anchor="t" anchorCtr="0">
                      <a:normAutofit fontScale="25000" lnSpcReduction="20000"/>
                    </a:bodyPr>
                    <a:lstStyle/>
                    <a:p>
                      <a:pPr>
                        <a:buClr>
                          <a:srgbClr val="000000"/>
                        </a:buClr>
                        <a:buFont typeface="Arial" panose="020B0604020202020204"/>
                        <a:buNone/>
                      </a:pPr>
                      <a:endParaRPr>
                        <a:solidFill>
                          <a:schemeClr val="dk1"/>
                        </a:solidFill>
                        <a:latin typeface="Arial" panose="020B0604020202020204" pitchFamily="34" charset="0"/>
                        <a:ea typeface="微软雅黑" panose="020B0503020204020204" pitchFamily="34" charset="-122"/>
                        <a:sym typeface="Arial" panose="020B0604020202020204" pitchFamily="34" charset="0"/>
                      </a:endParaRPr>
                    </a:p>
                  </p:txBody>
                </p:sp>
                <p:sp>
                  <p:nvSpPr>
                    <p:cNvPr id="81" name="iṡ1ïḋé"/>
                    <p:cNvSpPr/>
                    <p:nvPr/>
                  </p:nvSpPr>
                  <p:spPr>
                    <a:xfrm>
                      <a:off x="9412893" y="4196635"/>
                      <a:ext cx="1144735" cy="1072916"/>
                    </a:xfrm>
                    <a:custGeom>
                      <a:avLst/>
                      <a:gdLst/>
                      <a:ahLst/>
                      <a:cxnLst/>
                      <a:rect l="l" t="t" r="r" b="b"/>
                      <a:pathLst>
                        <a:path w="590" h="547" extrusionOk="0">
                          <a:moveTo>
                            <a:pt x="172" y="301"/>
                          </a:moveTo>
                          <a:cubicBezTo>
                            <a:pt x="156" y="305"/>
                            <a:pt x="156" y="305"/>
                            <a:pt x="156" y="305"/>
                          </a:cubicBezTo>
                          <a:cubicBezTo>
                            <a:pt x="154" y="306"/>
                            <a:pt x="152" y="306"/>
                            <a:pt x="150" y="307"/>
                          </a:cubicBezTo>
                          <a:cubicBezTo>
                            <a:pt x="148" y="307"/>
                            <a:pt x="146" y="308"/>
                            <a:pt x="144" y="308"/>
                          </a:cubicBezTo>
                          <a:cubicBezTo>
                            <a:pt x="138" y="310"/>
                            <a:pt x="138" y="310"/>
                            <a:pt x="138" y="310"/>
                          </a:cubicBezTo>
                          <a:cubicBezTo>
                            <a:pt x="136" y="310"/>
                            <a:pt x="134" y="311"/>
                            <a:pt x="132" y="311"/>
                          </a:cubicBezTo>
                          <a:cubicBezTo>
                            <a:pt x="132" y="311"/>
                            <a:pt x="124" y="312"/>
                            <a:pt x="123" y="313"/>
                          </a:cubicBezTo>
                          <a:cubicBezTo>
                            <a:pt x="121" y="313"/>
                            <a:pt x="121" y="313"/>
                            <a:pt x="121" y="313"/>
                          </a:cubicBezTo>
                          <a:cubicBezTo>
                            <a:pt x="112" y="314"/>
                            <a:pt x="103" y="315"/>
                            <a:pt x="95" y="315"/>
                          </a:cubicBezTo>
                          <a:cubicBezTo>
                            <a:pt x="82" y="315"/>
                            <a:pt x="70" y="313"/>
                            <a:pt x="60" y="310"/>
                          </a:cubicBezTo>
                          <a:cubicBezTo>
                            <a:pt x="43" y="305"/>
                            <a:pt x="29" y="297"/>
                            <a:pt x="19" y="286"/>
                          </a:cubicBezTo>
                          <a:cubicBezTo>
                            <a:pt x="9" y="275"/>
                            <a:pt x="4" y="260"/>
                            <a:pt x="2" y="244"/>
                          </a:cubicBezTo>
                          <a:cubicBezTo>
                            <a:pt x="0" y="226"/>
                            <a:pt x="3" y="206"/>
                            <a:pt x="11" y="185"/>
                          </a:cubicBezTo>
                          <a:cubicBezTo>
                            <a:pt x="20" y="163"/>
                            <a:pt x="33" y="142"/>
                            <a:pt x="50" y="120"/>
                          </a:cubicBezTo>
                          <a:cubicBezTo>
                            <a:pt x="66" y="100"/>
                            <a:pt x="86" y="80"/>
                            <a:pt x="109" y="63"/>
                          </a:cubicBezTo>
                          <a:cubicBezTo>
                            <a:pt x="131" y="46"/>
                            <a:pt x="155" y="32"/>
                            <a:pt x="180" y="21"/>
                          </a:cubicBezTo>
                          <a:cubicBezTo>
                            <a:pt x="206" y="10"/>
                            <a:pt x="231" y="3"/>
                            <a:pt x="254" y="1"/>
                          </a:cubicBezTo>
                          <a:cubicBezTo>
                            <a:pt x="261" y="0"/>
                            <a:pt x="267" y="0"/>
                            <a:pt x="273" y="0"/>
                          </a:cubicBezTo>
                          <a:cubicBezTo>
                            <a:pt x="289" y="0"/>
                            <a:pt x="303" y="2"/>
                            <a:pt x="315" y="6"/>
                          </a:cubicBezTo>
                          <a:cubicBezTo>
                            <a:pt x="331" y="12"/>
                            <a:pt x="344" y="21"/>
                            <a:pt x="353" y="33"/>
                          </a:cubicBezTo>
                          <a:cubicBezTo>
                            <a:pt x="362" y="45"/>
                            <a:pt x="367" y="60"/>
                            <a:pt x="367" y="77"/>
                          </a:cubicBezTo>
                          <a:cubicBezTo>
                            <a:pt x="368" y="95"/>
                            <a:pt x="364" y="115"/>
                            <a:pt x="355" y="135"/>
                          </a:cubicBezTo>
                          <a:cubicBezTo>
                            <a:pt x="355" y="136"/>
                            <a:pt x="354" y="139"/>
                            <a:pt x="354" y="139"/>
                          </a:cubicBezTo>
                          <a:cubicBezTo>
                            <a:pt x="351" y="145"/>
                            <a:pt x="351" y="145"/>
                            <a:pt x="351" y="145"/>
                          </a:cubicBezTo>
                          <a:cubicBezTo>
                            <a:pt x="349" y="148"/>
                            <a:pt x="349" y="148"/>
                            <a:pt x="349" y="148"/>
                          </a:cubicBezTo>
                          <a:cubicBezTo>
                            <a:pt x="346" y="153"/>
                            <a:pt x="346" y="153"/>
                            <a:pt x="346" y="153"/>
                          </a:cubicBezTo>
                          <a:cubicBezTo>
                            <a:pt x="346" y="155"/>
                            <a:pt x="345" y="157"/>
                            <a:pt x="344" y="158"/>
                          </a:cubicBezTo>
                          <a:cubicBezTo>
                            <a:pt x="343" y="160"/>
                            <a:pt x="342" y="161"/>
                            <a:pt x="341" y="162"/>
                          </a:cubicBezTo>
                          <a:cubicBezTo>
                            <a:pt x="340" y="164"/>
                            <a:pt x="340" y="164"/>
                            <a:pt x="340" y="164"/>
                          </a:cubicBezTo>
                          <a:cubicBezTo>
                            <a:pt x="339" y="165"/>
                            <a:pt x="338" y="167"/>
                            <a:pt x="337" y="169"/>
                          </a:cubicBezTo>
                          <a:cubicBezTo>
                            <a:pt x="328" y="184"/>
                            <a:pt x="328" y="184"/>
                            <a:pt x="328" y="184"/>
                          </a:cubicBezTo>
                          <a:cubicBezTo>
                            <a:pt x="590" y="151"/>
                            <a:pt x="590" y="151"/>
                            <a:pt x="590" y="151"/>
                          </a:cubicBezTo>
                          <a:cubicBezTo>
                            <a:pt x="438" y="489"/>
                            <a:pt x="438" y="489"/>
                            <a:pt x="438" y="489"/>
                          </a:cubicBezTo>
                          <a:cubicBezTo>
                            <a:pt x="72" y="547"/>
                            <a:pt x="72" y="547"/>
                            <a:pt x="72" y="547"/>
                          </a:cubicBezTo>
                          <a:lnTo>
                            <a:pt x="172" y="301"/>
                          </a:lnTo>
                          <a:close/>
                        </a:path>
                      </a:pathLst>
                    </a:custGeom>
                    <a:grpFill/>
                    <a:ln>
                      <a:noFill/>
                    </a:ln>
                  </p:spPr>
                  <p:txBody>
                    <a:bodyPr spcFirstLastPara="1" wrap="square" lIns="91440" tIns="45720" rIns="91440" bIns="45720" anchor="t" anchorCtr="0">
                      <a:normAutofit fontScale="25000" lnSpcReduction="20000"/>
                    </a:bodyPr>
                    <a:lstStyle/>
                    <a:p>
                      <a:pPr>
                        <a:buClr>
                          <a:srgbClr val="000000"/>
                        </a:buClr>
                        <a:buFont typeface="Arial" panose="020B0604020202020204"/>
                        <a:buNone/>
                      </a:pPr>
                      <a:endParaRPr>
                        <a:solidFill>
                          <a:schemeClr val="dk1"/>
                        </a:solidFill>
                        <a:latin typeface="Arial" panose="020B0604020202020204" pitchFamily="34" charset="0"/>
                        <a:ea typeface="微软雅黑" panose="020B0503020204020204" pitchFamily="34" charset="-122"/>
                        <a:sym typeface="Arial" panose="020B0604020202020204" pitchFamily="34" charset="0"/>
                      </a:endParaRPr>
                    </a:p>
                  </p:txBody>
                </p:sp>
              </p:grpSp>
            </p:grpSp>
          </p:grpSp>
          <p:sp>
            <p:nvSpPr>
              <p:cNvPr id="75" name="îŝḻîḋè"/>
              <p:cNvSpPr/>
              <p:nvPr/>
            </p:nvSpPr>
            <p:spPr>
              <a:xfrm>
                <a:off x="4952905" y="2209162"/>
                <a:ext cx="2726536" cy="2952798"/>
              </a:xfrm>
              <a:custGeom>
                <a:avLst/>
                <a:gdLst/>
                <a:ahLst/>
                <a:cxnLst/>
                <a:rect l="l" t="t" r="r" b="b"/>
                <a:pathLst>
                  <a:path w="3325" h="3564" extrusionOk="0">
                    <a:moveTo>
                      <a:pt x="3318" y="1363"/>
                    </a:moveTo>
                    <a:lnTo>
                      <a:pt x="1141" y="1541"/>
                    </a:lnTo>
                    <a:lnTo>
                      <a:pt x="15" y="0"/>
                    </a:lnTo>
                    <a:lnTo>
                      <a:pt x="3" y="0"/>
                    </a:lnTo>
                    <a:lnTo>
                      <a:pt x="0" y="12"/>
                    </a:lnTo>
                    <a:lnTo>
                      <a:pt x="1127" y="1550"/>
                    </a:lnTo>
                    <a:lnTo>
                      <a:pt x="426" y="3555"/>
                    </a:lnTo>
                    <a:lnTo>
                      <a:pt x="434" y="3564"/>
                    </a:lnTo>
                    <a:lnTo>
                      <a:pt x="443" y="3564"/>
                    </a:lnTo>
                    <a:lnTo>
                      <a:pt x="1143" y="1557"/>
                    </a:lnTo>
                    <a:lnTo>
                      <a:pt x="3321" y="1380"/>
                    </a:lnTo>
                    <a:lnTo>
                      <a:pt x="3325" y="1370"/>
                    </a:lnTo>
                    <a:lnTo>
                      <a:pt x="3318" y="1363"/>
                    </a:lnTo>
                    <a:close/>
                  </a:path>
                </a:pathLst>
              </a:custGeom>
              <a:solidFill>
                <a:schemeClr val="bg1">
                  <a:lumMod val="50000"/>
                  <a:alpha val="20000"/>
                </a:schemeClr>
              </a:solidFill>
              <a:ln>
                <a:noFill/>
              </a:ln>
            </p:spPr>
            <p:txBody>
              <a:bodyPr spcFirstLastPara="1" wrap="square" lIns="91440" tIns="45720" rIns="91440" bIns="45720" anchor="t" anchorCtr="0">
                <a:normAutofit fontScale="62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9pPr>
              </a:lstStyle>
              <a:p>
                <a:pPr marL="0" marR="0" lvl="0" indent="0" algn="l" rtl="0">
                  <a:spcBef>
                    <a:spcPts val="0"/>
                  </a:spcBef>
                  <a:spcAft>
                    <a:spcPts val="0"/>
                  </a:spcAft>
                  <a:buNone/>
                </a:pPr>
                <a:endParaRPr sz="1800">
                  <a:solidFill>
                    <a:schemeClr val="dk1"/>
                  </a:solidFill>
                  <a:latin typeface="Arial" panose="020B0604020202020204" pitchFamily="34" charset="0"/>
                  <a:ea typeface="微软雅黑" panose="020B0503020204020204" pitchFamily="34" charset="-122"/>
                  <a:sym typeface="Arial" panose="020B0604020202020204" pitchFamily="34" charset="0"/>
                </a:endParaRPr>
              </a:p>
            </p:txBody>
          </p:sp>
        </p:grpSp>
        <p:cxnSp>
          <p:nvCxnSpPr>
            <p:cNvPr id="3" name="直接连接符 2"/>
            <p:cNvCxnSpPr/>
            <p:nvPr/>
          </p:nvCxnSpPr>
          <p:spPr>
            <a:xfrm>
              <a:off x="5376194" y="1130300"/>
              <a:ext cx="29511" cy="4969685"/>
            </a:xfrm>
            <a:prstGeom prst="line">
              <a:avLst/>
            </a:prstGeom>
            <a:ln w="19050">
              <a:gradFill>
                <a:gsLst>
                  <a:gs pos="0">
                    <a:schemeClr val="accent1">
                      <a:lumMod val="5000"/>
                      <a:lumOff val="95000"/>
                    </a:schemeClr>
                  </a:gs>
                  <a:gs pos="28000">
                    <a:schemeClr val="accent1">
                      <a:lumMod val="45000"/>
                      <a:lumOff val="55000"/>
                    </a:schemeClr>
                  </a:gs>
                  <a:gs pos="100000">
                    <a:srgbClr val="94C84F"/>
                  </a:gs>
                  <a:gs pos="100000">
                    <a:schemeClr val="accent1">
                      <a:lumMod val="30000"/>
                      <a:lumOff val="70000"/>
                    </a:schemeClr>
                  </a:gs>
                </a:gsLst>
                <a:lin ang="5400000" scaled="1"/>
              </a:gradFill>
            </a:ln>
          </p:spPr>
          <p:style>
            <a:lnRef idx="1">
              <a:schemeClr val="accent3"/>
            </a:lnRef>
            <a:fillRef idx="0">
              <a:schemeClr val="accent3"/>
            </a:fillRef>
            <a:effectRef idx="0">
              <a:schemeClr val="accent3"/>
            </a:effectRef>
            <a:fontRef idx="minor">
              <a:schemeClr val="tx1"/>
            </a:fontRef>
          </p:style>
        </p:cxnSp>
      </p:grpSp>
    </p:spTree>
    <p:custDataLst>
      <p:tags r:id="rId2"/>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iSļiḓe"/>
          <p:cNvSpPr txBox="1"/>
          <p:nvPr/>
        </p:nvSpPr>
        <p:spPr>
          <a:xfrm>
            <a:off x="1397589" y="96739"/>
            <a:ext cx="10699967" cy="498762"/>
          </a:xfrm>
          <a:prstGeom prst="rect">
            <a:avLst/>
          </a:prstGeom>
          <a:noFill/>
        </p:spPr>
        <p:txBody>
          <a:bodyPr wrap="none" lIns="91440" tIns="45720" rIns="91440" bIns="45720" anchor="b" anchorCtr="0">
            <a:noAutofit/>
          </a:bodyPr>
          <a:lstStyle/>
          <a:p>
            <a:r>
              <a:rPr lang="el-GR" altLang="zh-CN" sz="2800" b="1" dirty="0">
                <a:latin typeface="Arial" panose="020B0604020202020204" pitchFamily="34" charset="0"/>
                <a:ea typeface="微软雅黑" panose="020B0503020204020204" pitchFamily="34" charset="-122"/>
                <a:sym typeface="Arial" panose="020B0604020202020204" pitchFamily="34" charset="0"/>
              </a:rPr>
              <a:t>β</a:t>
            </a:r>
            <a:r>
              <a:rPr lang="el-GR" altLang="zh-CN" sz="2800" b="1" baseline="-25000" dirty="0">
                <a:latin typeface="Arial" panose="020B0604020202020204" pitchFamily="34" charset="0"/>
                <a:ea typeface="微软雅黑" panose="020B0503020204020204" pitchFamily="34" charset="-122"/>
                <a:sym typeface="Arial" panose="020B0604020202020204" pitchFamily="34" charset="0"/>
              </a:rPr>
              <a:t>2</a:t>
            </a:r>
            <a:r>
              <a:rPr lang="zh-CN" altLang="en-US" sz="2800" b="1" dirty="0">
                <a:latin typeface="Arial" panose="020B0604020202020204" pitchFamily="34" charset="0"/>
                <a:ea typeface="微软雅黑" panose="020B0503020204020204" pitchFamily="34" charset="-122"/>
                <a:sym typeface="Arial" panose="020B0604020202020204" pitchFamily="34" charset="0"/>
              </a:rPr>
              <a:t>高选择性，心脏副作用更低于目录内同类产品，获权威指南推荐</a:t>
            </a:r>
          </a:p>
        </p:txBody>
      </p:sp>
      <p:sp>
        <p:nvSpPr>
          <p:cNvPr id="70" name="矩形 69"/>
          <p:cNvSpPr/>
          <p:nvPr/>
        </p:nvSpPr>
        <p:spPr>
          <a:xfrm>
            <a:off x="-1" y="0"/>
            <a:ext cx="1421067" cy="617575"/>
          </a:xfrm>
          <a:prstGeom prst="rect">
            <a:avLst/>
          </a:prstGeom>
          <a:solidFill>
            <a:srgbClr val="EAF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b="1" dirty="0">
                <a:solidFill>
                  <a:schemeClr val="tx1"/>
                </a:solidFill>
                <a:latin typeface="Arial" panose="020B0604020202020204" pitchFamily="34" charset="0"/>
                <a:ea typeface="微软雅黑" panose="020B0503020204020204" pitchFamily="34" charset="-122"/>
                <a:sym typeface="Arial" panose="020B0604020202020204" pitchFamily="34" charset="0"/>
              </a:rPr>
              <a:t>有效性</a:t>
            </a:r>
          </a:p>
        </p:txBody>
      </p:sp>
      <p:grpSp>
        <p:nvGrpSpPr>
          <p:cNvPr id="3" name="组合 2"/>
          <p:cNvGrpSpPr/>
          <p:nvPr/>
        </p:nvGrpSpPr>
        <p:grpSpPr>
          <a:xfrm>
            <a:off x="710532" y="1160017"/>
            <a:ext cx="5847909" cy="2421134"/>
            <a:chOff x="374043" y="2171806"/>
            <a:chExt cx="5874960" cy="2232669"/>
          </a:xfrm>
        </p:grpSpPr>
        <p:pic>
          <p:nvPicPr>
            <p:cNvPr id="68" name="图片 67"/>
            <p:cNvPicPr>
              <a:picLocks noChangeAspect="1"/>
            </p:cNvPicPr>
            <p:nvPr/>
          </p:nvPicPr>
          <p:blipFill>
            <a:blip r:embed="rId4"/>
            <a:stretch>
              <a:fillRect/>
            </a:stretch>
          </p:blipFill>
          <p:spPr>
            <a:xfrm>
              <a:off x="374043" y="2171806"/>
              <a:ext cx="5874960" cy="2232669"/>
            </a:xfrm>
            <a:prstGeom prst="rect">
              <a:avLst/>
            </a:prstGeom>
          </p:spPr>
        </p:pic>
        <p:sp>
          <p:nvSpPr>
            <p:cNvPr id="2" name="矩形 1"/>
            <p:cNvSpPr/>
            <p:nvPr/>
          </p:nvSpPr>
          <p:spPr>
            <a:xfrm>
              <a:off x="465904" y="2771121"/>
              <a:ext cx="5674864" cy="579352"/>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 name="图片 4"/>
          <p:cNvPicPr>
            <a:picLocks noChangeAspect="1"/>
          </p:cNvPicPr>
          <p:nvPr/>
        </p:nvPicPr>
        <p:blipFill rotWithShape="1">
          <a:blip r:embed="rId5"/>
          <a:srcRect t="6335"/>
          <a:stretch>
            <a:fillRect/>
          </a:stretch>
        </p:blipFill>
        <p:spPr>
          <a:xfrm>
            <a:off x="6649879" y="1130300"/>
            <a:ext cx="3903363" cy="2529384"/>
          </a:xfrm>
          <a:prstGeom prst="rect">
            <a:avLst/>
          </a:prstGeom>
        </p:spPr>
      </p:pic>
      <p:sp>
        <p:nvSpPr>
          <p:cNvPr id="73" name="ïṣlîďe"/>
          <p:cNvSpPr txBox="1"/>
          <p:nvPr/>
        </p:nvSpPr>
        <p:spPr bwMode="auto">
          <a:xfrm>
            <a:off x="584863" y="695691"/>
            <a:ext cx="10982982" cy="3600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lIns="91440" tIns="45720" rIns="91440" bIns="4572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eaLnBrk="1" hangingPunct="1">
              <a:lnSpc>
                <a:spcPct val="120000"/>
              </a:lnSpc>
              <a:spcBef>
                <a:spcPct val="0"/>
              </a:spcBef>
              <a:buFontTx/>
              <a:buNone/>
            </a:pPr>
            <a:r>
              <a:rPr lang="el-GR" altLang="zh-CN" b="1" dirty="0">
                <a:solidFill>
                  <a:schemeClr val="bg1"/>
                </a:solidFill>
                <a:latin typeface="Arial" panose="020B0604020202020204" pitchFamily="34" charset="0"/>
                <a:ea typeface="微软雅黑" panose="020B0503020204020204" pitchFamily="34" charset="-122"/>
                <a:sym typeface="Arial" panose="020B0604020202020204" pitchFamily="34" charset="0"/>
              </a:rPr>
              <a:t>β2</a:t>
            </a:r>
            <a:r>
              <a:rPr lang="zh-CN" altLang="en-US" b="1" dirty="0">
                <a:solidFill>
                  <a:schemeClr val="bg1"/>
                </a:solidFill>
                <a:latin typeface="Arial" panose="020B0604020202020204" pitchFamily="34" charset="0"/>
                <a:ea typeface="微软雅黑" panose="020B0503020204020204" pitchFamily="34" charset="-122"/>
                <a:sym typeface="Arial" panose="020B0604020202020204" pitchFamily="34" charset="0"/>
              </a:rPr>
              <a:t>高选择性，</a:t>
            </a:r>
            <a:r>
              <a:rPr lang="zh-CN" altLang="en-US" b="1" dirty="0">
                <a:solidFill>
                  <a:srgbClr val="FFC000"/>
                </a:solidFill>
                <a:latin typeface="Arial" panose="020B0604020202020204" pitchFamily="34" charset="0"/>
                <a:ea typeface="微软雅黑" panose="020B0503020204020204" pitchFamily="34" charset="-122"/>
                <a:sym typeface="Arial" panose="020B0604020202020204" pitchFamily="34" charset="0"/>
              </a:rPr>
              <a:t>心脏副作用更低</a:t>
            </a:r>
          </a:p>
        </p:txBody>
      </p:sp>
      <p:pic>
        <p:nvPicPr>
          <p:cNvPr id="10" name="图片 9"/>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Layer>
                </a14:imgProps>
              </a:ext>
            </a:extLst>
          </a:blip>
          <a:srcRect l="1595" t="8655" b="-1"/>
          <a:stretch>
            <a:fillRect/>
          </a:stretch>
        </p:blipFill>
        <p:spPr>
          <a:xfrm>
            <a:off x="3810204" y="3631802"/>
            <a:ext cx="6503378" cy="379343"/>
          </a:xfrm>
          <a:prstGeom prst="rect">
            <a:avLst/>
          </a:prstGeom>
        </p:spPr>
      </p:pic>
      <p:graphicFrame>
        <p:nvGraphicFramePr>
          <p:cNvPr id="76" name="表格 3"/>
          <p:cNvGraphicFramePr>
            <a:graphicFrameLocks noGrp="1"/>
          </p:cNvGraphicFramePr>
          <p:nvPr/>
        </p:nvGraphicFramePr>
        <p:xfrm>
          <a:off x="710533" y="4414211"/>
          <a:ext cx="10809955" cy="2224506"/>
        </p:xfrm>
        <a:graphic>
          <a:graphicData uri="http://schemas.openxmlformats.org/drawingml/2006/table">
            <a:tbl>
              <a:tblPr firstRow="1" bandRow="1">
                <a:tableStyleId>{93296810-A885-4BE3-A3E7-6D5BEEA58F35}</a:tableStyleId>
              </a:tblPr>
              <a:tblGrid>
                <a:gridCol w="671943">
                  <a:extLst>
                    <a:ext uri="{9D8B030D-6E8A-4147-A177-3AD203B41FA5}">
                      <a16:colId xmlns:a16="http://schemas.microsoft.com/office/drawing/2014/main" val="20000"/>
                    </a:ext>
                  </a:extLst>
                </a:gridCol>
                <a:gridCol w="3191729">
                  <a:extLst>
                    <a:ext uri="{9D8B030D-6E8A-4147-A177-3AD203B41FA5}">
                      <a16:colId xmlns:a16="http://schemas.microsoft.com/office/drawing/2014/main" val="20001"/>
                    </a:ext>
                  </a:extLst>
                </a:gridCol>
                <a:gridCol w="6946283">
                  <a:extLst>
                    <a:ext uri="{9D8B030D-6E8A-4147-A177-3AD203B41FA5}">
                      <a16:colId xmlns:a16="http://schemas.microsoft.com/office/drawing/2014/main" val="20002"/>
                    </a:ext>
                  </a:extLst>
                </a:gridCol>
              </a:tblGrid>
              <a:tr h="278598">
                <a:tc>
                  <a:txBody>
                    <a:bodyPr/>
                    <a:lstStyle/>
                    <a:p>
                      <a:pPr algn="ctr"/>
                      <a:r>
                        <a:rPr lang="zh-CN" altLang="en-US" sz="120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国家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120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指南名称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120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推荐</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78598">
                <a:tc rowSpan="3">
                  <a:txBody>
                    <a:bodyPr/>
                    <a:lstStyle/>
                    <a:p>
                      <a:pPr algn="ctr"/>
                      <a:r>
                        <a:rPr lang="zh-CN" altLang="en-US" sz="1200" dirty="0">
                          <a:latin typeface="微软雅黑" panose="020B0503020204020204" pitchFamily="34" charset="-122"/>
                          <a:ea typeface="微软雅黑" panose="020B0503020204020204" pitchFamily="34" charset="-122"/>
                          <a:sym typeface="Arial" panose="020B0604020202020204" pitchFamily="34" charset="0"/>
                        </a:rPr>
                        <a:t>日本</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zh-CN" altLang="en-US" sz="1200" b="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日本哮喘指南</a:t>
                      </a:r>
                      <a:r>
                        <a:rPr lang="en-US" altLang="zh-CN" sz="1200" b="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2022</a:t>
                      </a:r>
                      <a:endParaRPr lang="zh-CN" altLang="en-US" sz="1200" b="0" dirty="0">
                        <a:solidFill>
                          <a:schemeClr val="tx1"/>
                        </a:solidFill>
                        <a:latin typeface="微软雅黑" panose="020B0503020204020204" pitchFamily="34" charset="-122"/>
                        <a:ea typeface="微软雅黑" panose="020B0503020204020204" pitchFamily="34" charset="-122"/>
                        <a:sym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r>
                        <a:rPr lang="zh-CN" altLang="en-US" sz="1600" b="1"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吸入用盐酸丙卡特罗溶液具有与吸入用硫酸沙丁胺醇溶液相同的治疗地位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8598">
                <a:tc vMerge="1">
                  <a:txBody>
                    <a:bodyPr/>
                    <a:lstStyle/>
                    <a:p>
                      <a:endParaRPr lang="zh-CN"/>
                    </a:p>
                  </a:txBody>
                  <a:tcPr/>
                </a:tc>
                <a:tc>
                  <a:txBody>
                    <a:bodyPr/>
                    <a:lstStyle/>
                    <a:p>
                      <a:r>
                        <a:rPr lang="zh-CN" altLang="en-US" sz="1200" b="0" dirty="0">
                          <a:latin typeface="微软雅黑" panose="020B0503020204020204" pitchFamily="34" charset="-122"/>
                          <a:ea typeface="微软雅黑" panose="020B0503020204020204" pitchFamily="34" charset="-122"/>
                          <a:sym typeface="Arial" panose="020B0604020202020204" pitchFamily="34" charset="0"/>
                        </a:rPr>
                        <a:t>日本儿科哮喘治疗和管理指南</a:t>
                      </a:r>
                      <a:r>
                        <a:rPr lang="en-US" altLang="zh-CN" sz="1200" b="0" dirty="0">
                          <a:latin typeface="微软雅黑" panose="020B0503020204020204" pitchFamily="34" charset="-122"/>
                          <a:ea typeface="微软雅黑" panose="020B0503020204020204" pitchFamily="34" charset="-122"/>
                          <a:sym typeface="Arial" panose="020B0604020202020204" pitchFamily="34" charset="0"/>
                        </a:rPr>
                        <a:t>(JPGL)2020</a:t>
                      </a:r>
                      <a:endParaRPr lang="zh-CN" altLang="en-US" sz="1200" b="0" dirty="0">
                        <a:latin typeface="微软雅黑" panose="020B0503020204020204" pitchFamily="34" charset="-122"/>
                        <a:ea typeface="微软雅黑" panose="020B0503020204020204" pitchFamily="34" charset="-122"/>
                        <a:sym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p>
                  </a:txBody>
                  <a:tcPr anchor="ctr"/>
                </a:tc>
                <a:extLst>
                  <a:ext uri="{0D108BD9-81ED-4DB2-BD59-A6C34878D82A}">
                    <a16:rowId xmlns:a16="http://schemas.microsoft.com/office/drawing/2014/main" val="10002"/>
                  </a:ext>
                </a:extLst>
              </a:tr>
              <a:tr h="278598">
                <a:tc vMerge="1">
                  <a:txBody>
                    <a:bodyPr/>
                    <a:lstStyle/>
                    <a:p>
                      <a:endParaRPr lang="zh-CN"/>
                    </a:p>
                  </a:txBody>
                  <a:tcPr/>
                </a:tc>
                <a:tc>
                  <a:txBody>
                    <a:bodyPr/>
                    <a:lstStyle/>
                    <a:p>
                      <a:r>
                        <a:rPr lang="en-US" altLang="zh-CN" sz="1200" b="0" dirty="0">
                          <a:latin typeface="微软雅黑" panose="020B0503020204020204" pitchFamily="34" charset="-122"/>
                          <a:ea typeface="微软雅黑" panose="020B0503020204020204" pitchFamily="34" charset="-122"/>
                          <a:sym typeface="Arial" panose="020B0604020202020204" pitchFamily="34" charset="0"/>
                        </a:rPr>
                        <a:t>JSA</a:t>
                      </a:r>
                      <a:r>
                        <a:rPr lang="zh-CN" altLang="en-US" sz="1200" b="0" dirty="0">
                          <a:latin typeface="微软雅黑" panose="020B0503020204020204" pitchFamily="34" charset="-122"/>
                          <a:ea typeface="微软雅黑" panose="020B0503020204020204" pitchFamily="34" charset="-122"/>
                          <a:sym typeface="Arial" panose="020B0604020202020204" pitchFamily="34" charset="0"/>
                        </a:rPr>
                        <a:t>日本儿童哮喘指南</a:t>
                      </a:r>
                      <a:r>
                        <a:rPr lang="en-US" altLang="zh-CN" sz="1200" b="0" dirty="0">
                          <a:latin typeface="微软雅黑" panose="020B0503020204020204" pitchFamily="34" charset="-122"/>
                          <a:ea typeface="微软雅黑" panose="020B0503020204020204" pitchFamily="34" charset="-122"/>
                          <a:sym typeface="Arial" panose="020B0604020202020204" pitchFamily="34" charset="0"/>
                        </a:rPr>
                        <a:t>2020</a:t>
                      </a:r>
                      <a:endParaRPr lang="zh-CN" altLang="en-US" sz="1200" b="0" dirty="0">
                        <a:latin typeface="微软雅黑" panose="020B0503020204020204" pitchFamily="34" charset="-122"/>
                        <a:ea typeface="微软雅黑" panose="020B0503020204020204" pitchFamily="34" charset="-122"/>
                        <a:sym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p>
                  </a:txBody>
                  <a:tcPr anchor="ctr"/>
                </a:tc>
                <a:extLst>
                  <a:ext uri="{0D108BD9-81ED-4DB2-BD59-A6C34878D82A}">
                    <a16:rowId xmlns:a16="http://schemas.microsoft.com/office/drawing/2014/main" val="10003"/>
                  </a:ext>
                </a:extLst>
              </a:tr>
              <a:tr h="278598">
                <a:tc rowSpan="4">
                  <a:txBody>
                    <a:bodyPr/>
                    <a:lstStyle/>
                    <a:p>
                      <a:pPr algn="ctr"/>
                      <a:r>
                        <a:rPr lang="zh-CN" altLang="en-US" sz="1200" dirty="0">
                          <a:latin typeface="微软雅黑" panose="020B0503020204020204" pitchFamily="34" charset="-122"/>
                          <a:ea typeface="微软雅黑" panose="020B0503020204020204" pitchFamily="34" charset="-122"/>
                          <a:sym typeface="Arial" panose="020B0604020202020204" pitchFamily="34" charset="0"/>
                        </a:rPr>
                        <a:t>中国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zh-CN" altLang="en-US" sz="1200" b="0" dirty="0">
                          <a:latin typeface="微软雅黑" panose="020B0503020204020204" pitchFamily="34" charset="-122"/>
                          <a:ea typeface="微软雅黑" panose="020B0503020204020204" pitchFamily="34" charset="-122"/>
                          <a:sym typeface="Arial" panose="020B0604020202020204" pitchFamily="34" charset="0"/>
                        </a:rPr>
                        <a:t>雾化吸入疗法在呼吸疾病中的应用专家共识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p>
                      <a:r>
                        <a:rPr lang="zh-CN" altLang="en-US" sz="1600" dirty="0">
                          <a:latin typeface="微软雅黑" panose="020B0503020204020204" pitchFamily="34" charset="-122"/>
                          <a:ea typeface="微软雅黑" panose="020B0503020204020204" pitchFamily="34" charset="-122"/>
                          <a:sym typeface="Arial" panose="020B0604020202020204" pitchFamily="34" charset="0"/>
                        </a:rPr>
                        <a:t>哮喘常用雾化吸入药物</a:t>
                      </a:r>
                      <a:r>
                        <a:rPr lang="zh-CN" altLang="en-US" sz="1600" b="1"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推荐首选药物</a:t>
                      </a:r>
                      <a:r>
                        <a:rPr lang="en-US" altLang="zh-CN" sz="1600" b="1"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1600" b="1"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或基础一线治疗药物</a:t>
                      </a:r>
                      <a:r>
                        <a:rPr lang="en-US" altLang="zh-CN" sz="1600" b="1"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1600" dirty="0">
                          <a:latin typeface="微软雅黑" panose="020B0503020204020204" pitchFamily="34" charset="-122"/>
                          <a:ea typeface="微软雅黑" panose="020B0503020204020204" pitchFamily="34" charset="-122"/>
                          <a:sym typeface="Arial" panose="020B0604020202020204" pitchFamily="34" charset="0"/>
                        </a:rPr>
                        <a:t>为支气管扩张剂</a:t>
                      </a:r>
                      <a:r>
                        <a:rPr lang="en-US" altLang="zh-CN" sz="1600" dirty="0">
                          <a:latin typeface="微软雅黑" panose="020B0503020204020204" pitchFamily="34" charset="-122"/>
                          <a:ea typeface="微软雅黑" panose="020B0503020204020204" pitchFamily="34" charset="-122"/>
                          <a:sym typeface="Arial" panose="020B0604020202020204" pitchFamily="34" charset="0"/>
                        </a:rPr>
                        <a:t>(</a:t>
                      </a:r>
                      <a:r>
                        <a:rPr lang="zh-CN" altLang="en-US" sz="1600" dirty="0">
                          <a:latin typeface="微软雅黑" panose="020B0503020204020204" pitchFamily="34" charset="-122"/>
                          <a:ea typeface="微软雅黑" panose="020B0503020204020204" pitchFamily="34" charset="-122"/>
                          <a:sym typeface="Arial" panose="020B0604020202020204" pitchFamily="34" charset="0"/>
                        </a:rPr>
                        <a:t>含</a:t>
                      </a:r>
                      <a:r>
                        <a:rPr lang="en-US" altLang="zh-CN" sz="1600" dirty="0">
                          <a:latin typeface="微软雅黑" panose="020B0503020204020204" pitchFamily="34" charset="-122"/>
                          <a:ea typeface="微软雅黑" panose="020B0503020204020204" pitchFamily="34" charset="-122"/>
                          <a:sym typeface="Arial" panose="020B0604020202020204" pitchFamily="34" charset="0"/>
                        </a:rPr>
                        <a:t>LABA)</a:t>
                      </a:r>
                      <a:endParaRPr lang="zh-CN" altLang="en-US" sz="1600" dirty="0">
                        <a:latin typeface="微软雅黑" panose="020B0503020204020204" pitchFamily="34" charset="-122"/>
                        <a:ea typeface="微软雅黑" panose="020B0503020204020204" pitchFamily="34" charset="-122"/>
                        <a:sym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78598">
                <a:tc vMerge="1">
                  <a:txBody>
                    <a:bodyPr/>
                    <a:lstStyle/>
                    <a:p>
                      <a:endParaRPr lang="zh-CN"/>
                    </a:p>
                  </a:txBody>
                  <a:tcPr/>
                </a:tc>
                <a:tc>
                  <a:txBody>
                    <a:bodyPr/>
                    <a:lstStyle/>
                    <a:p>
                      <a:r>
                        <a:rPr lang="zh-CN" altLang="en-US" sz="1200" b="0" dirty="0">
                          <a:latin typeface="微软雅黑" panose="020B0503020204020204" pitchFamily="34" charset="-122"/>
                          <a:ea typeface="微软雅黑" panose="020B0503020204020204" pitchFamily="34" charset="-122"/>
                          <a:sym typeface="Arial" panose="020B0604020202020204" pitchFamily="34" charset="0"/>
                        </a:rPr>
                        <a:t>支气管哮喘防治指南</a:t>
                      </a:r>
                      <a:r>
                        <a:rPr lang="en-US" altLang="zh-CN" sz="1200" b="0" dirty="0">
                          <a:latin typeface="微软雅黑" panose="020B0503020204020204" pitchFamily="34" charset="-122"/>
                          <a:ea typeface="微软雅黑" panose="020B0503020204020204" pitchFamily="34" charset="-122"/>
                          <a:sym typeface="Arial" panose="020B0604020202020204" pitchFamily="34" charset="0"/>
                        </a:rPr>
                        <a:t>2020</a:t>
                      </a:r>
                      <a:endParaRPr lang="zh-CN" altLang="en-US" sz="1200" b="0" dirty="0">
                        <a:latin typeface="微软雅黑" panose="020B0503020204020204" pitchFamily="34" charset="-122"/>
                        <a:ea typeface="微软雅黑" panose="020B0503020204020204" pitchFamily="34" charset="-122"/>
                        <a:sym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p>
                  </a:txBody>
                  <a:tcPr anchor="ctr"/>
                </a:tc>
                <a:extLst>
                  <a:ext uri="{0D108BD9-81ED-4DB2-BD59-A6C34878D82A}">
                    <a16:rowId xmlns:a16="http://schemas.microsoft.com/office/drawing/2014/main" val="10005"/>
                  </a:ext>
                </a:extLst>
              </a:tr>
              <a:tr h="278598">
                <a:tc vMerge="1">
                  <a:txBody>
                    <a:bodyPr/>
                    <a:lstStyle/>
                    <a:p>
                      <a:endParaRPr lang="zh-CN"/>
                    </a:p>
                  </a:txBody>
                  <a:tcPr anchor="ctr"/>
                </a:tc>
                <a:tc>
                  <a:txBody>
                    <a:bodyPr/>
                    <a:lstStyle/>
                    <a:p>
                      <a:r>
                        <a:rPr lang="zh-CN" altLang="en-US" sz="1200" b="0" dirty="0">
                          <a:latin typeface="微软雅黑" panose="020B0503020204020204" pitchFamily="34" charset="-122"/>
                          <a:ea typeface="微软雅黑" panose="020B0503020204020204" pitchFamily="34" charset="-122"/>
                          <a:sym typeface="Arial" panose="020B0604020202020204" pitchFamily="34" charset="0"/>
                        </a:rPr>
                        <a:t>中国慢阻肺指南</a:t>
                      </a:r>
                      <a:r>
                        <a:rPr lang="en-US" altLang="zh-CN" sz="1200" b="0" dirty="0">
                          <a:latin typeface="微软雅黑" panose="020B0503020204020204" pitchFamily="34" charset="-122"/>
                          <a:ea typeface="微软雅黑" panose="020B0503020204020204" pitchFamily="34" charset="-122"/>
                          <a:sym typeface="Arial" panose="020B0604020202020204" pitchFamily="34" charset="0"/>
                        </a:rPr>
                        <a:t>2021</a:t>
                      </a:r>
                      <a:endParaRPr lang="zh-CN" altLang="en-US" sz="1200" b="0" dirty="0">
                        <a:latin typeface="微软雅黑" panose="020B0503020204020204" pitchFamily="34" charset="-122"/>
                        <a:ea typeface="微软雅黑" panose="020B0503020204020204" pitchFamily="34" charset="-122"/>
                        <a:sym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p>
                  </a:txBody>
                  <a:tcPr anchor="ctr"/>
                </a:tc>
                <a:extLst>
                  <a:ext uri="{0D108BD9-81ED-4DB2-BD59-A6C34878D82A}">
                    <a16:rowId xmlns:a16="http://schemas.microsoft.com/office/drawing/2014/main" val="10006"/>
                  </a:ext>
                </a:extLst>
              </a:tr>
              <a:tr h="0">
                <a:tc vMerge="1">
                  <a:txBody>
                    <a:bodyPr/>
                    <a:lstStyle/>
                    <a:p>
                      <a:endParaRPr lang="zh-CN"/>
                    </a:p>
                  </a:txBody>
                  <a:tcPr anchor="ctr"/>
                </a:tc>
                <a:tc>
                  <a:txBody>
                    <a:bodyPr/>
                    <a:lstStyle/>
                    <a:p>
                      <a:r>
                        <a:rPr lang="zh-CN" altLang="en-US" sz="1200" b="0" dirty="0">
                          <a:sym typeface="Arial" panose="020B0604020202020204" pitchFamily="34" charset="0"/>
                        </a:rPr>
                        <a:t>儿童支气管哮喘诊断与防治指南</a:t>
                      </a:r>
                      <a:r>
                        <a:rPr lang="en-US" altLang="zh-CN" sz="1200" b="0" dirty="0">
                          <a:sym typeface="Arial" panose="020B0604020202020204" pitchFamily="34" charset="0"/>
                        </a:rPr>
                        <a:t>2016</a:t>
                      </a:r>
                      <a:endParaRPr lang="zh-CN" altLang="en-US" sz="1200" b="0" dirty="0">
                        <a:latin typeface="Arial" panose="020B0604020202020204" pitchFamily="34" charset="0"/>
                        <a:ea typeface="微软雅黑" panose="020B0503020204020204" pitchFamily="34" charset="-122"/>
                        <a:sym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p>
                  </a:txBody>
                  <a:tcPr anchor="ctr"/>
                </a:tc>
                <a:extLst>
                  <a:ext uri="{0D108BD9-81ED-4DB2-BD59-A6C34878D82A}">
                    <a16:rowId xmlns:a16="http://schemas.microsoft.com/office/drawing/2014/main" val="10007"/>
                  </a:ext>
                </a:extLst>
              </a:tr>
            </a:tbl>
          </a:graphicData>
        </a:graphic>
      </p:graphicFrame>
      <p:sp>
        <p:nvSpPr>
          <p:cNvPr id="77" name="iSļiḓe"/>
          <p:cNvSpPr txBox="1"/>
          <p:nvPr/>
        </p:nvSpPr>
        <p:spPr>
          <a:xfrm>
            <a:off x="584863" y="4017733"/>
            <a:ext cx="10982982" cy="360000"/>
          </a:xfrm>
          <a:prstGeom prst="rect">
            <a:avLst/>
          </a:prstGeom>
          <a:solidFill>
            <a:srgbClr val="0061A8"/>
          </a:solidFill>
        </p:spPr>
        <p:txBody>
          <a:bodyPr wrap="none" lIns="91440" tIns="45720" rIns="91440" bIns="45720" anchor="b" anchorCtr="0">
            <a:noAutofit/>
          </a:bodyPr>
          <a:lstStyle/>
          <a:p>
            <a:pPr algn="ctr"/>
            <a:r>
              <a:rPr lang="zh-CN" altLang="en-US" b="1" dirty="0">
                <a:solidFill>
                  <a:schemeClr val="bg1"/>
                </a:solidFill>
                <a:latin typeface="Arial" panose="020B0604020202020204" pitchFamily="34" charset="0"/>
                <a:ea typeface="微软雅黑" panose="020B0503020204020204" pitchFamily="34" charset="-122"/>
                <a:sym typeface="Arial" panose="020B0604020202020204" pitchFamily="34" charset="0"/>
              </a:rPr>
              <a:t>权威指南推荐丙卡特罗类</a:t>
            </a:r>
            <a:r>
              <a:rPr lang="en-US" altLang="zh-CN" b="1" dirty="0">
                <a:solidFill>
                  <a:schemeClr val="bg1"/>
                </a:solidFill>
                <a:latin typeface="Arial" panose="020B0604020202020204" pitchFamily="34" charset="0"/>
                <a:ea typeface="微软雅黑" panose="020B0503020204020204" pitchFamily="34" charset="-122"/>
                <a:sym typeface="Arial" panose="020B0604020202020204" pitchFamily="34" charset="0"/>
              </a:rPr>
              <a:t>LABA</a:t>
            </a:r>
            <a:r>
              <a:rPr lang="zh-CN" altLang="en-US" b="1" dirty="0">
                <a:solidFill>
                  <a:schemeClr val="bg1"/>
                </a:solidFill>
                <a:latin typeface="Arial" panose="020B0604020202020204" pitchFamily="34" charset="0"/>
                <a:ea typeface="微软雅黑" panose="020B0503020204020204" pitchFamily="34" charset="-122"/>
                <a:sym typeface="Arial" panose="020B0604020202020204" pitchFamily="34" charset="0"/>
              </a:rPr>
              <a:t>用于</a:t>
            </a:r>
            <a:r>
              <a:rPr lang="zh-CN" altLang="en-US" b="1" dirty="0">
                <a:solidFill>
                  <a:srgbClr val="FFC000"/>
                </a:solidFill>
                <a:latin typeface="Arial" panose="020B0604020202020204" pitchFamily="34" charset="0"/>
                <a:ea typeface="微软雅黑" panose="020B0503020204020204" pitchFamily="34" charset="-122"/>
                <a:sym typeface="Arial" panose="020B0604020202020204" pitchFamily="34" charset="0"/>
              </a:rPr>
              <a:t>哮喘治疗首选药物</a:t>
            </a:r>
          </a:p>
        </p:txBody>
      </p:sp>
    </p:spTree>
    <p:custDataLst>
      <p:tags r:id="rId2"/>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097" y="-6570"/>
            <a:ext cx="1421067" cy="617575"/>
          </a:xfrm>
          <a:prstGeom prst="rect">
            <a:avLst/>
          </a:prstGeom>
          <a:solidFill>
            <a:srgbClr val="EAF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b="1" dirty="0">
                <a:solidFill>
                  <a:schemeClr val="tx1"/>
                </a:solidFill>
                <a:latin typeface="Arial" panose="020B0604020202020204" pitchFamily="34" charset="0"/>
                <a:ea typeface="微软雅黑" panose="020B0503020204020204" pitchFamily="34" charset="-122"/>
                <a:sym typeface="Arial" panose="020B0604020202020204" pitchFamily="34" charset="0"/>
              </a:rPr>
              <a:t>有效性</a:t>
            </a:r>
          </a:p>
        </p:txBody>
      </p:sp>
      <p:sp>
        <p:nvSpPr>
          <p:cNvPr id="3" name="iSļiḓe"/>
          <p:cNvSpPr txBox="1"/>
          <p:nvPr/>
        </p:nvSpPr>
        <p:spPr>
          <a:xfrm>
            <a:off x="1434164" y="93293"/>
            <a:ext cx="11094601" cy="523592"/>
          </a:xfrm>
          <a:prstGeom prst="rect">
            <a:avLst/>
          </a:prstGeom>
          <a:noFill/>
        </p:spPr>
        <p:txBody>
          <a:bodyPr wrap="none" lIns="91440" tIns="45720" rIns="91440" bIns="45720" anchor="b" anchorCtr="0">
            <a:noAutofit/>
          </a:bodyPr>
          <a:lstStyle/>
          <a:p>
            <a:r>
              <a:rPr lang="zh-CN" altLang="en-US" sz="2800" b="1" dirty="0">
                <a:latin typeface="Arial" panose="020B0604020202020204" pitchFamily="34" charset="0"/>
                <a:ea typeface="微软雅黑" panose="020B0503020204020204" pitchFamily="34" charset="-122"/>
                <a:sym typeface="Arial" panose="020B0604020202020204" pitchFamily="34" charset="0"/>
              </a:rPr>
              <a:t>起效快，维持久，患者依从性较好</a:t>
            </a:r>
          </a:p>
        </p:txBody>
      </p:sp>
      <p:pic>
        <p:nvPicPr>
          <p:cNvPr id="14" name="图片 1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5469752" y="3046223"/>
            <a:ext cx="2871342" cy="334205"/>
          </a:xfrm>
          <a:prstGeom prst="rect">
            <a:avLst/>
          </a:prstGeom>
        </p:spPr>
      </p:pic>
      <p:pic>
        <p:nvPicPr>
          <p:cNvPr id="16" name="图片 15"/>
          <p:cNvPicPr>
            <a:picLocks noChangeAspect="1"/>
          </p:cNvPicPr>
          <p:nvPr/>
        </p:nvPicPr>
        <p:blipFill rotWithShape="1">
          <a:blip r:embed="rId4">
            <a:extLst>
              <a:ext uri="{BEBA8EAE-BF5A-486C-A8C5-ECC9F3942E4B}">
                <a14:imgProps xmlns:a14="http://schemas.microsoft.com/office/drawing/2010/main">
                  <a14:imgLayer r:embed="rId5">
                    <a14:imgEffect>
                      <a14:saturation sat="400000"/>
                    </a14:imgEffect>
                    <a14:imgEffect>
                      <a14:sharpenSoften amount="50000"/>
                    </a14:imgEffect>
                  </a14:imgLayer>
                </a14:imgProps>
              </a:ext>
            </a:extLst>
          </a:blip>
          <a:srcRect r="60177"/>
          <a:stretch>
            <a:fillRect/>
          </a:stretch>
        </p:blipFill>
        <p:spPr>
          <a:xfrm>
            <a:off x="723630" y="1186559"/>
            <a:ext cx="2042109" cy="2096051"/>
          </a:xfrm>
          <a:prstGeom prst="rect">
            <a:avLst/>
          </a:prstGeom>
        </p:spPr>
      </p:pic>
      <p:pic>
        <p:nvPicPr>
          <p:cNvPr id="17" name="图片 16"/>
          <p:cNvPicPr>
            <a:picLocks noChangeAspect="1"/>
          </p:cNvPicPr>
          <p:nvPr/>
        </p:nvPicPr>
        <p:blipFill rotWithShape="1">
          <a:blip r:embed="rId4">
            <a:extLst>
              <a:ext uri="{BEBA8EAE-BF5A-486C-A8C5-ECC9F3942E4B}">
                <a14:imgProps xmlns:a14="http://schemas.microsoft.com/office/drawing/2010/main">
                  <a14:imgLayer r:embed="rId5">
                    <a14:imgEffect>
                      <a14:saturation sat="400000"/>
                    </a14:imgEffect>
                    <a14:imgEffect>
                      <a14:sharpenSoften amount="50000"/>
                    </a14:imgEffect>
                  </a14:imgLayer>
                </a14:imgProps>
              </a:ext>
            </a:extLst>
          </a:blip>
          <a:srcRect l="47729"/>
          <a:stretch>
            <a:fillRect/>
          </a:stretch>
        </p:blipFill>
        <p:spPr>
          <a:xfrm>
            <a:off x="2610535" y="1195464"/>
            <a:ext cx="2832952" cy="2135571"/>
          </a:xfrm>
          <a:prstGeom prst="rect">
            <a:avLst/>
          </a:prstGeom>
        </p:spPr>
      </p:pic>
      <p:sp>
        <p:nvSpPr>
          <p:cNvPr id="20" name="ïṣlîďe"/>
          <p:cNvSpPr txBox="1"/>
          <p:nvPr/>
        </p:nvSpPr>
        <p:spPr bwMode="auto">
          <a:xfrm>
            <a:off x="525178" y="684412"/>
            <a:ext cx="10995310" cy="3960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lIns="91440" tIns="45720" rIns="91440" bIns="4572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1" hangingPunct="1">
              <a:lnSpc>
                <a:spcPct val="120000"/>
              </a:lnSpc>
              <a:spcBef>
                <a:spcPct val="0"/>
              </a:spcBef>
              <a:buFontTx/>
              <a:buNone/>
            </a:pPr>
            <a:r>
              <a:rPr lang="zh-CN" altLang="en-US" b="1" dirty="0">
                <a:solidFill>
                  <a:srgbClr val="FFC000"/>
                </a:solidFill>
                <a:latin typeface="Arial" panose="020B0604020202020204" pitchFamily="34" charset="0"/>
                <a:ea typeface="微软雅黑" panose="020B0503020204020204" pitchFamily="34" charset="-122"/>
                <a:sym typeface="Arial" panose="020B0604020202020204" pitchFamily="34" charset="0"/>
              </a:rPr>
              <a:t>起效快</a:t>
            </a:r>
            <a:r>
              <a:rPr lang="zh-CN" altLang="en-US" b="1" dirty="0">
                <a:solidFill>
                  <a:schemeClr val="bg1"/>
                </a:solidFill>
                <a:latin typeface="Arial" panose="020B0604020202020204" pitchFamily="34" charset="0"/>
                <a:ea typeface="微软雅黑" panose="020B0503020204020204" pitchFamily="34" charset="-122"/>
                <a:sym typeface="Arial" panose="020B0604020202020204" pitchFamily="34" charset="0"/>
              </a:rPr>
              <a:t>意味着为控制患者症状赢得了更多宝贵时间；</a:t>
            </a:r>
            <a:r>
              <a:rPr lang="zh-CN" altLang="en-US" b="1" dirty="0">
                <a:solidFill>
                  <a:srgbClr val="FFC000"/>
                </a:solidFill>
                <a:latin typeface="Arial" panose="020B0604020202020204" pitchFamily="34" charset="0"/>
                <a:ea typeface="微软雅黑" panose="020B0503020204020204" pitchFamily="34" charset="-122"/>
                <a:sym typeface="Arial" panose="020B0604020202020204" pitchFamily="34" charset="0"/>
              </a:rPr>
              <a:t>维持久</a:t>
            </a:r>
            <a:r>
              <a:rPr lang="zh-CN" altLang="en-US" b="1" dirty="0">
                <a:solidFill>
                  <a:schemeClr val="bg1"/>
                </a:solidFill>
                <a:latin typeface="Arial" panose="020B0604020202020204" pitchFamily="34" charset="0"/>
                <a:ea typeface="微软雅黑" panose="020B0503020204020204" pitchFamily="34" charset="-122"/>
                <a:sym typeface="Arial" panose="020B0604020202020204" pitchFamily="34" charset="0"/>
              </a:rPr>
              <a:t>意味着患者症状会得到更持久依从性更好的治疗</a:t>
            </a:r>
          </a:p>
          <a:p>
            <a:pPr eaLnBrk="1" hangingPunct="1">
              <a:lnSpc>
                <a:spcPct val="120000"/>
              </a:lnSpc>
              <a:spcBef>
                <a:spcPct val="0"/>
              </a:spcBef>
              <a:buFontTx/>
              <a:buNone/>
            </a:pPr>
            <a:endParaRPr lang="zh-CN" altLang="en-US"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ïṣlîďe"/>
          <p:cNvSpPr txBox="1"/>
          <p:nvPr/>
        </p:nvSpPr>
        <p:spPr bwMode="auto">
          <a:xfrm>
            <a:off x="8341094" y="1491628"/>
            <a:ext cx="3101011" cy="1647302"/>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wrap="square" lIns="91440" tIns="45720" rIns="91440" bIns="4572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1" hangingPunct="1">
              <a:lnSpc>
                <a:spcPct val="120000"/>
              </a:lnSpc>
              <a:spcBef>
                <a:spcPct val="0"/>
              </a:spcBef>
              <a:buFontTx/>
              <a:buNone/>
            </a:pPr>
            <a:r>
              <a:rPr lang="zh-CN" altLang="en-US" dirty="0">
                <a:latin typeface="Arial" panose="020B0604020202020204" pitchFamily="34" charset="0"/>
                <a:ea typeface="微软雅黑" panose="020B0503020204020204" pitchFamily="34" charset="-122"/>
                <a:sym typeface="Arial" panose="020B0604020202020204" pitchFamily="34" charset="0"/>
              </a:rPr>
              <a:t>中重度支气管哮喘急性发作患者，支气管达到相同</a:t>
            </a:r>
            <a:r>
              <a:rPr lang="en-US" altLang="zh-CN" dirty="0">
                <a:latin typeface="Arial" panose="020B0604020202020204" pitchFamily="34" charset="0"/>
                <a:ea typeface="微软雅黑" panose="020B0503020204020204" pitchFamily="34" charset="-122"/>
                <a:sym typeface="Arial" panose="020B0604020202020204" pitchFamily="34" charset="0"/>
              </a:rPr>
              <a:t>FEV</a:t>
            </a:r>
            <a:r>
              <a:rPr lang="en-US" altLang="zh-CN" baseline="-25000" dirty="0">
                <a:latin typeface="Arial" panose="020B0604020202020204" pitchFamily="34" charset="0"/>
                <a:ea typeface="微软雅黑" panose="020B0503020204020204" pitchFamily="34" charset="-122"/>
                <a:sym typeface="Arial" panose="020B0604020202020204" pitchFamily="34" charset="0"/>
              </a:rPr>
              <a:t>1</a:t>
            </a:r>
            <a:r>
              <a:rPr lang="zh-CN" altLang="en-US" dirty="0">
                <a:latin typeface="Arial" panose="020B0604020202020204" pitchFamily="34" charset="0"/>
                <a:ea typeface="微软雅黑" panose="020B0503020204020204" pitchFamily="34" charset="-122"/>
                <a:sym typeface="Arial" panose="020B0604020202020204" pitchFamily="34" charset="0"/>
              </a:rPr>
              <a:t>起效率时，</a:t>
            </a:r>
            <a:r>
              <a:rPr lang="zh-CN" altLang="en-US" b="1" dirty="0">
                <a:latin typeface="Arial" panose="020B0604020202020204" pitchFamily="34" charset="0"/>
                <a:ea typeface="微软雅黑" panose="020B0503020204020204" pitchFamily="34" charset="-122"/>
                <a:sym typeface="Arial" panose="020B0604020202020204" pitchFamily="34" charset="0"/>
              </a:rPr>
              <a:t>丙卡特罗起效速度较沙丁胺醇更好。</a:t>
            </a:r>
          </a:p>
        </p:txBody>
      </p:sp>
      <p:grpSp>
        <p:nvGrpSpPr>
          <p:cNvPr id="24" name="组合 23"/>
          <p:cNvGrpSpPr/>
          <p:nvPr/>
        </p:nvGrpSpPr>
        <p:grpSpPr>
          <a:xfrm>
            <a:off x="5611634" y="1153820"/>
            <a:ext cx="2587578" cy="1880002"/>
            <a:chOff x="2960920" y="2224891"/>
            <a:chExt cx="2923349" cy="2326788"/>
          </a:xfrm>
        </p:grpSpPr>
        <p:pic>
          <p:nvPicPr>
            <p:cNvPr id="12" name="图片 11"/>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Layer>
                  </a14:imgProps>
                </a:ext>
              </a:extLst>
            </a:blip>
            <a:srcRect t="15307"/>
            <a:stretch>
              <a:fillRect/>
            </a:stretch>
          </p:blipFill>
          <p:spPr>
            <a:xfrm>
              <a:off x="2960920" y="2512894"/>
              <a:ext cx="2923349" cy="2038785"/>
            </a:xfrm>
            <a:prstGeom prst="rect">
              <a:avLst/>
            </a:prstGeom>
          </p:spPr>
        </p:pic>
        <p:pic>
          <p:nvPicPr>
            <p:cNvPr id="23" name="图片 22"/>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Layer>
                  </a14:imgProps>
                </a:ext>
              </a:extLst>
            </a:blip>
            <a:srcRect r="72561" b="87442"/>
            <a:stretch>
              <a:fillRect/>
            </a:stretch>
          </p:blipFill>
          <p:spPr>
            <a:xfrm>
              <a:off x="3115616" y="2224891"/>
              <a:ext cx="981734" cy="248937"/>
            </a:xfrm>
            <a:prstGeom prst="rect">
              <a:avLst/>
            </a:prstGeom>
          </p:spPr>
        </p:pic>
      </p:grpSp>
      <p:sp>
        <p:nvSpPr>
          <p:cNvPr id="27" name="ïṣlîďe"/>
          <p:cNvSpPr txBox="1"/>
          <p:nvPr/>
        </p:nvSpPr>
        <p:spPr bwMode="auto">
          <a:xfrm>
            <a:off x="598345" y="3429821"/>
            <a:ext cx="10995310" cy="3960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lIns="91440" tIns="45720" rIns="91440" bIns="4572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20000"/>
              </a:lnSpc>
              <a:spcBef>
                <a:spcPct val="0"/>
              </a:spcBef>
            </a:pPr>
            <a:r>
              <a:rPr lang="zh-CN" altLang="en-US" sz="1400" b="1" dirty="0">
                <a:solidFill>
                  <a:schemeClr val="bg1"/>
                </a:solidFill>
                <a:latin typeface="Arial" panose="020B0604020202020204" pitchFamily="34" charset="0"/>
                <a:ea typeface="微软雅黑" panose="020B0503020204020204" pitchFamily="34" charset="-122"/>
                <a:sym typeface="Arial" panose="020B0604020202020204" pitchFamily="34" charset="0"/>
              </a:rPr>
              <a:t>与吸入用硫酸沙丁胺醇溶液</a:t>
            </a:r>
            <a:r>
              <a:rPr lang="en-US" altLang="zh-CN" sz="1400" b="1" kern="100"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2.5mg</a:t>
            </a:r>
            <a:r>
              <a:rPr lang="en-US" altLang="zh-CN" sz="1400" b="1" kern="100" dirty="0">
                <a:solidFill>
                  <a:srgbClr val="8EC31F"/>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sz="1400" b="1" dirty="0">
                <a:solidFill>
                  <a:schemeClr val="bg1"/>
                </a:solidFill>
                <a:latin typeface="Arial" panose="020B0604020202020204" pitchFamily="34" charset="0"/>
                <a:ea typeface="微软雅黑" panose="020B0503020204020204" pitchFamily="34" charset="-122"/>
                <a:sym typeface="Arial" panose="020B0604020202020204" pitchFamily="34" charset="0"/>
              </a:rPr>
              <a:t>比，吸入用盐酸丙卡特罗溶液</a:t>
            </a:r>
            <a:r>
              <a:rPr lang="en-US" altLang="zh-CN" sz="1400" b="1" kern="100"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50µg</a:t>
            </a:r>
            <a:r>
              <a:rPr lang="zh-CN" altLang="en-US" b="1" dirty="0">
                <a:solidFill>
                  <a:schemeClr val="bg1"/>
                </a:solidFill>
                <a:latin typeface="Arial" panose="020B0604020202020204" pitchFamily="34" charset="0"/>
                <a:ea typeface="微软雅黑" panose="020B0503020204020204" pitchFamily="34" charset="-122"/>
                <a:sym typeface="Arial" panose="020B0604020202020204" pitchFamily="34" charset="0"/>
              </a:rPr>
              <a:t>雾化吸入治疗中度急性哮喘</a:t>
            </a:r>
            <a:r>
              <a:rPr lang="zh-CN" altLang="en-US" b="1" dirty="0">
                <a:solidFill>
                  <a:srgbClr val="FFC000"/>
                </a:solidFill>
                <a:latin typeface="Arial" panose="020B0604020202020204" pitchFamily="34" charset="0"/>
                <a:ea typeface="微软雅黑" panose="020B0503020204020204" pitchFamily="34" charset="-122"/>
                <a:sym typeface="Arial" panose="020B0604020202020204" pitchFamily="34" charset="0"/>
              </a:rPr>
              <a:t>疗效相当、安全性更好</a:t>
            </a:r>
          </a:p>
          <a:p>
            <a:pPr eaLnBrk="1" hangingPunct="1">
              <a:lnSpc>
                <a:spcPct val="120000"/>
              </a:lnSpc>
              <a:spcBef>
                <a:spcPct val="0"/>
              </a:spcBef>
              <a:buFontTx/>
              <a:buNone/>
            </a:pPr>
            <a:endParaRPr lang="zh-CN" altLang="en-US"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文本框 28"/>
          <p:cNvSpPr txBox="1"/>
          <p:nvPr/>
        </p:nvSpPr>
        <p:spPr>
          <a:xfrm>
            <a:off x="531868" y="3825821"/>
            <a:ext cx="6568566" cy="523220"/>
          </a:xfrm>
          <a:prstGeom prst="rect">
            <a:avLst/>
          </a:prstGeom>
          <a:noFill/>
        </p:spPr>
        <p:txBody>
          <a:bodyPr wrap="square">
            <a:spAutoFit/>
          </a:bodyPr>
          <a:lstStyle/>
          <a:p>
            <a:pPr marL="285750" marR="0" lvl="0" indent="-285750" defTabSz="914400" rtl="0" eaLnBrk="1" fontAlgn="auto" latinLnBrk="0" hangingPunct="1">
              <a:lnSpc>
                <a:spcPct val="100000"/>
              </a:lnSpc>
              <a:spcBef>
                <a:spcPts val="0"/>
              </a:spcBef>
              <a:spcAft>
                <a:spcPts val="0"/>
              </a:spcAft>
              <a:buClrTx/>
              <a:buSzTx/>
              <a:buFont typeface="Wingdings" panose="05000000000000000000" pitchFamily="2" charset="2"/>
              <a:buChar char="Ø"/>
              <a:defRPr/>
            </a:pPr>
            <a:r>
              <a:rPr lang="zh-CN" altLang="en-US" sz="1400" b="0" i="0" u="none" strike="noStrike" kern="1200" baseline="0" dirty="0">
                <a:solidFill>
                  <a:schemeClr val="dk1"/>
                </a:solidFill>
                <a:latin typeface="微软雅黑" panose="020B0503020204020204" pitchFamily="34" charset="-122"/>
                <a:ea typeface="微软雅黑" panose="020B0503020204020204" pitchFamily="34" charset="-122"/>
                <a:cs typeface="Times New Roman" panose="02020603050405020304" pitchFamily="18" charset="0"/>
              </a:rPr>
              <a:t>丙卡特罗雾化吸入与沙丁胺醇雾化吸入治疗中度急性哮喘的疗效比较：随机、双盲、平行组研究</a:t>
            </a:r>
            <a:endParaRPr lang="en-US" altLang="zh-CN" sz="1400" b="0" i="0" u="none" strike="noStrike" kern="1200" baseline="0" dirty="0">
              <a:solidFill>
                <a:schemeClr val="dk1"/>
              </a:solidFill>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30" name="图片 29"/>
          <p:cNvPicPr>
            <a:picLocks noChangeAspect="1"/>
          </p:cNvPicPr>
          <p:nvPr/>
        </p:nvPicPr>
        <p:blipFill>
          <a:blip r:embed="rId8">
            <a:extLst>
              <a:ext uri="{BEBA8EAE-BF5A-486C-A8C5-ECC9F3942E4B}">
                <a14:imgProps xmlns:a14="http://schemas.microsoft.com/office/drawing/2010/main">
                  <a14:imgLayer r:embed="rId9">
                    <a14:imgEffect>
                      <a14:sharpenSoften amount="50000"/>
                    </a14:imgEffect>
                  </a14:imgLayer>
                </a14:imgProps>
              </a:ext>
            </a:extLst>
          </a:blip>
          <a:stretch>
            <a:fillRect/>
          </a:stretch>
        </p:blipFill>
        <p:spPr>
          <a:xfrm>
            <a:off x="944810" y="4380983"/>
            <a:ext cx="2871341" cy="2105113"/>
          </a:xfrm>
          <a:prstGeom prst="rect">
            <a:avLst/>
          </a:prstGeom>
        </p:spPr>
      </p:pic>
      <p:sp>
        <p:nvSpPr>
          <p:cNvPr id="31" name="文本框 30"/>
          <p:cNvSpPr txBox="1"/>
          <p:nvPr/>
        </p:nvSpPr>
        <p:spPr>
          <a:xfrm>
            <a:off x="805314" y="6499077"/>
            <a:ext cx="3150331" cy="338554"/>
          </a:xfrm>
          <a:prstGeom prst="rect">
            <a:avLst/>
          </a:prstGeom>
          <a:noFill/>
        </p:spPr>
        <p:txBody>
          <a:bodyPr wrap="square">
            <a:spAutoFit/>
          </a:bodyPr>
          <a:lstStyle/>
          <a:p>
            <a:pPr marR="0" lvl="0" defTabSz="914400" rtl="0" eaLnBrk="1" fontAlgn="auto" latinLnBrk="0" hangingPunct="1">
              <a:lnSpc>
                <a:spcPct val="100000"/>
              </a:lnSpc>
              <a:spcBef>
                <a:spcPts val="0"/>
              </a:spcBef>
              <a:spcAft>
                <a:spcPts val="0"/>
              </a:spcAft>
              <a:buClrTx/>
              <a:buSzTx/>
              <a:defRPr/>
            </a:pPr>
            <a:r>
              <a:rPr lang="en-US" altLang="zh-CN" sz="1600" b="1" i="0" u="none" strike="noStrike" kern="1200" baseline="0" dirty="0">
                <a:solidFill>
                  <a:schemeClr val="dk1"/>
                </a:solidFill>
                <a:latin typeface="微软雅黑" panose="020B0503020204020204" pitchFamily="34" charset="-122"/>
                <a:ea typeface="微软雅黑" panose="020B0503020204020204" pitchFamily="34" charset="-122"/>
                <a:cs typeface="Times New Roman" panose="02020603050405020304" pitchFamily="18" charset="0"/>
              </a:rPr>
              <a:t>120</a:t>
            </a:r>
            <a:r>
              <a:rPr lang="en-US" altLang="zh-CN" sz="1600" b="1" dirty="0">
                <a:solidFill>
                  <a:schemeClr val="dk1"/>
                </a:solidFill>
                <a:latin typeface="微软雅黑" panose="020B0503020204020204" pitchFamily="34" charset="-122"/>
                <a:ea typeface="微软雅黑" panose="020B0503020204020204" pitchFamily="34" charset="-122"/>
                <a:cs typeface="Times New Roman" panose="02020603050405020304" pitchFamily="18" charset="0"/>
              </a:rPr>
              <a:t>minPEFR</a:t>
            </a:r>
            <a:r>
              <a:rPr lang="zh-CN" altLang="en-US" sz="1600" b="1" dirty="0">
                <a:solidFill>
                  <a:schemeClr val="dk1"/>
                </a:solidFill>
                <a:latin typeface="微软雅黑" panose="020B0503020204020204" pitchFamily="34" charset="-122"/>
                <a:ea typeface="微软雅黑" panose="020B0503020204020204" pitchFamily="34" charset="-122"/>
                <a:cs typeface="Times New Roman" panose="02020603050405020304" pitchFamily="18" charset="0"/>
              </a:rPr>
              <a:t>改善率</a:t>
            </a:r>
            <a:r>
              <a:rPr lang="en-US" altLang="zh-CN" sz="1600" b="1" dirty="0">
                <a:solidFill>
                  <a:schemeClr val="dk1"/>
                </a:solidFill>
                <a:latin typeface="微软雅黑" panose="020B0503020204020204" pitchFamily="34" charset="-122"/>
                <a:ea typeface="微软雅黑" panose="020B0503020204020204" pitchFamily="34" charset="-122"/>
                <a:cs typeface="Times New Roman" panose="02020603050405020304" pitchFamily="18" charset="0"/>
              </a:rPr>
              <a:t>(P=0.023)</a:t>
            </a:r>
            <a:endParaRPr lang="en-US" altLang="zh-CN" sz="1600" b="1" i="0" u="none" strike="noStrike" kern="1200" baseline="0" dirty="0">
              <a:solidFill>
                <a:schemeClr val="dk1"/>
              </a:solidFill>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33" name="图片 32"/>
          <p:cNvPicPr>
            <a:picLocks noChangeAspect="1"/>
          </p:cNvPicPr>
          <p:nvPr/>
        </p:nvPicPr>
        <p:blipFill>
          <a:blip r:embed="rId10"/>
          <a:stretch>
            <a:fillRect/>
          </a:stretch>
        </p:blipFill>
        <p:spPr>
          <a:xfrm>
            <a:off x="4070522" y="4350525"/>
            <a:ext cx="2745929" cy="2099829"/>
          </a:xfrm>
          <a:prstGeom prst="rect">
            <a:avLst/>
          </a:prstGeom>
        </p:spPr>
      </p:pic>
      <p:sp>
        <p:nvSpPr>
          <p:cNvPr id="34" name="文本框 33"/>
          <p:cNvSpPr txBox="1"/>
          <p:nvPr/>
        </p:nvSpPr>
        <p:spPr>
          <a:xfrm>
            <a:off x="4048520" y="6499077"/>
            <a:ext cx="3150331" cy="338554"/>
          </a:xfrm>
          <a:prstGeom prst="rect">
            <a:avLst/>
          </a:prstGeom>
          <a:noFill/>
        </p:spPr>
        <p:txBody>
          <a:bodyPr wrap="square">
            <a:spAutoFit/>
          </a:bodyPr>
          <a:lstStyle/>
          <a:p>
            <a:pPr marR="0" lvl="0" defTabSz="914400" rtl="0" eaLnBrk="1" fontAlgn="auto" latinLnBrk="0" hangingPunct="1">
              <a:lnSpc>
                <a:spcPct val="100000"/>
              </a:lnSpc>
              <a:spcBef>
                <a:spcPts val="0"/>
              </a:spcBef>
              <a:spcAft>
                <a:spcPts val="0"/>
              </a:spcAft>
              <a:buClrTx/>
              <a:buSzTx/>
              <a:defRPr/>
            </a:pPr>
            <a:r>
              <a:rPr lang="zh-CN" altLang="en-US" sz="1600" b="1" dirty="0">
                <a:solidFill>
                  <a:schemeClr val="dk1"/>
                </a:solidFill>
                <a:latin typeface="微软雅黑" panose="020B0503020204020204" pitchFamily="34" charset="-122"/>
                <a:ea typeface="微软雅黑" panose="020B0503020204020204" pitchFamily="34" charset="-122"/>
                <a:cs typeface="Times New Roman" panose="02020603050405020304" pitchFamily="18" charset="0"/>
              </a:rPr>
              <a:t>仅前</a:t>
            </a:r>
            <a:r>
              <a:rPr lang="en-US" altLang="zh-CN" sz="1600" b="1" dirty="0">
                <a:solidFill>
                  <a:schemeClr val="dk1"/>
                </a:solidFill>
                <a:latin typeface="微软雅黑" panose="020B0503020204020204" pitchFamily="34" charset="-122"/>
                <a:ea typeface="微软雅黑" panose="020B0503020204020204" pitchFamily="34" charset="-122"/>
                <a:cs typeface="Times New Roman" panose="02020603050405020304" pitchFamily="18" charset="0"/>
              </a:rPr>
              <a:t>40min</a:t>
            </a:r>
            <a:r>
              <a:rPr lang="zh-CN" altLang="en-US" sz="1600" b="1" dirty="0">
                <a:solidFill>
                  <a:schemeClr val="dk1"/>
                </a:solidFill>
                <a:latin typeface="微软雅黑" panose="020B0503020204020204" pitchFamily="34" charset="-122"/>
                <a:ea typeface="微软雅黑" panose="020B0503020204020204" pitchFamily="34" charset="-122"/>
                <a:cs typeface="Times New Roman" panose="02020603050405020304" pitchFamily="18" charset="0"/>
              </a:rPr>
              <a:t>哮喘改善有统计差异</a:t>
            </a:r>
            <a:endParaRPr lang="en-US" altLang="zh-CN" sz="1600" b="1" i="0" u="none" strike="noStrike" kern="1200" baseline="0" dirty="0">
              <a:solidFill>
                <a:schemeClr val="dk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7" name="ïṣlîďe"/>
          <p:cNvSpPr txBox="1"/>
          <p:nvPr/>
        </p:nvSpPr>
        <p:spPr bwMode="auto">
          <a:xfrm>
            <a:off x="7193309" y="4109116"/>
            <a:ext cx="4246015" cy="2399192"/>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wrap="square" lIns="91440" tIns="45720" rIns="91440" bIns="4572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285750" indent="-285750" eaLnBrk="1" hangingPunct="1">
              <a:lnSpc>
                <a:spcPct val="120000"/>
              </a:lnSpc>
              <a:spcBef>
                <a:spcPct val="0"/>
              </a:spcBef>
              <a:buFont typeface="Wingdings" panose="05000000000000000000" pitchFamily="2" charset="2"/>
              <a:buChar char="Ø"/>
            </a:pPr>
            <a:r>
              <a:rPr lang="en-US" altLang="zh-CN" sz="1400" dirty="0">
                <a:latin typeface="Arial" panose="020B0604020202020204" pitchFamily="34" charset="0"/>
                <a:ea typeface="微软雅黑" panose="020B0503020204020204" pitchFamily="34" charset="-122"/>
                <a:sym typeface="Arial" panose="020B0604020202020204" pitchFamily="34" charset="0"/>
              </a:rPr>
              <a:t>30</a:t>
            </a:r>
            <a:r>
              <a:rPr lang="zh-CN" altLang="en-US" sz="1400" dirty="0">
                <a:latin typeface="Arial" panose="020B0604020202020204" pitchFamily="34" charset="0"/>
                <a:ea typeface="微软雅黑" panose="020B0503020204020204" pitchFamily="34" charset="-122"/>
                <a:sym typeface="Arial" panose="020B0604020202020204" pitchFamily="34" charset="0"/>
              </a:rPr>
              <a:t>例门诊中重度</a:t>
            </a:r>
            <a:r>
              <a:rPr lang="en-US" altLang="zh-CN" sz="1400" dirty="0">
                <a:latin typeface="Arial" panose="020B0604020202020204" pitchFamily="34" charset="0"/>
                <a:ea typeface="微软雅黑" panose="020B0503020204020204" pitchFamily="34" charset="-122"/>
                <a:sym typeface="Arial" panose="020B0604020202020204" pitchFamily="34" charset="0"/>
              </a:rPr>
              <a:t>COPD</a:t>
            </a:r>
            <a:r>
              <a:rPr lang="zh-CN" altLang="en-US" sz="1400" dirty="0">
                <a:latin typeface="Arial" panose="020B0604020202020204" pitchFamily="34" charset="0"/>
                <a:ea typeface="微软雅黑" panose="020B0503020204020204" pitchFamily="34" charset="-122"/>
                <a:sym typeface="Arial" panose="020B0604020202020204" pitchFamily="34" charset="0"/>
              </a:rPr>
              <a:t>（</a:t>
            </a:r>
            <a:r>
              <a:rPr lang="en-US" altLang="zh-CN" sz="1400" dirty="0">
                <a:latin typeface="Arial" panose="020B0604020202020204" pitchFamily="34" charset="0"/>
                <a:ea typeface="微软雅黑" panose="020B0503020204020204" pitchFamily="34" charset="-122"/>
                <a:sym typeface="Arial" panose="020B0604020202020204" pitchFamily="34" charset="0"/>
              </a:rPr>
              <a:t>II–IV</a:t>
            </a:r>
            <a:r>
              <a:rPr lang="zh-CN" altLang="en-US" sz="1400" dirty="0">
                <a:latin typeface="Arial" panose="020B0604020202020204" pitchFamily="34" charset="0"/>
                <a:ea typeface="微软雅黑" panose="020B0503020204020204" pitchFamily="34" charset="-122"/>
                <a:sym typeface="Arial" panose="020B0604020202020204" pitchFamily="34" charset="0"/>
              </a:rPr>
              <a:t>期）患者定期单独吸入噻托溴铵，并在日常活动中出现呼吸困难，受试者在进行日常生活提前吸入丙卡特罗，在为期</a:t>
            </a:r>
            <a:r>
              <a:rPr lang="en-US" altLang="zh-CN" sz="1400" dirty="0">
                <a:latin typeface="Arial" panose="020B0604020202020204" pitchFamily="34" charset="0"/>
                <a:ea typeface="微软雅黑" panose="020B0503020204020204" pitchFamily="34" charset="-122"/>
                <a:sym typeface="Arial" panose="020B0604020202020204" pitchFamily="34" charset="0"/>
              </a:rPr>
              <a:t>2</a:t>
            </a:r>
            <a:r>
              <a:rPr lang="zh-CN" altLang="en-US" sz="1400" dirty="0">
                <a:latin typeface="Arial" panose="020B0604020202020204" pitchFamily="34" charset="0"/>
                <a:ea typeface="微软雅黑" panose="020B0503020204020204" pitchFamily="34" charset="-122"/>
                <a:sym typeface="Arial" panose="020B0604020202020204" pitchFamily="34" charset="0"/>
              </a:rPr>
              <a:t>周的研究期间，除</a:t>
            </a:r>
            <a:r>
              <a:rPr lang="en-US" altLang="zh-CN" sz="1400" dirty="0">
                <a:latin typeface="Arial" panose="020B0604020202020204" pitchFamily="34" charset="0"/>
                <a:ea typeface="微软雅黑" panose="020B0503020204020204" pitchFamily="34" charset="-122"/>
                <a:sym typeface="Arial" panose="020B0604020202020204" pitchFamily="34" charset="0"/>
              </a:rPr>
              <a:t>III</a:t>
            </a:r>
            <a:r>
              <a:rPr lang="zh-CN" altLang="en-US" sz="1400" dirty="0">
                <a:latin typeface="Arial" panose="020B0604020202020204" pitchFamily="34" charset="0"/>
                <a:ea typeface="微软雅黑" panose="020B0503020204020204" pitchFamily="34" charset="-122"/>
                <a:sym typeface="Arial" panose="020B0604020202020204" pitchFamily="34" charset="0"/>
              </a:rPr>
              <a:t>期组外，</a:t>
            </a:r>
            <a:r>
              <a:rPr lang="zh-CN" altLang="en-US" sz="1400" b="1" dirty="0">
                <a:latin typeface="Arial" panose="020B0604020202020204" pitchFamily="34" charset="0"/>
                <a:ea typeface="微软雅黑" panose="020B0503020204020204" pitchFamily="34" charset="-122"/>
                <a:sym typeface="Arial" panose="020B0604020202020204" pitchFamily="34" charset="0"/>
              </a:rPr>
              <a:t>所有日常活动的呼吸困难症状都有所改善</a:t>
            </a:r>
            <a:r>
              <a:rPr lang="zh-CN" altLang="en-US" sz="1400" dirty="0">
                <a:latin typeface="Arial" panose="020B0604020202020204" pitchFamily="34" charset="0"/>
                <a:ea typeface="微软雅黑" panose="020B0503020204020204" pitchFamily="34" charset="-122"/>
                <a:sym typeface="Arial" panose="020B0604020202020204" pitchFamily="34" charset="0"/>
              </a:rPr>
              <a:t>。此外，</a:t>
            </a:r>
            <a:r>
              <a:rPr lang="en-US" altLang="zh-CN" sz="1400" dirty="0">
                <a:latin typeface="Arial" panose="020B0604020202020204" pitchFamily="34" charset="0"/>
                <a:ea typeface="微软雅黑" panose="020B0503020204020204" pitchFamily="34" charset="-122"/>
                <a:sym typeface="Arial" panose="020B0604020202020204" pitchFamily="34" charset="0"/>
              </a:rPr>
              <a:t>SGRQ</a:t>
            </a:r>
            <a:r>
              <a:rPr lang="zh-CN" altLang="en-US" sz="1400" dirty="0">
                <a:latin typeface="Arial" panose="020B0604020202020204" pitchFamily="34" charset="0"/>
                <a:ea typeface="微软雅黑" panose="020B0503020204020204" pitchFamily="34" charset="-122"/>
                <a:sym typeface="Arial" panose="020B0604020202020204" pitchFamily="34" charset="0"/>
              </a:rPr>
              <a:t>评分的症状和活动域在</a:t>
            </a:r>
            <a:r>
              <a:rPr lang="en-US" altLang="zh-CN" sz="1400" dirty="0">
                <a:latin typeface="Arial" panose="020B0604020202020204" pitchFamily="34" charset="0"/>
                <a:ea typeface="微软雅黑" panose="020B0503020204020204" pitchFamily="34" charset="-122"/>
                <a:sym typeface="Arial" panose="020B0604020202020204" pitchFamily="34" charset="0"/>
              </a:rPr>
              <a:t>III</a:t>
            </a:r>
            <a:r>
              <a:rPr lang="zh-CN" altLang="en-US" sz="1400" dirty="0">
                <a:latin typeface="Arial" panose="020B0604020202020204" pitchFamily="34" charset="0"/>
                <a:ea typeface="微软雅黑" panose="020B0503020204020204" pitchFamily="34" charset="-122"/>
                <a:sym typeface="Arial" panose="020B0604020202020204" pitchFamily="34" charset="0"/>
              </a:rPr>
              <a:t>期受试者中也显著改善。</a:t>
            </a:r>
            <a:r>
              <a:rPr lang="zh-CN" altLang="en-US" sz="1400" b="1" dirty="0">
                <a:latin typeface="Arial" panose="020B0604020202020204" pitchFamily="34" charset="0"/>
                <a:ea typeface="微软雅黑" panose="020B0503020204020204" pitchFamily="34" charset="-122"/>
                <a:sym typeface="Arial" panose="020B0604020202020204" pitchFamily="34" charset="0"/>
              </a:rPr>
              <a:t>两个领域的</a:t>
            </a:r>
            <a:r>
              <a:rPr lang="en-US" altLang="zh-CN" sz="1400" b="1" dirty="0">
                <a:latin typeface="Arial" panose="020B0604020202020204" pitchFamily="34" charset="0"/>
                <a:ea typeface="微软雅黑" panose="020B0503020204020204" pitchFamily="34" charset="-122"/>
                <a:sym typeface="Arial" panose="020B0604020202020204" pitchFamily="34" charset="0"/>
              </a:rPr>
              <a:t>SGRQ</a:t>
            </a:r>
            <a:r>
              <a:rPr lang="zh-CN" altLang="en-US" sz="1400" b="1" dirty="0">
                <a:latin typeface="Arial" panose="020B0604020202020204" pitchFamily="34" charset="0"/>
                <a:ea typeface="微软雅黑" panose="020B0503020204020204" pitchFamily="34" charset="-122"/>
                <a:sym typeface="Arial" panose="020B0604020202020204" pitchFamily="34" charset="0"/>
              </a:rPr>
              <a:t>评分都提高了</a:t>
            </a:r>
            <a:r>
              <a:rPr lang="en-US" altLang="zh-CN" sz="1400" b="1" dirty="0">
                <a:latin typeface="Arial" panose="020B0604020202020204" pitchFamily="34" charset="0"/>
                <a:ea typeface="微软雅黑" panose="020B0503020204020204" pitchFamily="34" charset="-122"/>
                <a:sym typeface="Arial" panose="020B0604020202020204" pitchFamily="34" charset="0"/>
              </a:rPr>
              <a:t>4</a:t>
            </a:r>
            <a:r>
              <a:rPr lang="zh-CN" altLang="en-US" sz="1400" b="1" dirty="0">
                <a:latin typeface="Arial" panose="020B0604020202020204" pitchFamily="34" charset="0"/>
                <a:ea typeface="微软雅黑" panose="020B0503020204020204" pitchFamily="34" charset="-122"/>
                <a:sym typeface="Arial" panose="020B0604020202020204" pitchFamily="34" charset="0"/>
              </a:rPr>
              <a:t>分以上</a:t>
            </a:r>
            <a:r>
              <a:rPr lang="zh-CN" altLang="en-US" sz="1400" dirty="0">
                <a:latin typeface="Arial" panose="020B0604020202020204" pitchFamily="34" charset="0"/>
                <a:ea typeface="微软雅黑" panose="020B0503020204020204" pitchFamily="34" charset="-122"/>
                <a:sym typeface="Arial" panose="020B0604020202020204" pitchFamily="34" charset="0"/>
              </a:rPr>
              <a:t>。</a:t>
            </a:r>
            <a:endParaRPr lang="zh-CN" altLang="en-US" sz="1400" b="1" dirty="0">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iSļiḓe"/>
          <p:cNvSpPr txBox="1"/>
          <p:nvPr/>
        </p:nvSpPr>
        <p:spPr>
          <a:xfrm>
            <a:off x="1558322" y="139101"/>
            <a:ext cx="6957605" cy="498762"/>
          </a:xfrm>
          <a:prstGeom prst="rect">
            <a:avLst/>
          </a:prstGeom>
          <a:noFill/>
        </p:spPr>
        <p:txBody>
          <a:bodyPr wrap="none" lIns="91440" tIns="45720" rIns="91440" bIns="45720" anchor="b" anchorCtr="0">
            <a:noAutofit/>
          </a:bodyPr>
          <a:lstStyle/>
          <a:p>
            <a:r>
              <a:rPr lang="zh-CN" altLang="en-US" sz="2800" b="1" dirty="0">
                <a:latin typeface="Arial" panose="020B0604020202020204" pitchFamily="34" charset="0"/>
                <a:ea typeface="微软雅黑" panose="020B0503020204020204" pitchFamily="34" charset="-122"/>
                <a:sym typeface="Arial" panose="020B0604020202020204" pitchFamily="34" charset="0"/>
              </a:rPr>
              <a:t>国内首仿，质量与原研一致</a:t>
            </a:r>
          </a:p>
        </p:txBody>
      </p:sp>
      <p:sp>
        <p:nvSpPr>
          <p:cNvPr id="7" name="文本框 6"/>
          <p:cNvSpPr txBox="1"/>
          <p:nvPr/>
        </p:nvSpPr>
        <p:spPr>
          <a:xfrm>
            <a:off x="338425" y="820407"/>
            <a:ext cx="11182063" cy="784830"/>
          </a:xfrm>
          <a:prstGeom prst="rect">
            <a:avLst/>
          </a:prstGeom>
          <a:noFill/>
        </p:spPr>
        <p:txBody>
          <a:bodyPr wrap="square">
            <a:spAutoFit/>
          </a:bodyPr>
          <a:lstStyle/>
          <a:p>
            <a:pPr latinLnBrk="1">
              <a:lnSpc>
                <a:spcPct val="125000"/>
              </a:lnSpc>
            </a:pPr>
            <a:r>
              <a:rPr lang="zh-CN" altLang="en-US" dirty="0">
                <a:latin typeface="Arial" panose="020B0604020202020204" pitchFamily="34" charset="0"/>
                <a:ea typeface="微软雅黑" panose="020B0503020204020204" pitchFamily="34" charset="-122"/>
                <a:sym typeface="Arial" panose="020B0604020202020204" pitchFamily="34" charset="0"/>
              </a:rPr>
              <a:t>        本产品桥接原研厂家在国内上市经口吸入给药的盐酸丙卡特罗气雾剂、盐酸丙卡特罗粉雾剂的临床安全性和有效性数据，</a:t>
            </a:r>
            <a:r>
              <a:rPr lang="zh-CN" altLang="en-US" b="1" dirty="0">
                <a:solidFill>
                  <a:srgbClr val="E47D13"/>
                </a:solidFill>
                <a:latin typeface="Arial" panose="020B0604020202020204" pitchFamily="34" charset="0"/>
                <a:ea typeface="微软雅黑" panose="020B0503020204020204" pitchFamily="34" charset="-122"/>
                <a:sym typeface="Arial" panose="020B0604020202020204" pitchFamily="34" charset="0"/>
              </a:rPr>
              <a:t>豁免临床试验。</a:t>
            </a:r>
          </a:p>
        </p:txBody>
      </p:sp>
      <p:grpSp>
        <p:nvGrpSpPr>
          <p:cNvPr id="2" name="组合 1"/>
          <p:cNvGrpSpPr/>
          <p:nvPr/>
        </p:nvGrpSpPr>
        <p:grpSpPr>
          <a:xfrm>
            <a:off x="-86488" y="2339731"/>
            <a:ext cx="3976922" cy="2477560"/>
            <a:chOff x="1341437" y="2175668"/>
            <a:chExt cx="3558125" cy="2925763"/>
          </a:xfrm>
        </p:grpSpPr>
        <p:grpSp>
          <p:nvGrpSpPr>
            <p:cNvPr id="20" name="i$ḷiḓe"/>
            <p:cNvGrpSpPr/>
            <p:nvPr/>
          </p:nvGrpSpPr>
          <p:grpSpPr>
            <a:xfrm>
              <a:off x="1341437" y="2175668"/>
              <a:ext cx="3558125" cy="2925763"/>
              <a:chOff x="1341437" y="1966119"/>
              <a:chExt cx="3558125" cy="2925763"/>
            </a:xfrm>
            <a:solidFill>
              <a:schemeClr val="bg1">
                <a:lumMod val="95000"/>
              </a:schemeClr>
            </a:solidFill>
          </p:grpSpPr>
          <p:sp>
            <p:nvSpPr>
              <p:cNvPr id="50" name="iṥľíde"/>
              <p:cNvSpPr/>
              <p:nvPr/>
            </p:nvSpPr>
            <p:spPr bwMode="auto">
              <a:xfrm>
                <a:off x="2943225" y="1966119"/>
                <a:ext cx="1373188" cy="2925763"/>
              </a:xfrm>
              <a:custGeom>
                <a:avLst/>
                <a:gdLst>
                  <a:gd name="T0" fmla="*/ 6 w 865"/>
                  <a:gd name="T1" fmla="*/ 1843 h 1843"/>
                  <a:gd name="T2" fmla="*/ 783 w 865"/>
                  <a:gd name="T3" fmla="*/ 926 h 1843"/>
                  <a:gd name="T4" fmla="*/ 0 w 865"/>
                  <a:gd name="T5" fmla="*/ 0 h 1843"/>
                  <a:gd name="T6" fmla="*/ 81 w 865"/>
                  <a:gd name="T7" fmla="*/ 0 h 1843"/>
                  <a:gd name="T8" fmla="*/ 865 w 865"/>
                  <a:gd name="T9" fmla="*/ 926 h 1843"/>
                  <a:gd name="T10" fmla="*/ 88 w 865"/>
                  <a:gd name="T11" fmla="*/ 1843 h 1843"/>
                  <a:gd name="T12" fmla="*/ 6 w 865"/>
                  <a:gd name="T13" fmla="*/ 1843 h 1843"/>
                </a:gdLst>
                <a:ahLst/>
                <a:cxnLst>
                  <a:cxn ang="0">
                    <a:pos x="T0" y="T1"/>
                  </a:cxn>
                  <a:cxn ang="0">
                    <a:pos x="T2" y="T3"/>
                  </a:cxn>
                  <a:cxn ang="0">
                    <a:pos x="T4" y="T5"/>
                  </a:cxn>
                  <a:cxn ang="0">
                    <a:pos x="T6" y="T7"/>
                  </a:cxn>
                  <a:cxn ang="0">
                    <a:pos x="T8" y="T9"/>
                  </a:cxn>
                  <a:cxn ang="0">
                    <a:pos x="T10" y="T11"/>
                  </a:cxn>
                  <a:cxn ang="0">
                    <a:pos x="T12" y="T13"/>
                  </a:cxn>
                </a:cxnLst>
                <a:rect l="0" t="0" r="r" b="b"/>
                <a:pathLst>
                  <a:path w="865" h="1843">
                    <a:moveTo>
                      <a:pt x="6" y="1843"/>
                    </a:moveTo>
                    <a:lnTo>
                      <a:pt x="783" y="926"/>
                    </a:lnTo>
                    <a:lnTo>
                      <a:pt x="0" y="0"/>
                    </a:lnTo>
                    <a:lnTo>
                      <a:pt x="81" y="0"/>
                    </a:lnTo>
                    <a:lnTo>
                      <a:pt x="865" y="926"/>
                    </a:lnTo>
                    <a:lnTo>
                      <a:pt x="88" y="1843"/>
                    </a:lnTo>
                    <a:lnTo>
                      <a:pt x="6" y="1843"/>
                    </a:lnTo>
                    <a:close/>
                  </a:path>
                </a:pathLst>
              </a:custGeom>
              <a:grpFill/>
              <a:ln>
                <a:noFill/>
              </a:ln>
            </p:spPr>
            <p:txBody>
              <a:bodyPr vert="horz" wrap="square" lIns="91440" tIns="45720" rIns="91440" bIns="45720" numCol="1" anchor="t" anchorCtr="0" compatLnSpc="1">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51" name="ïśḻïḍe"/>
              <p:cNvSpPr/>
              <p:nvPr/>
            </p:nvSpPr>
            <p:spPr bwMode="auto">
              <a:xfrm>
                <a:off x="4239106" y="2636386"/>
                <a:ext cx="630238" cy="1584325"/>
              </a:xfrm>
              <a:custGeom>
                <a:avLst/>
                <a:gdLst>
                  <a:gd name="connsiteX0" fmla="*/ 215900 w 630238"/>
                  <a:gd name="connsiteY0" fmla="*/ 479425 h 1584325"/>
                  <a:gd name="connsiteX1" fmla="*/ 141287 w 630238"/>
                  <a:gd name="connsiteY1" fmla="*/ 548482 h 1584325"/>
                  <a:gd name="connsiteX2" fmla="*/ 215900 w 630238"/>
                  <a:gd name="connsiteY2" fmla="*/ 617539 h 1584325"/>
                  <a:gd name="connsiteX3" fmla="*/ 290513 w 630238"/>
                  <a:gd name="connsiteY3" fmla="*/ 548482 h 1584325"/>
                  <a:gd name="connsiteX4" fmla="*/ 215900 w 630238"/>
                  <a:gd name="connsiteY4" fmla="*/ 479425 h 1584325"/>
                  <a:gd name="connsiteX5" fmla="*/ 0 w 630238"/>
                  <a:gd name="connsiteY5" fmla="*/ 0 h 1584325"/>
                  <a:gd name="connsiteX6" fmla="*/ 6350 w 630238"/>
                  <a:gd name="connsiteY6" fmla="*/ 0 h 1584325"/>
                  <a:gd name="connsiteX7" fmla="*/ 630238 w 630238"/>
                  <a:gd name="connsiteY7" fmla="*/ 790575 h 1584325"/>
                  <a:gd name="connsiteX8" fmla="*/ 6350 w 630238"/>
                  <a:gd name="connsiteY8" fmla="*/ 1584325 h 1584325"/>
                  <a:gd name="connsiteX9" fmla="*/ 0 w 630238"/>
                  <a:gd name="connsiteY9" fmla="*/ 1584325 h 158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238" h="1584325">
                    <a:moveTo>
                      <a:pt x="215900" y="479425"/>
                    </a:moveTo>
                    <a:cubicBezTo>
                      <a:pt x="174692" y="479425"/>
                      <a:pt x="141287" y="510343"/>
                      <a:pt x="141287" y="548482"/>
                    </a:cubicBezTo>
                    <a:cubicBezTo>
                      <a:pt x="141287" y="586621"/>
                      <a:pt x="174692" y="617539"/>
                      <a:pt x="215900" y="617539"/>
                    </a:cubicBezTo>
                    <a:cubicBezTo>
                      <a:pt x="257108" y="617539"/>
                      <a:pt x="290513" y="586621"/>
                      <a:pt x="290513" y="548482"/>
                    </a:cubicBezTo>
                    <a:cubicBezTo>
                      <a:pt x="290513" y="510343"/>
                      <a:pt x="257108" y="479425"/>
                      <a:pt x="215900" y="479425"/>
                    </a:cubicBezTo>
                    <a:close/>
                    <a:moveTo>
                      <a:pt x="0" y="0"/>
                    </a:moveTo>
                    <a:lnTo>
                      <a:pt x="6350" y="0"/>
                    </a:lnTo>
                    <a:lnTo>
                      <a:pt x="630238" y="790575"/>
                    </a:lnTo>
                    <a:lnTo>
                      <a:pt x="6350" y="1584325"/>
                    </a:lnTo>
                    <a:lnTo>
                      <a:pt x="0" y="1584325"/>
                    </a:lnTo>
                    <a:close/>
                  </a:path>
                </a:pathLst>
              </a:custGeom>
              <a:grpFill/>
              <a:ln>
                <a:noFill/>
              </a:ln>
            </p:spPr>
            <p:txBody>
              <a:bodyPr vert="horz" wrap="square" lIns="91440" tIns="45720" rIns="91440" bIns="45720" numCol="1" anchor="t" anchorCtr="0" compatLnSpc="1">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52" name="iśľíḋè"/>
              <p:cNvSpPr/>
              <p:nvPr/>
            </p:nvSpPr>
            <p:spPr bwMode="auto">
              <a:xfrm>
                <a:off x="1803400" y="2813393"/>
                <a:ext cx="1000125" cy="1243013"/>
              </a:xfrm>
              <a:custGeom>
                <a:avLst/>
                <a:gdLst>
                  <a:gd name="T0" fmla="*/ 111 w 571"/>
                  <a:gd name="T1" fmla="*/ 0 h 709"/>
                  <a:gd name="T2" fmla="*/ 571 w 571"/>
                  <a:gd name="T3" fmla="*/ 354 h 709"/>
                  <a:gd name="T4" fmla="*/ 111 w 571"/>
                  <a:gd name="T5" fmla="*/ 709 h 709"/>
                  <a:gd name="T6" fmla="*/ 1 w 571"/>
                  <a:gd name="T7" fmla="*/ 709 h 709"/>
                  <a:gd name="T8" fmla="*/ 424 w 571"/>
                  <a:gd name="T9" fmla="*/ 354 h 709"/>
                  <a:gd name="T10" fmla="*/ 0 w 571"/>
                  <a:gd name="T11" fmla="*/ 0 h 709"/>
                  <a:gd name="T12" fmla="*/ 111 w 571"/>
                  <a:gd name="T13" fmla="*/ 0 h 709"/>
                </a:gdLst>
                <a:ahLst/>
                <a:cxnLst>
                  <a:cxn ang="0">
                    <a:pos x="T0" y="T1"/>
                  </a:cxn>
                  <a:cxn ang="0">
                    <a:pos x="T2" y="T3"/>
                  </a:cxn>
                  <a:cxn ang="0">
                    <a:pos x="T4" y="T5"/>
                  </a:cxn>
                  <a:cxn ang="0">
                    <a:pos x="T6" y="T7"/>
                  </a:cxn>
                  <a:cxn ang="0">
                    <a:pos x="T8" y="T9"/>
                  </a:cxn>
                  <a:cxn ang="0">
                    <a:pos x="T10" y="T11"/>
                  </a:cxn>
                  <a:cxn ang="0">
                    <a:pos x="T12" y="T13"/>
                  </a:cxn>
                </a:cxnLst>
                <a:rect l="0" t="0" r="r" b="b"/>
                <a:pathLst>
                  <a:path w="571" h="709">
                    <a:moveTo>
                      <a:pt x="111" y="0"/>
                    </a:moveTo>
                    <a:cubicBezTo>
                      <a:pt x="220" y="148"/>
                      <a:pt x="390" y="264"/>
                      <a:pt x="571" y="354"/>
                    </a:cubicBezTo>
                    <a:cubicBezTo>
                      <a:pt x="388" y="443"/>
                      <a:pt x="225" y="564"/>
                      <a:pt x="111" y="709"/>
                    </a:cubicBezTo>
                    <a:cubicBezTo>
                      <a:pt x="1" y="709"/>
                      <a:pt x="1" y="709"/>
                      <a:pt x="1" y="709"/>
                    </a:cubicBezTo>
                    <a:cubicBezTo>
                      <a:pt x="116" y="568"/>
                      <a:pt x="254" y="446"/>
                      <a:pt x="424" y="354"/>
                    </a:cubicBezTo>
                    <a:cubicBezTo>
                      <a:pt x="254" y="261"/>
                      <a:pt x="111" y="138"/>
                      <a:pt x="0" y="0"/>
                    </a:cubicBezTo>
                    <a:lnTo>
                      <a:pt x="111" y="0"/>
                    </a:lnTo>
                    <a:close/>
                  </a:path>
                </a:pathLst>
              </a:custGeom>
              <a:grpFill/>
              <a:ln>
                <a:noFill/>
              </a:ln>
            </p:spPr>
            <p:txBody>
              <a:bodyPr vert="horz" wrap="square" lIns="91440" tIns="45720" rIns="91440" bIns="45720" numCol="1" anchor="t" anchorCtr="0" compatLnSpc="1">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53" name="íṡḻïḋè"/>
              <p:cNvSpPr/>
              <p:nvPr/>
            </p:nvSpPr>
            <p:spPr bwMode="auto">
              <a:xfrm>
                <a:off x="1341437" y="2813393"/>
                <a:ext cx="1001713" cy="1243013"/>
              </a:xfrm>
              <a:custGeom>
                <a:avLst/>
                <a:gdLst>
                  <a:gd name="T0" fmla="*/ 111 w 572"/>
                  <a:gd name="T1" fmla="*/ 0 h 709"/>
                  <a:gd name="T2" fmla="*/ 572 w 572"/>
                  <a:gd name="T3" fmla="*/ 354 h 709"/>
                  <a:gd name="T4" fmla="*/ 111 w 572"/>
                  <a:gd name="T5" fmla="*/ 709 h 709"/>
                  <a:gd name="T6" fmla="*/ 2 w 572"/>
                  <a:gd name="T7" fmla="*/ 709 h 709"/>
                  <a:gd name="T8" fmla="*/ 425 w 572"/>
                  <a:gd name="T9" fmla="*/ 354 h 709"/>
                  <a:gd name="T10" fmla="*/ 0 w 572"/>
                  <a:gd name="T11" fmla="*/ 0 h 709"/>
                  <a:gd name="T12" fmla="*/ 111 w 572"/>
                  <a:gd name="T13" fmla="*/ 0 h 709"/>
                </a:gdLst>
                <a:ahLst/>
                <a:cxnLst>
                  <a:cxn ang="0">
                    <a:pos x="T0" y="T1"/>
                  </a:cxn>
                  <a:cxn ang="0">
                    <a:pos x="T2" y="T3"/>
                  </a:cxn>
                  <a:cxn ang="0">
                    <a:pos x="T4" y="T5"/>
                  </a:cxn>
                  <a:cxn ang="0">
                    <a:pos x="T6" y="T7"/>
                  </a:cxn>
                  <a:cxn ang="0">
                    <a:pos x="T8" y="T9"/>
                  </a:cxn>
                  <a:cxn ang="0">
                    <a:pos x="T10" y="T11"/>
                  </a:cxn>
                  <a:cxn ang="0">
                    <a:pos x="T12" y="T13"/>
                  </a:cxn>
                </a:cxnLst>
                <a:rect l="0" t="0" r="r" b="b"/>
                <a:pathLst>
                  <a:path w="572" h="709">
                    <a:moveTo>
                      <a:pt x="111" y="0"/>
                    </a:moveTo>
                    <a:cubicBezTo>
                      <a:pt x="221" y="148"/>
                      <a:pt x="391" y="264"/>
                      <a:pt x="572" y="354"/>
                    </a:cubicBezTo>
                    <a:cubicBezTo>
                      <a:pt x="389" y="443"/>
                      <a:pt x="226" y="564"/>
                      <a:pt x="111" y="709"/>
                    </a:cubicBezTo>
                    <a:cubicBezTo>
                      <a:pt x="2" y="709"/>
                      <a:pt x="2" y="709"/>
                      <a:pt x="2" y="709"/>
                    </a:cubicBezTo>
                    <a:cubicBezTo>
                      <a:pt x="117" y="568"/>
                      <a:pt x="255" y="446"/>
                      <a:pt x="425" y="354"/>
                    </a:cubicBezTo>
                    <a:cubicBezTo>
                      <a:pt x="255" y="261"/>
                      <a:pt x="111" y="138"/>
                      <a:pt x="0" y="0"/>
                    </a:cubicBezTo>
                    <a:lnTo>
                      <a:pt x="111" y="0"/>
                    </a:lnTo>
                    <a:close/>
                  </a:path>
                </a:pathLst>
              </a:custGeom>
              <a:grpFill/>
              <a:ln>
                <a:noFill/>
              </a:ln>
            </p:spPr>
            <p:txBody>
              <a:bodyPr vert="horz" wrap="square" lIns="91440" tIns="45720" rIns="91440" bIns="45720" numCol="1" anchor="t" anchorCtr="0" compatLnSpc="1">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54" name="ïṡḻíde"/>
              <p:cNvSpPr/>
              <p:nvPr/>
            </p:nvSpPr>
            <p:spPr bwMode="auto">
              <a:xfrm>
                <a:off x="2595562" y="3367430"/>
                <a:ext cx="2304000" cy="122238"/>
              </a:xfrm>
              <a:custGeom>
                <a:avLst/>
                <a:gdLst>
                  <a:gd name="T0" fmla="*/ 43 w 4304"/>
                  <a:gd name="T1" fmla="*/ 0 h 70"/>
                  <a:gd name="T2" fmla="*/ 0 w 4304"/>
                  <a:gd name="T3" fmla="*/ 35 h 70"/>
                  <a:gd name="T4" fmla="*/ 43 w 4304"/>
                  <a:gd name="T5" fmla="*/ 70 h 70"/>
                  <a:gd name="T6" fmla="*/ 4260 w 4304"/>
                  <a:gd name="T7" fmla="*/ 70 h 70"/>
                  <a:gd name="T8" fmla="*/ 4304 w 4304"/>
                  <a:gd name="T9" fmla="*/ 35 h 70"/>
                  <a:gd name="T10" fmla="*/ 4260 w 4304"/>
                  <a:gd name="T11" fmla="*/ 0 h 70"/>
                  <a:gd name="T12" fmla="*/ 43 w 4304"/>
                  <a:gd name="T13" fmla="*/ 0 h 70"/>
                </a:gdLst>
                <a:ahLst/>
                <a:cxnLst>
                  <a:cxn ang="0">
                    <a:pos x="T0" y="T1"/>
                  </a:cxn>
                  <a:cxn ang="0">
                    <a:pos x="T2" y="T3"/>
                  </a:cxn>
                  <a:cxn ang="0">
                    <a:pos x="T4" y="T5"/>
                  </a:cxn>
                  <a:cxn ang="0">
                    <a:pos x="T6" y="T7"/>
                  </a:cxn>
                  <a:cxn ang="0">
                    <a:pos x="T8" y="T9"/>
                  </a:cxn>
                  <a:cxn ang="0">
                    <a:pos x="T10" y="T11"/>
                  </a:cxn>
                  <a:cxn ang="0">
                    <a:pos x="T12" y="T13"/>
                  </a:cxn>
                </a:cxnLst>
                <a:rect l="0" t="0" r="r" b="b"/>
                <a:pathLst>
                  <a:path w="4304" h="70">
                    <a:moveTo>
                      <a:pt x="43" y="0"/>
                    </a:moveTo>
                    <a:cubicBezTo>
                      <a:pt x="19" y="0"/>
                      <a:pt x="0" y="16"/>
                      <a:pt x="0" y="35"/>
                    </a:cubicBezTo>
                    <a:cubicBezTo>
                      <a:pt x="0" y="55"/>
                      <a:pt x="19" y="70"/>
                      <a:pt x="43" y="70"/>
                    </a:cubicBezTo>
                    <a:cubicBezTo>
                      <a:pt x="4260" y="70"/>
                      <a:pt x="4260" y="70"/>
                      <a:pt x="4260" y="70"/>
                    </a:cubicBezTo>
                    <a:cubicBezTo>
                      <a:pt x="4284" y="70"/>
                      <a:pt x="4304" y="55"/>
                      <a:pt x="4304" y="35"/>
                    </a:cubicBezTo>
                    <a:cubicBezTo>
                      <a:pt x="4304" y="16"/>
                      <a:pt x="4284" y="0"/>
                      <a:pt x="4260" y="0"/>
                    </a:cubicBezTo>
                    <a:lnTo>
                      <a:pt x="43" y="0"/>
                    </a:lnTo>
                    <a:close/>
                  </a:path>
                </a:pathLst>
              </a:custGeom>
              <a:grpFill/>
              <a:ln>
                <a:noFill/>
              </a:ln>
            </p:spPr>
            <p:txBody>
              <a:bodyPr vert="horz" wrap="square" lIns="91440" tIns="45720" rIns="91440" bIns="45720" numCol="1" anchor="t" anchorCtr="0" compatLnSpc="1">
                <a:normAutofit fontScale="25000" lnSpcReduction="20000"/>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21" name="iṡ1íḓé"/>
            <p:cNvSpPr/>
            <p:nvPr/>
          </p:nvSpPr>
          <p:spPr>
            <a:xfrm>
              <a:off x="3294404" y="2559733"/>
              <a:ext cx="267946" cy="267946"/>
            </a:xfrm>
            <a:prstGeom prst="ellipse">
              <a:avLst/>
            </a:prstGeom>
            <a:solidFill>
              <a:srgbClr val="D0E5F4"/>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4" name="ïṧļïḍê"/>
            <p:cNvSpPr/>
            <p:nvPr/>
          </p:nvSpPr>
          <p:spPr bwMode="auto">
            <a:xfrm>
              <a:off x="1698707" y="2330894"/>
              <a:ext cx="1588409" cy="707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spcBef>
                  <a:spcPct val="0"/>
                </a:spcBef>
              </a:pPr>
              <a:r>
                <a:rPr lang="zh-CN" altLang="en-US" sz="1200" b="1" dirty="0">
                  <a:latin typeface="Arial" panose="020B0604020202020204" pitchFamily="34" charset="0"/>
                  <a:ea typeface="微软雅黑" panose="020B0503020204020204" pitchFamily="34" charset="-122"/>
                  <a:sym typeface="Arial" panose="020B0604020202020204" pitchFamily="34" charset="0"/>
                </a:rPr>
                <a:t>工艺验证表明</a:t>
              </a:r>
              <a:r>
                <a:rPr lang="zh-CN" altLang="en-US" sz="1200" dirty="0">
                  <a:latin typeface="Arial" panose="020B0604020202020204" pitchFamily="34" charset="0"/>
                  <a:ea typeface="微软雅黑" panose="020B0503020204020204" pitchFamily="34" charset="-122"/>
                  <a:sym typeface="Arial" panose="020B0604020202020204" pitchFamily="34" charset="0"/>
                </a:rPr>
                <a:t>产品处方、工艺稳定，可连续生产出符合质量要求的产品</a:t>
              </a:r>
              <a:endParaRPr lang="en-US" altLang="zh-CN" sz="1200" dirty="0">
                <a:latin typeface="Arial" panose="020B0604020202020204" pitchFamily="34" charset="0"/>
                <a:ea typeface="微软雅黑" panose="020B0503020204020204" pitchFamily="34" charset="-122"/>
                <a:sym typeface="Arial" panose="020B0604020202020204" pitchFamily="34" charset="0"/>
              </a:endParaRPr>
            </a:p>
          </p:txBody>
        </p:sp>
        <p:sp>
          <p:nvSpPr>
            <p:cNvPr id="30" name="ïŝļïḍé"/>
            <p:cNvSpPr/>
            <p:nvPr/>
          </p:nvSpPr>
          <p:spPr>
            <a:xfrm>
              <a:off x="3294404" y="4451156"/>
              <a:ext cx="267946" cy="267946"/>
            </a:xfrm>
            <a:prstGeom prst="ellipse">
              <a:avLst/>
            </a:prstGeom>
            <a:solidFill>
              <a:srgbClr val="D0E5F4"/>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1" name="ïṥ1ïdè"/>
            <p:cNvSpPr/>
            <p:nvPr/>
          </p:nvSpPr>
          <p:spPr bwMode="auto">
            <a:xfrm>
              <a:off x="1827828" y="4345074"/>
              <a:ext cx="1484654" cy="587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rmAutofit fontScale="32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lnSpc>
                  <a:spcPct val="120000"/>
                </a:lnSpc>
                <a:spcBef>
                  <a:spcPct val="0"/>
                </a:spcBef>
              </a:pPr>
              <a:r>
                <a:rPr lang="zh-CN" altLang="en-US" sz="3400" b="1" dirty="0">
                  <a:latin typeface="Arial" panose="020B0604020202020204" pitchFamily="34" charset="0"/>
                  <a:ea typeface="微软雅黑" panose="020B0503020204020204" pitchFamily="34" charset="-122"/>
                  <a:sym typeface="Arial" panose="020B0604020202020204" pitchFamily="34" charset="0"/>
                </a:rPr>
                <a:t>雾化特性对比：</a:t>
              </a:r>
              <a:endParaRPr lang="en-US" altLang="zh-CN" sz="3400" b="1" dirty="0">
                <a:latin typeface="Arial" panose="020B0604020202020204" pitchFamily="34" charset="0"/>
                <a:ea typeface="微软雅黑" panose="020B0503020204020204" pitchFamily="34" charset="-122"/>
                <a:sym typeface="Arial" panose="020B0604020202020204" pitchFamily="34" charset="0"/>
              </a:endParaRPr>
            </a:p>
            <a:p>
              <a:pPr algn="r">
                <a:lnSpc>
                  <a:spcPct val="120000"/>
                </a:lnSpc>
                <a:spcBef>
                  <a:spcPct val="0"/>
                </a:spcBef>
              </a:pPr>
              <a:r>
                <a:rPr lang="zh-CN" altLang="en-US" sz="3400" dirty="0">
                  <a:latin typeface="Arial" panose="020B0604020202020204" pitchFamily="34" charset="0"/>
                  <a:ea typeface="微软雅黑" panose="020B0503020204020204" pitchFamily="34" charset="-122"/>
                  <a:sym typeface="Arial" panose="020B0604020202020204" pitchFamily="34" charset="0"/>
                </a:rPr>
                <a:t>雾化特点良好</a:t>
              </a:r>
              <a:r>
                <a:rPr lang="en-US" altLang="zh-CN" sz="1100" dirty="0">
                  <a:latin typeface="Arial" panose="020B0604020202020204" pitchFamily="34" charset="0"/>
                  <a:ea typeface="微软雅黑" panose="020B0503020204020204" pitchFamily="34" charset="-122"/>
                  <a:sym typeface="Arial" panose="020B0604020202020204" pitchFamily="34" charset="0"/>
                </a:rPr>
                <a:t>.</a:t>
              </a:r>
            </a:p>
          </p:txBody>
        </p:sp>
        <p:sp>
          <p:nvSpPr>
            <p:cNvPr id="36" name="ísḷïḓé"/>
            <p:cNvSpPr/>
            <p:nvPr/>
          </p:nvSpPr>
          <p:spPr>
            <a:xfrm>
              <a:off x="3749393" y="3112407"/>
              <a:ext cx="267946" cy="267946"/>
            </a:xfrm>
            <a:prstGeom prst="ellipse">
              <a:avLst/>
            </a:prstGeom>
            <a:solidFill>
              <a:schemeClr val="tx2">
                <a:lumMod val="20000"/>
                <a:lumOff val="80000"/>
              </a:schemeClr>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7" name="îS1ïďê"/>
            <p:cNvSpPr/>
            <p:nvPr/>
          </p:nvSpPr>
          <p:spPr bwMode="auto">
            <a:xfrm>
              <a:off x="1920938" y="3719186"/>
              <a:ext cx="1879029" cy="54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spcBef>
                  <a:spcPct val="0"/>
                </a:spcBef>
              </a:pPr>
              <a:r>
                <a:rPr lang="zh-CN" altLang="en-US" sz="1200" b="1" dirty="0">
                  <a:latin typeface="Arial" panose="020B0604020202020204" pitchFamily="34" charset="0"/>
                  <a:ea typeface="微软雅黑" panose="020B0503020204020204" pitchFamily="34" charset="-122"/>
                  <a:sym typeface="Arial" panose="020B0604020202020204" pitchFamily="34" charset="0"/>
                </a:rPr>
                <a:t>质量对比研究</a:t>
              </a:r>
              <a:r>
                <a:rPr lang="en-US" altLang="zh-CN" sz="1200" b="1" dirty="0">
                  <a:latin typeface="Arial" panose="020B0604020202020204" pitchFamily="34" charset="0"/>
                  <a:ea typeface="微软雅黑" panose="020B0503020204020204" pitchFamily="34" charset="-122"/>
                  <a:sym typeface="Arial" panose="020B0604020202020204" pitchFamily="34" charset="0"/>
                </a:rPr>
                <a:t>:</a:t>
              </a:r>
              <a:r>
                <a:rPr lang="zh-CN" altLang="en-US" sz="1200" dirty="0">
                  <a:latin typeface="Arial" panose="020B0604020202020204" pitchFamily="34" charset="0"/>
                  <a:ea typeface="微软雅黑" panose="020B0503020204020204" pitchFamily="34" charset="-122"/>
                  <a:sym typeface="Arial" panose="020B0604020202020204" pitchFamily="34" charset="0"/>
                </a:rPr>
                <a:t>杂质谱一致，降降解途径一致，稳定性不差于参比制剂</a:t>
              </a:r>
              <a:endParaRPr lang="en-US" altLang="zh-CN" sz="1200" dirty="0">
                <a:latin typeface="Arial" panose="020B0604020202020204" pitchFamily="34" charset="0"/>
                <a:ea typeface="微软雅黑" panose="020B0503020204020204" pitchFamily="34" charset="-122"/>
                <a:sym typeface="Arial" panose="020B0604020202020204" pitchFamily="34" charset="0"/>
              </a:endParaRPr>
            </a:p>
          </p:txBody>
        </p:sp>
        <p:sp>
          <p:nvSpPr>
            <p:cNvPr id="42" name="iṧḻîḓe"/>
            <p:cNvSpPr/>
            <p:nvPr/>
          </p:nvSpPr>
          <p:spPr>
            <a:xfrm>
              <a:off x="3749393" y="3934853"/>
              <a:ext cx="267946" cy="267946"/>
            </a:xfrm>
            <a:prstGeom prst="ellipse">
              <a:avLst/>
            </a:prstGeom>
            <a:solidFill>
              <a:schemeClr val="tx2">
                <a:lumMod val="20000"/>
                <a:lumOff val="80000"/>
              </a:schemeClr>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3" name="íṥḻíďè"/>
            <p:cNvSpPr/>
            <p:nvPr/>
          </p:nvSpPr>
          <p:spPr bwMode="auto">
            <a:xfrm>
              <a:off x="2286679" y="3122040"/>
              <a:ext cx="1577692" cy="406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spcBef>
                  <a:spcPct val="0"/>
                </a:spcBef>
              </a:pPr>
              <a:r>
                <a:rPr lang="zh-CN" altLang="en-US" sz="1200" b="1" dirty="0">
                  <a:latin typeface="Arial" panose="020B0604020202020204" pitchFamily="34" charset="0"/>
                  <a:ea typeface="微软雅黑" panose="020B0503020204020204" pitchFamily="34" charset="-122"/>
                  <a:sym typeface="Arial" panose="020B0604020202020204" pitchFamily="34" charset="0"/>
                </a:rPr>
                <a:t>包材性能研究</a:t>
              </a:r>
              <a:r>
                <a:rPr lang="zh-CN" altLang="en-US" sz="1200" dirty="0">
                  <a:latin typeface="Arial" panose="020B0604020202020204" pitchFamily="34" charset="0"/>
                  <a:ea typeface="微软雅黑" panose="020B0503020204020204" pitchFamily="34" charset="-122"/>
                  <a:sym typeface="Arial" panose="020B0604020202020204" pitchFamily="34" charset="0"/>
                </a:rPr>
                <a:t>：选择的包材相容性良好</a:t>
              </a:r>
              <a:endParaRPr lang="en-US" altLang="zh-CN" sz="12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7" name="组合 76"/>
          <p:cNvGrpSpPr/>
          <p:nvPr/>
        </p:nvGrpSpPr>
        <p:grpSpPr>
          <a:xfrm>
            <a:off x="4027810" y="2401099"/>
            <a:ext cx="3691654" cy="2422812"/>
            <a:chOff x="4483939" y="2156969"/>
            <a:chExt cx="3524341" cy="2215135"/>
          </a:xfrm>
        </p:grpSpPr>
        <p:grpSp>
          <p:nvGrpSpPr>
            <p:cNvPr id="57" name="îśḷîdê"/>
            <p:cNvGrpSpPr/>
            <p:nvPr/>
          </p:nvGrpSpPr>
          <p:grpSpPr>
            <a:xfrm>
              <a:off x="4483941" y="2156969"/>
              <a:ext cx="3479253" cy="710483"/>
              <a:chOff x="4767073" y="1556547"/>
              <a:chExt cx="4416664" cy="485607"/>
            </a:xfrm>
          </p:grpSpPr>
          <p:sp>
            <p:nvSpPr>
              <p:cNvPr id="58" name="iślîḍê"/>
              <p:cNvSpPr/>
              <p:nvPr/>
            </p:nvSpPr>
            <p:spPr>
              <a:xfrm>
                <a:off x="6880560" y="1556547"/>
                <a:ext cx="2303177" cy="473530"/>
              </a:xfrm>
              <a:prstGeom prst="rect">
                <a:avLst/>
              </a:prstGeom>
            </p:spPr>
            <p:txBody>
              <a:bodyPr wrap="square" lIns="91440" tIns="45720" rIns="91440" bIns="45720" anchor="ctr">
                <a:noAutofit/>
              </a:bodyPr>
              <a:lstStyle/>
              <a:p>
                <a:pPr marL="171450" indent="-171450">
                  <a:lnSpc>
                    <a:spcPct val="120000"/>
                  </a:lnSpc>
                  <a:buFont typeface="Arial" panose="020B0604020202020204" pitchFamily="34" charset="0"/>
                  <a:buChar char="•"/>
                </a:pPr>
                <a:r>
                  <a:rPr lang="zh-CN" altLang="en-US" sz="1100" dirty="0">
                    <a:latin typeface="Arial" panose="020B0604020202020204" pitchFamily="34" charset="0"/>
                    <a:ea typeface="微软雅黑" panose="020B0503020204020204" pitchFamily="34" charset="-122"/>
                    <a:sym typeface="Arial" panose="020B0604020202020204" pitchFamily="34" charset="0"/>
                  </a:rPr>
                  <a:t>日本、</a:t>
                </a:r>
                <a:r>
                  <a:rPr lang="en-US" altLang="zh-CN" sz="1100" dirty="0">
                    <a:latin typeface="Arial" panose="020B0604020202020204" pitchFamily="34" charset="0"/>
                    <a:ea typeface="微软雅黑" panose="020B0503020204020204" pitchFamily="34" charset="-122"/>
                    <a:sym typeface="Arial" panose="020B0604020202020204" pitchFamily="34" charset="0"/>
                  </a:rPr>
                  <a:t>193</a:t>
                </a:r>
                <a:r>
                  <a:rPr lang="zh-CN" altLang="en-US" sz="1100" dirty="0">
                    <a:latin typeface="Arial" panose="020B0604020202020204" pitchFamily="34" charset="0"/>
                    <a:ea typeface="微软雅黑" panose="020B0503020204020204" pitchFamily="34" charset="-122"/>
                    <a:sym typeface="Arial" panose="020B0604020202020204" pitchFamily="34" charset="0"/>
                  </a:rPr>
                  <a:t>例哮喘患者、</a:t>
                </a:r>
                <a:endParaRPr lang="en-US" altLang="zh-CN" sz="1100" dirty="0">
                  <a:latin typeface="Arial" panose="020B0604020202020204" pitchFamily="34" charset="0"/>
                  <a:ea typeface="微软雅黑" panose="020B0503020204020204" pitchFamily="34" charset="-122"/>
                  <a:sym typeface="Arial" panose="020B0604020202020204" pitchFamily="34" charset="0"/>
                </a:endParaRPr>
              </a:p>
              <a:p>
                <a:pPr marL="171450" indent="-171450">
                  <a:lnSpc>
                    <a:spcPct val="120000"/>
                  </a:lnSpc>
                  <a:buFont typeface="Arial" panose="020B0604020202020204" pitchFamily="34" charset="0"/>
                  <a:buChar char="•"/>
                </a:pPr>
                <a:r>
                  <a:rPr lang="zh-CN" altLang="en-US" sz="1100" dirty="0">
                    <a:latin typeface="Arial" panose="020B0604020202020204" pitchFamily="34" charset="0"/>
                    <a:ea typeface="微软雅黑" panose="020B0503020204020204" pitchFamily="34" charset="-122"/>
                    <a:sym typeface="Arial" panose="020B0604020202020204" pitchFamily="34" charset="0"/>
                  </a:rPr>
                  <a:t>上市前临床研究</a:t>
                </a:r>
                <a:endParaRPr lang="en-US" altLang="zh-CN" sz="1100" dirty="0">
                  <a:latin typeface="Arial" panose="020B0604020202020204" pitchFamily="34" charset="0"/>
                  <a:ea typeface="微软雅黑" panose="020B0503020204020204" pitchFamily="34" charset="-122"/>
                  <a:sym typeface="Arial" panose="020B0604020202020204" pitchFamily="34" charset="0"/>
                </a:endParaRPr>
              </a:p>
              <a:p>
                <a:pPr marL="171450" indent="-171450">
                  <a:lnSpc>
                    <a:spcPct val="120000"/>
                  </a:lnSpc>
                  <a:buFont typeface="Arial" panose="020B0604020202020204" pitchFamily="34" charset="0"/>
                  <a:buChar char="•"/>
                </a:pPr>
                <a:r>
                  <a:rPr lang="zh-CN" altLang="en-US" sz="1100" dirty="0">
                    <a:latin typeface="Arial" panose="020B0604020202020204" pitchFamily="34" charset="0"/>
                    <a:ea typeface="微软雅黑" panose="020B0503020204020204" pitchFamily="34" charset="-122"/>
                    <a:sym typeface="Arial" panose="020B0604020202020204" pitchFamily="34" charset="0"/>
                  </a:rPr>
                  <a:t>总体有效率</a:t>
                </a:r>
                <a:r>
                  <a:rPr lang="en-US" altLang="zh-CN" sz="1100" b="1" dirty="0">
                    <a:solidFill>
                      <a:srgbClr val="F0861C"/>
                    </a:solidFill>
                    <a:latin typeface="Arial" panose="020B0604020202020204" pitchFamily="34" charset="0"/>
                    <a:ea typeface="微软雅黑" panose="020B0503020204020204" pitchFamily="34" charset="-122"/>
                    <a:sym typeface="Arial" panose="020B0604020202020204" pitchFamily="34" charset="0"/>
                  </a:rPr>
                  <a:t>58.0%</a:t>
                </a:r>
                <a:endParaRPr lang="en-US" altLang="zh-CN"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59" name="îṥļíďè"/>
              <p:cNvSpPr/>
              <p:nvPr/>
            </p:nvSpPr>
            <p:spPr>
              <a:xfrm>
                <a:off x="4767073" y="1557084"/>
                <a:ext cx="2372105" cy="485070"/>
              </a:xfrm>
              <a:prstGeom prst="homePlate">
                <a:avLst/>
              </a:prstGeom>
              <a:solidFill>
                <a:srgbClr val="D0E5F4"/>
              </a:solidFill>
              <a:effectLst>
                <a:outerShdw dist="38100" sx="101000" sy="101000" algn="l" rotWithShape="0">
                  <a:schemeClr val="tx1">
                    <a:lumMod val="50000"/>
                    <a:lumOff val="50000"/>
                    <a:alpha val="14000"/>
                  </a:schemeClr>
                </a:outerShdw>
              </a:effectLst>
            </p:spPr>
            <p:txBody>
              <a:bodyPr wrap="square" lIns="91440" tIns="45720" rIns="91440" bIns="45720" anchor="ctr">
                <a:normAutofit/>
              </a:bodyPr>
              <a:lstStyle/>
              <a:p>
                <a:pPr algn="ctr">
                  <a:lnSpc>
                    <a:spcPct val="120000"/>
                  </a:lnSpc>
                </a:pPr>
                <a:r>
                  <a:rPr lang="zh-CN" altLang="en-US" sz="1600" i="1" dirty="0">
                    <a:latin typeface="Arial" panose="020B0604020202020204" pitchFamily="34" charset="0"/>
                    <a:ea typeface="微软雅黑" panose="020B0503020204020204" pitchFamily="34" charset="-122"/>
                    <a:sym typeface="Arial" panose="020B0604020202020204" pitchFamily="34" charset="0"/>
                  </a:rPr>
                  <a:t>吸入用盐酸丙卡特罗溶液</a:t>
                </a:r>
                <a:endParaRPr lang="en-US" altLang="zh-CN" sz="1600" i="1"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0" name="ïšļîḑê"/>
            <p:cNvGrpSpPr/>
            <p:nvPr/>
          </p:nvGrpSpPr>
          <p:grpSpPr>
            <a:xfrm>
              <a:off x="4483941" y="2916530"/>
              <a:ext cx="3479253" cy="709698"/>
              <a:chOff x="4767073" y="1557084"/>
              <a:chExt cx="4416664" cy="485070"/>
            </a:xfrm>
          </p:grpSpPr>
          <p:sp>
            <p:nvSpPr>
              <p:cNvPr id="61" name="ísļîḑe"/>
              <p:cNvSpPr/>
              <p:nvPr/>
            </p:nvSpPr>
            <p:spPr>
              <a:xfrm>
                <a:off x="6880560" y="1595820"/>
                <a:ext cx="2303177" cy="407284"/>
              </a:xfrm>
              <a:prstGeom prst="rect">
                <a:avLst/>
              </a:prstGeom>
            </p:spPr>
            <p:txBody>
              <a:bodyPr wrap="square" lIns="91440" tIns="45720" rIns="91440" bIns="45720" anchor="ctr">
                <a:noAutofit/>
              </a:bodyPr>
              <a:lstStyle/>
              <a:p>
                <a:pPr marL="171450" indent="-171450">
                  <a:lnSpc>
                    <a:spcPct val="120000"/>
                  </a:lnSpc>
                  <a:buFont typeface="Arial" panose="020B0604020202020204" pitchFamily="34" charset="0"/>
                  <a:buChar char="•"/>
                </a:pPr>
                <a:r>
                  <a:rPr lang="zh-CN" altLang="en-US" sz="1100" dirty="0">
                    <a:latin typeface="Arial" panose="020B0604020202020204" pitchFamily="34" charset="0"/>
                    <a:ea typeface="微软雅黑" panose="020B0503020204020204" pitchFamily="34" charset="-122"/>
                    <a:sym typeface="Arial" panose="020B0604020202020204" pitchFamily="34" charset="0"/>
                  </a:rPr>
                  <a:t>日本、</a:t>
                </a:r>
                <a:r>
                  <a:rPr lang="en-US" altLang="zh-CN" sz="1100" dirty="0">
                    <a:latin typeface="Arial" panose="020B0604020202020204" pitchFamily="34" charset="0"/>
                    <a:ea typeface="微软雅黑" panose="020B0503020204020204" pitchFamily="34" charset="-122"/>
                    <a:sym typeface="Arial" panose="020B0604020202020204" pitchFamily="34" charset="0"/>
                  </a:rPr>
                  <a:t>807</a:t>
                </a:r>
                <a:r>
                  <a:rPr lang="zh-CN" altLang="en-US" sz="1100" dirty="0">
                    <a:latin typeface="Arial" panose="020B0604020202020204" pitchFamily="34" charset="0"/>
                    <a:ea typeface="微软雅黑" panose="020B0503020204020204" pitchFamily="34" charset="-122"/>
                    <a:sym typeface="Arial" panose="020B0604020202020204" pitchFamily="34" charset="0"/>
                  </a:rPr>
                  <a:t>例哮喘患者</a:t>
                </a:r>
                <a:endParaRPr lang="en-US" altLang="zh-CN" sz="1100" dirty="0">
                  <a:latin typeface="Arial" panose="020B0604020202020204" pitchFamily="34" charset="0"/>
                  <a:ea typeface="微软雅黑" panose="020B0503020204020204" pitchFamily="34" charset="-122"/>
                  <a:sym typeface="Arial" panose="020B0604020202020204" pitchFamily="34" charset="0"/>
                </a:endParaRPr>
              </a:p>
              <a:p>
                <a:pPr marL="171450" indent="-171450">
                  <a:lnSpc>
                    <a:spcPct val="120000"/>
                  </a:lnSpc>
                  <a:buFont typeface="Arial" panose="020B0604020202020204" pitchFamily="34" charset="0"/>
                  <a:buChar char="•"/>
                </a:pPr>
                <a:r>
                  <a:rPr lang="zh-CN" altLang="en-US" sz="1100" dirty="0">
                    <a:latin typeface="Arial" panose="020B0604020202020204" pitchFamily="34" charset="0"/>
                    <a:ea typeface="微软雅黑" panose="020B0503020204020204" pitchFamily="34" charset="-122"/>
                    <a:sym typeface="Arial" panose="020B0604020202020204" pitchFamily="34" charset="0"/>
                  </a:rPr>
                  <a:t>上市前临床研究</a:t>
                </a:r>
                <a:endParaRPr lang="en-US" altLang="zh-CN" sz="1100" dirty="0">
                  <a:latin typeface="Arial" panose="020B0604020202020204" pitchFamily="34" charset="0"/>
                  <a:ea typeface="微软雅黑" panose="020B0503020204020204" pitchFamily="34" charset="-122"/>
                  <a:sym typeface="Arial" panose="020B0604020202020204" pitchFamily="34" charset="0"/>
                </a:endParaRPr>
              </a:p>
              <a:p>
                <a:pPr marL="171450" indent="-171450">
                  <a:lnSpc>
                    <a:spcPct val="120000"/>
                  </a:lnSpc>
                  <a:buFont typeface="Arial" panose="020B0604020202020204" pitchFamily="34" charset="0"/>
                  <a:buChar char="•"/>
                </a:pPr>
                <a:r>
                  <a:rPr lang="zh-CN" altLang="en-US" sz="1100" dirty="0">
                    <a:latin typeface="Arial" panose="020B0604020202020204" pitchFamily="34" charset="0"/>
                    <a:ea typeface="微软雅黑" panose="020B0503020204020204" pitchFamily="34" charset="-122"/>
                    <a:sym typeface="Arial" panose="020B0604020202020204" pitchFamily="34" charset="0"/>
                  </a:rPr>
                  <a:t>总体有效率</a:t>
                </a:r>
                <a:r>
                  <a:rPr lang="en-US" altLang="zh-CN" sz="1100" b="1" dirty="0">
                    <a:latin typeface="Arial" panose="020B0604020202020204" pitchFamily="34" charset="0"/>
                    <a:ea typeface="微软雅黑" panose="020B0503020204020204" pitchFamily="34" charset="-122"/>
                    <a:sym typeface="Arial" panose="020B0604020202020204" pitchFamily="34" charset="0"/>
                  </a:rPr>
                  <a:t>53.1%</a:t>
                </a:r>
                <a:endParaRPr lang="en-US" altLang="zh-CN"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62" name="ïṧliḑê"/>
              <p:cNvSpPr/>
              <p:nvPr/>
            </p:nvSpPr>
            <p:spPr>
              <a:xfrm>
                <a:off x="4767073" y="1557084"/>
                <a:ext cx="2372105" cy="485070"/>
              </a:xfrm>
              <a:prstGeom prst="homePlate">
                <a:avLst/>
              </a:prstGeom>
              <a:solidFill>
                <a:schemeClr val="tx2">
                  <a:lumMod val="20000"/>
                  <a:lumOff val="80000"/>
                </a:schemeClr>
              </a:solidFill>
              <a:effectLst>
                <a:outerShdw dist="38100" sx="101000" sy="101000" algn="l" rotWithShape="0">
                  <a:schemeClr val="tx1">
                    <a:lumMod val="50000"/>
                    <a:lumOff val="50000"/>
                    <a:alpha val="14000"/>
                  </a:schemeClr>
                </a:outerShdw>
              </a:effectLst>
            </p:spPr>
            <p:txBody>
              <a:bodyPr wrap="square" lIns="91440" tIns="45720" rIns="91440" bIns="45720" anchor="ctr">
                <a:noAutofit/>
              </a:bodyPr>
              <a:lstStyle/>
              <a:p>
                <a:pPr algn="ctr"/>
                <a:r>
                  <a:rPr lang="zh-CN" altLang="en-US" sz="1400" i="1" dirty="0">
                    <a:latin typeface="Arial" panose="020B0604020202020204" pitchFamily="34" charset="0"/>
                    <a:ea typeface="微软雅黑" panose="020B0503020204020204" pitchFamily="34" charset="-122"/>
                    <a:sym typeface="Arial" panose="020B0604020202020204" pitchFamily="34" charset="0"/>
                  </a:rPr>
                  <a:t>盐酸丙卡特罗吸入气雾剂</a:t>
                </a:r>
                <a:endParaRPr lang="en-US" altLang="zh-CN" sz="1400" i="1" dirty="0">
                  <a:latin typeface="Arial" panose="020B0604020202020204" pitchFamily="34" charset="0"/>
                  <a:ea typeface="微软雅黑" panose="020B0503020204020204" pitchFamily="34" charset="-122"/>
                  <a:sym typeface="Arial" panose="020B0604020202020204" pitchFamily="34" charset="0"/>
                </a:endParaRPr>
              </a:p>
              <a:p>
                <a:pPr algn="ctr"/>
                <a:r>
                  <a:rPr lang="zh-CN" altLang="zh-CN" sz="14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a:t>
                </a:r>
                <a:r>
                  <a:rPr lang="en-US" altLang="zh-CN" sz="1400" dirty="0" err="1">
                    <a:effectLst/>
                    <a:latin typeface="Arial" panose="020B0604020202020204" pitchFamily="34" charset="0"/>
                    <a:ea typeface="微软雅黑" panose="020B0503020204020204" pitchFamily="34" charset="-122"/>
                    <a:sym typeface="Arial" panose="020B0604020202020204" pitchFamily="34" charset="0"/>
                  </a:rPr>
                  <a:t>Meptin</a:t>
                </a:r>
                <a:r>
                  <a:rPr lang="en-US" altLang="zh-CN" sz="1400" dirty="0">
                    <a:effectLst/>
                    <a:latin typeface="Arial" panose="020B0604020202020204" pitchFamily="34" charset="0"/>
                    <a:ea typeface="微软雅黑" panose="020B0503020204020204" pitchFamily="34" charset="-122"/>
                    <a:sym typeface="Arial" panose="020B0604020202020204" pitchFamily="34" charset="0"/>
                  </a:rPr>
                  <a:t> air</a:t>
                </a:r>
                <a:r>
                  <a:rPr lang="zh-CN" altLang="zh-CN" sz="14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a:t>
                </a:r>
                <a:endParaRPr lang="en-US" altLang="zh-CN" sz="1400" i="1"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3" name="ïŝḷïḑè"/>
            <p:cNvGrpSpPr/>
            <p:nvPr/>
          </p:nvGrpSpPr>
          <p:grpSpPr>
            <a:xfrm>
              <a:off x="4483941" y="3656353"/>
              <a:ext cx="3524339" cy="715751"/>
              <a:chOff x="4767073" y="1557084"/>
              <a:chExt cx="4473896" cy="489207"/>
            </a:xfrm>
          </p:grpSpPr>
          <p:sp>
            <p:nvSpPr>
              <p:cNvPr id="64" name="i$liḍé"/>
              <p:cNvSpPr/>
              <p:nvPr/>
            </p:nvSpPr>
            <p:spPr>
              <a:xfrm>
                <a:off x="6937793" y="1558886"/>
                <a:ext cx="2303176" cy="487405"/>
              </a:xfrm>
              <a:prstGeom prst="rect">
                <a:avLst/>
              </a:prstGeom>
            </p:spPr>
            <p:txBody>
              <a:bodyPr wrap="square" lIns="91440" tIns="45720" rIns="91440" bIns="45720" anchor="ctr">
                <a:noAutofit/>
              </a:bodyPr>
              <a:lstStyle/>
              <a:p>
                <a:pPr marL="171450" indent="-171450">
                  <a:lnSpc>
                    <a:spcPct val="120000"/>
                  </a:lnSpc>
                  <a:buFont typeface="Arial" panose="020B0604020202020204" pitchFamily="34" charset="0"/>
                  <a:buChar char="•"/>
                </a:pPr>
                <a:r>
                  <a:rPr lang="zh-CN" altLang="en-US" sz="1100" dirty="0">
                    <a:latin typeface="Arial" panose="020B0604020202020204" pitchFamily="34" charset="0"/>
                    <a:ea typeface="微软雅黑" panose="020B0503020204020204" pitchFamily="34" charset="-122"/>
                    <a:sym typeface="Arial" panose="020B0604020202020204" pitchFamily="34" charset="0"/>
                  </a:rPr>
                  <a:t>日本、</a:t>
                </a:r>
                <a:r>
                  <a:rPr lang="en-US" altLang="zh-CN" sz="1100" dirty="0">
                    <a:latin typeface="Arial" panose="020B0604020202020204" pitchFamily="34" charset="0"/>
                    <a:ea typeface="微软雅黑" panose="020B0503020204020204" pitchFamily="34" charset="-122"/>
                    <a:sym typeface="Arial" panose="020B0604020202020204" pitchFamily="34" charset="0"/>
                  </a:rPr>
                  <a:t>202</a:t>
                </a:r>
                <a:r>
                  <a:rPr lang="zh-CN" altLang="en-US" sz="1100" dirty="0">
                    <a:latin typeface="Arial" panose="020B0604020202020204" pitchFamily="34" charset="0"/>
                    <a:ea typeface="微软雅黑" panose="020B0503020204020204" pitchFamily="34" charset="-122"/>
                    <a:sym typeface="Arial" panose="020B0604020202020204" pitchFamily="34" charset="0"/>
                  </a:rPr>
                  <a:t>例哮喘患者</a:t>
                </a:r>
                <a:endParaRPr lang="en-US" altLang="zh-CN" sz="1100" dirty="0">
                  <a:latin typeface="Arial" panose="020B0604020202020204" pitchFamily="34" charset="0"/>
                  <a:ea typeface="微软雅黑" panose="020B0503020204020204" pitchFamily="34" charset="-122"/>
                  <a:sym typeface="Arial" panose="020B0604020202020204" pitchFamily="34" charset="0"/>
                </a:endParaRPr>
              </a:p>
              <a:p>
                <a:pPr marL="171450" indent="-171450">
                  <a:lnSpc>
                    <a:spcPct val="120000"/>
                  </a:lnSpc>
                  <a:buFont typeface="Arial" panose="020B0604020202020204" pitchFamily="34" charset="0"/>
                  <a:buChar char="•"/>
                </a:pPr>
                <a:r>
                  <a:rPr lang="zh-CN" altLang="en-US" sz="1100" dirty="0">
                    <a:latin typeface="Arial" panose="020B0604020202020204" pitchFamily="34" charset="0"/>
                    <a:ea typeface="微软雅黑" panose="020B0503020204020204" pitchFamily="34" charset="-122"/>
                    <a:sym typeface="Arial" panose="020B0604020202020204" pitchFamily="34" charset="0"/>
                  </a:rPr>
                  <a:t>上市前临床研究</a:t>
                </a:r>
                <a:endParaRPr lang="en-US" altLang="zh-CN" sz="1100" dirty="0">
                  <a:latin typeface="Arial" panose="020B0604020202020204" pitchFamily="34" charset="0"/>
                  <a:ea typeface="微软雅黑" panose="020B0503020204020204" pitchFamily="34" charset="-122"/>
                  <a:sym typeface="Arial" panose="020B0604020202020204" pitchFamily="34" charset="0"/>
                </a:endParaRPr>
              </a:p>
              <a:p>
                <a:pPr marL="171450" indent="-171450">
                  <a:lnSpc>
                    <a:spcPct val="120000"/>
                  </a:lnSpc>
                  <a:buFont typeface="Arial" panose="020B0604020202020204" pitchFamily="34" charset="0"/>
                  <a:buChar char="•"/>
                </a:pPr>
                <a:r>
                  <a:rPr lang="zh-CN" altLang="en-US" sz="1100" dirty="0">
                    <a:latin typeface="Arial" panose="020B0604020202020204" pitchFamily="34" charset="0"/>
                    <a:ea typeface="微软雅黑" panose="020B0503020204020204" pitchFamily="34" charset="-122"/>
                    <a:sym typeface="Arial" panose="020B0604020202020204" pitchFamily="34" charset="0"/>
                  </a:rPr>
                  <a:t>总体有效率</a:t>
                </a:r>
                <a:r>
                  <a:rPr lang="en-US" altLang="zh-CN" sz="1100" b="1" dirty="0">
                    <a:latin typeface="Arial" panose="020B0604020202020204" pitchFamily="34" charset="0"/>
                    <a:ea typeface="微软雅黑" panose="020B0503020204020204" pitchFamily="34" charset="-122"/>
                    <a:sym typeface="Arial" panose="020B0604020202020204" pitchFamily="34" charset="0"/>
                  </a:rPr>
                  <a:t>50.5%</a:t>
                </a:r>
                <a:endParaRPr lang="en-US" altLang="zh-CN"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65" name="ísḻïďê"/>
              <p:cNvSpPr/>
              <p:nvPr/>
            </p:nvSpPr>
            <p:spPr>
              <a:xfrm>
                <a:off x="4767073" y="1557084"/>
                <a:ext cx="2372105" cy="485070"/>
              </a:xfrm>
              <a:prstGeom prst="homePlate">
                <a:avLst/>
              </a:prstGeom>
              <a:solidFill>
                <a:schemeClr val="accent3">
                  <a:lumMod val="20000"/>
                  <a:lumOff val="80000"/>
                </a:schemeClr>
              </a:solidFill>
              <a:effectLst>
                <a:outerShdw dist="38100" sx="101000" sy="101000" algn="l" rotWithShape="0">
                  <a:schemeClr val="tx1">
                    <a:lumMod val="50000"/>
                    <a:lumOff val="50000"/>
                    <a:alpha val="14000"/>
                  </a:schemeClr>
                </a:outerShdw>
              </a:effectLst>
            </p:spPr>
            <p:txBody>
              <a:bodyPr wrap="square" lIns="91440" tIns="45720" rIns="91440" bIns="45720" anchor="ctr">
                <a:noAutofit/>
              </a:bodyPr>
              <a:lstStyle/>
              <a:p>
                <a:pPr algn="ctr"/>
                <a:r>
                  <a:rPr lang="zh-CN" altLang="en-US" sz="1400" i="1" dirty="0">
                    <a:latin typeface="Arial" panose="020B0604020202020204" pitchFamily="34" charset="0"/>
                    <a:ea typeface="微软雅黑" panose="020B0503020204020204" pitchFamily="34" charset="-122"/>
                    <a:sym typeface="Arial" panose="020B0604020202020204" pitchFamily="34" charset="0"/>
                  </a:rPr>
                  <a:t>盐酸丙卡特罗吸入气雾剂</a:t>
                </a:r>
                <a:endParaRPr lang="en-US" altLang="zh-CN" sz="1400" i="1" dirty="0">
                  <a:latin typeface="Arial" panose="020B0604020202020204" pitchFamily="34" charset="0"/>
                  <a:ea typeface="微软雅黑" panose="020B0503020204020204" pitchFamily="34" charset="-122"/>
                  <a:sym typeface="Arial" panose="020B0604020202020204" pitchFamily="34" charset="0"/>
                </a:endParaRPr>
              </a:p>
              <a:p>
                <a:pPr algn="ctr"/>
                <a:r>
                  <a:rPr lang="zh-CN" altLang="zh-CN" sz="14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a:t>
                </a:r>
                <a:r>
                  <a:rPr lang="en-US" altLang="zh-CN" sz="1400" dirty="0" err="1">
                    <a:effectLst/>
                    <a:latin typeface="Arial" panose="020B0604020202020204" pitchFamily="34" charset="0"/>
                    <a:ea typeface="微软雅黑" panose="020B0503020204020204" pitchFamily="34" charset="-122"/>
                    <a:sym typeface="Arial" panose="020B0604020202020204" pitchFamily="34" charset="0"/>
                  </a:rPr>
                  <a:t>Meptin</a:t>
                </a:r>
                <a:r>
                  <a:rPr lang="en-US" altLang="zh-CN" sz="1400" dirty="0">
                    <a:effectLst/>
                    <a:latin typeface="Arial" panose="020B0604020202020204" pitchFamily="34" charset="0"/>
                    <a:ea typeface="微软雅黑" panose="020B0503020204020204" pitchFamily="34" charset="-122"/>
                    <a:sym typeface="Arial" panose="020B0604020202020204" pitchFamily="34" charset="0"/>
                  </a:rPr>
                  <a:t> </a:t>
                </a:r>
                <a:r>
                  <a:rPr lang="en-US" altLang="zh-CN" sz="1400" dirty="0" err="1">
                    <a:effectLst/>
                    <a:latin typeface="Arial" panose="020B0604020202020204" pitchFamily="34" charset="0"/>
                    <a:ea typeface="微软雅黑" panose="020B0503020204020204" pitchFamily="34" charset="-122"/>
                    <a:sym typeface="Arial" panose="020B0604020202020204" pitchFamily="34" charset="0"/>
                  </a:rPr>
                  <a:t>kidair</a:t>
                </a:r>
                <a:r>
                  <a:rPr lang="zh-CN" altLang="zh-CN" sz="14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a:t>
                </a:r>
                <a:endParaRPr lang="en-US" altLang="zh-CN" sz="1400" i="1" dirty="0">
                  <a:latin typeface="Arial" panose="020B0604020202020204" pitchFamily="34" charset="0"/>
                  <a:ea typeface="微软雅黑" panose="020B0503020204020204" pitchFamily="34" charset="-122"/>
                  <a:sym typeface="Arial" panose="020B0604020202020204" pitchFamily="34" charset="0"/>
                </a:endParaRPr>
              </a:p>
            </p:txBody>
          </p:sp>
        </p:grpSp>
        <p:cxnSp>
          <p:nvCxnSpPr>
            <p:cNvPr id="66" name="直接连接符 65"/>
            <p:cNvCxnSpPr/>
            <p:nvPr/>
          </p:nvCxnSpPr>
          <p:spPr>
            <a:xfrm>
              <a:off x="4483941" y="2867452"/>
              <a:ext cx="3420000"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4483940" y="3613917"/>
              <a:ext cx="3420000"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a:off x="4483939" y="4363138"/>
              <a:ext cx="3420000"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sp>
        <p:nvSpPr>
          <p:cNvPr id="91" name="文本框 90"/>
          <p:cNvSpPr txBox="1"/>
          <p:nvPr/>
        </p:nvSpPr>
        <p:spPr>
          <a:xfrm>
            <a:off x="499229" y="6502076"/>
            <a:ext cx="6188634" cy="276999"/>
          </a:xfrm>
          <a:prstGeom prst="rect">
            <a:avLst/>
          </a:prstGeom>
          <a:noFill/>
        </p:spPr>
        <p:txBody>
          <a:bodyPr wrap="square">
            <a:spAutoFit/>
          </a:bodyPr>
          <a:lstStyle/>
          <a:p>
            <a:pPr lvl="0" algn="just"/>
            <a:r>
              <a:rPr lang="en-US" altLang="zh-CN" sz="600" kern="100" dirty="0">
                <a:effectLst/>
                <a:latin typeface="Arial" panose="020B0604020202020204" pitchFamily="34" charset="0"/>
                <a:ea typeface="微软雅黑" panose="020B0503020204020204" pitchFamily="34" charset="-122"/>
                <a:sym typeface="Arial" panose="020B0604020202020204" pitchFamily="34" charset="0"/>
              </a:rPr>
              <a:t>1.</a:t>
            </a:r>
            <a:r>
              <a:rPr lang="zh-CN" altLang="zh-CN" sz="600" kern="100" dirty="0">
                <a:effectLst/>
                <a:latin typeface="Arial" panose="020B0604020202020204" pitchFamily="34" charset="0"/>
                <a:ea typeface="微软雅黑" panose="020B0503020204020204" pitchFamily="34" charset="-122"/>
                <a:sym typeface="Arial" panose="020B0604020202020204" pitchFamily="34" charset="0"/>
              </a:rPr>
              <a:t>中国实用医药 刘</a:t>
            </a:r>
            <a:r>
              <a:rPr lang="en-US" altLang="zh-CN" sz="600" kern="100" dirty="0">
                <a:effectLst/>
                <a:latin typeface="Arial" panose="020B0604020202020204" pitchFamily="34" charset="0"/>
                <a:ea typeface="微软雅黑" panose="020B0503020204020204" pitchFamily="34" charset="-122"/>
                <a:sym typeface="Arial" panose="020B0604020202020204" pitchFamily="34" charset="0"/>
              </a:rPr>
              <a:t> J. </a:t>
            </a:r>
            <a:r>
              <a:rPr lang="zh-CN" altLang="zh-CN" sz="600" kern="100" dirty="0">
                <a:effectLst/>
                <a:latin typeface="Arial" panose="020B0604020202020204" pitchFamily="34" charset="0"/>
                <a:ea typeface="微软雅黑" panose="020B0503020204020204" pitchFamily="34" charset="-122"/>
                <a:sym typeface="Arial" panose="020B0604020202020204" pitchFamily="34" charset="0"/>
              </a:rPr>
              <a:t>盐酸丙卡特罗粉雾剂治疗支气管哮喘中度急性发作的疗效观察</a:t>
            </a:r>
            <a:r>
              <a:rPr lang="en-US" altLang="zh-CN" sz="600" kern="100" dirty="0">
                <a:effectLst/>
                <a:latin typeface="Arial" panose="020B0604020202020204" pitchFamily="34" charset="0"/>
                <a:ea typeface="微软雅黑" panose="020B0503020204020204" pitchFamily="34" charset="-122"/>
                <a:sym typeface="Arial" panose="020B0604020202020204" pitchFamily="34" charset="0"/>
              </a:rPr>
              <a:t> [J]. 2012, 7(32): 1</a:t>
            </a:r>
          </a:p>
          <a:p>
            <a:pPr lvl="0" algn="just"/>
            <a:r>
              <a:rPr lang="en-US" altLang="zh-CN" sz="600" kern="100" dirty="0">
                <a:latin typeface="Arial" panose="020B0604020202020204" pitchFamily="34" charset="0"/>
                <a:ea typeface="微软雅黑" panose="020B0503020204020204" pitchFamily="34" charset="-122"/>
                <a:sym typeface="Arial" panose="020B0604020202020204" pitchFamily="34" charset="0"/>
              </a:rPr>
              <a:t>2.</a:t>
            </a:r>
            <a:r>
              <a:rPr lang="en-US" altLang="zh-CN" sz="600" kern="100" dirty="0">
                <a:effectLst/>
                <a:latin typeface="Arial" panose="020B0604020202020204" pitchFamily="34" charset="0"/>
                <a:ea typeface="微软雅黑" panose="020B0503020204020204" pitchFamily="34" charset="-122"/>
                <a:sym typeface="Arial" panose="020B0604020202020204" pitchFamily="34" charset="0"/>
              </a:rPr>
              <a:t>.</a:t>
            </a:r>
            <a:r>
              <a:rPr lang="zh-CN" altLang="en-US" sz="600" kern="100" dirty="0">
                <a:effectLst/>
                <a:latin typeface="Arial" panose="020B0604020202020204" pitchFamily="34" charset="0"/>
                <a:ea typeface="微软雅黑" panose="020B0503020204020204" pitchFamily="34" charset="-122"/>
                <a:sym typeface="Arial" panose="020B0604020202020204" pitchFamily="34" charset="0"/>
              </a:rPr>
              <a:t> 徐志豪</a:t>
            </a:r>
            <a:r>
              <a:rPr lang="en-US" altLang="zh-CN" sz="600" kern="100" dirty="0">
                <a:effectLst/>
                <a:latin typeface="Arial" panose="020B0604020202020204" pitchFamily="34" charset="0"/>
                <a:ea typeface="微软雅黑" panose="020B0503020204020204" pitchFamily="34" charset="-122"/>
                <a:sym typeface="Arial" panose="020B0604020202020204" pitchFamily="34" charset="0"/>
              </a:rPr>
              <a:t>, </a:t>
            </a:r>
            <a:r>
              <a:rPr lang="zh-CN" altLang="en-US" sz="600" kern="100" dirty="0">
                <a:effectLst/>
                <a:latin typeface="Arial" panose="020B0604020202020204" pitchFamily="34" charset="0"/>
                <a:ea typeface="微软雅黑" panose="020B0503020204020204" pitchFamily="34" charset="-122"/>
                <a:sym typeface="Arial" panose="020B0604020202020204" pitchFamily="34" charset="0"/>
              </a:rPr>
              <a:t>刘富光</a:t>
            </a:r>
            <a:r>
              <a:rPr lang="en-US" altLang="zh-CN" sz="600" kern="100" dirty="0">
                <a:effectLst/>
                <a:latin typeface="Arial" panose="020B0604020202020204" pitchFamily="34" charset="0"/>
                <a:ea typeface="微软雅黑" panose="020B0503020204020204" pitchFamily="34" charset="-122"/>
                <a:sym typeface="Arial" panose="020B0604020202020204" pitchFamily="34" charset="0"/>
              </a:rPr>
              <a:t>, </a:t>
            </a:r>
            <a:r>
              <a:rPr lang="zh-CN" altLang="en-US" sz="600" kern="100" dirty="0">
                <a:effectLst/>
                <a:latin typeface="Arial" panose="020B0604020202020204" pitchFamily="34" charset="0"/>
                <a:ea typeface="微软雅黑" panose="020B0503020204020204" pitchFamily="34" charset="-122"/>
                <a:sym typeface="Arial" panose="020B0604020202020204" pitchFamily="34" charset="0"/>
              </a:rPr>
              <a:t>陈光谨</a:t>
            </a:r>
            <a:r>
              <a:rPr lang="en-US" altLang="zh-CN" sz="600" kern="100" dirty="0">
                <a:effectLst/>
                <a:latin typeface="Arial" panose="020B0604020202020204" pitchFamily="34" charset="0"/>
                <a:ea typeface="微软雅黑" panose="020B0503020204020204" pitchFamily="34" charset="-122"/>
                <a:sym typeface="Arial" panose="020B0604020202020204" pitchFamily="34" charset="0"/>
              </a:rPr>
              <a:t>, </a:t>
            </a:r>
            <a:r>
              <a:rPr lang="zh-CN" altLang="en-US" sz="600" kern="100" dirty="0">
                <a:effectLst/>
                <a:latin typeface="Arial" panose="020B0604020202020204" pitchFamily="34" charset="0"/>
                <a:ea typeface="微软雅黑" panose="020B0503020204020204" pitchFamily="34" charset="-122"/>
                <a:sym typeface="Arial" panose="020B0604020202020204" pitchFamily="34" charset="0"/>
              </a:rPr>
              <a:t>等</a:t>
            </a:r>
            <a:r>
              <a:rPr lang="en-US" altLang="zh-CN" sz="600" kern="100" dirty="0">
                <a:effectLst/>
                <a:latin typeface="Arial" panose="020B0604020202020204" pitchFamily="34" charset="0"/>
                <a:ea typeface="微软雅黑" panose="020B0503020204020204" pitchFamily="34" charset="-122"/>
                <a:sym typeface="Arial" panose="020B0604020202020204" pitchFamily="34" charset="0"/>
              </a:rPr>
              <a:t>. </a:t>
            </a:r>
            <a:r>
              <a:rPr lang="zh-CN" altLang="en-US" sz="600" kern="100" dirty="0">
                <a:effectLst/>
                <a:latin typeface="Arial" panose="020B0604020202020204" pitchFamily="34" charset="0"/>
                <a:ea typeface="微软雅黑" panose="020B0503020204020204" pitchFamily="34" charset="-122"/>
                <a:sym typeface="Arial" panose="020B0604020202020204" pitchFamily="34" charset="0"/>
              </a:rPr>
              <a:t>丙卡特罗气雾剂与喘乐宁气雾剂治疗支气管哮喘随机对照多中心临床试验</a:t>
            </a:r>
            <a:r>
              <a:rPr lang="en-US" altLang="zh-CN" sz="600" kern="100" dirty="0">
                <a:effectLst/>
                <a:latin typeface="Arial" panose="020B0604020202020204" pitchFamily="34" charset="0"/>
                <a:ea typeface="微软雅黑" panose="020B0503020204020204" pitchFamily="34" charset="-122"/>
                <a:sym typeface="Arial" panose="020B0604020202020204" pitchFamily="34" charset="0"/>
              </a:rPr>
              <a:t>[J]. </a:t>
            </a:r>
            <a:r>
              <a:rPr lang="zh-CN" altLang="en-US" sz="600" kern="100" dirty="0">
                <a:effectLst/>
                <a:latin typeface="Arial" panose="020B0604020202020204" pitchFamily="34" charset="0"/>
                <a:ea typeface="微软雅黑" panose="020B0503020204020204" pitchFamily="34" charset="-122"/>
                <a:sym typeface="Arial" panose="020B0604020202020204" pitchFamily="34" charset="0"/>
              </a:rPr>
              <a:t>中国临床药理学杂志</a:t>
            </a:r>
            <a:r>
              <a:rPr lang="en-US" altLang="zh-CN" sz="600" kern="100" dirty="0">
                <a:effectLst/>
                <a:latin typeface="Arial" panose="020B0604020202020204" pitchFamily="34" charset="0"/>
                <a:ea typeface="微软雅黑" panose="020B0503020204020204" pitchFamily="34" charset="-122"/>
                <a:sym typeface="Arial" panose="020B0604020202020204" pitchFamily="34" charset="0"/>
              </a:rPr>
              <a:t>, 2002, 18(4): 268-271.</a:t>
            </a:r>
            <a:endParaRPr lang="zh-CN" altLang="zh-CN" sz="500" kern="100" dirty="0">
              <a:effectLst/>
              <a:latin typeface="Arial" panose="020B0604020202020204" pitchFamily="34" charset="0"/>
              <a:ea typeface="微软雅黑" panose="020B0503020204020204" pitchFamily="34" charset="-122"/>
              <a:sym typeface="Arial" panose="020B0604020202020204" pitchFamily="34" charset="0"/>
            </a:endParaRPr>
          </a:p>
        </p:txBody>
      </p:sp>
      <p:sp>
        <p:nvSpPr>
          <p:cNvPr id="96" name="文本框 95"/>
          <p:cNvSpPr txBox="1"/>
          <p:nvPr/>
        </p:nvSpPr>
        <p:spPr>
          <a:xfrm>
            <a:off x="461024" y="5153382"/>
            <a:ext cx="10930948" cy="752770"/>
          </a:xfrm>
          <a:prstGeom prst="rect">
            <a:avLst/>
          </a:prstGeom>
          <a:noFill/>
        </p:spPr>
        <p:txBody>
          <a:bodyPr wrap="square">
            <a:spAutoFit/>
          </a:bodyPr>
          <a:lstStyle/>
          <a:p>
            <a:pPr algn="just">
              <a:lnSpc>
                <a:spcPct val="125000"/>
              </a:lnSpc>
            </a:pPr>
            <a:r>
              <a:rPr lang="zh-CN" altLang="en-US" b="1" kern="100" dirty="0">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药品上市审评报告：</a:t>
            </a:r>
            <a:r>
              <a:rPr lang="zh-CN" altLang="en-US" kern="100" dirty="0">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a:t>
            </a:r>
            <a:r>
              <a:rPr lang="zh-CN" altLang="zh-CN" kern="1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不管是在国外人群还是在国内人群，盐酸丙卡特罗经口吸入制剂的获益风险特征明确，吸入用盐酸丙卡特罗溶液</a:t>
            </a:r>
            <a:r>
              <a:rPr lang="zh-CN" altLang="zh-CN" b="1" i="1" kern="100" dirty="0">
                <a:solidFill>
                  <a:srgbClr val="E47D13"/>
                </a:solidFill>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在中国上市的风险较小</a:t>
            </a:r>
            <a:r>
              <a:rPr lang="zh-CN" altLang="en-US" b="1" i="1" kern="100" dirty="0">
                <a:solidFill>
                  <a:srgbClr val="E47D13"/>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a:t>
            </a:r>
            <a:r>
              <a:rPr lang="zh-CN" altLang="zh-CN" b="1" kern="100" dirty="0">
                <a:solidFill>
                  <a:srgbClr val="E47D13"/>
                </a:solidFill>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评估其临床受益远高于风险。</a:t>
            </a:r>
            <a:r>
              <a:rPr lang="zh-CN" altLang="en-US" kern="1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a:t>
            </a:r>
            <a:endParaRPr lang="zh-CN" altLang="zh-CN" kern="1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69" name="矩形 68"/>
          <p:cNvSpPr/>
          <p:nvPr/>
        </p:nvSpPr>
        <p:spPr>
          <a:xfrm>
            <a:off x="13097" y="-6570"/>
            <a:ext cx="1421067" cy="617575"/>
          </a:xfrm>
          <a:prstGeom prst="rect">
            <a:avLst/>
          </a:prstGeom>
          <a:solidFill>
            <a:srgbClr val="EAF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b="1" dirty="0">
                <a:solidFill>
                  <a:schemeClr val="tx1"/>
                </a:solidFill>
                <a:latin typeface="Arial" panose="020B0604020202020204" pitchFamily="34" charset="0"/>
                <a:ea typeface="微软雅黑" panose="020B0503020204020204" pitchFamily="34" charset="-122"/>
                <a:sym typeface="Arial" panose="020B0604020202020204" pitchFamily="34" charset="0"/>
              </a:rPr>
              <a:t>有效性</a:t>
            </a:r>
          </a:p>
        </p:txBody>
      </p:sp>
      <p:grpSp>
        <p:nvGrpSpPr>
          <p:cNvPr id="48" name="组合 47"/>
          <p:cNvGrpSpPr/>
          <p:nvPr/>
        </p:nvGrpSpPr>
        <p:grpSpPr>
          <a:xfrm>
            <a:off x="7809612" y="2387872"/>
            <a:ext cx="4052511" cy="2422811"/>
            <a:chOff x="4483939" y="2156968"/>
            <a:chExt cx="3868843" cy="2215134"/>
          </a:xfrm>
        </p:grpSpPr>
        <p:grpSp>
          <p:nvGrpSpPr>
            <p:cNvPr id="55" name="îśḷîdê"/>
            <p:cNvGrpSpPr/>
            <p:nvPr/>
          </p:nvGrpSpPr>
          <p:grpSpPr>
            <a:xfrm>
              <a:off x="4483941" y="2156968"/>
              <a:ext cx="3868841" cy="943313"/>
              <a:chOff x="4767073" y="1556547"/>
              <a:chExt cx="4911218" cy="644744"/>
            </a:xfrm>
          </p:grpSpPr>
          <p:sp>
            <p:nvSpPr>
              <p:cNvPr id="82" name="iślîḍê"/>
              <p:cNvSpPr/>
              <p:nvPr/>
            </p:nvSpPr>
            <p:spPr>
              <a:xfrm>
                <a:off x="6880560" y="1556547"/>
                <a:ext cx="2797731" cy="628882"/>
              </a:xfrm>
              <a:prstGeom prst="rect">
                <a:avLst/>
              </a:prstGeom>
            </p:spPr>
            <p:txBody>
              <a:bodyPr wrap="square" lIns="91440" tIns="45720" rIns="91440" bIns="45720" anchor="ctr">
                <a:noAutofit/>
              </a:bodyPr>
              <a:lstStyle/>
              <a:p>
                <a:pPr marL="171450" indent="-171450">
                  <a:lnSpc>
                    <a:spcPct val="120000"/>
                  </a:lnSpc>
                  <a:buFont typeface="Arial" panose="020B0604020202020204" pitchFamily="34" charset="0"/>
                  <a:buChar char="•"/>
                </a:pPr>
                <a:r>
                  <a:rPr lang="zh-CN" altLang="en-US" sz="1100" dirty="0">
                    <a:latin typeface="Arial" panose="020B0604020202020204" pitchFamily="34" charset="0"/>
                    <a:ea typeface="微软雅黑" panose="020B0503020204020204" pitchFamily="34" charset="-122"/>
                    <a:sym typeface="Arial" panose="020B0604020202020204" pitchFamily="34" charset="0"/>
                  </a:rPr>
                  <a:t>中国、</a:t>
                </a:r>
                <a:r>
                  <a:rPr lang="en-US" altLang="zh-CN" sz="1100" dirty="0">
                    <a:latin typeface="Arial" panose="020B0604020202020204" pitchFamily="34" charset="0"/>
                    <a:ea typeface="微软雅黑" panose="020B0503020204020204" pitchFamily="34" charset="-122"/>
                    <a:sym typeface="Arial" panose="020B0604020202020204" pitchFamily="34" charset="0"/>
                  </a:rPr>
                  <a:t>161</a:t>
                </a:r>
                <a:r>
                  <a:rPr lang="zh-CN" altLang="en-US" sz="1100" dirty="0">
                    <a:latin typeface="Arial" panose="020B0604020202020204" pitchFamily="34" charset="0"/>
                    <a:ea typeface="微软雅黑" panose="020B0503020204020204" pitchFamily="34" charset="-122"/>
                    <a:sym typeface="Arial" panose="020B0604020202020204" pitchFamily="34" charset="0"/>
                  </a:rPr>
                  <a:t>例</a:t>
                </a:r>
                <a:r>
                  <a:rPr lang="en-US" altLang="zh-CN" sz="1100" dirty="0">
                    <a:latin typeface="Arial" panose="020B0604020202020204" pitchFamily="34" charset="0"/>
                    <a:ea typeface="微软雅黑" panose="020B0503020204020204" pitchFamily="34" charset="-122"/>
                    <a:sym typeface="Arial" panose="020B0604020202020204" pitchFamily="34" charset="0"/>
                  </a:rPr>
                  <a:t>vs162</a:t>
                </a:r>
                <a:r>
                  <a:rPr lang="zh-CN" altLang="en-US" sz="1100" dirty="0">
                    <a:latin typeface="Arial" panose="020B0604020202020204" pitchFamily="34" charset="0"/>
                    <a:ea typeface="微软雅黑" panose="020B0503020204020204" pitchFamily="34" charset="-122"/>
                    <a:sym typeface="Arial" panose="020B0604020202020204" pitchFamily="34" charset="0"/>
                  </a:rPr>
                  <a:t>例、</a:t>
                </a:r>
                <a:endParaRPr lang="en-US" altLang="zh-CN" sz="1100" dirty="0">
                  <a:latin typeface="Arial" panose="020B0604020202020204" pitchFamily="34" charset="0"/>
                  <a:ea typeface="微软雅黑" panose="020B0503020204020204" pitchFamily="34" charset="-122"/>
                  <a:sym typeface="Arial" panose="020B0604020202020204" pitchFamily="34" charset="0"/>
                </a:endParaRPr>
              </a:p>
              <a:p>
                <a:pPr marL="171450" indent="-171450">
                  <a:lnSpc>
                    <a:spcPct val="120000"/>
                  </a:lnSpc>
                  <a:buFont typeface="Arial" panose="020B0604020202020204" pitchFamily="34" charset="0"/>
                  <a:buChar char="•"/>
                </a:pPr>
                <a:r>
                  <a:rPr lang="zh-CN" altLang="en-US" sz="1100" dirty="0">
                    <a:latin typeface="Arial" panose="020B0604020202020204" pitchFamily="34" charset="0"/>
                    <a:ea typeface="微软雅黑" panose="020B0503020204020204" pitchFamily="34" charset="-122"/>
                    <a:sym typeface="Arial" panose="020B0604020202020204" pitchFamily="34" charset="0"/>
                  </a:rPr>
                  <a:t>上市后临床研究</a:t>
                </a:r>
                <a:endParaRPr lang="en-US" altLang="zh-CN" sz="1100" dirty="0">
                  <a:latin typeface="Arial" panose="020B0604020202020204" pitchFamily="34" charset="0"/>
                  <a:ea typeface="微软雅黑" panose="020B0503020204020204" pitchFamily="34" charset="-122"/>
                  <a:sym typeface="Arial" panose="020B0604020202020204" pitchFamily="34" charset="0"/>
                </a:endParaRPr>
              </a:p>
              <a:p>
                <a:pPr marL="171450" indent="-171450">
                  <a:lnSpc>
                    <a:spcPct val="120000"/>
                  </a:lnSpc>
                  <a:buFont typeface="Arial" panose="020B0604020202020204" pitchFamily="34" charset="0"/>
                  <a:buChar char="•"/>
                </a:pPr>
                <a:r>
                  <a:rPr lang="en-US" altLang="zh-CN" sz="1100" dirty="0">
                    <a:latin typeface="Arial" panose="020B0604020202020204" pitchFamily="34" charset="0"/>
                    <a:ea typeface="微软雅黑" panose="020B0503020204020204" pitchFamily="34" charset="-122"/>
                    <a:sym typeface="Arial" panose="020B0604020202020204" pitchFamily="34" charset="0"/>
                  </a:rPr>
                  <a:t>5min</a:t>
                </a:r>
                <a:r>
                  <a:rPr lang="zh-CN" altLang="en-US" sz="1100" dirty="0">
                    <a:latin typeface="Arial" panose="020B0604020202020204" pitchFamily="34" charset="0"/>
                    <a:ea typeface="微软雅黑" panose="020B0503020204020204" pitchFamily="34" charset="-122"/>
                    <a:sym typeface="Arial" panose="020B0604020202020204" pitchFamily="34" charset="0"/>
                  </a:rPr>
                  <a:t>后</a:t>
                </a:r>
                <a:r>
                  <a:rPr lang="en-US" altLang="zh-CN" sz="1100" dirty="0">
                    <a:latin typeface="Arial" panose="020B0604020202020204" pitchFamily="34" charset="0"/>
                    <a:ea typeface="微软雅黑" panose="020B0503020204020204" pitchFamily="34" charset="-122"/>
                    <a:sym typeface="Arial" panose="020B0604020202020204" pitchFamily="34" charset="0"/>
                  </a:rPr>
                  <a:t>FEV</a:t>
                </a:r>
                <a:r>
                  <a:rPr lang="en-US" altLang="zh-CN" sz="1100" baseline="-25000" dirty="0">
                    <a:latin typeface="Arial" panose="020B0604020202020204" pitchFamily="34" charset="0"/>
                    <a:ea typeface="微软雅黑" panose="020B0503020204020204" pitchFamily="34" charset="-122"/>
                    <a:sym typeface="Arial" panose="020B0604020202020204" pitchFamily="34" charset="0"/>
                  </a:rPr>
                  <a:t>I</a:t>
                </a:r>
                <a:r>
                  <a:rPr lang="zh-CN" altLang="en-US" sz="1100" dirty="0">
                    <a:latin typeface="Arial" panose="020B0604020202020204" pitchFamily="34" charset="0"/>
                    <a:ea typeface="微软雅黑" panose="020B0503020204020204" pitchFamily="34" charset="-122"/>
                    <a:sym typeface="Arial" panose="020B0604020202020204" pitchFamily="34" charset="0"/>
                  </a:rPr>
                  <a:t>起效率</a:t>
                </a:r>
                <a:r>
                  <a:rPr lang="en-US" altLang="zh-CN" sz="1100" b="1" dirty="0">
                    <a:solidFill>
                      <a:srgbClr val="F0861C"/>
                    </a:solidFill>
                    <a:latin typeface="Arial" panose="020B0604020202020204" pitchFamily="34" charset="0"/>
                    <a:ea typeface="微软雅黑" panose="020B0503020204020204" pitchFamily="34" charset="-122"/>
                    <a:sym typeface="Arial" panose="020B0604020202020204" pitchFamily="34" charset="0"/>
                  </a:rPr>
                  <a:t>80%vs67%</a:t>
                </a:r>
              </a:p>
              <a:p>
                <a:pPr marL="171450" indent="-171450">
                  <a:lnSpc>
                    <a:spcPct val="120000"/>
                  </a:lnSpc>
                  <a:buFont typeface="Arial" panose="020B0604020202020204" pitchFamily="34" charset="0"/>
                  <a:buChar char="•"/>
                </a:pPr>
                <a:r>
                  <a:rPr lang="en-US" altLang="zh-CN" sz="1100" dirty="0">
                    <a:latin typeface="Arial" panose="020B0604020202020204" pitchFamily="34" charset="0"/>
                    <a:ea typeface="微软雅黑" panose="020B0503020204020204" pitchFamily="34" charset="-122"/>
                    <a:sym typeface="Arial" panose="020B0604020202020204" pitchFamily="34" charset="0"/>
                  </a:rPr>
                  <a:t>6h</a:t>
                </a:r>
                <a:r>
                  <a:rPr lang="zh-CN" altLang="en-US" sz="1100" dirty="0">
                    <a:latin typeface="Arial" panose="020B0604020202020204" pitchFamily="34" charset="0"/>
                    <a:ea typeface="微软雅黑" panose="020B0503020204020204" pitchFamily="34" charset="-122"/>
                    <a:sym typeface="Arial" panose="020B0604020202020204" pitchFamily="34" charset="0"/>
                  </a:rPr>
                  <a:t>后咳嗽改善率</a:t>
                </a:r>
                <a:r>
                  <a:rPr lang="en-US" altLang="zh-CN" sz="1100" b="1" dirty="0">
                    <a:solidFill>
                      <a:srgbClr val="F0861C"/>
                    </a:solidFill>
                    <a:latin typeface="Arial" panose="020B0604020202020204" pitchFamily="34" charset="0"/>
                    <a:ea typeface="微软雅黑" panose="020B0503020204020204" pitchFamily="34" charset="-122"/>
                    <a:sym typeface="Arial" panose="020B0604020202020204" pitchFamily="34" charset="0"/>
                  </a:rPr>
                  <a:t>96%vs89%</a:t>
                </a:r>
              </a:p>
            </p:txBody>
          </p:sp>
          <p:sp>
            <p:nvSpPr>
              <p:cNvPr id="83" name="îṥļíďè"/>
              <p:cNvSpPr/>
              <p:nvPr/>
            </p:nvSpPr>
            <p:spPr>
              <a:xfrm>
                <a:off x="4767073" y="1557083"/>
                <a:ext cx="2372105" cy="644208"/>
              </a:xfrm>
              <a:prstGeom prst="homePlate">
                <a:avLst/>
              </a:prstGeom>
              <a:solidFill>
                <a:srgbClr val="E4E6EA"/>
              </a:solidFill>
              <a:effectLst>
                <a:outerShdw dist="38100" sx="101000" sy="101000" algn="l" rotWithShape="0">
                  <a:schemeClr val="tx1">
                    <a:lumMod val="50000"/>
                    <a:lumOff val="50000"/>
                    <a:alpha val="14000"/>
                  </a:schemeClr>
                </a:outerShdw>
              </a:effectLst>
            </p:spPr>
            <p:txBody>
              <a:bodyPr wrap="square" lIns="91440" tIns="45720" rIns="91440" bIns="45720" anchor="ctr">
                <a:normAutofit/>
              </a:bodyPr>
              <a:lstStyle/>
              <a:p>
                <a:pPr algn="ctr">
                  <a:lnSpc>
                    <a:spcPct val="120000"/>
                  </a:lnSpc>
                </a:pPr>
                <a:r>
                  <a:rPr lang="zh-CN" altLang="en-US" sz="1400" i="1" dirty="0">
                    <a:latin typeface="Arial" panose="020B0604020202020204" pitchFamily="34" charset="0"/>
                    <a:ea typeface="微软雅黑" panose="020B0503020204020204" pitchFamily="34" charset="-122"/>
                    <a:sym typeface="Arial" panose="020B0604020202020204" pitchFamily="34" charset="0"/>
                  </a:rPr>
                  <a:t>原研盐酸丙卡特罗粉雾剂 </a:t>
                </a:r>
                <a:r>
                  <a:rPr lang="en-US" altLang="zh-CN" sz="1400" i="1" dirty="0">
                    <a:latin typeface="Arial" panose="020B0604020202020204" pitchFamily="34" charset="0"/>
                    <a:ea typeface="微软雅黑" panose="020B0503020204020204" pitchFamily="34" charset="-122"/>
                    <a:sym typeface="Arial" panose="020B0604020202020204" pitchFamily="34" charset="0"/>
                  </a:rPr>
                  <a:t>vs </a:t>
                </a:r>
                <a:r>
                  <a:rPr lang="zh-CN" altLang="en-US" sz="1400" i="1" dirty="0">
                    <a:latin typeface="Arial" panose="020B0604020202020204" pitchFamily="34" charset="0"/>
                    <a:ea typeface="微软雅黑" panose="020B0503020204020204" pitchFamily="34" charset="-122"/>
                    <a:sym typeface="Arial" panose="020B0604020202020204" pitchFamily="34" charset="0"/>
                  </a:rPr>
                  <a:t>硫酸沙丁胺醇吸入气雾剂</a:t>
                </a:r>
                <a:endParaRPr lang="en-US" altLang="zh-CN" sz="1400" i="1"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1" name="ïŝḷïḑè"/>
            <p:cNvGrpSpPr/>
            <p:nvPr/>
          </p:nvGrpSpPr>
          <p:grpSpPr>
            <a:xfrm>
              <a:off x="4483941" y="3339408"/>
              <a:ext cx="3820699" cy="1032694"/>
              <a:chOff x="4767073" y="1340457"/>
              <a:chExt cx="4850104" cy="705834"/>
            </a:xfrm>
          </p:grpSpPr>
          <p:sp>
            <p:nvSpPr>
              <p:cNvPr id="75" name="i$liḍé"/>
              <p:cNvSpPr/>
              <p:nvPr/>
            </p:nvSpPr>
            <p:spPr>
              <a:xfrm>
                <a:off x="6937793" y="1341218"/>
                <a:ext cx="2679384" cy="705073"/>
              </a:xfrm>
              <a:prstGeom prst="rect">
                <a:avLst/>
              </a:prstGeom>
            </p:spPr>
            <p:txBody>
              <a:bodyPr wrap="square" lIns="91440" tIns="45720" rIns="91440" bIns="45720" anchor="ctr">
                <a:noAutofit/>
              </a:bodyPr>
              <a:lstStyle/>
              <a:p>
                <a:pPr marL="171450" indent="-171450">
                  <a:lnSpc>
                    <a:spcPct val="120000"/>
                  </a:lnSpc>
                  <a:buFont typeface="Arial" panose="020B0604020202020204" pitchFamily="34" charset="0"/>
                  <a:buChar char="•"/>
                </a:pPr>
                <a:r>
                  <a:rPr lang="zh-CN" altLang="en-US" sz="1100" dirty="0">
                    <a:latin typeface="Arial" panose="020B0604020202020204" pitchFamily="34" charset="0"/>
                    <a:ea typeface="微软雅黑" panose="020B0503020204020204" pitchFamily="34" charset="-122"/>
                    <a:sym typeface="Arial" panose="020B0604020202020204" pitchFamily="34" charset="0"/>
                  </a:rPr>
                  <a:t>中国、</a:t>
                </a:r>
                <a:r>
                  <a:rPr lang="en-US" altLang="zh-CN" sz="1100" dirty="0">
                    <a:latin typeface="Arial" panose="020B0604020202020204" pitchFamily="34" charset="0"/>
                    <a:ea typeface="微软雅黑" panose="020B0503020204020204" pitchFamily="34" charset="-122"/>
                    <a:sym typeface="Arial" panose="020B0604020202020204" pitchFamily="34" charset="0"/>
                  </a:rPr>
                  <a:t>61</a:t>
                </a:r>
                <a:r>
                  <a:rPr lang="zh-CN" altLang="en-US" sz="1100" dirty="0">
                    <a:latin typeface="Arial" panose="020B0604020202020204" pitchFamily="34" charset="0"/>
                    <a:ea typeface="微软雅黑" panose="020B0503020204020204" pitchFamily="34" charset="-122"/>
                    <a:sym typeface="Arial" panose="020B0604020202020204" pitchFamily="34" charset="0"/>
                  </a:rPr>
                  <a:t>例</a:t>
                </a:r>
                <a:r>
                  <a:rPr lang="en-US" altLang="zh-CN" sz="1100" dirty="0">
                    <a:latin typeface="Arial" panose="020B0604020202020204" pitchFamily="34" charset="0"/>
                    <a:ea typeface="微软雅黑" panose="020B0503020204020204" pitchFamily="34" charset="-122"/>
                    <a:sym typeface="Arial" panose="020B0604020202020204" pitchFamily="34" charset="0"/>
                  </a:rPr>
                  <a:t>vs60</a:t>
                </a:r>
                <a:r>
                  <a:rPr lang="zh-CN" altLang="en-US" sz="1100" dirty="0">
                    <a:latin typeface="Arial" panose="020B0604020202020204" pitchFamily="34" charset="0"/>
                    <a:ea typeface="微软雅黑" panose="020B0503020204020204" pitchFamily="34" charset="-122"/>
                    <a:sym typeface="Arial" panose="020B0604020202020204" pitchFamily="34" charset="0"/>
                  </a:rPr>
                  <a:t>例</a:t>
                </a:r>
                <a:endParaRPr lang="en-US" altLang="zh-CN" sz="1100" dirty="0">
                  <a:latin typeface="Arial" panose="020B0604020202020204" pitchFamily="34" charset="0"/>
                  <a:ea typeface="微软雅黑" panose="020B0503020204020204" pitchFamily="34" charset="-122"/>
                  <a:sym typeface="Arial" panose="020B0604020202020204" pitchFamily="34" charset="0"/>
                </a:endParaRPr>
              </a:p>
              <a:p>
                <a:pPr marL="171450" indent="-171450">
                  <a:lnSpc>
                    <a:spcPct val="120000"/>
                  </a:lnSpc>
                  <a:buFont typeface="Arial" panose="020B0604020202020204" pitchFamily="34" charset="0"/>
                  <a:buChar char="•"/>
                </a:pPr>
                <a:r>
                  <a:rPr lang="zh-CN" altLang="en-US" sz="1100" dirty="0">
                    <a:latin typeface="Arial" panose="020B0604020202020204" pitchFamily="34" charset="0"/>
                    <a:ea typeface="微软雅黑" panose="020B0503020204020204" pitchFamily="34" charset="-122"/>
                    <a:sym typeface="Arial" panose="020B0604020202020204" pitchFamily="34" charset="0"/>
                  </a:rPr>
                  <a:t>上市后临床研究</a:t>
                </a:r>
                <a:endParaRPr lang="en-US" altLang="zh-CN" sz="1100" dirty="0">
                  <a:latin typeface="Arial" panose="020B0604020202020204" pitchFamily="34" charset="0"/>
                  <a:ea typeface="微软雅黑" panose="020B0503020204020204" pitchFamily="34" charset="-122"/>
                  <a:sym typeface="Arial" panose="020B0604020202020204" pitchFamily="34" charset="0"/>
                </a:endParaRPr>
              </a:p>
              <a:p>
                <a:pPr marL="171450" indent="-171450">
                  <a:lnSpc>
                    <a:spcPct val="120000"/>
                  </a:lnSpc>
                  <a:buFont typeface="Arial" panose="020B0604020202020204" pitchFamily="34" charset="0"/>
                  <a:buChar char="•"/>
                </a:pPr>
                <a:r>
                  <a:rPr lang="zh-CN" altLang="en-US" sz="1100" dirty="0">
                    <a:latin typeface="Arial" panose="020B0604020202020204" pitchFamily="34" charset="0"/>
                    <a:ea typeface="微软雅黑" panose="020B0503020204020204" pitchFamily="34" charset="-122"/>
                    <a:sym typeface="Arial" panose="020B0604020202020204" pitchFamily="34" charset="0"/>
                  </a:rPr>
                  <a:t>治疗</a:t>
                </a:r>
                <a:r>
                  <a:rPr lang="en-US" altLang="zh-CN" sz="1100" dirty="0">
                    <a:latin typeface="Arial" panose="020B0604020202020204" pitchFamily="34" charset="0"/>
                    <a:ea typeface="微软雅黑" panose="020B0503020204020204" pitchFamily="34" charset="-122"/>
                    <a:sym typeface="Arial" panose="020B0604020202020204" pitchFamily="34" charset="0"/>
                  </a:rPr>
                  <a:t>7d</a:t>
                </a:r>
                <a:r>
                  <a:rPr lang="zh-CN" altLang="en-US" sz="1100" dirty="0">
                    <a:latin typeface="Arial" panose="020B0604020202020204" pitchFamily="34" charset="0"/>
                    <a:ea typeface="微软雅黑" panose="020B0503020204020204" pitchFamily="34" charset="-122"/>
                    <a:sym typeface="Arial" panose="020B0604020202020204" pitchFamily="34" charset="0"/>
                  </a:rPr>
                  <a:t>临床疗效</a:t>
                </a:r>
                <a:r>
                  <a:rPr lang="en-US" altLang="zh-CN" sz="1100" b="1" dirty="0">
                    <a:solidFill>
                      <a:srgbClr val="F0861C"/>
                    </a:solidFill>
                    <a:latin typeface="Arial" panose="020B0604020202020204" pitchFamily="34" charset="0"/>
                    <a:ea typeface="微软雅黑" panose="020B0503020204020204" pitchFamily="34" charset="-122"/>
                    <a:sym typeface="Arial" panose="020B0604020202020204" pitchFamily="34" charset="0"/>
                  </a:rPr>
                  <a:t>89%vs78%</a:t>
                </a:r>
              </a:p>
              <a:p>
                <a:pPr marL="171450" indent="-171450">
                  <a:lnSpc>
                    <a:spcPct val="120000"/>
                  </a:lnSpc>
                  <a:buFont typeface="Arial" panose="020B0604020202020204" pitchFamily="34" charset="0"/>
                  <a:buChar char="•"/>
                </a:pPr>
                <a:r>
                  <a:rPr lang="zh-CN" altLang="en-US" sz="1100" dirty="0">
                    <a:latin typeface="Arial" panose="020B0604020202020204" pitchFamily="34" charset="0"/>
                    <a:ea typeface="微软雅黑" panose="020B0503020204020204" pitchFamily="34" charset="-122"/>
                    <a:sym typeface="Arial" panose="020B0604020202020204" pitchFamily="34" charset="0"/>
                  </a:rPr>
                  <a:t>治疗</a:t>
                </a:r>
                <a:r>
                  <a:rPr lang="en-US" altLang="zh-CN" sz="1100" dirty="0">
                    <a:latin typeface="Arial" panose="020B0604020202020204" pitchFamily="34" charset="0"/>
                    <a:ea typeface="微软雅黑" panose="020B0503020204020204" pitchFamily="34" charset="-122"/>
                    <a:sym typeface="Arial" panose="020B0604020202020204" pitchFamily="34" charset="0"/>
                  </a:rPr>
                  <a:t>7d</a:t>
                </a:r>
                <a:r>
                  <a:rPr lang="zh-CN" altLang="en-US" sz="1100" dirty="0">
                    <a:latin typeface="Arial" panose="020B0604020202020204" pitchFamily="34" charset="0"/>
                    <a:ea typeface="微软雅黑" panose="020B0503020204020204" pitchFamily="34" charset="-122"/>
                    <a:sym typeface="Arial" panose="020B0604020202020204" pitchFamily="34" charset="0"/>
                  </a:rPr>
                  <a:t>肺功能疗效</a:t>
                </a:r>
                <a:r>
                  <a:rPr lang="en-US" altLang="zh-CN" sz="1100" b="1" dirty="0">
                    <a:solidFill>
                      <a:srgbClr val="F0861C"/>
                    </a:solidFill>
                    <a:latin typeface="Arial" panose="020B0604020202020204" pitchFamily="34" charset="0"/>
                    <a:ea typeface="微软雅黑" panose="020B0503020204020204" pitchFamily="34" charset="-122"/>
                    <a:sym typeface="Arial" panose="020B0604020202020204" pitchFamily="34" charset="0"/>
                  </a:rPr>
                  <a:t>77%vs58%</a:t>
                </a:r>
              </a:p>
              <a:p>
                <a:pPr marL="171450" indent="-171450">
                  <a:lnSpc>
                    <a:spcPct val="120000"/>
                  </a:lnSpc>
                  <a:buFont typeface="Arial" panose="020B0604020202020204" pitchFamily="34" charset="0"/>
                  <a:buChar char="•"/>
                </a:pPr>
                <a:r>
                  <a:rPr lang="zh-CN" altLang="en-US" sz="1100" dirty="0">
                    <a:latin typeface="Arial" panose="020B0604020202020204" pitchFamily="34" charset="0"/>
                    <a:ea typeface="微软雅黑" panose="020B0503020204020204" pitchFamily="34" charset="-122"/>
                    <a:sym typeface="Arial" panose="020B0604020202020204" pitchFamily="34" charset="0"/>
                  </a:rPr>
                  <a:t>不良反应发生率</a:t>
                </a:r>
                <a:r>
                  <a:rPr lang="en-US" altLang="zh-CN" sz="1100" b="1" dirty="0">
                    <a:solidFill>
                      <a:srgbClr val="F0861C"/>
                    </a:solidFill>
                    <a:latin typeface="Arial" panose="020B0604020202020204" pitchFamily="34" charset="0"/>
                    <a:ea typeface="微软雅黑" panose="020B0503020204020204" pitchFamily="34" charset="-122"/>
                    <a:sym typeface="Arial" panose="020B0604020202020204" pitchFamily="34" charset="0"/>
                  </a:rPr>
                  <a:t>9.9%vs11.7%</a:t>
                </a:r>
              </a:p>
              <a:p>
                <a:pPr marL="171450" indent="-171450">
                  <a:lnSpc>
                    <a:spcPct val="120000"/>
                  </a:lnSpc>
                  <a:buFont typeface="Arial" panose="020B0604020202020204" pitchFamily="34" charset="0"/>
                  <a:buChar char="•"/>
                </a:pPr>
                <a:endParaRPr lang="en-US" altLang="zh-CN"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76" name="ísḻïďê"/>
              <p:cNvSpPr/>
              <p:nvPr/>
            </p:nvSpPr>
            <p:spPr>
              <a:xfrm>
                <a:off x="4767073" y="1340457"/>
                <a:ext cx="2372105" cy="701697"/>
              </a:xfrm>
              <a:prstGeom prst="homePlate">
                <a:avLst/>
              </a:prstGeom>
              <a:solidFill>
                <a:srgbClr val="D0E5F4"/>
              </a:solidFill>
              <a:effectLst>
                <a:outerShdw dist="38100" sx="101000" sy="101000" algn="l" rotWithShape="0">
                  <a:schemeClr val="tx1">
                    <a:lumMod val="50000"/>
                    <a:lumOff val="50000"/>
                    <a:alpha val="14000"/>
                  </a:schemeClr>
                </a:outerShdw>
              </a:effectLst>
            </p:spPr>
            <p:txBody>
              <a:bodyPr wrap="square" lIns="91440" tIns="45720" rIns="91440" bIns="45720" anchor="ctr">
                <a:noAutofit/>
              </a:bodyPr>
              <a:lstStyle/>
              <a:p>
                <a:pPr algn="ctr"/>
                <a:r>
                  <a:rPr lang="zh-CN" altLang="en-US" sz="1400" i="1" dirty="0">
                    <a:latin typeface="Arial" panose="020B0604020202020204" pitchFamily="34" charset="0"/>
                    <a:ea typeface="微软雅黑" panose="020B0503020204020204" pitchFamily="34" charset="-122"/>
                    <a:sym typeface="Arial" panose="020B0604020202020204" pitchFamily="34" charset="0"/>
                  </a:rPr>
                  <a:t>仿制盐酸丙卡特罗气雾剂</a:t>
                </a:r>
                <a:r>
                  <a:rPr lang="en-US" altLang="zh-CN" sz="1400" i="1" dirty="0">
                    <a:latin typeface="Arial" panose="020B0604020202020204" pitchFamily="34" charset="0"/>
                    <a:ea typeface="微软雅黑" panose="020B0503020204020204" pitchFamily="34" charset="-122"/>
                    <a:sym typeface="Arial" panose="020B0604020202020204" pitchFamily="34" charset="0"/>
                  </a:rPr>
                  <a:t> vs </a:t>
                </a:r>
                <a:r>
                  <a:rPr lang="zh-CN" altLang="en-US" sz="1400" i="1" dirty="0">
                    <a:latin typeface="Arial" panose="020B0604020202020204" pitchFamily="34" charset="0"/>
                    <a:ea typeface="微软雅黑" panose="020B0503020204020204" pitchFamily="34" charset="-122"/>
                    <a:sym typeface="Arial" panose="020B0604020202020204" pitchFamily="34" charset="0"/>
                  </a:rPr>
                  <a:t>硫酸沙丁胺醇吸入气雾剂</a:t>
                </a:r>
                <a:endParaRPr lang="en-US" altLang="zh-CN" sz="1400" i="1" dirty="0">
                  <a:latin typeface="Arial" panose="020B0604020202020204" pitchFamily="34" charset="0"/>
                  <a:ea typeface="微软雅黑" panose="020B0503020204020204" pitchFamily="34" charset="-122"/>
                  <a:sym typeface="Arial" panose="020B0604020202020204" pitchFamily="34" charset="0"/>
                </a:endParaRPr>
              </a:p>
            </p:txBody>
          </p:sp>
        </p:grpSp>
        <p:cxnSp>
          <p:nvCxnSpPr>
            <p:cNvPr id="72" name="直接连接符 71"/>
            <p:cNvCxnSpPr/>
            <p:nvPr/>
          </p:nvCxnSpPr>
          <p:spPr>
            <a:xfrm>
              <a:off x="4483939" y="3229310"/>
              <a:ext cx="3420000"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a:off x="4483939" y="4363138"/>
              <a:ext cx="3420000"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sp>
        <p:nvSpPr>
          <p:cNvPr id="84" name="ïṣlîďe"/>
          <p:cNvSpPr txBox="1"/>
          <p:nvPr/>
        </p:nvSpPr>
        <p:spPr bwMode="auto">
          <a:xfrm>
            <a:off x="338425" y="1885723"/>
            <a:ext cx="3489943" cy="39311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lIns="91440" tIns="45720" rIns="91440" bIns="4572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eaLnBrk="1" hangingPunct="1">
              <a:lnSpc>
                <a:spcPct val="120000"/>
              </a:lnSpc>
              <a:spcBef>
                <a:spcPct val="0"/>
              </a:spcBef>
              <a:buFontTx/>
              <a:buNone/>
            </a:pPr>
            <a:r>
              <a:rPr lang="zh-CN" altLang="en-US" b="1" dirty="0">
                <a:solidFill>
                  <a:schemeClr val="bg1"/>
                </a:solidFill>
                <a:latin typeface="Arial" panose="020B0604020202020204" pitchFamily="34" charset="0"/>
                <a:ea typeface="微软雅黑" panose="020B0503020204020204" pitchFamily="34" charset="-122"/>
                <a:sym typeface="Arial" panose="020B0604020202020204" pitchFamily="34" charset="0"/>
              </a:rPr>
              <a:t>药学特性与原研全面一致</a:t>
            </a:r>
            <a:endParaRPr lang="zh-CN" altLang="en-US" b="1" dirty="0">
              <a:solidFill>
                <a:srgbClr val="E47D13"/>
              </a:solidFill>
              <a:latin typeface="Arial" panose="020B0604020202020204" pitchFamily="34" charset="0"/>
              <a:ea typeface="微软雅黑" panose="020B0503020204020204" pitchFamily="34" charset="-122"/>
              <a:sym typeface="Arial" panose="020B0604020202020204" pitchFamily="34" charset="0"/>
            </a:endParaRPr>
          </a:p>
        </p:txBody>
      </p:sp>
      <p:sp>
        <p:nvSpPr>
          <p:cNvPr id="90" name="ïṣlîďe"/>
          <p:cNvSpPr txBox="1"/>
          <p:nvPr/>
        </p:nvSpPr>
        <p:spPr bwMode="auto">
          <a:xfrm>
            <a:off x="4027810" y="1890855"/>
            <a:ext cx="3582360" cy="39311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lIns="91440" tIns="45720" rIns="91440" bIns="4572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eaLnBrk="1" hangingPunct="1">
              <a:lnSpc>
                <a:spcPct val="120000"/>
              </a:lnSpc>
              <a:spcBef>
                <a:spcPct val="0"/>
              </a:spcBef>
              <a:buFontTx/>
              <a:buNone/>
            </a:pPr>
            <a:r>
              <a:rPr lang="zh-CN" altLang="en-US" b="1" dirty="0">
                <a:solidFill>
                  <a:schemeClr val="bg1"/>
                </a:solidFill>
                <a:latin typeface="Arial" panose="020B0604020202020204" pitchFamily="34" charset="0"/>
                <a:ea typeface="微软雅黑" panose="020B0503020204020204" pitchFamily="34" charset="-122"/>
                <a:sym typeface="Arial" panose="020B0604020202020204" pitchFamily="34" charset="0"/>
              </a:rPr>
              <a:t>不同制剂疗效高度一致</a:t>
            </a:r>
            <a:endParaRPr lang="zh-CN" altLang="en-US" b="1" dirty="0">
              <a:solidFill>
                <a:srgbClr val="E47D13"/>
              </a:solidFill>
              <a:latin typeface="Arial" panose="020B0604020202020204" pitchFamily="34" charset="0"/>
              <a:ea typeface="微软雅黑" panose="020B0503020204020204" pitchFamily="34" charset="-122"/>
              <a:sym typeface="Arial" panose="020B0604020202020204" pitchFamily="34" charset="0"/>
            </a:endParaRPr>
          </a:p>
        </p:txBody>
      </p:sp>
      <p:sp>
        <p:nvSpPr>
          <p:cNvPr id="95" name="ïṣlîďe"/>
          <p:cNvSpPr txBox="1"/>
          <p:nvPr/>
        </p:nvSpPr>
        <p:spPr bwMode="auto">
          <a:xfrm>
            <a:off x="7819410" y="1895890"/>
            <a:ext cx="3895109" cy="39311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lIns="91440" tIns="45720" rIns="91440" bIns="4572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eaLnBrk="1" hangingPunct="1">
              <a:lnSpc>
                <a:spcPct val="120000"/>
              </a:lnSpc>
              <a:spcBef>
                <a:spcPct val="0"/>
              </a:spcBef>
              <a:buFontTx/>
              <a:buNone/>
            </a:pPr>
            <a:r>
              <a:rPr lang="zh-CN" altLang="en-US" b="1" dirty="0">
                <a:solidFill>
                  <a:schemeClr val="bg1"/>
                </a:solidFill>
                <a:latin typeface="Arial" panose="020B0604020202020204" pitchFamily="34" charset="0"/>
                <a:ea typeface="微软雅黑" panose="020B0503020204020204" pitchFamily="34" charset="-122"/>
                <a:sym typeface="Arial" panose="020B0604020202020204" pitchFamily="34" charset="0"/>
              </a:rPr>
              <a:t>活性成份在国内充分验证</a:t>
            </a:r>
            <a:endParaRPr lang="zh-CN" altLang="en-US" b="1" dirty="0">
              <a:solidFill>
                <a:srgbClr val="E47D13"/>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2"/>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组合 15"/>
          <p:cNvGrpSpPr/>
          <p:nvPr/>
        </p:nvGrpSpPr>
        <p:grpSpPr bwMode="auto">
          <a:xfrm>
            <a:off x="8284947" y="831038"/>
            <a:ext cx="3562846" cy="5748356"/>
            <a:chOff x="2426702" y="708924"/>
            <a:chExt cx="2057065" cy="2742080"/>
          </a:xfrm>
        </p:grpSpPr>
        <p:sp>
          <p:nvSpPr>
            <p:cNvPr id="64" name="ïṩḷïḋe"/>
            <p:cNvSpPr/>
            <p:nvPr/>
          </p:nvSpPr>
          <p:spPr bwMode="auto">
            <a:xfrm>
              <a:off x="2433671" y="708924"/>
              <a:ext cx="2050096" cy="2728401"/>
            </a:xfrm>
            <a:custGeom>
              <a:avLst/>
              <a:gdLst>
                <a:gd name="T0" fmla="*/ 0 w 1198"/>
                <a:gd name="T1" fmla="*/ 0 h 2165"/>
                <a:gd name="T2" fmla="*/ 2147483646 w 1198"/>
                <a:gd name="T3" fmla="*/ 0 h 2165"/>
                <a:gd name="T4" fmla="*/ 2147483646 w 1198"/>
                <a:gd name="T5" fmla="*/ 2147483646 h 2165"/>
                <a:gd name="T6" fmla="*/ 2147483646 w 1198"/>
                <a:gd name="T7" fmla="*/ 2147483646 h 2165"/>
                <a:gd name="T8" fmla="*/ 2147483646 w 1198"/>
                <a:gd name="T9" fmla="*/ 2147483646 h 2165"/>
                <a:gd name="T10" fmla="*/ 0 w 1198"/>
                <a:gd name="T11" fmla="*/ 2147483646 h 2165"/>
                <a:gd name="T12" fmla="*/ 0 w 1198"/>
                <a:gd name="T13" fmla="*/ 0 h 21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98" h="2165">
                  <a:moveTo>
                    <a:pt x="0" y="0"/>
                  </a:moveTo>
                  <a:lnTo>
                    <a:pt x="967" y="0"/>
                  </a:lnTo>
                  <a:lnTo>
                    <a:pt x="1198" y="232"/>
                  </a:lnTo>
                  <a:lnTo>
                    <a:pt x="1198" y="2165"/>
                  </a:lnTo>
                  <a:lnTo>
                    <a:pt x="0" y="2165"/>
                  </a:lnTo>
                  <a:lnTo>
                    <a:pt x="0" y="0"/>
                  </a:lnTo>
                  <a:close/>
                </a:path>
              </a:pathLst>
            </a:custGeom>
            <a:solidFill>
              <a:srgbClr val="0061A8"/>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24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endParaRPr>
            </a:p>
          </p:txBody>
        </p:sp>
        <p:sp>
          <p:nvSpPr>
            <p:cNvPr id="65" name="矩形 64"/>
            <p:cNvSpPr/>
            <p:nvPr/>
          </p:nvSpPr>
          <p:spPr>
            <a:xfrm>
              <a:off x="2426702" y="998308"/>
              <a:ext cx="2057065" cy="2452696"/>
            </a:xfrm>
            <a:prstGeom prst="rect">
              <a:avLst/>
            </a:prstGeom>
            <a:solidFill>
              <a:srgbClr val="FFFFFF">
                <a:lumMod val="95000"/>
              </a:srgbClr>
            </a:solidFill>
            <a:ln w="12700" cap="flat" cmpd="sng" algn="ctr">
              <a:noFill/>
              <a:prstDash val="solid"/>
              <a:miter lim="800000"/>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2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grpSp>
      <p:grpSp>
        <p:nvGrpSpPr>
          <p:cNvPr id="49" name="组合 15"/>
          <p:cNvGrpSpPr/>
          <p:nvPr/>
        </p:nvGrpSpPr>
        <p:grpSpPr bwMode="auto">
          <a:xfrm>
            <a:off x="268170" y="831038"/>
            <a:ext cx="3564000" cy="5748356"/>
            <a:chOff x="2426702" y="708924"/>
            <a:chExt cx="2057065" cy="2742080"/>
          </a:xfrm>
        </p:grpSpPr>
        <p:sp>
          <p:nvSpPr>
            <p:cNvPr id="50" name="ïṩḷïḋe"/>
            <p:cNvSpPr/>
            <p:nvPr/>
          </p:nvSpPr>
          <p:spPr bwMode="auto">
            <a:xfrm>
              <a:off x="2433671" y="708924"/>
              <a:ext cx="2050096" cy="2728401"/>
            </a:xfrm>
            <a:custGeom>
              <a:avLst/>
              <a:gdLst>
                <a:gd name="T0" fmla="*/ 0 w 1198"/>
                <a:gd name="T1" fmla="*/ 0 h 2165"/>
                <a:gd name="T2" fmla="*/ 2147483646 w 1198"/>
                <a:gd name="T3" fmla="*/ 0 h 2165"/>
                <a:gd name="T4" fmla="*/ 2147483646 w 1198"/>
                <a:gd name="T5" fmla="*/ 2147483646 h 2165"/>
                <a:gd name="T6" fmla="*/ 2147483646 w 1198"/>
                <a:gd name="T7" fmla="*/ 2147483646 h 2165"/>
                <a:gd name="T8" fmla="*/ 2147483646 w 1198"/>
                <a:gd name="T9" fmla="*/ 2147483646 h 2165"/>
                <a:gd name="T10" fmla="*/ 0 w 1198"/>
                <a:gd name="T11" fmla="*/ 2147483646 h 2165"/>
                <a:gd name="T12" fmla="*/ 0 w 1198"/>
                <a:gd name="T13" fmla="*/ 0 h 21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98" h="2165">
                  <a:moveTo>
                    <a:pt x="0" y="0"/>
                  </a:moveTo>
                  <a:lnTo>
                    <a:pt x="967" y="0"/>
                  </a:lnTo>
                  <a:lnTo>
                    <a:pt x="1198" y="232"/>
                  </a:lnTo>
                  <a:lnTo>
                    <a:pt x="1198" y="2165"/>
                  </a:lnTo>
                  <a:lnTo>
                    <a:pt x="0" y="2165"/>
                  </a:lnTo>
                  <a:lnTo>
                    <a:pt x="0" y="0"/>
                  </a:lnTo>
                  <a:close/>
                </a:path>
              </a:pathLst>
            </a:custGeom>
            <a:solidFill>
              <a:srgbClr val="1A3F6C"/>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24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endParaRPr>
            </a:p>
          </p:txBody>
        </p:sp>
        <p:sp>
          <p:nvSpPr>
            <p:cNvPr id="51" name="矩形 50"/>
            <p:cNvSpPr/>
            <p:nvPr/>
          </p:nvSpPr>
          <p:spPr>
            <a:xfrm>
              <a:off x="2426702" y="998308"/>
              <a:ext cx="2057065" cy="2452696"/>
            </a:xfrm>
            <a:prstGeom prst="rect">
              <a:avLst/>
            </a:prstGeom>
            <a:solidFill>
              <a:srgbClr val="FFFFFF">
                <a:lumMod val="95000"/>
              </a:srgbClr>
            </a:solidFill>
            <a:ln w="12700" cap="flat" cmpd="sng" algn="ctr">
              <a:noFill/>
              <a:prstDash val="solid"/>
              <a:miter lim="800000"/>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2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grpSp>
      <p:sp>
        <p:nvSpPr>
          <p:cNvPr id="26" name="iSļiḓe"/>
          <p:cNvSpPr txBox="1"/>
          <p:nvPr/>
        </p:nvSpPr>
        <p:spPr>
          <a:xfrm>
            <a:off x="1434164" y="55907"/>
            <a:ext cx="10876179" cy="498762"/>
          </a:xfrm>
          <a:prstGeom prst="rect">
            <a:avLst/>
          </a:prstGeom>
          <a:noFill/>
        </p:spPr>
        <p:txBody>
          <a:bodyPr wrap="none" lIns="91440" tIns="45720" rIns="91440" bIns="45720" anchor="b" anchorCtr="0">
            <a:noAutofit/>
          </a:bodyPr>
          <a:lstStyle/>
          <a:p>
            <a:r>
              <a:rPr lang="zh-CN" altLang="en-US" sz="2800" b="1" dirty="0">
                <a:latin typeface="Arial" panose="020B0604020202020204" pitchFamily="34" charset="0"/>
                <a:ea typeface="微软雅黑" panose="020B0503020204020204" pitchFamily="34" charset="-122"/>
                <a:sym typeface="Arial" panose="020B0604020202020204" pitchFamily="34" charset="0"/>
              </a:rPr>
              <a:t>国内首仿、</a:t>
            </a:r>
            <a:r>
              <a:rPr lang="en-US" altLang="zh-CN" sz="2800" b="1" dirty="0">
                <a:latin typeface="Arial" panose="020B0604020202020204" pitchFamily="34" charset="0"/>
                <a:ea typeface="微软雅黑" panose="020B0503020204020204" pitchFamily="34" charset="-122"/>
                <a:sym typeface="Arial" panose="020B0604020202020204" pitchFamily="34" charset="0"/>
              </a:rPr>
              <a:t>BFS</a:t>
            </a:r>
            <a:r>
              <a:rPr lang="zh-CN" altLang="en-US" sz="2800" b="1" dirty="0">
                <a:latin typeface="Arial" panose="020B0604020202020204" pitchFamily="34" charset="0"/>
                <a:ea typeface="微软雅黑" panose="020B0503020204020204" pitchFamily="34" charset="-122"/>
                <a:sym typeface="Arial" panose="020B0604020202020204" pitchFamily="34" charset="0"/>
              </a:rPr>
              <a:t>生产</a:t>
            </a:r>
          </a:p>
        </p:txBody>
      </p:sp>
      <p:sp>
        <p:nvSpPr>
          <p:cNvPr id="8" name="文本框 7"/>
          <p:cNvSpPr txBox="1"/>
          <p:nvPr/>
        </p:nvSpPr>
        <p:spPr>
          <a:xfrm>
            <a:off x="238355" y="1457331"/>
            <a:ext cx="3379784" cy="2862322"/>
          </a:xfrm>
          <a:prstGeom prst="rect">
            <a:avLst/>
          </a:prstGeom>
          <a:noFill/>
        </p:spPr>
        <p:txBody>
          <a:bodyPr wrap="square">
            <a:spAutoFit/>
          </a:bodyPr>
          <a:lstStyle/>
          <a:p>
            <a:pPr marL="285750" indent="-179705">
              <a:lnSpc>
                <a:spcPct val="125000"/>
              </a:lnSpc>
              <a:buFont typeface="Wingdings" panose="05000000000000000000" pitchFamily="2" charset="2"/>
              <a:buChar char="p"/>
            </a:pPr>
            <a:r>
              <a:rPr lang="zh-CN" altLang="en-US" dirty="0">
                <a:latin typeface="Arial" panose="020B0604020202020204" pitchFamily="34" charset="0"/>
                <a:ea typeface="微软雅黑" panose="020B0503020204020204" pitchFamily="34" charset="-122"/>
                <a:sym typeface="Arial" panose="020B0604020202020204" pitchFamily="34" charset="0"/>
              </a:rPr>
              <a:t>化学药品</a:t>
            </a:r>
            <a:r>
              <a:rPr lang="en-US" altLang="zh-CN" dirty="0">
                <a:latin typeface="Arial" panose="020B0604020202020204" pitchFamily="34" charset="0"/>
                <a:ea typeface="微软雅黑" panose="020B0503020204020204" pitchFamily="34" charset="-122"/>
                <a:sym typeface="Arial" panose="020B0604020202020204" pitchFamily="34" charset="0"/>
              </a:rPr>
              <a:t>3</a:t>
            </a:r>
            <a:r>
              <a:rPr lang="zh-CN" altLang="en-US" dirty="0">
                <a:latin typeface="Arial" panose="020B0604020202020204" pitchFamily="34" charset="0"/>
                <a:ea typeface="微软雅黑" panose="020B0503020204020204" pitchFamily="34" charset="-122"/>
                <a:sym typeface="Arial" panose="020B0604020202020204" pitchFamily="34" charset="0"/>
              </a:rPr>
              <a:t>类</a:t>
            </a:r>
            <a:r>
              <a:rPr lang="en-US" altLang="zh-CN" dirty="0">
                <a:latin typeface="Arial" panose="020B0604020202020204" pitchFamily="34" charset="0"/>
                <a:ea typeface="微软雅黑" panose="020B0503020204020204" pitchFamily="34" charset="-122"/>
                <a:sym typeface="Arial" panose="020B0604020202020204" pitchFamily="34" charset="0"/>
              </a:rPr>
              <a:t>,</a:t>
            </a:r>
            <a:r>
              <a:rPr lang="zh-CN" altLang="en-US" b="1" dirty="0">
                <a:solidFill>
                  <a:srgbClr val="E47D13"/>
                </a:solidFill>
                <a:latin typeface="Arial" panose="020B0604020202020204" pitchFamily="34" charset="0"/>
                <a:ea typeface="微软雅黑" panose="020B0503020204020204" pitchFamily="34" charset="-122"/>
                <a:sym typeface="Arial" panose="020B0604020202020204" pitchFamily="34" charset="0"/>
              </a:rPr>
              <a:t>国内首仿</a:t>
            </a:r>
            <a:endParaRPr lang="en-US" altLang="zh-CN" b="1" dirty="0">
              <a:solidFill>
                <a:srgbClr val="E47D13"/>
              </a:solidFill>
              <a:latin typeface="Arial" panose="020B0604020202020204" pitchFamily="34" charset="0"/>
              <a:ea typeface="微软雅黑" panose="020B0503020204020204" pitchFamily="34" charset="-122"/>
              <a:sym typeface="Arial" panose="020B0604020202020204" pitchFamily="34" charset="0"/>
            </a:endParaRPr>
          </a:p>
          <a:p>
            <a:pPr marL="285750" indent="-179705">
              <a:lnSpc>
                <a:spcPct val="125000"/>
              </a:lnSpc>
              <a:buFont typeface="Wingdings" panose="05000000000000000000" pitchFamily="2" charset="2"/>
              <a:buChar char="p"/>
            </a:pPr>
            <a:r>
              <a:rPr lang="zh-CN" altLang="en-US" dirty="0">
                <a:latin typeface="Arial" panose="020B0604020202020204" pitchFamily="34" charset="0"/>
                <a:ea typeface="微软雅黑" panose="020B0503020204020204" pitchFamily="34" charset="-122"/>
                <a:sym typeface="Arial" panose="020B0604020202020204" pitchFamily="34" charset="0"/>
              </a:rPr>
              <a:t>独家</a:t>
            </a:r>
            <a:r>
              <a:rPr lang="zh-CN" altLang="en-US" b="1" dirty="0">
                <a:solidFill>
                  <a:srgbClr val="E47D13"/>
                </a:solidFill>
                <a:latin typeface="Arial" panose="020B0604020202020204" pitchFamily="34" charset="0"/>
                <a:ea typeface="微软雅黑" panose="020B0503020204020204" pitchFamily="34" charset="-122"/>
                <a:sym typeface="Arial" panose="020B0604020202020204" pitchFamily="34" charset="0"/>
              </a:rPr>
              <a:t>吸入溶液剂</a:t>
            </a:r>
            <a:endParaRPr lang="en-US" altLang="zh-CN" b="1" dirty="0">
              <a:solidFill>
                <a:srgbClr val="E47D13"/>
              </a:solidFill>
              <a:latin typeface="Arial" panose="020B0604020202020204" pitchFamily="34" charset="0"/>
              <a:ea typeface="微软雅黑" panose="020B0503020204020204" pitchFamily="34" charset="-122"/>
              <a:sym typeface="Arial" panose="020B0604020202020204" pitchFamily="34" charset="0"/>
            </a:endParaRPr>
          </a:p>
          <a:p>
            <a:pPr marL="285750" indent="-179705">
              <a:lnSpc>
                <a:spcPct val="125000"/>
              </a:lnSpc>
              <a:buFont typeface="Wingdings" panose="05000000000000000000" pitchFamily="2" charset="2"/>
              <a:buChar char="p"/>
            </a:pPr>
            <a:r>
              <a:rPr lang="zh-CN" altLang="en-US" b="1" dirty="0">
                <a:latin typeface="Arial" panose="020B0604020202020204" pitchFamily="34" charset="0"/>
                <a:ea typeface="微软雅黑" panose="020B0503020204020204" pitchFamily="34" charset="-122"/>
                <a:sym typeface="Arial" panose="020B0604020202020204" pitchFamily="34" charset="0"/>
              </a:rPr>
              <a:t>直接作用于病患部位</a:t>
            </a:r>
            <a:r>
              <a:rPr lang="zh-CN" altLang="en-US" dirty="0">
                <a:latin typeface="Arial" panose="020B0604020202020204" pitchFamily="34" charset="0"/>
                <a:ea typeface="微软雅黑" panose="020B0503020204020204" pitchFamily="34" charset="-122"/>
                <a:sym typeface="Arial" panose="020B0604020202020204" pitchFamily="34" charset="0"/>
              </a:rPr>
              <a:t>，提高呼吸道或肺部的给药浓度，避免了肝脏的首过效应，降低药物在其他组织的暴露量</a:t>
            </a:r>
            <a:endParaRPr lang="en-US" altLang="zh-CN" dirty="0">
              <a:latin typeface="Arial" panose="020B0604020202020204" pitchFamily="34" charset="0"/>
              <a:ea typeface="微软雅黑" panose="020B0503020204020204" pitchFamily="34" charset="-122"/>
              <a:sym typeface="Arial" panose="020B0604020202020204" pitchFamily="34" charset="0"/>
            </a:endParaRPr>
          </a:p>
          <a:p>
            <a:pPr marL="285750" indent="-179705">
              <a:lnSpc>
                <a:spcPct val="125000"/>
              </a:lnSpc>
              <a:buFont typeface="Wingdings" panose="05000000000000000000" pitchFamily="2" charset="2"/>
              <a:buChar char="p"/>
            </a:pPr>
            <a:r>
              <a:rPr lang="zh-CN" altLang="en-US" dirty="0">
                <a:latin typeface="Arial" panose="020B0604020202020204" pitchFamily="34" charset="0"/>
                <a:ea typeface="微软雅黑" panose="020B0503020204020204" pitchFamily="34" charset="-122"/>
                <a:sym typeface="Arial" panose="020B0604020202020204" pitchFamily="34" charset="0"/>
              </a:rPr>
              <a:t>德国罗姆莱格原创</a:t>
            </a:r>
            <a:r>
              <a:rPr lang="zh-CN" altLang="en-US" b="1" dirty="0">
                <a:solidFill>
                  <a:srgbClr val="E47D13"/>
                </a:solidFill>
                <a:latin typeface="Arial" panose="020B0604020202020204" pitchFamily="34" charset="0"/>
                <a:ea typeface="微软雅黑" panose="020B0503020204020204" pitchFamily="34" charset="-122"/>
                <a:sym typeface="Arial" panose="020B0604020202020204" pitchFamily="34" charset="0"/>
              </a:rPr>
              <a:t>全自动吹灌封一体化</a:t>
            </a:r>
            <a:r>
              <a:rPr lang="en-US" altLang="zh-CN" b="1" dirty="0">
                <a:solidFill>
                  <a:srgbClr val="E47D13"/>
                </a:solidFill>
                <a:latin typeface="Arial" panose="020B0604020202020204" pitchFamily="34" charset="0"/>
                <a:ea typeface="微软雅黑" panose="020B0503020204020204" pitchFamily="34" charset="-122"/>
                <a:sym typeface="Arial" panose="020B0604020202020204" pitchFamily="34" charset="0"/>
              </a:rPr>
              <a:t>(BFS)</a:t>
            </a:r>
            <a:r>
              <a:rPr lang="zh-CN" altLang="en-US" b="1" dirty="0">
                <a:solidFill>
                  <a:srgbClr val="E47D13"/>
                </a:solidFill>
                <a:latin typeface="Arial" panose="020B0604020202020204" pitchFamily="34" charset="0"/>
                <a:ea typeface="微软雅黑" panose="020B0503020204020204" pitchFamily="34" charset="-122"/>
                <a:sym typeface="Arial" panose="020B0604020202020204" pitchFamily="34" charset="0"/>
              </a:rPr>
              <a:t>生产</a:t>
            </a:r>
            <a:endParaRPr lang="en-US" altLang="zh-CN" b="1" dirty="0">
              <a:solidFill>
                <a:srgbClr val="E47D13"/>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 name="组合 4"/>
          <p:cNvGrpSpPr/>
          <p:nvPr/>
        </p:nvGrpSpPr>
        <p:grpSpPr>
          <a:xfrm>
            <a:off x="8576383" y="1635059"/>
            <a:ext cx="3151215" cy="3997208"/>
            <a:chOff x="8143974" y="1717639"/>
            <a:chExt cx="3151215" cy="3997208"/>
          </a:xfrm>
        </p:grpSpPr>
        <p:grpSp>
          <p:nvGrpSpPr>
            <p:cNvPr id="99" name="ïsľïḓe"/>
            <p:cNvGrpSpPr/>
            <p:nvPr/>
          </p:nvGrpSpPr>
          <p:grpSpPr>
            <a:xfrm>
              <a:off x="8143974" y="1717639"/>
              <a:ext cx="3151215" cy="1043827"/>
              <a:chOff x="5083118" y="1371412"/>
              <a:chExt cx="5907514" cy="783199"/>
            </a:xfrm>
          </p:grpSpPr>
          <p:sp>
            <p:nvSpPr>
              <p:cNvPr id="109" name="íślïďê"/>
              <p:cNvSpPr txBox="1"/>
              <p:nvPr/>
            </p:nvSpPr>
            <p:spPr>
              <a:xfrm flipH="1">
                <a:off x="5305834" y="1708706"/>
                <a:ext cx="5684798" cy="445905"/>
              </a:xfrm>
              <a:prstGeom prst="rect">
                <a:avLst/>
              </a:prstGeom>
              <a:noFill/>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20000"/>
                  </a:lnSpc>
                </a:pPr>
                <a:r>
                  <a:rPr lang="en-US" altLang="zh-CN" sz="1400" dirty="0">
                    <a:latin typeface="Arial" panose="020B0604020202020204" pitchFamily="34" charset="0"/>
                    <a:ea typeface="微软雅黑" panose="020B0503020204020204" pitchFamily="34" charset="-122"/>
                    <a:sym typeface="Arial" panose="020B0604020202020204" pitchFamily="34" charset="0"/>
                  </a:rPr>
                  <a:t>5min</a:t>
                </a:r>
                <a:r>
                  <a:rPr lang="zh-CN" altLang="en-US" sz="1400" dirty="0">
                    <a:latin typeface="Arial" panose="020B0604020202020204" pitchFamily="34" charset="0"/>
                    <a:ea typeface="微软雅黑" panose="020B0503020204020204" pitchFamily="34" charset="-122"/>
                    <a:sym typeface="Arial" panose="020B0604020202020204" pitchFamily="34" charset="0"/>
                  </a:rPr>
                  <a:t>内快速起效，可为控制患者症状赢得更多宝贵的时间</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110" name="iŝḷidé"/>
              <p:cNvSpPr/>
              <p:nvPr/>
            </p:nvSpPr>
            <p:spPr>
              <a:xfrm flipH="1">
                <a:off x="5083118" y="1371412"/>
                <a:ext cx="5303143" cy="507831"/>
              </a:xfrm>
              <a:prstGeom prst="rect">
                <a:avLst/>
              </a:prstGeom>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en-US" altLang="zh-CN" sz="2000" b="1" dirty="0">
                    <a:latin typeface="Arial" panose="020B0604020202020204" pitchFamily="34" charset="0"/>
                    <a:ea typeface="微软雅黑" panose="020B0503020204020204" pitchFamily="34" charset="-122"/>
                    <a:sym typeface="Arial" panose="020B0604020202020204" pitchFamily="34" charset="0"/>
                  </a:rPr>
                  <a:t>01.</a:t>
                </a:r>
                <a:r>
                  <a:rPr lang="zh-CN" altLang="en-US" sz="2000" b="1" dirty="0">
                    <a:solidFill>
                      <a:srgbClr val="E47D13"/>
                    </a:solidFill>
                    <a:latin typeface="Arial" panose="020B0604020202020204" pitchFamily="34" charset="0"/>
                    <a:ea typeface="微软雅黑" panose="020B0503020204020204" pitchFamily="34" charset="-122"/>
                    <a:sym typeface="Arial" panose="020B0604020202020204" pitchFamily="34" charset="0"/>
                  </a:rPr>
                  <a:t>速效</a:t>
                </a:r>
                <a:r>
                  <a:rPr lang="en-US" altLang="zh-CN" sz="1600" b="1" dirty="0">
                    <a:latin typeface="Arial" panose="020B0604020202020204" pitchFamily="34" charset="0"/>
                    <a:ea typeface="微软雅黑" panose="020B0503020204020204" pitchFamily="34" charset="-122"/>
                    <a:sym typeface="Arial" panose="020B0604020202020204" pitchFamily="34" charset="0"/>
                  </a:rPr>
                  <a:t>:</a:t>
                </a:r>
                <a:r>
                  <a:rPr lang="zh-CN" altLang="en-US" sz="1600" b="1" dirty="0">
                    <a:latin typeface="Arial" panose="020B0604020202020204" pitchFamily="34" charset="0"/>
                    <a:ea typeface="微软雅黑" panose="020B0503020204020204" pitchFamily="34" charset="-122"/>
                    <a:sym typeface="Arial" panose="020B0604020202020204" pitchFamily="34" charset="0"/>
                  </a:rPr>
                  <a:t>起效迅速</a:t>
                </a:r>
                <a:endParaRPr lang="zh-CN" altLang="en-US" sz="2000" b="1"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3" name="ïsľïḓe"/>
            <p:cNvGrpSpPr/>
            <p:nvPr/>
          </p:nvGrpSpPr>
          <p:grpSpPr>
            <a:xfrm>
              <a:off x="8143974" y="2750301"/>
              <a:ext cx="2828831" cy="974854"/>
              <a:chOff x="5345740" y="1370971"/>
              <a:chExt cx="5303147" cy="731447"/>
            </a:xfrm>
          </p:grpSpPr>
          <p:sp>
            <p:nvSpPr>
              <p:cNvPr id="114" name="íślïďê"/>
              <p:cNvSpPr txBox="1"/>
              <p:nvPr/>
            </p:nvSpPr>
            <p:spPr>
              <a:xfrm flipH="1">
                <a:off x="5345740" y="1736583"/>
                <a:ext cx="5303143" cy="365835"/>
              </a:xfrm>
              <a:prstGeom prst="rect">
                <a:avLst/>
              </a:prstGeom>
              <a:noFill/>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20000"/>
                  </a:lnSpc>
                </a:pPr>
                <a:r>
                  <a:rPr lang="zh-CN" altLang="en-US" sz="1400" dirty="0">
                    <a:latin typeface="Arial" panose="020B0604020202020204" pitchFamily="34" charset="0"/>
                    <a:ea typeface="微软雅黑" panose="020B0503020204020204" pitchFamily="34" charset="-122"/>
                    <a:sym typeface="Arial" panose="020B0604020202020204" pitchFamily="34" charset="0"/>
                  </a:rPr>
                  <a:t>完全激动剂，作用更强效</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115" name="iŝḷidé"/>
              <p:cNvSpPr/>
              <p:nvPr/>
            </p:nvSpPr>
            <p:spPr>
              <a:xfrm flipH="1">
                <a:off x="5345744" y="1370971"/>
                <a:ext cx="5303143" cy="507831"/>
              </a:xfrm>
              <a:prstGeom prst="rect">
                <a:avLst/>
              </a:prstGeom>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en-US" altLang="zh-CN" sz="2000" b="1" dirty="0">
                    <a:latin typeface="Arial" panose="020B0604020202020204" pitchFamily="34" charset="0"/>
                    <a:ea typeface="微软雅黑" panose="020B0503020204020204" pitchFamily="34" charset="-122"/>
                    <a:sym typeface="Arial" panose="020B0604020202020204" pitchFamily="34" charset="0"/>
                  </a:rPr>
                  <a:t>02.</a:t>
                </a:r>
                <a:r>
                  <a:rPr lang="zh-CN" altLang="en-US" sz="2000" b="1" dirty="0">
                    <a:solidFill>
                      <a:srgbClr val="E47D13"/>
                    </a:solidFill>
                    <a:latin typeface="Arial" panose="020B0604020202020204" pitchFamily="34" charset="0"/>
                    <a:ea typeface="微软雅黑" panose="020B0503020204020204" pitchFamily="34" charset="-122"/>
                    <a:sym typeface="Arial" panose="020B0604020202020204" pitchFamily="34" charset="0"/>
                  </a:rPr>
                  <a:t>强效</a:t>
                </a:r>
                <a:r>
                  <a:rPr lang="en-US" altLang="zh-CN" sz="1600" b="1" dirty="0">
                    <a:latin typeface="Arial" panose="020B0604020202020204" pitchFamily="34" charset="0"/>
                    <a:ea typeface="微软雅黑" panose="020B0503020204020204" pitchFamily="34" charset="-122"/>
                    <a:sym typeface="Arial" panose="020B0604020202020204" pitchFamily="34" charset="0"/>
                  </a:rPr>
                  <a:t>:</a:t>
                </a:r>
                <a:r>
                  <a:rPr lang="zh-CN" altLang="en-US" sz="1600" b="1" dirty="0">
                    <a:latin typeface="Arial" panose="020B0604020202020204" pitchFamily="34" charset="0"/>
                    <a:ea typeface="微软雅黑" panose="020B0503020204020204" pitchFamily="34" charset="-122"/>
                    <a:sym typeface="Arial" panose="020B0604020202020204" pitchFamily="34" charset="0"/>
                  </a:rPr>
                  <a:t>支气管扩张作用强</a:t>
                </a:r>
                <a:endParaRPr lang="zh-CN" altLang="en-US" sz="2000" b="1"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9" name="ïsľïḓe"/>
            <p:cNvGrpSpPr/>
            <p:nvPr/>
          </p:nvGrpSpPr>
          <p:grpSpPr>
            <a:xfrm>
              <a:off x="8143974" y="3590043"/>
              <a:ext cx="2979363" cy="974854"/>
              <a:chOff x="5345738" y="1370971"/>
              <a:chExt cx="5585346" cy="731447"/>
            </a:xfrm>
          </p:grpSpPr>
          <p:sp>
            <p:nvSpPr>
              <p:cNvPr id="120" name="íślïďê"/>
              <p:cNvSpPr txBox="1"/>
              <p:nvPr/>
            </p:nvSpPr>
            <p:spPr>
              <a:xfrm flipH="1">
                <a:off x="5345738" y="1736583"/>
                <a:ext cx="5585346" cy="365835"/>
              </a:xfrm>
              <a:prstGeom prst="rect">
                <a:avLst/>
              </a:prstGeom>
              <a:noFill/>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20000"/>
                  </a:lnSpc>
                </a:pPr>
                <a:r>
                  <a:rPr lang="zh-CN" altLang="en-US" sz="1400" dirty="0">
                    <a:latin typeface="Arial" panose="020B0604020202020204" pitchFamily="34" charset="0"/>
                    <a:ea typeface="微软雅黑" panose="020B0503020204020204" pitchFamily="34" charset="-122"/>
                    <a:sym typeface="Arial" panose="020B0604020202020204" pitchFamily="34" charset="0"/>
                  </a:rPr>
                  <a:t>支气管扩张作用持续</a:t>
                </a:r>
                <a:r>
                  <a:rPr lang="en-US" altLang="zh-CN" sz="1400" dirty="0">
                    <a:latin typeface="Arial" panose="020B0604020202020204" pitchFamily="34" charset="0"/>
                    <a:ea typeface="微软雅黑" panose="020B0503020204020204" pitchFamily="34" charset="-122"/>
                    <a:sym typeface="Arial" panose="020B0604020202020204" pitchFamily="34" charset="0"/>
                  </a:rPr>
                  <a:t>8h</a:t>
                </a:r>
                <a:r>
                  <a:rPr lang="zh-CN" altLang="en-US" sz="1400" dirty="0">
                    <a:latin typeface="Arial" panose="020B0604020202020204" pitchFamily="34" charset="0"/>
                    <a:ea typeface="微软雅黑" panose="020B0503020204020204" pitchFamily="34" charset="-122"/>
                    <a:sym typeface="Arial" panose="020B0604020202020204" pitchFamily="34" charset="0"/>
                  </a:rPr>
                  <a:t>左右，患者会得到</a:t>
                </a:r>
                <a:r>
                  <a:rPr lang="zh-CN" altLang="en-US" sz="1400" b="1" dirty="0">
                    <a:latin typeface="Arial" panose="020B0604020202020204" pitchFamily="34" charset="0"/>
                    <a:ea typeface="微软雅黑" panose="020B0503020204020204" pitchFamily="34" charset="-122"/>
                    <a:sym typeface="Arial" panose="020B0604020202020204" pitchFamily="34" charset="0"/>
                  </a:rPr>
                  <a:t>更持久依从性更好</a:t>
                </a:r>
                <a:r>
                  <a:rPr lang="zh-CN" altLang="en-US" sz="1400" dirty="0">
                    <a:latin typeface="Arial" panose="020B0604020202020204" pitchFamily="34" charset="0"/>
                    <a:ea typeface="微软雅黑" panose="020B0503020204020204" pitchFamily="34" charset="-122"/>
                    <a:sym typeface="Arial" panose="020B0604020202020204" pitchFamily="34" charset="0"/>
                  </a:rPr>
                  <a:t>的治疗</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121" name="iŝḷidé"/>
              <p:cNvSpPr/>
              <p:nvPr/>
            </p:nvSpPr>
            <p:spPr>
              <a:xfrm flipH="1">
                <a:off x="5345744" y="1370971"/>
                <a:ext cx="5303143" cy="507831"/>
              </a:xfrm>
              <a:prstGeom prst="rect">
                <a:avLst/>
              </a:prstGeom>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en-US" altLang="zh-CN" sz="2000" b="1" dirty="0">
                    <a:latin typeface="Arial" panose="020B0604020202020204" pitchFamily="34" charset="0"/>
                    <a:ea typeface="微软雅黑" panose="020B0503020204020204" pitchFamily="34" charset="-122"/>
                    <a:sym typeface="Arial" panose="020B0604020202020204" pitchFamily="34" charset="0"/>
                  </a:rPr>
                  <a:t>03.</a:t>
                </a:r>
                <a:r>
                  <a:rPr lang="zh-CN" altLang="en-US" sz="2000" b="1" dirty="0">
                    <a:solidFill>
                      <a:srgbClr val="E47D13"/>
                    </a:solidFill>
                    <a:latin typeface="Arial" panose="020B0604020202020204" pitchFamily="34" charset="0"/>
                    <a:ea typeface="微软雅黑" panose="020B0503020204020204" pitchFamily="34" charset="-122"/>
                    <a:sym typeface="Arial" panose="020B0604020202020204" pitchFamily="34" charset="0"/>
                  </a:rPr>
                  <a:t>长效</a:t>
                </a:r>
                <a:r>
                  <a:rPr lang="en-US" altLang="zh-CN" sz="1600" b="1" dirty="0">
                    <a:latin typeface="Arial" panose="020B0604020202020204" pitchFamily="34" charset="0"/>
                    <a:ea typeface="微软雅黑" panose="020B0503020204020204" pitchFamily="34" charset="-122"/>
                    <a:sym typeface="Arial" panose="020B0604020202020204" pitchFamily="34" charset="0"/>
                  </a:rPr>
                  <a:t>:</a:t>
                </a:r>
                <a:r>
                  <a:rPr lang="zh-CN" altLang="en-US" sz="1600" b="1" dirty="0">
                    <a:latin typeface="Arial" panose="020B0604020202020204" pitchFamily="34" charset="0"/>
                    <a:ea typeface="微软雅黑" panose="020B0503020204020204" pitchFamily="34" charset="-122"/>
                    <a:sym typeface="Arial" panose="020B0604020202020204" pitchFamily="34" charset="0"/>
                  </a:rPr>
                  <a:t>维持时间长</a:t>
                </a:r>
                <a:endParaRPr lang="zh-CN" altLang="en-US" sz="2000" b="1"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5" name="ïsľïḓe"/>
            <p:cNvGrpSpPr/>
            <p:nvPr/>
          </p:nvGrpSpPr>
          <p:grpSpPr>
            <a:xfrm>
              <a:off x="8143974" y="4746916"/>
              <a:ext cx="3134172" cy="967931"/>
              <a:chOff x="5247820" y="1383999"/>
              <a:chExt cx="5875563" cy="726252"/>
            </a:xfrm>
          </p:grpSpPr>
          <p:sp>
            <p:nvSpPr>
              <p:cNvPr id="126" name="íślïďê"/>
              <p:cNvSpPr txBox="1"/>
              <p:nvPr/>
            </p:nvSpPr>
            <p:spPr>
              <a:xfrm flipH="1">
                <a:off x="5279952" y="1744416"/>
                <a:ext cx="5843431" cy="365835"/>
              </a:xfrm>
              <a:prstGeom prst="rect">
                <a:avLst/>
              </a:prstGeom>
              <a:noFill/>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20000"/>
                  </a:lnSpc>
                </a:pPr>
                <a:r>
                  <a:rPr lang="zh-CN" altLang="en-US" sz="1400" dirty="0">
                    <a:latin typeface="Arial" panose="020B0604020202020204" pitchFamily="34" charset="0"/>
                    <a:ea typeface="微软雅黑" panose="020B0503020204020204" pitchFamily="34" charset="-122"/>
                    <a:sym typeface="Arial" panose="020B0604020202020204" pitchFamily="34" charset="0"/>
                  </a:rPr>
                  <a:t>对</a:t>
                </a:r>
                <a:r>
                  <a:rPr lang="el-GR" altLang="zh-CN" sz="1400" dirty="0">
                    <a:latin typeface="Arial" panose="020B0604020202020204" pitchFamily="34" charset="0"/>
                    <a:ea typeface="微软雅黑" panose="020B0503020204020204" pitchFamily="34" charset="-122"/>
                    <a:sym typeface="Arial" panose="020B0604020202020204" pitchFamily="34" charset="0"/>
                  </a:rPr>
                  <a:t>β</a:t>
                </a:r>
                <a:r>
                  <a:rPr lang="el-GR" altLang="zh-CN" sz="1400" baseline="-25000" dirty="0">
                    <a:latin typeface="Arial" panose="020B0604020202020204" pitchFamily="34" charset="0"/>
                    <a:ea typeface="微软雅黑" panose="020B0503020204020204" pitchFamily="34" charset="-122"/>
                    <a:sym typeface="Arial" panose="020B0604020202020204" pitchFamily="34" charset="0"/>
                  </a:rPr>
                  <a:t>2</a:t>
                </a:r>
                <a:r>
                  <a:rPr lang="zh-CN" altLang="en-US" sz="1400" dirty="0">
                    <a:latin typeface="Arial" panose="020B0604020202020204" pitchFamily="34" charset="0"/>
                    <a:ea typeface="微软雅黑" panose="020B0503020204020204" pitchFamily="34" charset="-122"/>
                    <a:sym typeface="Arial" panose="020B0604020202020204" pitchFamily="34" charset="0"/>
                  </a:rPr>
                  <a:t>受体选择性高，引起</a:t>
                </a:r>
                <a:r>
                  <a:rPr lang="el-GR" altLang="zh-CN" sz="1400" dirty="0">
                    <a:latin typeface="Arial" panose="020B0604020202020204" pitchFamily="34" charset="0"/>
                    <a:ea typeface="微软雅黑" panose="020B0503020204020204" pitchFamily="34" charset="-122"/>
                    <a:sym typeface="Arial" panose="020B0604020202020204" pitchFamily="34" charset="0"/>
                  </a:rPr>
                  <a:t>β</a:t>
                </a:r>
                <a:r>
                  <a:rPr lang="en-US" altLang="zh-CN" sz="1400" baseline="-25000" dirty="0">
                    <a:latin typeface="Arial" panose="020B0604020202020204" pitchFamily="34" charset="0"/>
                    <a:ea typeface="微软雅黑" panose="020B0503020204020204" pitchFamily="34" charset="-122"/>
                    <a:sym typeface="Arial" panose="020B0604020202020204" pitchFamily="34" charset="0"/>
                  </a:rPr>
                  <a:t>1</a:t>
                </a:r>
                <a:r>
                  <a:rPr lang="zh-CN" altLang="en-US" sz="1400" dirty="0">
                    <a:latin typeface="Arial" panose="020B0604020202020204" pitchFamily="34" charset="0"/>
                    <a:ea typeface="微软雅黑" panose="020B0503020204020204" pitchFamily="34" charset="-122"/>
                    <a:sym typeface="Arial" panose="020B0604020202020204" pitchFamily="34" charset="0"/>
                  </a:rPr>
                  <a:t>受体激动效应极小，心悸、手抖等副作用小</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127" name="iŝḷidé"/>
              <p:cNvSpPr/>
              <p:nvPr/>
            </p:nvSpPr>
            <p:spPr>
              <a:xfrm flipH="1">
                <a:off x="5247820" y="1383999"/>
                <a:ext cx="5843435" cy="507831"/>
              </a:xfrm>
              <a:prstGeom prst="rect">
                <a:avLst/>
              </a:prstGeom>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en-US" altLang="zh-CN" sz="2000" b="1" dirty="0">
                    <a:latin typeface="Arial" panose="020B0604020202020204" pitchFamily="34" charset="0"/>
                    <a:ea typeface="微软雅黑" panose="020B0503020204020204" pitchFamily="34" charset="-122"/>
                    <a:sym typeface="Arial" panose="020B0604020202020204" pitchFamily="34" charset="0"/>
                  </a:rPr>
                  <a:t>04.</a:t>
                </a:r>
                <a:r>
                  <a:rPr lang="zh-CN" altLang="en-US" sz="2000" b="1" dirty="0">
                    <a:solidFill>
                      <a:srgbClr val="E47D13"/>
                    </a:solidFill>
                    <a:latin typeface="Arial" panose="020B0604020202020204" pitchFamily="34" charset="0"/>
                    <a:ea typeface="微软雅黑" panose="020B0503020204020204" pitchFamily="34" charset="-122"/>
                    <a:sym typeface="Arial" panose="020B0604020202020204" pitchFamily="34" charset="0"/>
                  </a:rPr>
                  <a:t>高选择性</a:t>
                </a:r>
                <a:r>
                  <a:rPr lang="en-US" altLang="zh-CN" sz="1600" b="1" dirty="0">
                    <a:latin typeface="Arial" panose="020B0604020202020204" pitchFamily="34" charset="0"/>
                    <a:ea typeface="微软雅黑" panose="020B0503020204020204" pitchFamily="34" charset="-122"/>
                    <a:sym typeface="Arial" panose="020B0604020202020204" pitchFamily="34" charset="0"/>
                  </a:rPr>
                  <a:t>:</a:t>
                </a:r>
                <a:r>
                  <a:rPr lang="zh-CN" altLang="en-US" sz="1400" b="1" dirty="0">
                    <a:latin typeface="Arial" panose="020B0604020202020204" pitchFamily="34" charset="0"/>
                    <a:ea typeface="微软雅黑" panose="020B0503020204020204" pitchFamily="34" charset="-122"/>
                    <a:sym typeface="Arial" panose="020B0604020202020204" pitchFamily="34" charset="0"/>
                  </a:rPr>
                  <a:t>不良反应发生率低</a:t>
                </a:r>
                <a:endParaRPr lang="zh-CN" altLang="en-US" sz="2000" b="1" dirty="0">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43" name="矩形 42"/>
          <p:cNvSpPr/>
          <p:nvPr/>
        </p:nvSpPr>
        <p:spPr>
          <a:xfrm>
            <a:off x="13097" y="-6570"/>
            <a:ext cx="1421067" cy="617575"/>
          </a:xfrm>
          <a:prstGeom prst="rect">
            <a:avLst/>
          </a:prstGeom>
          <a:solidFill>
            <a:srgbClr val="EAF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b="1" dirty="0">
                <a:solidFill>
                  <a:schemeClr val="tx1"/>
                </a:solidFill>
                <a:latin typeface="Arial" panose="020B0604020202020204" pitchFamily="34" charset="0"/>
                <a:ea typeface="微软雅黑" panose="020B0503020204020204" pitchFamily="34" charset="-122"/>
                <a:sym typeface="Arial" panose="020B0604020202020204" pitchFamily="34" charset="0"/>
              </a:rPr>
              <a:t>创新性</a:t>
            </a:r>
          </a:p>
        </p:txBody>
      </p:sp>
      <p:grpSp>
        <p:nvGrpSpPr>
          <p:cNvPr id="2" name="组合 1"/>
          <p:cNvGrpSpPr/>
          <p:nvPr/>
        </p:nvGrpSpPr>
        <p:grpSpPr>
          <a:xfrm>
            <a:off x="1117931" y="4307236"/>
            <a:ext cx="1569427" cy="2012936"/>
            <a:chOff x="5027130" y="3110616"/>
            <a:chExt cx="1566071" cy="2375817"/>
          </a:xfrm>
        </p:grpSpPr>
        <p:pic>
          <p:nvPicPr>
            <p:cNvPr id="4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7130" y="3110616"/>
              <a:ext cx="1382232" cy="2038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文本框 44"/>
            <p:cNvSpPr txBox="1"/>
            <p:nvPr/>
          </p:nvSpPr>
          <p:spPr>
            <a:xfrm>
              <a:off x="5128248" y="5178656"/>
              <a:ext cx="1464953" cy="307777"/>
            </a:xfrm>
            <a:prstGeom prst="rect">
              <a:avLst/>
            </a:prstGeom>
            <a:noFill/>
          </p:spPr>
          <p:txBody>
            <a:bodyPr wrap="none" rtlCol="0" anchor="t">
              <a:spAutoFit/>
            </a:bodyPr>
            <a:lstStyle/>
            <a:p>
              <a:r>
                <a:rPr lang="en-US" altLang="zh-CN" sz="14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BFS</a:t>
              </a:r>
              <a:r>
                <a:rPr lang="zh-CN" altLang="en-US" sz="14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一体化生产 </a:t>
              </a:r>
            </a:p>
          </p:txBody>
        </p:sp>
      </p:grpSp>
      <p:sp>
        <p:nvSpPr>
          <p:cNvPr id="74" name="文本框 73"/>
          <p:cNvSpPr txBox="1"/>
          <p:nvPr/>
        </p:nvSpPr>
        <p:spPr>
          <a:xfrm>
            <a:off x="524371" y="838759"/>
            <a:ext cx="2301752" cy="478144"/>
          </a:xfrm>
          <a:prstGeom prst="rect">
            <a:avLst/>
          </a:prstGeom>
          <a:noFill/>
          <a:ln>
            <a:noFill/>
          </a:ln>
        </p:spPr>
        <p:txBody>
          <a:bodyPr wrap="square" rtlCol="0">
            <a:spAutoFit/>
            <a:scene3d>
              <a:camera prst="orthographicFront"/>
              <a:lightRig rig="threePt" dir="t"/>
            </a:scene3d>
            <a:sp3d contourW="12700"/>
          </a:bodyPr>
          <a:lstStyle/>
          <a:p>
            <a:pPr>
              <a:lnSpc>
                <a:spcPct val="114000"/>
              </a:lnSpc>
            </a:pPr>
            <a:r>
              <a:rPr lang="zh-CN" altLang="en-US" sz="2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r>
              <a:rPr lang="zh-CN" altLang="en-US" sz="20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主要创新点</a:t>
            </a:r>
            <a:endParaRPr lang="en-US" altLang="zh-CN" sz="2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7" name="iconfont-11650-5539279"/>
          <p:cNvSpPr/>
          <p:nvPr/>
        </p:nvSpPr>
        <p:spPr>
          <a:xfrm>
            <a:off x="611687" y="885214"/>
            <a:ext cx="343737" cy="395664"/>
          </a:xfrm>
          <a:custGeom>
            <a:avLst/>
            <a:gdLst>
              <a:gd name="T0" fmla="*/ 8968 w 10071"/>
              <a:gd name="T1" fmla="*/ 4645 h 11872"/>
              <a:gd name="T2" fmla="*/ 8938 w 10071"/>
              <a:gd name="T3" fmla="*/ 4645 h 11872"/>
              <a:gd name="T4" fmla="*/ 8365 w 10071"/>
              <a:gd name="T5" fmla="*/ 4816 h 11872"/>
              <a:gd name="T6" fmla="*/ 7328 w 10071"/>
              <a:gd name="T7" fmla="*/ 4053 h 11872"/>
              <a:gd name="T8" fmla="*/ 6725 w 10071"/>
              <a:gd name="T9" fmla="*/ 4224 h 11872"/>
              <a:gd name="T10" fmla="*/ 5674 w 10071"/>
              <a:gd name="T11" fmla="*/ 3458 h 11872"/>
              <a:gd name="T12" fmla="*/ 5141 w 10071"/>
              <a:gd name="T13" fmla="*/ 3592 h 11872"/>
              <a:gd name="T14" fmla="*/ 5141 w 10071"/>
              <a:gd name="T15" fmla="*/ 2453 h 11872"/>
              <a:gd name="T16" fmla="*/ 4045 w 10071"/>
              <a:gd name="T17" fmla="*/ 1328 h 11872"/>
              <a:gd name="T18" fmla="*/ 2912 w 10071"/>
              <a:gd name="T19" fmla="*/ 2453 h 11872"/>
              <a:gd name="T20" fmla="*/ 2912 w 10071"/>
              <a:gd name="T21" fmla="*/ 6821 h 11872"/>
              <a:gd name="T22" fmla="*/ 2224 w 10071"/>
              <a:gd name="T23" fmla="*/ 6136 h 11872"/>
              <a:gd name="T24" fmla="*/ 624 w 10071"/>
              <a:gd name="T25" fmla="*/ 6136 h 11872"/>
              <a:gd name="T26" fmla="*/ 538 w 10071"/>
              <a:gd name="T27" fmla="*/ 7810 h 11872"/>
              <a:gd name="T28" fmla="*/ 3704 w 10071"/>
              <a:gd name="T29" fmla="*/ 10957 h 11872"/>
              <a:gd name="T30" fmla="*/ 3917 w 10071"/>
              <a:gd name="T31" fmla="*/ 11122 h 11872"/>
              <a:gd name="T32" fmla="*/ 6560 w 10071"/>
              <a:gd name="T33" fmla="*/ 11872 h 11872"/>
              <a:gd name="T34" fmla="*/ 10050 w 10071"/>
              <a:gd name="T35" fmla="*/ 8021 h 11872"/>
              <a:gd name="T36" fmla="*/ 10050 w 10071"/>
              <a:gd name="T37" fmla="*/ 5770 h 11872"/>
              <a:gd name="T38" fmla="*/ 8968 w 10071"/>
              <a:gd name="T39" fmla="*/ 4645 h 11872"/>
              <a:gd name="T40" fmla="*/ 9456 w 10071"/>
              <a:gd name="T41" fmla="*/ 8021 h 11872"/>
              <a:gd name="T42" fmla="*/ 6560 w 10071"/>
              <a:gd name="T43" fmla="*/ 11280 h 11872"/>
              <a:gd name="T44" fmla="*/ 4048 w 10071"/>
              <a:gd name="T45" fmla="*/ 10456 h 11872"/>
              <a:gd name="T46" fmla="*/ 1050 w 10071"/>
              <a:gd name="T47" fmla="*/ 7477 h 11872"/>
              <a:gd name="T48" fmla="*/ 1069 w 10071"/>
              <a:gd name="T49" fmla="*/ 6656 h 11872"/>
              <a:gd name="T50" fmla="*/ 1893 w 10071"/>
              <a:gd name="T51" fmla="*/ 6640 h 11872"/>
              <a:gd name="T52" fmla="*/ 2872 w 10071"/>
              <a:gd name="T53" fmla="*/ 7605 h 11872"/>
              <a:gd name="T54" fmla="*/ 3517 w 10071"/>
              <a:gd name="T55" fmla="*/ 8245 h 11872"/>
              <a:gd name="T56" fmla="*/ 3517 w 10071"/>
              <a:gd name="T57" fmla="*/ 2570 h 11872"/>
              <a:gd name="T58" fmla="*/ 4050 w 10071"/>
              <a:gd name="T59" fmla="*/ 2037 h 11872"/>
              <a:gd name="T60" fmla="*/ 4549 w 10071"/>
              <a:gd name="T61" fmla="*/ 2570 h 11872"/>
              <a:gd name="T62" fmla="*/ 4549 w 10071"/>
              <a:gd name="T63" fmla="*/ 6184 h 11872"/>
              <a:gd name="T64" fmla="*/ 4841 w 10071"/>
              <a:gd name="T65" fmla="*/ 6545 h 11872"/>
              <a:gd name="T66" fmla="*/ 5133 w 10071"/>
              <a:gd name="T67" fmla="*/ 6184 h 11872"/>
              <a:gd name="T68" fmla="*/ 5133 w 10071"/>
              <a:gd name="T69" fmla="*/ 4704 h 11872"/>
              <a:gd name="T70" fmla="*/ 5652 w 10071"/>
              <a:gd name="T71" fmla="*/ 4185 h 11872"/>
              <a:gd name="T72" fmla="*/ 6170 w 10071"/>
              <a:gd name="T73" fmla="*/ 4704 h 11872"/>
              <a:gd name="T74" fmla="*/ 6170 w 10071"/>
              <a:gd name="T75" fmla="*/ 6658 h 11872"/>
              <a:gd name="T76" fmla="*/ 6462 w 10071"/>
              <a:gd name="T77" fmla="*/ 7020 h 11872"/>
              <a:gd name="T78" fmla="*/ 6754 w 10071"/>
              <a:gd name="T79" fmla="*/ 6658 h 11872"/>
              <a:gd name="T80" fmla="*/ 6754 w 10071"/>
              <a:gd name="T81" fmla="*/ 5296 h 11872"/>
              <a:gd name="T82" fmla="*/ 7261 w 10071"/>
              <a:gd name="T83" fmla="*/ 4762 h 11872"/>
              <a:gd name="T84" fmla="*/ 7794 w 10071"/>
              <a:gd name="T85" fmla="*/ 5296 h 11872"/>
              <a:gd name="T86" fmla="*/ 7794 w 10071"/>
              <a:gd name="T87" fmla="*/ 7013 h 11872"/>
              <a:gd name="T88" fmla="*/ 8088 w 10071"/>
              <a:gd name="T89" fmla="*/ 7368 h 11872"/>
              <a:gd name="T90" fmla="*/ 8416 w 10071"/>
              <a:gd name="T91" fmla="*/ 7072 h 11872"/>
              <a:gd name="T92" fmla="*/ 8416 w 10071"/>
              <a:gd name="T93" fmla="*/ 7013 h 11872"/>
              <a:gd name="T94" fmla="*/ 8416 w 10071"/>
              <a:gd name="T95" fmla="*/ 5840 h 11872"/>
              <a:gd name="T96" fmla="*/ 8933 w 10071"/>
              <a:gd name="T97" fmla="*/ 5306 h 11872"/>
              <a:gd name="T98" fmla="*/ 9453 w 10071"/>
              <a:gd name="T99" fmla="*/ 5840 h 11872"/>
              <a:gd name="T100" fmla="*/ 9456 w 10071"/>
              <a:gd name="T101" fmla="*/ 8021 h 11872"/>
              <a:gd name="T102" fmla="*/ 2474 w 10071"/>
              <a:gd name="T103" fmla="*/ 4138 h 11872"/>
              <a:gd name="T104" fmla="*/ 2474 w 10071"/>
              <a:gd name="T105" fmla="*/ 3136 h 11872"/>
              <a:gd name="T106" fmla="*/ 2551 w 10071"/>
              <a:gd name="T107" fmla="*/ 1580 h 11872"/>
              <a:gd name="T108" fmla="*/ 3858 w 10071"/>
              <a:gd name="T109" fmla="*/ 733 h 11872"/>
              <a:gd name="T110" fmla="*/ 5310 w 10071"/>
              <a:gd name="T111" fmla="*/ 1297 h 11872"/>
              <a:gd name="T112" fmla="*/ 5701 w 10071"/>
              <a:gd name="T113" fmla="*/ 2805 h 11872"/>
              <a:gd name="T114" fmla="*/ 6250 w 10071"/>
              <a:gd name="T115" fmla="*/ 3045 h 11872"/>
              <a:gd name="T116" fmla="*/ 5643 w 10071"/>
              <a:gd name="T117" fmla="*/ 801 h 11872"/>
              <a:gd name="T118" fmla="*/ 3389 w 10071"/>
              <a:gd name="T119" fmla="*/ 231 h 11872"/>
              <a:gd name="T120" fmla="*/ 1789 w 10071"/>
              <a:gd name="T121" fmla="*/ 1917 h 11872"/>
              <a:gd name="T122" fmla="*/ 2474 w 10071"/>
              <a:gd name="T123" fmla="*/ 4138 h 1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071" h="11872">
                <a:moveTo>
                  <a:pt x="8968" y="4645"/>
                </a:moveTo>
                <a:lnTo>
                  <a:pt x="8938" y="4645"/>
                </a:lnTo>
                <a:cubicBezTo>
                  <a:pt x="8735" y="4645"/>
                  <a:pt x="8536" y="4704"/>
                  <a:pt x="8365" y="4816"/>
                </a:cubicBezTo>
                <a:cubicBezTo>
                  <a:pt x="8223" y="4362"/>
                  <a:pt x="7803" y="4053"/>
                  <a:pt x="7328" y="4053"/>
                </a:cubicBezTo>
                <a:cubicBezTo>
                  <a:pt x="7115" y="4053"/>
                  <a:pt x="6906" y="4112"/>
                  <a:pt x="6725" y="4224"/>
                </a:cubicBezTo>
                <a:cubicBezTo>
                  <a:pt x="6582" y="3764"/>
                  <a:pt x="6155" y="3453"/>
                  <a:pt x="5674" y="3458"/>
                </a:cubicBezTo>
                <a:cubicBezTo>
                  <a:pt x="5488" y="3458"/>
                  <a:pt x="5305" y="3504"/>
                  <a:pt x="5141" y="3592"/>
                </a:cubicBezTo>
                <a:lnTo>
                  <a:pt x="5141" y="2453"/>
                </a:lnTo>
                <a:cubicBezTo>
                  <a:pt x="5156" y="1837"/>
                  <a:pt x="4661" y="1329"/>
                  <a:pt x="4045" y="1328"/>
                </a:cubicBezTo>
                <a:cubicBezTo>
                  <a:pt x="3422" y="1326"/>
                  <a:pt x="2915" y="1830"/>
                  <a:pt x="2912" y="2453"/>
                </a:cubicBezTo>
                <a:lnTo>
                  <a:pt x="2912" y="6821"/>
                </a:lnTo>
                <a:lnTo>
                  <a:pt x="2224" y="6136"/>
                </a:lnTo>
                <a:cubicBezTo>
                  <a:pt x="1768" y="5729"/>
                  <a:pt x="1080" y="5729"/>
                  <a:pt x="624" y="6136"/>
                </a:cubicBezTo>
                <a:cubicBezTo>
                  <a:pt x="248" y="6512"/>
                  <a:pt x="0" y="7272"/>
                  <a:pt x="538" y="7810"/>
                </a:cubicBezTo>
                <a:lnTo>
                  <a:pt x="3704" y="10957"/>
                </a:lnTo>
                <a:cubicBezTo>
                  <a:pt x="3768" y="11020"/>
                  <a:pt x="3840" y="11076"/>
                  <a:pt x="3917" y="11122"/>
                </a:cubicBezTo>
                <a:cubicBezTo>
                  <a:pt x="4498" y="11605"/>
                  <a:pt x="5160" y="11872"/>
                  <a:pt x="6560" y="11872"/>
                </a:cubicBezTo>
                <a:cubicBezTo>
                  <a:pt x="9760" y="11872"/>
                  <a:pt x="10050" y="10146"/>
                  <a:pt x="10050" y="8021"/>
                </a:cubicBezTo>
                <a:lnTo>
                  <a:pt x="10050" y="5770"/>
                </a:lnTo>
                <a:cubicBezTo>
                  <a:pt x="10071" y="5157"/>
                  <a:pt x="9581" y="4648"/>
                  <a:pt x="8968" y="4645"/>
                </a:cubicBezTo>
                <a:close/>
                <a:moveTo>
                  <a:pt x="9456" y="8021"/>
                </a:moveTo>
                <a:cubicBezTo>
                  <a:pt x="9456" y="9821"/>
                  <a:pt x="9456" y="11280"/>
                  <a:pt x="6560" y="11280"/>
                </a:cubicBezTo>
                <a:cubicBezTo>
                  <a:pt x="5338" y="11280"/>
                  <a:pt x="4602" y="11013"/>
                  <a:pt x="4048" y="10456"/>
                </a:cubicBezTo>
                <a:lnTo>
                  <a:pt x="1050" y="7477"/>
                </a:lnTo>
                <a:cubicBezTo>
                  <a:pt x="813" y="7251"/>
                  <a:pt x="821" y="6870"/>
                  <a:pt x="1069" y="6656"/>
                </a:cubicBezTo>
                <a:cubicBezTo>
                  <a:pt x="1299" y="6439"/>
                  <a:pt x="1655" y="6432"/>
                  <a:pt x="1893" y="6640"/>
                </a:cubicBezTo>
                <a:lnTo>
                  <a:pt x="2872" y="7605"/>
                </a:lnTo>
                <a:lnTo>
                  <a:pt x="3517" y="8245"/>
                </a:lnTo>
                <a:lnTo>
                  <a:pt x="3517" y="2570"/>
                </a:lnTo>
                <a:cubicBezTo>
                  <a:pt x="3517" y="2276"/>
                  <a:pt x="3756" y="2037"/>
                  <a:pt x="4050" y="2037"/>
                </a:cubicBezTo>
                <a:cubicBezTo>
                  <a:pt x="4338" y="2040"/>
                  <a:pt x="4566" y="2283"/>
                  <a:pt x="4549" y="2570"/>
                </a:cubicBezTo>
                <a:lnTo>
                  <a:pt x="4549" y="6184"/>
                </a:lnTo>
                <a:cubicBezTo>
                  <a:pt x="4509" y="6370"/>
                  <a:pt x="4651" y="6545"/>
                  <a:pt x="4841" y="6545"/>
                </a:cubicBezTo>
                <a:cubicBezTo>
                  <a:pt x="5031" y="6545"/>
                  <a:pt x="5173" y="6370"/>
                  <a:pt x="5133" y="6184"/>
                </a:cubicBezTo>
                <a:lnTo>
                  <a:pt x="5133" y="4704"/>
                </a:lnTo>
                <a:cubicBezTo>
                  <a:pt x="5133" y="4417"/>
                  <a:pt x="5365" y="4185"/>
                  <a:pt x="5652" y="4185"/>
                </a:cubicBezTo>
                <a:cubicBezTo>
                  <a:pt x="5938" y="4185"/>
                  <a:pt x="6170" y="4417"/>
                  <a:pt x="6170" y="4704"/>
                </a:cubicBezTo>
                <a:lnTo>
                  <a:pt x="6170" y="6658"/>
                </a:lnTo>
                <a:cubicBezTo>
                  <a:pt x="6130" y="6844"/>
                  <a:pt x="6272" y="7020"/>
                  <a:pt x="6462" y="7020"/>
                </a:cubicBezTo>
                <a:cubicBezTo>
                  <a:pt x="6653" y="7020"/>
                  <a:pt x="6794" y="6844"/>
                  <a:pt x="6754" y="6658"/>
                </a:cubicBezTo>
                <a:lnTo>
                  <a:pt x="6754" y="5296"/>
                </a:lnTo>
                <a:cubicBezTo>
                  <a:pt x="6742" y="5007"/>
                  <a:pt x="6972" y="4765"/>
                  <a:pt x="7261" y="4762"/>
                </a:cubicBezTo>
                <a:cubicBezTo>
                  <a:pt x="7261" y="4762"/>
                  <a:pt x="7794" y="4797"/>
                  <a:pt x="7794" y="5296"/>
                </a:cubicBezTo>
                <a:lnTo>
                  <a:pt x="7794" y="7013"/>
                </a:lnTo>
                <a:cubicBezTo>
                  <a:pt x="7757" y="7198"/>
                  <a:pt x="7899" y="7370"/>
                  <a:pt x="8088" y="7368"/>
                </a:cubicBezTo>
                <a:cubicBezTo>
                  <a:pt x="8265" y="7391"/>
                  <a:pt x="8420" y="7250"/>
                  <a:pt x="8416" y="7072"/>
                </a:cubicBezTo>
                <a:cubicBezTo>
                  <a:pt x="8418" y="7052"/>
                  <a:pt x="8418" y="7033"/>
                  <a:pt x="8416" y="7013"/>
                </a:cubicBezTo>
                <a:lnTo>
                  <a:pt x="8416" y="5840"/>
                </a:lnTo>
                <a:cubicBezTo>
                  <a:pt x="8416" y="5551"/>
                  <a:pt x="8645" y="5315"/>
                  <a:pt x="8933" y="5306"/>
                </a:cubicBezTo>
                <a:cubicBezTo>
                  <a:pt x="9232" y="5291"/>
                  <a:pt x="9476" y="5541"/>
                  <a:pt x="9453" y="5840"/>
                </a:cubicBezTo>
                <a:lnTo>
                  <a:pt x="9456" y="8021"/>
                </a:lnTo>
                <a:close/>
                <a:moveTo>
                  <a:pt x="2474" y="4138"/>
                </a:moveTo>
                <a:lnTo>
                  <a:pt x="2474" y="3136"/>
                </a:lnTo>
                <a:cubicBezTo>
                  <a:pt x="2249" y="2635"/>
                  <a:pt x="2277" y="2056"/>
                  <a:pt x="2551" y="1580"/>
                </a:cubicBezTo>
                <a:cubicBezTo>
                  <a:pt x="2826" y="1104"/>
                  <a:pt x="3312" y="789"/>
                  <a:pt x="3858" y="733"/>
                </a:cubicBezTo>
                <a:cubicBezTo>
                  <a:pt x="4405" y="677"/>
                  <a:pt x="4945" y="887"/>
                  <a:pt x="5310" y="1297"/>
                </a:cubicBezTo>
                <a:cubicBezTo>
                  <a:pt x="5675" y="1708"/>
                  <a:pt x="5821" y="2269"/>
                  <a:pt x="5701" y="2805"/>
                </a:cubicBezTo>
                <a:cubicBezTo>
                  <a:pt x="5908" y="2811"/>
                  <a:pt x="6105" y="2897"/>
                  <a:pt x="6250" y="3045"/>
                </a:cubicBezTo>
                <a:cubicBezTo>
                  <a:pt x="6468" y="2242"/>
                  <a:pt x="6236" y="1384"/>
                  <a:pt x="5643" y="801"/>
                </a:cubicBezTo>
                <a:cubicBezTo>
                  <a:pt x="5050" y="218"/>
                  <a:pt x="4188" y="0"/>
                  <a:pt x="3389" y="231"/>
                </a:cubicBezTo>
                <a:cubicBezTo>
                  <a:pt x="2590" y="463"/>
                  <a:pt x="1978" y="1107"/>
                  <a:pt x="1789" y="1917"/>
                </a:cubicBezTo>
                <a:cubicBezTo>
                  <a:pt x="1599" y="2727"/>
                  <a:pt x="1861" y="3576"/>
                  <a:pt x="2474" y="413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4" name="组合 15"/>
          <p:cNvGrpSpPr/>
          <p:nvPr/>
        </p:nvGrpSpPr>
        <p:grpSpPr bwMode="auto">
          <a:xfrm>
            <a:off x="4247243" y="831038"/>
            <a:ext cx="3562846" cy="5748356"/>
            <a:chOff x="2426702" y="708924"/>
            <a:chExt cx="2057065" cy="2742080"/>
          </a:xfrm>
        </p:grpSpPr>
        <p:sp>
          <p:nvSpPr>
            <p:cNvPr id="55" name="ïṩḷïḋe"/>
            <p:cNvSpPr/>
            <p:nvPr/>
          </p:nvSpPr>
          <p:spPr bwMode="auto">
            <a:xfrm>
              <a:off x="2433671" y="708924"/>
              <a:ext cx="2050096" cy="2728401"/>
            </a:xfrm>
            <a:custGeom>
              <a:avLst/>
              <a:gdLst>
                <a:gd name="T0" fmla="*/ 0 w 1198"/>
                <a:gd name="T1" fmla="*/ 0 h 2165"/>
                <a:gd name="T2" fmla="*/ 2147483646 w 1198"/>
                <a:gd name="T3" fmla="*/ 0 h 2165"/>
                <a:gd name="T4" fmla="*/ 2147483646 w 1198"/>
                <a:gd name="T5" fmla="*/ 2147483646 h 2165"/>
                <a:gd name="T6" fmla="*/ 2147483646 w 1198"/>
                <a:gd name="T7" fmla="*/ 2147483646 h 2165"/>
                <a:gd name="T8" fmla="*/ 2147483646 w 1198"/>
                <a:gd name="T9" fmla="*/ 2147483646 h 2165"/>
                <a:gd name="T10" fmla="*/ 0 w 1198"/>
                <a:gd name="T11" fmla="*/ 2147483646 h 2165"/>
                <a:gd name="T12" fmla="*/ 0 w 1198"/>
                <a:gd name="T13" fmla="*/ 0 h 21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98" h="2165">
                  <a:moveTo>
                    <a:pt x="0" y="0"/>
                  </a:moveTo>
                  <a:lnTo>
                    <a:pt x="967" y="0"/>
                  </a:lnTo>
                  <a:lnTo>
                    <a:pt x="1198" y="232"/>
                  </a:lnTo>
                  <a:lnTo>
                    <a:pt x="1198" y="2165"/>
                  </a:lnTo>
                  <a:lnTo>
                    <a:pt x="0" y="2165"/>
                  </a:lnTo>
                  <a:lnTo>
                    <a:pt x="0" y="0"/>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24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endParaRPr>
            </a:p>
          </p:txBody>
        </p:sp>
        <p:sp>
          <p:nvSpPr>
            <p:cNvPr id="56" name="矩形 55"/>
            <p:cNvSpPr/>
            <p:nvPr/>
          </p:nvSpPr>
          <p:spPr>
            <a:xfrm>
              <a:off x="2426702" y="998308"/>
              <a:ext cx="2057065" cy="2452696"/>
            </a:xfrm>
            <a:prstGeom prst="rect">
              <a:avLst/>
            </a:prstGeom>
            <a:solidFill>
              <a:srgbClr val="FFFFFF">
                <a:lumMod val="95000"/>
              </a:srgbClr>
            </a:solidFill>
            <a:ln w="12700" cap="flat" cmpd="sng" algn="ctr">
              <a:noFill/>
              <a:prstDash val="solid"/>
              <a:miter lim="800000"/>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2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grpSp>
      <p:sp>
        <p:nvSpPr>
          <p:cNvPr id="57" name="文本框 56"/>
          <p:cNvSpPr txBox="1"/>
          <p:nvPr/>
        </p:nvSpPr>
        <p:spPr>
          <a:xfrm>
            <a:off x="4217427" y="1457331"/>
            <a:ext cx="3549683" cy="5026697"/>
          </a:xfrm>
          <a:prstGeom prst="rect">
            <a:avLst/>
          </a:prstGeom>
          <a:noFill/>
        </p:spPr>
        <p:txBody>
          <a:bodyPr wrap="square">
            <a:spAutoFit/>
          </a:bodyPr>
          <a:lstStyle/>
          <a:p>
            <a:pPr marL="285750" indent="-179705">
              <a:lnSpc>
                <a:spcPct val="125000"/>
              </a:lnSpc>
              <a:buFont typeface="Wingdings" panose="05000000000000000000" pitchFamily="2" charset="2"/>
              <a:buChar char="p"/>
            </a:pPr>
            <a:r>
              <a:rPr lang="zh-CN" altLang="en-US" sz="1600" b="1" dirty="0">
                <a:latin typeface="Arial" panose="020B0604020202020204" pitchFamily="34" charset="0"/>
                <a:ea typeface="微软雅黑" panose="020B0503020204020204" pitchFamily="34" charset="-122"/>
                <a:sym typeface="Arial" panose="020B0604020202020204" pitchFamily="34" charset="0"/>
              </a:rPr>
              <a:t>安全性优势</a:t>
            </a:r>
            <a:r>
              <a:rPr lang="zh-CN" altLang="en-US" sz="1600" dirty="0">
                <a:latin typeface="Arial" panose="020B0604020202020204" pitchFamily="34" charset="0"/>
                <a:ea typeface="微软雅黑" panose="020B0503020204020204" pitchFamily="34" charset="-122"/>
                <a:sym typeface="Arial" panose="020B0604020202020204" pitchFamily="34" charset="0"/>
              </a:rPr>
              <a:t>：通过减少药物的全身利用度来尽量</a:t>
            </a:r>
            <a:r>
              <a:rPr lang="zh-CN" altLang="en-US" sz="1600" b="1" dirty="0">
                <a:solidFill>
                  <a:srgbClr val="E47D13"/>
                </a:solidFill>
                <a:latin typeface="Arial" panose="020B0604020202020204" pitchFamily="34" charset="0"/>
                <a:ea typeface="微软雅黑" panose="020B0503020204020204" pitchFamily="34" charset="-122"/>
                <a:sym typeface="Arial" panose="020B0604020202020204" pitchFamily="34" charset="0"/>
              </a:rPr>
              <a:t>减少不良反应</a:t>
            </a:r>
            <a:r>
              <a:rPr lang="zh-CN" altLang="en-US" sz="1600" dirty="0">
                <a:latin typeface="Arial" panose="020B0604020202020204" pitchFamily="34" charset="0"/>
                <a:ea typeface="微软雅黑" panose="020B0503020204020204" pitchFamily="34" charset="-122"/>
                <a:sym typeface="Arial" panose="020B0604020202020204" pitchFamily="34" charset="0"/>
              </a:rPr>
              <a:t>，如骨骼肌震颤、低血钾、心律紊乱等</a:t>
            </a:r>
            <a:endParaRPr lang="en-US" altLang="zh-CN" sz="1600" dirty="0">
              <a:latin typeface="Arial" panose="020B0604020202020204" pitchFamily="34" charset="0"/>
              <a:ea typeface="微软雅黑" panose="020B0503020204020204" pitchFamily="34" charset="-122"/>
              <a:sym typeface="Arial" panose="020B0604020202020204" pitchFamily="34" charset="0"/>
            </a:endParaRPr>
          </a:p>
          <a:p>
            <a:pPr marL="285750" indent="-179705">
              <a:lnSpc>
                <a:spcPct val="125000"/>
              </a:lnSpc>
              <a:buFont typeface="Wingdings" panose="05000000000000000000" pitchFamily="2" charset="2"/>
              <a:buChar char="p"/>
            </a:pPr>
            <a:r>
              <a:rPr lang="zh-CN" altLang="en-US" sz="1600" b="1" dirty="0">
                <a:latin typeface="Arial" panose="020B0604020202020204" pitchFamily="34" charset="0"/>
                <a:ea typeface="微软雅黑" panose="020B0503020204020204" pitchFamily="34" charset="-122"/>
                <a:sym typeface="Arial" panose="020B0604020202020204" pitchFamily="34" charset="0"/>
              </a:rPr>
              <a:t>疗效优势：</a:t>
            </a:r>
            <a:r>
              <a:rPr lang="zh-CN" altLang="en-US" sz="1600" dirty="0">
                <a:latin typeface="Arial" panose="020B0604020202020204" pitchFamily="34" charset="0"/>
                <a:ea typeface="微软雅黑" panose="020B0503020204020204" pitchFamily="34" charset="-122"/>
                <a:sym typeface="Arial" panose="020B0604020202020204" pitchFamily="34" charset="0"/>
              </a:rPr>
              <a:t>给药过程产生的气溶胶持续、稳定，不依赖使用者自主吸入能力，给药剂量准确，肺部沉积率差异相对较小，可以</a:t>
            </a:r>
            <a:r>
              <a:rPr lang="zh-CN" altLang="en-US" sz="1600" b="1" dirty="0">
                <a:solidFill>
                  <a:srgbClr val="E47D13"/>
                </a:solidFill>
                <a:latin typeface="Arial" panose="020B0604020202020204" pitchFamily="34" charset="0"/>
                <a:ea typeface="微软雅黑" panose="020B0503020204020204" pitchFamily="34" charset="-122"/>
                <a:sym typeface="Arial" panose="020B0604020202020204" pitchFamily="34" charset="0"/>
              </a:rPr>
              <a:t>稳定、持久的发挥临床治疗</a:t>
            </a:r>
            <a:r>
              <a:rPr lang="zh-CN" altLang="en-US" sz="1600" dirty="0">
                <a:latin typeface="Arial" panose="020B0604020202020204" pitchFamily="34" charset="0"/>
                <a:ea typeface="微软雅黑" panose="020B0503020204020204" pitchFamily="34" charset="-122"/>
                <a:sym typeface="Arial" panose="020B0604020202020204" pitchFamily="34" charset="0"/>
              </a:rPr>
              <a:t>作用</a:t>
            </a:r>
            <a:endParaRPr lang="en-US" altLang="zh-CN" sz="1600" dirty="0">
              <a:latin typeface="Arial" panose="020B0604020202020204" pitchFamily="34" charset="0"/>
              <a:ea typeface="微软雅黑" panose="020B0503020204020204" pitchFamily="34" charset="-122"/>
              <a:sym typeface="Arial" panose="020B0604020202020204" pitchFamily="34" charset="0"/>
            </a:endParaRPr>
          </a:p>
          <a:p>
            <a:pPr marL="285750" indent="-179705">
              <a:lnSpc>
                <a:spcPct val="125000"/>
              </a:lnSpc>
              <a:buFont typeface="Wingdings" panose="05000000000000000000" pitchFamily="2" charset="2"/>
              <a:buChar char="p"/>
            </a:pPr>
            <a:r>
              <a:rPr lang="zh-CN" altLang="en-US" sz="1600" b="1" dirty="0">
                <a:latin typeface="Arial" panose="020B0604020202020204" pitchFamily="34" charset="0"/>
                <a:ea typeface="微软雅黑" panose="020B0503020204020204" pitchFamily="34" charset="-122"/>
                <a:sym typeface="Arial" panose="020B0604020202020204" pitchFamily="34" charset="0"/>
              </a:rPr>
              <a:t>临床适用性优势：</a:t>
            </a:r>
            <a:r>
              <a:rPr lang="zh-CN" altLang="en-US" sz="1600" dirty="0">
                <a:latin typeface="Arial" panose="020B0604020202020204" pitchFamily="34" charset="0"/>
                <a:ea typeface="微软雅黑" panose="020B0503020204020204" pitchFamily="34" charset="-122"/>
                <a:sym typeface="Arial" panose="020B0604020202020204" pitchFamily="34" charset="0"/>
              </a:rPr>
              <a:t>吸入溶液剂为被动吸入给药方式，可以</a:t>
            </a:r>
            <a:r>
              <a:rPr lang="zh-CN" altLang="en-US" sz="1600" b="1" dirty="0">
                <a:solidFill>
                  <a:srgbClr val="E47D13"/>
                </a:solidFill>
                <a:latin typeface="Arial" panose="020B0604020202020204" pitchFamily="34" charset="0"/>
                <a:ea typeface="微软雅黑" panose="020B0503020204020204" pitchFamily="34" charset="-122"/>
                <a:sym typeface="Arial" panose="020B0604020202020204" pitchFamily="34" charset="0"/>
              </a:rPr>
              <a:t>满足口服给药困难、无自主服药或主动吸入给药人群的需求</a:t>
            </a:r>
            <a:r>
              <a:rPr lang="zh-CN" altLang="en-US" sz="1600" dirty="0">
                <a:latin typeface="Arial" panose="020B0604020202020204" pitchFamily="34" charset="0"/>
                <a:ea typeface="微软雅黑" panose="020B0503020204020204" pitchFamily="34" charset="-122"/>
                <a:sym typeface="Arial" panose="020B0604020202020204" pitchFamily="34" charset="0"/>
              </a:rPr>
              <a:t>，如老人、儿童、体弱者、受创伤者等用药需求</a:t>
            </a:r>
            <a:r>
              <a:rPr lang="zh-CN" altLang="en-US" dirty="0">
                <a:latin typeface="Arial" panose="020B0604020202020204" pitchFamily="34" charset="0"/>
                <a:ea typeface="微软雅黑" panose="020B0503020204020204" pitchFamily="34" charset="-122"/>
                <a:sym typeface="Arial" panose="020B0604020202020204" pitchFamily="34" charset="0"/>
              </a:rPr>
              <a:t> </a:t>
            </a:r>
            <a:endParaRPr lang="en-US" altLang="zh-CN" dirty="0">
              <a:latin typeface="Arial" panose="020B0604020202020204" pitchFamily="34" charset="0"/>
              <a:ea typeface="微软雅黑" panose="020B0503020204020204" pitchFamily="34" charset="-122"/>
              <a:sym typeface="Arial" panose="020B0604020202020204" pitchFamily="34" charset="0"/>
            </a:endParaRPr>
          </a:p>
          <a:p>
            <a:pPr marL="285750" indent="-179705">
              <a:lnSpc>
                <a:spcPct val="125000"/>
              </a:lnSpc>
              <a:buFont typeface="Wingdings" panose="05000000000000000000" pitchFamily="2" charset="2"/>
              <a:buChar char="p"/>
            </a:pPr>
            <a:r>
              <a:rPr lang="zh-CN" altLang="en-US" sz="1600" b="1" dirty="0">
                <a:latin typeface="Arial" panose="020B0604020202020204" pitchFamily="34" charset="0"/>
                <a:ea typeface="微软雅黑" panose="020B0503020204020204" pitchFamily="34" charset="-122"/>
                <a:sym typeface="Arial" panose="020B0604020202020204" pitchFamily="34" charset="0"/>
              </a:rPr>
              <a:t>质量优势：</a:t>
            </a:r>
            <a:r>
              <a:rPr lang="zh-CN" altLang="en-US" sz="1600" dirty="0">
                <a:latin typeface="Arial" panose="020B0604020202020204" pitchFamily="34" charset="0"/>
                <a:ea typeface="微软雅黑" panose="020B0503020204020204" pitchFamily="34" charset="-122"/>
                <a:sym typeface="Arial" panose="020B0604020202020204" pitchFamily="34" charset="0"/>
              </a:rPr>
              <a:t>全自动吹灌封一体化生产。高质量高标准的生产设备，能</a:t>
            </a:r>
            <a:r>
              <a:rPr lang="zh-CN" altLang="en-US" sz="1600" b="1" dirty="0">
                <a:solidFill>
                  <a:srgbClr val="E47D13"/>
                </a:solidFill>
                <a:latin typeface="Arial" panose="020B0604020202020204" pitchFamily="34" charset="0"/>
                <a:ea typeface="微软雅黑" panose="020B0503020204020204" pitchFamily="34" charset="-122"/>
                <a:sym typeface="Arial" panose="020B0604020202020204" pitchFamily="34" charset="0"/>
              </a:rPr>
              <a:t>更好控制感染</a:t>
            </a:r>
          </a:p>
        </p:txBody>
      </p:sp>
      <p:sp>
        <p:nvSpPr>
          <p:cNvPr id="61" name="文本框 60"/>
          <p:cNvSpPr txBox="1"/>
          <p:nvPr/>
        </p:nvSpPr>
        <p:spPr>
          <a:xfrm>
            <a:off x="4474254" y="855370"/>
            <a:ext cx="2534426" cy="478144"/>
          </a:xfrm>
          <a:prstGeom prst="rect">
            <a:avLst/>
          </a:prstGeom>
          <a:noFill/>
          <a:ln>
            <a:noFill/>
          </a:ln>
        </p:spPr>
        <p:txBody>
          <a:bodyPr wrap="square" rtlCol="0">
            <a:spAutoFit/>
            <a:scene3d>
              <a:camera prst="orthographicFront"/>
              <a:lightRig rig="threePt" dir="t"/>
            </a:scene3d>
            <a:sp3d contourW="12700"/>
          </a:bodyPr>
          <a:lstStyle/>
          <a:p>
            <a:pPr>
              <a:lnSpc>
                <a:spcPct val="114000"/>
              </a:lnSpc>
            </a:pPr>
            <a:r>
              <a:rPr lang="zh-CN" altLang="en-US" sz="2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r>
              <a:rPr lang="zh-CN" altLang="en-US" sz="20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创新带来的优势</a:t>
            </a:r>
            <a:endParaRPr lang="en-US" altLang="zh-CN" sz="2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9" name="iconfont-1047-784268"/>
          <p:cNvSpPr/>
          <p:nvPr/>
        </p:nvSpPr>
        <p:spPr>
          <a:xfrm>
            <a:off x="4558477" y="918830"/>
            <a:ext cx="353287" cy="340505"/>
          </a:xfrm>
          <a:custGeom>
            <a:avLst/>
            <a:gdLst>
              <a:gd name="T0" fmla="*/ 10882 w 11106"/>
              <a:gd name="T1" fmla="*/ 4345 h 10628"/>
              <a:gd name="T2" fmla="*/ 9793 w 11106"/>
              <a:gd name="T3" fmla="*/ 3701 h 10628"/>
              <a:gd name="T4" fmla="*/ 7130 w 11106"/>
              <a:gd name="T5" fmla="*/ 3688 h 10628"/>
              <a:gd name="T6" fmla="*/ 7397 w 11106"/>
              <a:gd name="T7" fmla="*/ 2100 h 10628"/>
              <a:gd name="T8" fmla="*/ 7322 w 11106"/>
              <a:gd name="T9" fmla="*/ 1260 h 10628"/>
              <a:gd name="T10" fmla="*/ 7273 w 11106"/>
              <a:gd name="T11" fmla="*/ 1045 h 10628"/>
              <a:gd name="T12" fmla="*/ 5960 w 11106"/>
              <a:gd name="T13" fmla="*/ 0 h 10628"/>
              <a:gd name="T14" fmla="*/ 4612 w 11106"/>
              <a:gd name="T15" fmla="*/ 1349 h 10628"/>
              <a:gd name="T16" fmla="*/ 4618 w 11106"/>
              <a:gd name="T17" fmla="*/ 1470 h 10628"/>
              <a:gd name="T18" fmla="*/ 2453 w 11106"/>
              <a:gd name="T19" fmla="*/ 4151 h 10628"/>
              <a:gd name="T20" fmla="*/ 2452 w 11106"/>
              <a:gd name="T21" fmla="*/ 4151 h 10628"/>
              <a:gd name="T22" fmla="*/ 474 w 11106"/>
              <a:gd name="T23" fmla="*/ 4152 h 10628"/>
              <a:gd name="T24" fmla="*/ 5 w 11106"/>
              <a:gd name="T25" fmla="*/ 4621 h 10628"/>
              <a:gd name="T26" fmla="*/ 0 w 11106"/>
              <a:gd name="T27" fmla="*/ 10157 h 10628"/>
              <a:gd name="T28" fmla="*/ 512 w 11106"/>
              <a:gd name="T29" fmla="*/ 10619 h 10628"/>
              <a:gd name="T30" fmla="*/ 2227 w 11106"/>
              <a:gd name="T31" fmla="*/ 10616 h 10628"/>
              <a:gd name="T32" fmla="*/ 2293 w 11106"/>
              <a:gd name="T33" fmla="*/ 10628 h 10628"/>
              <a:gd name="T34" fmla="*/ 2350 w 11106"/>
              <a:gd name="T35" fmla="*/ 10620 h 10628"/>
              <a:gd name="T36" fmla="*/ 8878 w 11106"/>
              <a:gd name="T37" fmla="*/ 10622 h 10628"/>
              <a:gd name="T38" fmla="*/ 9522 w 11106"/>
              <a:gd name="T39" fmla="*/ 10412 h 10628"/>
              <a:gd name="T40" fmla="*/ 9974 w 11106"/>
              <a:gd name="T41" fmla="*/ 9925 h 10628"/>
              <a:gd name="T42" fmla="*/ 10054 w 11106"/>
              <a:gd name="T43" fmla="*/ 9792 h 10628"/>
              <a:gd name="T44" fmla="*/ 11074 w 11106"/>
              <a:gd name="T45" fmla="*/ 5304 h 10628"/>
              <a:gd name="T46" fmla="*/ 11083 w 11106"/>
              <a:gd name="T47" fmla="*/ 5172 h 10628"/>
              <a:gd name="T48" fmla="*/ 10882 w 11106"/>
              <a:gd name="T49" fmla="*/ 4345 h 10628"/>
              <a:gd name="T50" fmla="*/ 805 w 11106"/>
              <a:gd name="T51" fmla="*/ 4956 h 10628"/>
              <a:gd name="T52" fmla="*/ 1872 w 11106"/>
              <a:gd name="T53" fmla="*/ 4954 h 10628"/>
              <a:gd name="T54" fmla="*/ 1872 w 11106"/>
              <a:gd name="T55" fmla="*/ 9820 h 10628"/>
              <a:gd name="T56" fmla="*/ 801 w 11106"/>
              <a:gd name="T57" fmla="*/ 9824 h 10628"/>
              <a:gd name="T58" fmla="*/ 805 w 11106"/>
              <a:gd name="T59" fmla="*/ 4956 h 10628"/>
              <a:gd name="T60" fmla="*/ 9341 w 11106"/>
              <a:gd name="T61" fmla="*/ 9434 h 10628"/>
              <a:gd name="T62" fmla="*/ 9290 w 11106"/>
              <a:gd name="T63" fmla="*/ 9514 h 10628"/>
              <a:gd name="T64" fmla="*/ 9090 w 11106"/>
              <a:gd name="T65" fmla="*/ 9738 h 10628"/>
              <a:gd name="T66" fmla="*/ 8851 w 11106"/>
              <a:gd name="T67" fmla="*/ 9822 h 10628"/>
              <a:gd name="T68" fmla="*/ 2672 w 11106"/>
              <a:gd name="T69" fmla="*/ 9820 h 10628"/>
              <a:gd name="T70" fmla="*/ 2672 w 11106"/>
              <a:gd name="T71" fmla="*/ 4912 h 10628"/>
              <a:gd name="T72" fmla="*/ 5417 w 11106"/>
              <a:gd name="T73" fmla="*/ 1431 h 10628"/>
              <a:gd name="T74" fmla="*/ 5412 w 11106"/>
              <a:gd name="T75" fmla="*/ 1349 h 10628"/>
              <a:gd name="T76" fmla="*/ 5960 w 11106"/>
              <a:gd name="T77" fmla="*/ 800 h 10628"/>
              <a:gd name="T78" fmla="*/ 6494 w 11106"/>
              <a:gd name="T79" fmla="*/ 1225 h 10628"/>
              <a:gd name="T80" fmla="*/ 6538 w 11106"/>
              <a:gd name="T81" fmla="*/ 1416 h 10628"/>
              <a:gd name="T82" fmla="*/ 6597 w 11106"/>
              <a:gd name="T83" fmla="*/ 2099 h 10628"/>
              <a:gd name="T84" fmla="*/ 6370 w 11106"/>
              <a:gd name="T85" fmla="*/ 3432 h 10628"/>
              <a:gd name="T86" fmla="*/ 6002 w 11106"/>
              <a:gd name="T87" fmla="*/ 4487 h 10628"/>
              <a:gd name="T88" fmla="*/ 9646 w 11106"/>
              <a:gd name="T89" fmla="*/ 4488 h 10628"/>
              <a:gd name="T90" fmla="*/ 9732 w 11106"/>
              <a:gd name="T91" fmla="*/ 4496 h 10628"/>
              <a:gd name="T92" fmla="*/ 10203 w 11106"/>
              <a:gd name="T93" fmla="*/ 4768 h 10628"/>
              <a:gd name="T94" fmla="*/ 10286 w 11106"/>
              <a:gd name="T95" fmla="*/ 5173 h 10628"/>
              <a:gd name="T96" fmla="*/ 9341 w 11106"/>
              <a:gd name="T97" fmla="*/ 9434 h 10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06" h="10628">
                <a:moveTo>
                  <a:pt x="10882" y="4345"/>
                </a:moveTo>
                <a:cubicBezTo>
                  <a:pt x="10641" y="3956"/>
                  <a:pt x="10222" y="3714"/>
                  <a:pt x="9793" y="3701"/>
                </a:cubicBezTo>
                <a:lnTo>
                  <a:pt x="7130" y="3688"/>
                </a:lnTo>
                <a:cubicBezTo>
                  <a:pt x="7307" y="3176"/>
                  <a:pt x="7397" y="2641"/>
                  <a:pt x="7397" y="2100"/>
                </a:cubicBezTo>
                <a:cubicBezTo>
                  <a:pt x="7397" y="1832"/>
                  <a:pt x="7374" y="1556"/>
                  <a:pt x="7322" y="1260"/>
                </a:cubicBezTo>
                <a:lnTo>
                  <a:pt x="7273" y="1045"/>
                </a:lnTo>
                <a:cubicBezTo>
                  <a:pt x="7131" y="431"/>
                  <a:pt x="6592" y="0"/>
                  <a:pt x="5960" y="0"/>
                </a:cubicBezTo>
                <a:cubicBezTo>
                  <a:pt x="5217" y="0"/>
                  <a:pt x="4612" y="605"/>
                  <a:pt x="4612" y="1349"/>
                </a:cubicBezTo>
                <a:cubicBezTo>
                  <a:pt x="4612" y="1392"/>
                  <a:pt x="4614" y="1435"/>
                  <a:pt x="4618" y="1470"/>
                </a:cubicBezTo>
                <a:cubicBezTo>
                  <a:pt x="4581" y="2789"/>
                  <a:pt x="2993" y="4151"/>
                  <a:pt x="2453" y="4151"/>
                </a:cubicBezTo>
                <a:lnTo>
                  <a:pt x="2452" y="4151"/>
                </a:lnTo>
                <a:lnTo>
                  <a:pt x="474" y="4152"/>
                </a:lnTo>
                <a:cubicBezTo>
                  <a:pt x="215" y="4152"/>
                  <a:pt x="5" y="4363"/>
                  <a:pt x="5" y="4621"/>
                </a:cubicBezTo>
                <a:lnTo>
                  <a:pt x="0" y="10157"/>
                </a:lnTo>
                <a:cubicBezTo>
                  <a:pt x="0" y="10420"/>
                  <a:pt x="227" y="10611"/>
                  <a:pt x="512" y="10619"/>
                </a:cubicBezTo>
                <a:lnTo>
                  <a:pt x="2227" y="10616"/>
                </a:lnTo>
                <a:lnTo>
                  <a:pt x="2293" y="10628"/>
                </a:lnTo>
                <a:lnTo>
                  <a:pt x="2350" y="10620"/>
                </a:lnTo>
                <a:lnTo>
                  <a:pt x="8878" y="10622"/>
                </a:lnTo>
                <a:cubicBezTo>
                  <a:pt x="9108" y="10606"/>
                  <a:pt x="9330" y="10535"/>
                  <a:pt x="9522" y="10412"/>
                </a:cubicBezTo>
                <a:cubicBezTo>
                  <a:pt x="9730" y="10279"/>
                  <a:pt x="9898" y="10091"/>
                  <a:pt x="9974" y="9925"/>
                </a:cubicBezTo>
                <a:lnTo>
                  <a:pt x="10054" y="9792"/>
                </a:lnTo>
                <a:cubicBezTo>
                  <a:pt x="10503" y="8722"/>
                  <a:pt x="11052" y="5443"/>
                  <a:pt x="11074" y="5304"/>
                </a:cubicBezTo>
                <a:lnTo>
                  <a:pt x="11083" y="5172"/>
                </a:lnTo>
                <a:cubicBezTo>
                  <a:pt x="11106" y="4877"/>
                  <a:pt x="11036" y="4592"/>
                  <a:pt x="10882" y="4345"/>
                </a:cubicBezTo>
                <a:close/>
                <a:moveTo>
                  <a:pt x="805" y="4956"/>
                </a:moveTo>
                <a:lnTo>
                  <a:pt x="1872" y="4954"/>
                </a:lnTo>
                <a:lnTo>
                  <a:pt x="1872" y="9820"/>
                </a:lnTo>
                <a:lnTo>
                  <a:pt x="801" y="9824"/>
                </a:lnTo>
                <a:lnTo>
                  <a:pt x="805" y="4956"/>
                </a:lnTo>
                <a:close/>
                <a:moveTo>
                  <a:pt x="9341" y="9434"/>
                </a:moveTo>
                <a:lnTo>
                  <a:pt x="9290" y="9514"/>
                </a:lnTo>
                <a:cubicBezTo>
                  <a:pt x="9245" y="9606"/>
                  <a:pt x="9175" y="9684"/>
                  <a:pt x="9090" y="9738"/>
                </a:cubicBezTo>
                <a:cubicBezTo>
                  <a:pt x="9013" y="9788"/>
                  <a:pt x="8921" y="9817"/>
                  <a:pt x="8851" y="9822"/>
                </a:cubicBezTo>
                <a:lnTo>
                  <a:pt x="2672" y="9820"/>
                </a:lnTo>
                <a:lnTo>
                  <a:pt x="2672" y="4912"/>
                </a:lnTo>
                <a:cubicBezTo>
                  <a:pt x="3727" y="4706"/>
                  <a:pt x="5372" y="3093"/>
                  <a:pt x="5417" y="1431"/>
                </a:cubicBezTo>
                <a:lnTo>
                  <a:pt x="5412" y="1349"/>
                </a:lnTo>
                <a:cubicBezTo>
                  <a:pt x="5412" y="1047"/>
                  <a:pt x="5658" y="800"/>
                  <a:pt x="5960" y="800"/>
                </a:cubicBezTo>
                <a:cubicBezTo>
                  <a:pt x="6217" y="800"/>
                  <a:pt x="6436" y="975"/>
                  <a:pt x="6494" y="1225"/>
                </a:cubicBezTo>
                <a:lnTo>
                  <a:pt x="6538" y="1416"/>
                </a:lnTo>
                <a:cubicBezTo>
                  <a:pt x="6578" y="1645"/>
                  <a:pt x="6597" y="1875"/>
                  <a:pt x="6597" y="2099"/>
                </a:cubicBezTo>
                <a:cubicBezTo>
                  <a:pt x="6597" y="2553"/>
                  <a:pt x="6521" y="3002"/>
                  <a:pt x="6370" y="3432"/>
                </a:cubicBezTo>
                <a:lnTo>
                  <a:pt x="6002" y="4487"/>
                </a:lnTo>
                <a:lnTo>
                  <a:pt x="9646" y="4488"/>
                </a:lnTo>
                <a:lnTo>
                  <a:pt x="9732" y="4496"/>
                </a:lnTo>
                <a:cubicBezTo>
                  <a:pt x="9926" y="4504"/>
                  <a:pt x="10102" y="4605"/>
                  <a:pt x="10203" y="4768"/>
                </a:cubicBezTo>
                <a:cubicBezTo>
                  <a:pt x="10266" y="4870"/>
                  <a:pt x="10295" y="4988"/>
                  <a:pt x="10286" y="5173"/>
                </a:cubicBezTo>
                <a:cubicBezTo>
                  <a:pt x="10280" y="5205"/>
                  <a:pt x="9730" y="8497"/>
                  <a:pt x="9341" y="943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66" name="文本框 65"/>
          <p:cNvSpPr txBox="1"/>
          <p:nvPr/>
        </p:nvSpPr>
        <p:spPr>
          <a:xfrm>
            <a:off x="8511580" y="891228"/>
            <a:ext cx="2534426" cy="478144"/>
          </a:xfrm>
          <a:prstGeom prst="rect">
            <a:avLst/>
          </a:prstGeom>
          <a:noFill/>
          <a:ln>
            <a:noFill/>
          </a:ln>
        </p:spPr>
        <p:txBody>
          <a:bodyPr wrap="square" rtlCol="0">
            <a:spAutoFit/>
            <a:scene3d>
              <a:camera prst="orthographicFront"/>
              <a:lightRig rig="threePt" dir="t"/>
            </a:scene3d>
            <a:sp3d contourW="12700"/>
          </a:bodyPr>
          <a:lstStyle/>
          <a:p>
            <a:pPr>
              <a:lnSpc>
                <a:spcPct val="114000"/>
              </a:lnSpc>
            </a:pPr>
            <a:r>
              <a:rPr lang="zh-CN" altLang="en-US" sz="2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r>
              <a:rPr lang="zh-CN" altLang="en-US" sz="20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显著性特点总结</a:t>
            </a:r>
            <a:endParaRPr lang="en-US" altLang="zh-CN" sz="2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9" name="iconfont-11592-5504434"/>
          <p:cNvSpPr/>
          <p:nvPr/>
        </p:nvSpPr>
        <p:spPr>
          <a:xfrm>
            <a:off x="8576383" y="948657"/>
            <a:ext cx="358710" cy="358710"/>
          </a:xfrm>
          <a:custGeom>
            <a:avLst/>
            <a:gdLst>
              <a:gd name="T0" fmla="*/ 1334 w 11735"/>
              <a:gd name="T1" fmla="*/ 0 h 11734"/>
              <a:gd name="T2" fmla="*/ 3200 w 11735"/>
              <a:gd name="T3" fmla="*/ 1334 h 11734"/>
              <a:gd name="T4" fmla="*/ 1866 w 11735"/>
              <a:gd name="T5" fmla="*/ 3200 h 11734"/>
              <a:gd name="T6" fmla="*/ 0 w 11735"/>
              <a:gd name="T7" fmla="*/ 1866 h 11734"/>
              <a:gd name="T8" fmla="*/ 1067 w 11735"/>
              <a:gd name="T9" fmla="*/ 1334 h 11734"/>
              <a:gd name="T10" fmla="*/ 1334 w 11735"/>
              <a:gd name="T11" fmla="*/ 2134 h 11734"/>
              <a:gd name="T12" fmla="*/ 2134 w 11735"/>
              <a:gd name="T13" fmla="*/ 1866 h 11734"/>
              <a:gd name="T14" fmla="*/ 1866 w 11735"/>
              <a:gd name="T15" fmla="*/ 1067 h 11734"/>
              <a:gd name="T16" fmla="*/ 1067 w 11735"/>
              <a:gd name="T17" fmla="*/ 1334 h 11734"/>
              <a:gd name="T18" fmla="*/ 1334 w 11735"/>
              <a:gd name="T19" fmla="*/ 4267 h 11734"/>
              <a:gd name="T20" fmla="*/ 3200 w 11735"/>
              <a:gd name="T21" fmla="*/ 5601 h 11734"/>
              <a:gd name="T22" fmla="*/ 1866 w 11735"/>
              <a:gd name="T23" fmla="*/ 7467 h 11734"/>
              <a:gd name="T24" fmla="*/ 0 w 11735"/>
              <a:gd name="T25" fmla="*/ 6133 h 11734"/>
              <a:gd name="T26" fmla="*/ 1067 w 11735"/>
              <a:gd name="T27" fmla="*/ 5601 h 11734"/>
              <a:gd name="T28" fmla="*/ 1334 w 11735"/>
              <a:gd name="T29" fmla="*/ 6400 h 11734"/>
              <a:gd name="T30" fmla="*/ 2134 w 11735"/>
              <a:gd name="T31" fmla="*/ 6133 h 11734"/>
              <a:gd name="T32" fmla="*/ 1866 w 11735"/>
              <a:gd name="T33" fmla="*/ 5334 h 11734"/>
              <a:gd name="T34" fmla="*/ 1067 w 11735"/>
              <a:gd name="T35" fmla="*/ 5601 h 11734"/>
              <a:gd name="T36" fmla="*/ 1334 w 11735"/>
              <a:gd name="T37" fmla="*/ 8534 h 11734"/>
              <a:gd name="T38" fmla="*/ 3200 w 11735"/>
              <a:gd name="T39" fmla="*/ 9868 h 11734"/>
              <a:gd name="T40" fmla="*/ 1866 w 11735"/>
              <a:gd name="T41" fmla="*/ 11734 h 11734"/>
              <a:gd name="T42" fmla="*/ 0 w 11735"/>
              <a:gd name="T43" fmla="*/ 10400 h 11734"/>
              <a:gd name="T44" fmla="*/ 1067 w 11735"/>
              <a:gd name="T45" fmla="*/ 9868 h 11734"/>
              <a:gd name="T46" fmla="*/ 1334 w 11735"/>
              <a:gd name="T47" fmla="*/ 10667 h 11734"/>
              <a:gd name="T48" fmla="*/ 2134 w 11735"/>
              <a:gd name="T49" fmla="*/ 10400 h 11734"/>
              <a:gd name="T50" fmla="*/ 1866 w 11735"/>
              <a:gd name="T51" fmla="*/ 9600 h 11734"/>
              <a:gd name="T52" fmla="*/ 1067 w 11735"/>
              <a:gd name="T53" fmla="*/ 9868 h 11734"/>
              <a:gd name="T54" fmla="*/ 5598 w 11735"/>
              <a:gd name="T55" fmla="*/ 0 h 11734"/>
              <a:gd name="T56" fmla="*/ 11734 w 11735"/>
              <a:gd name="T57" fmla="*/ 1334 h 11734"/>
              <a:gd name="T58" fmla="*/ 10403 w 11735"/>
              <a:gd name="T59" fmla="*/ 3200 h 11734"/>
              <a:gd name="T60" fmla="*/ 4267 w 11735"/>
              <a:gd name="T61" fmla="*/ 1866 h 11734"/>
              <a:gd name="T62" fmla="*/ 5334 w 11735"/>
              <a:gd name="T63" fmla="*/ 1334 h 11734"/>
              <a:gd name="T64" fmla="*/ 5598 w 11735"/>
              <a:gd name="T65" fmla="*/ 2134 h 11734"/>
              <a:gd name="T66" fmla="*/ 10667 w 11735"/>
              <a:gd name="T67" fmla="*/ 1866 h 11734"/>
              <a:gd name="T68" fmla="*/ 10403 w 11735"/>
              <a:gd name="T69" fmla="*/ 1067 h 11734"/>
              <a:gd name="T70" fmla="*/ 5334 w 11735"/>
              <a:gd name="T71" fmla="*/ 1334 h 11734"/>
              <a:gd name="T72" fmla="*/ 5598 w 11735"/>
              <a:gd name="T73" fmla="*/ 4267 h 11734"/>
              <a:gd name="T74" fmla="*/ 11734 w 11735"/>
              <a:gd name="T75" fmla="*/ 5601 h 11734"/>
              <a:gd name="T76" fmla="*/ 10403 w 11735"/>
              <a:gd name="T77" fmla="*/ 7467 h 11734"/>
              <a:gd name="T78" fmla="*/ 4267 w 11735"/>
              <a:gd name="T79" fmla="*/ 6133 h 11734"/>
              <a:gd name="T80" fmla="*/ 5334 w 11735"/>
              <a:gd name="T81" fmla="*/ 5601 h 11734"/>
              <a:gd name="T82" fmla="*/ 5598 w 11735"/>
              <a:gd name="T83" fmla="*/ 6400 h 11734"/>
              <a:gd name="T84" fmla="*/ 10667 w 11735"/>
              <a:gd name="T85" fmla="*/ 6133 h 11734"/>
              <a:gd name="T86" fmla="*/ 10403 w 11735"/>
              <a:gd name="T87" fmla="*/ 5334 h 11734"/>
              <a:gd name="T88" fmla="*/ 5334 w 11735"/>
              <a:gd name="T89" fmla="*/ 5601 h 11734"/>
              <a:gd name="T90" fmla="*/ 5598 w 11735"/>
              <a:gd name="T91" fmla="*/ 8534 h 11734"/>
              <a:gd name="T92" fmla="*/ 11734 w 11735"/>
              <a:gd name="T93" fmla="*/ 9868 h 11734"/>
              <a:gd name="T94" fmla="*/ 10403 w 11735"/>
              <a:gd name="T95" fmla="*/ 11734 h 11734"/>
              <a:gd name="T96" fmla="*/ 4267 w 11735"/>
              <a:gd name="T97" fmla="*/ 10400 h 11734"/>
              <a:gd name="T98" fmla="*/ 5334 w 11735"/>
              <a:gd name="T99" fmla="*/ 9868 h 11734"/>
              <a:gd name="T100" fmla="*/ 5598 w 11735"/>
              <a:gd name="T101" fmla="*/ 10667 h 11734"/>
              <a:gd name="T102" fmla="*/ 10667 w 11735"/>
              <a:gd name="T103" fmla="*/ 10400 h 11734"/>
              <a:gd name="T104" fmla="*/ 10403 w 11735"/>
              <a:gd name="T105" fmla="*/ 9600 h 11734"/>
              <a:gd name="T106" fmla="*/ 5334 w 11735"/>
              <a:gd name="T107" fmla="*/ 9868 h 11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35" h="11734">
                <a:moveTo>
                  <a:pt x="0" y="1334"/>
                </a:moveTo>
                <a:cubicBezTo>
                  <a:pt x="0" y="597"/>
                  <a:pt x="597" y="0"/>
                  <a:pt x="1334" y="0"/>
                </a:cubicBezTo>
                <a:lnTo>
                  <a:pt x="1866" y="0"/>
                </a:lnTo>
                <a:cubicBezTo>
                  <a:pt x="2603" y="0"/>
                  <a:pt x="3201" y="597"/>
                  <a:pt x="3200" y="1334"/>
                </a:cubicBezTo>
                <a:lnTo>
                  <a:pt x="3200" y="1866"/>
                </a:lnTo>
                <a:cubicBezTo>
                  <a:pt x="3201" y="2603"/>
                  <a:pt x="2603" y="3201"/>
                  <a:pt x="1866" y="3200"/>
                </a:cubicBezTo>
                <a:lnTo>
                  <a:pt x="1334" y="3200"/>
                </a:lnTo>
                <a:cubicBezTo>
                  <a:pt x="597" y="3201"/>
                  <a:pt x="0" y="2603"/>
                  <a:pt x="0" y="1866"/>
                </a:cubicBezTo>
                <a:lnTo>
                  <a:pt x="0" y="1334"/>
                </a:lnTo>
                <a:close/>
                <a:moveTo>
                  <a:pt x="1067" y="1334"/>
                </a:moveTo>
                <a:lnTo>
                  <a:pt x="1067" y="1866"/>
                </a:lnTo>
                <a:cubicBezTo>
                  <a:pt x="1067" y="2014"/>
                  <a:pt x="1186" y="2134"/>
                  <a:pt x="1334" y="2134"/>
                </a:cubicBezTo>
                <a:lnTo>
                  <a:pt x="1866" y="2134"/>
                </a:lnTo>
                <a:cubicBezTo>
                  <a:pt x="2014" y="2134"/>
                  <a:pt x="2134" y="2014"/>
                  <a:pt x="2134" y="1866"/>
                </a:cubicBezTo>
                <a:lnTo>
                  <a:pt x="2134" y="1334"/>
                </a:lnTo>
                <a:cubicBezTo>
                  <a:pt x="2134" y="1186"/>
                  <a:pt x="2014" y="1067"/>
                  <a:pt x="1866" y="1067"/>
                </a:cubicBezTo>
                <a:lnTo>
                  <a:pt x="1334" y="1067"/>
                </a:lnTo>
                <a:cubicBezTo>
                  <a:pt x="1186" y="1067"/>
                  <a:pt x="1067" y="1186"/>
                  <a:pt x="1067" y="1334"/>
                </a:cubicBezTo>
                <a:close/>
                <a:moveTo>
                  <a:pt x="0" y="5601"/>
                </a:moveTo>
                <a:cubicBezTo>
                  <a:pt x="0" y="4864"/>
                  <a:pt x="597" y="4267"/>
                  <a:pt x="1334" y="4267"/>
                </a:cubicBezTo>
                <a:lnTo>
                  <a:pt x="1866" y="4267"/>
                </a:lnTo>
                <a:cubicBezTo>
                  <a:pt x="2603" y="4267"/>
                  <a:pt x="3201" y="4864"/>
                  <a:pt x="3200" y="5601"/>
                </a:cubicBezTo>
                <a:lnTo>
                  <a:pt x="3200" y="6133"/>
                </a:lnTo>
                <a:cubicBezTo>
                  <a:pt x="3201" y="6870"/>
                  <a:pt x="2603" y="7467"/>
                  <a:pt x="1866" y="7467"/>
                </a:cubicBezTo>
                <a:lnTo>
                  <a:pt x="1334" y="7467"/>
                </a:lnTo>
                <a:cubicBezTo>
                  <a:pt x="597" y="7467"/>
                  <a:pt x="0" y="6870"/>
                  <a:pt x="0" y="6133"/>
                </a:cubicBezTo>
                <a:lnTo>
                  <a:pt x="0" y="5601"/>
                </a:lnTo>
                <a:close/>
                <a:moveTo>
                  <a:pt x="1067" y="5601"/>
                </a:moveTo>
                <a:lnTo>
                  <a:pt x="1067" y="6133"/>
                </a:lnTo>
                <a:cubicBezTo>
                  <a:pt x="1067" y="6281"/>
                  <a:pt x="1186" y="6401"/>
                  <a:pt x="1334" y="6400"/>
                </a:cubicBezTo>
                <a:lnTo>
                  <a:pt x="1866" y="6400"/>
                </a:lnTo>
                <a:cubicBezTo>
                  <a:pt x="2014" y="6401"/>
                  <a:pt x="2134" y="6281"/>
                  <a:pt x="2134" y="6133"/>
                </a:cubicBezTo>
                <a:lnTo>
                  <a:pt x="2134" y="5601"/>
                </a:lnTo>
                <a:cubicBezTo>
                  <a:pt x="2134" y="5453"/>
                  <a:pt x="2014" y="5333"/>
                  <a:pt x="1866" y="5334"/>
                </a:cubicBezTo>
                <a:lnTo>
                  <a:pt x="1334" y="5334"/>
                </a:lnTo>
                <a:cubicBezTo>
                  <a:pt x="1186" y="5333"/>
                  <a:pt x="1067" y="5453"/>
                  <a:pt x="1067" y="5601"/>
                </a:cubicBezTo>
                <a:close/>
                <a:moveTo>
                  <a:pt x="0" y="9868"/>
                </a:moveTo>
                <a:cubicBezTo>
                  <a:pt x="0" y="9131"/>
                  <a:pt x="597" y="8533"/>
                  <a:pt x="1334" y="8534"/>
                </a:cubicBezTo>
                <a:lnTo>
                  <a:pt x="1866" y="8534"/>
                </a:lnTo>
                <a:cubicBezTo>
                  <a:pt x="2603" y="8533"/>
                  <a:pt x="3201" y="9131"/>
                  <a:pt x="3200" y="9868"/>
                </a:cubicBezTo>
                <a:lnTo>
                  <a:pt x="3200" y="10400"/>
                </a:lnTo>
                <a:cubicBezTo>
                  <a:pt x="3201" y="11137"/>
                  <a:pt x="2603" y="11734"/>
                  <a:pt x="1866" y="11734"/>
                </a:cubicBezTo>
                <a:lnTo>
                  <a:pt x="1334" y="11734"/>
                </a:lnTo>
                <a:cubicBezTo>
                  <a:pt x="597" y="11734"/>
                  <a:pt x="0" y="11137"/>
                  <a:pt x="0" y="10400"/>
                </a:cubicBezTo>
                <a:lnTo>
                  <a:pt x="0" y="9868"/>
                </a:lnTo>
                <a:close/>
                <a:moveTo>
                  <a:pt x="1067" y="9868"/>
                </a:moveTo>
                <a:lnTo>
                  <a:pt x="1067" y="10400"/>
                </a:lnTo>
                <a:cubicBezTo>
                  <a:pt x="1067" y="10548"/>
                  <a:pt x="1186" y="10667"/>
                  <a:pt x="1334" y="10667"/>
                </a:cubicBezTo>
                <a:lnTo>
                  <a:pt x="1866" y="10667"/>
                </a:lnTo>
                <a:cubicBezTo>
                  <a:pt x="2014" y="10667"/>
                  <a:pt x="2134" y="10548"/>
                  <a:pt x="2134" y="10400"/>
                </a:cubicBezTo>
                <a:lnTo>
                  <a:pt x="2134" y="9868"/>
                </a:lnTo>
                <a:cubicBezTo>
                  <a:pt x="2134" y="9720"/>
                  <a:pt x="2014" y="9600"/>
                  <a:pt x="1866" y="9600"/>
                </a:cubicBezTo>
                <a:lnTo>
                  <a:pt x="1334" y="9600"/>
                </a:lnTo>
                <a:cubicBezTo>
                  <a:pt x="1186" y="9600"/>
                  <a:pt x="1067" y="9720"/>
                  <a:pt x="1067" y="9868"/>
                </a:cubicBezTo>
                <a:close/>
                <a:moveTo>
                  <a:pt x="4267" y="1334"/>
                </a:moveTo>
                <a:cubicBezTo>
                  <a:pt x="4266" y="598"/>
                  <a:pt x="4862" y="1"/>
                  <a:pt x="5598" y="0"/>
                </a:cubicBezTo>
                <a:lnTo>
                  <a:pt x="10403" y="0"/>
                </a:lnTo>
                <a:cubicBezTo>
                  <a:pt x="11139" y="1"/>
                  <a:pt x="11735" y="598"/>
                  <a:pt x="11734" y="1334"/>
                </a:cubicBezTo>
                <a:lnTo>
                  <a:pt x="11734" y="1866"/>
                </a:lnTo>
                <a:cubicBezTo>
                  <a:pt x="11734" y="2602"/>
                  <a:pt x="11139" y="3199"/>
                  <a:pt x="10403" y="3200"/>
                </a:cubicBezTo>
                <a:lnTo>
                  <a:pt x="5598" y="3200"/>
                </a:lnTo>
                <a:cubicBezTo>
                  <a:pt x="4862" y="3200"/>
                  <a:pt x="4266" y="2602"/>
                  <a:pt x="4267" y="1866"/>
                </a:cubicBezTo>
                <a:lnTo>
                  <a:pt x="4267" y="1334"/>
                </a:lnTo>
                <a:close/>
                <a:moveTo>
                  <a:pt x="5334" y="1334"/>
                </a:moveTo>
                <a:lnTo>
                  <a:pt x="5334" y="1866"/>
                </a:lnTo>
                <a:cubicBezTo>
                  <a:pt x="5332" y="2013"/>
                  <a:pt x="5451" y="2133"/>
                  <a:pt x="5598" y="2134"/>
                </a:cubicBezTo>
                <a:lnTo>
                  <a:pt x="10403" y="2134"/>
                </a:lnTo>
                <a:cubicBezTo>
                  <a:pt x="10550" y="2132"/>
                  <a:pt x="10668" y="2013"/>
                  <a:pt x="10667" y="1866"/>
                </a:cubicBezTo>
                <a:lnTo>
                  <a:pt x="10667" y="1334"/>
                </a:lnTo>
                <a:cubicBezTo>
                  <a:pt x="10668" y="1187"/>
                  <a:pt x="10550" y="1067"/>
                  <a:pt x="10403" y="1067"/>
                </a:cubicBezTo>
                <a:lnTo>
                  <a:pt x="5598" y="1067"/>
                </a:lnTo>
                <a:cubicBezTo>
                  <a:pt x="5451" y="1068"/>
                  <a:pt x="5333" y="1188"/>
                  <a:pt x="5334" y="1334"/>
                </a:cubicBezTo>
                <a:close/>
                <a:moveTo>
                  <a:pt x="4267" y="5601"/>
                </a:moveTo>
                <a:cubicBezTo>
                  <a:pt x="4266" y="4865"/>
                  <a:pt x="4862" y="4268"/>
                  <a:pt x="5598" y="4267"/>
                </a:cubicBezTo>
                <a:lnTo>
                  <a:pt x="10403" y="4267"/>
                </a:lnTo>
                <a:cubicBezTo>
                  <a:pt x="11139" y="4267"/>
                  <a:pt x="11735" y="4865"/>
                  <a:pt x="11734" y="5601"/>
                </a:cubicBezTo>
                <a:lnTo>
                  <a:pt x="11734" y="6133"/>
                </a:lnTo>
                <a:cubicBezTo>
                  <a:pt x="11734" y="6869"/>
                  <a:pt x="11139" y="7466"/>
                  <a:pt x="10403" y="7467"/>
                </a:cubicBezTo>
                <a:lnTo>
                  <a:pt x="5598" y="7467"/>
                </a:lnTo>
                <a:cubicBezTo>
                  <a:pt x="4862" y="7467"/>
                  <a:pt x="4266" y="6869"/>
                  <a:pt x="4267" y="6133"/>
                </a:cubicBezTo>
                <a:lnTo>
                  <a:pt x="4267" y="5601"/>
                </a:lnTo>
                <a:close/>
                <a:moveTo>
                  <a:pt x="5334" y="5601"/>
                </a:moveTo>
                <a:lnTo>
                  <a:pt x="5334" y="6133"/>
                </a:lnTo>
                <a:cubicBezTo>
                  <a:pt x="5332" y="6280"/>
                  <a:pt x="5451" y="6400"/>
                  <a:pt x="5598" y="6400"/>
                </a:cubicBezTo>
                <a:lnTo>
                  <a:pt x="10403" y="6400"/>
                </a:lnTo>
                <a:cubicBezTo>
                  <a:pt x="10550" y="6399"/>
                  <a:pt x="10668" y="6280"/>
                  <a:pt x="10667" y="6133"/>
                </a:cubicBezTo>
                <a:lnTo>
                  <a:pt x="10667" y="5601"/>
                </a:lnTo>
                <a:cubicBezTo>
                  <a:pt x="10668" y="5454"/>
                  <a:pt x="10550" y="5334"/>
                  <a:pt x="10403" y="5334"/>
                </a:cubicBezTo>
                <a:lnTo>
                  <a:pt x="5598" y="5334"/>
                </a:lnTo>
                <a:cubicBezTo>
                  <a:pt x="5451" y="5335"/>
                  <a:pt x="5333" y="5454"/>
                  <a:pt x="5334" y="5601"/>
                </a:cubicBezTo>
                <a:close/>
                <a:moveTo>
                  <a:pt x="4267" y="9868"/>
                </a:moveTo>
                <a:cubicBezTo>
                  <a:pt x="4266" y="9132"/>
                  <a:pt x="4862" y="8535"/>
                  <a:pt x="5598" y="8534"/>
                </a:cubicBezTo>
                <a:lnTo>
                  <a:pt x="10403" y="8534"/>
                </a:lnTo>
                <a:cubicBezTo>
                  <a:pt x="11139" y="8534"/>
                  <a:pt x="11735" y="9132"/>
                  <a:pt x="11734" y="9868"/>
                </a:cubicBezTo>
                <a:lnTo>
                  <a:pt x="11734" y="10400"/>
                </a:lnTo>
                <a:cubicBezTo>
                  <a:pt x="11734" y="11136"/>
                  <a:pt x="11139" y="11733"/>
                  <a:pt x="10403" y="11734"/>
                </a:cubicBezTo>
                <a:lnTo>
                  <a:pt x="5598" y="11734"/>
                </a:lnTo>
                <a:cubicBezTo>
                  <a:pt x="4862" y="11733"/>
                  <a:pt x="4266" y="11136"/>
                  <a:pt x="4267" y="10400"/>
                </a:cubicBezTo>
                <a:lnTo>
                  <a:pt x="4267" y="9868"/>
                </a:lnTo>
                <a:close/>
                <a:moveTo>
                  <a:pt x="5334" y="9868"/>
                </a:moveTo>
                <a:lnTo>
                  <a:pt x="5334" y="10400"/>
                </a:lnTo>
                <a:cubicBezTo>
                  <a:pt x="5332" y="10547"/>
                  <a:pt x="5451" y="10667"/>
                  <a:pt x="5598" y="10667"/>
                </a:cubicBezTo>
                <a:lnTo>
                  <a:pt x="10403" y="10667"/>
                </a:lnTo>
                <a:cubicBezTo>
                  <a:pt x="10550" y="10666"/>
                  <a:pt x="10668" y="10546"/>
                  <a:pt x="10667" y="10400"/>
                </a:cubicBezTo>
                <a:lnTo>
                  <a:pt x="10667" y="9868"/>
                </a:lnTo>
                <a:cubicBezTo>
                  <a:pt x="10668" y="9721"/>
                  <a:pt x="10550" y="9601"/>
                  <a:pt x="10403" y="9600"/>
                </a:cubicBezTo>
                <a:lnTo>
                  <a:pt x="5598" y="9600"/>
                </a:lnTo>
                <a:cubicBezTo>
                  <a:pt x="5451" y="9602"/>
                  <a:pt x="5333" y="9721"/>
                  <a:pt x="5334" y="986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2"/>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LIDE.SHOWCASE" val="ac009137-3844-4377-ba76-8e0198627cf2"/>
  <p:tag name="ISLIDE.TEMPLATE" val="#308265"/>
  <p:tag name="KSO_WPP_MARK_KEY" val="a3bb34b1-38f1-43a9-a76c-d816728b7591"/>
  <p:tag name="COMMONDATA" val="eyJoZGlkIjoiNWFkZTE5YmNlNzQ1NDhiNGFlNzQ2MWMwYTRjZTBlYjQifQ=="/>
</p:tagLst>
</file>

<file path=ppt/tags/tag10.xml><?xml version="1.0" encoding="utf-8"?>
<p:tagLst xmlns:a="http://schemas.openxmlformats.org/drawingml/2006/main" xmlns:r="http://schemas.openxmlformats.org/officeDocument/2006/relationships" xmlns:p="http://schemas.openxmlformats.org/presentationml/2006/main">
  <p:tag name="ISLIDE.TEMPLATE" val="https://www.islide.cc;"/>
</p:tagLst>
</file>

<file path=ppt/tags/tag2.xml><?xml version="1.0" encoding="utf-8"?>
<p:tagLst xmlns:a="http://schemas.openxmlformats.org/drawingml/2006/main" xmlns:r="http://schemas.openxmlformats.org/officeDocument/2006/relationships" xmlns:p="http://schemas.openxmlformats.org/presentationml/2006/main">
  <p:tag name="ISLIDE.TEMPLATE" val="https://www.islide.cc;"/>
</p:tagLst>
</file>

<file path=ppt/tags/tag3.xml><?xml version="1.0" encoding="utf-8"?>
<p:tagLst xmlns:a="http://schemas.openxmlformats.org/drawingml/2006/main" xmlns:r="http://schemas.openxmlformats.org/officeDocument/2006/relationships" xmlns:p="http://schemas.openxmlformats.org/presentationml/2006/main">
  <p:tag name="ISLIDE.TEMPLATE" val="https://www.islide.cc;"/>
</p:tagLst>
</file>

<file path=ppt/tags/tag4.xml><?xml version="1.0" encoding="utf-8"?>
<p:tagLst xmlns:a="http://schemas.openxmlformats.org/drawingml/2006/main" xmlns:r="http://schemas.openxmlformats.org/officeDocument/2006/relationships" xmlns:p="http://schemas.openxmlformats.org/presentationml/2006/main">
  <p:tag name="ISLIDE.TEMPLATE" val="https://www.islide.cc;"/>
</p:tagLst>
</file>

<file path=ppt/tags/tag5.xml><?xml version="1.0" encoding="utf-8"?>
<p:tagLst xmlns:a="http://schemas.openxmlformats.org/drawingml/2006/main" xmlns:r="http://schemas.openxmlformats.org/officeDocument/2006/relationships" xmlns:p="http://schemas.openxmlformats.org/presentationml/2006/main">
  <p:tag name="ISLIDE.TEMPLATE" val="https://www.islide.cc;"/>
</p:tagLst>
</file>

<file path=ppt/tags/tag6.xml><?xml version="1.0" encoding="utf-8"?>
<p:tagLst xmlns:a="http://schemas.openxmlformats.org/drawingml/2006/main" xmlns:r="http://schemas.openxmlformats.org/officeDocument/2006/relationships" xmlns:p="http://schemas.openxmlformats.org/presentationml/2006/main">
  <p:tag name="ISLIDE.TEMPLATE" val="https://www.islide.cc;"/>
</p:tagLst>
</file>

<file path=ppt/tags/tag7.xml><?xml version="1.0" encoding="utf-8"?>
<p:tagLst xmlns:a="http://schemas.openxmlformats.org/drawingml/2006/main" xmlns:r="http://schemas.openxmlformats.org/officeDocument/2006/relationships" xmlns:p="http://schemas.openxmlformats.org/presentationml/2006/main">
  <p:tag name="ISLIDE.TEMPLATE" val="https://www.islide.cc;"/>
</p:tagLst>
</file>

<file path=ppt/tags/tag8.xml><?xml version="1.0" encoding="utf-8"?>
<p:tagLst xmlns:a="http://schemas.openxmlformats.org/drawingml/2006/main" xmlns:r="http://schemas.openxmlformats.org/officeDocument/2006/relationships" xmlns:p="http://schemas.openxmlformats.org/presentationml/2006/main">
  <p:tag name="ISLIDE.TEMPLATE" val="https://www.islide.cc;"/>
</p:tagLst>
</file>

<file path=ppt/tags/tag9.xml><?xml version="1.0" encoding="utf-8"?>
<p:tagLst xmlns:a="http://schemas.openxmlformats.org/drawingml/2006/main" xmlns:r="http://schemas.openxmlformats.org/officeDocument/2006/relationships" xmlns:p="http://schemas.openxmlformats.org/presentationml/2006/main">
  <p:tag name="ISLIDE.TEMPLATE" val="https://www.islide.cc;"/>
  <p:tag name="ISLIDE.ICON" val="#400654;#373503;#400103;"/>
</p:tagLst>
</file>

<file path=ppt/theme/theme1.xml><?xml version="1.0" encoding="utf-8"?>
<a:theme xmlns:a="http://schemas.openxmlformats.org/drawingml/2006/main" name="主题5">
  <a:themeElements>
    <a:clrScheme name="房利美">
      <a:dk1>
        <a:srgbClr val="000000"/>
      </a:dk1>
      <a:lt1>
        <a:srgbClr val="FFFFFF"/>
      </a:lt1>
      <a:dk2>
        <a:srgbClr val="778495"/>
      </a:dk2>
      <a:lt2>
        <a:srgbClr val="F0F0F0"/>
      </a:lt2>
      <a:accent1>
        <a:srgbClr val="F0861C"/>
      </a:accent1>
      <a:accent2>
        <a:srgbClr val="609BC8"/>
      </a:accent2>
      <a:accent3>
        <a:srgbClr val="2978B5"/>
      </a:accent3>
      <a:accent4>
        <a:srgbClr val="0061A8"/>
      </a:accent4>
      <a:accent5>
        <a:srgbClr val="5F5F5F"/>
      </a:accent5>
      <a:accent6>
        <a:srgbClr val="808080"/>
      </a:accent6>
      <a:hlink>
        <a:srgbClr val="F0861C"/>
      </a:hlink>
      <a:folHlink>
        <a:srgbClr val="BFBFBF"/>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房利美">
    <a:dk1>
      <a:srgbClr val="000000"/>
    </a:dk1>
    <a:lt1>
      <a:srgbClr val="FFFFFF"/>
    </a:lt1>
    <a:dk2>
      <a:srgbClr val="778495"/>
    </a:dk2>
    <a:lt2>
      <a:srgbClr val="F0F0F0"/>
    </a:lt2>
    <a:accent1>
      <a:srgbClr val="F0861C"/>
    </a:accent1>
    <a:accent2>
      <a:srgbClr val="609BC8"/>
    </a:accent2>
    <a:accent3>
      <a:srgbClr val="2978B5"/>
    </a:accent3>
    <a:accent4>
      <a:srgbClr val="0061A8"/>
    </a:accent4>
    <a:accent5>
      <a:srgbClr val="5F5F5F"/>
    </a:accent5>
    <a:accent6>
      <a:srgbClr val="808080"/>
    </a:accent6>
    <a:hlink>
      <a:srgbClr val="F0861C"/>
    </a:hlink>
    <a:folHlink>
      <a:srgbClr val="BFBFBF"/>
    </a:folHlink>
  </a:clrScheme>
</a:themeOverride>
</file>

<file path=ppt/theme/themeOverride2.xml><?xml version="1.0" encoding="utf-8"?>
<a:themeOverride xmlns:a="http://schemas.openxmlformats.org/drawingml/2006/main">
  <a:clrScheme name="房利美">
    <a:dk1>
      <a:srgbClr val="000000"/>
    </a:dk1>
    <a:lt1>
      <a:srgbClr val="FFFFFF"/>
    </a:lt1>
    <a:dk2>
      <a:srgbClr val="778495"/>
    </a:dk2>
    <a:lt2>
      <a:srgbClr val="F0F0F0"/>
    </a:lt2>
    <a:accent1>
      <a:srgbClr val="F0861C"/>
    </a:accent1>
    <a:accent2>
      <a:srgbClr val="609BC8"/>
    </a:accent2>
    <a:accent3>
      <a:srgbClr val="2978B5"/>
    </a:accent3>
    <a:accent4>
      <a:srgbClr val="0061A8"/>
    </a:accent4>
    <a:accent5>
      <a:srgbClr val="5F5F5F"/>
    </a:accent5>
    <a:accent6>
      <a:srgbClr val="808080"/>
    </a:accent6>
    <a:hlink>
      <a:srgbClr val="F0861C"/>
    </a:hlink>
    <a:folHlink>
      <a:srgbClr val="BFBFBF"/>
    </a:folHlink>
  </a:clrScheme>
</a:themeOverride>
</file>

<file path=ppt/theme/themeOverride3.xml><?xml version="1.0" encoding="utf-8"?>
<a:themeOverride xmlns:a="http://schemas.openxmlformats.org/drawingml/2006/main">
  <a:clrScheme name="房利美">
    <a:dk1>
      <a:srgbClr val="000000"/>
    </a:dk1>
    <a:lt1>
      <a:srgbClr val="FFFFFF"/>
    </a:lt1>
    <a:dk2>
      <a:srgbClr val="778495"/>
    </a:dk2>
    <a:lt2>
      <a:srgbClr val="F0F0F0"/>
    </a:lt2>
    <a:accent1>
      <a:srgbClr val="F0861C"/>
    </a:accent1>
    <a:accent2>
      <a:srgbClr val="609BC8"/>
    </a:accent2>
    <a:accent3>
      <a:srgbClr val="2978B5"/>
    </a:accent3>
    <a:accent4>
      <a:srgbClr val="0061A8"/>
    </a:accent4>
    <a:accent5>
      <a:srgbClr val="5F5F5F"/>
    </a:accent5>
    <a:accent6>
      <a:srgbClr val="808080"/>
    </a:accent6>
    <a:hlink>
      <a:srgbClr val="F0861C"/>
    </a:hlink>
    <a:folHlink>
      <a:srgbClr val="BFBFBF"/>
    </a:folHlink>
  </a:clrScheme>
</a:themeOverride>
</file>

<file path=ppt/theme/themeOverride4.xml><?xml version="1.0" encoding="utf-8"?>
<a:themeOverride xmlns:a="http://schemas.openxmlformats.org/drawingml/2006/main">
  <a:clrScheme name="房利美">
    <a:dk1>
      <a:srgbClr val="000000"/>
    </a:dk1>
    <a:lt1>
      <a:srgbClr val="FFFFFF"/>
    </a:lt1>
    <a:dk2>
      <a:srgbClr val="778495"/>
    </a:dk2>
    <a:lt2>
      <a:srgbClr val="F0F0F0"/>
    </a:lt2>
    <a:accent1>
      <a:srgbClr val="F0861C"/>
    </a:accent1>
    <a:accent2>
      <a:srgbClr val="609BC8"/>
    </a:accent2>
    <a:accent3>
      <a:srgbClr val="2978B5"/>
    </a:accent3>
    <a:accent4>
      <a:srgbClr val="0061A8"/>
    </a:accent4>
    <a:accent5>
      <a:srgbClr val="5F5F5F"/>
    </a:accent5>
    <a:accent6>
      <a:srgbClr val="808080"/>
    </a:accent6>
    <a:hlink>
      <a:srgbClr val="F0861C"/>
    </a:hlink>
    <a:folHlink>
      <a:srgbClr val="BFBFBF"/>
    </a:folHlink>
  </a:clrScheme>
</a:themeOverride>
</file>

<file path=ppt/theme/themeOverride5.xml><?xml version="1.0" encoding="utf-8"?>
<a:themeOverride xmlns:a="http://schemas.openxmlformats.org/drawingml/2006/main">
  <a:clrScheme name="房利美">
    <a:dk1>
      <a:srgbClr val="000000"/>
    </a:dk1>
    <a:lt1>
      <a:srgbClr val="FFFFFF"/>
    </a:lt1>
    <a:dk2>
      <a:srgbClr val="778495"/>
    </a:dk2>
    <a:lt2>
      <a:srgbClr val="F0F0F0"/>
    </a:lt2>
    <a:accent1>
      <a:srgbClr val="F0861C"/>
    </a:accent1>
    <a:accent2>
      <a:srgbClr val="609BC8"/>
    </a:accent2>
    <a:accent3>
      <a:srgbClr val="2978B5"/>
    </a:accent3>
    <a:accent4>
      <a:srgbClr val="0061A8"/>
    </a:accent4>
    <a:accent5>
      <a:srgbClr val="5F5F5F"/>
    </a:accent5>
    <a:accent6>
      <a:srgbClr val="808080"/>
    </a:accent6>
    <a:hlink>
      <a:srgbClr val="F0861C"/>
    </a:hlink>
    <a:folHlink>
      <a:srgbClr val="BFBFBF"/>
    </a:folHlink>
  </a:clrScheme>
</a:themeOverride>
</file>

<file path=ppt/theme/themeOverride6.xml><?xml version="1.0" encoding="utf-8"?>
<a:themeOverride xmlns:a="http://schemas.openxmlformats.org/drawingml/2006/main">
  <a:clrScheme name="房利美">
    <a:dk1>
      <a:srgbClr val="000000"/>
    </a:dk1>
    <a:lt1>
      <a:srgbClr val="FFFFFF"/>
    </a:lt1>
    <a:dk2>
      <a:srgbClr val="778495"/>
    </a:dk2>
    <a:lt2>
      <a:srgbClr val="F0F0F0"/>
    </a:lt2>
    <a:accent1>
      <a:srgbClr val="F0861C"/>
    </a:accent1>
    <a:accent2>
      <a:srgbClr val="609BC8"/>
    </a:accent2>
    <a:accent3>
      <a:srgbClr val="2978B5"/>
    </a:accent3>
    <a:accent4>
      <a:srgbClr val="0061A8"/>
    </a:accent4>
    <a:accent5>
      <a:srgbClr val="5F5F5F"/>
    </a:accent5>
    <a:accent6>
      <a:srgbClr val="808080"/>
    </a:accent6>
    <a:hlink>
      <a:srgbClr val="F0861C"/>
    </a:hlink>
    <a:folHlink>
      <a:srgbClr val="BFBFBF"/>
    </a:folHlink>
  </a:clrScheme>
</a:themeOverride>
</file>

<file path=ppt/theme/themeOverride7.xml><?xml version="1.0" encoding="utf-8"?>
<a:themeOverride xmlns:a="http://schemas.openxmlformats.org/drawingml/2006/main">
  <a:clrScheme name="房利美">
    <a:dk1>
      <a:srgbClr val="000000"/>
    </a:dk1>
    <a:lt1>
      <a:srgbClr val="FFFFFF"/>
    </a:lt1>
    <a:dk2>
      <a:srgbClr val="778495"/>
    </a:dk2>
    <a:lt2>
      <a:srgbClr val="F0F0F0"/>
    </a:lt2>
    <a:accent1>
      <a:srgbClr val="F0861C"/>
    </a:accent1>
    <a:accent2>
      <a:srgbClr val="609BC8"/>
    </a:accent2>
    <a:accent3>
      <a:srgbClr val="2978B5"/>
    </a:accent3>
    <a:accent4>
      <a:srgbClr val="0061A8"/>
    </a:accent4>
    <a:accent5>
      <a:srgbClr val="5F5F5F"/>
    </a:accent5>
    <a:accent6>
      <a:srgbClr val="808080"/>
    </a:accent6>
    <a:hlink>
      <a:srgbClr val="F0861C"/>
    </a:hlink>
    <a:folHlink>
      <a:srgbClr val="BFBFBF"/>
    </a:folHlink>
  </a:clrScheme>
</a:themeOverride>
</file>

<file path=ppt/theme/themeOverride8.xml><?xml version="1.0" encoding="utf-8"?>
<a:themeOverride xmlns:a="http://schemas.openxmlformats.org/drawingml/2006/main">
  <a:clrScheme name="房利美">
    <a:dk1>
      <a:srgbClr val="000000"/>
    </a:dk1>
    <a:lt1>
      <a:srgbClr val="FFFFFF"/>
    </a:lt1>
    <a:dk2>
      <a:srgbClr val="778495"/>
    </a:dk2>
    <a:lt2>
      <a:srgbClr val="F0F0F0"/>
    </a:lt2>
    <a:accent1>
      <a:srgbClr val="F0861C"/>
    </a:accent1>
    <a:accent2>
      <a:srgbClr val="609BC8"/>
    </a:accent2>
    <a:accent3>
      <a:srgbClr val="2978B5"/>
    </a:accent3>
    <a:accent4>
      <a:srgbClr val="0061A8"/>
    </a:accent4>
    <a:accent5>
      <a:srgbClr val="5F5F5F"/>
    </a:accent5>
    <a:accent6>
      <a:srgbClr val="808080"/>
    </a:accent6>
    <a:hlink>
      <a:srgbClr val="F0861C"/>
    </a:hlink>
    <a:folHlink>
      <a:srgbClr val="BFBFBF"/>
    </a:folHlink>
  </a:clrScheme>
</a:themeOverride>
</file>

<file path=ppt/theme/themeOverride9.xml><?xml version="1.0" encoding="utf-8"?>
<a:themeOverride xmlns:a="http://schemas.openxmlformats.org/drawingml/2006/main">
  <a:clrScheme name="房利美">
    <a:dk1>
      <a:srgbClr val="000000"/>
    </a:dk1>
    <a:lt1>
      <a:srgbClr val="FFFFFF"/>
    </a:lt1>
    <a:dk2>
      <a:srgbClr val="778495"/>
    </a:dk2>
    <a:lt2>
      <a:srgbClr val="F0F0F0"/>
    </a:lt2>
    <a:accent1>
      <a:srgbClr val="F0861C"/>
    </a:accent1>
    <a:accent2>
      <a:srgbClr val="609BC8"/>
    </a:accent2>
    <a:accent3>
      <a:srgbClr val="2978B5"/>
    </a:accent3>
    <a:accent4>
      <a:srgbClr val="0061A8"/>
    </a:accent4>
    <a:accent5>
      <a:srgbClr val="5F5F5F"/>
    </a:accent5>
    <a:accent6>
      <a:srgbClr val="808080"/>
    </a:accent6>
    <a:hlink>
      <a:srgbClr val="F0861C"/>
    </a:hlink>
    <a:folHlink>
      <a:srgbClr val="BFBFBF"/>
    </a:folHlink>
  </a:clrScheme>
</a:themeOverride>
</file>

<file path=docProps/app.xml><?xml version="1.0" encoding="utf-8"?>
<Properties xmlns="http://schemas.openxmlformats.org/officeDocument/2006/extended-properties" xmlns:vt="http://schemas.openxmlformats.org/officeDocument/2006/docPropsVTypes">
  <Template>iSlide</Template>
  <TotalTime>0</TotalTime>
  <Words>2196</Words>
  <Application>Microsoft Office PowerPoint</Application>
  <PresentationFormat>宽屏</PresentationFormat>
  <Paragraphs>199</Paragraphs>
  <Slides>11</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11</vt:i4>
      </vt:variant>
    </vt:vector>
  </HeadingPairs>
  <TitlesOfParts>
    <vt:vector size="19" baseType="lpstr">
      <vt:lpstr>Calibri</vt:lpstr>
      <vt:lpstr>微软雅黑</vt:lpstr>
      <vt:lpstr>等线</vt:lpstr>
      <vt:lpstr>Wingdings</vt:lpstr>
      <vt:lpstr>Arial</vt:lpstr>
      <vt:lpstr>方正大黑体_GBK</vt:lpstr>
      <vt:lpstr>Times New Roman</vt:lpstr>
      <vt:lpstr>主题5</vt:lpstr>
      <vt:lpstr>申报企业：南京华盖制药有限公司</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iSlide</Manager>
  <Company>iSlide</Company>
  <LinksUpToDate>false</LinksUpToDate>
  <SharedDoc>false</SharedDoc>
  <HyperlinkBase>https://www.islide.cc</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iSlide</dc:creator>
  <cp:lastModifiedBy>Administrator</cp:lastModifiedBy>
  <cp:revision>42</cp:revision>
  <cp:lastPrinted>2019-09-10T16:00:00Z</cp:lastPrinted>
  <dcterms:created xsi:type="dcterms:W3CDTF">2019-09-10T16:00:00Z</dcterms:created>
  <dcterms:modified xsi:type="dcterms:W3CDTF">2023-07-13T06:28:03Z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lide.Theme">
    <vt:lpwstr>48706f29-9ca0-418e-876d-de7b156ca083</vt:lpwstr>
  </property>
  <property fmtid="{D5CDD505-2E9C-101B-9397-08002B2CF9AE}" pid="3" name="ICV">
    <vt:lpwstr>3FDCE1102E9743A2AAA6CEC16513E702_12</vt:lpwstr>
  </property>
  <property fmtid="{D5CDD505-2E9C-101B-9397-08002B2CF9AE}" pid="4" name="KSOProductBuildVer">
    <vt:lpwstr>2052-11.1.0.14309</vt:lpwstr>
  </property>
</Properties>
</file>