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>
  <p:sldMasterIdLst>
    <p:sldMasterId id="2147483648" r:id="rId1"/>
  </p:sldMasterIdLst>
  <p:notesMasterIdLst>
    <p:notesMasterId r:id="rId13"/>
  </p:notesMasterIdLst>
  <p:handoutMasterIdLst>
    <p:handoutMasterId r:id="rId14"/>
  </p:handoutMasterIdLst>
  <p:sldIdLst>
    <p:sldId id="1273" r:id="rId3"/>
    <p:sldId id="1274" r:id="rId4"/>
    <p:sldId id="1275" r:id="rId5"/>
    <p:sldId id="1277" r:id="rId6"/>
    <p:sldId id="1278" r:id="rId7"/>
    <p:sldId id="1279" r:id="rId8"/>
    <p:sldId id="1280" r:id="rId9"/>
    <p:sldId id="1281" r:id="rId10"/>
    <p:sldId id="1282" r:id="rId11"/>
    <p:sldId id="1276" r:id="rId12"/>
  </p:sldIdLst>
  <p:sldSz cx="12192000" cy="6858000"/>
  <p:notesSz cx="6858000" cy="9144000"/>
  <p:custDataLst>
    <p:tags r:id="rId19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幸全" initials="幸全" lastIdx="1" clrIdx="0"/>
  <p:cmAuthor id="2" name="作者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F5597"/>
    <a:srgbClr val="FFC000"/>
    <a:srgbClr val="C89800"/>
    <a:srgbClr val="FAF4B7"/>
    <a:srgbClr val="47AEEA"/>
    <a:srgbClr val="EA6217"/>
    <a:srgbClr val="DE4F20"/>
    <a:srgbClr val="0070C0"/>
    <a:srgbClr val="DBDBDB"/>
    <a:srgbClr val="067BC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3" autoAdjust="0"/>
    <p:restoredTop sz="93826" autoAdjust="0"/>
  </p:normalViewPr>
  <p:slideViewPr>
    <p:cSldViewPr snapToGrid="0">
      <p:cViewPr varScale="1">
        <p:scale>
          <a:sx n="77" d="100"/>
          <a:sy n="77" d="100"/>
        </p:scale>
        <p:origin x="806" y="7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25" d="100"/>
        <a:sy n="12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9" Type="http://schemas.openxmlformats.org/officeDocument/2006/relationships/tags" Target="tags/tag7.xml"/><Relationship Id="rId18" Type="http://schemas.openxmlformats.org/officeDocument/2006/relationships/commentAuthors" Target="commentAuthors.xml"/><Relationship Id="rId17" Type="http://schemas.openxmlformats.org/officeDocument/2006/relationships/tableStyles" Target="tableStyles.xml"/><Relationship Id="rId16" Type="http://schemas.openxmlformats.org/officeDocument/2006/relationships/viewProps" Target="viewProps.xml"/><Relationship Id="rId15" Type="http://schemas.openxmlformats.org/officeDocument/2006/relationships/presProps" Target="presProps.xml"/><Relationship Id="rId14" Type="http://schemas.openxmlformats.org/officeDocument/2006/relationships/handoutMaster" Target="handoutMasters/handoutMaster1.xml"/><Relationship Id="rId13" Type="http://schemas.openxmlformats.org/officeDocument/2006/relationships/notesMaster" Target="notesMasters/notesMaster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8CAD82-51A3-4F99-9EA0-123E50E8BA11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68E313-F231-4A91-B01C-DAA18F396EF4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2FC8F3-B5BC-4DDC-8F4E-CCE9FB6333F4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1BE819-2D67-4B33-BAC4-6639AA372B2B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tags" Target="../tags/tag2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tags" Target="../tags/tag3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tags" Target="../tags/tag4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tags" Target="../tags/tag5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/>
          <a:stretch>
            <a:fillRect/>
          </a:stretch>
        </p:blipFill>
        <p:spPr>
          <a:xfrm>
            <a:off x="0" y="1510"/>
            <a:ext cx="12192000" cy="6854979"/>
          </a:xfrm>
          <a:prstGeom prst="rect">
            <a:avLst/>
          </a:prstGeom>
        </p:spPr>
      </p:pic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2"/>
            </p:custDataLst>
          </p:nvPr>
        </p:nvSpPr>
        <p:spPr>
          <a:xfrm>
            <a:off x="9448800" y="649160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zh-CN" altLang="en-US"/>
              <a:t>第</a:t>
            </a:r>
            <a:fld id="{7D9BB5D0-35E4-459D-AEF3-FE4D7C45CC19}" type="slidenum">
              <a:rPr lang="zh-CN" altLang="en-US" smtClean="0"/>
            </a:fld>
            <a:r>
              <a:rPr lang="zh-CN" altLang="en-US"/>
              <a:t>页</a:t>
            </a:r>
            <a:endParaRPr lang="zh-CN" altLang="en-US"/>
          </a:p>
        </p:txBody>
      </p:sp>
    </p:spTree>
  </p:cSld>
  <p:clrMapOvr>
    <a:masterClrMapping/>
  </p:clrMapOvr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2"/>
            </p:custDataLst>
          </p:nvPr>
        </p:nvSpPr>
        <p:spPr>
          <a:xfrm>
            <a:off x="9448800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zh-CN" altLang="en-US"/>
              <a:t>第</a:t>
            </a:r>
            <a:fld id="{7D9BB5D0-35E4-459D-AEF3-FE4D7C45CC19}" type="slidenum">
              <a:rPr lang="zh-CN" altLang="en-US" smtClean="0"/>
            </a:fld>
            <a:r>
              <a:rPr lang="zh-CN" altLang="en-US"/>
              <a:t>页</a:t>
            </a:r>
            <a:endParaRPr lang="zh-CN" altLang="en-US"/>
          </a:p>
        </p:txBody>
      </p:sp>
    </p:spTree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2"/>
            </p:custDataLst>
          </p:nvPr>
        </p:nvSpPr>
        <p:spPr>
          <a:xfrm>
            <a:off x="9448800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zh-CN" altLang="en-US"/>
              <a:t>第</a:t>
            </a:r>
            <a:fld id="{7D9BB5D0-35E4-459D-AEF3-FE4D7C45CC19}" type="slidenum">
              <a:rPr lang="zh-CN" altLang="en-US" smtClean="0"/>
            </a:fld>
            <a:r>
              <a:rPr lang="zh-CN" altLang="en-US"/>
              <a:t>页</a:t>
            </a:r>
            <a:endParaRPr lang="zh-CN" altLang="en-US"/>
          </a:p>
        </p:txBody>
      </p:sp>
    </p:spTree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2"/>
            </p:custDataLst>
          </p:nvPr>
        </p:nvSpPr>
        <p:spPr>
          <a:xfrm>
            <a:off x="9448800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zh-CN" altLang="en-US"/>
              <a:t>第</a:t>
            </a:r>
            <a:fld id="{7D9BB5D0-35E4-459D-AEF3-FE4D7C45CC19}" type="slidenum">
              <a:rPr lang="zh-CN" altLang="en-US" smtClean="0"/>
            </a:fld>
            <a:r>
              <a:rPr lang="zh-CN" altLang="en-US"/>
              <a:t>页</a:t>
            </a:r>
            <a:endParaRPr lang="zh-CN" altLang="en-US"/>
          </a:p>
        </p:txBody>
      </p:sp>
    </p:spTree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2"/>
            </p:custDataLst>
          </p:nvPr>
        </p:nvSpPr>
        <p:spPr>
          <a:xfrm>
            <a:off x="9448800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zh-CN" altLang="en-US"/>
              <a:t>第</a:t>
            </a:r>
            <a:fld id="{7D9BB5D0-35E4-459D-AEF3-FE4D7C45CC19}" type="slidenum">
              <a:rPr lang="zh-CN" altLang="en-US" smtClean="0"/>
            </a:fld>
            <a:r>
              <a:rPr lang="zh-CN" altLang="en-US"/>
              <a:t>页</a:t>
            </a:r>
            <a:endParaRPr lang="zh-CN" altLang="en-US"/>
          </a:p>
        </p:txBody>
      </p:sp>
    </p:spTree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4"/>
            <p:custDataLst>
              <p:tags r:id="rId2"/>
            </p:custDataLst>
          </p:nvPr>
        </p:nvSpPr>
        <p:spPr>
          <a:xfrm>
            <a:off x="9448800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zh-CN" altLang="en-US"/>
              <a:t>第</a:t>
            </a:r>
            <a:fld id="{7D9BB5D0-35E4-459D-AEF3-FE4D7C45CC19}" type="slidenum">
              <a:rPr lang="zh-CN" altLang="en-US" smtClean="0"/>
            </a:fld>
            <a:r>
              <a:rPr lang="zh-CN" altLang="en-US"/>
              <a:t>页</a:t>
            </a:r>
            <a:endParaRPr lang="zh-CN" altLang="en-US"/>
          </a:p>
        </p:txBody>
      </p:sp>
    </p:spTree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zh-CN" altLang="en-US"/>
              <a:t>第</a:t>
            </a:r>
            <a:fld id="{7D9BB5D0-35E4-459D-AEF3-FE4D7C45CC19}" type="slidenum">
              <a:rPr lang="zh-CN" altLang="en-US" smtClean="0"/>
            </a:fld>
            <a:r>
              <a:rPr lang="zh-CN" altLang="en-US"/>
              <a:t>页</a:t>
            </a:r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337184" y="206735"/>
            <a:ext cx="11506199" cy="6989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341241" y="1169643"/>
            <a:ext cx="11506199" cy="6989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9448800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zh-CN" altLang="en-US"/>
              <a:t>第</a:t>
            </a:r>
            <a:fld id="{7D9BB5D0-35E4-459D-AEF3-FE4D7C45CC19}" type="slidenum">
              <a:rPr lang="zh-CN" altLang="en-US" smtClean="0"/>
            </a:fld>
            <a:r>
              <a:rPr lang="zh-CN" altLang="en-US"/>
              <a:t>页</a:t>
            </a:r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rgbClr val="0070C0"/>
          </a:solidFill>
          <a:latin typeface="微软雅黑" panose="020B0503020204020204" pitchFamily="34" charset="-122"/>
          <a:ea typeface="微软雅黑" panose="020B0503020204020204" pitchFamily="34" charset="-122"/>
          <a:cs typeface="+mj-cs"/>
        </a:defRPr>
      </a:lvl1pPr>
    </p:titleStyle>
    <p:bodyStyle>
      <a:lvl1pPr marL="228600" indent="-228600" algn="just" defTabSz="914400" rtl="0" eaLnBrk="1" latinLnBrk="0" hangingPunct="1">
        <a:lnSpc>
          <a:spcPct val="15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zh-CN" altLang="en-US"/>
              <a:t>第</a:t>
            </a:r>
            <a:fld id="{7D9BB5D0-35E4-459D-AEF3-FE4D7C45CC19}" type="slidenum">
              <a:rPr lang="zh-CN" altLang="en-US" smtClean="0"/>
            </a:fld>
            <a:r>
              <a:rPr lang="zh-CN" altLang="en-US"/>
              <a:t>页</a:t>
            </a:r>
            <a:endParaRPr lang="zh-CN" altLang="en-US"/>
          </a:p>
        </p:txBody>
      </p:sp>
      <p:pic>
        <p:nvPicPr>
          <p:cNvPr id="4" name="图片 3" descr="（定稿）草酸艾司西酞普兰口服溶液（PPT1)_01"/>
          <p:cNvPicPr>
            <a:picLocks noChangeAspect="1"/>
          </p:cNvPicPr>
          <p:nvPr/>
        </p:nvPicPr>
        <p:blipFill>
          <a:blip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 descr="（定稿）草酸艾司西酞普兰口服溶液（PPT1)_0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zh-CN" altLang="en-US"/>
              <a:t>第</a:t>
            </a:r>
            <a:fld id="{7D9BB5D0-35E4-459D-AEF3-FE4D7C45CC19}" type="slidenum">
              <a:rPr lang="zh-CN" altLang="en-US" smtClean="0"/>
            </a:fld>
            <a:r>
              <a:rPr lang="zh-CN" altLang="en-US"/>
              <a:t>页</a:t>
            </a:r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zh-CN" altLang="en-US"/>
              <a:t>第</a:t>
            </a:r>
            <a:fld id="{7D9BB5D0-35E4-459D-AEF3-FE4D7C45CC19}" type="slidenum">
              <a:rPr lang="zh-CN" altLang="en-US" smtClean="0"/>
            </a:fld>
            <a:r>
              <a:rPr lang="zh-CN" altLang="en-US"/>
              <a:t>页</a:t>
            </a:r>
            <a:endParaRPr lang="zh-CN" altLang="en-US"/>
          </a:p>
        </p:txBody>
      </p:sp>
      <p:pic>
        <p:nvPicPr>
          <p:cNvPr id="4" name="图片 3" descr="（定稿）草酸艾司西酞普兰口服溶液（PPT1)_02"/>
          <p:cNvPicPr>
            <a:picLocks noChangeAspect="1"/>
          </p:cNvPicPr>
          <p:nvPr/>
        </p:nvPicPr>
        <p:blipFill>
          <a:blip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图片 1" descr="（定稿）草酸艾司西酞普兰口服溶液（PPT1)_0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zh-CN" altLang="en-US"/>
              <a:t>第</a:t>
            </a:r>
            <a:fld id="{7D9BB5D0-35E4-459D-AEF3-FE4D7C45CC19}" type="slidenum">
              <a:rPr lang="zh-CN" altLang="en-US" smtClean="0"/>
            </a:fld>
            <a:r>
              <a:rPr lang="zh-CN" altLang="en-US"/>
              <a:t>页</a:t>
            </a:r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zh-CN" altLang="en-US"/>
              <a:t>第</a:t>
            </a:r>
            <a:fld id="{7D9BB5D0-35E4-459D-AEF3-FE4D7C45CC19}" type="slidenum">
              <a:rPr lang="zh-CN" altLang="en-US" smtClean="0"/>
            </a:fld>
            <a:r>
              <a:rPr lang="zh-CN" altLang="en-US"/>
              <a:t>页</a:t>
            </a:r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zh-CN" altLang="en-US"/>
              <a:t>第</a:t>
            </a:r>
            <a:fld id="{7D9BB5D0-35E4-459D-AEF3-FE4D7C45CC19}" type="slidenum">
              <a:rPr lang="zh-CN" altLang="en-US" smtClean="0"/>
            </a:fld>
            <a:r>
              <a:rPr lang="zh-CN" altLang="en-US"/>
              <a:t>页</a:t>
            </a:r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zh-CN" altLang="en-US"/>
              <a:t>第</a:t>
            </a:r>
            <a:fld id="{7D9BB5D0-35E4-459D-AEF3-FE4D7C45CC19}" type="slidenum">
              <a:rPr lang="zh-CN" altLang="en-US" smtClean="0"/>
            </a:fld>
            <a:r>
              <a:rPr lang="zh-CN" altLang="en-US"/>
              <a:t>页</a:t>
            </a:r>
            <a:endParaRPr lang="zh-CN" altLang="en-US"/>
          </a:p>
        </p:txBody>
      </p:sp>
      <p:pic>
        <p:nvPicPr>
          <p:cNvPr id="2" name="图片 1" descr="（定稿）草酸艾司西酞普兰口服溶液（PPT1)_0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zh-CN" altLang="en-US"/>
              <a:t>第</a:t>
            </a:r>
            <a:fld id="{7D9BB5D0-35E4-459D-AEF3-FE4D7C45CC19}" type="slidenum">
              <a:rPr lang="zh-CN" altLang="en-US" smtClean="0"/>
            </a:fld>
            <a:r>
              <a:rPr lang="zh-CN" altLang="en-US"/>
              <a:t>页</a:t>
            </a:r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zh-CN" altLang="en-US"/>
              <a:t>第</a:t>
            </a:r>
            <a:fld id="{7D9BB5D0-35E4-459D-AEF3-FE4D7C45CC19}" type="slidenum">
              <a:rPr lang="zh-CN" altLang="en-US" smtClean="0"/>
            </a:fld>
            <a:r>
              <a:rPr lang="zh-CN" altLang="en-US"/>
              <a:t>页</a:t>
            </a:r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zh-CN" altLang="en-US"/>
              <a:t>第</a:t>
            </a:r>
            <a:fld id="{7D9BB5D0-35E4-459D-AEF3-FE4D7C45CC19}" type="slidenum">
              <a:rPr lang="zh-CN" altLang="en-US" smtClean="0"/>
            </a:fld>
            <a:r>
              <a:rPr lang="zh-CN" altLang="en-US"/>
              <a:t>页</a:t>
            </a:r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tags/tag1.xml><?xml version="1.0" encoding="utf-8"?>
<p:tagLst xmlns:p="http://schemas.openxmlformats.org/presentationml/2006/main">
  <p:tag name="KSO_WM_BEAUTIFY_FLAG" val=""/>
</p:tagLst>
</file>

<file path=ppt/tags/tag2.xml><?xml version="1.0" encoding="utf-8"?>
<p:tagLst xmlns:p="http://schemas.openxmlformats.org/presentationml/2006/main">
  <p:tag name="KSO_WM_BEAUTIFY_FLAG" val=""/>
</p:tagLst>
</file>

<file path=ppt/tags/tag3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BEAUTIFY_FLAG" val=""/>
</p:tagLst>
</file>

<file path=ppt/tags/tag6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PP_MARK_KEY" val="1875e3fa-52ae-438d-b98c-c8c654054813"/>
  <p:tag name="COMMONDATA" val="eyJoZGlkIjoiN2YzNjBkOTgyNWQ1YTMxYzM3MzMwNWFiODNmOWIzYWMifQ==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font">
      <a:majorFont>
        <a:latin typeface="等线 Light"/>
        <a:ea typeface="等线 Light"/>
        <a:cs typeface=""/>
      </a:majorFont>
      <a:minorFont>
        <a:latin typeface="等线"/>
        <a:ea typeface="等线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30</Words>
  <Application>WPS 演示</Application>
  <PresentationFormat>宽屏</PresentationFormat>
  <Paragraphs>20</Paragraphs>
  <Slides>10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10</vt:i4>
      </vt:variant>
    </vt:vector>
  </HeadingPairs>
  <TitlesOfParts>
    <vt:vector size="17" baseType="lpstr">
      <vt:lpstr>Arial</vt:lpstr>
      <vt:lpstr>宋体</vt:lpstr>
      <vt:lpstr>Wingdings</vt:lpstr>
      <vt:lpstr>微软雅黑</vt:lpstr>
      <vt:lpstr>等线</vt:lpstr>
      <vt:lpstr>Arial Unicode MS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Medwise Consulting Induction Ceremony of 2020</dc:title>
  <dc:creator>dell pc</dc:creator>
  <cp:lastModifiedBy>May</cp:lastModifiedBy>
  <cp:revision>885</cp:revision>
  <dcterms:created xsi:type="dcterms:W3CDTF">2020-09-30T12:52:00Z</dcterms:created>
  <dcterms:modified xsi:type="dcterms:W3CDTF">2023-07-13T02:47:03Z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A272645823B441059F2C79DDD143AE65_12</vt:lpwstr>
  </property>
  <property fmtid="{D5CDD505-2E9C-101B-9397-08002B2CF9AE}" pid="3" name="KSOProductBuildVer">
    <vt:lpwstr>2052-11.1.0.14309</vt:lpwstr>
  </property>
</Properties>
</file>