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3"/>
  </p:notesMasterIdLst>
  <p:sldIdLst>
    <p:sldId id="298" r:id="rId3"/>
    <p:sldId id="307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</p:sldIdLst>
  <p:sldSz cx="9144000" cy="5143500" type="screen16x9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7" userDrawn="1">
          <p15:clr>
            <a:srgbClr val="A4A3A4"/>
          </p15:clr>
        </p15:guide>
        <p15:guide id="2" pos="29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UHAN" initials="L" lastIdx="1" clrIdx="0"/>
  <p:cmAuthor id="2" name="作者" initials="A" lastIdx="0" clrIdx="1"/>
  <p:cmAuthor id="3" name="赵静" initials="C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5936"/>
    <a:srgbClr val="F27E40"/>
    <a:srgbClr val="F85C37"/>
    <a:srgbClr val="C0504D"/>
    <a:srgbClr val="F9DFA1"/>
    <a:srgbClr val="F17733"/>
    <a:srgbClr val="F06D3E"/>
    <a:srgbClr val="EA7844"/>
    <a:srgbClr val="E66344"/>
    <a:srgbClr val="80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020" y="276"/>
      </p:cViewPr>
      <p:guideLst>
        <p:guide orient="horz" pos="1497"/>
        <p:guide pos="29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E87C-0D9B-4841-8A50-9C3E68A6013C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EB9E1-F6F5-4F4B-BE5E-17C6BF3473E2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/Users/neoyen/Documents/工作/产品/核心/粉液双室袋/合益丁/合益丁PPT模板/合益丁PPT模板.jpg合益丁PPT模板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23" y="33"/>
            <a:ext cx="9190355" cy="51695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1574F-35D3-4F54-BA1F-3C30B157E2FC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EB9E1-F6F5-4F4B-BE5E-17C6BF3473E2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合益丁PPT模板-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60" y="51435"/>
            <a:ext cx="7550150" cy="643890"/>
          </a:xfrm>
          <a:prstGeom prst="rect">
            <a:avLst/>
          </a:prstGeom>
        </p:spPr>
      </p:pic>
      <p:pic>
        <p:nvPicPr>
          <p:cNvPr id="10" name="图片 9" descr="合益丁PPT模板-0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8305" y="195580"/>
            <a:ext cx="953135" cy="387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3D04-3666-4002-ABD1-FC75CA1BAF15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E79B-510E-41C4-B7DF-8E7D13CA56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49D0-D0C4-4AA2-BC47-5323D66512D3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E79B-510E-41C4-B7DF-8E7D13CA5697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/Users/neoyen/Documents/工作/产品/核心/粉液双室袋/合益丁/合益丁PPT模板/合益丁PPT模板.jpg合益丁PPT模板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23" y="33"/>
            <a:ext cx="9190355" cy="51695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29" y="314057"/>
            <a:ext cx="694443" cy="49483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D4B46-53BF-45BB-B49F-F66F100CBCA8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EB9E1-F6F5-4F4B-BE5E-17C6BF3473E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6EB9E1-F6F5-4F4B-BE5E-17C6BF3473E2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（定稿）注射用头孢西丁钠葡萄糖注射液PPT1_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6EB9E1-F6F5-4F4B-BE5E-17C6BF3473E2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（定稿）注射用头孢西丁钠葡萄糖注射液PPT1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6EB9E1-F6F5-4F4B-BE5E-17C6BF3473E2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（定稿）注射用头孢西丁钠葡萄糖注射液PPT1_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6EB9E1-F6F5-4F4B-BE5E-17C6BF3473E2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（定稿）注射用头孢西丁钠葡萄糖注射液PPT1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095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6EB9E1-F6F5-4F4B-BE5E-17C6BF3473E2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（定稿）注射用头孢西丁钠葡萄糖注射液PPT1_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-2095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6EB9E1-F6F5-4F4B-BE5E-17C6BF3473E2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（定稿）注射用头孢西丁钠葡萄糖注射液PPT1_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6EB9E1-F6F5-4F4B-BE5E-17C6BF3473E2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（定稿）注射用头孢西丁钠葡萄糖注射液PPT1_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6EB9E1-F6F5-4F4B-BE5E-17C6BF3473E2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（定稿）注射用头孢西丁钠葡萄糖注射液PPT1_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6EB9E1-F6F5-4F4B-BE5E-17C6BF3473E2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（定稿）注射用头孢西丁钠葡萄糖注射液PPT1_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6EB9E1-F6F5-4F4B-BE5E-17C6BF3473E2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（定稿）注射用头孢西丁钠葡萄糖注射液PPT1_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739e9e7d-cfb6-42f0-b79c-f913290fc4d5"/>
  <p:tag name="COMMONDATA" val="eyJoZGlkIjoiN2YzNjBkOTgyNWQ1YTMxYzM3MzMwNWFiODNmOWIzYW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WPS 演示</Application>
  <PresentationFormat>全屏显示(16:9)</PresentationFormat>
  <Paragraphs>20</Paragraphs>
  <Slides>10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Arial</vt:lpstr>
      <vt:lpstr>宋体</vt:lpstr>
      <vt:lpstr>Wingdings</vt:lpstr>
      <vt:lpstr>Calibri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此处添加标题思源黑体粗体</dc:title>
  <dc:creator>aseww</dc:creator>
  <cp:lastModifiedBy>May</cp:lastModifiedBy>
  <cp:revision>110</cp:revision>
  <dcterms:created xsi:type="dcterms:W3CDTF">2023-06-27T07:14:00Z</dcterms:created>
  <dcterms:modified xsi:type="dcterms:W3CDTF">2023-07-13T09:19:48Z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D13F00F5EBBB552C28C78A647B827914_43</vt:lpwstr>
  </property>
  <property fmtid="{D5CDD505-2E9C-101B-9397-08002B2CF9AE}" pid="3" name="KSOProductBuildVer">
    <vt:lpwstr>2052-11.1.0.14309</vt:lpwstr>
  </property>
</Properties>
</file>