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sldIdLst>
    <p:sldId id="256" r:id="rId3"/>
    <p:sldId id="284" r:id="rId5"/>
    <p:sldId id="4511" r:id="rId6"/>
    <p:sldId id="4514" r:id="rId7"/>
    <p:sldId id="4517" r:id="rId8"/>
    <p:sldId id="4520" r:id="rId9"/>
    <p:sldId id="4535" r:id="rId10"/>
    <p:sldId id="4531" r:id="rId11"/>
    <p:sldId id="4538" r:id="rId12"/>
    <p:sldId id="4542" r:id="rId13"/>
    <p:sldId id="4544" r:id="rId14"/>
    <p:sldId id="4546" r:id="rId15"/>
  </p:sldIdLst>
  <p:sldSz cx="12192000" cy="6858000"/>
  <p:notesSz cx="6858000" cy="9144000"/>
  <p:embeddedFontLst>
    <p:embeddedFont>
      <p:font typeface="思源黑体 CN Regular" panose="020B0500000000000000" pitchFamily="34" charset="-122"/>
      <p:regular r:id="rId20"/>
    </p:embeddedFont>
    <p:embeddedFont>
      <p:font typeface="微软雅黑" panose="020B0503020204020204" charset="-122"/>
      <p:regular r:id="rId21"/>
    </p:embeddedFont>
    <p:embeddedFont>
      <p:font typeface="Segoe UI" panose="020B0502040204020203" pitchFamily="34" charset="0"/>
      <p:regular r:id="rId22"/>
      <p:bold r:id="rId23"/>
      <p:italic r:id="rId24"/>
      <p:boldItalic r:id="rId25"/>
    </p:embeddedFont>
    <p:embeddedFont>
      <p:font typeface="思源黑体 CN Bold" panose="020B0800000000000000" pitchFamily="34" charset="-122"/>
      <p:bold r:id="rId26"/>
    </p:embeddedFont>
  </p:embeddedFontLst>
  <p:custDataLst>
    <p:tags r:id="rId27"/>
  </p:custDataLst>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思源黑体 CN Regular" panose="020B0500000000000000" pitchFamily="34" charset="-122"/>
        <a:ea typeface="思源黑体 CN Regular" panose="020B0500000000000000"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思源黑体 CN Regular" panose="020B0500000000000000" pitchFamily="34" charset="-122"/>
        <a:ea typeface="思源黑体 CN Regular" panose="020B0500000000000000"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思源黑体 CN Regular" panose="020B0500000000000000" pitchFamily="34" charset="-122"/>
        <a:ea typeface="思源黑体 CN Regular" panose="020B0500000000000000"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思源黑体 CN Regular" panose="020B0500000000000000" pitchFamily="34" charset="-122"/>
        <a:ea typeface="思源黑体 CN Regular" panose="020B0500000000000000"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思源黑体 CN Regular" panose="020B0500000000000000" pitchFamily="34" charset="-122"/>
        <a:ea typeface="思源黑体 CN Regular" panose="020B0500000000000000"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思源黑体 CN Regular" panose="020B0500000000000000" pitchFamily="34" charset="-122"/>
        <a:ea typeface="思源黑体 CN Regular" panose="020B0500000000000000"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思源黑体 CN Regular" panose="020B0500000000000000" pitchFamily="34" charset="-122"/>
        <a:ea typeface="思源黑体 CN Regular" panose="020B0500000000000000"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思源黑体 CN Regular" panose="020B0500000000000000" pitchFamily="34" charset="-122"/>
        <a:ea typeface="思源黑体 CN Regular" panose="020B0500000000000000"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思源黑体 CN Regular" panose="020B0500000000000000" pitchFamily="34" charset="-122"/>
        <a:ea typeface="思源黑体 CN Regular" panose="020B0500000000000000" pitchFamily="34"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0" clrIdx="1"/>
  <p:cmAuthor id="2" name="China" initials="C" lastIdx="0" clrIdx="0"/>
  <p:cmAuthor id="3" name="宇宙无敌美少女卯卯" initials="宇" lastIdx="1" clrIdx="0"/>
  <p:cmAuthor id="4" name="Brooke Strydesky" initials="B" lastIdx="2" clrIdx="3"/>
  <p:cmAuthor id="5" name="Clare Cheng" initials="C" lastIdx="3" clrIdx="4"/>
  <p:cmAuthor id="6" name="Lian Tay" initials="L" lastIdx="3" clrIdx="5"/>
  <p:cmAuthor id="7" name="James Chaloupka" initials="J" lastIdx="159" clrIdx="6"/>
  <p:cmAuthor id="8" name="Shalini Saha" initials="S" lastIdx="22" clrIdx="7"/>
  <p:cmAuthor id="9" name="Leshem, Iddo" initials="L" lastIdx="3" clrIdx="8"/>
  <p:cmAuthor id="10" name="Maria Martinelli" initials="M" lastIdx="31" clrIdx="9"/>
  <p:cmAuthor id="11" name="Gina Rocco" initials="G" lastIdx="105" clrIdx="10"/>
  <p:cmAuthor id="12" name="Huang, Suki" initials="H" lastIdx="35" clrIdx="11"/>
  <p:cmAuthor id="13" name="Gulati, Nivedita" initials="G" lastIdx="13" clrIdx="12"/>
  <p:cmAuthor id="14" name="William Wu" initials="W" lastIdx="1" clrIdx="13"/>
  <p:cmAuthor id="15" name="Mangene, Brian" initials="M" lastIdx="9" clrIdx="14"/>
  <p:cmAuthor id="16" name="kondo, Kaoru" initials="k" lastIdx="35" clrIdx="15"/>
  <p:cmAuthor id="17" name="Weisberg, Julia" initials="W" lastIdx="6" clrIdx="16"/>
  <p:cmAuthor id="18" name="gu, Honghai" initials="g" lastIdx="14" clrIdx="17"/>
  <p:cmAuthor id="19" name="Zhou, Fang" initials="Z" lastIdx="2" clrIdx="19"/>
  <p:cmAuthor id="20" name="Zhang, Pamela" initials="Z" lastIdx="3" clrIdx="20"/>
  <p:cmAuthor id="21" name="王 敏" initials="王" lastIdx="1" clrIdx="2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2FDB2607-1784-4EEB-B798-7EB5836EED8A}">
        <p14:showMediaCtrls xmlns:p14="http://schemas.microsoft.com/office/powerpoint/2010/main" val="1"/>
      </p:ext>
    </p:extLst>
  </p:showPr>
  <p:clrMru>
    <a:srgbClr val="BC1B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995"/>
    <p:restoredTop sz="94660"/>
  </p:normalViewPr>
  <p:slideViewPr>
    <p:cSldViewPr snapToGrid="0" showGuides="1">
      <p:cViewPr varScale="1">
        <p:scale>
          <a:sx n="109" d="100"/>
          <a:sy n="109" d="100"/>
        </p:scale>
        <p:origin x="108" y="102"/>
      </p:cViewPr>
      <p:guideLst>
        <p:guide orient="horz" pos="2160"/>
        <p:guide pos="2880"/>
      </p:guideLst>
    </p:cSldViewPr>
  </p:slideViewPr>
  <p:notesTextViewPr>
    <p:cViewPr>
      <p:scale>
        <a:sx n="1" d="1"/>
        <a:sy n="1" d="1"/>
      </p:scale>
      <p:origin x="0" y="0"/>
    </p:cViewPr>
  </p:notesTextViewPr>
  <p:gridSpacing cx="72006" cy="72006"/>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7" Type="http://schemas.openxmlformats.org/officeDocument/2006/relationships/tags" Target="tags/tag60.xml"/><Relationship Id="rId26" Type="http://schemas.openxmlformats.org/officeDocument/2006/relationships/font" Target="fonts/font7.fntdata"/><Relationship Id="rId25" Type="http://schemas.openxmlformats.org/officeDocument/2006/relationships/font" Target="fonts/font6.fntdata"/><Relationship Id="rId24" Type="http://schemas.openxmlformats.org/officeDocument/2006/relationships/font" Target="fonts/font5.fntdata"/><Relationship Id="rId23" Type="http://schemas.openxmlformats.org/officeDocument/2006/relationships/font" Target="fonts/font4.fntdata"/><Relationship Id="rId22" Type="http://schemas.openxmlformats.org/officeDocument/2006/relationships/font" Target="fonts/font3.fntdata"/><Relationship Id="rId21" Type="http://schemas.openxmlformats.org/officeDocument/2006/relationships/font" Target="fonts/font2.fntdata"/><Relationship Id="rId20" Type="http://schemas.openxmlformats.org/officeDocument/2006/relationships/font" Target="fonts/font1.fntdata"/><Relationship Id="rId2" Type="http://schemas.openxmlformats.org/officeDocument/2006/relationships/theme" Target="theme/theme1.xml"/><Relationship Id="rId19" Type="http://schemas.openxmlformats.org/officeDocument/2006/relationships/commentAuthors" Target="commentAuthors.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Regular" panose="020B0500000000000000" pitchFamily="34" charset="-122"/>
                <a:ea typeface="思源黑体 CN Regular" panose="020B0500000000000000" pitchFamily="34" charset="-122"/>
              </a:defRPr>
            </a:lvl1pPr>
          </a:lstStyle>
          <a:p>
            <a:pPr fontAlgn="auto"/>
            <a:endParaRPr lang="zh-CN" altLang="en-US" strike="noStrike" noProof="1"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Regular" panose="020B0500000000000000" pitchFamily="34" charset="-122"/>
                <a:ea typeface="思源黑体 CN Regular" panose="020B0500000000000000" pitchFamily="34" charset="-122"/>
              </a:defRPr>
            </a:lvl1pPr>
          </a:lstStyle>
          <a:p>
            <a:pPr fontAlgn="auto"/>
            <a:fld id="{ECD5C5E6-6538-4999-AD8C-F8EB00E6020C}" type="datetimeFigureOut">
              <a:rPr lang="zh-CN" altLang="en-US" strike="noStrike" noProof="1" smtClean="0">
                <a:latin typeface="思源黑体 CN Regular" panose="020B0500000000000000" pitchFamily="34" charset="-122"/>
                <a:ea typeface="思源黑体 CN Regular" panose="020B0500000000000000" pitchFamily="34" charset="-122"/>
                <a:cs typeface="+mn-cs"/>
              </a:rPr>
            </a:fld>
            <a:endParaRPr lang="zh-CN" altLang="en-US" strike="noStrike" noProof="1" dirty="0"/>
          </a:p>
        </p:txBody>
      </p:sp>
      <p:sp>
        <p:nvSpPr>
          <p:cNvPr id="2052"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2053"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nchorCtr="0"/>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atin typeface="思源黑体 CN Regular" panose="020B0500000000000000" pitchFamily="34" charset="-122"/>
                <a:ea typeface="思源黑体 CN Regular" panose="020B0500000000000000" pitchFamily="34" charset="-122"/>
              </a:defRPr>
            </a:lvl1pPr>
          </a:lstStyle>
          <a:p>
            <a:pPr fontAlgn="auto"/>
            <a:endParaRPr lang="zh-CN" altLang="en-US" strike="noStrike" noProof="1" dirty="0"/>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atin typeface="思源黑体 CN Regular" panose="020B0500000000000000" pitchFamily="34" charset="-122"/>
                <a:ea typeface="思源黑体 CN Regular" panose="020B0500000000000000" pitchFamily="34" charset="-122"/>
              </a:defRPr>
            </a:lvl1pPr>
          </a:lstStyle>
          <a:p>
            <a:pPr fontAlgn="auto"/>
            <a:fld id="{605CCBE9-086D-4F32-815A-E61CBF3484D4}" type="slidenum">
              <a:rPr lang="zh-CN" altLang="en-US" strike="noStrike" noProof="1" smtClean="0">
                <a:latin typeface="思源黑体 CN Regular" panose="020B0500000000000000" pitchFamily="34" charset="-122"/>
                <a:ea typeface="思源黑体 CN Regular" panose="020B0500000000000000" pitchFamily="34" charset="-122"/>
                <a:cs typeface="+mn-cs"/>
              </a:rPr>
            </a:fld>
            <a:endParaRPr lang="zh-CN" altLang="en-US" strike="noStrike" noProof="1" dirty="0"/>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思源黑体 CN Regular" panose="020B0500000000000000" pitchFamily="34" charset="-122"/>
        <a:ea typeface="思源黑体 CN Regular" panose="020B0500000000000000" pitchFamily="34" charset="-122"/>
        <a:cs typeface="+mn-cs"/>
      </a:defRPr>
    </a:lvl1pPr>
    <a:lvl2pPr marL="457200" algn="l" defTabSz="914400" rtl="0" eaLnBrk="1" latinLnBrk="0" hangingPunct="1">
      <a:defRPr sz="1200" kern="1200">
        <a:solidFill>
          <a:schemeClr val="tx1"/>
        </a:solidFill>
        <a:latin typeface="思源黑体 CN Regular" panose="020B0500000000000000" pitchFamily="34" charset="-122"/>
        <a:ea typeface="思源黑体 CN Regular" panose="020B0500000000000000" pitchFamily="34" charset="-122"/>
        <a:cs typeface="+mn-cs"/>
      </a:defRPr>
    </a:lvl2pPr>
    <a:lvl3pPr marL="914400" algn="l" defTabSz="914400" rtl="0" eaLnBrk="1" latinLnBrk="0" hangingPunct="1">
      <a:defRPr sz="1200" kern="1200">
        <a:solidFill>
          <a:schemeClr val="tx1"/>
        </a:solidFill>
        <a:latin typeface="思源黑体 CN Regular" panose="020B0500000000000000" pitchFamily="34" charset="-122"/>
        <a:ea typeface="思源黑体 CN Regular" panose="020B0500000000000000" pitchFamily="34" charset="-122"/>
        <a:cs typeface="+mn-cs"/>
      </a:defRPr>
    </a:lvl3pPr>
    <a:lvl4pPr marL="1371600" algn="l" defTabSz="914400" rtl="0" eaLnBrk="1" latinLnBrk="0" hangingPunct="1">
      <a:defRPr sz="1200" kern="1200">
        <a:solidFill>
          <a:schemeClr val="tx1"/>
        </a:solidFill>
        <a:latin typeface="思源黑体 CN Regular" panose="020B0500000000000000" pitchFamily="34" charset="-122"/>
        <a:ea typeface="思源黑体 CN Regular" panose="020B0500000000000000" pitchFamily="34" charset="-122"/>
        <a:cs typeface="+mn-cs"/>
      </a:defRPr>
    </a:lvl4pPr>
    <a:lvl5pPr marL="1828800" algn="l" defTabSz="914400" rtl="0" eaLnBrk="1" latinLnBrk="0" hangingPunct="1">
      <a:defRPr sz="1200" kern="1200">
        <a:solidFill>
          <a:schemeClr val="tx1"/>
        </a:solidFill>
        <a:latin typeface="思源黑体 CN Regular" panose="020B0500000000000000" pitchFamily="34" charset="-122"/>
        <a:ea typeface="思源黑体 CN Regular" panose="020B0500000000000000"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097" name="幻灯片图像占位符 1"/>
          <p:cNvSpPr>
            <a:spLocks noGrp="1" noRot="1" noChangeAspect="1"/>
          </p:cNvSpPr>
          <p:nvPr>
            <p:ph type="sldImg"/>
          </p:nvPr>
        </p:nvSpPr>
        <p:spPr>
          <a:ln/>
        </p:spPr>
      </p:sp>
      <p:sp>
        <p:nvSpPr>
          <p:cNvPr id="4098" name="备注占位符 2"/>
          <p:cNvSpPr>
            <a:spLocks noGrp="1"/>
          </p:cNvSpPr>
          <p:nvPr>
            <p:ph type="body"/>
          </p:nvPr>
        </p:nvSpPr>
        <p:spPr>
          <a:ln/>
        </p:spPr>
        <p:txBody>
          <a:bodyPr lIns="91440" tIns="45720" rIns="91440" bIns="45720" anchor="t" anchorCtr="0"/>
          <a:p>
            <a:pPr lvl="0"/>
            <a:endParaRPr lang="zh-CN" altLang="en-US"/>
          </a:p>
        </p:txBody>
      </p:sp>
      <p:sp>
        <p:nvSpPr>
          <p:cNvPr id="409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思源黑体 CN Regular" panose="020B0500000000000000" pitchFamily="34" charset="-122"/>
                <a:ea typeface="思源黑体 CN Regular" panose="020B0500000000000000" pitchFamily="34" charset="-122"/>
              </a:rPr>
            </a:fld>
            <a:endParaRPr lang="zh-CN" altLang="en-US" sz="1200" dirty="0">
              <a:latin typeface="思源黑体 CN Regular" panose="020B0500000000000000" pitchFamily="34" charset="-122"/>
              <a:ea typeface="思源黑体 CN Regular" panose="020B0500000000000000" pitchFamily="34"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幻灯片图像占位符 1"/>
          <p:cNvSpPr>
            <a:spLocks noGrp="1" noRot="1" noChangeAspect="1"/>
          </p:cNvSpPr>
          <p:nvPr>
            <p:ph type="sldImg"/>
          </p:nvPr>
        </p:nvSpPr>
        <p:spPr>
          <a:ln/>
        </p:spPr>
      </p:sp>
      <p:sp>
        <p:nvSpPr>
          <p:cNvPr id="22530" name="备注占位符 2"/>
          <p:cNvSpPr>
            <a:spLocks noGrp="1"/>
          </p:cNvSpPr>
          <p:nvPr>
            <p:ph type="body"/>
          </p:nvPr>
        </p:nvSpPr>
        <p:spPr>
          <a:ln/>
        </p:spPr>
        <p:txBody>
          <a:bodyPr lIns="91440" tIns="45720" rIns="91440" bIns="45720" anchor="t" anchorCtr="0"/>
          <a:p>
            <a:pPr lvl="0"/>
            <a:endParaRPr lang="zh-CN" altLang="en-US"/>
          </a:p>
        </p:txBody>
      </p:sp>
      <p:sp>
        <p:nvSpPr>
          <p:cNvPr id="2253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思源黑体 CN Regular" panose="020B0500000000000000" pitchFamily="34" charset="-122"/>
                <a:ea typeface="思源黑体 CN Regular" panose="020B0500000000000000" pitchFamily="34" charset="-122"/>
              </a:rPr>
            </a:fld>
            <a:endParaRPr lang="zh-CN" altLang="en-US" sz="1200" dirty="0">
              <a:latin typeface="思源黑体 CN Regular" panose="020B0500000000000000" pitchFamily="34" charset="-122"/>
              <a:ea typeface="思源黑体 CN Regular" panose="020B0500000000000000" pitchFamily="34"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幻灯片图像占位符 1"/>
          <p:cNvSpPr>
            <a:spLocks noGrp="1" noRot="1" noChangeAspect="1"/>
          </p:cNvSpPr>
          <p:nvPr>
            <p:ph type="sldImg"/>
          </p:nvPr>
        </p:nvSpPr>
        <p:spPr>
          <a:ln/>
        </p:spPr>
      </p:sp>
      <p:sp>
        <p:nvSpPr>
          <p:cNvPr id="24578" name="备注占位符 2"/>
          <p:cNvSpPr>
            <a:spLocks noGrp="1"/>
          </p:cNvSpPr>
          <p:nvPr>
            <p:ph type="body"/>
          </p:nvPr>
        </p:nvSpPr>
        <p:spPr>
          <a:ln/>
        </p:spPr>
        <p:txBody>
          <a:bodyPr lIns="91440" tIns="45720" rIns="91440" bIns="45720" anchor="t" anchorCtr="0"/>
          <a:p>
            <a:pPr lvl="0"/>
            <a:endParaRPr lang="zh-CN" altLang="en-US"/>
          </a:p>
        </p:txBody>
      </p:sp>
      <p:sp>
        <p:nvSpPr>
          <p:cNvPr id="2457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思源黑体 CN Regular" panose="020B0500000000000000" pitchFamily="34" charset="-122"/>
                <a:ea typeface="思源黑体 CN Regular" panose="020B0500000000000000" pitchFamily="34" charset="-122"/>
              </a:rPr>
            </a:fld>
            <a:endParaRPr lang="zh-CN" altLang="en-US" sz="1200" dirty="0">
              <a:latin typeface="思源黑体 CN Regular" panose="020B0500000000000000" pitchFamily="34" charset="-122"/>
              <a:ea typeface="思源黑体 CN Regular" panose="020B0500000000000000" pitchFamily="34"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5" name="幻灯片图像占位符 1"/>
          <p:cNvSpPr>
            <a:spLocks noGrp="1" noRot="1" noChangeAspect="1"/>
          </p:cNvSpPr>
          <p:nvPr>
            <p:ph type="sldImg"/>
          </p:nvPr>
        </p:nvSpPr>
        <p:spPr/>
      </p:sp>
      <p:sp>
        <p:nvSpPr>
          <p:cNvPr id="26626" name="备注占位符 2"/>
          <p:cNvSpPr>
            <a:spLocks noGrp="1"/>
          </p:cNvSpPr>
          <p:nvPr>
            <p:ph type="body"/>
          </p:nvPr>
        </p:nvSpPr>
        <p:spPr/>
        <p:txBody>
          <a:bodyPr lIns="91440" tIns="45720" rIns="91440" bIns="45720" anchor="t" anchorCtr="0"/>
          <a:p>
            <a:pPr lvl="0"/>
            <a:endParaRPr lang="zh-CN" altLang="en-US"/>
          </a:p>
        </p:txBody>
      </p:sp>
      <p:sp>
        <p:nvSpPr>
          <p:cNvPr id="2662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思源黑体 CN Regular" panose="020B0500000000000000" pitchFamily="34" charset="-122"/>
                <a:ea typeface="思源黑体 CN Regular" panose="020B0500000000000000" pitchFamily="34" charset="-122"/>
              </a:rPr>
            </a:fld>
            <a:endParaRPr lang="zh-CN" altLang="en-US" sz="1200" dirty="0">
              <a:latin typeface="思源黑体 CN Regular" panose="020B0500000000000000" pitchFamily="34" charset="-122"/>
              <a:ea typeface="思源黑体 CN Regular" panose="020B0500000000000000" pitchFamily="3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幻灯片图像占位符 1"/>
          <p:cNvSpPr>
            <a:spLocks noGrp="1" noRot="1" noChangeAspect="1"/>
          </p:cNvSpPr>
          <p:nvPr>
            <p:ph type="sldImg"/>
          </p:nvPr>
        </p:nvSpPr>
        <p:spPr>
          <a:ln/>
        </p:spPr>
      </p:sp>
      <p:sp>
        <p:nvSpPr>
          <p:cNvPr id="6146" name="备注占位符 2"/>
          <p:cNvSpPr>
            <a:spLocks noGrp="1"/>
          </p:cNvSpPr>
          <p:nvPr>
            <p:ph type="body"/>
          </p:nvPr>
        </p:nvSpPr>
        <p:spPr>
          <a:ln/>
        </p:spPr>
        <p:txBody>
          <a:bodyPr lIns="91440" tIns="45720" rIns="91440" bIns="45720" anchor="t" anchorCtr="0"/>
          <a:p>
            <a:pPr lvl="0"/>
            <a:endParaRPr lang="zh-CN" altLang="en-US"/>
          </a:p>
        </p:txBody>
      </p:sp>
      <p:sp>
        <p:nvSpPr>
          <p:cNvPr id="614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思源黑体 CN Regular" panose="020B0500000000000000" pitchFamily="34" charset="-122"/>
                <a:ea typeface="思源黑体 CN Regular" panose="020B0500000000000000" pitchFamily="34" charset="-122"/>
              </a:rPr>
            </a:fld>
            <a:endParaRPr lang="zh-CN" altLang="en-US" sz="1200" dirty="0">
              <a:latin typeface="思源黑体 CN Regular" panose="020B0500000000000000" pitchFamily="34" charset="-122"/>
              <a:ea typeface="思源黑体 CN Regular" panose="020B0500000000000000" pitchFamily="34"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幻灯片图像占位符 1"/>
          <p:cNvSpPr>
            <a:spLocks noGrp="1" noRot="1" noChangeAspect="1"/>
          </p:cNvSpPr>
          <p:nvPr>
            <p:ph type="sldImg"/>
          </p:nvPr>
        </p:nvSpPr>
        <p:spPr>
          <a:ln/>
        </p:spPr>
      </p:sp>
      <p:sp>
        <p:nvSpPr>
          <p:cNvPr id="8194" name="备注占位符 2"/>
          <p:cNvSpPr>
            <a:spLocks noGrp="1"/>
          </p:cNvSpPr>
          <p:nvPr>
            <p:ph type="body"/>
          </p:nvPr>
        </p:nvSpPr>
        <p:spPr>
          <a:ln/>
        </p:spPr>
        <p:txBody>
          <a:bodyPr lIns="91440" tIns="45720" rIns="91440" bIns="45720" anchor="t" anchorCtr="0"/>
          <a:p>
            <a:pPr lvl="0"/>
            <a:endParaRPr lang="zh-CN" altLang="en-US"/>
          </a:p>
        </p:txBody>
      </p:sp>
      <p:sp>
        <p:nvSpPr>
          <p:cNvPr id="819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思源黑体 CN Regular" panose="020B0500000000000000" pitchFamily="34" charset="-122"/>
                <a:ea typeface="思源黑体 CN Regular" panose="020B0500000000000000" pitchFamily="34" charset="-122"/>
              </a:rPr>
            </a:fld>
            <a:endParaRPr lang="zh-CN" altLang="en-US" sz="1200" dirty="0">
              <a:latin typeface="思源黑体 CN Regular" panose="020B0500000000000000" pitchFamily="34" charset="-122"/>
              <a:ea typeface="思源黑体 CN Regular" panose="020B0500000000000000" pitchFamily="34"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幻灯片图像占位符 1"/>
          <p:cNvSpPr>
            <a:spLocks noGrp="1" noRot="1" noChangeAspect="1"/>
          </p:cNvSpPr>
          <p:nvPr>
            <p:ph type="sldImg"/>
          </p:nvPr>
        </p:nvSpPr>
        <p:spPr>
          <a:ln/>
        </p:spPr>
      </p:sp>
      <p:sp>
        <p:nvSpPr>
          <p:cNvPr id="10242" name="备注占位符 2"/>
          <p:cNvSpPr>
            <a:spLocks noGrp="1"/>
          </p:cNvSpPr>
          <p:nvPr>
            <p:ph type="body"/>
          </p:nvPr>
        </p:nvSpPr>
        <p:spPr>
          <a:ln/>
        </p:spPr>
        <p:txBody>
          <a:bodyPr lIns="91440" tIns="45720" rIns="91440" bIns="45720" anchor="t" anchorCtr="0"/>
          <a:p>
            <a:pPr lvl="0"/>
            <a:endParaRPr lang="zh-CN" altLang="en-US"/>
          </a:p>
        </p:txBody>
      </p:sp>
      <p:sp>
        <p:nvSpPr>
          <p:cNvPr id="1024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思源黑体 CN Regular" panose="020B0500000000000000" pitchFamily="34" charset="-122"/>
                <a:ea typeface="思源黑体 CN Regular" panose="020B0500000000000000" pitchFamily="34" charset="-122"/>
              </a:rPr>
            </a:fld>
            <a:endParaRPr lang="zh-CN" altLang="en-US" sz="1200" dirty="0">
              <a:latin typeface="思源黑体 CN Regular" panose="020B0500000000000000" pitchFamily="34" charset="-122"/>
              <a:ea typeface="思源黑体 CN Regular" panose="020B0500000000000000" pitchFamily="34"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9" name="幻灯片图像占位符 1"/>
          <p:cNvSpPr>
            <a:spLocks noGrp="1" noRot="1" noChangeAspect="1"/>
          </p:cNvSpPr>
          <p:nvPr>
            <p:ph type="sldImg"/>
          </p:nvPr>
        </p:nvSpPr>
        <p:spPr>
          <a:ln/>
        </p:spPr>
      </p:sp>
      <p:sp>
        <p:nvSpPr>
          <p:cNvPr id="12290" name="备注占位符 2"/>
          <p:cNvSpPr>
            <a:spLocks noGrp="1"/>
          </p:cNvSpPr>
          <p:nvPr>
            <p:ph type="body"/>
          </p:nvPr>
        </p:nvSpPr>
        <p:spPr>
          <a:ln/>
        </p:spPr>
        <p:txBody>
          <a:bodyPr lIns="91440" tIns="45720" rIns="91440" bIns="45720" anchor="t" anchorCtr="0"/>
          <a:p>
            <a:pPr lvl="0"/>
            <a:endParaRPr lang="zh-CN" altLang="en-US"/>
          </a:p>
        </p:txBody>
      </p:sp>
      <p:sp>
        <p:nvSpPr>
          <p:cNvPr id="1229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思源黑体 CN Regular" panose="020B0500000000000000" pitchFamily="34" charset="-122"/>
                <a:ea typeface="思源黑体 CN Regular" panose="020B0500000000000000" pitchFamily="34" charset="-122"/>
              </a:rPr>
            </a:fld>
            <a:endParaRPr lang="zh-CN" altLang="en-US" sz="1200" dirty="0">
              <a:latin typeface="思源黑体 CN Regular" panose="020B0500000000000000" pitchFamily="34" charset="-122"/>
              <a:ea typeface="思源黑体 CN Regular" panose="020B0500000000000000" pitchFamily="34"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幻灯片图像占位符 1"/>
          <p:cNvSpPr>
            <a:spLocks noGrp="1" noRot="1" noChangeAspect="1"/>
          </p:cNvSpPr>
          <p:nvPr>
            <p:ph type="sldImg"/>
          </p:nvPr>
        </p:nvSpPr>
        <p:spPr>
          <a:ln/>
        </p:spPr>
      </p:sp>
      <p:sp>
        <p:nvSpPr>
          <p:cNvPr id="14338" name="备注占位符 2"/>
          <p:cNvSpPr>
            <a:spLocks noGrp="1"/>
          </p:cNvSpPr>
          <p:nvPr>
            <p:ph type="body"/>
          </p:nvPr>
        </p:nvSpPr>
        <p:spPr>
          <a:ln/>
        </p:spPr>
        <p:txBody>
          <a:bodyPr lIns="91440" tIns="45720" rIns="91440" bIns="45720" anchor="t" anchorCtr="0"/>
          <a:p>
            <a:pPr lvl="0"/>
            <a:endParaRPr lang="zh-CN" altLang="en-US"/>
          </a:p>
        </p:txBody>
      </p:sp>
      <p:sp>
        <p:nvSpPr>
          <p:cNvPr id="1433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思源黑体 CN Regular" panose="020B0500000000000000" pitchFamily="34" charset="-122"/>
                <a:ea typeface="思源黑体 CN Regular" panose="020B0500000000000000" pitchFamily="34" charset="-122"/>
              </a:rPr>
            </a:fld>
            <a:endParaRPr lang="zh-CN" altLang="en-US" sz="1200" dirty="0">
              <a:latin typeface="思源黑体 CN Regular" panose="020B0500000000000000" pitchFamily="34" charset="-122"/>
              <a:ea typeface="思源黑体 CN Regular" panose="020B0500000000000000" pitchFamily="34"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幻灯片图像占位符 1"/>
          <p:cNvSpPr>
            <a:spLocks noGrp="1" noRot="1" noChangeAspect="1"/>
          </p:cNvSpPr>
          <p:nvPr>
            <p:ph type="sldImg"/>
          </p:nvPr>
        </p:nvSpPr>
        <p:spPr>
          <a:ln/>
        </p:spPr>
      </p:sp>
      <p:sp>
        <p:nvSpPr>
          <p:cNvPr id="16386" name="备注占位符 2"/>
          <p:cNvSpPr>
            <a:spLocks noGrp="1"/>
          </p:cNvSpPr>
          <p:nvPr>
            <p:ph type="body"/>
          </p:nvPr>
        </p:nvSpPr>
        <p:spPr>
          <a:ln/>
        </p:spPr>
        <p:txBody>
          <a:bodyPr lIns="91440" tIns="45720" rIns="91440" bIns="45720" anchor="t" anchorCtr="0"/>
          <a:p>
            <a:pPr lvl="0"/>
            <a:endParaRPr lang="zh-CN" altLang="en-US"/>
          </a:p>
        </p:txBody>
      </p:sp>
      <p:sp>
        <p:nvSpPr>
          <p:cNvPr id="1638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思源黑体 CN Regular" panose="020B0500000000000000" pitchFamily="34" charset="-122"/>
                <a:ea typeface="思源黑体 CN Regular" panose="020B0500000000000000" pitchFamily="34" charset="-122"/>
              </a:rPr>
            </a:fld>
            <a:endParaRPr lang="zh-CN" altLang="en-US" sz="1200" dirty="0">
              <a:latin typeface="思源黑体 CN Regular" panose="020B0500000000000000" pitchFamily="34" charset="-122"/>
              <a:ea typeface="思源黑体 CN Regular" panose="020B0500000000000000" pitchFamily="34"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幻灯片图像占位符 1"/>
          <p:cNvSpPr>
            <a:spLocks noGrp="1" noRot="1" noChangeAspect="1"/>
          </p:cNvSpPr>
          <p:nvPr>
            <p:ph type="sldImg"/>
          </p:nvPr>
        </p:nvSpPr>
        <p:spPr>
          <a:ln/>
        </p:spPr>
      </p:sp>
      <p:sp>
        <p:nvSpPr>
          <p:cNvPr id="18434" name="备注占位符 2"/>
          <p:cNvSpPr>
            <a:spLocks noGrp="1"/>
          </p:cNvSpPr>
          <p:nvPr>
            <p:ph type="body"/>
          </p:nvPr>
        </p:nvSpPr>
        <p:spPr>
          <a:ln/>
        </p:spPr>
        <p:txBody>
          <a:bodyPr lIns="91440" tIns="45720" rIns="91440" bIns="45720" anchor="t" anchorCtr="0"/>
          <a:p>
            <a:pPr lvl="0"/>
            <a:endParaRPr lang="zh-CN" altLang="en-US"/>
          </a:p>
        </p:txBody>
      </p:sp>
      <p:sp>
        <p:nvSpPr>
          <p:cNvPr id="1843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思源黑体 CN Regular" panose="020B0500000000000000" pitchFamily="34" charset="-122"/>
                <a:ea typeface="思源黑体 CN Regular" panose="020B0500000000000000" pitchFamily="34" charset="-122"/>
              </a:rPr>
            </a:fld>
            <a:endParaRPr lang="zh-CN" altLang="en-US" sz="1200" dirty="0">
              <a:latin typeface="思源黑体 CN Regular" panose="020B0500000000000000" pitchFamily="34" charset="-122"/>
              <a:ea typeface="思源黑体 CN Regular" panose="020B0500000000000000" pitchFamily="34"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1" name="幻灯片图像占位符 1"/>
          <p:cNvSpPr>
            <a:spLocks noGrp="1" noRot="1" noChangeAspect="1"/>
          </p:cNvSpPr>
          <p:nvPr>
            <p:ph type="sldImg"/>
          </p:nvPr>
        </p:nvSpPr>
        <p:spPr>
          <a:ln/>
        </p:spPr>
      </p:sp>
      <p:sp>
        <p:nvSpPr>
          <p:cNvPr id="20482" name="备注占位符 2"/>
          <p:cNvSpPr>
            <a:spLocks noGrp="1"/>
          </p:cNvSpPr>
          <p:nvPr>
            <p:ph type="body"/>
          </p:nvPr>
        </p:nvSpPr>
        <p:spPr>
          <a:ln/>
        </p:spPr>
        <p:txBody>
          <a:bodyPr lIns="91440" tIns="45720" rIns="91440" bIns="45720" anchor="t" anchorCtr="0"/>
          <a:p>
            <a:pPr lvl="0"/>
            <a:endParaRPr lang="zh-CN" altLang="en-US"/>
          </a:p>
        </p:txBody>
      </p:sp>
      <p:sp>
        <p:nvSpPr>
          <p:cNvPr id="2048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思源黑体 CN Regular" panose="020B0500000000000000" pitchFamily="34" charset="-122"/>
                <a:ea typeface="思源黑体 CN Regular" panose="020B0500000000000000" pitchFamily="34" charset="-122"/>
              </a:rPr>
            </a:fld>
            <a:endParaRPr lang="zh-CN" altLang="en-US" sz="1200" dirty="0">
              <a:latin typeface="思源黑体 CN Regular" panose="020B0500000000000000" pitchFamily="34" charset="-122"/>
              <a:ea typeface="思源黑体 CN Regular" panose="020B0500000000000000" pitchFamily="3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pPr fontAlgn="auto"/>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p>
            <a:pPr fontAlgn="auto"/>
            <a:fld id="{F1B2BD44-D93A-4243-B58B-9A4E2093E1C6}" type="datetimeFigureOut">
              <a:rPr lang="zh-CN" altLang="en-US" strike="noStrike" noProof="1" smtClean="0">
                <a:latin typeface="思源黑体 CN Regular" panose="020B0500000000000000" pitchFamily="34" charset="-122"/>
                <a:ea typeface="思源黑体 CN Regular" panose="020B0500000000000000" pitchFamily="34" charset="-122"/>
                <a:cs typeface="+mn-cs"/>
              </a:rPr>
            </a:fld>
            <a:endParaRPr lang="zh-CN" altLang="en-US" strike="noStrike" noProof="1" dirty="0"/>
          </a:p>
        </p:txBody>
      </p:sp>
      <p:sp>
        <p:nvSpPr>
          <p:cNvPr id="5" name="页脚占位符 4"/>
          <p:cNvSpPr>
            <a:spLocks noGrp="1"/>
          </p:cNvSpPr>
          <p:nvPr>
            <p:ph type="ftr" sz="quarter" idx="11"/>
          </p:nvPr>
        </p:nvSpPr>
        <p:spPr/>
        <p:txBody>
          <a:bodyPr/>
          <a:p>
            <a:pPr fontAlgn="auto"/>
            <a:endParaRPr lang="zh-CN" altLang="en-US" strike="noStrike" noProof="1" dirty="0"/>
          </a:p>
        </p:txBody>
      </p:sp>
      <p:sp>
        <p:nvSpPr>
          <p:cNvPr id="6" name="灯片编号占位符 5"/>
          <p:cNvSpPr>
            <a:spLocks noGrp="1"/>
          </p:cNvSpPr>
          <p:nvPr>
            <p:ph type="sldNum" sz="quarter" idx="12"/>
          </p:nvPr>
        </p:nvSpPr>
        <p:spPr/>
        <p:txBody>
          <a:bodyPr/>
          <a:p>
            <a:pPr fontAlgn="auto"/>
            <a:fld id="{F8E5A698-A24B-4E93-965E-C7EF6479D6E4}" type="slidenum">
              <a:rPr lang="zh-CN" altLang="en-US" strike="noStrike" noProof="1" smtClean="0">
                <a:latin typeface="思源黑体 CN Regular" panose="020B0500000000000000" pitchFamily="34" charset="-122"/>
                <a:ea typeface="思源黑体 CN Regular" panose="020B0500000000000000" pitchFamily="34" charset="-122"/>
                <a:cs typeface="+mn-cs"/>
              </a:rPr>
            </a:fld>
            <a:endParaRPr lang="zh-CN" altLang="en-US" strike="noStrike" noProof="1"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二级</a:t>
            </a:r>
            <a:endParaRPr lang="zh-CN" altLang="en-US" strike="noStrike" noProof="1"/>
          </a:p>
          <a:p>
            <a:pPr lvl="2" fontAlgn="auto"/>
            <a:r>
              <a:rPr lang="zh-CN" altLang="en-US" strike="noStrike" noProof="1"/>
              <a:t>三级</a:t>
            </a:r>
            <a:endParaRPr lang="zh-CN" altLang="en-US" strike="noStrike" noProof="1"/>
          </a:p>
          <a:p>
            <a:pPr lvl="3" fontAlgn="auto"/>
            <a:r>
              <a:rPr lang="zh-CN" altLang="en-US" strike="noStrike" noProof="1"/>
              <a:t>四级</a:t>
            </a:r>
            <a:endParaRPr lang="zh-CN" altLang="en-US" strike="noStrike" noProof="1"/>
          </a:p>
          <a:p>
            <a:pPr lvl="4" fontAlgn="auto"/>
            <a:r>
              <a:rPr lang="zh-CN" altLang="en-US" strike="noStrike" noProof="1"/>
              <a:t>五级</a:t>
            </a:r>
            <a:endParaRPr lang="zh-CN" altLang="en-US" strike="noStrike" noProof="1"/>
          </a:p>
        </p:txBody>
      </p:sp>
      <p:sp>
        <p:nvSpPr>
          <p:cNvPr id="4" name="日期占位符 3"/>
          <p:cNvSpPr>
            <a:spLocks noGrp="1"/>
          </p:cNvSpPr>
          <p:nvPr>
            <p:ph type="dt" sz="half" idx="10"/>
          </p:nvPr>
        </p:nvSpPr>
        <p:spPr/>
        <p:txBody>
          <a:bodyPr/>
          <a:p>
            <a:pPr fontAlgn="auto"/>
            <a:fld id="{F1B2BD44-D93A-4243-B58B-9A4E2093E1C6}" type="datetimeFigureOut">
              <a:rPr lang="zh-CN" altLang="en-US" strike="noStrike" noProof="1" smtClean="0">
                <a:latin typeface="思源黑体 CN Regular" panose="020B0500000000000000" pitchFamily="34" charset="-122"/>
                <a:ea typeface="思源黑体 CN Regular" panose="020B0500000000000000" pitchFamily="34" charset="-122"/>
                <a:cs typeface="+mn-cs"/>
              </a:rPr>
            </a:fld>
            <a:endParaRPr lang="zh-CN" altLang="en-US" strike="noStrike" noProof="1" dirty="0"/>
          </a:p>
        </p:txBody>
      </p:sp>
      <p:sp>
        <p:nvSpPr>
          <p:cNvPr id="5" name="页脚占位符 4"/>
          <p:cNvSpPr>
            <a:spLocks noGrp="1"/>
          </p:cNvSpPr>
          <p:nvPr>
            <p:ph type="ftr" sz="quarter" idx="11"/>
          </p:nvPr>
        </p:nvSpPr>
        <p:spPr/>
        <p:txBody>
          <a:bodyPr/>
          <a:p>
            <a:pPr fontAlgn="auto"/>
            <a:endParaRPr lang="zh-CN" altLang="en-US" strike="noStrike" noProof="1" dirty="0"/>
          </a:p>
        </p:txBody>
      </p:sp>
      <p:sp>
        <p:nvSpPr>
          <p:cNvPr id="6" name="灯片编号占位符 5"/>
          <p:cNvSpPr>
            <a:spLocks noGrp="1"/>
          </p:cNvSpPr>
          <p:nvPr>
            <p:ph type="sldNum" sz="quarter" idx="12"/>
          </p:nvPr>
        </p:nvSpPr>
        <p:spPr/>
        <p:txBody>
          <a:bodyPr/>
          <a:p>
            <a:pPr fontAlgn="auto"/>
            <a:fld id="{F8E5A698-A24B-4E93-965E-C7EF6479D6E4}" type="slidenum">
              <a:rPr lang="zh-CN" altLang="en-US" strike="noStrike" noProof="1" smtClean="0">
                <a:latin typeface="思源黑体 CN Regular" panose="020B0500000000000000" pitchFamily="34" charset="-122"/>
                <a:ea typeface="思源黑体 CN Regular" panose="020B0500000000000000" pitchFamily="34" charset="-122"/>
                <a:cs typeface="+mn-cs"/>
              </a:rPr>
            </a:fld>
            <a:endParaRPr lang="zh-CN" altLang="en-US" strike="noStrike" noProof="1"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auto"/>
            <a:fld id="{F1B2BD44-D93A-4243-B58B-9A4E2093E1C6}" type="datetimeFigureOut">
              <a:rPr lang="zh-CN" altLang="en-US" strike="noStrike" noProof="1" smtClean="0">
                <a:latin typeface="思源黑体 CN Regular" panose="020B0500000000000000" pitchFamily="34" charset="-122"/>
                <a:ea typeface="思源黑体 CN Regular" panose="020B0500000000000000" pitchFamily="34" charset="-122"/>
                <a:cs typeface="+mn-cs"/>
              </a:rPr>
            </a:fld>
            <a:endParaRPr lang="zh-CN" altLang="en-US" strike="noStrike" noProof="1" dirty="0"/>
          </a:p>
        </p:txBody>
      </p:sp>
      <p:sp>
        <p:nvSpPr>
          <p:cNvPr id="3" name="页脚占位符 2"/>
          <p:cNvSpPr>
            <a:spLocks noGrp="1"/>
          </p:cNvSpPr>
          <p:nvPr>
            <p:ph type="ftr" sz="quarter" idx="11"/>
          </p:nvPr>
        </p:nvSpPr>
        <p:spPr/>
        <p:txBody>
          <a:bodyPr/>
          <a:p>
            <a:pPr fontAlgn="auto"/>
            <a:endParaRPr lang="zh-CN" altLang="en-US" strike="noStrike" noProof="1" dirty="0"/>
          </a:p>
        </p:txBody>
      </p:sp>
      <p:sp>
        <p:nvSpPr>
          <p:cNvPr id="4" name="灯片编号占位符 3"/>
          <p:cNvSpPr>
            <a:spLocks noGrp="1"/>
          </p:cNvSpPr>
          <p:nvPr>
            <p:ph type="sldNum" sz="quarter" idx="12"/>
          </p:nvPr>
        </p:nvSpPr>
        <p:spPr/>
        <p:txBody>
          <a:bodyPr/>
          <a:p>
            <a:pPr fontAlgn="auto"/>
            <a:fld id="{F8E5A698-A24B-4E93-965E-C7EF6479D6E4}" type="slidenum">
              <a:rPr lang="zh-CN" altLang="en-US" strike="noStrike" noProof="1" smtClean="0">
                <a:latin typeface="思源黑体 CN Regular" panose="020B0500000000000000" pitchFamily="34" charset="-122"/>
                <a:ea typeface="思源黑体 CN Regular" panose="020B0500000000000000" pitchFamily="34" charset="-122"/>
                <a:cs typeface="+mn-cs"/>
              </a:rPr>
            </a:fld>
            <a:endParaRPr lang="zh-CN" altLang="en-US" strike="noStrike" noProof="1" dirty="0"/>
          </a:p>
        </p:txBody>
      </p:sp>
    </p:spTree>
  </p:cSld>
  <p:clrMapOvr>
    <a:masterClrMapping/>
  </p:clrMapOvr>
  <p:transition spd="slow" advClick="0" advTm="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auto"/>
            <a:fld id="{F1B2BD44-D93A-4243-B58B-9A4E2093E1C6}" type="datetimeFigureOut">
              <a:rPr lang="zh-CN" altLang="en-US" strike="noStrike" noProof="1" smtClean="0">
                <a:latin typeface="思源黑体 CN Regular" panose="020B0500000000000000" pitchFamily="34" charset="-122"/>
                <a:ea typeface="思源黑体 CN Regular" panose="020B0500000000000000" pitchFamily="34" charset="-122"/>
                <a:cs typeface="+mn-cs"/>
              </a:rPr>
            </a:fld>
            <a:endParaRPr lang="zh-CN" altLang="en-US" strike="noStrike" noProof="1" dirty="0"/>
          </a:p>
        </p:txBody>
      </p:sp>
      <p:sp>
        <p:nvSpPr>
          <p:cNvPr id="3" name="页脚占位符 2"/>
          <p:cNvSpPr>
            <a:spLocks noGrp="1"/>
          </p:cNvSpPr>
          <p:nvPr>
            <p:ph type="ftr" sz="quarter" idx="11"/>
          </p:nvPr>
        </p:nvSpPr>
        <p:spPr/>
        <p:txBody>
          <a:bodyPr/>
          <a:p>
            <a:pPr fontAlgn="auto"/>
            <a:endParaRPr lang="zh-CN" altLang="en-US" strike="noStrike" noProof="1" dirty="0"/>
          </a:p>
        </p:txBody>
      </p:sp>
      <p:sp>
        <p:nvSpPr>
          <p:cNvPr id="4" name="灯片编号占位符 3"/>
          <p:cNvSpPr>
            <a:spLocks noGrp="1"/>
          </p:cNvSpPr>
          <p:nvPr>
            <p:ph type="sldNum" sz="quarter" idx="12"/>
          </p:nvPr>
        </p:nvSpPr>
        <p:spPr/>
        <p:txBody>
          <a:bodyPr/>
          <a:p>
            <a:pPr fontAlgn="auto"/>
            <a:fld id="{F8E5A698-A24B-4E93-965E-C7EF6479D6E4}" type="slidenum">
              <a:rPr lang="zh-CN" altLang="en-US" strike="noStrike" noProof="1" smtClean="0">
                <a:latin typeface="思源黑体 CN Regular" panose="020B0500000000000000" pitchFamily="34" charset="-122"/>
                <a:ea typeface="思源黑体 CN Regular" panose="020B0500000000000000" pitchFamily="34" charset="-122"/>
                <a:cs typeface="+mn-cs"/>
              </a:rPr>
            </a:fld>
            <a:endParaRPr lang="zh-CN" altLang="en-US" strike="noStrike" noProof="1" dirty="0"/>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026" name="标题占位符 1"/>
          <p:cNvSpPr>
            <a:spLocks noGrp="1"/>
          </p:cNvSpPr>
          <p:nvPr>
            <p:ph type="title"/>
          </p:nvPr>
        </p:nvSpPr>
        <p:spPr>
          <a:xfrm>
            <a:off x="838200" y="365125"/>
            <a:ext cx="10515600" cy="1325563"/>
          </a:xfrm>
          <a:prstGeom prst="rect">
            <a:avLst/>
          </a:prstGeom>
          <a:noFill/>
          <a:ln w="9525">
            <a:noFill/>
          </a:ln>
        </p:spPr>
        <p:txBody>
          <a:bodyPr vert="horz" lIns="91440" tIns="45720" rIns="91440" bIns="45720" anchor="ctr" anchorCtr="0"/>
          <a:p>
            <a:pPr lvl="0"/>
            <a:r>
              <a:rPr lang="zh-CN" altLang="en-US" dirty="0"/>
              <a:t>单击此处编辑母版标题样式</a:t>
            </a:r>
            <a:endParaRPr lang="zh-CN" altLang="en-US" dirty="0"/>
          </a:p>
        </p:txBody>
      </p:sp>
      <p:sp>
        <p:nvSpPr>
          <p:cNvPr id="1027" name="文本占位符 2"/>
          <p:cNvSpPr>
            <a:spLocks noGrp="1"/>
          </p:cNvSpPr>
          <p:nvPr>
            <p:ph type="body"/>
          </p:nvPr>
        </p:nvSpPr>
        <p:spPr>
          <a:xfrm>
            <a:off x="838200" y="1825625"/>
            <a:ext cx="10515600" cy="4351338"/>
          </a:xfrm>
          <a:prstGeom prst="rect">
            <a:avLst/>
          </a:prstGeom>
          <a:noFill/>
          <a:ln w="9525">
            <a:noFill/>
          </a:ln>
        </p:spPr>
        <p:txBody>
          <a:bodyPr vert="horz" lIns="91440" tIns="45720" rIns="91440" bIns="45720" anchor="t" anchorCtr="0"/>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Regular" panose="020B0500000000000000" pitchFamily="34" charset="-122"/>
                <a:ea typeface="思源黑体 CN Regular" panose="020B0500000000000000" pitchFamily="34" charset="-122"/>
              </a:defRPr>
            </a:lvl1pPr>
          </a:lstStyle>
          <a:p>
            <a:pPr fontAlgn="auto"/>
            <a:fld id="{F1B2BD44-D93A-4243-B58B-9A4E2093E1C6}" type="datetimeFigureOut">
              <a:rPr lang="zh-CN" altLang="en-US" strike="noStrike" noProof="1" smtClean="0">
                <a:latin typeface="思源黑体 CN Regular" panose="020B0500000000000000" pitchFamily="34" charset="-122"/>
                <a:ea typeface="思源黑体 CN Regular" panose="020B0500000000000000" pitchFamily="34" charset="-122"/>
                <a:cs typeface="+mn-cs"/>
              </a:rPr>
            </a:fld>
            <a:endParaRPr lang="zh-CN" altLang="en-US" strike="noStrike" noProof="1"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Regular" panose="020B0500000000000000" pitchFamily="34" charset="-122"/>
                <a:ea typeface="思源黑体 CN Regular" panose="020B0500000000000000" pitchFamily="34" charset="-122"/>
              </a:defRPr>
            </a:lvl1pPr>
          </a:lstStyle>
          <a:p>
            <a:pPr fontAlgn="auto"/>
            <a:endParaRPr lang="zh-CN" altLang="en-US" strike="noStrike" noProof="1"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Regular" panose="020B0500000000000000" pitchFamily="34" charset="-122"/>
                <a:ea typeface="思源黑体 CN Regular" panose="020B0500000000000000" pitchFamily="34" charset="-122"/>
              </a:defRPr>
            </a:lvl1pPr>
          </a:lstStyle>
          <a:p>
            <a:pPr fontAlgn="auto"/>
            <a:fld id="{F8E5A698-A24B-4E93-965E-C7EF6479D6E4}" type="slidenum">
              <a:rPr lang="zh-CN" altLang="en-US" strike="noStrike" noProof="1" smtClean="0">
                <a:latin typeface="思源黑体 CN Regular" panose="020B0500000000000000" pitchFamily="34" charset="-122"/>
                <a:ea typeface="思源黑体 CN Regular" panose="020B0500000000000000" pitchFamily="34" charset="-122"/>
                <a:cs typeface="+mn-cs"/>
              </a:rPr>
            </a:fld>
            <a:endParaRPr lang="zh-CN" altLang="en-US" strike="noStrike" noProof="1"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思源黑体 CN Regular" panose="020B0500000000000000" pitchFamily="34" charset="-122"/>
          <a:ea typeface="思源黑体 CN Regular"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Regular" panose="020B0500000000000000" pitchFamily="34" charset="-122"/>
          <a:ea typeface="思源黑体 CN Regular"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Regular" panose="020B0500000000000000" pitchFamily="34" charset="-122"/>
          <a:ea typeface="思源黑体 CN Regular"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Regular" panose="020B0500000000000000" pitchFamily="34" charset="-122"/>
          <a:ea typeface="思源黑体 CN Regular"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1.jpeg"/><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9" Type="http://schemas.openxmlformats.org/officeDocument/2006/relationships/tags" Target="../tags/tag51.xml"/><Relationship Id="rId8" Type="http://schemas.openxmlformats.org/officeDocument/2006/relationships/tags" Target="../tags/tag50.xml"/><Relationship Id="rId7" Type="http://schemas.openxmlformats.org/officeDocument/2006/relationships/tags" Target="../tags/tag49.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3" Type="http://schemas.openxmlformats.org/officeDocument/2006/relationships/notesSlide" Target="../notesSlides/notesSlide10.xml"/><Relationship Id="rId12" Type="http://schemas.openxmlformats.org/officeDocument/2006/relationships/slideLayout" Target="../slideLayouts/slideLayout2.xml"/><Relationship Id="rId11" Type="http://schemas.openxmlformats.org/officeDocument/2006/relationships/tags" Target="../tags/tag53.xml"/><Relationship Id="rId10" Type="http://schemas.openxmlformats.org/officeDocument/2006/relationships/tags" Target="../tags/tag52.xml"/><Relationship Id="rId1" Type="http://schemas.openxmlformats.org/officeDocument/2006/relationships/image" Target="../media/image3.jpe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2.xml"/><Relationship Id="rId6" Type="http://schemas.openxmlformats.org/officeDocument/2006/relationships/tags" Target="../tags/tag58.xml"/><Relationship Id="rId5" Type="http://schemas.openxmlformats.org/officeDocument/2006/relationships/image" Target="../media/image4.jpeg"/><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5.jpeg"/><Relationship Id="rId1" Type="http://schemas.openxmlformats.org/officeDocument/2006/relationships/tags" Target="../tags/tag59.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2.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2.xml"/><Relationship Id="rId7" Type="http://schemas.openxmlformats.org/officeDocument/2006/relationships/image" Target="../media/image2.png"/><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0" Type="http://schemas.openxmlformats.org/officeDocument/2006/relationships/notesSlide" Target="../notesSlides/notesSlide4.xml"/><Relationship Id="rId1" Type="http://schemas.openxmlformats.org/officeDocument/2006/relationships/tags" Target="../tags/tag16.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tags" Target="../tags/tag2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7.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1" Type="http://schemas.openxmlformats.org/officeDocument/2006/relationships/notesSlide" Target="../notesSlides/notesSlide7.xml"/><Relationship Id="rId10" Type="http://schemas.openxmlformats.org/officeDocument/2006/relationships/slideLayout" Target="../slideLayouts/slideLayout2.xml"/><Relationship Id="rId1" Type="http://schemas.openxmlformats.org/officeDocument/2006/relationships/tags" Target="../tags/tag26.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p:nvSpPr>
        <p:spPr>
          <a:xfrm>
            <a:off x="1146175" y="2125663"/>
            <a:ext cx="5816600" cy="922338"/>
          </a:xfrm>
          <a:prstGeom prst="rect">
            <a:avLst/>
          </a:prstGeom>
          <a:noFill/>
        </p:spPr>
        <p:txBody>
          <a:bodyPr wrap="square" rtlCol="0">
            <a:spAutoFit/>
          </a:bodyPr>
          <a:lstStyle/>
          <a:p>
            <a:pPr marR="0" algn="dist" defTabSz="914400" fontAlgn="auto">
              <a:spcBef>
                <a:spcPts val="0"/>
              </a:spcBef>
              <a:spcAft>
                <a:spcPts val="0"/>
              </a:spcAft>
              <a:buClrTx/>
              <a:buSzTx/>
              <a:buFontTx/>
              <a:buNone/>
              <a:defRPr/>
            </a:pPr>
            <a:r>
              <a:rPr lang="zh-CN" altLang="en-US" sz="5400" b="1" kern="2000" spc="-267" noProof="1" smtClean="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Arial" panose="020B0604020202020204" pitchFamily="34" charset="0"/>
                <a:sym typeface="+mn-ea"/>
              </a:rPr>
              <a:t>头孢地尼颗粒</a:t>
            </a:r>
            <a:endParaRPr kumimoji="0" lang="zh-CN" altLang="en-US" sz="5400" b="1" i="0" kern="2000" cap="none" spc="-267" normalizeH="0" baseline="0" noProof="0" dirty="0" smtClean="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Arial" panose="020B0604020202020204" pitchFamily="34" charset="0"/>
              <a:sym typeface="+mn-ea"/>
            </a:endParaRPr>
          </a:p>
        </p:txBody>
      </p:sp>
      <p:sp>
        <p:nvSpPr>
          <p:cNvPr id="28" name="任意多边形: 形状 27"/>
          <p:cNvSpPr/>
          <p:nvPr/>
        </p:nvSpPr>
        <p:spPr>
          <a:xfrm rot="16200000">
            <a:off x="7008813" y="1027113"/>
            <a:ext cx="6858000" cy="4803775"/>
          </a:xfrm>
          <a:custGeom>
            <a:avLst/>
            <a:gdLst>
              <a:gd name="connsiteX0" fmla="*/ 6858000 w 6858000"/>
              <a:gd name="connsiteY0" fmla="*/ 3120505 h 4804309"/>
              <a:gd name="connsiteX1" fmla="*/ 6858000 w 6858000"/>
              <a:gd name="connsiteY1" fmla="*/ 4804309 h 4804309"/>
              <a:gd name="connsiteX2" fmla="*/ 0 w 6858000"/>
              <a:gd name="connsiteY2" fmla="*/ 4804308 h 4804309"/>
              <a:gd name="connsiteX3" fmla="*/ 1 w 6858000"/>
              <a:gd name="connsiteY3" fmla="*/ 3678536 h 4804309"/>
              <a:gd name="connsiteX4" fmla="*/ 3710436 w 6858000"/>
              <a:gd name="connsiteY4" fmla="*/ 0 h 4804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4804309">
                <a:moveTo>
                  <a:pt x="6858000" y="3120505"/>
                </a:moveTo>
                <a:lnTo>
                  <a:pt x="6858000" y="4804309"/>
                </a:lnTo>
                <a:lnTo>
                  <a:pt x="0" y="4804308"/>
                </a:lnTo>
                <a:lnTo>
                  <a:pt x="1" y="3678536"/>
                </a:lnTo>
                <a:lnTo>
                  <a:pt x="3710436" y="0"/>
                </a:lnTo>
                <a:close/>
              </a:path>
            </a:pathLst>
          </a:custGeom>
          <a:gradFill>
            <a:gsLst>
              <a:gs pos="1000">
                <a:srgbClr val="D51C2C"/>
              </a:gs>
              <a:gs pos="100000">
                <a:srgbClr val="A41B21"/>
              </a:gs>
            </a:gsLst>
            <a:lin ang="5400000" scaled="0"/>
          </a:gradFill>
          <a:ln>
            <a:noFill/>
          </a:ln>
          <a:effectLst>
            <a:outerShdw blurRad="203200" dist="38100" sx="108000" sy="108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37" name="等腰三角形 36"/>
          <p:cNvSpPr/>
          <p:nvPr/>
        </p:nvSpPr>
        <p:spPr>
          <a:xfrm rot="16200000">
            <a:off x="8101806" y="1656556"/>
            <a:ext cx="6335713" cy="3140075"/>
          </a:xfrm>
          <a:prstGeom prst="triangle">
            <a:avLst/>
          </a:prstGeom>
          <a:gradFill>
            <a:gsLst>
              <a:gs pos="1000">
                <a:srgbClr val="D51C2C"/>
              </a:gs>
              <a:gs pos="100000">
                <a:srgbClr val="A41B21"/>
              </a:gs>
            </a:gsLst>
            <a:lin ang="5400000" scaled="0"/>
          </a:gradFill>
          <a:ln>
            <a:noFill/>
          </a:ln>
          <a:effectLst>
            <a:outerShdw blurRad="165100" sx="115000" sy="115000" algn="c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38" name="等腰三角形 37"/>
          <p:cNvSpPr/>
          <p:nvPr/>
        </p:nvSpPr>
        <p:spPr>
          <a:xfrm rot="16200000">
            <a:off x="11129169" y="2755106"/>
            <a:ext cx="2287588" cy="1133475"/>
          </a:xfrm>
          <a:prstGeom prst="triangle">
            <a:avLst/>
          </a:prstGeom>
          <a:solidFill>
            <a:schemeClr val="bg1"/>
          </a:solidFill>
          <a:ln>
            <a:noFill/>
          </a:ln>
          <a:effectLst>
            <a:outerShdw blurRad="241300" sx="131000" sy="131000" algn="ctr" rotWithShape="0">
              <a:prstClr val="black">
                <a:alpha val="4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24" name="任意多边形: 形状 23"/>
          <p:cNvSpPr/>
          <p:nvPr/>
        </p:nvSpPr>
        <p:spPr>
          <a:xfrm rot="18837263">
            <a:off x="-177800" y="4981575"/>
            <a:ext cx="1404938" cy="2811463"/>
          </a:xfrm>
          <a:custGeom>
            <a:avLst/>
            <a:gdLst>
              <a:gd name="connsiteX0" fmla="*/ 1405443 w 1405443"/>
              <a:gd name="connsiteY0" fmla="*/ 0 h 2812760"/>
              <a:gd name="connsiteX1" fmla="*/ 1405443 w 1405443"/>
              <a:gd name="connsiteY1" fmla="*/ 2812760 h 2812760"/>
              <a:gd name="connsiteX2" fmla="*/ 0 w 1405443"/>
              <a:gd name="connsiteY2" fmla="*/ 1355060 h 2812760"/>
            </a:gdLst>
            <a:ahLst/>
            <a:cxnLst>
              <a:cxn ang="0">
                <a:pos x="connsiteX0" y="connsiteY0"/>
              </a:cxn>
              <a:cxn ang="0">
                <a:pos x="connsiteX1" y="connsiteY1"/>
              </a:cxn>
              <a:cxn ang="0">
                <a:pos x="connsiteX2" y="connsiteY2"/>
              </a:cxn>
            </a:cxnLst>
            <a:rect l="l" t="t" r="r" b="b"/>
            <a:pathLst>
              <a:path w="1405443" h="2812760">
                <a:moveTo>
                  <a:pt x="1405443" y="0"/>
                </a:moveTo>
                <a:lnTo>
                  <a:pt x="1405443" y="2812760"/>
                </a:lnTo>
                <a:lnTo>
                  <a:pt x="0" y="1355060"/>
                </a:lnTo>
                <a:close/>
              </a:path>
            </a:pathLst>
          </a:custGeom>
          <a:gradFill>
            <a:gsLst>
              <a:gs pos="1000">
                <a:srgbClr val="D51C2C"/>
              </a:gs>
              <a:gs pos="100000">
                <a:srgbClr val="A41B21"/>
              </a:gs>
            </a:gsLst>
            <a:lin ang="5400000" scaled="0"/>
          </a:gradFill>
          <a:ln>
            <a:noFill/>
          </a:ln>
          <a:effectLst>
            <a:outerShdw blurRad="165100" dist="38100" sx="101000" sy="101000" algn="ctr"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cxnSp>
        <p:nvCxnSpPr>
          <p:cNvPr id="3" name="直接连接符 2"/>
          <p:cNvCxnSpPr/>
          <p:nvPr>
            <p:custDataLst>
              <p:tags r:id="rId1"/>
            </p:custDataLst>
          </p:nvPr>
        </p:nvCxnSpPr>
        <p:spPr>
          <a:xfrm>
            <a:off x="844550" y="3184525"/>
            <a:ext cx="6737350" cy="6350"/>
          </a:xfrm>
          <a:prstGeom prst="line">
            <a:avLst/>
          </a:prstGeom>
          <a:ln w="50800">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0" name="流程图: 可选过程 9"/>
          <p:cNvSpPr/>
          <p:nvPr>
            <p:custDataLst>
              <p:tags r:id="rId2"/>
            </p:custDataLst>
          </p:nvPr>
        </p:nvSpPr>
        <p:spPr>
          <a:xfrm>
            <a:off x="1397000" y="3327400"/>
            <a:ext cx="5565775" cy="623888"/>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p>
            <a:pPr algn="ctr" fontAlgn="auto"/>
            <a:endParaRPr lang="en-US" altLang="zh-CN" sz="2000" b="1" strike="noStrike" noProof="1" smtClean="0">
              <a:solidFill>
                <a:srgbClr val="156937"/>
              </a:solidFill>
              <a:latin typeface="微软雅黑" panose="020B0503020204020204" charset="-122"/>
              <a:ea typeface="微软雅黑" panose="020B0503020204020204" charset="-122"/>
            </a:endParaRPr>
          </a:p>
          <a:p>
            <a:pPr algn="ctr" fontAlgn="auto"/>
            <a:r>
              <a:rPr lang="zh-CN" altLang="en-US" sz="2000" b="1" strike="noStrike" noProof="1" smtClean="0">
                <a:solidFill>
                  <a:schemeClr val="bg1"/>
                </a:solidFill>
                <a:latin typeface="微软雅黑" panose="020B0503020204020204" charset="-122"/>
                <a:ea typeface="微软雅黑" panose="020B0503020204020204" charset="-122"/>
              </a:rPr>
              <a:t>让</a:t>
            </a:r>
            <a:r>
              <a:rPr lang="zh-CN" altLang="en-US" sz="2000" b="1" strike="noStrike" noProof="1">
                <a:solidFill>
                  <a:schemeClr val="bg1"/>
                </a:solidFill>
                <a:latin typeface="微软雅黑" panose="020B0503020204020204" charset="-122"/>
                <a:ea typeface="微软雅黑" panose="020B0503020204020204" charset="-122"/>
              </a:rPr>
              <a:t>中国人用上好药，让世界用上中国药</a:t>
            </a:r>
            <a:endParaRPr lang="zh-CN" altLang="en-US" sz="2000" b="1" strike="noStrike" noProof="1">
              <a:solidFill>
                <a:schemeClr val="bg1"/>
              </a:solidFill>
              <a:latin typeface="微软雅黑" panose="020B0503020204020204" charset="-122"/>
              <a:ea typeface="微软雅黑" panose="020B0503020204020204" charset="-122"/>
            </a:endParaRPr>
          </a:p>
          <a:p>
            <a:pPr algn="ctr" fontAlgn="auto"/>
            <a:endParaRPr lang="zh-CN" altLang="en-US" sz="2000" b="1" strike="noStrike" noProof="1">
              <a:solidFill>
                <a:schemeClr val="bg1"/>
              </a:solidFill>
              <a:latin typeface="微软雅黑" panose="020B0503020204020204" charset="-122"/>
              <a:ea typeface="微软雅黑" panose="020B0503020204020204" charset="-122"/>
            </a:endParaRPr>
          </a:p>
        </p:txBody>
      </p:sp>
      <p:sp>
        <p:nvSpPr>
          <p:cNvPr id="3080" name="文本框 4"/>
          <p:cNvSpPr txBox="1"/>
          <p:nvPr/>
        </p:nvSpPr>
        <p:spPr>
          <a:xfrm>
            <a:off x="7175500" y="5997575"/>
            <a:ext cx="7029450" cy="828675"/>
          </a:xfrm>
          <a:prstGeom prst="rect">
            <a:avLst/>
          </a:prstGeom>
          <a:noFill/>
          <a:ln w="9525">
            <a:noFill/>
          </a:ln>
        </p:spPr>
        <p:txBody>
          <a:bodyPr wrap="square" anchor="t" anchorCtr="0">
            <a:spAutoFit/>
          </a:bodyPr>
          <a:p>
            <a:pPr>
              <a:lnSpc>
                <a:spcPct val="150000"/>
              </a:lnSpc>
            </a:pPr>
            <a:r>
              <a:rPr lang="zh-CN" altLang="en-US" sz="1600">
                <a:latin typeface="思源黑体 CN Regular" panose="020B0500000000000000" pitchFamily="34" charset="-122"/>
                <a:ea typeface="思源黑体 CN Regular" panose="020B0500000000000000" pitchFamily="34" charset="-122"/>
              </a:rPr>
              <a:t>生产企业：安徽安科恒益药业有限公司</a:t>
            </a:r>
            <a:endParaRPr lang="zh-CN" altLang="en-US" sz="1600">
              <a:latin typeface="思源黑体 CN Regular" panose="020B0500000000000000" pitchFamily="34" charset="-122"/>
              <a:ea typeface="思源黑体 CN Regular" panose="020B0500000000000000" pitchFamily="34" charset="-122"/>
            </a:endParaRPr>
          </a:p>
          <a:p>
            <a:pPr>
              <a:lnSpc>
                <a:spcPct val="150000"/>
              </a:lnSpc>
            </a:pPr>
            <a:r>
              <a:rPr lang="zh-CN" altLang="en-US" sz="1600">
                <a:latin typeface="思源黑体 CN Regular" panose="020B0500000000000000" pitchFamily="34" charset="-122"/>
                <a:ea typeface="思源黑体 CN Regular" panose="020B0500000000000000" pitchFamily="34" charset="-122"/>
              </a:rPr>
              <a:t>上市许可持有人：合肥恩瑞特药业有限公司</a:t>
            </a:r>
            <a:endParaRPr lang="zh-CN" altLang="en-US" sz="1600">
              <a:latin typeface="思源黑体 CN Regular" panose="020B0500000000000000" pitchFamily="34" charset="-122"/>
              <a:ea typeface="思源黑体 CN Regular" panose="020B0500000000000000" pitchFamily="34" charset="-122"/>
            </a:endParaRPr>
          </a:p>
        </p:txBody>
      </p:sp>
      <p:pic>
        <p:nvPicPr>
          <p:cNvPr id="3081" name="图片 99"/>
          <p:cNvPicPr/>
          <p:nvPr>
            <p:custDataLst>
              <p:tags r:id="rId3"/>
            </p:custDataLst>
          </p:nvPr>
        </p:nvPicPr>
        <p:blipFill>
          <a:blip r:embed="rId4"/>
          <a:stretch>
            <a:fillRect/>
          </a:stretch>
        </p:blipFill>
        <p:spPr>
          <a:xfrm>
            <a:off x="569913" y="455613"/>
            <a:ext cx="1409700" cy="1300162"/>
          </a:xfrm>
          <a:prstGeom prst="rect">
            <a:avLst/>
          </a:prstGeom>
          <a:noFill/>
          <a:ln w="9525">
            <a:noFill/>
          </a:ln>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505" name="图片 2" descr="1688971739759(1)"/>
          <p:cNvPicPr>
            <a:picLocks noChangeAspect="1"/>
          </p:cNvPicPr>
          <p:nvPr/>
        </p:nvPicPr>
        <p:blipFill>
          <a:blip r:embed="rId1"/>
          <a:stretch>
            <a:fillRect/>
          </a:stretch>
        </p:blipFill>
        <p:spPr>
          <a:xfrm>
            <a:off x="7391400" y="1477963"/>
            <a:ext cx="3924300" cy="3956050"/>
          </a:xfrm>
          <a:prstGeom prst="rect">
            <a:avLst/>
          </a:prstGeom>
          <a:noFill/>
          <a:ln w="9525">
            <a:noFill/>
          </a:ln>
        </p:spPr>
      </p:pic>
      <p:sp>
        <p:nvSpPr>
          <p:cNvPr id="21506" name="任意多边形: 形状 230"/>
          <p:cNvSpPr/>
          <p:nvPr>
            <p:custDataLst>
              <p:tags r:id="rId2"/>
            </p:custDataLst>
          </p:nvPr>
        </p:nvSpPr>
        <p:spPr>
          <a:xfrm>
            <a:off x="7389813" y="1393825"/>
            <a:ext cx="4087812" cy="4087813"/>
          </a:xfrm>
          <a:custGeom>
            <a:avLst/>
            <a:gdLst/>
            <a:ahLst/>
            <a:cxnLst>
              <a:cxn ang="0">
                <a:pos x="4087139" y="2043569"/>
              </a:cxn>
              <a:cxn ang="0">
                <a:pos x="2043569" y="4087139"/>
              </a:cxn>
              <a:cxn ang="0">
                <a:pos x="0" y="2043569"/>
              </a:cxn>
              <a:cxn ang="0">
                <a:pos x="2043569" y="0"/>
              </a:cxn>
              <a:cxn ang="0">
                <a:pos x="4087139" y="2043569"/>
              </a:cxn>
            </a:cxnLst>
            <a:pathLst>
              <a:path w="3531448" h="3531447">
                <a:moveTo>
                  <a:pt x="3531448" y="1765724"/>
                </a:moveTo>
                <a:cubicBezTo>
                  <a:pt x="3531448" y="2740906"/>
                  <a:pt x="2740907" y="3531448"/>
                  <a:pt x="1765724" y="3531448"/>
                </a:cubicBezTo>
                <a:cubicBezTo>
                  <a:pt x="790542" y="3531448"/>
                  <a:pt x="0" y="2740907"/>
                  <a:pt x="0" y="1765724"/>
                </a:cubicBezTo>
                <a:cubicBezTo>
                  <a:pt x="0" y="790542"/>
                  <a:pt x="790542" y="0"/>
                  <a:pt x="1765724" y="0"/>
                </a:cubicBezTo>
                <a:cubicBezTo>
                  <a:pt x="2740907" y="0"/>
                  <a:pt x="3531448" y="790542"/>
                  <a:pt x="3531448" y="1765724"/>
                </a:cubicBezTo>
                <a:close/>
              </a:path>
            </a:pathLst>
          </a:custGeom>
          <a:noFill/>
          <a:ln w="40968" cap="flat" cmpd="sng">
            <a:solidFill>
              <a:schemeClr val="accent1">
                <a:alpha val="39999"/>
              </a:schemeClr>
            </a:solidFill>
            <a:prstDash val="solid"/>
            <a:miter/>
            <a:headEnd type="none" w="med" len="med"/>
            <a:tailEnd type="none" w="med" len="med"/>
          </a:ln>
        </p:spPr>
        <p:txBody>
          <a:bodyPr/>
          <a:p>
            <a:endParaRPr lang="zh-CN" altLang="en-US"/>
          </a:p>
        </p:txBody>
      </p:sp>
      <p:sp>
        <p:nvSpPr>
          <p:cNvPr id="21507" name="任意多边形: 形状 232"/>
          <p:cNvSpPr/>
          <p:nvPr>
            <p:custDataLst>
              <p:tags r:id="rId3"/>
            </p:custDataLst>
          </p:nvPr>
        </p:nvSpPr>
        <p:spPr>
          <a:xfrm>
            <a:off x="7745413" y="1271588"/>
            <a:ext cx="3035300" cy="777875"/>
          </a:xfrm>
          <a:custGeom>
            <a:avLst/>
            <a:gdLst/>
            <a:ahLst/>
            <a:cxnLst>
              <a:cxn ang="0">
                <a:pos x="0" y="777599"/>
              </a:cxn>
              <a:cxn ang="0">
                <a:pos x="1687960" y="0"/>
              </a:cxn>
              <a:cxn ang="0">
                <a:pos x="3034535" y="455180"/>
              </a:cxn>
            </a:cxnLst>
            <a:pathLst>
              <a:path w="2621956" h="671876">
                <a:moveTo>
                  <a:pt x="0" y="671876"/>
                </a:moveTo>
                <a:cubicBezTo>
                  <a:pt x="352325" y="262196"/>
                  <a:pt x="876717" y="0"/>
                  <a:pt x="1458464" y="0"/>
                </a:cubicBezTo>
                <a:cubicBezTo>
                  <a:pt x="1896822" y="0"/>
                  <a:pt x="2298309" y="147485"/>
                  <a:pt x="2621957" y="393294"/>
                </a:cubicBezTo>
              </a:path>
            </a:pathLst>
          </a:custGeom>
          <a:noFill/>
          <a:ln w="44651" cap="flat" cmpd="sng">
            <a:solidFill>
              <a:srgbClr val="E96469"/>
            </a:solidFill>
            <a:prstDash val="solid"/>
            <a:miter/>
            <a:headEnd type="none" w="med" len="med"/>
            <a:tailEnd type="none" w="med" len="med"/>
          </a:ln>
        </p:spPr>
        <p:txBody>
          <a:bodyPr/>
          <a:p>
            <a:endParaRPr lang="zh-CN" altLang="en-US"/>
          </a:p>
        </p:txBody>
      </p:sp>
      <p:sp>
        <p:nvSpPr>
          <p:cNvPr id="21508" name="任意多边形: 形状 234"/>
          <p:cNvSpPr/>
          <p:nvPr>
            <p:custDataLst>
              <p:tags r:id="rId4"/>
            </p:custDataLst>
          </p:nvPr>
        </p:nvSpPr>
        <p:spPr>
          <a:xfrm>
            <a:off x="7219950" y="3486150"/>
            <a:ext cx="4362450" cy="2217738"/>
          </a:xfrm>
          <a:custGeom>
            <a:avLst/>
            <a:gdLst/>
            <a:ahLst/>
            <a:cxnLst>
              <a:cxn ang="0">
                <a:pos x="4362144" y="568975"/>
              </a:cxn>
              <a:cxn ang="0">
                <a:pos x="2219003" y="2219004"/>
              </a:cxn>
              <a:cxn ang="0">
                <a:pos x="0" y="0"/>
              </a:cxn>
            </a:cxnLst>
            <a:pathLst>
              <a:path w="3769062" h="1917305">
                <a:moveTo>
                  <a:pt x="3769063" y="491617"/>
                </a:moveTo>
                <a:cubicBezTo>
                  <a:pt x="3551932" y="1310979"/>
                  <a:pt x="2806313" y="1917306"/>
                  <a:pt x="1917306" y="1917306"/>
                </a:cubicBezTo>
                <a:cubicBezTo>
                  <a:pt x="860330" y="1917306"/>
                  <a:pt x="0" y="1061073"/>
                  <a:pt x="0" y="0"/>
                </a:cubicBezTo>
              </a:path>
            </a:pathLst>
          </a:custGeom>
          <a:noFill/>
          <a:ln w="44479" cap="flat" cmpd="sng">
            <a:solidFill>
              <a:srgbClr val="E96469"/>
            </a:solidFill>
            <a:prstDash val="solid"/>
            <a:miter/>
            <a:headEnd type="none" w="med" len="med"/>
            <a:tailEnd type="none" w="med" len="med"/>
          </a:ln>
        </p:spPr>
        <p:txBody>
          <a:bodyPr/>
          <a:p>
            <a:endParaRPr lang="zh-CN" altLang="en-US"/>
          </a:p>
        </p:txBody>
      </p:sp>
      <p:sp>
        <p:nvSpPr>
          <p:cNvPr id="21509" name="任意多边形: 形状 236"/>
          <p:cNvSpPr/>
          <p:nvPr>
            <p:custDataLst>
              <p:tags r:id="rId5"/>
            </p:custDataLst>
          </p:nvPr>
        </p:nvSpPr>
        <p:spPr>
          <a:xfrm>
            <a:off x="9926638" y="839788"/>
            <a:ext cx="677862" cy="1109662"/>
          </a:xfrm>
          <a:custGeom>
            <a:avLst/>
            <a:gdLst/>
            <a:ahLst/>
            <a:cxnLst>
              <a:cxn ang="0">
                <a:pos x="0" y="0"/>
              </a:cxn>
              <a:cxn ang="0">
                <a:pos x="678028" y="256039"/>
              </a:cxn>
              <a:cxn ang="0">
                <a:pos x="0" y="1109502"/>
              </a:cxn>
            </a:cxnLst>
            <a:pathLst>
              <a:path w="585843" h="958652">
                <a:moveTo>
                  <a:pt x="0" y="0"/>
                </a:moveTo>
                <a:lnTo>
                  <a:pt x="585843" y="221228"/>
                </a:lnTo>
                <a:lnTo>
                  <a:pt x="0" y="958653"/>
                </a:lnTo>
                <a:close/>
              </a:path>
            </a:pathLst>
          </a:custGeom>
          <a:solidFill>
            <a:srgbClr val="E96469"/>
          </a:solidFill>
          <a:ln w="40968">
            <a:noFill/>
          </a:ln>
        </p:spPr>
        <p:txBody>
          <a:bodyPr/>
          <a:p>
            <a:endParaRPr lang="zh-CN" altLang="en-US"/>
          </a:p>
        </p:txBody>
      </p:sp>
      <p:sp>
        <p:nvSpPr>
          <p:cNvPr id="21510" name="任意多边形: 形状 238"/>
          <p:cNvSpPr/>
          <p:nvPr>
            <p:custDataLst>
              <p:tags r:id="rId6"/>
            </p:custDataLst>
          </p:nvPr>
        </p:nvSpPr>
        <p:spPr>
          <a:xfrm>
            <a:off x="10491788" y="4660900"/>
            <a:ext cx="804862" cy="973138"/>
          </a:xfrm>
          <a:custGeom>
            <a:avLst/>
            <a:gdLst/>
            <a:ahLst/>
            <a:cxnLst>
              <a:cxn ang="0">
                <a:pos x="0" y="0"/>
              </a:cxn>
              <a:cxn ang="0">
                <a:pos x="132761" y="972000"/>
              </a:cxn>
              <a:cxn ang="0">
                <a:pos x="806048" y="749151"/>
              </a:cxn>
            </a:cxnLst>
            <a:pathLst>
              <a:path w="696457" h="839845">
                <a:moveTo>
                  <a:pt x="0" y="0"/>
                </a:moveTo>
                <a:lnTo>
                  <a:pt x="114711" y="839846"/>
                </a:lnTo>
                <a:lnTo>
                  <a:pt x="696457" y="647296"/>
                </a:lnTo>
                <a:close/>
              </a:path>
            </a:pathLst>
          </a:custGeom>
          <a:solidFill>
            <a:srgbClr val="E96469"/>
          </a:solidFill>
          <a:ln w="40968">
            <a:noFill/>
          </a:ln>
        </p:spPr>
        <p:txBody>
          <a:bodyPr/>
          <a:p>
            <a:endParaRPr lang="zh-CN" altLang="en-US"/>
          </a:p>
        </p:txBody>
      </p:sp>
      <p:sp>
        <p:nvSpPr>
          <p:cNvPr id="21511" name="任意多边形: 形状 240"/>
          <p:cNvSpPr/>
          <p:nvPr>
            <p:custDataLst>
              <p:tags r:id="rId7"/>
            </p:custDataLst>
          </p:nvPr>
        </p:nvSpPr>
        <p:spPr>
          <a:xfrm>
            <a:off x="7319963" y="5434013"/>
            <a:ext cx="496887" cy="584200"/>
          </a:xfrm>
          <a:custGeom>
            <a:avLst/>
            <a:gdLst/>
            <a:ahLst/>
            <a:cxnLst>
              <a:cxn ang="0">
                <a:pos x="0" y="156467"/>
              </a:cxn>
              <a:cxn ang="0">
                <a:pos x="497853" y="0"/>
              </a:cxn>
              <a:cxn ang="0">
                <a:pos x="459920" y="583199"/>
              </a:cxn>
            </a:cxnLst>
            <a:pathLst>
              <a:path w="430164" h="503907">
                <a:moveTo>
                  <a:pt x="0" y="135194"/>
                </a:moveTo>
                <a:lnTo>
                  <a:pt x="430165" y="0"/>
                </a:lnTo>
                <a:lnTo>
                  <a:pt x="397390" y="503907"/>
                </a:lnTo>
                <a:close/>
              </a:path>
            </a:pathLst>
          </a:custGeom>
          <a:solidFill>
            <a:schemeClr val="accent1"/>
          </a:solidFill>
          <a:ln w="40968">
            <a:noFill/>
          </a:ln>
        </p:spPr>
        <p:txBody>
          <a:bodyPr/>
          <a:p>
            <a:endParaRPr lang="zh-CN" altLang="en-US"/>
          </a:p>
        </p:txBody>
      </p:sp>
      <p:sp>
        <p:nvSpPr>
          <p:cNvPr id="2" name="文本框 1"/>
          <p:cNvSpPr txBox="1"/>
          <p:nvPr>
            <p:custDataLst>
              <p:tags r:id="rId8"/>
            </p:custDataLst>
          </p:nvPr>
        </p:nvSpPr>
        <p:spPr>
          <a:xfrm>
            <a:off x="762000" y="609600"/>
            <a:ext cx="5848350" cy="974725"/>
          </a:xfrm>
          <a:prstGeom prst="rect">
            <a:avLst/>
          </a:prstGeom>
          <a:noFill/>
        </p:spPr>
        <p:txBody>
          <a:bodyPr wrap="square" lIns="63500" tIns="25400" rIns="63500" bIns="25400" rtlCol="0" anchor="t" anchorCtr="0">
            <a:normAutofit/>
          </a:bodyPr>
          <a:p>
            <a:pPr fontAlgn="auto">
              <a:lnSpc>
                <a:spcPct val="110000"/>
              </a:lnSpc>
              <a:spcBef>
                <a:spcPts val="0"/>
              </a:spcBef>
              <a:spcAft>
                <a:spcPts val="0"/>
              </a:spcAft>
              <a:buSzPct val="100000"/>
              <a:buNone/>
            </a:pPr>
            <a:r>
              <a:rPr lang="zh-CN" altLang="en-US" sz="4000" b="1" spc="240" noProof="1" dirty="0">
                <a:solidFill>
                  <a:schemeClr val="accent1"/>
                </a:solidFill>
                <a:latin typeface="微软雅黑" panose="020B0503020204020204" charset="-122"/>
                <a:ea typeface="微软雅黑" panose="020B0503020204020204" charset="-122"/>
                <a:cs typeface="+mn-cs"/>
              </a:rPr>
              <a:t>产品创新性</a:t>
            </a:r>
            <a:endParaRPr lang="zh-CN" altLang="en-US" sz="4000" b="1" spc="240" noProof="1" dirty="0">
              <a:solidFill>
                <a:schemeClr val="accent1"/>
              </a:solidFill>
              <a:latin typeface="微软雅黑" panose="020B0503020204020204" charset="-122"/>
              <a:ea typeface="微软雅黑" panose="020B0503020204020204" charset="-122"/>
            </a:endParaRPr>
          </a:p>
        </p:txBody>
      </p:sp>
      <p:sp>
        <p:nvSpPr>
          <p:cNvPr id="11" name="Title 6"/>
          <p:cNvSpPr txBox="1"/>
          <p:nvPr>
            <p:custDataLst>
              <p:tags r:id="rId9"/>
            </p:custDataLst>
          </p:nvPr>
        </p:nvSpPr>
        <p:spPr>
          <a:xfrm>
            <a:off x="762000" y="2041525"/>
            <a:ext cx="6175375" cy="3663950"/>
          </a:xfrm>
          <a:prstGeom prst="rect">
            <a:avLst/>
          </a:prstGeom>
          <a:noFill/>
          <a:ln w="3175">
            <a:noFill/>
            <a:prstDash val="dash"/>
          </a:ln>
        </p:spPr>
        <p:txBody>
          <a:bodyPr wrap="square" lIns="63500" tIns="25400" rIns="63500" bIns="25400" anchor="t"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200000"/>
              </a:lnSpc>
              <a:spcBef>
                <a:spcPts val="0"/>
              </a:spcBef>
              <a:spcAft>
                <a:spcPts val="800"/>
              </a:spcAft>
              <a:buSzPct val="100000"/>
              <a:buFont typeface="Wingdings" panose="05000000000000000000" charset="0"/>
              <a:buNone/>
            </a:pPr>
            <a:r>
              <a:rPr lang="zh-CN" sz="1400" strike="noStrike" spc="10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rPr>
              <a:t>本品为合肥恩瑞特药业有限公司开发的儿童用抗感染药，研发关键技术获得</a:t>
            </a:r>
            <a:r>
              <a:rPr lang="zh-CN" sz="1400" b="1" strike="noStrike" spc="100" noProof="1">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cs typeface="微软雅黑" panose="020B0503020204020204" charset="-122"/>
              </a:rPr>
              <a:t>“十三五”国家重大新药创制科技重大专项立项支持</a:t>
            </a:r>
            <a:r>
              <a:rPr lang="zh-CN" sz="1400" strike="noStrike" spc="100" noProof="1">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cs typeface="微软雅黑" panose="020B0503020204020204" charset="-122"/>
              </a:rPr>
              <a:t>，</a:t>
            </a:r>
            <a:r>
              <a:rPr lang="zh-CN" sz="1400" b="1" strike="noStrike" spc="100" noProof="1">
                <a:solidFill>
                  <a:schemeClr val="accent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cs typeface="微软雅黑" panose="020B0503020204020204" charset="-122"/>
              </a:rPr>
              <a:t>专项号为：2018ZX09721003-001-008</a:t>
            </a:r>
            <a:r>
              <a:rPr lang="zh-CN" sz="1400" b="1" strike="noStrike" spc="10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rPr>
              <a:t>。</a:t>
            </a:r>
            <a:endParaRPr lang="zh-CN" sz="1400" b="1" strike="noStrike" spc="10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endParaRPr>
          </a:p>
          <a:p>
            <a:pPr marL="0" lvl="0" indent="-285750" algn="l" fontAlgn="ctr">
              <a:lnSpc>
                <a:spcPct val="200000"/>
              </a:lnSpc>
              <a:spcBef>
                <a:spcPts val="0"/>
              </a:spcBef>
              <a:spcAft>
                <a:spcPts val="800"/>
              </a:spcAft>
              <a:buSzPct val="100000"/>
              <a:buFont typeface="Wingdings" panose="05000000000000000000" charset="0"/>
              <a:buNone/>
            </a:pPr>
            <a:r>
              <a:rPr lang="zh-CN" sz="1400" strike="noStrike" spc="10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rPr>
              <a:t>合肥恩瑞特药业有限公司以上市许可持有人身份委托安徽安科恒益药业有限公司（GMP证书编号：AH20190600）生产。药品委托生产申请经安徽省药品审评查验中心进行现场检查，检查结果为“合肥恩瑞特药业有限公司申请委托生产符合要求，通过现场检查。”</a:t>
            </a:r>
            <a:endParaRPr lang="zh-CN" sz="1400" strike="noStrike" spc="10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endParaRPr>
          </a:p>
        </p:txBody>
      </p:sp>
      <p:sp>
        <p:nvSpPr>
          <p:cNvPr id="4" name="矩形 4"/>
          <p:cNvSpPr/>
          <p:nvPr>
            <p:custDataLst>
              <p:tags r:id="rId10"/>
            </p:custDataLst>
          </p:nvPr>
        </p:nvSpPr>
        <p:spPr>
          <a:xfrm>
            <a:off x="0" y="609600"/>
            <a:ext cx="457200"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lt1"/>
              </a:solidFill>
              <a:latin typeface="微软雅黑" panose="020B0503020204020204" charset="-122"/>
              <a:ea typeface="微软雅黑" panose="020B0503020204020204" charset="-122"/>
            </a:endParaRPr>
          </a:p>
        </p:txBody>
      </p:sp>
    </p:spTree>
    <p:custDataLst>
      <p:tags r:id="rId11"/>
    </p:custDataLst>
  </p:cSld>
  <p:clrMapOvr>
    <a:masterClrMapping/>
  </p:clrMapOvr>
  <p:transition spd="slow" advClick="0" advTm="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custDataLst>
              <p:tags r:id="rId1"/>
            </p:custDataLst>
          </p:nvPr>
        </p:nvSpPr>
        <p:spPr>
          <a:xfrm>
            <a:off x="914400" y="1987550"/>
            <a:ext cx="5199063" cy="4260850"/>
          </a:xfrm>
          <a:prstGeom prst="rect">
            <a:avLst/>
          </a:prstGeom>
          <a:solidFill>
            <a:schemeClr val="accent1">
              <a:alpha val="10000"/>
            </a:schemeClr>
          </a:solidFill>
          <a:ln>
            <a:noFill/>
          </a:ln>
        </p:spPr>
        <p:style>
          <a:lnRef idx="2">
            <a:schemeClr val="accent3"/>
          </a:lnRef>
          <a:fillRef idx="1">
            <a:schemeClr val="lt1"/>
          </a:fillRef>
          <a:effectRef idx="0">
            <a:schemeClr val="accent3"/>
          </a:effectRef>
          <a:fontRef idx="minor">
            <a:schemeClr val="dk1"/>
          </a:fontRef>
        </p:style>
        <p:txBody>
          <a:bodyPr rtlCol="0" anchor="ctr"/>
          <a:p>
            <a:pPr algn="ctr" fontAlgn="auto"/>
            <a:endParaRPr lang="zh-CN" altLang="en-US" strike="noStrike" noProof="1">
              <a:solidFill>
                <a:srgbClr val="FF0000"/>
              </a:solidFill>
              <a:latin typeface="微软雅黑" panose="020B0503020204020204" charset="-122"/>
              <a:ea typeface="微软雅黑" panose="020B0503020204020204" charset="-122"/>
            </a:endParaRPr>
          </a:p>
        </p:txBody>
      </p:sp>
      <p:sp>
        <p:nvSpPr>
          <p:cNvPr id="8" name="矩形 7"/>
          <p:cNvSpPr/>
          <p:nvPr>
            <p:custDataLst>
              <p:tags r:id="rId2"/>
            </p:custDataLst>
          </p:nvPr>
        </p:nvSpPr>
        <p:spPr>
          <a:xfrm flipV="1">
            <a:off x="5732463" y="609600"/>
            <a:ext cx="381000" cy="76200"/>
          </a:xfrm>
          <a:prstGeom prst="rect">
            <a:avLst/>
          </a:prstGeom>
          <a:solidFill>
            <a:schemeClr val="accent1"/>
          </a:solidFill>
          <a:ln>
            <a:noFill/>
          </a:ln>
        </p:spPr>
        <p:style>
          <a:lnRef idx="2">
            <a:schemeClr val="accent3"/>
          </a:lnRef>
          <a:fillRef idx="1">
            <a:schemeClr val="lt1"/>
          </a:fillRef>
          <a:effectRef idx="0">
            <a:schemeClr val="accent3"/>
          </a:effectRef>
          <a:fontRef idx="minor">
            <a:schemeClr val="dk1"/>
          </a:fontRef>
        </p:style>
        <p:txBody>
          <a:bodyPr rtlCol="0" anchor="ctr"/>
          <a:p>
            <a:pPr algn="ctr" fontAlgn="auto"/>
            <a:endParaRPr lang="zh-CN" altLang="en-US" strike="noStrike" noProof="1">
              <a:solidFill>
                <a:schemeClr val="dk1"/>
              </a:solidFill>
              <a:latin typeface="微软雅黑" panose="020B0503020204020204" charset="-122"/>
              <a:ea typeface="微软雅黑" panose="020B0503020204020204" charset="-122"/>
            </a:endParaRPr>
          </a:p>
        </p:txBody>
      </p:sp>
      <p:sp>
        <p:nvSpPr>
          <p:cNvPr id="7" name="Title 6"/>
          <p:cNvSpPr txBox="1"/>
          <p:nvPr>
            <p:custDataLst>
              <p:tags r:id="rId3"/>
            </p:custDataLst>
          </p:nvPr>
        </p:nvSpPr>
        <p:spPr>
          <a:xfrm>
            <a:off x="6288088" y="609600"/>
            <a:ext cx="5591175" cy="5934075"/>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80000"/>
              </a:lnSpc>
              <a:spcBef>
                <a:spcPts val="0"/>
              </a:spcBef>
              <a:spcAft>
                <a:spcPts val="800"/>
              </a:spcAft>
              <a:buSzPct val="100000"/>
              <a:buFont typeface="Wingdings" panose="05000000000000000000" charset="0"/>
              <a:buNone/>
            </a:pPr>
            <a:r>
              <a:rPr lang="zh-CN" sz="1600" b="1" strike="noStrike" spc="8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rPr>
              <a:t>产品工艺及质量可控性研究</a:t>
            </a:r>
            <a:endParaRPr lang="zh-CN" sz="1600" b="1" strike="noStrike" spc="8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endParaRPr>
          </a:p>
          <a:p>
            <a:pPr marL="0" lvl="0" indent="-285750" algn="l" fontAlgn="ctr">
              <a:lnSpc>
                <a:spcPct val="180000"/>
              </a:lnSpc>
              <a:spcBef>
                <a:spcPts val="0"/>
              </a:spcBef>
              <a:spcAft>
                <a:spcPts val="800"/>
              </a:spcAft>
              <a:buSzPct val="100000"/>
              <a:buFont typeface="Wingdings" panose="05000000000000000000" charset="0"/>
              <a:buChar char="Ø"/>
            </a:pPr>
            <a:r>
              <a:rPr lang="zh-CN" sz="1200" strike="noStrike" spc="80" noProof="1">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根据参比制剂质量特性设定自研头孢地尼颗粒开发目标（QTPP），分析其中的关键质量属性（CQAs：含量、溶出度、溶出曲线、有关物质等）。基于所用辅料的药剂学性质、实验室和生产设备的参数性能以及原料药的理化性质，重点评估处方变量（如润湿剂乙醇浓度、粘合剂用量、蔗糖粒径等）和工艺变量（如混合、制粒干燥、总混、灌装等）对自研产品CQAs的影响，通过研究确定其中高和/或中风险项的影响，并建立合理的控制策略，降低风险。</a:t>
            </a:r>
            <a:endParaRPr lang="zh-CN" sz="1200" strike="noStrike" spc="80" noProof="1">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0" lvl="0" indent="-285750" algn="l" fontAlgn="ctr">
              <a:lnSpc>
                <a:spcPct val="180000"/>
              </a:lnSpc>
              <a:spcBef>
                <a:spcPts val="0"/>
              </a:spcBef>
              <a:spcAft>
                <a:spcPts val="800"/>
              </a:spcAft>
              <a:buSzPct val="100000"/>
              <a:buFont typeface="Wingdings" panose="05000000000000000000" charset="0"/>
              <a:buChar char="Ø"/>
            </a:pPr>
            <a:r>
              <a:rPr lang="zh-CN" sz="1200" strike="noStrike" spc="80" noProof="1">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根据处方、工艺风险评估及验证研究，建立了合理的控制策略，经三批工艺验证（批量10万袋），生产过程能得到有效控制、适合工业化生产。产品各项质量指标均符合标准限度规定。稳定性加速、长期留样6个月研究结果显示，产品溶出度、溶出曲线等各项考察指标与0天无显著差异，且与参比制剂变化趋势基本一致。</a:t>
            </a:r>
            <a:endParaRPr lang="zh-CN" sz="1200" strike="noStrike" spc="80" noProof="1">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0" lvl="0" indent="-285750" algn="l" fontAlgn="ctr">
              <a:lnSpc>
                <a:spcPct val="180000"/>
              </a:lnSpc>
              <a:spcBef>
                <a:spcPts val="0"/>
              </a:spcBef>
              <a:spcAft>
                <a:spcPts val="800"/>
              </a:spcAft>
              <a:buSzPct val="100000"/>
              <a:buFont typeface="Wingdings" panose="05000000000000000000" charset="0"/>
              <a:buChar char="Ø"/>
            </a:pPr>
            <a:r>
              <a:rPr lang="zh-CN" altLang="zh-CN" sz="1200" strike="noStrike" spc="80" noProof="1">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制粒工艺采用目前最先进的旋压挤出方式生产。颗粒细密、均匀、美观，同原研参比制剂具有一致性。</a:t>
            </a:r>
            <a:endParaRPr lang="zh-CN" sz="1200" strike="noStrike" spc="80" noProof="1">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custDataLst>
              <p:tags r:id="rId4"/>
            </p:custDataLst>
          </p:nvPr>
        </p:nvSpPr>
        <p:spPr>
          <a:xfrm>
            <a:off x="609600" y="609600"/>
            <a:ext cx="4589463" cy="768350"/>
          </a:xfrm>
          <a:prstGeom prst="rect">
            <a:avLst/>
          </a:prstGeom>
          <a:noFill/>
        </p:spPr>
        <p:txBody>
          <a:bodyPr wrap="square" lIns="63500" tIns="25400" rIns="63500" bIns="25400" rtlCol="0" anchor="b" anchorCtr="0">
            <a:normAutofit/>
          </a:bodyPr>
          <a:p>
            <a:pPr fontAlgn="auto">
              <a:lnSpc>
                <a:spcPct val="110000"/>
              </a:lnSpc>
              <a:spcBef>
                <a:spcPts val="0"/>
              </a:spcBef>
              <a:spcAft>
                <a:spcPts val="0"/>
              </a:spcAft>
              <a:buSzPct val="100000"/>
              <a:buNone/>
            </a:pPr>
            <a:r>
              <a:rPr lang="zh-CN" altLang="en-US" sz="4000" b="1" spc="240" noProof="1" dirty="0">
                <a:solidFill>
                  <a:schemeClr val="accent1"/>
                </a:solidFill>
                <a:latin typeface="微软雅黑" panose="020B0503020204020204" charset="-122"/>
                <a:ea typeface="微软雅黑" panose="020B0503020204020204" charset="-122"/>
                <a:cs typeface="+mn-cs"/>
              </a:rPr>
              <a:t>产品创新性</a:t>
            </a:r>
            <a:endParaRPr lang="zh-CN" altLang="en-US" sz="4000" b="1" spc="240" noProof="1" dirty="0">
              <a:solidFill>
                <a:schemeClr val="accent1"/>
              </a:solidFill>
              <a:latin typeface="微软雅黑" panose="020B0503020204020204" charset="-122"/>
              <a:ea typeface="微软雅黑" panose="020B0503020204020204" charset="-122"/>
            </a:endParaRPr>
          </a:p>
        </p:txBody>
      </p:sp>
      <p:pic>
        <p:nvPicPr>
          <p:cNvPr id="23557" name="图片 1" descr="1688971660769(1)(1)"/>
          <p:cNvPicPr>
            <a:picLocks noChangeAspect="1"/>
          </p:cNvPicPr>
          <p:nvPr/>
        </p:nvPicPr>
        <p:blipFill>
          <a:blip r:embed="rId5"/>
          <a:stretch>
            <a:fillRect/>
          </a:stretch>
        </p:blipFill>
        <p:spPr>
          <a:xfrm>
            <a:off x="347663" y="1854200"/>
            <a:ext cx="5562600" cy="4229100"/>
          </a:xfrm>
          <a:prstGeom prst="rect">
            <a:avLst/>
          </a:prstGeom>
          <a:noFill/>
          <a:ln w="9525">
            <a:noFill/>
          </a:ln>
        </p:spPr>
      </p:pic>
    </p:spTree>
    <p:custDataLst>
      <p:tags r:id="rId6"/>
    </p:custDataLst>
  </p:cSld>
  <p:clrMapOvr>
    <a:masterClrMapping/>
  </p:clrMapOvr>
  <p:transition spd="slow" advClick="0" advTm="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5601" name="组合 10"/>
          <p:cNvGrpSpPr/>
          <p:nvPr/>
        </p:nvGrpSpPr>
        <p:grpSpPr>
          <a:xfrm rot="-2700000">
            <a:off x="481013" y="227013"/>
            <a:ext cx="558800" cy="577850"/>
            <a:chOff x="1516284" y="0"/>
            <a:chExt cx="1036718" cy="1071442"/>
          </a:xfrm>
        </p:grpSpPr>
        <p:sp>
          <p:nvSpPr>
            <p:cNvPr id="12" name="矩形 11"/>
            <p:cNvSpPr/>
            <p:nvPr/>
          </p:nvSpPr>
          <p:spPr>
            <a:xfrm>
              <a:off x="1777500" y="295938"/>
              <a:ext cx="775502" cy="775504"/>
            </a:xfrm>
            <a:prstGeom prst="rect">
              <a:avLst/>
            </a:prstGeom>
            <a:solidFill>
              <a:schemeClr val="bg1"/>
            </a:solidFill>
            <a:ln w="28575">
              <a:solidFill>
                <a:srgbClr val="BC1B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dirty="0"/>
            </a:p>
          </p:txBody>
        </p:sp>
        <p:sp>
          <p:nvSpPr>
            <p:cNvPr id="13" name="矩形 12"/>
            <p:cNvSpPr/>
            <p:nvPr/>
          </p:nvSpPr>
          <p:spPr>
            <a:xfrm>
              <a:off x="1516284" y="0"/>
              <a:ext cx="775504" cy="775504"/>
            </a:xfrm>
            <a:prstGeom prst="rect">
              <a:avLst/>
            </a:prstGeom>
            <a:solidFill>
              <a:srgbClr val="BC1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dirty="0"/>
            </a:p>
          </p:txBody>
        </p:sp>
      </p:grpSp>
      <p:sp>
        <p:nvSpPr>
          <p:cNvPr id="14" name="文本框 13"/>
          <p:cNvSpPr txBox="1"/>
          <p:nvPr/>
        </p:nvSpPr>
        <p:spPr>
          <a:xfrm>
            <a:off x="1247775" y="261938"/>
            <a:ext cx="1779588" cy="522288"/>
          </a:xfrm>
          <a:prstGeom prst="rect">
            <a:avLst/>
          </a:prstGeom>
          <a:noFill/>
        </p:spPr>
        <p:txBody>
          <a:bodyPr wrap="square" rtlCol="0">
            <a:spAutoFit/>
          </a:bodyPr>
          <a:lstStyle/>
          <a:p>
            <a:pPr algn="dist" fontAlgn="auto"/>
            <a:r>
              <a:rPr lang="zh-CN" altLang="en-US" sz="2800" b="1" noProof="1"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rPr>
              <a:t>产品优势</a:t>
            </a:r>
            <a:endParaRPr lang="zh-CN" altLang="en-US" sz="2800" b="1" noProof="1"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46" name="Circle"/>
          <p:cNvSpPr/>
          <p:nvPr/>
        </p:nvSpPr>
        <p:spPr>
          <a:xfrm>
            <a:off x="4287838" y="1828800"/>
            <a:ext cx="700088" cy="700088"/>
          </a:xfrm>
          <a:prstGeom prst="ellipse">
            <a:avLst/>
          </a:prstGeom>
          <a:solidFill>
            <a:schemeClr val="tx1">
              <a:lumMod val="85000"/>
              <a:lumOff val="15000"/>
            </a:schemeClr>
          </a:solidFill>
          <a:ln w="3175" cap="flat" cmpd="sng" algn="ctr">
            <a:solidFill>
              <a:srgbClr val="FFFFFF"/>
            </a:solidFill>
            <a:prstDash val="solid"/>
            <a:miter lim="800000"/>
          </a:ln>
          <a:effectLst>
            <a:outerShdw blurRad="50800" dist="38100" dir="5400000" algn="t" rotWithShape="0">
              <a:schemeClr val="tx1">
                <a:lumMod val="85000"/>
                <a:lumOff val="15000"/>
                <a:alpha val="36000"/>
              </a:scheme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600" b="0" i="0" u="none" strike="noStrike" kern="0" cap="none" spc="0" normalizeH="0" baseline="0" noProof="0" dirty="0">
              <a:ln>
                <a:noFill/>
              </a:ln>
              <a:solidFill>
                <a:srgbClr val="FFFFFF"/>
              </a:solidFill>
              <a:effectLst/>
              <a:uLnTx/>
              <a:uFillTx/>
              <a:latin typeface="思源黑体 CN Bold" panose="020B0800000000000000" pitchFamily="34" charset="-122"/>
              <a:ea typeface="思源黑体 CN Bold" panose="020B0800000000000000" pitchFamily="34" charset="-122"/>
            </a:endParaRPr>
          </a:p>
        </p:txBody>
      </p:sp>
      <p:sp>
        <p:nvSpPr>
          <p:cNvPr id="47" name="Circle"/>
          <p:cNvSpPr/>
          <p:nvPr/>
        </p:nvSpPr>
        <p:spPr>
          <a:xfrm>
            <a:off x="7204075" y="1828800"/>
            <a:ext cx="700088" cy="700088"/>
          </a:xfrm>
          <a:prstGeom prst="ellipse">
            <a:avLst/>
          </a:prstGeom>
          <a:solidFill>
            <a:schemeClr val="tx1">
              <a:lumMod val="85000"/>
              <a:lumOff val="15000"/>
            </a:schemeClr>
          </a:solidFill>
          <a:ln w="3175" cap="flat" cmpd="sng" algn="ctr">
            <a:solidFill>
              <a:srgbClr val="FFFFFF"/>
            </a:solidFill>
            <a:prstDash val="solid"/>
            <a:miter lim="800000"/>
          </a:ln>
          <a:effectLst>
            <a:outerShdw blurRad="50800" dist="38100" dir="5400000" algn="t" rotWithShape="0">
              <a:schemeClr val="tx1">
                <a:lumMod val="85000"/>
                <a:lumOff val="15000"/>
                <a:alpha val="36000"/>
              </a:scheme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600" b="0" i="0" u="none" strike="noStrike" kern="0" cap="none" spc="0" normalizeH="0" baseline="0" noProof="0" dirty="0">
              <a:ln>
                <a:noFill/>
              </a:ln>
              <a:solidFill>
                <a:srgbClr val="FFFFFF"/>
              </a:solidFill>
              <a:effectLst/>
              <a:uLnTx/>
              <a:uFillTx/>
              <a:latin typeface="思源黑体 CN Bold" panose="020B0800000000000000" pitchFamily="34" charset="-122"/>
              <a:ea typeface="思源黑体 CN Bold" panose="020B0800000000000000" pitchFamily="34" charset="-122"/>
            </a:endParaRPr>
          </a:p>
        </p:txBody>
      </p:sp>
      <p:sp>
        <p:nvSpPr>
          <p:cNvPr id="48" name="Circle"/>
          <p:cNvSpPr/>
          <p:nvPr/>
        </p:nvSpPr>
        <p:spPr>
          <a:xfrm>
            <a:off x="4287838" y="4748213"/>
            <a:ext cx="700088" cy="698500"/>
          </a:xfrm>
          <a:prstGeom prst="ellipse">
            <a:avLst/>
          </a:prstGeom>
          <a:solidFill>
            <a:schemeClr val="tx1">
              <a:lumMod val="85000"/>
              <a:lumOff val="15000"/>
            </a:schemeClr>
          </a:solidFill>
          <a:ln w="3175" cap="flat" cmpd="sng" algn="ctr">
            <a:solidFill>
              <a:srgbClr val="FFFFFF"/>
            </a:solidFill>
            <a:prstDash val="solid"/>
            <a:miter lim="800000"/>
          </a:ln>
          <a:effectLst>
            <a:outerShdw blurRad="50800" dist="38100" dir="5400000" algn="t" rotWithShape="0">
              <a:schemeClr val="tx1">
                <a:lumMod val="85000"/>
                <a:lumOff val="15000"/>
                <a:alpha val="36000"/>
              </a:scheme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600" b="0" i="0" u="none" strike="noStrike" kern="0" cap="none" spc="0" normalizeH="0" baseline="0" noProof="0" dirty="0">
              <a:ln>
                <a:noFill/>
              </a:ln>
              <a:solidFill>
                <a:srgbClr val="FFFFFF"/>
              </a:solidFill>
              <a:effectLst/>
              <a:uLnTx/>
              <a:uFillTx/>
              <a:latin typeface="思源黑体 CN Bold" panose="020B0800000000000000" pitchFamily="34" charset="-122"/>
              <a:ea typeface="思源黑体 CN Bold" panose="020B0800000000000000" pitchFamily="34" charset="-122"/>
            </a:endParaRPr>
          </a:p>
        </p:txBody>
      </p:sp>
      <p:sp>
        <p:nvSpPr>
          <p:cNvPr id="49" name="Circle"/>
          <p:cNvSpPr/>
          <p:nvPr/>
        </p:nvSpPr>
        <p:spPr>
          <a:xfrm>
            <a:off x="7204075" y="4748213"/>
            <a:ext cx="700088" cy="698500"/>
          </a:xfrm>
          <a:prstGeom prst="ellipse">
            <a:avLst/>
          </a:prstGeom>
          <a:solidFill>
            <a:schemeClr val="tx1">
              <a:lumMod val="85000"/>
              <a:lumOff val="15000"/>
            </a:schemeClr>
          </a:solidFill>
          <a:ln w="3175" cap="flat" cmpd="sng" algn="ctr">
            <a:solidFill>
              <a:srgbClr val="FFFFFF"/>
            </a:solidFill>
            <a:prstDash val="solid"/>
            <a:miter lim="800000"/>
          </a:ln>
          <a:effectLst>
            <a:outerShdw blurRad="50800" dist="38100" dir="5400000" algn="t" rotWithShape="0">
              <a:schemeClr val="tx1">
                <a:lumMod val="85000"/>
                <a:lumOff val="15000"/>
                <a:alpha val="36000"/>
              </a:schemeClr>
            </a:outerShdw>
          </a:effectLst>
        </p:spPr>
        <p:txBody>
          <a:bodyPr rtlCol="0" anchor="ctr"/>
          <a:lstStyle/>
          <a:p>
            <a:pPr algn="ctr" fontAlgn="auto"/>
            <a:endParaRPr sz="1600" strike="noStrike" kern="0" noProof="1" dirty="0">
              <a:solidFill>
                <a:srgbClr val="FFFFFF"/>
              </a:solidFill>
              <a:latin typeface="思源黑体 CN Bold" panose="020B0800000000000000" pitchFamily="34" charset="-122"/>
              <a:ea typeface="思源黑体 CN Bold" panose="020B0800000000000000" pitchFamily="34" charset="-122"/>
            </a:endParaRPr>
          </a:p>
        </p:txBody>
      </p:sp>
      <p:sp>
        <p:nvSpPr>
          <p:cNvPr id="50" name="Shape"/>
          <p:cNvSpPr/>
          <p:nvPr/>
        </p:nvSpPr>
        <p:spPr>
          <a:xfrm>
            <a:off x="3975100" y="2498725"/>
            <a:ext cx="393700" cy="2225675"/>
          </a:xfrm>
          <a:custGeom>
            <a:avLst/>
            <a:gdLst/>
            <a:ahLst/>
            <a:cxnLst>
              <a:cxn ang="0">
                <a:pos x="wd2" y="hd2"/>
              </a:cxn>
              <a:cxn ang="5400000">
                <a:pos x="wd2" y="hd2"/>
              </a:cxn>
              <a:cxn ang="10800000">
                <a:pos x="wd2" y="hd2"/>
              </a:cxn>
              <a:cxn ang="16200000">
                <a:pos x="wd2" y="hd2"/>
              </a:cxn>
            </a:cxnLst>
            <a:rect l="0" t="0" r="r" b="b"/>
            <a:pathLst>
              <a:path w="21524" h="21573" extrusionOk="0">
                <a:moveTo>
                  <a:pt x="18729" y="5"/>
                </a:moveTo>
                <a:cubicBezTo>
                  <a:pt x="18337" y="16"/>
                  <a:pt x="17966" y="45"/>
                  <a:pt x="17643" y="90"/>
                </a:cubicBezTo>
                <a:lnTo>
                  <a:pt x="11335" y="850"/>
                </a:lnTo>
                <a:cubicBezTo>
                  <a:pt x="10636" y="923"/>
                  <a:pt x="10204" y="1054"/>
                  <a:pt x="10206" y="1198"/>
                </a:cubicBezTo>
                <a:cubicBezTo>
                  <a:pt x="10208" y="1350"/>
                  <a:pt x="10693" y="1491"/>
                  <a:pt x="11455" y="1560"/>
                </a:cubicBezTo>
                <a:lnTo>
                  <a:pt x="12649" y="1677"/>
                </a:lnTo>
                <a:cubicBezTo>
                  <a:pt x="4225" y="4607"/>
                  <a:pt x="-14" y="7817"/>
                  <a:pt x="0" y="11029"/>
                </a:cubicBezTo>
                <a:cubicBezTo>
                  <a:pt x="16" y="14593"/>
                  <a:pt x="5226" y="18157"/>
                  <a:pt x="15635" y="21333"/>
                </a:cubicBezTo>
                <a:cubicBezTo>
                  <a:pt x="16052" y="21497"/>
                  <a:pt x="17027" y="21594"/>
                  <a:pt x="18034" y="21570"/>
                </a:cubicBezTo>
                <a:cubicBezTo>
                  <a:pt x="19914" y="21524"/>
                  <a:pt x="20869" y="21144"/>
                  <a:pt x="19804" y="20865"/>
                </a:cubicBezTo>
                <a:cubicBezTo>
                  <a:pt x="9789" y="17840"/>
                  <a:pt x="4729" y="14438"/>
                  <a:pt x="4669" y="11029"/>
                </a:cubicBezTo>
                <a:cubicBezTo>
                  <a:pt x="4615" y="7956"/>
                  <a:pt x="8680" y="4886"/>
                  <a:pt x="16742" y="2083"/>
                </a:cubicBezTo>
                <a:lnTo>
                  <a:pt x="17904" y="2197"/>
                </a:lnTo>
                <a:cubicBezTo>
                  <a:pt x="18509" y="2255"/>
                  <a:pt x="19234" y="2260"/>
                  <a:pt x="19858" y="2208"/>
                </a:cubicBezTo>
                <a:cubicBezTo>
                  <a:pt x="20643" y="2144"/>
                  <a:pt x="21139" y="2004"/>
                  <a:pt x="21140" y="1850"/>
                </a:cubicBezTo>
                <a:lnTo>
                  <a:pt x="21520" y="459"/>
                </a:lnTo>
                <a:cubicBezTo>
                  <a:pt x="21586" y="267"/>
                  <a:pt x="20932" y="92"/>
                  <a:pt x="19913" y="26"/>
                </a:cubicBezTo>
                <a:cubicBezTo>
                  <a:pt x="19527" y="2"/>
                  <a:pt x="19121" y="-6"/>
                  <a:pt x="18729" y="5"/>
                </a:cubicBezTo>
                <a:close/>
              </a:path>
            </a:pathLst>
          </a:custGeom>
          <a:solidFill>
            <a:srgbClr val="BC1B21"/>
          </a:solidFill>
          <a:ln w="3175">
            <a:solidFill>
              <a:srgbClr val="FFFFFF"/>
            </a:solid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sz="3200" b="0">
                <a:solidFill>
                  <a:srgbClr val="FFFFFF"/>
                </a:solidFill>
                <a:latin typeface="+mn-lt"/>
                <a:ea typeface="+mn-ea"/>
                <a:cs typeface="+mn-cs"/>
                <a:sym typeface="Helvetica Neue Medium"/>
              </a:defRPr>
            </a:pPr>
            <a:endParaRPr kumimoji="0" sz="1600" b="0" i="0" u="none" strike="noStrike" kern="0" cap="none" spc="0" normalizeH="0" baseline="0" noProof="0" dirty="0">
              <a:ln>
                <a:noFill/>
              </a:ln>
              <a:solidFill>
                <a:srgbClr val="FFFFFF"/>
              </a:solidFill>
              <a:effectLst/>
              <a:uLnTx/>
              <a:uFillTx/>
              <a:latin typeface="思源黑体 CN Bold" panose="020B0800000000000000" pitchFamily="34" charset="-122"/>
              <a:ea typeface="思源黑体 CN Bold" panose="020B0800000000000000" pitchFamily="34" charset="-122"/>
              <a:cs typeface="Arial Black" panose="020B0A04020102020204" pitchFamily="34" charset="0"/>
              <a:sym typeface="Helvetica Neue Medium"/>
            </a:endParaRPr>
          </a:p>
        </p:txBody>
      </p:sp>
      <p:sp>
        <p:nvSpPr>
          <p:cNvPr id="51" name="Shape"/>
          <p:cNvSpPr/>
          <p:nvPr/>
        </p:nvSpPr>
        <p:spPr>
          <a:xfrm>
            <a:off x="5011738" y="1512888"/>
            <a:ext cx="2238375" cy="404813"/>
          </a:xfrm>
          <a:custGeom>
            <a:avLst/>
            <a:gdLst/>
            <a:ahLst/>
            <a:cxnLst>
              <a:cxn ang="0">
                <a:pos x="wd2" y="hd2"/>
              </a:cxn>
              <a:cxn ang="5400000">
                <a:pos x="wd2" y="hd2"/>
              </a:cxn>
              <a:cxn ang="10800000">
                <a:pos x="wd2" y="hd2"/>
              </a:cxn>
              <a:cxn ang="16200000">
                <a:pos x="wd2" y="hd2"/>
              </a:cxn>
            </a:cxnLst>
            <a:rect l="0" t="0" r="r" b="b"/>
            <a:pathLst>
              <a:path w="21538" h="21501" extrusionOk="0">
                <a:moveTo>
                  <a:pt x="10444" y="0"/>
                </a:moveTo>
                <a:cubicBezTo>
                  <a:pt x="6903" y="0"/>
                  <a:pt x="3364" y="5092"/>
                  <a:pt x="209" y="15230"/>
                </a:cubicBezTo>
                <a:cubicBezTo>
                  <a:pt x="42" y="15729"/>
                  <a:pt x="-38" y="16806"/>
                  <a:pt x="18" y="17809"/>
                </a:cubicBezTo>
                <a:cubicBezTo>
                  <a:pt x="102" y="19299"/>
                  <a:pt x="420" y="19940"/>
                  <a:pt x="656" y="19088"/>
                </a:cubicBezTo>
                <a:cubicBezTo>
                  <a:pt x="3673" y="9427"/>
                  <a:pt x="7055" y="4549"/>
                  <a:pt x="10444" y="4545"/>
                </a:cubicBezTo>
                <a:cubicBezTo>
                  <a:pt x="13544" y="4541"/>
                  <a:pt x="16639" y="8660"/>
                  <a:pt x="19458" y="16763"/>
                </a:cubicBezTo>
                <a:lnTo>
                  <a:pt x="19372" y="17534"/>
                </a:lnTo>
                <a:cubicBezTo>
                  <a:pt x="19310" y="18108"/>
                  <a:pt x="19300" y="18806"/>
                  <a:pt x="19346" y="19426"/>
                </a:cubicBezTo>
                <a:cubicBezTo>
                  <a:pt x="19403" y="20205"/>
                  <a:pt x="19537" y="20729"/>
                  <a:pt x="19689" y="20768"/>
                </a:cubicBezTo>
                <a:lnTo>
                  <a:pt x="21064" y="21487"/>
                </a:lnTo>
                <a:cubicBezTo>
                  <a:pt x="21253" y="21600"/>
                  <a:pt x="21434" y="21014"/>
                  <a:pt x="21507" y="20039"/>
                </a:cubicBezTo>
                <a:cubicBezTo>
                  <a:pt x="21562" y="19302"/>
                  <a:pt x="21545" y="18459"/>
                  <a:pt x="21461" y="17809"/>
                </a:cubicBezTo>
                <a:lnTo>
                  <a:pt x="20760" y="11478"/>
                </a:lnTo>
                <a:cubicBezTo>
                  <a:pt x="20694" y="10779"/>
                  <a:pt x="20565" y="10329"/>
                  <a:pt x="20422" y="10294"/>
                </a:cubicBezTo>
                <a:cubicBezTo>
                  <a:pt x="20272" y="10258"/>
                  <a:pt x="20131" y="10691"/>
                  <a:pt x="20056" y="11415"/>
                </a:cubicBezTo>
                <a:lnTo>
                  <a:pt x="19892" y="12884"/>
                </a:lnTo>
                <a:cubicBezTo>
                  <a:pt x="16940" y="4337"/>
                  <a:pt x="13694" y="0"/>
                  <a:pt x="10444" y="0"/>
                </a:cubicBezTo>
                <a:close/>
              </a:path>
            </a:pathLst>
          </a:custGeom>
          <a:solidFill>
            <a:srgbClr val="BC1B21"/>
          </a:solidFill>
          <a:ln w="3175">
            <a:solidFill>
              <a:srgbClr val="FFFFFF"/>
            </a:solid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sz="3200" b="0">
                <a:solidFill>
                  <a:srgbClr val="FFFFFF"/>
                </a:solidFill>
                <a:latin typeface="+mn-lt"/>
                <a:ea typeface="+mn-ea"/>
                <a:cs typeface="+mn-cs"/>
                <a:sym typeface="Helvetica Neue Medium"/>
              </a:defRPr>
            </a:pPr>
            <a:endParaRPr kumimoji="0" sz="1600" b="0" i="0" u="none" strike="noStrike" kern="0" cap="none" spc="0" normalizeH="0" baseline="0" noProof="0" dirty="0">
              <a:ln>
                <a:noFill/>
              </a:ln>
              <a:solidFill>
                <a:srgbClr val="FFFFFF"/>
              </a:solidFill>
              <a:effectLst/>
              <a:uLnTx/>
              <a:uFillTx/>
              <a:latin typeface="思源黑体 CN Bold" panose="020B0800000000000000" pitchFamily="34" charset="-122"/>
              <a:ea typeface="思源黑体 CN Bold" panose="020B0800000000000000" pitchFamily="34" charset="-122"/>
              <a:cs typeface="Arial Black" panose="020B0A04020102020204" pitchFamily="34" charset="0"/>
              <a:sym typeface="Helvetica Neue Medium"/>
            </a:endParaRPr>
          </a:p>
        </p:txBody>
      </p:sp>
      <p:sp>
        <p:nvSpPr>
          <p:cNvPr id="52" name="Shape"/>
          <p:cNvSpPr/>
          <p:nvPr/>
        </p:nvSpPr>
        <p:spPr>
          <a:xfrm>
            <a:off x="7831138" y="2557463"/>
            <a:ext cx="385763" cy="2214563"/>
          </a:xfrm>
          <a:custGeom>
            <a:avLst/>
            <a:gdLst/>
            <a:ahLst/>
            <a:cxnLst>
              <a:cxn ang="0">
                <a:pos x="wd2" y="hd2"/>
              </a:cxn>
              <a:cxn ang="5400000">
                <a:pos x="wd2" y="hd2"/>
              </a:cxn>
              <a:cxn ang="10800000">
                <a:pos x="wd2" y="hd2"/>
              </a:cxn>
              <a:cxn ang="16200000">
                <a:pos x="wd2" y="hd2"/>
              </a:cxn>
            </a:cxnLst>
            <a:rect l="0" t="0" r="r" b="b"/>
            <a:pathLst>
              <a:path w="21499" h="21571" extrusionOk="0">
                <a:moveTo>
                  <a:pt x="3721" y="0"/>
                </a:moveTo>
                <a:cubicBezTo>
                  <a:pt x="3464" y="2"/>
                  <a:pt x="3198" y="11"/>
                  <a:pt x="2948" y="29"/>
                </a:cubicBezTo>
                <a:cubicBezTo>
                  <a:pt x="1617" y="123"/>
                  <a:pt x="1056" y="399"/>
                  <a:pt x="1732" y="620"/>
                </a:cubicBezTo>
                <a:cubicBezTo>
                  <a:pt x="11764" y="3672"/>
                  <a:pt x="16778" y="7091"/>
                  <a:pt x="16759" y="10513"/>
                </a:cubicBezTo>
                <a:cubicBezTo>
                  <a:pt x="16741" y="13576"/>
                  <a:pt x="12632" y="16636"/>
                  <a:pt x="4539" y="19433"/>
                </a:cubicBezTo>
                <a:lnTo>
                  <a:pt x="3931" y="19372"/>
                </a:lnTo>
                <a:cubicBezTo>
                  <a:pt x="3324" y="19311"/>
                  <a:pt x="2596" y="19304"/>
                  <a:pt x="1953" y="19352"/>
                </a:cubicBezTo>
                <a:cubicBezTo>
                  <a:pt x="1146" y="19413"/>
                  <a:pt x="606" y="19550"/>
                  <a:pt x="583" y="19704"/>
                </a:cubicBezTo>
                <a:lnTo>
                  <a:pt x="9" y="21099"/>
                </a:lnTo>
                <a:cubicBezTo>
                  <a:pt x="-86" y="21291"/>
                  <a:pt x="550" y="21471"/>
                  <a:pt x="1578" y="21541"/>
                </a:cubicBezTo>
                <a:cubicBezTo>
                  <a:pt x="2355" y="21594"/>
                  <a:pt x="3229" y="21574"/>
                  <a:pt x="3898" y="21487"/>
                </a:cubicBezTo>
                <a:lnTo>
                  <a:pt x="10428" y="20753"/>
                </a:lnTo>
                <a:cubicBezTo>
                  <a:pt x="11150" y="20683"/>
                  <a:pt x="11603" y="20551"/>
                  <a:pt x="11621" y="20407"/>
                </a:cubicBezTo>
                <a:cubicBezTo>
                  <a:pt x="11640" y="20255"/>
                  <a:pt x="11171" y="20113"/>
                  <a:pt x="10406" y="20040"/>
                </a:cubicBezTo>
                <a:lnTo>
                  <a:pt x="8660" y="19858"/>
                </a:lnTo>
                <a:cubicBezTo>
                  <a:pt x="17185" y="16930"/>
                  <a:pt x="21484" y="13724"/>
                  <a:pt x="21498" y="10515"/>
                </a:cubicBezTo>
                <a:cubicBezTo>
                  <a:pt x="21514" y="6939"/>
                  <a:pt x="16251" y="3361"/>
                  <a:pt x="5710" y="172"/>
                </a:cubicBezTo>
                <a:cubicBezTo>
                  <a:pt x="5246" y="56"/>
                  <a:pt x="4494" y="-6"/>
                  <a:pt x="3721" y="0"/>
                </a:cubicBezTo>
                <a:close/>
              </a:path>
            </a:pathLst>
          </a:custGeom>
          <a:solidFill>
            <a:srgbClr val="BC1B21"/>
          </a:solidFill>
          <a:ln w="3175">
            <a:solidFill>
              <a:srgbClr val="FFFFFF"/>
            </a:solid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sz="3200" b="0">
                <a:solidFill>
                  <a:srgbClr val="FFFFFF"/>
                </a:solidFill>
                <a:latin typeface="+mn-lt"/>
                <a:ea typeface="+mn-ea"/>
                <a:cs typeface="+mn-cs"/>
                <a:sym typeface="Helvetica Neue Medium"/>
              </a:defRPr>
            </a:pPr>
            <a:endParaRPr kumimoji="0" sz="1600" b="0" i="0" u="none" strike="noStrike" kern="0" cap="none" spc="0" normalizeH="0" baseline="0" noProof="0" dirty="0">
              <a:ln>
                <a:noFill/>
              </a:ln>
              <a:solidFill>
                <a:srgbClr val="FFFFFF"/>
              </a:solidFill>
              <a:effectLst/>
              <a:uLnTx/>
              <a:uFillTx/>
              <a:latin typeface="思源黑体 CN Bold" panose="020B0800000000000000" pitchFamily="34" charset="-122"/>
              <a:ea typeface="思源黑体 CN Bold" panose="020B0800000000000000" pitchFamily="34" charset="-122"/>
              <a:cs typeface="Arial Black" panose="020B0A04020102020204" pitchFamily="34" charset="0"/>
              <a:sym typeface="Helvetica Neue Medium"/>
            </a:endParaRPr>
          </a:p>
        </p:txBody>
      </p:sp>
      <p:sp>
        <p:nvSpPr>
          <p:cNvPr id="53" name="Shape"/>
          <p:cNvSpPr/>
          <p:nvPr/>
        </p:nvSpPr>
        <p:spPr>
          <a:xfrm>
            <a:off x="4948238" y="5349875"/>
            <a:ext cx="2227263" cy="406400"/>
          </a:xfrm>
          <a:custGeom>
            <a:avLst/>
            <a:gdLst/>
            <a:ahLst/>
            <a:cxnLst>
              <a:cxn ang="0">
                <a:pos x="wd2" y="hd2"/>
              </a:cxn>
              <a:cxn ang="5400000">
                <a:pos x="wd2" y="hd2"/>
              </a:cxn>
              <a:cxn ang="10800000">
                <a:pos x="wd2" y="hd2"/>
              </a:cxn>
              <a:cxn ang="16200000">
                <a:pos x="wd2" y="hd2"/>
              </a:cxn>
            </a:cxnLst>
            <a:rect l="0" t="0" r="r" b="b"/>
            <a:pathLst>
              <a:path w="21570" h="21513" extrusionOk="0">
                <a:moveTo>
                  <a:pt x="463" y="6"/>
                </a:moveTo>
                <a:cubicBezTo>
                  <a:pt x="272" y="-70"/>
                  <a:pt x="94" y="559"/>
                  <a:pt x="27" y="1543"/>
                </a:cubicBezTo>
                <a:cubicBezTo>
                  <a:pt x="-24" y="2287"/>
                  <a:pt x="-2" y="3121"/>
                  <a:pt x="86" y="3752"/>
                </a:cubicBezTo>
                <a:lnTo>
                  <a:pt x="832" y="9908"/>
                </a:lnTo>
                <a:cubicBezTo>
                  <a:pt x="903" y="10590"/>
                  <a:pt x="1036" y="11016"/>
                  <a:pt x="1180" y="11023"/>
                </a:cubicBezTo>
                <a:cubicBezTo>
                  <a:pt x="1331" y="11030"/>
                  <a:pt x="1470" y="10578"/>
                  <a:pt x="1541" y="9845"/>
                </a:cubicBezTo>
                <a:lnTo>
                  <a:pt x="1649" y="8813"/>
                </a:lnTo>
                <a:cubicBezTo>
                  <a:pt x="4610" y="17228"/>
                  <a:pt x="7863" y="21498"/>
                  <a:pt x="11119" y="21513"/>
                </a:cubicBezTo>
                <a:cubicBezTo>
                  <a:pt x="14672" y="21530"/>
                  <a:pt x="18227" y="16550"/>
                  <a:pt x="21401" y="6562"/>
                </a:cubicBezTo>
                <a:cubicBezTo>
                  <a:pt x="21512" y="6162"/>
                  <a:pt x="21576" y="5461"/>
                  <a:pt x="21570" y="4731"/>
                </a:cubicBezTo>
                <a:cubicBezTo>
                  <a:pt x="21554" y="2845"/>
                  <a:pt x="21165" y="1792"/>
                  <a:pt x="20882" y="2868"/>
                </a:cubicBezTo>
                <a:cubicBezTo>
                  <a:pt x="17865" y="12272"/>
                  <a:pt x="14493" y="16981"/>
                  <a:pt x="11119" y="16978"/>
                </a:cubicBezTo>
                <a:cubicBezTo>
                  <a:pt x="8005" y="16976"/>
                  <a:pt x="4894" y="12910"/>
                  <a:pt x="2060" y="4878"/>
                </a:cubicBezTo>
                <a:lnTo>
                  <a:pt x="2190" y="3626"/>
                </a:lnTo>
                <a:cubicBezTo>
                  <a:pt x="2250" y="3043"/>
                  <a:pt x="2256" y="2341"/>
                  <a:pt x="2206" y="1732"/>
                </a:cubicBezTo>
                <a:cubicBezTo>
                  <a:pt x="2143" y="968"/>
                  <a:pt x="2005" y="480"/>
                  <a:pt x="1852" y="469"/>
                </a:cubicBezTo>
                <a:lnTo>
                  <a:pt x="463" y="6"/>
                </a:lnTo>
                <a:close/>
              </a:path>
            </a:pathLst>
          </a:custGeom>
          <a:solidFill>
            <a:srgbClr val="BC1B21"/>
          </a:solidFill>
          <a:ln w="3175">
            <a:solidFill>
              <a:srgbClr val="FFFFFF"/>
            </a:solid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defRPr sz="3200" b="0">
                <a:solidFill>
                  <a:srgbClr val="FFFFFF"/>
                </a:solidFill>
                <a:latin typeface="+mn-lt"/>
                <a:ea typeface="+mn-ea"/>
                <a:cs typeface="+mn-cs"/>
                <a:sym typeface="Helvetica Neue Medium"/>
              </a:defRPr>
            </a:pPr>
            <a:endParaRPr kumimoji="0" sz="1600" b="0" i="0" u="none" strike="noStrike" kern="0" cap="none" spc="0" normalizeH="0" baseline="0" noProof="0" dirty="0">
              <a:ln>
                <a:noFill/>
              </a:ln>
              <a:solidFill>
                <a:srgbClr val="FFFFFF"/>
              </a:solidFill>
              <a:effectLst/>
              <a:uLnTx/>
              <a:uFillTx/>
              <a:latin typeface="思源黑体 CN Bold" panose="020B0800000000000000" pitchFamily="34" charset="-122"/>
              <a:ea typeface="思源黑体 CN Bold" panose="020B0800000000000000" pitchFamily="34" charset="-122"/>
              <a:cs typeface="Arial Black" panose="020B0A04020102020204" pitchFamily="34" charset="0"/>
              <a:sym typeface="Helvetica Neue Medium"/>
            </a:endParaRPr>
          </a:p>
        </p:txBody>
      </p:sp>
      <p:sp>
        <p:nvSpPr>
          <p:cNvPr id="54" name="Shape"/>
          <p:cNvSpPr/>
          <p:nvPr/>
        </p:nvSpPr>
        <p:spPr>
          <a:xfrm>
            <a:off x="4918075" y="2459038"/>
            <a:ext cx="455613" cy="455613"/>
          </a:xfrm>
          <a:custGeom>
            <a:avLst/>
            <a:gdLst/>
            <a:ahLst/>
            <a:cxnLst>
              <a:cxn ang="0">
                <a:pos x="wd2" y="hd2"/>
              </a:cxn>
              <a:cxn ang="5400000">
                <a:pos x="wd2" y="hd2"/>
              </a:cxn>
              <a:cxn ang="10800000">
                <a:pos x="wd2" y="hd2"/>
              </a:cxn>
              <a:cxn ang="16200000">
                <a:pos x="wd2" y="hd2"/>
              </a:cxn>
            </a:cxnLst>
            <a:rect l="0" t="0" r="r" b="b"/>
            <a:pathLst>
              <a:path w="21419" h="21525" extrusionOk="0">
                <a:moveTo>
                  <a:pt x="2120" y="1"/>
                </a:moveTo>
                <a:cubicBezTo>
                  <a:pt x="1449" y="-8"/>
                  <a:pt x="793" y="312"/>
                  <a:pt x="385" y="882"/>
                </a:cubicBezTo>
                <a:cubicBezTo>
                  <a:pt x="-27" y="1457"/>
                  <a:pt x="-115" y="2205"/>
                  <a:pt x="152" y="2861"/>
                </a:cubicBezTo>
                <a:lnTo>
                  <a:pt x="2213" y="9107"/>
                </a:lnTo>
                <a:cubicBezTo>
                  <a:pt x="2388" y="9785"/>
                  <a:pt x="2904" y="10324"/>
                  <a:pt x="3575" y="10514"/>
                </a:cubicBezTo>
                <a:cubicBezTo>
                  <a:pt x="4283" y="10714"/>
                  <a:pt x="5050" y="10501"/>
                  <a:pt x="5552" y="9961"/>
                </a:cubicBezTo>
                <a:lnTo>
                  <a:pt x="6242" y="9267"/>
                </a:lnTo>
                <a:lnTo>
                  <a:pt x="17034" y="20117"/>
                </a:lnTo>
                <a:cubicBezTo>
                  <a:pt x="17683" y="20770"/>
                  <a:pt x="18074" y="21157"/>
                  <a:pt x="18423" y="21327"/>
                </a:cubicBezTo>
                <a:cubicBezTo>
                  <a:pt x="18988" y="21592"/>
                  <a:pt x="19640" y="21592"/>
                  <a:pt x="20205" y="21327"/>
                </a:cubicBezTo>
                <a:cubicBezTo>
                  <a:pt x="20428" y="21223"/>
                  <a:pt x="20628" y="21080"/>
                  <a:pt x="20802" y="20905"/>
                </a:cubicBezTo>
                <a:cubicBezTo>
                  <a:pt x="20976" y="20730"/>
                  <a:pt x="21118" y="20529"/>
                  <a:pt x="21222" y="20305"/>
                </a:cubicBezTo>
                <a:cubicBezTo>
                  <a:pt x="21485" y="19737"/>
                  <a:pt x="21485" y="19082"/>
                  <a:pt x="21222" y="18514"/>
                </a:cubicBezTo>
                <a:cubicBezTo>
                  <a:pt x="21052" y="18162"/>
                  <a:pt x="20658" y="17769"/>
                  <a:pt x="20009" y="17116"/>
                </a:cubicBezTo>
                <a:lnTo>
                  <a:pt x="9227" y="6275"/>
                </a:lnTo>
                <a:lnTo>
                  <a:pt x="10038" y="5449"/>
                </a:lnTo>
                <a:cubicBezTo>
                  <a:pt x="10451" y="5024"/>
                  <a:pt x="10634" y="4424"/>
                  <a:pt x="10542" y="3836"/>
                </a:cubicBezTo>
                <a:cubicBezTo>
                  <a:pt x="10426" y="3099"/>
                  <a:pt x="9895" y="2493"/>
                  <a:pt x="9180" y="2289"/>
                </a:cubicBezTo>
                <a:lnTo>
                  <a:pt x="2782" y="123"/>
                </a:lnTo>
                <a:cubicBezTo>
                  <a:pt x="2562" y="45"/>
                  <a:pt x="2343" y="3"/>
                  <a:pt x="2120" y="1"/>
                </a:cubicBezTo>
                <a:close/>
              </a:path>
            </a:pathLst>
          </a:custGeom>
          <a:solidFill>
            <a:srgbClr val="BC1B21"/>
          </a:solidFill>
          <a:ln w="3175">
            <a:solidFill>
              <a:srgbClr val="FFFFFF"/>
            </a:solidFill>
            <a:miter lim="400000"/>
          </a:ln>
        </p:spPr>
        <p:txBody>
          <a:bodyPr lIns="25400" tIns="25400" rIns="25400" bIns="25400" anchor="ctr"/>
          <a:lstStyle/>
          <a:p>
            <a:pPr marL="0" marR="0" lvl="0" indent="0" defTabSz="914400" eaLnBrk="1" fontAlgn="auto" latinLnBrk="0" hangingPunct="1">
              <a:lnSpc>
                <a:spcPct val="100000"/>
              </a:lnSpc>
              <a:spcBef>
                <a:spcPts val="0"/>
              </a:spcBef>
              <a:spcAft>
                <a:spcPts val="0"/>
              </a:spcAft>
              <a:buClrTx/>
              <a:buSzTx/>
              <a:buFontTx/>
              <a:buNone/>
              <a:defRPr sz="3200" b="0">
                <a:solidFill>
                  <a:srgbClr val="FFFFFF"/>
                </a:solidFill>
                <a:latin typeface="+mn-lt"/>
                <a:ea typeface="+mn-ea"/>
                <a:cs typeface="+mn-cs"/>
                <a:sym typeface="Helvetica Neue Medium"/>
              </a:defRPr>
            </a:pPr>
            <a:endParaRPr kumimoji="0" sz="1600" b="0" i="0" u="none" strike="noStrike" kern="0" cap="none" spc="0" normalizeH="0" baseline="0" noProof="0" dirty="0">
              <a:ln>
                <a:noFill/>
              </a:ln>
              <a:solidFill>
                <a:srgbClr val="FFFFFF"/>
              </a:solidFill>
              <a:effectLst/>
              <a:uLnTx/>
              <a:uFillTx/>
              <a:latin typeface="思源黑体 CN Bold" panose="020B0800000000000000" pitchFamily="34" charset="-122"/>
              <a:ea typeface="思源黑体 CN Bold" panose="020B0800000000000000" pitchFamily="34" charset="-122"/>
              <a:cs typeface="Arial Black" panose="020B0A04020102020204" pitchFamily="34" charset="0"/>
              <a:sym typeface="Helvetica Neue Medium"/>
            </a:endParaRPr>
          </a:p>
        </p:txBody>
      </p:sp>
      <p:sp>
        <p:nvSpPr>
          <p:cNvPr id="55" name="Shape"/>
          <p:cNvSpPr/>
          <p:nvPr/>
        </p:nvSpPr>
        <p:spPr>
          <a:xfrm>
            <a:off x="6824663" y="2459038"/>
            <a:ext cx="455613" cy="455613"/>
          </a:xfrm>
          <a:custGeom>
            <a:avLst/>
            <a:gdLst/>
            <a:ahLst/>
            <a:cxnLst>
              <a:cxn ang="0">
                <a:pos x="wd2" y="hd2"/>
              </a:cxn>
              <a:cxn ang="5400000">
                <a:pos x="wd2" y="hd2"/>
              </a:cxn>
              <a:cxn ang="10800000">
                <a:pos x="wd2" y="hd2"/>
              </a:cxn>
              <a:cxn ang="16200000">
                <a:pos x="wd2" y="hd2"/>
              </a:cxn>
            </a:cxnLst>
            <a:rect l="0" t="0" r="r" b="b"/>
            <a:pathLst>
              <a:path w="21346" h="21509" extrusionOk="0">
                <a:moveTo>
                  <a:pt x="19524" y="15"/>
                </a:moveTo>
                <a:cubicBezTo>
                  <a:pt x="19186" y="-25"/>
                  <a:pt x="18845" y="13"/>
                  <a:pt x="18519" y="146"/>
                </a:cubicBezTo>
                <a:lnTo>
                  <a:pt x="12316" y="2217"/>
                </a:lnTo>
                <a:cubicBezTo>
                  <a:pt x="11643" y="2393"/>
                  <a:pt x="11118" y="2920"/>
                  <a:pt x="10930" y="3594"/>
                </a:cubicBezTo>
                <a:cubicBezTo>
                  <a:pt x="10731" y="4306"/>
                  <a:pt x="10942" y="5066"/>
                  <a:pt x="11479" y="5571"/>
                </a:cubicBezTo>
                <a:lnTo>
                  <a:pt x="12167" y="6264"/>
                </a:lnTo>
                <a:lnTo>
                  <a:pt x="1406" y="17104"/>
                </a:lnTo>
                <a:cubicBezTo>
                  <a:pt x="759" y="17756"/>
                  <a:pt x="366" y="18149"/>
                  <a:pt x="197" y="18500"/>
                </a:cubicBezTo>
                <a:cubicBezTo>
                  <a:pt x="-66" y="19067"/>
                  <a:pt x="-66" y="19722"/>
                  <a:pt x="197" y="20289"/>
                </a:cubicBezTo>
                <a:cubicBezTo>
                  <a:pt x="300" y="20513"/>
                  <a:pt x="442" y="20714"/>
                  <a:pt x="615" y="20889"/>
                </a:cubicBezTo>
                <a:cubicBezTo>
                  <a:pt x="789" y="21064"/>
                  <a:pt x="997" y="21206"/>
                  <a:pt x="1220" y="21310"/>
                </a:cubicBezTo>
                <a:cubicBezTo>
                  <a:pt x="1783" y="21575"/>
                  <a:pt x="2433" y="21575"/>
                  <a:pt x="2996" y="21310"/>
                </a:cubicBezTo>
                <a:cubicBezTo>
                  <a:pt x="3345" y="21140"/>
                  <a:pt x="3726" y="20754"/>
                  <a:pt x="4373" y="20102"/>
                </a:cubicBezTo>
                <a:lnTo>
                  <a:pt x="15143" y="9262"/>
                </a:lnTo>
                <a:lnTo>
                  <a:pt x="15952" y="10077"/>
                </a:lnTo>
                <a:cubicBezTo>
                  <a:pt x="16374" y="10492"/>
                  <a:pt x="16970" y="10685"/>
                  <a:pt x="17552" y="10593"/>
                </a:cubicBezTo>
                <a:cubicBezTo>
                  <a:pt x="18284" y="10476"/>
                  <a:pt x="18875" y="9942"/>
                  <a:pt x="19077" y="9225"/>
                </a:cubicBezTo>
                <a:lnTo>
                  <a:pt x="21226" y="2798"/>
                </a:lnTo>
                <a:cubicBezTo>
                  <a:pt x="21534" y="1915"/>
                  <a:pt x="21236" y="927"/>
                  <a:pt x="20482" y="381"/>
                </a:cubicBezTo>
                <a:cubicBezTo>
                  <a:pt x="20197" y="174"/>
                  <a:pt x="19862" y="56"/>
                  <a:pt x="19524" y="15"/>
                </a:cubicBezTo>
                <a:close/>
              </a:path>
            </a:pathLst>
          </a:custGeom>
          <a:solidFill>
            <a:srgbClr val="BC1B21"/>
          </a:solidFill>
          <a:ln w="3175">
            <a:solidFill>
              <a:srgbClr val="FFFFFF"/>
            </a:solidFill>
            <a:miter lim="400000"/>
          </a:ln>
        </p:spPr>
        <p:txBody>
          <a:bodyPr lIns="25400" tIns="25400" rIns="25400" bIns="25400" anchor="ctr"/>
          <a:lstStyle/>
          <a:p>
            <a:pPr marL="0" marR="0" lvl="0" indent="0" defTabSz="914400" eaLnBrk="1" fontAlgn="auto" latinLnBrk="0" hangingPunct="1">
              <a:lnSpc>
                <a:spcPct val="100000"/>
              </a:lnSpc>
              <a:spcBef>
                <a:spcPts val="0"/>
              </a:spcBef>
              <a:spcAft>
                <a:spcPts val="0"/>
              </a:spcAft>
              <a:buClrTx/>
              <a:buSzTx/>
              <a:buFontTx/>
              <a:buNone/>
              <a:defRPr sz="3200" b="0">
                <a:solidFill>
                  <a:srgbClr val="FFFFFF"/>
                </a:solidFill>
                <a:latin typeface="+mn-lt"/>
                <a:ea typeface="+mn-ea"/>
                <a:cs typeface="+mn-cs"/>
                <a:sym typeface="Helvetica Neue Medium"/>
              </a:defRPr>
            </a:pPr>
            <a:endParaRPr kumimoji="0" sz="1600" b="0" i="0" u="none" strike="noStrike" kern="0" cap="none" spc="0" normalizeH="0" baseline="0" noProof="0" dirty="0">
              <a:ln>
                <a:noFill/>
              </a:ln>
              <a:solidFill>
                <a:srgbClr val="FFFFFF"/>
              </a:solidFill>
              <a:effectLst/>
              <a:uLnTx/>
              <a:uFillTx/>
              <a:latin typeface="思源黑体 CN Bold" panose="020B0800000000000000" pitchFamily="34" charset="-122"/>
              <a:ea typeface="思源黑体 CN Bold" panose="020B0800000000000000" pitchFamily="34" charset="-122"/>
              <a:cs typeface="Arial Black" panose="020B0A04020102020204" pitchFamily="34" charset="0"/>
              <a:sym typeface="Helvetica Neue Medium"/>
            </a:endParaRPr>
          </a:p>
        </p:txBody>
      </p:sp>
      <p:sp>
        <p:nvSpPr>
          <p:cNvPr id="56" name="Shape"/>
          <p:cNvSpPr/>
          <p:nvPr/>
        </p:nvSpPr>
        <p:spPr>
          <a:xfrm>
            <a:off x="6818313" y="4357688"/>
            <a:ext cx="455613" cy="455613"/>
          </a:xfrm>
          <a:custGeom>
            <a:avLst/>
            <a:gdLst/>
            <a:ahLst/>
            <a:cxnLst>
              <a:cxn ang="0">
                <a:pos x="wd2" y="hd2"/>
              </a:cxn>
              <a:cxn ang="5400000">
                <a:pos x="wd2" y="hd2"/>
              </a:cxn>
              <a:cxn ang="10800000">
                <a:pos x="wd2" y="hd2"/>
              </a:cxn>
              <a:cxn ang="16200000">
                <a:pos x="wd2" y="hd2"/>
              </a:cxn>
            </a:cxnLst>
            <a:rect l="0" t="0" r="r" b="b"/>
            <a:pathLst>
              <a:path w="21419" h="21410" extrusionOk="0">
                <a:moveTo>
                  <a:pt x="2109" y="0"/>
                </a:moveTo>
                <a:cubicBezTo>
                  <a:pt x="1805" y="0"/>
                  <a:pt x="1506" y="64"/>
                  <a:pt x="1223" y="196"/>
                </a:cubicBezTo>
                <a:cubicBezTo>
                  <a:pt x="1000" y="300"/>
                  <a:pt x="791" y="442"/>
                  <a:pt x="617" y="616"/>
                </a:cubicBezTo>
                <a:cubicBezTo>
                  <a:pt x="443" y="790"/>
                  <a:pt x="301" y="990"/>
                  <a:pt x="197" y="1213"/>
                </a:cubicBezTo>
                <a:cubicBezTo>
                  <a:pt x="-66" y="1778"/>
                  <a:pt x="-66" y="2430"/>
                  <a:pt x="197" y="2995"/>
                </a:cubicBezTo>
                <a:cubicBezTo>
                  <a:pt x="367" y="3344"/>
                  <a:pt x="761" y="3736"/>
                  <a:pt x="1410" y="4385"/>
                </a:cubicBezTo>
                <a:lnTo>
                  <a:pt x="12201" y="15180"/>
                </a:lnTo>
                <a:lnTo>
                  <a:pt x="11381" y="16001"/>
                </a:lnTo>
                <a:cubicBezTo>
                  <a:pt x="10968" y="16424"/>
                  <a:pt x="10785" y="17012"/>
                  <a:pt x="10877" y="17596"/>
                </a:cubicBezTo>
                <a:cubicBezTo>
                  <a:pt x="10993" y="18330"/>
                  <a:pt x="11524" y="18932"/>
                  <a:pt x="12239" y="19136"/>
                </a:cubicBezTo>
                <a:lnTo>
                  <a:pt x="18637" y="21291"/>
                </a:lnTo>
                <a:cubicBezTo>
                  <a:pt x="19516" y="21600"/>
                  <a:pt x="20490" y="21291"/>
                  <a:pt x="21034" y="20535"/>
                </a:cubicBezTo>
                <a:cubicBezTo>
                  <a:pt x="21446" y="19963"/>
                  <a:pt x="21534" y="19219"/>
                  <a:pt x="21267" y="18567"/>
                </a:cubicBezTo>
                <a:lnTo>
                  <a:pt x="19206" y="12353"/>
                </a:lnTo>
                <a:cubicBezTo>
                  <a:pt x="19031" y="11678"/>
                  <a:pt x="18515" y="11151"/>
                  <a:pt x="17844" y="10963"/>
                </a:cubicBezTo>
                <a:cubicBezTo>
                  <a:pt x="17136" y="10763"/>
                  <a:pt x="16379" y="10975"/>
                  <a:pt x="15876" y="11513"/>
                </a:cubicBezTo>
                <a:lnTo>
                  <a:pt x="15186" y="12204"/>
                </a:lnTo>
                <a:lnTo>
                  <a:pt x="4385" y="1409"/>
                </a:lnTo>
                <a:cubicBezTo>
                  <a:pt x="3736" y="760"/>
                  <a:pt x="3354" y="366"/>
                  <a:pt x="3005" y="196"/>
                </a:cubicBezTo>
                <a:cubicBezTo>
                  <a:pt x="2722" y="64"/>
                  <a:pt x="2414" y="0"/>
                  <a:pt x="2109" y="0"/>
                </a:cubicBezTo>
                <a:close/>
              </a:path>
            </a:pathLst>
          </a:custGeom>
          <a:solidFill>
            <a:srgbClr val="BC1B21"/>
          </a:solidFill>
          <a:ln w="3175">
            <a:solidFill>
              <a:srgbClr val="FFFFFF"/>
            </a:solidFill>
            <a:miter lim="400000"/>
          </a:ln>
        </p:spPr>
        <p:txBody>
          <a:bodyPr lIns="25400" tIns="25400" rIns="25400" bIns="25400" anchor="ctr"/>
          <a:lstStyle/>
          <a:p>
            <a:pPr marL="0" marR="0" lvl="0" indent="0" defTabSz="914400" eaLnBrk="1" fontAlgn="auto" latinLnBrk="0" hangingPunct="1">
              <a:lnSpc>
                <a:spcPct val="100000"/>
              </a:lnSpc>
              <a:spcBef>
                <a:spcPts val="0"/>
              </a:spcBef>
              <a:spcAft>
                <a:spcPts val="0"/>
              </a:spcAft>
              <a:buClrTx/>
              <a:buSzTx/>
              <a:buFontTx/>
              <a:buNone/>
              <a:defRPr sz="3200" b="0">
                <a:solidFill>
                  <a:srgbClr val="FFFFFF"/>
                </a:solidFill>
                <a:latin typeface="+mn-lt"/>
                <a:ea typeface="+mn-ea"/>
                <a:cs typeface="+mn-cs"/>
                <a:sym typeface="Helvetica Neue Medium"/>
              </a:defRPr>
            </a:pPr>
            <a:endParaRPr kumimoji="0" sz="1600" b="0" i="0" u="none" strike="noStrike" kern="0" cap="none" spc="0" normalizeH="0" baseline="0" noProof="0" dirty="0">
              <a:ln>
                <a:noFill/>
              </a:ln>
              <a:solidFill>
                <a:srgbClr val="FFFFFF"/>
              </a:solidFill>
              <a:effectLst/>
              <a:uLnTx/>
              <a:uFillTx/>
              <a:latin typeface="思源黑体 CN Bold" panose="020B0800000000000000" pitchFamily="34" charset="-122"/>
              <a:ea typeface="思源黑体 CN Bold" panose="020B0800000000000000" pitchFamily="34" charset="-122"/>
              <a:cs typeface="Arial Black" panose="020B0A04020102020204" pitchFamily="34" charset="0"/>
              <a:sym typeface="Helvetica Neue Medium"/>
            </a:endParaRPr>
          </a:p>
        </p:txBody>
      </p:sp>
      <p:sp>
        <p:nvSpPr>
          <p:cNvPr id="57" name="Shape"/>
          <p:cNvSpPr/>
          <p:nvPr/>
        </p:nvSpPr>
        <p:spPr>
          <a:xfrm>
            <a:off x="4926013" y="4357688"/>
            <a:ext cx="454025" cy="455613"/>
          </a:xfrm>
          <a:custGeom>
            <a:avLst/>
            <a:gdLst/>
            <a:ahLst/>
            <a:cxnLst>
              <a:cxn ang="0">
                <a:pos x="wd2" y="hd2"/>
              </a:cxn>
              <a:cxn ang="5400000">
                <a:pos x="wd2" y="hd2"/>
              </a:cxn>
              <a:cxn ang="10800000">
                <a:pos x="wd2" y="hd2"/>
              </a:cxn>
              <a:cxn ang="16200000">
                <a:pos x="wd2" y="hd2"/>
              </a:cxn>
            </a:cxnLst>
            <a:rect l="0" t="0" r="r" b="b"/>
            <a:pathLst>
              <a:path w="21345" h="21485" extrusionOk="0">
                <a:moveTo>
                  <a:pt x="19241" y="0"/>
                </a:moveTo>
                <a:cubicBezTo>
                  <a:pt x="18937" y="0"/>
                  <a:pt x="18639" y="64"/>
                  <a:pt x="18357" y="196"/>
                </a:cubicBezTo>
                <a:cubicBezTo>
                  <a:pt x="18009" y="367"/>
                  <a:pt x="17618" y="762"/>
                  <a:pt x="16971" y="1413"/>
                </a:cubicBezTo>
                <a:lnTo>
                  <a:pt x="6210" y="12238"/>
                </a:lnTo>
                <a:lnTo>
                  <a:pt x="5392" y="11415"/>
                </a:lnTo>
                <a:cubicBezTo>
                  <a:pt x="4970" y="11000"/>
                  <a:pt x="4383" y="10817"/>
                  <a:pt x="3801" y="10910"/>
                </a:cubicBezTo>
                <a:cubicBezTo>
                  <a:pt x="3070" y="11026"/>
                  <a:pt x="2469" y="11559"/>
                  <a:pt x="2267" y="12276"/>
                </a:cubicBezTo>
                <a:lnTo>
                  <a:pt x="118" y="18694"/>
                </a:lnTo>
                <a:cubicBezTo>
                  <a:pt x="-190" y="19575"/>
                  <a:pt x="118" y="20553"/>
                  <a:pt x="871" y="21099"/>
                </a:cubicBezTo>
                <a:cubicBezTo>
                  <a:pt x="1442" y="21511"/>
                  <a:pt x="2184" y="21600"/>
                  <a:pt x="2834" y="21333"/>
                </a:cubicBezTo>
                <a:lnTo>
                  <a:pt x="9028" y="19265"/>
                </a:lnTo>
                <a:cubicBezTo>
                  <a:pt x="9701" y="19089"/>
                  <a:pt x="10235" y="18572"/>
                  <a:pt x="10423" y="17899"/>
                </a:cubicBezTo>
                <a:cubicBezTo>
                  <a:pt x="10622" y="17188"/>
                  <a:pt x="10402" y="16419"/>
                  <a:pt x="9865" y="15915"/>
                </a:cubicBezTo>
                <a:lnTo>
                  <a:pt x="9186" y="15232"/>
                </a:lnTo>
                <a:lnTo>
                  <a:pt x="19948" y="4397"/>
                </a:lnTo>
                <a:cubicBezTo>
                  <a:pt x="20595" y="3747"/>
                  <a:pt x="20978" y="3354"/>
                  <a:pt x="21147" y="3003"/>
                </a:cubicBezTo>
                <a:cubicBezTo>
                  <a:pt x="21410" y="2437"/>
                  <a:pt x="21410" y="1783"/>
                  <a:pt x="21147" y="1216"/>
                </a:cubicBezTo>
                <a:cubicBezTo>
                  <a:pt x="21044" y="993"/>
                  <a:pt x="20902" y="792"/>
                  <a:pt x="20729" y="618"/>
                </a:cubicBezTo>
                <a:cubicBezTo>
                  <a:pt x="20555" y="443"/>
                  <a:pt x="20356" y="301"/>
                  <a:pt x="20134" y="196"/>
                </a:cubicBezTo>
                <a:cubicBezTo>
                  <a:pt x="19852" y="64"/>
                  <a:pt x="19544" y="0"/>
                  <a:pt x="19241" y="0"/>
                </a:cubicBezTo>
                <a:close/>
              </a:path>
            </a:pathLst>
          </a:custGeom>
          <a:solidFill>
            <a:srgbClr val="BC1B21"/>
          </a:solidFill>
          <a:ln w="3175">
            <a:solidFill>
              <a:srgbClr val="FFFFFF"/>
            </a:solidFill>
            <a:miter lim="400000"/>
          </a:ln>
        </p:spPr>
        <p:txBody>
          <a:bodyPr lIns="25400" tIns="25400" rIns="25400" bIns="25400" anchor="ctr"/>
          <a:lstStyle/>
          <a:p>
            <a:pPr marL="0" marR="0" lvl="0" indent="0" defTabSz="914400" eaLnBrk="1" fontAlgn="auto" latinLnBrk="0" hangingPunct="1">
              <a:lnSpc>
                <a:spcPct val="100000"/>
              </a:lnSpc>
              <a:spcBef>
                <a:spcPts val="0"/>
              </a:spcBef>
              <a:spcAft>
                <a:spcPts val="0"/>
              </a:spcAft>
              <a:buClrTx/>
              <a:buSzTx/>
              <a:buFontTx/>
              <a:buNone/>
              <a:defRPr sz="3200" b="0">
                <a:solidFill>
                  <a:srgbClr val="FFFFFF"/>
                </a:solidFill>
                <a:latin typeface="+mn-lt"/>
                <a:ea typeface="+mn-ea"/>
                <a:cs typeface="+mn-cs"/>
                <a:sym typeface="Helvetica Neue Medium"/>
              </a:defRPr>
            </a:pPr>
            <a:endParaRPr kumimoji="0" sz="1600" b="0" i="0" u="none" strike="noStrike" kern="0" cap="none" spc="0" normalizeH="0" baseline="0" noProof="0" dirty="0">
              <a:ln>
                <a:noFill/>
              </a:ln>
              <a:solidFill>
                <a:srgbClr val="FFFFFF"/>
              </a:solidFill>
              <a:effectLst/>
              <a:uLnTx/>
              <a:uFillTx/>
              <a:latin typeface="思源黑体 CN Bold" panose="020B0800000000000000" pitchFamily="34" charset="-122"/>
              <a:ea typeface="思源黑体 CN Bold" panose="020B0800000000000000" pitchFamily="34" charset="-122"/>
              <a:cs typeface="Arial Black" panose="020B0A04020102020204" pitchFamily="34" charset="0"/>
              <a:sym typeface="Helvetica Neue Medium"/>
            </a:endParaRPr>
          </a:p>
        </p:txBody>
      </p:sp>
      <p:sp>
        <p:nvSpPr>
          <p:cNvPr id="58" name="S"/>
          <p:cNvSpPr txBox="1"/>
          <p:nvPr/>
        </p:nvSpPr>
        <p:spPr>
          <a:xfrm>
            <a:off x="4481513" y="2016125"/>
            <a:ext cx="385762" cy="298450"/>
          </a:xfrm>
          <a:prstGeom prst="rect">
            <a:avLst/>
          </a:prstGeom>
          <a:noFill/>
          <a:ln w="12700">
            <a:noFill/>
          </a:ln>
        </p:spPr>
        <p:txBody>
          <a:bodyPr lIns="25400" tIns="25400" rIns="25400" bIns="25400" anchor="t" anchorCtr="0">
            <a:spAutoFit/>
          </a:bodyPr>
          <a:p>
            <a:pPr algn="ctr" defTabSz="457200"/>
            <a:r>
              <a:rPr lang="en-US" altLang="zh-CN" sz="1600" dirty="0">
                <a:solidFill>
                  <a:srgbClr val="FFFFFF"/>
                </a:solidFill>
                <a:latin typeface="思源黑体 CN Bold" panose="020B0800000000000000" pitchFamily="34" charset="-122"/>
                <a:ea typeface="思源黑体 CN Bold" panose="020B0800000000000000" pitchFamily="34" charset="-122"/>
                <a:sym typeface="Montserrat Bold"/>
              </a:rPr>
              <a:t>01</a:t>
            </a:r>
            <a:endParaRPr lang="zh-CN" sz="1600" dirty="0">
              <a:solidFill>
                <a:srgbClr val="FFFFFF"/>
              </a:solidFill>
              <a:latin typeface="思源黑体 CN Bold" panose="020B0800000000000000" pitchFamily="34" charset="-122"/>
              <a:ea typeface="思源黑体 CN Bold" panose="020B0800000000000000" pitchFamily="34" charset="-122"/>
              <a:sym typeface="Montserrat Bold"/>
            </a:endParaRPr>
          </a:p>
        </p:txBody>
      </p:sp>
      <p:sp>
        <p:nvSpPr>
          <p:cNvPr id="59" name="Circle"/>
          <p:cNvSpPr/>
          <p:nvPr/>
        </p:nvSpPr>
        <p:spPr>
          <a:xfrm>
            <a:off x="5114925" y="2654300"/>
            <a:ext cx="1962150" cy="1962150"/>
          </a:xfrm>
          <a:prstGeom prst="ellipse">
            <a:avLst/>
          </a:prstGeom>
          <a:ln w="1524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strike="noStrike" noProof="1" dirty="0">
              <a:solidFill>
                <a:prstClr val="white"/>
              </a:solidFill>
              <a:latin typeface="思源黑体 CN Bold" panose="020B0800000000000000" pitchFamily="34" charset="-122"/>
              <a:ea typeface="思源黑体 CN Bold" panose="020B0800000000000000" pitchFamily="34" charset="-122"/>
              <a:sym typeface="Montserrat Bold"/>
            </a:endParaRPr>
          </a:p>
        </p:txBody>
      </p:sp>
      <p:sp>
        <p:nvSpPr>
          <p:cNvPr id="60" name="S"/>
          <p:cNvSpPr txBox="1"/>
          <p:nvPr/>
        </p:nvSpPr>
        <p:spPr>
          <a:xfrm>
            <a:off x="7373938" y="2016125"/>
            <a:ext cx="385762" cy="298450"/>
          </a:xfrm>
          <a:prstGeom prst="rect">
            <a:avLst/>
          </a:prstGeom>
          <a:noFill/>
          <a:ln w="12700">
            <a:noFill/>
          </a:ln>
        </p:spPr>
        <p:txBody>
          <a:bodyPr lIns="25400" tIns="25400" rIns="25400" bIns="25400" anchor="t" anchorCtr="0">
            <a:spAutoFit/>
          </a:bodyPr>
          <a:p>
            <a:pPr algn="ctr" defTabSz="457200"/>
            <a:r>
              <a:rPr lang="en-US" altLang="zh-CN" sz="1600" dirty="0">
                <a:solidFill>
                  <a:srgbClr val="FFFFFF"/>
                </a:solidFill>
                <a:latin typeface="思源黑体 CN Bold" panose="020B0800000000000000" pitchFamily="34" charset="-122"/>
                <a:ea typeface="思源黑体 CN Bold" panose="020B0800000000000000" pitchFamily="34" charset="-122"/>
                <a:sym typeface="Montserrat Bold"/>
              </a:rPr>
              <a:t>02</a:t>
            </a:r>
            <a:endParaRPr lang="zh-CN" sz="1600" dirty="0">
              <a:solidFill>
                <a:srgbClr val="FFFFFF"/>
              </a:solidFill>
              <a:latin typeface="思源黑体 CN Bold" panose="020B0800000000000000" pitchFamily="34" charset="-122"/>
              <a:ea typeface="思源黑体 CN Bold" panose="020B0800000000000000" pitchFamily="34" charset="-122"/>
              <a:sym typeface="Montserrat Bold"/>
            </a:endParaRPr>
          </a:p>
        </p:txBody>
      </p:sp>
      <p:sp>
        <p:nvSpPr>
          <p:cNvPr id="61" name="S"/>
          <p:cNvSpPr txBox="1"/>
          <p:nvPr/>
        </p:nvSpPr>
        <p:spPr>
          <a:xfrm>
            <a:off x="7373938" y="4948238"/>
            <a:ext cx="385762" cy="298450"/>
          </a:xfrm>
          <a:prstGeom prst="rect">
            <a:avLst/>
          </a:prstGeom>
          <a:noFill/>
          <a:ln w="12700">
            <a:noFill/>
          </a:ln>
        </p:spPr>
        <p:txBody>
          <a:bodyPr lIns="25400" tIns="25400" rIns="25400" bIns="25400" anchor="t" anchorCtr="0">
            <a:spAutoFit/>
          </a:bodyPr>
          <a:p>
            <a:pPr algn="ctr" defTabSz="457200"/>
            <a:r>
              <a:rPr lang="en-US" altLang="zh-CN" sz="1600">
                <a:solidFill>
                  <a:srgbClr val="FFFFFF"/>
                </a:solidFill>
                <a:latin typeface="思源黑体 CN Bold" panose="020B0800000000000000" pitchFamily="34" charset="-122"/>
                <a:ea typeface="思源黑体 CN Bold" panose="020B0800000000000000" pitchFamily="34" charset="-122"/>
                <a:sym typeface="Montserrat Bold"/>
              </a:rPr>
              <a:t>03</a:t>
            </a:r>
            <a:endParaRPr lang="zh-CN" sz="1600" dirty="0">
              <a:solidFill>
                <a:srgbClr val="FFFFFF"/>
              </a:solidFill>
              <a:latin typeface="思源黑体 CN Bold" panose="020B0800000000000000" pitchFamily="34" charset="-122"/>
              <a:ea typeface="思源黑体 CN Bold" panose="020B0800000000000000" pitchFamily="34" charset="-122"/>
              <a:sym typeface="Montserrat Bold"/>
            </a:endParaRPr>
          </a:p>
        </p:txBody>
      </p:sp>
      <p:sp>
        <p:nvSpPr>
          <p:cNvPr id="62" name="S"/>
          <p:cNvSpPr txBox="1"/>
          <p:nvPr/>
        </p:nvSpPr>
        <p:spPr>
          <a:xfrm>
            <a:off x="4457700" y="4948238"/>
            <a:ext cx="385763" cy="298450"/>
          </a:xfrm>
          <a:prstGeom prst="rect">
            <a:avLst/>
          </a:prstGeom>
          <a:noFill/>
          <a:ln w="12700">
            <a:noFill/>
          </a:ln>
        </p:spPr>
        <p:txBody>
          <a:bodyPr lIns="25400" tIns="25400" rIns="25400" bIns="25400" anchor="t" anchorCtr="0">
            <a:spAutoFit/>
          </a:bodyPr>
          <a:p>
            <a:pPr algn="ctr" defTabSz="457200"/>
            <a:r>
              <a:rPr lang="en-US" altLang="zh-CN" sz="1600">
                <a:solidFill>
                  <a:srgbClr val="FFFFFF"/>
                </a:solidFill>
                <a:latin typeface="思源黑体 CN Bold" panose="020B0800000000000000" pitchFamily="34" charset="-122"/>
                <a:ea typeface="思源黑体 CN Bold" panose="020B0800000000000000" pitchFamily="34" charset="-122"/>
                <a:sym typeface="Montserrat Bold"/>
              </a:rPr>
              <a:t>04</a:t>
            </a:r>
            <a:endParaRPr lang="zh-CN" sz="1600" dirty="0">
              <a:solidFill>
                <a:srgbClr val="FFFFFF"/>
              </a:solidFill>
              <a:latin typeface="思源黑体 CN Bold" panose="020B0800000000000000" pitchFamily="34" charset="-122"/>
              <a:ea typeface="思源黑体 CN Bold" panose="020B0800000000000000" pitchFamily="34" charset="-122"/>
              <a:sym typeface="Montserrat Bold"/>
            </a:endParaRPr>
          </a:p>
        </p:txBody>
      </p:sp>
      <p:sp>
        <p:nvSpPr>
          <p:cNvPr id="64" name="@稿定PPT实验室 出品-15-1"/>
          <p:cNvSpPr txBox="1"/>
          <p:nvPr/>
        </p:nvSpPr>
        <p:spPr>
          <a:xfrm>
            <a:off x="5372100" y="3365500"/>
            <a:ext cx="1387475" cy="244475"/>
          </a:xfrm>
          <a:prstGeom prst="rect">
            <a:avLst/>
          </a:prstGeom>
          <a:noFill/>
          <a:ln w="9525">
            <a:noFill/>
          </a:ln>
        </p:spPr>
        <p:txBody>
          <a:bodyPr wrap="square" lIns="64008" tIns="32004" rIns="64008" bIns="32004" anchor="ctr" anchorCtr="0"/>
          <a:p>
            <a:pPr defTabSz="914400">
              <a:buSzPct val="25000"/>
            </a:pPr>
            <a:endParaRPr lang="zh-CN" altLang="en-US" sz="2400" b="1" dirty="0">
              <a:solidFill>
                <a:srgbClr val="FFFFFF"/>
              </a:solidFill>
              <a:latin typeface="思源黑体 CN Bold" panose="020B0800000000000000" pitchFamily="34" charset="-122"/>
              <a:ea typeface="思源黑体 CN Bold" panose="020B0800000000000000" pitchFamily="34" charset="-122"/>
            </a:endParaRPr>
          </a:p>
        </p:txBody>
      </p:sp>
      <p:sp>
        <p:nvSpPr>
          <p:cNvPr id="65" name="文本框 64"/>
          <p:cNvSpPr txBox="1"/>
          <p:nvPr/>
        </p:nvSpPr>
        <p:spPr>
          <a:xfrm>
            <a:off x="5632565" y="2763495"/>
            <a:ext cx="916450" cy="1107996"/>
          </a:xfrm>
          <a:prstGeom prst="rect">
            <a:avLst/>
          </a:prstGeom>
          <a:noFill/>
          <a:ln w="12700" cap="flat" cmpd="sng" algn="ctr">
            <a:noFill/>
            <a:prstDash val="solid"/>
            <a:miter lim="800000"/>
          </a:ln>
          <a:effectLst/>
        </p:spPr>
        <p:txBody>
          <a:bodyPr lIns="123444" tIns="61722" rIns="123444" bIns="61722" rtlCol="0" anchor="ctr"/>
          <a:lstStyle>
            <a:defPPr>
              <a:defRPr lang="zh-CN"/>
            </a:defPPr>
            <a:lvl1pPr>
              <a:defRPr sz="6600">
                <a:ln>
                  <a:gradFill>
                    <a:gsLst>
                      <a:gs pos="0">
                        <a:srgbClr val="0000FF"/>
                      </a:gs>
                      <a:gs pos="79000">
                        <a:srgbClr val="0000FF">
                          <a:alpha val="0"/>
                        </a:srgbClr>
                      </a:gs>
                    </a:gsLst>
                    <a:lin ang="5400000" scaled="1"/>
                  </a:gradFill>
                </a:ln>
                <a:noFill/>
                <a:latin typeface="+mj-ea"/>
                <a:ea typeface="+mj-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8000" b="1" i="0" u="none" strike="noStrike" kern="0" cap="none" spc="0" normalizeH="0" baseline="0" noProof="0" dirty="0">
                <a:ln>
                  <a:gradFill>
                    <a:gsLst>
                      <a:gs pos="0">
                        <a:srgbClr val="FFFFFF"/>
                      </a:gs>
                      <a:gs pos="100000">
                        <a:srgbClr val="FFFFFF">
                          <a:alpha val="15000"/>
                        </a:srgbClr>
                      </a:gs>
                    </a:gsLst>
                    <a:lin ang="5400000" scaled="1"/>
                  </a:gradFill>
                </a:ln>
                <a:noFill/>
                <a:effectLst>
                  <a:outerShdw blurRad="38100" dist="38100" dir="2700000" algn="tl">
                    <a:srgbClr val="000000">
                      <a:alpha val="43137"/>
                    </a:srgbClr>
                  </a:outerShdw>
                </a:effectLst>
                <a:uLnTx/>
                <a:uFillTx/>
                <a:latin typeface="思源黑体 CN Bold" panose="020B0800000000000000" pitchFamily="34" charset="-122"/>
                <a:ea typeface="思源黑体 CN Bold" panose="020B0800000000000000" pitchFamily="34" charset="-122"/>
                <a:cs typeface="+mn-cs"/>
              </a:rPr>
              <a:t>4</a:t>
            </a:r>
            <a:endParaRPr kumimoji="0" lang="zh-CN" altLang="en-US" sz="8000" b="1" i="0" u="none" strike="noStrike" kern="0" cap="none" spc="0" normalizeH="0" baseline="0" noProof="0" dirty="0">
              <a:ln>
                <a:gradFill>
                  <a:gsLst>
                    <a:gs pos="0">
                      <a:srgbClr val="FFFFFF"/>
                    </a:gs>
                    <a:gs pos="100000">
                      <a:srgbClr val="FFFFFF">
                        <a:alpha val="15000"/>
                      </a:srgbClr>
                    </a:gs>
                  </a:gsLst>
                  <a:lin ang="5400000" scaled="1"/>
                </a:gradFill>
              </a:ln>
              <a:noFill/>
              <a:effectLst>
                <a:outerShdw blurRad="38100" dist="38100" dir="2700000" algn="tl">
                  <a:srgbClr val="000000">
                    <a:alpha val="43137"/>
                  </a:srgbClr>
                </a:outerShdw>
              </a:effectLst>
              <a:uLnTx/>
              <a:uFillTx/>
              <a:latin typeface="思源黑体 CN Bold" panose="020B0800000000000000" pitchFamily="34" charset="-122"/>
              <a:ea typeface="思源黑体 CN Bold" panose="020B0800000000000000" pitchFamily="34" charset="-122"/>
            </a:endParaRPr>
          </a:p>
        </p:txBody>
      </p:sp>
      <p:sp>
        <p:nvSpPr>
          <p:cNvPr id="66" name="文本框 65"/>
          <p:cNvSpPr txBox="1"/>
          <p:nvPr/>
        </p:nvSpPr>
        <p:spPr>
          <a:xfrm>
            <a:off x="5611813" y="3462338"/>
            <a:ext cx="917575" cy="1108075"/>
          </a:xfrm>
          <a:prstGeom prst="rect">
            <a:avLst/>
          </a:prstGeom>
          <a:noFill/>
          <a:ln w="12700" cap="flat" cmpd="sng" algn="ctr">
            <a:noFill/>
            <a:prstDash val="solid"/>
            <a:miter lim="800000"/>
          </a:ln>
          <a:effectLst/>
        </p:spPr>
        <p:txBody>
          <a:bodyPr lIns="123444" tIns="61722" rIns="123444" bIns="61722" rtlCol="0" anchor="ctr"/>
          <a:lstStyle>
            <a:defPPr>
              <a:defRPr lang="zh-CN"/>
            </a:defPPr>
            <a:lvl1pPr>
              <a:defRPr sz="6600">
                <a:ln>
                  <a:gradFill>
                    <a:gsLst>
                      <a:gs pos="0">
                        <a:srgbClr val="0000FF"/>
                      </a:gs>
                      <a:gs pos="79000">
                        <a:srgbClr val="0000FF">
                          <a:alpha val="0"/>
                        </a:srgbClr>
                      </a:gs>
                    </a:gsLst>
                    <a:lin ang="5400000" scaled="1"/>
                  </a:gradFill>
                </a:ln>
                <a:noFill/>
                <a:latin typeface="+mj-ea"/>
                <a:ea typeface="+mj-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8000" b="1" i="0" u="none" strike="noStrike" kern="0" cap="none" spc="0" normalizeH="0" baseline="0" noProof="0" dirty="0">
              <a:ln>
                <a:gradFill>
                  <a:gsLst>
                    <a:gs pos="0">
                      <a:srgbClr val="FFFFFF"/>
                    </a:gs>
                    <a:gs pos="100000">
                      <a:srgbClr val="FFFFFF">
                        <a:alpha val="15000"/>
                      </a:srgbClr>
                    </a:gs>
                  </a:gsLst>
                  <a:lin ang="5400000" scaled="1"/>
                </a:gradFill>
              </a:ln>
              <a:noFill/>
              <a:effectLst>
                <a:outerShdw blurRad="38100" dist="38100" dir="2700000" algn="tl">
                  <a:srgbClr val="000000">
                    <a:alpha val="43137"/>
                  </a:srgbClr>
                </a:outerShdw>
              </a:effectLst>
              <a:uLnTx/>
              <a:uFillTx/>
              <a:latin typeface="思源黑体 CN Bold" panose="020B0800000000000000" pitchFamily="34" charset="-122"/>
              <a:ea typeface="思源黑体 CN Bold" panose="020B0800000000000000" pitchFamily="34" charset="-122"/>
            </a:endParaRPr>
          </a:p>
        </p:txBody>
      </p:sp>
      <p:sp>
        <p:nvSpPr>
          <p:cNvPr id="67" name="矩形 66"/>
          <p:cNvSpPr/>
          <p:nvPr/>
        </p:nvSpPr>
        <p:spPr>
          <a:xfrm>
            <a:off x="5219700" y="3487738"/>
            <a:ext cx="1760538" cy="522287"/>
          </a:xfrm>
          <a:prstGeom prst="rect">
            <a:avLst/>
          </a:prstGeom>
          <a:noFill/>
          <a:ln w="9525">
            <a:noFill/>
          </a:ln>
        </p:spPr>
        <p:txBody>
          <a:bodyPr wrap="square" anchor="t" anchorCtr="0">
            <a:spAutoFit/>
          </a:bodyPr>
          <a:p>
            <a:pPr algn="ctr"/>
            <a:r>
              <a:rPr lang="zh-CN" altLang="en-US" sz="2800" b="1" dirty="0">
                <a:solidFill>
                  <a:srgbClr val="FFFFFF"/>
                </a:solidFill>
                <a:latin typeface="思源黑体 CN Bold" panose="020B0800000000000000" pitchFamily="34" charset="-122"/>
                <a:ea typeface="思源黑体 CN Bold" panose="020B0800000000000000" pitchFamily="34" charset="-122"/>
              </a:rPr>
              <a:t>四大方面</a:t>
            </a:r>
            <a:endParaRPr lang="en-US" altLang="zh-CN" sz="2800" b="1" dirty="0">
              <a:solidFill>
                <a:srgbClr val="FFFFFF"/>
              </a:solidFill>
              <a:latin typeface="思源黑体 CN Bold" panose="020B0800000000000000" pitchFamily="34" charset="-122"/>
              <a:ea typeface="思源黑体 CN Bold" panose="020B0800000000000000" pitchFamily="34" charset="-122"/>
            </a:endParaRPr>
          </a:p>
        </p:txBody>
      </p:sp>
      <p:grpSp>
        <p:nvGrpSpPr>
          <p:cNvPr id="2" name="组合 1"/>
          <p:cNvGrpSpPr/>
          <p:nvPr/>
        </p:nvGrpSpPr>
        <p:grpSpPr>
          <a:xfrm>
            <a:off x="684213" y="1852613"/>
            <a:ext cx="3617912" cy="2116137"/>
            <a:chOff x="684439" y="1853246"/>
            <a:chExt cx="3618034" cy="2115185"/>
          </a:xfrm>
        </p:grpSpPr>
        <p:cxnSp>
          <p:nvCxnSpPr>
            <p:cNvPr id="25627" name="直接连接符 43"/>
            <p:cNvCxnSpPr/>
            <p:nvPr/>
          </p:nvCxnSpPr>
          <p:spPr>
            <a:xfrm>
              <a:off x="684439" y="2173107"/>
              <a:ext cx="3618034" cy="0"/>
            </a:xfrm>
            <a:prstGeom prst="line">
              <a:avLst/>
            </a:prstGeom>
            <a:ln w="6350" cap="flat" cmpd="sng">
              <a:solidFill>
                <a:srgbClr val="D9D9D9"/>
              </a:solidFill>
              <a:prstDash val="solid"/>
              <a:miter/>
              <a:headEnd type="none" w="med" len="med"/>
              <a:tailEnd type="none" w="med" len="med"/>
            </a:ln>
          </p:spPr>
        </p:cxnSp>
        <p:sp>
          <p:nvSpPr>
            <p:cNvPr id="63" name="@稿定PPT实验室 出品-13-1"/>
            <p:cNvSpPr txBox="1"/>
            <p:nvPr/>
          </p:nvSpPr>
          <p:spPr>
            <a:xfrm>
              <a:off x="1338489" y="1853246"/>
              <a:ext cx="2636520" cy="245745"/>
            </a:xfrm>
            <a:prstGeom prst="rect">
              <a:avLst/>
            </a:prstGeom>
            <a:noFill/>
            <a:ln>
              <a:noFill/>
            </a:ln>
            <a:effectLst/>
          </p:spPr>
          <p:txBody>
            <a:bodyPr wrap="square" lIns="64008" tIns="32004" rIns="64008" bIns="32004" anchor="ctr" anchorCtr="0">
              <a:noAutofit/>
              <a:scene3d>
                <a:camera prst="orthographicFront"/>
                <a:lightRig rig="threePt" dir="t"/>
              </a:scene3d>
            </a:bodyPr>
            <a:lstStyle>
              <a:defPPr>
                <a:defRPr lang="zh-CN"/>
              </a:defPPr>
              <a:lvl1pPr marR="0" lvl="0" indent="0" defTabSz="913765" fontAlgn="auto">
                <a:lnSpc>
                  <a:spcPct val="100000"/>
                </a:lnSpc>
                <a:spcBef>
                  <a:spcPts val="0"/>
                </a:spcBef>
                <a:buClrTx/>
                <a:buSzPct val="25000"/>
                <a:buFontTx/>
                <a:buNone/>
                <a:defRPr kumimoji="0" sz="1600" i="0" u="none" strike="noStrike" cap="none" spc="0" normalizeH="0" baseline="0">
                  <a:ln>
                    <a:noFill/>
                  </a:ln>
                  <a:effectLst/>
                  <a:uLnTx/>
                  <a:uFillTx/>
                  <a:latin typeface="+mj-ea"/>
                  <a:ea typeface="+mj-ea"/>
                </a:defRPr>
              </a:lvl1pPr>
            </a:lstStyle>
            <a:p>
              <a:pPr marL="0" marR="0" lvl="0" indent="0" algn="r" defTabSz="913765" eaLnBrk="1" fontAlgn="auto" latinLnBrk="0" hangingPunct="1">
                <a:lnSpc>
                  <a:spcPct val="100000"/>
                </a:lnSpc>
                <a:spcBef>
                  <a:spcPts val="0"/>
                </a:spcBef>
                <a:spcAft>
                  <a:spcPts val="0"/>
                </a:spcAft>
                <a:buClrTx/>
                <a:buSzPct val="25000"/>
                <a:buFontTx/>
                <a:buNone/>
                <a:defRPr/>
              </a:pPr>
              <a:r>
                <a:rPr lang="zh-CN" altLang="en-US" sz="1800" b="1" strike="noStrike" noProof="1"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sym typeface="+mn-ea"/>
                </a:rPr>
                <a:t>抗菌谱广泛，作用更强</a:t>
              </a:r>
              <a:endParaRPr kumimoji="0" lang="zh-CN" altLang="en-US" sz="1800" b="1" i="0" u="none" strike="noStrike" kern="0" cap="none" spc="0" normalizeH="0" baseline="0" noProof="0" dirty="0" smtClean="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sym typeface="+mn-ea"/>
              </a:endParaRPr>
            </a:p>
          </p:txBody>
        </p:sp>
        <p:sp>
          <p:nvSpPr>
            <p:cNvPr id="71" name="TextBox 21"/>
            <p:cNvSpPr txBox="1"/>
            <p:nvPr/>
          </p:nvSpPr>
          <p:spPr>
            <a:xfrm>
              <a:off x="925739" y="2173286"/>
              <a:ext cx="3049270" cy="1795145"/>
            </a:xfrm>
            <a:prstGeom prst="rect">
              <a:avLst/>
            </a:prstGeom>
            <a:noFill/>
          </p:spPr>
          <p:txBody>
            <a:bodyPr wrap="square" rtlCol="0">
              <a:noAutofit/>
              <a:scene3d>
                <a:camera prst="orthographicFront"/>
                <a:lightRig rig="threePt" dir="t"/>
              </a:scene3d>
            </a:bodyPr>
            <a:lstStyle/>
            <a:p>
              <a:pPr fontAlgn="auto">
                <a:lnSpc>
                  <a:spcPct val="140000"/>
                </a:lnSpc>
              </a:pPr>
              <a:r>
                <a:rPr lang="zh-CN" altLang="en-US" sz="1400" noProof="1" dirty="0">
                  <a:effectLst>
                    <a:outerShdw blurRad="38100" dist="19050" dir="2700000" algn="tl" rotWithShape="0">
                      <a:schemeClr val="dk1">
                        <a:alpha val="40000"/>
                      </a:schemeClr>
                    </a:outerShdw>
                  </a:effectLst>
                  <a:latin typeface="思源黑体 CN Regular" panose="020B0500000000000000" pitchFamily="34" charset="-122"/>
                  <a:ea typeface="思源黑体 CN Regular" panose="020B0500000000000000" pitchFamily="34" charset="-122"/>
                  <a:cs typeface="+mn-ea"/>
                  <a:sym typeface="+mn-lt"/>
                </a:rPr>
                <a:t>对革兰阳性菌和革兰阴性菌均有广泛的抗菌谱，</a:t>
              </a:r>
              <a:r>
                <a:rPr lang="zh-CN" altLang="zh-CN" sz="1400" spc="8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可抑制90%~100%的临床分离菌。</a:t>
              </a:r>
              <a:r>
                <a:rPr lang="zh-CN" altLang="en-US" sz="1400" noProof="1" dirty="0">
                  <a:effectLst>
                    <a:outerShdw blurRad="38100" dist="19050" dir="2700000" algn="tl" rotWithShape="0">
                      <a:schemeClr val="dk1">
                        <a:alpha val="40000"/>
                      </a:schemeClr>
                    </a:outerShdw>
                  </a:effectLst>
                  <a:latin typeface="思源黑体 CN Regular" panose="020B0500000000000000" pitchFamily="34" charset="-122"/>
                  <a:ea typeface="思源黑体 CN Regular" panose="020B0500000000000000" pitchFamily="34" charset="-122"/>
                  <a:cs typeface="+mn-ea"/>
                  <a:sym typeface="+mn-lt"/>
                </a:rPr>
                <a:t>特别对革兰阳性菌中的葡萄球菌属、链球菌属等，较以往的口服头孢菌素有更强的抗菌活性。</a:t>
              </a:r>
              <a:endParaRPr lang="zh-CN" altLang="en-US" sz="1400" noProof="1" dirty="0">
                <a:effectLst>
                  <a:outerShdw blurRad="38100" dist="19050" dir="2700000" algn="tl" rotWithShape="0">
                    <a:schemeClr val="dk1">
                      <a:alpha val="40000"/>
                    </a:schemeClr>
                  </a:outerShdw>
                </a:effectLst>
                <a:latin typeface="思源黑体 CN Regular" panose="020B0500000000000000" pitchFamily="34" charset="-122"/>
                <a:ea typeface="思源黑体 CN Regular" panose="020B0500000000000000" pitchFamily="34" charset="-122"/>
                <a:cs typeface="+mn-ea"/>
                <a:sym typeface="+mn-lt"/>
              </a:endParaRPr>
            </a:p>
          </p:txBody>
        </p:sp>
      </p:grpSp>
      <p:grpSp>
        <p:nvGrpSpPr>
          <p:cNvPr id="3" name="组合 2"/>
          <p:cNvGrpSpPr/>
          <p:nvPr/>
        </p:nvGrpSpPr>
        <p:grpSpPr>
          <a:xfrm>
            <a:off x="8074025" y="1852613"/>
            <a:ext cx="3752850" cy="1611312"/>
            <a:chOff x="7902454" y="1853246"/>
            <a:chExt cx="3752850" cy="1610360"/>
          </a:xfrm>
        </p:grpSpPr>
        <p:cxnSp>
          <p:nvCxnSpPr>
            <p:cNvPr id="25631" name="直接连接符 44"/>
            <p:cNvCxnSpPr/>
            <p:nvPr/>
          </p:nvCxnSpPr>
          <p:spPr>
            <a:xfrm>
              <a:off x="7902454" y="2173107"/>
              <a:ext cx="3618034" cy="0"/>
            </a:xfrm>
            <a:prstGeom prst="line">
              <a:avLst/>
            </a:prstGeom>
            <a:ln w="6350" cap="flat" cmpd="sng">
              <a:solidFill>
                <a:srgbClr val="D9D9D9"/>
              </a:solidFill>
              <a:prstDash val="solid"/>
              <a:miter/>
              <a:headEnd type="none" w="med" len="med"/>
              <a:tailEnd type="none" w="med" len="med"/>
            </a:ln>
          </p:spPr>
        </p:cxnSp>
        <p:sp>
          <p:nvSpPr>
            <p:cNvPr id="68" name="@稿定PPT实验室 出品-13-1"/>
            <p:cNvSpPr txBox="1"/>
            <p:nvPr/>
          </p:nvSpPr>
          <p:spPr>
            <a:xfrm>
              <a:off x="8016591" y="1853246"/>
              <a:ext cx="2261570" cy="245792"/>
            </a:xfrm>
            <a:prstGeom prst="rect">
              <a:avLst/>
            </a:prstGeom>
            <a:noFill/>
            <a:ln>
              <a:noFill/>
            </a:ln>
            <a:effectLst/>
          </p:spPr>
          <p:txBody>
            <a:bodyPr wrap="square" lIns="64008" tIns="32004" rIns="64008" bIns="32004" anchor="ctr" anchorCtr="0">
              <a:noAutofit/>
              <a:scene3d>
                <a:camera prst="orthographicFront"/>
                <a:lightRig rig="threePt" dir="t"/>
              </a:scene3d>
            </a:bodyPr>
            <a:lstStyle>
              <a:defPPr>
                <a:defRPr lang="zh-CN"/>
              </a:defPPr>
              <a:lvl1pPr marR="0" lvl="0" indent="0" defTabSz="913765" fontAlgn="auto">
                <a:lnSpc>
                  <a:spcPct val="100000"/>
                </a:lnSpc>
                <a:spcBef>
                  <a:spcPts val="0"/>
                </a:spcBef>
                <a:buClrTx/>
                <a:buSzPct val="25000"/>
                <a:buFontTx/>
                <a:buNone/>
                <a:defRPr kumimoji="0" sz="1600" i="0" u="none" strike="noStrike" cap="none" spc="0" normalizeH="0" baseline="0">
                  <a:ln>
                    <a:noFill/>
                  </a:ln>
                  <a:effectLst/>
                  <a:uLnTx/>
                  <a:uFillTx/>
                  <a:latin typeface="+mj-ea"/>
                  <a:ea typeface="+mj-ea"/>
                </a:defRPr>
              </a:lvl1pPr>
            </a:lstStyle>
            <a:p>
              <a:pPr marL="0" marR="0" lvl="0" indent="0" defTabSz="913765" eaLnBrk="1" fontAlgn="auto" latinLnBrk="0" hangingPunct="1">
                <a:lnSpc>
                  <a:spcPct val="100000"/>
                </a:lnSpc>
                <a:spcBef>
                  <a:spcPts val="0"/>
                </a:spcBef>
                <a:spcAft>
                  <a:spcPts val="0"/>
                </a:spcAft>
                <a:buClrTx/>
                <a:buSzPct val="25000"/>
                <a:buFontTx/>
                <a:buNone/>
                <a:defRPr/>
              </a:pPr>
              <a:r>
                <a:rPr lang="zh-CN" altLang="en-US" sz="1800" b="1" strike="noStrike" noProof="1"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sym typeface="+mn-ea"/>
                </a:rPr>
                <a:t>国家重大专项支持</a:t>
              </a:r>
              <a:endParaRPr kumimoji="0" lang="zh-CN" altLang="en-US" sz="1800" b="1" i="0" u="none" strike="noStrike" cap="none" spc="0" normalizeH="0" baseline="0" noProof="1" dirty="0" smtClean="0">
                <a:solidFill>
                  <a:schemeClr val="tx1"/>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sym typeface="+mn-ea"/>
              </a:endParaRPr>
            </a:p>
          </p:txBody>
        </p:sp>
        <p:sp>
          <p:nvSpPr>
            <p:cNvPr id="72" name="TextBox 21"/>
            <p:cNvSpPr txBox="1"/>
            <p:nvPr/>
          </p:nvSpPr>
          <p:spPr>
            <a:xfrm>
              <a:off x="8020564" y="2246946"/>
              <a:ext cx="3634740" cy="1216660"/>
            </a:xfrm>
            <a:prstGeom prst="rect">
              <a:avLst/>
            </a:prstGeom>
            <a:noFill/>
          </p:spPr>
          <p:txBody>
            <a:bodyPr wrap="square" rtlCol="0">
              <a:noAutofit/>
              <a:scene3d>
                <a:camera prst="orthographicFront"/>
                <a:lightRig rig="threePt" dir="t"/>
              </a:scene3d>
            </a:bodyPr>
            <a:lstStyle/>
            <a:p>
              <a:pPr fontAlgn="auto">
                <a:lnSpc>
                  <a:spcPct val="140000"/>
                </a:lnSpc>
              </a:pPr>
              <a:r>
                <a:rPr lang="zh-CN" altLang="en-US" sz="1400" noProof="1" dirty="0">
                  <a:effectLst>
                    <a:outerShdw blurRad="38100" dist="19050" dir="2700000" algn="tl" rotWithShape="0">
                      <a:schemeClr val="dk1">
                        <a:alpha val="40000"/>
                      </a:schemeClr>
                    </a:outerShdw>
                  </a:effectLst>
                  <a:latin typeface="思源黑体 CN Regular" panose="020B0500000000000000" pitchFamily="34" charset="-122"/>
                  <a:ea typeface="思源黑体 CN Regular" panose="020B0500000000000000" pitchFamily="34" charset="-122"/>
                  <a:cs typeface="+mn-ea"/>
                  <a:sym typeface="+mn-lt"/>
                </a:rPr>
                <a:t>其产品及研发技术获得了“十三五”国家科技重大专项重大新药创制立项支持（专项名称：儿童用药品种及关键技术研发；编号：2018ZX09721003）。</a:t>
              </a:r>
              <a:endParaRPr lang="zh-CN" altLang="en-US" sz="1400" noProof="1" dirty="0">
                <a:effectLst>
                  <a:outerShdw blurRad="38100" dist="19050" dir="2700000" algn="tl" rotWithShape="0">
                    <a:schemeClr val="dk1">
                      <a:alpha val="40000"/>
                    </a:schemeClr>
                  </a:outerShdw>
                </a:effectLst>
                <a:latin typeface="思源黑体 CN Regular" panose="020B0500000000000000" pitchFamily="34" charset="-122"/>
                <a:ea typeface="思源黑体 CN Regular" panose="020B0500000000000000" pitchFamily="34" charset="-122"/>
                <a:cs typeface="+mn-ea"/>
                <a:sym typeface="+mn-lt"/>
              </a:endParaRPr>
            </a:p>
          </p:txBody>
        </p:sp>
      </p:grpSp>
      <p:grpSp>
        <p:nvGrpSpPr>
          <p:cNvPr id="4" name="组合 3"/>
          <p:cNvGrpSpPr/>
          <p:nvPr/>
        </p:nvGrpSpPr>
        <p:grpSpPr>
          <a:xfrm>
            <a:off x="7902575" y="4859338"/>
            <a:ext cx="3748088" cy="1619250"/>
            <a:chOff x="7902454" y="4859747"/>
            <a:chExt cx="3747770" cy="1619250"/>
          </a:xfrm>
        </p:grpSpPr>
        <p:cxnSp>
          <p:nvCxnSpPr>
            <p:cNvPr id="25635" name="直接连接符 42"/>
            <p:cNvCxnSpPr/>
            <p:nvPr/>
          </p:nvCxnSpPr>
          <p:spPr>
            <a:xfrm>
              <a:off x="7902454" y="5147888"/>
              <a:ext cx="3618034" cy="0"/>
            </a:xfrm>
            <a:prstGeom prst="line">
              <a:avLst/>
            </a:prstGeom>
            <a:ln w="6350" cap="flat" cmpd="sng">
              <a:solidFill>
                <a:srgbClr val="D9D9D9"/>
              </a:solidFill>
              <a:prstDash val="solid"/>
              <a:miter/>
              <a:headEnd type="none" w="med" len="med"/>
              <a:tailEnd type="none" w="med" len="med"/>
            </a:ln>
          </p:spPr>
        </p:cxnSp>
        <p:sp>
          <p:nvSpPr>
            <p:cNvPr id="70" name="@稿定PPT实验室 出品-13-1"/>
            <p:cNvSpPr txBox="1"/>
            <p:nvPr/>
          </p:nvSpPr>
          <p:spPr>
            <a:xfrm>
              <a:off x="7927219" y="4859747"/>
              <a:ext cx="3273425" cy="245745"/>
            </a:xfrm>
            <a:prstGeom prst="rect">
              <a:avLst/>
            </a:prstGeom>
            <a:noFill/>
            <a:ln>
              <a:noFill/>
            </a:ln>
            <a:effectLst/>
          </p:spPr>
          <p:txBody>
            <a:bodyPr wrap="square" lIns="64008" tIns="32004" rIns="64008" bIns="32004" anchor="ctr" anchorCtr="0">
              <a:noAutofit/>
              <a:scene3d>
                <a:camera prst="orthographicFront"/>
                <a:lightRig rig="threePt" dir="t"/>
              </a:scene3d>
            </a:bodyPr>
            <a:lstStyle>
              <a:defPPr>
                <a:defRPr lang="zh-CN"/>
              </a:defPPr>
              <a:lvl1pPr marR="0" lvl="0" indent="0" defTabSz="913765" fontAlgn="auto">
                <a:lnSpc>
                  <a:spcPct val="100000"/>
                </a:lnSpc>
                <a:spcBef>
                  <a:spcPts val="0"/>
                </a:spcBef>
                <a:buClrTx/>
                <a:buSzPct val="25000"/>
                <a:buFontTx/>
                <a:buNone/>
                <a:defRPr kumimoji="0" sz="1600" i="0" u="none" strike="noStrike" cap="none" spc="0" normalizeH="0" baseline="0">
                  <a:ln>
                    <a:noFill/>
                  </a:ln>
                  <a:effectLst/>
                  <a:uLnTx/>
                  <a:uFillTx/>
                  <a:latin typeface="+mj-ea"/>
                  <a:ea typeface="+mj-ea"/>
                </a:defRPr>
              </a:lvl1pPr>
            </a:lstStyle>
            <a:p>
              <a:pPr marL="0" marR="0" lvl="0" indent="0" defTabSz="913765" eaLnBrk="1" fontAlgn="auto" latinLnBrk="0" hangingPunct="1">
                <a:lnSpc>
                  <a:spcPct val="100000"/>
                </a:lnSpc>
                <a:spcBef>
                  <a:spcPts val="0"/>
                </a:spcBef>
                <a:spcAft>
                  <a:spcPts val="0"/>
                </a:spcAft>
                <a:buClrTx/>
                <a:buSzPct val="25000"/>
                <a:buFontTx/>
                <a:buNone/>
                <a:defRPr/>
              </a:pPr>
              <a:r>
                <a:rPr kumimoji="0" lang="zh-CN" altLang="en-US" sz="1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思源黑体 CN Bold" panose="020B0800000000000000" pitchFamily="34" charset="-122"/>
                  <a:ea typeface="思源黑体 CN Bold" panose="020B0800000000000000" pitchFamily="34" charset="-122"/>
                  <a:cs typeface="+mn-cs"/>
                </a:rPr>
                <a:t>儿童专用，方便易携带</a:t>
              </a:r>
              <a:endParaRPr kumimoji="0" lang="zh-CN" altLang="en-US" sz="1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思源黑体 CN Bold" panose="020B0800000000000000" pitchFamily="34" charset="-122"/>
                <a:ea typeface="思源黑体 CN Bold" panose="020B0800000000000000" pitchFamily="34" charset="-122"/>
              </a:endParaRPr>
            </a:p>
          </p:txBody>
        </p:sp>
        <p:sp>
          <p:nvSpPr>
            <p:cNvPr id="73" name="TextBox 21"/>
            <p:cNvSpPr txBox="1"/>
            <p:nvPr/>
          </p:nvSpPr>
          <p:spPr>
            <a:xfrm>
              <a:off x="7932934" y="5242017"/>
              <a:ext cx="3717290" cy="1236980"/>
            </a:xfrm>
            <a:prstGeom prst="rect">
              <a:avLst/>
            </a:prstGeom>
            <a:noFill/>
          </p:spPr>
          <p:txBody>
            <a:bodyPr wrap="square" rtlCol="0">
              <a:noAutofit/>
              <a:scene3d>
                <a:camera prst="orthographicFront"/>
                <a:lightRig rig="threePt" dir="t"/>
              </a:scene3d>
            </a:bodyPr>
            <a:lstStyle/>
            <a:p>
              <a:pPr fontAlgn="auto">
                <a:lnSpc>
                  <a:spcPct val="140000"/>
                </a:lnSpc>
              </a:pPr>
              <a:r>
                <a:rPr lang="zh-CN" altLang="en-US" sz="1400" noProof="1">
                  <a:effectLst>
                    <a:outerShdw blurRad="38100" dist="19050" dir="2700000" algn="tl" rotWithShape="0">
                      <a:schemeClr val="dk1">
                        <a:alpha val="40000"/>
                      </a:schemeClr>
                    </a:outerShdw>
                  </a:effectLst>
                  <a:latin typeface="思源黑体 CN Regular" panose="020B0500000000000000" pitchFamily="34" charset="-122"/>
                  <a:ea typeface="思源黑体 CN Regular" panose="020B0500000000000000" pitchFamily="34" charset="-122"/>
                  <a:cs typeface="+mn-ea"/>
                </a:rPr>
                <a:t>基于满足儿科临床需求立项研发的儿童专用剂型</a:t>
              </a:r>
              <a:r>
                <a:rPr lang="zh-CN" altLang="en-US" sz="1400" noProof="1">
                  <a:effectLst>
                    <a:outerShdw blurRad="38100" dist="19050" dir="2700000" algn="tl" rotWithShape="0">
                      <a:schemeClr val="dk1">
                        <a:alpha val="40000"/>
                      </a:schemeClr>
                    </a:outerShdw>
                  </a:effectLst>
                  <a:latin typeface="思源黑体 CN Regular" panose="020B0500000000000000" pitchFamily="34" charset="-122"/>
                  <a:ea typeface="思源黑体 CN Regular" panose="020B0500000000000000" pitchFamily="34" charset="-122"/>
                  <a:cs typeface="+mn-ea"/>
                  <a:sym typeface="+mn-ea"/>
                </a:rPr>
                <a:t>。</a:t>
              </a:r>
              <a:r>
                <a:rPr lang="zh-CN" altLang="en-US" sz="1400" noProof="1">
                  <a:effectLst>
                    <a:outerShdw blurRad="38100" dist="19050" dir="2700000" algn="tl" rotWithShape="0">
                      <a:schemeClr val="dk1">
                        <a:alpha val="40000"/>
                      </a:schemeClr>
                    </a:outerShdw>
                  </a:effectLst>
                  <a:latin typeface="思源黑体 CN Regular" panose="020B0500000000000000" pitchFamily="34" charset="-122"/>
                  <a:ea typeface="思源黑体 CN Regular" panose="020B0500000000000000" pitchFamily="34" charset="-122"/>
                  <a:cs typeface="+mn-ea"/>
                  <a:sym typeface="+mn-lt"/>
                </a:rPr>
                <a:t>携带方便，采用适宜矫味，依从性好。</a:t>
              </a:r>
              <a:endParaRPr lang="zh-CN" altLang="en-US" sz="1400" noProof="1" dirty="0">
                <a:effectLst>
                  <a:outerShdw blurRad="38100" dist="19050" dir="2700000" algn="tl" rotWithShape="0">
                    <a:schemeClr val="dk1">
                      <a:alpha val="40000"/>
                    </a:schemeClr>
                  </a:outerShdw>
                </a:effectLst>
                <a:latin typeface="思源黑体 CN Regular" panose="020B0500000000000000" pitchFamily="34" charset="-122"/>
                <a:ea typeface="思源黑体 CN Regular" panose="020B0500000000000000" pitchFamily="34" charset="-122"/>
                <a:cs typeface="+mn-ea"/>
                <a:sym typeface="+mn-lt"/>
              </a:endParaRPr>
            </a:p>
          </p:txBody>
        </p:sp>
      </p:grpSp>
      <p:sp>
        <p:nvSpPr>
          <p:cNvPr id="74" name="矩形 73"/>
          <p:cNvSpPr/>
          <p:nvPr/>
        </p:nvSpPr>
        <p:spPr>
          <a:xfrm>
            <a:off x="5305425" y="3944938"/>
            <a:ext cx="1589088" cy="215900"/>
          </a:xfrm>
          <a:prstGeom prst="rect">
            <a:avLst/>
          </a:prstGeom>
          <a:noFill/>
          <a:ln w="12700" cap="flat" cmpd="sng" algn="ctr">
            <a:noFill/>
            <a:prstDash val="solid"/>
            <a:miter lim="800000"/>
          </a:ln>
          <a:effectLst/>
        </p:spPr>
        <p:txBody>
          <a:bodyPr lIns="111557" tIns="55778" rIns="111557" bIns="55778" rtlCol="0" anchor="ctr"/>
          <a:lstStyle/>
          <a:p>
            <a:pPr marL="0" marR="0" lvl="0" indent="0" algn="dist" defTabSz="914400" eaLnBrk="1" fontAlgn="auto" latinLnBrk="0" hangingPunct="1">
              <a:lnSpc>
                <a:spcPct val="100000"/>
              </a:lnSpc>
              <a:spcBef>
                <a:spcPts val="0"/>
              </a:spcBef>
              <a:spcAft>
                <a:spcPts val="0"/>
              </a:spcAft>
              <a:buClrTx/>
              <a:buSzTx/>
              <a:buFontTx/>
              <a:buNone/>
              <a:defRPr/>
            </a:pPr>
            <a:r>
              <a:rPr kumimoji="0" lang="en-US" altLang="zh-CN" sz="1100" b="0" i="0" u="none" strike="noStrike" kern="0" cap="none" spc="0" normalizeH="0" baseline="0" noProof="0" dirty="0">
                <a:ln>
                  <a:noFill/>
                </a:ln>
                <a:solidFill>
                  <a:srgbClr val="FFFFFF"/>
                </a:solidFill>
                <a:effectLst/>
                <a:uLnTx/>
                <a:uFillTx/>
                <a:latin typeface="思源黑体 CN Regular" panose="020B0500000000000000" pitchFamily="34" charset="-122"/>
                <a:ea typeface="思源黑体 CN Regular" panose="020B0500000000000000" pitchFamily="34" charset="-122"/>
                <a:cs typeface="+mn-cs"/>
              </a:rPr>
              <a:t>SI DA FANG MIAN</a:t>
            </a:r>
            <a:endParaRPr kumimoji="0" lang="en-US" altLang="zh-CN" sz="1100" b="0" i="0" u="none" strike="noStrike" kern="0" cap="none" spc="0" normalizeH="0" baseline="0" noProof="0" dirty="0">
              <a:ln>
                <a:noFill/>
              </a:ln>
              <a:solidFill>
                <a:srgbClr val="FFFFFF"/>
              </a:solidFill>
              <a:effectLst/>
              <a:uLnTx/>
              <a:uFillTx/>
              <a:latin typeface="思源黑体 CN Regular" panose="020B0500000000000000" pitchFamily="34" charset="-122"/>
              <a:ea typeface="思源黑体 CN Regular" panose="020B0500000000000000" pitchFamily="34" charset="-122"/>
            </a:endParaRPr>
          </a:p>
        </p:txBody>
      </p:sp>
      <p:grpSp>
        <p:nvGrpSpPr>
          <p:cNvPr id="5" name="组合 4"/>
          <p:cNvGrpSpPr/>
          <p:nvPr/>
        </p:nvGrpSpPr>
        <p:grpSpPr>
          <a:xfrm>
            <a:off x="684213" y="4859338"/>
            <a:ext cx="3617912" cy="1395412"/>
            <a:chOff x="684439" y="4859747"/>
            <a:chExt cx="3618230" cy="1394460"/>
          </a:xfrm>
        </p:grpSpPr>
        <p:cxnSp>
          <p:nvCxnSpPr>
            <p:cNvPr id="25640" name="直接连接符 28"/>
            <p:cNvCxnSpPr/>
            <p:nvPr/>
          </p:nvCxnSpPr>
          <p:spPr>
            <a:xfrm>
              <a:off x="684439" y="5147888"/>
              <a:ext cx="3618034" cy="0"/>
            </a:xfrm>
            <a:prstGeom prst="line">
              <a:avLst/>
            </a:prstGeom>
            <a:ln w="6350" cap="flat" cmpd="sng">
              <a:solidFill>
                <a:srgbClr val="D9D9D9"/>
              </a:solidFill>
              <a:prstDash val="solid"/>
              <a:miter/>
              <a:headEnd type="none" w="med" len="med"/>
              <a:tailEnd type="none" w="med" len="med"/>
            </a:ln>
          </p:spPr>
        </p:cxnSp>
        <p:sp>
          <p:nvSpPr>
            <p:cNvPr id="69" name="@稿定PPT实验室 出品-13-1"/>
            <p:cNvSpPr txBox="1"/>
            <p:nvPr/>
          </p:nvSpPr>
          <p:spPr>
            <a:xfrm>
              <a:off x="1799215" y="4859747"/>
              <a:ext cx="2261570" cy="245792"/>
            </a:xfrm>
            <a:prstGeom prst="rect">
              <a:avLst/>
            </a:prstGeom>
            <a:noFill/>
            <a:ln>
              <a:noFill/>
            </a:ln>
            <a:effectLst/>
          </p:spPr>
          <p:txBody>
            <a:bodyPr wrap="square" lIns="64008" tIns="32004" rIns="64008" bIns="32004" anchor="ctr" anchorCtr="0">
              <a:noAutofit/>
              <a:scene3d>
                <a:camera prst="orthographicFront"/>
                <a:lightRig rig="threePt" dir="t"/>
              </a:scene3d>
            </a:bodyPr>
            <a:lstStyle>
              <a:defPPr>
                <a:defRPr lang="zh-CN"/>
              </a:defPPr>
              <a:lvl1pPr marR="0" lvl="0" indent="0" defTabSz="913765" fontAlgn="auto">
                <a:lnSpc>
                  <a:spcPct val="100000"/>
                </a:lnSpc>
                <a:spcBef>
                  <a:spcPts val="0"/>
                </a:spcBef>
                <a:buClrTx/>
                <a:buSzPct val="25000"/>
                <a:buFontTx/>
                <a:buNone/>
                <a:defRPr kumimoji="0" sz="1600" i="0" u="none" strike="noStrike" cap="none" spc="0" normalizeH="0" baseline="0">
                  <a:ln>
                    <a:noFill/>
                  </a:ln>
                  <a:effectLst/>
                  <a:uLnTx/>
                  <a:uFillTx/>
                  <a:latin typeface="+mj-ea"/>
                  <a:ea typeface="+mj-ea"/>
                </a:defRPr>
              </a:lvl1pPr>
            </a:lstStyle>
            <a:p>
              <a:pPr marL="0" marR="0" lvl="0" indent="0" algn="r" defTabSz="913765" eaLnBrk="1" fontAlgn="auto" latinLnBrk="0" hangingPunct="1">
                <a:lnSpc>
                  <a:spcPct val="100000"/>
                </a:lnSpc>
                <a:spcBef>
                  <a:spcPts val="0"/>
                </a:spcBef>
                <a:spcAft>
                  <a:spcPts val="0"/>
                </a:spcAft>
                <a:buClrTx/>
                <a:buSzPct val="25000"/>
                <a:buFontTx/>
                <a:buNone/>
                <a:defRPr/>
              </a:pPr>
              <a:r>
                <a:rPr kumimoji="0" lang="zh-CN" altLang="en-US" sz="1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思源黑体 CN Bold" panose="020B0800000000000000" pitchFamily="34" charset="-122"/>
                  <a:ea typeface="思源黑体 CN Bold" panose="020B0800000000000000" pitchFamily="34" charset="-122"/>
                  <a:cs typeface="+mn-cs"/>
                </a:rPr>
                <a:t>工艺先进，颗粒细密</a:t>
              </a:r>
              <a:endParaRPr kumimoji="0" lang="zh-CN" altLang="en-US" sz="1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思源黑体 CN Bold" panose="020B0800000000000000" pitchFamily="34" charset="-122"/>
                <a:ea typeface="思源黑体 CN Bold" panose="020B0800000000000000" pitchFamily="34" charset="-122"/>
              </a:endParaRPr>
            </a:p>
          </p:txBody>
        </p:sp>
        <p:sp>
          <p:nvSpPr>
            <p:cNvPr id="75" name="TextBox 21"/>
            <p:cNvSpPr txBox="1"/>
            <p:nvPr/>
          </p:nvSpPr>
          <p:spPr>
            <a:xfrm>
              <a:off x="684439" y="5174072"/>
              <a:ext cx="3618230" cy="1080135"/>
            </a:xfrm>
            <a:prstGeom prst="rect">
              <a:avLst/>
            </a:prstGeom>
            <a:noFill/>
          </p:spPr>
          <p:txBody>
            <a:bodyPr wrap="square" rtlCol="0">
              <a:noAutofit/>
              <a:scene3d>
                <a:camera prst="orthographicFront"/>
                <a:lightRig rig="threePt" dir="t"/>
              </a:scene3d>
            </a:bodyPr>
            <a:lstStyle/>
            <a:p>
              <a:pPr fontAlgn="auto">
                <a:lnSpc>
                  <a:spcPct val="140000"/>
                </a:lnSpc>
              </a:pPr>
              <a:r>
                <a:rPr lang="zh-CN" altLang="zh-CN" sz="1400" spc="8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制粒工艺采用目前最先进的旋压挤出方式生产。颗粒细密、均匀、美观，同原研参比制剂具有一致性。</a:t>
              </a:r>
              <a:endParaRPr lang="zh-CN" altLang="zh-CN" sz="1400" spc="8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fontAlgn="auto">
                <a:lnSpc>
                  <a:spcPct val="140000"/>
                </a:lnSpc>
              </a:pPr>
              <a:endParaRPr lang="zh-CN" altLang="zh-CN" sz="1400" spc="8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lt"/>
              </a:endParaRPr>
            </a:p>
          </p:txBody>
        </p:sp>
      </p:grpSp>
      <p:pic>
        <p:nvPicPr>
          <p:cNvPr id="25643" name="内容占位符 4"/>
          <p:cNvPicPr>
            <a:picLocks noChangeAspect="1"/>
          </p:cNvPicPr>
          <p:nvPr>
            <p:custDataLst>
              <p:tags r:id="rId1"/>
            </p:custDataLst>
          </p:nvPr>
        </p:nvPicPr>
        <p:blipFill>
          <a:blip r:embed="rId2"/>
          <a:stretch>
            <a:fillRect/>
          </a:stretch>
        </p:blipFill>
        <p:spPr>
          <a:xfrm>
            <a:off x="9967913" y="152400"/>
            <a:ext cx="1552575" cy="1243013"/>
          </a:xfrm>
          <a:prstGeom prst="rect">
            <a:avLst/>
          </a:prstGeom>
          <a:noFill/>
          <a:ln w="9525">
            <a:noFill/>
          </a:ln>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000000"/>
                                          </p:val>
                                        </p:tav>
                                        <p:tav tm="100000">
                                          <p:val>
                                            <p:strVal val="#ppt_w"/>
                                          </p:val>
                                        </p:tav>
                                      </p:tavLst>
                                    </p:anim>
                                    <p:anim calcmode="lin" valueType="num">
                                      <p:cBhvr>
                                        <p:cTn id="8" dur="500" fill="hold"/>
                                        <p:tgtEl>
                                          <p:spTgt spid="46"/>
                                        </p:tgtEl>
                                        <p:attrNameLst>
                                          <p:attrName>ppt_h</p:attrName>
                                        </p:attrNameLst>
                                      </p:cBhvr>
                                      <p:tavLst>
                                        <p:tav tm="0">
                                          <p:val>
                                            <p:fltVal val="0.000000"/>
                                          </p:val>
                                        </p:tav>
                                        <p:tav tm="100000">
                                          <p:val>
                                            <p:strVal val="#ppt_h"/>
                                          </p:val>
                                        </p:tav>
                                      </p:tavLst>
                                    </p:anim>
                                    <p:animEffect transition="in" filter="fade">
                                      <p:cBhvr>
                                        <p:cTn id="9" dur="500"/>
                                        <p:tgtEl>
                                          <p:spTgt spid="4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500" fill="hold"/>
                                        <p:tgtEl>
                                          <p:spTgt spid="47"/>
                                        </p:tgtEl>
                                        <p:attrNameLst>
                                          <p:attrName>ppt_w</p:attrName>
                                        </p:attrNameLst>
                                      </p:cBhvr>
                                      <p:tavLst>
                                        <p:tav tm="0">
                                          <p:val>
                                            <p:fltVal val="0.000000"/>
                                          </p:val>
                                        </p:tav>
                                        <p:tav tm="100000">
                                          <p:val>
                                            <p:strVal val="#ppt_w"/>
                                          </p:val>
                                        </p:tav>
                                      </p:tavLst>
                                    </p:anim>
                                    <p:anim calcmode="lin" valueType="num">
                                      <p:cBhvr>
                                        <p:cTn id="13" dur="500" fill="hold"/>
                                        <p:tgtEl>
                                          <p:spTgt spid="47"/>
                                        </p:tgtEl>
                                        <p:attrNameLst>
                                          <p:attrName>ppt_h</p:attrName>
                                        </p:attrNameLst>
                                      </p:cBhvr>
                                      <p:tavLst>
                                        <p:tav tm="0">
                                          <p:val>
                                            <p:fltVal val="0.000000"/>
                                          </p:val>
                                        </p:tav>
                                        <p:tav tm="100000">
                                          <p:val>
                                            <p:strVal val="#ppt_h"/>
                                          </p:val>
                                        </p:tav>
                                      </p:tavLst>
                                    </p:anim>
                                    <p:animEffect transition="in" filter="fade">
                                      <p:cBhvr>
                                        <p:cTn id="14" dur="500"/>
                                        <p:tgtEl>
                                          <p:spTgt spid="4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p:cTn id="17" dur="500" fill="hold"/>
                                        <p:tgtEl>
                                          <p:spTgt spid="48"/>
                                        </p:tgtEl>
                                        <p:attrNameLst>
                                          <p:attrName>ppt_w</p:attrName>
                                        </p:attrNameLst>
                                      </p:cBhvr>
                                      <p:tavLst>
                                        <p:tav tm="0">
                                          <p:val>
                                            <p:fltVal val="0.000000"/>
                                          </p:val>
                                        </p:tav>
                                        <p:tav tm="100000">
                                          <p:val>
                                            <p:strVal val="#ppt_w"/>
                                          </p:val>
                                        </p:tav>
                                      </p:tavLst>
                                    </p:anim>
                                    <p:anim calcmode="lin" valueType="num">
                                      <p:cBhvr>
                                        <p:cTn id="18" dur="500" fill="hold"/>
                                        <p:tgtEl>
                                          <p:spTgt spid="48"/>
                                        </p:tgtEl>
                                        <p:attrNameLst>
                                          <p:attrName>ppt_h</p:attrName>
                                        </p:attrNameLst>
                                      </p:cBhvr>
                                      <p:tavLst>
                                        <p:tav tm="0">
                                          <p:val>
                                            <p:fltVal val="0.000000"/>
                                          </p:val>
                                        </p:tav>
                                        <p:tav tm="100000">
                                          <p:val>
                                            <p:strVal val="#ppt_h"/>
                                          </p:val>
                                        </p:tav>
                                      </p:tavLst>
                                    </p:anim>
                                    <p:animEffect transition="in" filter="fade">
                                      <p:cBhvr>
                                        <p:cTn id="19" dur="500"/>
                                        <p:tgtEl>
                                          <p:spTgt spid="4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00" fill="hold"/>
                                        <p:tgtEl>
                                          <p:spTgt spid="49"/>
                                        </p:tgtEl>
                                        <p:attrNameLst>
                                          <p:attrName>ppt_w</p:attrName>
                                        </p:attrNameLst>
                                      </p:cBhvr>
                                      <p:tavLst>
                                        <p:tav tm="0">
                                          <p:val>
                                            <p:fltVal val="0.000000"/>
                                          </p:val>
                                        </p:tav>
                                        <p:tav tm="100000">
                                          <p:val>
                                            <p:strVal val="#ppt_w"/>
                                          </p:val>
                                        </p:tav>
                                      </p:tavLst>
                                    </p:anim>
                                    <p:anim calcmode="lin" valueType="num">
                                      <p:cBhvr>
                                        <p:cTn id="23" dur="500" fill="hold"/>
                                        <p:tgtEl>
                                          <p:spTgt spid="49"/>
                                        </p:tgtEl>
                                        <p:attrNameLst>
                                          <p:attrName>ppt_h</p:attrName>
                                        </p:attrNameLst>
                                      </p:cBhvr>
                                      <p:tavLst>
                                        <p:tav tm="0">
                                          <p:val>
                                            <p:fltVal val="0.000000"/>
                                          </p:val>
                                        </p:tav>
                                        <p:tav tm="100000">
                                          <p:val>
                                            <p:strVal val="#ppt_h"/>
                                          </p:val>
                                        </p:tav>
                                      </p:tavLst>
                                    </p:anim>
                                    <p:animEffect transition="in" filter="fade">
                                      <p:cBhvr>
                                        <p:cTn id="24" dur="500"/>
                                        <p:tgtEl>
                                          <p:spTgt spid="4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p:cTn id="27" dur="500" fill="hold"/>
                                        <p:tgtEl>
                                          <p:spTgt spid="50"/>
                                        </p:tgtEl>
                                        <p:attrNameLst>
                                          <p:attrName>ppt_w</p:attrName>
                                        </p:attrNameLst>
                                      </p:cBhvr>
                                      <p:tavLst>
                                        <p:tav tm="0">
                                          <p:val>
                                            <p:fltVal val="0.000000"/>
                                          </p:val>
                                        </p:tav>
                                        <p:tav tm="100000">
                                          <p:val>
                                            <p:strVal val="#ppt_w"/>
                                          </p:val>
                                        </p:tav>
                                      </p:tavLst>
                                    </p:anim>
                                    <p:anim calcmode="lin" valueType="num">
                                      <p:cBhvr>
                                        <p:cTn id="28" dur="500" fill="hold"/>
                                        <p:tgtEl>
                                          <p:spTgt spid="50"/>
                                        </p:tgtEl>
                                        <p:attrNameLst>
                                          <p:attrName>ppt_h</p:attrName>
                                        </p:attrNameLst>
                                      </p:cBhvr>
                                      <p:tavLst>
                                        <p:tav tm="0">
                                          <p:val>
                                            <p:fltVal val="0.000000"/>
                                          </p:val>
                                        </p:tav>
                                        <p:tav tm="100000">
                                          <p:val>
                                            <p:strVal val="#ppt_h"/>
                                          </p:val>
                                        </p:tav>
                                      </p:tavLst>
                                    </p:anim>
                                    <p:animEffect transition="in" filter="fade">
                                      <p:cBhvr>
                                        <p:cTn id="29" dur="500"/>
                                        <p:tgtEl>
                                          <p:spTgt spid="5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 calcmode="lin" valueType="num">
                                      <p:cBhvr>
                                        <p:cTn id="32" dur="500" fill="hold"/>
                                        <p:tgtEl>
                                          <p:spTgt spid="51"/>
                                        </p:tgtEl>
                                        <p:attrNameLst>
                                          <p:attrName>ppt_w</p:attrName>
                                        </p:attrNameLst>
                                      </p:cBhvr>
                                      <p:tavLst>
                                        <p:tav tm="0">
                                          <p:val>
                                            <p:fltVal val="0.000000"/>
                                          </p:val>
                                        </p:tav>
                                        <p:tav tm="100000">
                                          <p:val>
                                            <p:strVal val="#ppt_w"/>
                                          </p:val>
                                        </p:tav>
                                      </p:tavLst>
                                    </p:anim>
                                    <p:anim calcmode="lin" valueType="num">
                                      <p:cBhvr>
                                        <p:cTn id="33" dur="500" fill="hold"/>
                                        <p:tgtEl>
                                          <p:spTgt spid="51"/>
                                        </p:tgtEl>
                                        <p:attrNameLst>
                                          <p:attrName>ppt_h</p:attrName>
                                        </p:attrNameLst>
                                      </p:cBhvr>
                                      <p:tavLst>
                                        <p:tav tm="0">
                                          <p:val>
                                            <p:fltVal val="0.000000"/>
                                          </p:val>
                                        </p:tav>
                                        <p:tav tm="100000">
                                          <p:val>
                                            <p:strVal val="#ppt_h"/>
                                          </p:val>
                                        </p:tav>
                                      </p:tavLst>
                                    </p:anim>
                                    <p:animEffect transition="in" filter="fade">
                                      <p:cBhvr>
                                        <p:cTn id="34" dur="500"/>
                                        <p:tgtEl>
                                          <p:spTgt spid="5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anim calcmode="lin" valueType="num">
                                      <p:cBhvr>
                                        <p:cTn id="37" dur="500" fill="hold"/>
                                        <p:tgtEl>
                                          <p:spTgt spid="52"/>
                                        </p:tgtEl>
                                        <p:attrNameLst>
                                          <p:attrName>ppt_w</p:attrName>
                                        </p:attrNameLst>
                                      </p:cBhvr>
                                      <p:tavLst>
                                        <p:tav tm="0">
                                          <p:val>
                                            <p:fltVal val="0.000000"/>
                                          </p:val>
                                        </p:tav>
                                        <p:tav tm="100000">
                                          <p:val>
                                            <p:strVal val="#ppt_w"/>
                                          </p:val>
                                        </p:tav>
                                      </p:tavLst>
                                    </p:anim>
                                    <p:anim calcmode="lin" valueType="num">
                                      <p:cBhvr>
                                        <p:cTn id="38" dur="500" fill="hold"/>
                                        <p:tgtEl>
                                          <p:spTgt spid="52"/>
                                        </p:tgtEl>
                                        <p:attrNameLst>
                                          <p:attrName>ppt_h</p:attrName>
                                        </p:attrNameLst>
                                      </p:cBhvr>
                                      <p:tavLst>
                                        <p:tav tm="0">
                                          <p:val>
                                            <p:fltVal val="0.000000"/>
                                          </p:val>
                                        </p:tav>
                                        <p:tav tm="100000">
                                          <p:val>
                                            <p:strVal val="#ppt_h"/>
                                          </p:val>
                                        </p:tav>
                                      </p:tavLst>
                                    </p:anim>
                                    <p:animEffect transition="in" filter="fade">
                                      <p:cBhvr>
                                        <p:cTn id="39" dur="500"/>
                                        <p:tgtEl>
                                          <p:spTgt spid="5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3"/>
                                        </p:tgtEl>
                                        <p:attrNameLst>
                                          <p:attrName>style.visibility</p:attrName>
                                        </p:attrNameLst>
                                      </p:cBhvr>
                                      <p:to>
                                        <p:strVal val="visible"/>
                                      </p:to>
                                    </p:set>
                                    <p:anim calcmode="lin" valueType="num">
                                      <p:cBhvr>
                                        <p:cTn id="42" dur="500" fill="hold"/>
                                        <p:tgtEl>
                                          <p:spTgt spid="53"/>
                                        </p:tgtEl>
                                        <p:attrNameLst>
                                          <p:attrName>ppt_w</p:attrName>
                                        </p:attrNameLst>
                                      </p:cBhvr>
                                      <p:tavLst>
                                        <p:tav tm="0">
                                          <p:val>
                                            <p:fltVal val="0.000000"/>
                                          </p:val>
                                        </p:tav>
                                        <p:tav tm="100000">
                                          <p:val>
                                            <p:strVal val="#ppt_w"/>
                                          </p:val>
                                        </p:tav>
                                      </p:tavLst>
                                    </p:anim>
                                    <p:anim calcmode="lin" valueType="num">
                                      <p:cBhvr>
                                        <p:cTn id="43" dur="500" fill="hold"/>
                                        <p:tgtEl>
                                          <p:spTgt spid="53"/>
                                        </p:tgtEl>
                                        <p:attrNameLst>
                                          <p:attrName>ppt_h</p:attrName>
                                        </p:attrNameLst>
                                      </p:cBhvr>
                                      <p:tavLst>
                                        <p:tav tm="0">
                                          <p:val>
                                            <p:fltVal val="0.000000"/>
                                          </p:val>
                                        </p:tav>
                                        <p:tav tm="100000">
                                          <p:val>
                                            <p:strVal val="#ppt_h"/>
                                          </p:val>
                                        </p:tav>
                                      </p:tavLst>
                                    </p:anim>
                                    <p:animEffect transition="in" filter="fade">
                                      <p:cBhvr>
                                        <p:cTn id="44" dur="500"/>
                                        <p:tgtEl>
                                          <p:spTgt spid="5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anim calcmode="lin" valueType="num">
                                      <p:cBhvr>
                                        <p:cTn id="47" dur="500" fill="hold"/>
                                        <p:tgtEl>
                                          <p:spTgt spid="54"/>
                                        </p:tgtEl>
                                        <p:attrNameLst>
                                          <p:attrName>ppt_w</p:attrName>
                                        </p:attrNameLst>
                                      </p:cBhvr>
                                      <p:tavLst>
                                        <p:tav tm="0">
                                          <p:val>
                                            <p:fltVal val="0.000000"/>
                                          </p:val>
                                        </p:tav>
                                        <p:tav tm="100000">
                                          <p:val>
                                            <p:strVal val="#ppt_w"/>
                                          </p:val>
                                        </p:tav>
                                      </p:tavLst>
                                    </p:anim>
                                    <p:anim calcmode="lin" valueType="num">
                                      <p:cBhvr>
                                        <p:cTn id="48" dur="500" fill="hold"/>
                                        <p:tgtEl>
                                          <p:spTgt spid="54"/>
                                        </p:tgtEl>
                                        <p:attrNameLst>
                                          <p:attrName>ppt_h</p:attrName>
                                        </p:attrNameLst>
                                      </p:cBhvr>
                                      <p:tavLst>
                                        <p:tav tm="0">
                                          <p:val>
                                            <p:fltVal val="0.000000"/>
                                          </p:val>
                                        </p:tav>
                                        <p:tav tm="100000">
                                          <p:val>
                                            <p:strVal val="#ppt_h"/>
                                          </p:val>
                                        </p:tav>
                                      </p:tavLst>
                                    </p:anim>
                                    <p:animEffect transition="in" filter="fade">
                                      <p:cBhvr>
                                        <p:cTn id="49" dur="500"/>
                                        <p:tgtEl>
                                          <p:spTgt spid="5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5"/>
                                        </p:tgtEl>
                                        <p:attrNameLst>
                                          <p:attrName>style.visibility</p:attrName>
                                        </p:attrNameLst>
                                      </p:cBhvr>
                                      <p:to>
                                        <p:strVal val="visible"/>
                                      </p:to>
                                    </p:set>
                                    <p:anim calcmode="lin" valueType="num">
                                      <p:cBhvr>
                                        <p:cTn id="52" dur="500" fill="hold"/>
                                        <p:tgtEl>
                                          <p:spTgt spid="55"/>
                                        </p:tgtEl>
                                        <p:attrNameLst>
                                          <p:attrName>ppt_w</p:attrName>
                                        </p:attrNameLst>
                                      </p:cBhvr>
                                      <p:tavLst>
                                        <p:tav tm="0">
                                          <p:val>
                                            <p:fltVal val="0.000000"/>
                                          </p:val>
                                        </p:tav>
                                        <p:tav tm="100000">
                                          <p:val>
                                            <p:strVal val="#ppt_w"/>
                                          </p:val>
                                        </p:tav>
                                      </p:tavLst>
                                    </p:anim>
                                    <p:anim calcmode="lin" valueType="num">
                                      <p:cBhvr>
                                        <p:cTn id="53" dur="500" fill="hold"/>
                                        <p:tgtEl>
                                          <p:spTgt spid="55"/>
                                        </p:tgtEl>
                                        <p:attrNameLst>
                                          <p:attrName>ppt_h</p:attrName>
                                        </p:attrNameLst>
                                      </p:cBhvr>
                                      <p:tavLst>
                                        <p:tav tm="0">
                                          <p:val>
                                            <p:fltVal val="0.000000"/>
                                          </p:val>
                                        </p:tav>
                                        <p:tav tm="100000">
                                          <p:val>
                                            <p:strVal val="#ppt_h"/>
                                          </p:val>
                                        </p:tav>
                                      </p:tavLst>
                                    </p:anim>
                                    <p:animEffect transition="in" filter="fade">
                                      <p:cBhvr>
                                        <p:cTn id="54" dur="500"/>
                                        <p:tgtEl>
                                          <p:spTgt spid="5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anim calcmode="lin" valueType="num">
                                      <p:cBhvr>
                                        <p:cTn id="57" dur="500" fill="hold"/>
                                        <p:tgtEl>
                                          <p:spTgt spid="56"/>
                                        </p:tgtEl>
                                        <p:attrNameLst>
                                          <p:attrName>ppt_w</p:attrName>
                                        </p:attrNameLst>
                                      </p:cBhvr>
                                      <p:tavLst>
                                        <p:tav tm="0">
                                          <p:val>
                                            <p:fltVal val="0.000000"/>
                                          </p:val>
                                        </p:tav>
                                        <p:tav tm="100000">
                                          <p:val>
                                            <p:strVal val="#ppt_w"/>
                                          </p:val>
                                        </p:tav>
                                      </p:tavLst>
                                    </p:anim>
                                    <p:anim calcmode="lin" valueType="num">
                                      <p:cBhvr>
                                        <p:cTn id="58" dur="500" fill="hold"/>
                                        <p:tgtEl>
                                          <p:spTgt spid="56"/>
                                        </p:tgtEl>
                                        <p:attrNameLst>
                                          <p:attrName>ppt_h</p:attrName>
                                        </p:attrNameLst>
                                      </p:cBhvr>
                                      <p:tavLst>
                                        <p:tav tm="0">
                                          <p:val>
                                            <p:fltVal val="0.000000"/>
                                          </p:val>
                                        </p:tav>
                                        <p:tav tm="100000">
                                          <p:val>
                                            <p:strVal val="#ppt_h"/>
                                          </p:val>
                                        </p:tav>
                                      </p:tavLst>
                                    </p:anim>
                                    <p:animEffect transition="in" filter="fade">
                                      <p:cBhvr>
                                        <p:cTn id="59" dur="500"/>
                                        <p:tgtEl>
                                          <p:spTgt spid="56"/>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000000"/>
                                          </p:val>
                                        </p:tav>
                                        <p:tav tm="100000">
                                          <p:val>
                                            <p:strVal val="#ppt_w"/>
                                          </p:val>
                                        </p:tav>
                                      </p:tavLst>
                                    </p:anim>
                                    <p:anim calcmode="lin" valueType="num">
                                      <p:cBhvr>
                                        <p:cTn id="63" dur="500" fill="hold"/>
                                        <p:tgtEl>
                                          <p:spTgt spid="57"/>
                                        </p:tgtEl>
                                        <p:attrNameLst>
                                          <p:attrName>ppt_h</p:attrName>
                                        </p:attrNameLst>
                                      </p:cBhvr>
                                      <p:tavLst>
                                        <p:tav tm="0">
                                          <p:val>
                                            <p:fltVal val="0.000000"/>
                                          </p:val>
                                        </p:tav>
                                        <p:tav tm="100000">
                                          <p:val>
                                            <p:strVal val="#ppt_h"/>
                                          </p:val>
                                        </p:tav>
                                      </p:tavLst>
                                    </p:anim>
                                    <p:animEffect transition="in" filter="fade">
                                      <p:cBhvr>
                                        <p:cTn id="64" dur="500"/>
                                        <p:tgtEl>
                                          <p:spTgt spid="57"/>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8"/>
                                        </p:tgtEl>
                                        <p:attrNameLst>
                                          <p:attrName>style.visibility</p:attrName>
                                        </p:attrNameLst>
                                      </p:cBhvr>
                                      <p:to>
                                        <p:strVal val="visible"/>
                                      </p:to>
                                    </p:set>
                                    <p:anim calcmode="lin" valueType="num">
                                      <p:cBhvr>
                                        <p:cTn id="67" dur="500" fill="hold"/>
                                        <p:tgtEl>
                                          <p:spTgt spid="58"/>
                                        </p:tgtEl>
                                        <p:attrNameLst>
                                          <p:attrName>ppt_w</p:attrName>
                                        </p:attrNameLst>
                                      </p:cBhvr>
                                      <p:tavLst>
                                        <p:tav tm="0">
                                          <p:val>
                                            <p:fltVal val="0.000000"/>
                                          </p:val>
                                        </p:tav>
                                        <p:tav tm="100000">
                                          <p:val>
                                            <p:strVal val="#ppt_w"/>
                                          </p:val>
                                        </p:tav>
                                      </p:tavLst>
                                    </p:anim>
                                    <p:anim calcmode="lin" valueType="num">
                                      <p:cBhvr>
                                        <p:cTn id="68" dur="500" fill="hold"/>
                                        <p:tgtEl>
                                          <p:spTgt spid="58"/>
                                        </p:tgtEl>
                                        <p:attrNameLst>
                                          <p:attrName>ppt_h</p:attrName>
                                        </p:attrNameLst>
                                      </p:cBhvr>
                                      <p:tavLst>
                                        <p:tav tm="0">
                                          <p:val>
                                            <p:fltVal val="0.000000"/>
                                          </p:val>
                                        </p:tav>
                                        <p:tav tm="100000">
                                          <p:val>
                                            <p:strVal val="#ppt_h"/>
                                          </p:val>
                                        </p:tav>
                                      </p:tavLst>
                                    </p:anim>
                                    <p:animEffect transition="in" filter="fade">
                                      <p:cBhvr>
                                        <p:cTn id="69" dur="500"/>
                                        <p:tgtEl>
                                          <p:spTgt spid="58"/>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59"/>
                                        </p:tgtEl>
                                        <p:attrNameLst>
                                          <p:attrName>style.visibility</p:attrName>
                                        </p:attrNameLst>
                                      </p:cBhvr>
                                      <p:to>
                                        <p:strVal val="visible"/>
                                      </p:to>
                                    </p:set>
                                    <p:anim calcmode="lin" valueType="num">
                                      <p:cBhvr>
                                        <p:cTn id="72" dur="500" fill="hold"/>
                                        <p:tgtEl>
                                          <p:spTgt spid="59"/>
                                        </p:tgtEl>
                                        <p:attrNameLst>
                                          <p:attrName>ppt_w</p:attrName>
                                        </p:attrNameLst>
                                      </p:cBhvr>
                                      <p:tavLst>
                                        <p:tav tm="0">
                                          <p:val>
                                            <p:fltVal val="0.000000"/>
                                          </p:val>
                                        </p:tav>
                                        <p:tav tm="100000">
                                          <p:val>
                                            <p:strVal val="#ppt_w"/>
                                          </p:val>
                                        </p:tav>
                                      </p:tavLst>
                                    </p:anim>
                                    <p:anim calcmode="lin" valueType="num">
                                      <p:cBhvr>
                                        <p:cTn id="73" dur="500" fill="hold"/>
                                        <p:tgtEl>
                                          <p:spTgt spid="59"/>
                                        </p:tgtEl>
                                        <p:attrNameLst>
                                          <p:attrName>ppt_h</p:attrName>
                                        </p:attrNameLst>
                                      </p:cBhvr>
                                      <p:tavLst>
                                        <p:tav tm="0">
                                          <p:val>
                                            <p:fltVal val="0.000000"/>
                                          </p:val>
                                        </p:tav>
                                        <p:tav tm="100000">
                                          <p:val>
                                            <p:strVal val="#ppt_h"/>
                                          </p:val>
                                        </p:tav>
                                      </p:tavLst>
                                    </p:anim>
                                    <p:animEffect transition="in" filter="fade">
                                      <p:cBhvr>
                                        <p:cTn id="74" dur="500"/>
                                        <p:tgtEl>
                                          <p:spTgt spid="59"/>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60"/>
                                        </p:tgtEl>
                                        <p:attrNameLst>
                                          <p:attrName>style.visibility</p:attrName>
                                        </p:attrNameLst>
                                      </p:cBhvr>
                                      <p:to>
                                        <p:strVal val="visible"/>
                                      </p:to>
                                    </p:set>
                                    <p:anim calcmode="lin" valueType="num">
                                      <p:cBhvr>
                                        <p:cTn id="77" dur="500" fill="hold"/>
                                        <p:tgtEl>
                                          <p:spTgt spid="60"/>
                                        </p:tgtEl>
                                        <p:attrNameLst>
                                          <p:attrName>ppt_w</p:attrName>
                                        </p:attrNameLst>
                                      </p:cBhvr>
                                      <p:tavLst>
                                        <p:tav tm="0">
                                          <p:val>
                                            <p:fltVal val="0.000000"/>
                                          </p:val>
                                        </p:tav>
                                        <p:tav tm="100000">
                                          <p:val>
                                            <p:strVal val="#ppt_w"/>
                                          </p:val>
                                        </p:tav>
                                      </p:tavLst>
                                    </p:anim>
                                    <p:anim calcmode="lin" valueType="num">
                                      <p:cBhvr>
                                        <p:cTn id="78" dur="500" fill="hold"/>
                                        <p:tgtEl>
                                          <p:spTgt spid="60"/>
                                        </p:tgtEl>
                                        <p:attrNameLst>
                                          <p:attrName>ppt_h</p:attrName>
                                        </p:attrNameLst>
                                      </p:cBhvr>
                                      <p:tavLst>
                                        <p:tav tm="0">
                                          <p:val>
                                            <p:fltVal val="0.000000"/>
                                          </p:val>
                                        </p:tav>
                                        <p:tav tm="100000">
                                          <p:val>
                                            <p:strVal val="#ppt_h"/>
                                          </p:val>
                                        </p:tav>
                                      </p:tavLst>
                                    </p:anim>
                                    <p:animEffect transition="in" filter="fade">
                                      <p:cBhvr>
                                        <p:cTn id="79" dur="500"/>
                                        <p:tgtEl>
                                          <p:spTgt spid="60"/>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61"/>
                                        </p:tgtEl>
                                        <p:attrNameLst>
                                          <p:attrName>style.visibility</p:attrName>
                                        </p:attrNameLst>
                                      </p:cBhvr>
                                      <p:to>
                                        <p:strVal val="visible"/>
                                      </p:to>
                                    </p:set>
                                    <p:anim calcmode="lin" valueType="num">
                                      <p:cBhvr>
                                        <p:cTn id="82" dur="500" fill="hold"/>
                                        <p:tgtEl>
                                          <p:spTgt spid="61"/>
                                        </p:tgtEl>
                                        <p:attrNameLst>
                                          <p:attrName>ppt_w</p:attrName>
                                        </p:attrNameLst>
                                      </p:cBhvr>
                                      <p:tavLst>
                                        <p:tav tm="0">
                                          <p:val>
                                            <p:fltVal val="0.000000"/>
                                          </p:val>
                                        </p:tav>
                                        <p:tav tm="100000">
                                          <p:val>
                                            <p:strVal val="#ppt_w"/>
                                          </p:val>
                                        </p:tav>
                                      </p:tavLst>
                                    </p:anim>
                                    <p:anim calcmode="lin" valueType="num">
                                      <p:cBhvr>
                                        <p:cTn id="83" dur="500" fill="hold"/>
                                        <p:tgtEl>
                                          <p:spTgt spid="61"/>
                                        </p:tgtEl>
                                        <p:attrNameLst>
                                          <p:attrName>ppt_h</p:attrName>
                                        </p:attrNameLst>
                                      </p:cBhvr>
                                      <p:tavLst>
                                        <p:tav tm="0">
                                          <p:val>
                                            <p:fltVal val="0.000000"/>
                                          </p:val>
                                        </p:tav>
                                        <p:tav tm="100000">
                                          <p:val>
                                            <p:strVal val="#ppt_h"/>
                                          </p:val>
                                        </p:tav>
                                      </p:tavLst>
                                    </p:anim>
                                    <p:animEffect transition="in" filter="fade">
                                      <p:cBhvr>
                                        <p:cTn id="84" dur="500"/>
                                        <p:tgtEl>
                                          <p:spTgt spid="61"/>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62"/>
                                        </p:tgtEl>
                                        <p:attrNameLst>
                                          <p:attrName>style.visibility</p:attrName>
                                        </p:attrNameLst>
                                      </p:cBhvr>
                                      <p:to>
                                        <p:strVal val="visible"/>
                                      </p:to>
                                    </p:set>
                                    <p:anim calcmode="lin" valueType="num">
                                      <p:cBhvr>
                                        <p:cTn id="87" dur="500" fill="hold"/>
                                        <p:tgtEl>
                                          <p:spTgt spid="62"/>
                                        </p:tgtEl>
                                        <p:attrNameLst>
                                          <p:attrName>ppt_w</p:attrName>
                                        </p:attrNameLst>
                                      </p:cBhvr>
                                      <p:tavLst>
                                        <p:tav tm="0">
                                          <p:val>
                                            <p:fltVal val="0.000000"/>
                                          </p:val>
                                        </p:tav>
                                        <p:tav tm="100000">
                                          <p:val>
                                            <p:strVal val="#ppt_w"/>
                                          </p:val>
                                        </p:tav>
                                      </p:tavLst>
                                    </p:anim>
                                    <p:anim calcmode="lin" valueType="num">
                                      <p:cBhvr>
                                        <p:cTn id="88" dur="500" fill="hold"/>
                                        <p:tgtEl>
                                          <p:spTgt spid="62"/>
                                        </p:tgtEl>
                                        <p:attrNameLst>
                                          <p:attrName>ppt_h</p:attrName>
                                        </p:attrNameLst>
                                      </p:cBhvr>
                                      <p:tavLst>
                                        <p:tav tm="0">
                                          <p:val>
                                            <p:fltVal val="0.000000"/>
                                          </p:val>
                                        </p:tav>
                                        <p:tav tm="100000">
                                          <p:val>
                                            <p:strVal val="#ppt_h"/>
                                          </p:val>
                                        </p:tav>
                                      </p:tavLst>
                                    </p:anim>
                                    <p:animEffect transition="in" filter="fade">
                                      <p:cBhvr>
                                        <p:cTn id="89" dur="500"/>
                                        <p:tgtEl>
                                          <p:spTgt spid="62"/>
                                        </p:tgtEl>
                                      </p:cBhvr>
                                    </p:animEffect>
                                  </p:childTnLst>
                                </p:cTn>
                              </p:par>
                              <p:par>
                                <p:cTn id="90" presetID="53" presetClass="entr" presetSubtype="16" fill="hold" grpId="0" nodeType="withEffect" nodePh="1">
                                  <p:stCondLst>
                                    <p:cond delay="0"/>
                                  </p:stCondLst>
                                  <p:endCondLst>
                                    <p:cond evt="begin" delay="0">
                                      <p:tn val="90"/>
                                    </p:cond>
                                  </p:endCondLst>
                                  <p:childTnLst>
                                    <p:set>
                                      <p:cBhvr>
                                        <p:cTn id="91" dur="1" fill="hold">
                                          <p:stCondLst>
                                            <p:cond delay="0"/>
                                          </p:stCondLst>
                                        </p:cTn>
                                        <p:tgtEl>
                                          <p:spTgt spid="64"/>
                                        </p:tgtEl>
                                        <p:attrNameLst>
                                          <p:attrName>style.visibility</p:attrName>
                                        </p:attrNameLst>
                                      </p:cBhvr>
                                      <p:to>
                                        <p:strVal val="visible"/>
                                      </p:to>
                                    </p:set>
                                    <p:anim calcmode="lin" valueType="num">
                                      <p:cBhvr>
                                        <p:cTn id="92" dur="500" fill="hold"/>
                                        <p:tgtEl>
                                          <p:spTgt spid="64"/>
                                        </p:tgtEl>
                                        <p:attrNameLst>
                                          <p:attrName>ppt_w</p:attrName>
                                        </p:attrNameLst>
                                      </p:cBhvr>
                                      <p:tavLst>
                                        <p:tav tm="0">
                                          <p:val>
                                            <p:fltVal val="0.000000"/>
                                          </p:val>
                                        </p:tav>
                                        <p:tav tm="100000">
                                          <p:val>
                                            <p:strVal val="#ppt_w"/>
                                          </p:val>
                                        </p:tav>
                                      </p:tavLst>
                                    </p:anim>
                                    <p:anim calcmode="lin" valueType="num">
                                      <p:cBhvr>
                                        <p:cTn id="93" dur="500" fill="hold"/>
                                        <p:tgtEl>
                                          <p:spTgt spid="64"/>
                                        </p:tgtEl>
                                        <p:attrNameLst>
                                          <p:attrName>ppt_h</p:attrName>
                                        </p:attrNameLst>
                                      </p:cBhvr>
                                      <p:tavLst>
                                        <p:tav tm="0">
                                          <p:val>
                                            <p:fltVal val="0.000000"/>
                                          </p:val>
                                        </p:tav>
                                        <p:tav tm="100000">
                                          <p:val>
                                            <p:strVal val="#ppt_h"/>
                                          </p:val>
                                        </p:tav>
                                      </p:tavLst>
                                    </p:anim>
                                    <p:animEffect transition="in" filter="fade">
                                      <p:cBhvr>
                                        <p:cTn id="94" dur="500"/>
                                        <p:tgtEl>
                                          <p:spTgt spid="64"/>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65"/>
                                        </p:tgtEl>
                                        <p:attrNameLst>
                                          <p:attrName>style.visibility</p:attrName>
                                        </p:attrNameLst>
                                      </p:cBhvr>
                                      <p:to>
                                        <p:strVal val="visible"/>
                                      </p:to>
                                    </p:set>
                                    <p:anim calcmode="lin" valueType="num">
                                      <p:cBhvr>
                                        <p:cTn id="97" dur="500" fill="hold"/>
                                        <p:tgtEl>
                                          <p:spTgt spid="65"/>
                                        </p:tgtEl>
                                        <p:attrNameLst>
                                          <p:attrName>ppt_w</p:attrName>
                                        </p:attrNameLst>
                                      </p:cBhvr>
                                      <p:tavLst>
                                        <p:tav tm="0">
                                          <p:val>
                                            <p:fltVal val="0.000000"/>
                                          </p:val>
                                        </p:tav>
                                        <p:tav tm="100000">
                                          <p:val>
                                            <p:strVal val="#ppt_w"/>
                                          </p:val>
                                        </p:tav>
                                      </p:tavLst>
                                    </p:anim>
                                    <p:anim calcmode="lin" valueType="num">
                                      <p:cBhvr>
                                        <p:cTn id="98" dur="500" fill="hold"/>
                                        <p:tgtEl>
                                          <p:spTgt spid="65"/>
                                        </p:tgtEl>
                                        <p:attrNameLst>
                                          <p:attrName>ppt_h</p:attrName>
                                        </p:attrNameLst>
                                      </p:cBhvr>
                                      <p:tavLst>
                                        <p:tav tm="0">
                                          <p:val>
                                            <p:fltVal val="0.000000"/>
                                          </p:val>
                                        </p:tav>
                                        <p:tav tm="100000">
                                          <p:val>
                                            <p:strVal val="#ppt_h"/>
                                          </p:val>
                                        </p:tav>
                                      </p:tavLst>
                                    </p:anim>
                                    <p:animEffect transition="in" filter="fade">
                                      <p:cBhvr>
                                        <p:cTn id="99" dur="500"/>
                                        <p:tgtEl>
                                          <p:spTgt spid="65"/>
                                        </p:tgtEl>
                                      </p:cBhvr>
                                    </p:animEffect>
                                  </p:childTnLst>
                                </p:cTn>
                              </p:par>
                              <p:par>
                                <p:cTn id="100" presetID="53" presetClass="entr" presetSubtype="16" fill="hold" grpId="0" nodeType="withEffect" nodePh="1">
                                  <p:stCondLst>
                                    <p:cond delay="0"/>
                                  </p:stCondLst>
                                  <p:endCondLst>
                                    <p:cond evt="begin" delay="0">
                                      <p:tn val="100"/>
                                    </p:cond>
                                  </p:endCondLst>
                                  <p:childTnLst>
                                    <p:set>
                                      <p:cBhvr>
                                        <p:cTn id="101" dur="1" fill="hold">
                                          <p:stCondLst>
                                            <p:cond delay="0"/>
                                          </p:stCondLst>
                                        </p:cTn>
                                        <p:tgtEl>
                                          <p:spTgt spid="66"/>
                                        </p:tgtEl>
                                        <p:attrNameLst>
                                          <p:attrName>style.visibility</p:attrName>
                                        </p:attrNameLst>
                                      </p:cBhvr>
                                      <p:to>
                                        <p:strVal val="visible"/>
                                      </p:to>
                                    </p:set>
                                    <p:anim calcmode="lin" valueType="num">
                                      <p:cBhvr>
                                        <p:cTn id="102" dur="500" fill="hold"/>
                                        <p:tgtEl>
                                          <p:spTgt spid="66"/>
                                        </p:tgtEl>
                                        <p:attrNameLst>
                                          <p:attrName>ppt_w</p:attrName>
                                        </p:attrNameLst>
                                      </p:cBhvr>
                                      <p:tavLst>
                                        <p:tav tm="0">
                                          <p:val>
                                            <p:fltVal val="0.000000"/>
                                          </p:val>
                                        </p:tav>
                                        <p:tav tm="100000">
                                          <p:val>
                                            <p:strVal val="#ppt_w"/>
                                          </p:val>
                                        </p:tav>
                                      </p:tavLst>
                                    </p:anim>
                                    <p:anim calcmode="lin" valueType="num">
                                      <p:cBhvr>
                                        <p:cTn id="103" dur="500" fill="hold"/>
                                        <p:tgtEl>
                                          <p:spTgt spid="66"/>
                                        </p:tgtEl>
                                        <p:attrNameLst>
                                          <p:attrName>ppt_h</p:attrName>
                                        </p:attrNameLst>
                                      </p:cBhvr>
                                      <p:tavLst>
                                        <p:tav tm="0">
                                          <p:val>
                                            <p:fltVal val="0.000000"/>
                                          </p:val>
                                        </p:tav>
                                        <p:tav tm="100000">
                                          <p:val>
                                            <p:strVal val="#ppt_h"/>
                                          </p:val>
                                        </p:tav>
                                      </p:tavLst>
                                    </p:anim>
                                    <p:animEffect transition="in" filter="fade">
                                      <p:cBhvr>
                                        <p:cTn id="104" dur="500"/>
                                        <p:tgtEl>
                                          <p:spTgt spid="66"/>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67"/>
                                        </p:tgtEl>
                                        <p:attrNameLst>
                                          <p:attrName>style.visibility</p:attrName>
                                        </p:attrNameLst>
                                      </p:cBhvr>
                                      <p:to>
                                        <p:strVal val="visible"/>
                                      </p:to>
                                    </p:set>
                                    <p:anim calcmode="lin" valueType="num">
                                      <p:cBhvr>
                                        <p:cTn id="107" dur="500" fill="hold"/>
                                        <p:tgtEl>
                                          <p:spTgt spid="67"/>
                                        </p:tgtEl>
                                        <p:attrNameLst>
                                          <p:attrName>ppt_w</p:attrName>
                                        </p:attrNameLst>
                                      </p:cBhvr>
                                      <p:tavLst>
                                        <p:tav tm="0">
                                          <p:val>
                                            <p:fltVal val="0.000000"/>
                                          </p:val>
                                        </p:tav>
                                        <p:tav tm="100000">
                                          <p:val>
                                            <p:strVal val="#ppt_w"/>
                                          </p:val>
                                        </p:tav>
                                      </p:tavLst>
                                    </p:anim>
                                    <p:anim calcmode="lin" valueType="num">
                                      <p:cBhvr>
                                        <p:cTn id="108" dur="500" fill="hold"/>
                                        <p:tgtEl>
                                          <p:spTgt spid="67"/>
                                        </p:tgtEl>
                                        <p:attrNameLst>
                                          <p:attrName>ppt_h</p:attrName>
                                        </p:attrNameLst>
                                      </p:cBhvr>
                                      <p:tavLst>
                                        <p:tav tm="0">
                                          <p:val>
                                            <p:fltVal val="0.000000"/>
                                          </p:val>
                                        </p:tav>
                                        <p:tav tm="100000">
                                          <p:val>
                                            <p:strVal val="#ppt_h"/>
                                          </p:val>
                                        </p:tav>
                                      </p:tavLst>
                                    </p:anim>
                                    <p:animEffect transition="in" filter="fade">
                                      <p:cBhvr>
                                        <p:cTn id="109" dur="500"/>
                                        <p:tgtEl>
                                          <p:spTgt spid="67"/>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74"/>
                                        </p:tgtEl>
                                        <p:attrNameLst>
                                          <p:attrName>style.visibility</p:attrName>
                                        </p:attrNameLst>
                                      </p:cBhvr>
                                      <p:to>
                                        <p:strVal val="visible"/>
                                      </p:to>
                                    </p:set>
                                    <p:anim calcmode="lin" valueType="num">
                                      <p:cBhvr>
                                        <p:cTn id="112" dur="500" fill="hold"/>
                                        <p:tgtEl>
                                          <p:spTgt spid="74"/>
                                        </p:tgtEl>
                                        <p:attrNameLst>
                                          <p:attrName>ppt_w</p:attrName>
                                        </p:attrNameLst>
                                      </p:cBhvr>
                                      <p:tavLst>
                                        <p:tav tm="0">
                                          <p:val>
                                            <p:fltVal val="0.000000"/>
                                          </p:val>
                                        </p:tav>
                                        <p:tav tm="100000">
                                          <p:val>
                                            <p:strVal val="#ppt_w"/>
                                          </p:val>
                                        </p:tav>
                                      </p:tavLst>
                                    </p:anim>
                                    <p:anim calcmode="lin" valueType="num">
                                      <p:cBhvr>
                                        <p:cTn id="113" dur="500" fill="hold"/>
                                        <p:tgtEl>
                                          <p:spTgt spid="74"/>
                                        </p:tgtEl>
                                        <p:attrNameLst>
                                          <p:attrName>ppt_h</p:attrName>
                                        </p:attrNameLst>
                                      </p:cBhvr>
                                      <p:tavLst>
                                        <p:tav tm="0">
                                          <p:val>
                                            <p:fltVal val="0.000000"/>
                                          </p:val>
                                        </p:tav>
                                        <p:tav tm="100000">
                                          <p:val>
                                            <p:strVal val="#ppt_h"/>
                                          </p:val>
                                        </p:tav>
                                      </p:tavLst>
                                    </p:anim>
                                    <p:animEffect transition="in" filter="fade">
                                      <p:cBhvr>
                                        <p:cTn id="114" dur="500"/>
                                        <p:tgtEl>
                                          <p:spTgt spid="74"/>
                                        </p:tgtEl>
                                      </p:cBhvr>
                                    </p:animEffect>
                                  </p:childTnLst>
                                </p:cTn>
                              </p:par>
                            </p:childTnLst>
                          </p:cTn>
                        </p:par>
                        <p:par>
                          <p:cTn id="115" fill="hold">
                            <p:stCondLst>
                              <p:cond delay="500"/>
                            </p:stCondLst>
                            <p:childTnLst>
                              <p:par>
                                <p:cTn id="116" presetID="22" presetClass="entr" presetSubtype="4" fill="hold" nodeType="afterEffect">
                                  <p:stCondLst>
                                    <p:cond delay="0"/>
                                  </p:stCondLst>
                                  <p:childTnLst>
                                    <p:set>
                                      <p:cBhvr>
                                        <p:cTn id="117" dur="1" fill="hold">
                                          <p:stCondLst>
                                            <p:cond delay="0"/>
                                          </p:stCondLst>
                                        </p:cTn>
                                        <p:tgtEl>
                                          <p:spTgt spid="2"/>
                                        </p:tgtEl>
                                        <p:attrNameLst>
                                          <p:attrName>style.visibility</p:attrName>
                                        </p:attrNameLst>
                                      </p:cBhvr>
                                      <p:to>
                                        <p:strVal val="visible"/>
                                      </p:to>
                                    </p:set>
                                    <p:animEffect transition="in" filter="wipe(down)">
                                      <p:cBhvr>
                                        <p:cTn id="118" dur="500"/>
                                        <p:tgtEl>
                                          <p:spTgt spid="2"/>
                                        </p:tgtEl>
                                      </p:cBhvr>
                                    </p:animEffect>
                                  </p:childTnLst>
                                </p:cTn>
                              </p:par>
                            </p:childTnLst>
                          </p:cTn>
                        </p:par>
                        <p:par>
                          <p:cTn id="119" fill="hold">
                            <p:stCondLst>
                              <p:cond delay="1000"/>
                            </p:stCondLst>
                            <p:childTnLst>
                              <p:par>
                                <p:cTn id="120" presetID="22" presetClass="entr" presetSubtype="4" fill="hold" nodeType="afterEffect">
                                  <p:stCondLst>
                                    <p:cond delay="0"/>
                                  </p:stCondLst>
                                  <p:childTnLst>
                                    <p:set>
                                      <p:cBhvr>
                                        <p:cTn id="121" dur="1" fill="hold">
                                          <p:stCondLst>
                                            <p:cond delay="0"/>
                                          </p:stCondLst>
                                        </p:cTn>
                                        <p:tgtEl>
                                          <p:spTgt spid="3"/>
                                        </p:tgtEl>
                                        <p:attrNameLst>
                                          <p:attrName>style.visibility</p:attrName>
                                        </p:attrNameLst>
                                      </p:cBhvr>
                                      <p:to>
                                        <p:strVal val="visible"/>
                                      </p:to>
                                    </p:set>
                                    <p:animEffect transition="in" filter="wipe(down)">
                                      <p:cBhvr>
                                        <p:cTn id="122" dur="500"/>
                                        <p:tgtEl>
                                          <p:spTgt spid="3"/>
                                        </p:tgtEl>
                                      </p:cBhvr>
                                    </p:animEffect>
                                  </p:childTnLst>
                                </p:cTn>
                              </p:par>
                            </p:childTnLst>
                          </p:cTn>
                        </p:par>
                        <p:par>
                          <p:cTn id="123" fill="hold">
                            <p:stCondLst>
                              <p:cond delay="1500"/>
                            </p:stCondLst>
                            <p:childTnLst>
                              <p:par>
                                <p:cTn id="124" presetID="22" presetClass="entr" presetSubtype="4" fill="hold" nodeType="afterEffect">
                                  <p:stCondLst>
                                    <p:cond delay="0"/>
                                  </p:stCondLst>
                                  <p:childTnLst>
                                    <p:set>
                                      <p:cBhvr>
                                        <p:cTn id="125" dur="1" fill="hold">
                                          <p:stCondLst>
                                            <p:cond delay="0"/>
                                          </p:stCondLst>
                                        </p:cTn>
                                        <p:tgtEl>
                                          <p:spTgt spid="4"/>
                                        </p:tgtEl>
                                        <p:attrNameLst>
                                          <p:attrName>style.visibility</p:attrName>
                                        </p:attrNameLst>
                                      </p:cBhvr>
                                      <p:to>
                                        <p:strVal val="visible"/>
                                      </p:to>
                                    </p:set>
                                    <p:animEffect transition="in" filter="wipe(down)">
                                      <p:cBhvr>
                                        <p:cTn id="126" dur="500"/>
                                        <p:tgtEl>
                                          <p:spTgt spid="4"/>
                                        </p:tgtEl>
                                      </p:cBhvr>
                                    </p:animEffect>
                                  </p:childTnLst>
                                </p:cTn>
                              </p:par>
                            </p:childTnLst>
                          </p:cTn>
                        </p:par>
                        <p:par>
                          <p:cTn id="127" fill="hold">
                            <p:stCondLst>
                              <p:cond delay="2000"/>
                            </p:stCondLst>
                            <p:childTnLst>
                              <p:par>
                                <p:cTn id="128" presetID="22" presetClass="entr" presetSubtype="4" fill="hold" nodeType="afterEffect">
                                  <p:stCondLst>
                                    <p:cond delay="0"/>
                                  </p:stCondLst>
                                  <p:childTnLst>
                                    <p:set>
                                      <p:cBhvr>
                                        <p:cTn id="129" dur="1" fill="hold">
                                          <p:stCondLst>
                                            <p:cond delay="0"/>
                                          </p:stCondLst>
                                        </p:cTn>
                                        <p:tgtEl>
                                          <p:spTgt spid="5"/>
                                        </p:tgtEl>
                                        <p:attrNameLst>
                                          <p:attrName>style.visibility</p:attrName>
                                        </p:attrNameLst>
                                      </p:cBhvr>
                                      <p:to>
                                        <p:strVal val="visible"/>
                                      </p:to>
                                    </p:set>
                                    <p:animEffect transition="in" filter="wipe(down)">
                                      <p:cBhvr>
                                        <p:cTn id="1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ldLvl="0" animBg="1"/>
      <p:bldP spid="47" grpId="0" bldLvl="0" animBg="1"/>
      <p:bldP spid="48" grpId="0" bldLvl="0" animBg="1"/>
      <p:bldP spid="49" grpId="0" bldLvl="0" animBg="1"/>
      <p:bldP spid="50" grpId="0" bldLvl="0" animBg="1"/>
      <p:bldP spid="51" grpId="0" bldLvl="0" animBg="1"/>
      <p:bldP spid="52" grpId="0" bldLvl="0" animBg="1"/>
      <p:bldP spid="53" grpId="0" bldLvl="0" animBg="1"/>
      <p:bldP spid="54" grpId="0" bldLvl="0" animBg="1"/>
      <p:bldP spid="55" grpId="0" bldLvl="0" animBg="1"/>
      <p:bldP spid="56" grpId="0" bldLvl="0" animBg="1"/>
      <p:bldP spid="57" grpId="0" bldLvl="0" animBg="1"/>
      <p:bldP spid="58" grpId="0" animBg="1"/>
      <p:bldP spid="59" grpId="0" bldLvl="0" animBg="1"/>
      <p:bldP spid="60" grpId="0" animBg="1"/>
      <p:bldP spid="61" grpId="0" animBg="1"/>
      <p:bldP spid="62" grpId="0" animBg="1"/>
      <p:bldP spid="64" grpId="0"/>
      <p:bldP spid="65" grpId="0" bldLvl="0" animBg="1"/>
      <p:bldP spid="66" grpId="0" bldLvl="0" animBg="1"/>
      <p:bldP spid="67" grpId="0"/>
      <p:bldP spid="74"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等腰三角形 3"/>
          <p:cNvSpPr/>
          <p:nvPr/>
        </p:nvSpPr>
        <p:spPr>
          <a:xfrm rot="16200000" flipV="1">
            <a:off x="-1729581" y="1729581"/>
            <a:ext cx="6858000" cy="3398838"/>
          </a:xfrm>
          <a:prstGeom prst="triangle">
            <a:avLst/>
          </a:prstGeom>
          <a:gradFill>
            <a:gsLst>
              <a:gs pos="1000">
                <a:srgbClr val="D51C2C"/>
              </a:gs>
              <a:gs pos="100000">
                <a:srgbClr val="A41B21"/>
              </a:gs>
            </a:gsLst>
            <a:lin ang="5400000" scaled="0"/>
          </a:gradFill>
          <a:ln>
            <a:noFill/>
          </a:ln>
          <a:effectLst>
            <a:outerShdw blurRad="203200" dist="38100" sx="108000" sy="108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45" name="任意多边形: 形状 44"/>
          <p:cNvSpPr/>
          <p:nvPr/>
        </p:nvSpPr>
        <p:spPr>
          <a:xfrm rot="13562737" flipV="1">
            <a:off x="-149225" y="-1635125"/>
            <a:ext cx="2568575" cy="4648200"/>
          </a:xfrm>
          <a:custGeom>
            <a:avLst/>
            <a:gdLst>
              <a:gd name="connsiteX0" fmla="*/ 2567882 w 2567882"/>
              <a:gd name="connsiteY0" fmla="*/ 2663360 h 4648754"/>
              <a:gd name="connsiteX1" fmla="*/ 0 w 2567882"/>
              <a:gd name="connsiteY1" fmla="*/ 0 h 4648754"/>
              <a:gd name="connsiteX2" fmla="*/ 0 w 2567882"/>
              <a:gd name="connsiteY2" fmla="*/ 4648754 h 4648754"/>
              <a:gd name="connsiteX3" fmla="*/ 508668 w 2567882"/>
              <a:gd name="connsiteY3" fmla="*/ 4648754 h 4648754"/>
            </a:gdLst>
            <a:ahLst/>
            <a:cxnLst>
              <a:cxn ang="0">
                <a:pos x="connsiteX0" y="connsiteY0"/>
              </a:cxn>
              <a:cxn ang="0">
                <a:pos x="connsiteX1" y="connsiteY1"/>
              </a:cxn>
              <a:cxn ang="0">
                <a:pos x="connsiteX2" y="connsiteY2"/>
              </a:cxn>
              <a:cxn ang="0">
                <a:pos x="connsiteX3" y="connsiteY3"/>
              </a:cxn>
            </a:cxnLst>
            <a:rect l="l" t="t" r="r" b="b"/>
            <a:pathLst>
              <a:path w="2567882" h="4648754">
                <a:moveTo>
                  <a:pt x="2567882" y="2663360"/>
                </a:moveTo>
                <a:lnTo>
                  <a:pt x="0" y="0"/>
                </a:lnTo>
                <a:lnTo>
                  <a:pt x="0" y="4648754"/>
                </a:lnTo>
                <a:lnTo>
                  <a:pt x="508668" y="4648754"/>
                </a:lnTo>
                <a:close/>
              </a:path>
            </a:pathLst>
          </a:custGeom>
          <a:gradFill>
            <a:gsLst>
              <a:gs pos="1000">
                <a:srgbClr val="D51C2C"/>
              </a:gs>
              <a:gs pos="100000">
                <a:srgbClr val="A41B21"/>
              </a:gs>
            </a:gsLst>
            <a:lin ang="5400000" scaled="0"/>
          </a:gradFill>
          <a:ln>
            <a:noFill/>
          </a:ln>
          <a:effectLst>
            <a:outerShdw blurRad="165100" dist="38100" sx="114000" sy="114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47" name="任意多边形: 形状 46"/>
          <p:cNvSpPr/>
          <p:nvPr/>
        </p:nvSpPr>
        <p:spPr>
          <a:xfrm rot="18976625" flipH="1" flipV="1">
            <a:off x="-185737" y="3910013"/>
            <a:ext cx="2597150" cy="4465638"/>
          </a:xfrm>
          <a:custGeom>
            <a:avLst/>
            <a:gdLst>
              <a:gd name="connsiteX0" fmla="*/ 0 w 2597924"/>
              <a:gd name="connsiteY0" fmla="*/ 4464750 h 4464750"/>
              <a:gd name="connsiteX1" fmla="*/ 0 w 2597924"/>
              <a:gd name="connsiteY1" fmla="*/ 0 h 4464750"/>
              <a:gd name="connsiteX2" fmla="*/ 2597924 w 2597924"/>
              <a:gd name="connsiteY2" fmla="*/ 2484620 h 4464750"/>
              <a:gd name="connsiteX3" fmla="*/ 704155 w 2597924"/>
              <a:gd name="connsiteY3" fmla="*/ 4464750 h 4464750"/>
            </a:gdLst>
            <a:ahLst/>
            <a:cxnLst>
              <a:cxn ang="0">
                <a:pos x="connsiteX0" y="connsiteY0"/>
              </a:cxn>
              <a:cxn ang="0">
                <a:pos x="connsiteX1" y="connsiteY1"/>
              </a:cxn>
              <a:cxn ang="0">
                <a:pos x="connsiteX2" y="connsiteY2"/>
              </a:cxn>
              <a:cxn ang="0">
                <a:pos x="connsiteX3" y="connsiteY3"/>
              </a:cxn>
            </a:cxnLst>
            <a:rect l="l" t="t" r="r" b="b"/>
            <a:pathLst>
              <a:path w="2597924" h="4464750">
                <a:moveTo>
                  <a:pt x="0" y="4464750"/>
                </a:moveTo>
                <a:lnTo>
                  <a:pt x="0" y="0"/>
                </a:lnTo>
                <a:lnTo>
                  <a:pt x="2597924" y="2484620"/>
                </a:lnTo>
                <a:lnTo>
                  <a:pt x="704155" y="4464750"/>
                </a:lnTo>
                <a:close/>
              </a:path>
            </a:pathLst>
          </a:custGeom>
          <a:solidFill>
            <a:schemeClr val="bg1"/>
          </a:solidFill>
          <a:ln>
            <a:noFill/>
          </a:ln>
          <a:effectLst>
            <a:outerShdw blurRad="203200" dist="38100" sx="120000" sy="120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49" name="任意多边形: 形状 48"/>
          <p:cNvSpPr/>
          <p:nvPr/>
        </p:nvSpPr>
        <p:spPr>
          <a:xfrm rot="16200000" flipV="1">
            <a:off x="-802481" y="2640806"/>
            <a:ext cx="3181350" cy="1576388"/>
          </a:xfrm>
          <a:custGeom>
            <a:avLst/>
            <a:gdLst>
              <a:gd name="connsiteX0" fmla="*/ 3181366 w 3181366"/>
              <a:gd name="connsiteY0" fmla="*/ 1577007 h 1577007"/>
              <a:gd name="connsiteX1" fmla="*/ 1590683 w 3181366"/>
              <a:gd name="connsiteY1" fmla="*/ 0 h 1577007"/>
              <a:gd name="connsiteX2" fmla="*/ 0 w 3181366"/>
              <a:gd name="connsiteY2" fmla="*/ 1577007 h 1577007"/>
            </a:gdLst>
            <a:ahLst/>
            <a:cxnLst>
              <a:cxn ang="0">
                <a:pos x="connsiteX0" y="connsiteY0"/>
              </a:cxn>
              <a:cxn ang="0">
                <a:pos x="connsiteX1" y="connsiteY1"/>
              </a:cxn>
              <a:cxn ang="0">
                <a:pos x="connsiteX2" y="connsiteY2"/>
              </a:cxn>
            </a:cxnLst>
            <a:rect l="l" t="t" r="r" b="b"/>
            <a:pathLst>
              <a:path w="3181366" h="1577007">
                <a:moveTo>
                  <a:pt x="3181366" y="1577007"/>
                </a:moveTo>
                <a:lnTo>
                  <a:pt x="1590683" y="0"/>
                </a:lnTo>
                <a:lnTo>
                  <a:pt x="0" y="1577007"/>
                </a:lnTo>
                <a:close/>
              </a:path>
            </a:pathLst>
          </a:custGeom>
          <a:gradFill>
            <a:gsLst>
              <a:gs pos="1000">
                <a:srgbClr val="D51C2C"/>
              </a:gs>
              <a:gs pos="100000">
                <a:srgbClr val="A41B21"/>
              </a:gs>
            </a:gsLst>
            <a:lin ang="5400000" scaled="0"/>
          </a:gradFill>
          <a:ln>
            <a:noFill/>
          </a:ln>
          <a:effectLst>
            <a:outerShdw blurRad="165100" sx="115000" sy="115000" algn="c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19" name="组合 18"/>
          <p:cNvGrpSpPr/>
          <p:nvPr/>
        </p:nvGrpSpPr>
        <p:grpSpPr>
          <a:xfrm>
            <a:off x="6902450" y="1331913"/>
            <a:ext cx="3278188" cy="584200"/>
            <a:chOff x="2158446" y="2862565"/>
            <a:chExt cx="3278505" cy="583565"/>
          </a:xfrm>
        </p:grpSpPr>
        <p:sp>
          <p:nvSpPr>
            <p:cNvPr id="5126" name="TextBox 76"/>
            <p:cNvSpPr txBox="1"/>
            <p:nvPr/>
          </p:nvSpPr>
          <p:spPr>
            <a:xfrm>
              <a:off x="3001726" y="2975595"/>
              <a:ext cx="2435225" cy="460375"/>
            </a:xfrm>
            <a:prstGeom prst="rect">
              <a:avLst/>
            </a:prstGeom>
            <a:noFill/>
            <a:ln w="9525">
              <a:noFill/>
            </a:ln>
          </p:spPr>
          <p:txBody>
            <a:bodyPr wrap="square" anchor="t" anchorCtr="0">
              <a:spAutoFit/>
            </a:bodyPr>
            <a:p>
              <a:pPr>
                <a:buNone/>
              </a:pPr>
              <a:r>
                <a:rPr lang="zh-CN" altLang="en-US" sz="2400" b="1" dirty="0">
                  <a:latin typeface="微软雅黑" panose="020B0503020204020204" charset="-122"/>
                  <a:ea typeface="微软雅黑" panose="020B0503020204020204" charset="-122"/>
                </a:rPr>
                <a:t>产品基本信息</a:t>
              </a:r>
              <a:endParaRPr lang="zh-CN" altLang="en-US" sz="2400" b="1" dirty="0">
                <a:latin typeface="微软雅黑" panose="020B0503020204020204" charset="-122"/>
                <a:ea typeface="微软雅黑" panose="020B0503020204020204" charset="-122"/>
              </a:endParaRPr>
            </a:p>
          </p:txBody>
        </p:sp>
        <p:grpSp>
          <p:nvGrpSpPr>
            <p:cNvPr id="5127" name="组合 20"/>
            <p:cNvGrpSpPr/>
            <p:nvPr/>
          </p:nvGrpSpPr>
          <p:grpSpPr>
            <a:xfrm>
              <a:off x="2158446" y="2862565"/>
              <a:ext cx="526060" cy="583565"/>
              <a:chOff x="6506102" y="1326476"/>
              <a:chExt cx="668616" cy="741704"/>
            </a:xfrm>
          </p:grpSpPr>
          <p:sp>
            <p:nvSpPr>
              <p:cNvPr id="23" name="圆角矩形 74"/>
              <p:cNvSpPr/>
              <p:nvPr/>
            </p:nvSpPr>
            <p:spPr>
              <a:xfrm>
                <a:off x="6506102" y="1386723"/>
                <a:ext cx="668616" cy="668616"/>
              </a:xfrm>
              <a:prstGeom prst="roundRect">
                <a:avLst>
                  <a:gd name="adj" fmla="val 0"/>
                </a:avLst>
              </a:prstGeom>
              <a:solidFill>
                <a:srgbClr val="BC1B2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endParaRPr>
              </a:p>
            </p:txBody>
          </p:sp>
          <p:sp>
            <p:nvSpPr>
              <p:cNvPr id="24" name="文本框 23"/>
              <p:cNvSpPr txBox="1"/>
              <p:nvPr/>
            </p:nvSpPr>
            <p:spPr>
              <a:xfrm>
                <a:off x="6639522" y="1326476"/>
                <a:ext cx="401775" cy="741704"/>
              </a:xfrm>
              <a:prstGeom prst="rect">
                <a:avLst/>
              </a:prstGeom>
              <a:noFill/>
            </p:spPr>
            <p:txBody>
              <a:bodyPr wrap="square" rtlCol="0">
                <a:spAutoFit/>
              </a:bodyPr>
              <a:lstStyle/>
              <a:p>
                <a:pPr marR="0" algn="ctr" defTabSz="914400" fontAlgn="auto">
                  <a:spcBef>
                    <a:spcPts val="0"/>
                  </a:spcBef>
                  <a:spcAft>
                    <a:spcPts val="0"/>
                  </a:spcAft>
                  <a:buClrTx/>
                  <a:buSzTx/>
                  <a:buFontTx/>
                  <a:buNone/>
                  <a:defRPr/>
                </a:pPr>
                <a:r>
                  <a:rPr kumimoji="0" lang="en-US" altLang="zh-CN" sz="3200" b="0" i="0" kern="1200" cap="none" spc="0" normalizeH="0" baseline="0" noProof="0" dirty="0">
                    <a:solidFill>
                      <a:prstClr val="white"/>
                    </a:solidFill>
                    <a:latin typeface="思源黑体 CN Regular" panose="020B0500000000000000" pitchFamily="34" charset="-122"/>
                    <a:ea typeface="思源黑体 CN Regular" panose="020B0500000000000000" pitchFamily="34" charset="-122"/>
                    <a:cs typeface="+mn-cs"/>
                  </a:rPr>
                  <a:t>1</a:t>
                </a:r>
                <a:endParaRPr kumimoji="0" lang="zh-CN" altLang="en-US" sz="3200" b="0" i="0" kern="1200" cap="none" spc="0" normalizeH="0" baseline="0" noProof="0" dirty="0">
                  <a:solidFill>
                    <a:prstClr val="white"/>
                  </a:solidFill>
                  <a:latin typeface="思源黑体 CN Regular" panose="020B0500000000000000" pitchFamily="34" charset="-122"/>
                  <a:ea typeface="思源黑体 CN Regular" panose="020B0500000000000000" pitchFamily="34" charset="-122"/>
                </a:endParaRPr>
              </a:p>
            </p:txBody>
          </p:sp>
        </p:grpSp>
      </p:grpSp>
      <p:grpSp>
        <p:nvGrpSpPr>
          <p:cNvPr id="7" name="组合 6"/>
          <p:cNvGrpSpPr/>
          <p:nvPr/>
        </p:nvGrpSpPr>
        <p:grpSpPr>
          <a:xfrm>
            <a:off x="3781425" y="2882900"/>
            <a:ext cx="2043113" cy="1092200"/>
            <a:chOff x="3675290" y="3004529"/>
            <a:chExt cx="2042604" cy="1092909"/>
          </a:xfrm>
        </p:grpSpPr>
        <p:grpSp>
          <p:nvGrpSpPr>
            <p:cNvPr id="5131" name="组合 4"/>
            <p:cNvGrpSpPr/>
            <p:nvPr/>
          </p:nvGrpSpPr>
          <p:grpSpPr>
            <a:xfrm>
              <a:off x="3830009" y="3235736"/>
              <a:ext cx="1733167" cy="630494"/>
              <a:chOff x="4069102" y="2934245"/>
              <a:chExt cx="1733167" cy="630494"/>
            </a:xfrm>
          </p:grpSpPr>
          <p:sp>
            <p:nvSpPr>
              <p:cNvPr id="2" name="文本框 1"/>
              <p:cNvSpPr txBox="1"/>
              <p:nvPr/>
            </p:nvSpPr>
            <p:spPr>
              <a:xfrm>
                <a:off x="4069102" y="2934245"/>
                <a:ext cx="1733167" cy="584775"/>
              </a:xfrm>
              <a:prstGeom prst="rect">
                <a:avLst/>
              </a:prstGeom>
              <a:noFill/>
            </p:spPr>
            <p:txBody>
              <a:bodyPr wrap="none" rtlCol="0">
                <a:spAutoFit/>
              </a:bodyPr>
              <a:lstStyle/>
              <a:p>
                <a:pPr marR="0" defTabSz="914400" fontAlgn="auto">
                  <a:spcBef>
                    <a:spcPts val="0"/>
                  </a:spcBef>
                  <a:spcAft>
                    <a:spcPts val="0"/>
                  </a:spcAft>
                  <a:buClrTx/>
                  <a:buSzTx/>
                  <a:buFontTx/>
                  <a:buNone/>
                  <a:defRPr/>
                </a:pPr>
                <a:r>
                  <a:rPr kumimoji="0" lang="en-US" altLang="zh-CN" sz="3200" b="0" i="0" kern="1200" cap="none" spc="0" normalizeH="0" baseline="0" noProof="0" dirty="0">
                    <a:solidFill>
                      <a:prstClr val="black"/>
                    </a:solidFill>
                    <a:latin typeface="思源黑体 CN Regular" panose="020B0500000000000000" pitchFamily="34" charset="-122"/>
                    <a:ea typeface="思源黑体 CN Regular" panose="020B0500000000000000" pitchFamily="34" charset="-122"/>
                    <a:cs typeface="+mn-cs"/>
                  </a:rPr>
                  <a:t>Content</a:t>
                </a:r>
                <a:endParaRPr kumimoji="0" lang="zh-CN" altLang="en-US" sz="3200" b="0" i="0" kern="1200" cap="none" spc="0" normalizeH="0" baseline="0" noProof="0" dirty="0">
                  <a:solidFill>
                    <a:prstClr val="black"/>
                  </a:solidFill>
                  <a:latin typeface="思源黑体 CN Regular" panose="020B0500000000000000" pitchFamily="34" charset="-122"/>
                  <a:ea typeface="思源黑体 CN Regular" panose="020B0500000000000000" pitchFamily="34" charset="-122"/>
                </a:endParaRPr>
              </a:p>
            </p:txBody>
          </p:sp>
          <p:sp>
            <p:nvSpPr>
              <p:cNvPr id="3" name="矩形 2"/>
              <p:cNvSpPr/>
              <p:nvPr/>
            </p:nvSpPr>
            <p:spPr>
              <a:xfrm>
                <a:off x="4178452" y="3519020"/>
                <a:ext cx="703171" cy="45719"/>
              </a:xfrm>
              <a:prstGeom prst="rect">
                <a:avLst/>
              </a:prstGeom>
              <a:solidFill>
                <a:srgbClr val="BF1D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endParaRPr>
              </a:p>
            </p:txBody>
          </p:sp>
        </p:grpSp>
        <p:sp>
          <p:nvSpPr>
            <p:cNvPr id="25" name="矩形: 圆角 24"/>
            <p:cNvSpPr/>
            <p:nvPr/>
          </p:nvSpPr>
          <p:spPr>
            <a:xfrm>
              <a:off x="3675290" y="3004529"/>
              <a:ext cx="2042604" cy="1092909"/>
            </a:xfrm>
            <a:prstGeom prst="roundRect">
              <a:avLst>
                <a:gd name="adj" fmla="val 0"/>
              </a:avLst>
            </a:prstGeom>
            <a:noFill/>
            <a:ln w="28575">
              <a:solidFill>
                <a:srgbClr val="BC1B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思源黑体 CN Regular" panose="020B0500000000000000" pitchFamily="34" charset="-122"/>
                <a:ea typeface="思源黑体 CN Regular" panose="020B0500000000000000" pitchFamily="34" charset="-122"/>
              </a:endParaRPr>
            </a:p>
          </p:txBody>
        </p:sp>
      </p:grpSp>
      <p:grpSp>
        <p:nvGrpSpPr>
          <p:cNvPr id="26" name="组合 25"/>
          <p:cNvGrpSpPr/>
          <p:nvPr/>
        </p:nvGrpSpPr>
        <p:grpSpPr>
          <a:xfrm>
            <a:off x="6902450" y="2173288"/>
            <a:ext cx="4713288" cy="584200"/>
            <a:chOff x="2158446" y="2885426"/>
            <a:chExt cx="4712335" cy="583565"/>
          </a:xfrm>
        </p:grpSpPr>
        <p:sp>
          <p:nvSpPr>
            <p:cNvPr id="27" name="TextBox 76"/>
            <p:cNvSpPr txBox="1"/>
            <p:nvPr/>
          </p:nvSpPr>
          <p:spPr>
            <a:xfrm>
              <a:off x="3046176" y="2985755"/>
              <a:ext cx="3824605" cy="460375"/>
            </a:xfrm>
            <a:prstGeom prst="rect">
              <a:avLst/>
            </a:prstGeom>
            <a:noFill/>
          </p:spPr>
          <p:txBody>
            <a:bodyPr wrap="square" rtlCol="0">
              <a:spAutoFit/>
            </a:bodyPr>
            <a:lstStyle/>
            <a:p>
              <a:pPr marR="0" defTabSz="914400" fontAlgn="auto">
                <a:spcBef>
                  <a:spcPts val="0"/>
                </a:spcBef>
                <a:spcAft>
                  <a:spcPts val="0"/>
                </a:spcAft>
                <a:buClrTx/>
                <a:buSzTx/>
                <a:buFontTx/>
                <a:buNone/>
                <a:defRPr/>
              </a:pPr>
              <a:r>
                <a:rPr lang="zh-CN" altLang="ja-JP" sz="2400" b="1" noProof="1" dirty="0">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cs"/>
                  <a:sym typeface="+mn-ea"/>
                </a:rPr>
                <a:t>安全性</a:t>
              </a:r>
              <a:endParaRPr lang="zh-CN" altLang="ja-JP" sz="2400" b="1" noProof="1" dirty="0">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endParaRPr>
            </a:p>
          </p:txBody>
        </p:sp>
        <p:grpSp>
          <p:nvGrpSpPr>
            <p:cNvPr id="5137" name="组合 27"/>
            <p:cNvGrpSpPr/>
            <p:nvPr/>
          </p:nvGrpSpPr>
          <p:grpSpPr>
            <a:xfrm>
              <a:off x="2158446" y="2885426"/>
              <a:ext cx="526060" cy="583565"/>
              <a:chOff x="6506102" y="1355532"/>
              <a:chExt cx="668616" cy="741704"/>
            </a:xfrm>
          </p:grpSpPr>
          <p:sp>
            <p:nvSpPr>
              <p:cNvPr id="30" name="圆角矩形 74"/>
              <p:cNvSpPr/>
              <p:nvPr/>
            </p:nvSpPr>
            <p:spPr>
              <a:xfrm>
                <a:off x="6506102" y="1386723"/>
                <a:ext cx="668616" cy="668616"/>
              </a:xfrm>
              <a:prstGeom prst="roundRect">
                <a:avLst>
                  <a:gd name="adj" fmla="val 0"/>
                </a:avLst>
              </a:prstGeom>
              <a:solidFill>
                <a:srgbClr val="BC1B2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endParaRPr>
              </a:p>
            </p:txBody>
          </p:sp>
          <p:sp>
            <p:nvSpPr>
              <p:cNvPr id="31" name="文本框 30"/>
              <p:cNvSpPr txBox="1"/>
              <p:nvPr/>
            </p:nvSpPr>
            <p:spPr>
              <a:xfrm>
                <a:off x="6639522" y="1355532"/>
                <a:ext cx="401775" cy="741704"/>
              </a:xfrm>
              <a:prstGeom prst="rect">
                <a:avLst/>
              </a:prstGeom>
              <a:noFill/>
            </p:spPr>
            <p:txBody>
              <a:bodyPr wrap="square" rtlCol="0">
                <a:spAutoFit/>
              </a:bodyPr>
              <a:lstStyle/>
              <a:p>
                <a:pPr marR="0" algn="ctr" defTabSz="914400" fontAlgn="auto">
                  <a:spcBef>
                    <a:spcPts val="0"/>
                  </a:spcBef>
                  <a:spcAft>
                    <a:spcPts val="0"/>
                  </a:spcAft>
                  <a:buClrTx/>
                  <a:buSzTx/>
                  <a:buFontTx/>
                  <a:buNone/>
                  <a:defRPr/>
                </a:pPr>
                <a:r>
                  <a:rPr kumimoji="0" lang="en-US" altLang="zh-CN" sz="3200" b="0" i="0" kern="1200" cap="none" spc="0" normalizeH="0" baseline="0" noProof="0" dirty="0">
                    <a:solidFill>
                      <a:prstClr val="white"/>
                    </a:solidFill>
                    <a:latin typeface="思源黑体 CN Regular" panose="020B0500000000000000" pitchFamily="34" charset="-122"/>
                    <a:ea typeface="思源黑体 CN Regular" panose="020B0500000000000000" pitchFamily="34" charset="-122"/>
                    <a:cs typeface="+mn-cs"/>
                  </a:rPr>
                  <a:t>2</a:t>
                </a:r>
                <a:endParaRPr kumimoji="0" lang="zh-CN" altLang="en-US" sz="3200" b="0" i="0" kern="1200" cap="none" spc="0" normalizeH="0" baseline="0" noProof="0" dirty="0">
                  <a:solidFill>
                    <a:prstClr val="white"/>
                  </a:solidFill>
                  <a:latin typeface="思源黑体 CN Regular" panose="020B0500000000000000" pitchFamily="34" charset="-122"/>
                  <a:ea typeface="思源黑体 CN Regular" panose="020B0500000000000000" pitchFamily="34" charset="-122"/>
                </a:endParaRPr>
              </a:p>
            </p:txBody>
          </p:sp>
        </p:grpSp>
      </p:grpSp>
      <p:grpSp>
        <p:nvGrpSpPr>
          <p:cNvPr id="5140" name="组合 33"/>
          <p:cNvGrpSpPr/>
          <p:nvPr/>
        </p:nvGrpSpPr>
        <p:grpSpPr>
          <a:xfrm>
            <a:off x="6902450" y="3000375"/>
            <a:ext cx="527050" cy="582613"/>
            <a:chOff x="6506102" y="1326476"/>
            <a:chExt cx="668616" cy="741628"/>
          </a:xfrm>
        </p:grpSpPr>
        <p:sp>
          <p:nvSpPr>
            <p:cNvPr id="36" name="圆角矩形 74"/>
            <p:cNvSpPr/>
            <p:nvPr/>
          </p:nvSpPr>
          <p:spPr>
            <a:xfrm>
              <a:off x="6506102" y="1386723"/>
              <a:ext cx="668616" cy="668616"/>
            </a:xfrm>
            <a:prstGeom prst="roundRect">
              <a:avLst>
                <a:gd name="adj" fmla="val 0"/>
              </a:avLst>
            </a:prstGeom>
            <a:solidFill>
              <a:srgbClr val="BC1B2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endParaRPr>
            </a:p>
          </p:txBody>
        </p:sp>
        <p:sp>
          <p:nvSpPr>
            <p:cNvPr id="37" name="文本框 36"/>
            <p:cNvSpPr txBox="1"/>
            <p:nvPr/>
          </p:nvSpPr>
          <p:spPr>
            <a:xfrm>
              <a:off x="6639522" y="1326476"/>
              <a:ext cx="401775" cy="741628"/>
            </a:xfrm>
            <a:prstGeom prst="rect">
              <a:avLst/>
            </a:prstGeom>
            <a:noFill/>
          </p:spPr>
          <p:txBody>
            <a:bodyPr wrap="square" rtlCol="0">
              <a:spAutoFit/>
            </a:bodyPr>
            <a:lstStyle/>
            <a:p>
              <a:pPr marR="0" algn="ctr" defTabSz="914400" fontAlgn="auto">
                <a:spcBef>
                  <a:spcPts val="0"/>
                </a:spcBef>
                <a:spcAft>
                  <a:spcPts val="0"/>
                </a:spcAft>
                <a:buClrTx/>
                <a:buSzTx/>
                <a:buFontTx/>
                <a:buNone/>
                <a:defRPr/>
              </a:pPr>
              <a:r>
                <a:rPr kumimoji="0" lang="en-US" altLang="zh-CN" sz="3200" b="0" i="0" kern="1200" cap="none" spc="0" normalizeH="0" baseline="0" noProof="0" dirty="0">
                  <a:solidFill>
                    <a:prstClr val="white"/>
                  </a:solidFill>
                  <a:latin typeface="思源黑体 CN Regular" panose="020B0500000000000000" pitchFamily="34" charset="-122"/>
                  <a:ea typeface="思源黑体 CN Regular" panose="020B0500000000000000" pitchFamily="34" charset="-122"/>
                  <a:cs typeface="+mn-cs"/>
                </a:rPr>
                <a:t>3</a:t>
              </a:r>
              <a:endParaRPr kumimoji="0" lang="zh-CN" altLang="en-US" sz="3200" b="0" i="0" kern="1200" cap="none" spc="0" normalizeH="0" baseline="0" noProof="0" dirty="0">
                <a:solidFill>
                  <a:prstClr val="white"/>
                </a:solidFill>
                <a:latin typeface="思源黑体 CN Regular" panose="020B0500000000000000" pitchFamily="34" charset="-122"/>
                <a:ea typeface="思源黑体 CN Regular" panose="020B0500000000000000" pitchFamily="34" charset="-122"/>
              </a:endParaRPr>
            </a:p>
          </p:txBody>
        </p:sp>
      </p:grpSp>
      <p:sp>
        <p:nvSpPr>
          <p:cNvPr id="6" name="文本框 5"/>
          <p:cNvSpPr txBox="1"/>
          <p:nvPr/>
        </p:nvSpPr>
        <p:spPr>
          <a:xfrm>
            <a:off x="7842250" y="3092450"/>
            <a:ext cx="2122488" cy="460375"/>
          </a:xfrm>
          <a:prstGeom prst="rect">
            <a:avLst/>
          </a:prstGeom>
          <a:noFill/>
        </p:spPr>
        <p:txBody>
          <a:bodyPr wrap="square" rtlCol="0" anchor="t">
            <a:spAutoFit/>
          </a:bodyPr>
          <a:p>
            <a:pPr marR="0" defTabSz="914400" fontAlgn="auto">
              <a:spcBef>
                <a:spcPts val="0"/>
              </a:spcBef>
              <a:spcAft>
                <a:spcPts val="0"/>
              </a:spcAft>
              <a:buClrTx/>
              <a:buSzTx/>
              <a:buFontTx/>
              <a:buNone/>
              <a:defRPr/>
            </a:pPr>
            <a:r>
              <a:rPr lang="zh-CN" altLang="ja-JP" sz="2400" b="1" noProof="1" dirty="0">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cs"/>
                <a:sym typeface="+mn-ea"/>
              </a:rPr>
              <a:t>有效性</a:t>
            </a:r>
            <a:endParaRPr lang="zh-CN" altLang="ja-JP" sz="2400" b="1" noProof="1" dirty="0">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endParaRPr>
          </a:p>
        </p:txBody>
      </p:sp>
      <p:sp>
        <p:nvSpPr>
          <p:cNvPr id="8" name="文本框 7"/>
          <p:cNvSpPr txBox="1"/>
          <p:nvPr>
            <p:custDataLst>
              <p:tags r:id="rId1"/>
            </p:custDataLst>
          </p:nvPr>
        </p:nvSpPr>
        <p:spPr>
          <a:xfrm>
            <a:off x="7842250" y="3911600"/>
            <a:ext cx="2122488" cy="460375"/>
          </a:xfrm>
          <a:prstGeom prst="rect">
            <a:avLst/>
          </a:prstGeom>
          <a:noFill/>
        </p:spPr>
        <p:txBody>
          <a:bodyPr wrap="square" rtlCol="0" anchor="t">
            <a:spAutoFit/>
          </a:bodyPr>
          <a:p>
            <a:pPr marR="0" defTabSz="914400" fontAlgn="auto">
              <a:spcBef>
                <a:spcPts val="0"/>
              </a:spcBef>
              <a:spcAft>
                <a:spcPts val="0"/>
              </a:spcAft>
              <a:buClrTx/>
              <a:buSzTx/>
              <a:buFontTx/>
              <a:buNone/>
              <a:defRPr/>
            </a:pPr>
            <a:r>
              <a:rPr lang="zh-CN" altLang="ja-JP" sz="2400" b="1" noProof="1" dirty="0">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cs"/>
                <a:sym typeface="+mn-ea"/>
              </a:rPr>
              <a:t>创新性</a:t>
            </a:r>
            <a:endParaRPr lang="zh-CN" altLang="ja-JP" sz="2400" b="1" noProof="1" dirty="0">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endParaRPr>
          </a:p>
        </p:txBody>
      </p:sp>
      <p:sp>
        <p:nvSpPr>
          <p:cNvPr id="9" name="圆角矩形 74"/>
          <p:cNvSpPr/>
          <p:nvPr>
            <p:custDataLst>
              <p:tags r:id="rId2"/>
            </p:custDataLst>
          </p:nvPr>
        </p:nvSpPr>
        <p:spPr>
          <a:xfrm>
            <a:off x="6902450" y="3859213"/>
            <a:ext cx="527050" cy="527050"/>
          </a:xfrm>
          <a:prstGeom prst="roundRect">
            <a:avLst>
              <a:gd name="adj" fmla="val 0"/>
            </a:avLst>
          </a:prstGeom>
          <a:solidFill>
            <a:srgbClr val="BC1B2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endParaRPr>
          </a:p>
        </p:txBody>
      </p:sp>
      <p:sp>
        <p:nvSpPr>
          <p:cNvPr id="10" name="文本框 9"/>
          <p:cNvSpPr txBox="1"/>
          <p:nvPr>
            <p:custDataLst>
              <p:tags r:id="rId3"/>
            </p:custDataLst>
          </p:nvPr>
        </p:nvSpPr>
        <p:spPr>
          <a:xfrm>
            <a:off x="7007225" y="3813175"/>
            <a:ext cx="317500" cy="582613"/>
          </a:xfrm>
          <a:prstGeom prst="rect">
            <a:avLst/>
          </a:prstGeom>
          <a:noFill/>
        </p:spPr>
        <p:txBody>
          <a:bodyPr wrap="square" rtlCol="0">
            <a:spAutoFit/>
          </a:bodyPr>
          <a:p>
            <a:pPr marR="0" algn="ctr" defTabSz="914400" fontAlgn="auto">
              <a:spcBef>
                <a:spcPts val="0"/>
              </a:spcBef>
              <a:spcAft>
                <a:spcPts val="0"/>
              </a:spcAft>
              <a:buClrTx/>
              <a:buSzTx/>
              <a:buFontTx/>
              <a:buNone/>
              <a:defRPr/>
            </a:pPr>
            <a:r>
              <a:rPr kumimoji="0" lang="en-US" altLang="zh-CN" sz="3200" b="0" i="0" kern="1200" cap="none" spc="0" normalizeH="0" baseline="0" noProof="0" dirty="0">
                <a:solidFill>
                  <a:prstClr val="white"/>
                </a:solidFill>
                <a:latin typeface="思源黑体 CN Regular" panose="020B0500000000000000" pitchFamily="34" charset="-122"/>
                <a:ea typeface="思源黑体 CN Regular" panose="020B0500000000000000" pitchFamily="34" charset="-122"/>
                <a:cs typeface="+mn-cs"/>
              </a:rPr>
              <a:t>4</a:t>
            </a:r>
            <a:endParaRPr kumimoji="0" lang="zh-CN" altLang="en-US" sz="3200" b="0" i="0" kern="1200" cap="none" spc="0" normalizeH="0" baseline="0" noProof="0" dirty="0">
              <a:solidFill>
                <a:prstClr val="white"/>
              </a:solidFill>
              <a:latin typeface="思源黑体 CN Regular" panose="020B0500000000000000" pitchFamily="34" charset="-122"/>
              <a:ea typeface="思源黑体 CN Regular" panose="020B0500000000000000" pitchFamily="34" charset="-122"/>
            </a:endParaRPr>
          </a:p>
        </p:txBody>
      </p:sp>
      <p:sp>
        <p:nvSpPr>
          <p:cNvPr id="11" name="文本框 10"/>
          <p:cNvSpPr txBox="1"/>
          <p:nvPr>
            <p:custDataLst>
              <p:tags r:id="rId4"/>
            </p:custDataLst>
          </p:nvPr>
        </p:nvSpPr>
        <p:spPr>
          <a:xfrm>
            <a:off x="7842250" y="4713288"/>
            <a:ext cx="2124075" cy="460375"/>
          </a:xfrm>
          <a:prstGeom prst="rect">
            <a:avLst/>
          </a:prstGeom>
          <a:noFill/>
        </p:spPr>
        <p:txBody>
          <a:bodyPr wrap="square" rtlCol="0" anchor="t">
            <a:spAutoFit/>
          </a:bodyPr>
          <a:p>
            <a:pPr marR="0" defTabSz="914400" fontAlgn="auto">
              <a:spcBef>
                <a:spcPts val="0"/>
              </a:spcBef>
              <a:spcAft>
                <a:spcPts val="0"/>
              </a:spcAft>
              <a:buClrTx/>
              <a:buSzTx/>
              <a:buFontTx/>
              <a:buNone/>
              <a:defRPr/>
            </a:pPr>
            <a:r>
              <a:rPr lang="zh-CN" altLang="ja-JP" sz="2400" b="1" noProof="1" dirty="0">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cs"/>
                <a:sym typeface="+mn-ea"/>
              </a:rPr>
              <a:t>公平性</a:t>
            </a:r>
            <a:endParaRPr lang="zh-CN" altLang="ja-JP" sz="2400" b="1" noProof="1" dirty="0">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endParaRPr>
          </a:p>
        </p:txBody>
      </p:sp>
      <p:sp>
        <p:nvSpPr>
          <p:cNvPr id="12" name="圆角矩形 74"/>
          <p:cNvSpPr/>
          <p:nvPr>
            <p:custDataLst>
              <p:tags r:id="rId5"/>
            </p:custDataLst>
          </p:nvPr>
        </p:nvSpPr>
        <p:spPr>
          <a:xfrm>
            <a:off x="6904038" y="4660900"/>
            <a:ext cx="525463" cy="527050"/>
          </a:xfrm>
          <a:prstGeom prst="roundRect">
            <a:avLst>
              <a:gd name="adj" fmla="val 0"/>
            </a:avLst>
          </a:prstGeom>
          <a:solidFill>
            <a:srgbClr val="BC1B2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endParaRPr>
          </a:p>
        </p:txBody>
      </p:sp>
      <p:sp>
        <p:nvSpPr>
          <p:cNvPr id="13" name="文本框 12"/>
          <p:cNvSpPr txBox="1"/>
          <p:nvPr>
            <p:custDataLst>
              <p:tags r:id="rId6"/>
            </p:custDataLst>
          </p:nvPr>
        </p:nvSpPr>
        <p:spPr>
          <a:xfrm>
            <a:off x="7008813" y="4613275"/>
            <a:ext cx="315913" cy="584200"/>
          </a:xfrm>
          <a:prstGeom prst="rect">
            <a:avLst/>
          </a:prstGeom>
          <a:noFill/>
        </p:spPr>
        <p:txBody>
          <a:bodyPr wrap="square" rtlCol="0">
            <a:spAutoFit/>
          </a:bodyPr>
          <a:p>
            <a:pPr marR="0" algn="ctr" defTabSz="914400" fontAlgn="auto">
              <a:spcBef>
                <a:spcPts val="0"/>
              </a:spcBef>
              <a:spcAft>
                <a:spcPts val="0"/>
              </a:spcAft>
              <a:buClrTx/>
              <a:buSzTx/>
              <a:buFontTx/>
              <a:buNone/>
              <a:defRPr/>
            </a:pPr>
            <a:r>
              <a:rPr kumimoji="0" lang="en-US" altLang="zh-CN" sz="3200" b="0" i="0" kern="1200" cap="none" spc="0" normalizeH="0" baseline="0" noProof="0" dirty="0">
                <a:solidFill>
                  <a:prstClr val="white"/>
                </a:solidFill>
                <a:latin typeface="思源黑体 CN Regular" panose="020B0500000000000000" pitchFamily="34" charset="-122"/>
                <a:ea typeface="思源黑体 CN Regular" panose="020B0500000000000000" pitchFamily="34" charset="-122"/>
                <a:cs typeface="+mn-cs"/>
              </a:rPr>
              <a:t>5</a:t>
            </a:r>
            <a:endParaRPr kumimoji="0" lang="zh-CN" altLang="en-US" sz="3200" b="0" i="0" kern="1200" cap="none" spc="0" normalizeH="0" baseline="0" noProof="0" dirty="0">
              <a:solidFill>
                <a:prstClr val="white"/>
              </a:solidFill>
              <a:latin typeface="思源黑体 CN Regular" panose="020B0500000000000000" pitchFamily="34" charset="-122"/>
              <a:ea typeface="思源黑体 CN Regular" panose="020B0500000000000000" pitchFamily="34" charset="-122"/>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000000"/>
                                          </p:val>
                                        </p:tav>
                                        <p:tav tm="100000">
                                          <p:val>
                                            <p:strVal val="#ppt_w"/>
                                          </p:val>
                                        </p:tav>
                                      </p:tavLst>
                                    </p:anim>
                                    <p:anim calcmode="lin" valueType="num">
                                      <p:cBhvr>
                                        <p:cTn id="8" dur="500" fill="hold"/>
                                        <p:tgtEl>
                                          <p:spTgt spid="7"/>
                                        </p:tgtEl>
                                        <p:attrNameLst>
                                          <p:attrName>ppt_h</p:attrName>
                                        </p:attrNameLst>
                                      </p:cBhvr>
                                      <p:tavLst>
                                        <p:tav tm="0">
                                          <p:val>
                                            <p:fltVal val="0.000000"/>
                                          </p:val>
                                        </p:tav>
                                        <p:tav tm="100000">
                                          <p:val>
                                            <p:strVal val="#ppt_h"/>
                                          </p:val>
                                        </p:tav>
                                      </p:tavLst>
                                    </p:anim>
                                    <p:animEffect transition="in" filter="fade">
                                      <p:cBhvr>
                                        <p:cTn id="9" dur="500"/>
                                        <p:tgtEl>
                                          <p:spTgt spid="7"/>
                                        </p:tgtEl>
                                      </p:cBhvr>
                                    </p:animEffect>
                                    <p:anim calcmode="lin" valueType="num">
                                      <p:cBhvr>
                                        <p:cTn id="10" dur="500" fill="hold"/>
                                        <p:tgtEl>
                                          <p:spTgt spid="7"/>
                                        </p:tgtEl>
                                        <p:attrNameLst>
                                          <p:attrName>ppt_x</p:attrName>
                                        </p:attrNameLst>
                                      </p:cBhvr>
                                      <p:tavLst>
                                        <p:tav tm="0">
                                          <p:val>
                                            <p:fltVal val="0.500000"/>
                                          </p:val>
                                        </p:tav>
                                        <p:tav tm="100000">
                                          <p:val>
                                            <p:strVal val="#ppt_x"/>
                                          </p:val>
                                        </p:tav>
                                      </p:tavLst>
                                    </p:anim>
                                    <p:anim calcmode="lin" valueType="num">
                                      <p:cBhvr>
                                        <p:cTn id="11" dur="500" fill="hold"/>
                                        <p:tgtEl>
                                          <p:spTgt spid="7"/>
                                        </p:tgtEl>
                                        <p:attrNameLst>
                                          <p:attrName>ppt_y</p:attrName>
                                        </p:attrNameLst>
                                      </p:cBhvr>
                                      <p:tavLst>
                                        <p:tav tm="0">
                                          <p:val>
                                            <p:fltVal val="0.500000"/>
                                          </p:val>
                                        </p:tav>
                                        <p:tav tm="100000">
                                          <p:val>
                                            <p:strVal val="#ppt_y"/>
                                          </p:val>
                                        </p:tav>
                                      </p:tavLst>
                                    </p:anim>
                                  </p:childTnLst>
                                </p:cTn>
                              </p:par>
                            </p:childTnLst>
                          </p:cTn>
                        </p:par>
                        <p:par>
                          <p:cTn id="12" fill="hold">
                            <p:stCondLst>
                              <p:cond delay="500"/>
                            </p:stCondLst>
                            <p:childTnLst>
                              <p:par>
                                <p:cTn id="13" presetID="42"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750"/>
                                        <p:tgtEl>
                                          <p:spTgt spid="19"/>
                                        </p:tgtEl>
                                      </p:cBhvr>
                                    </p:animEffect>
                                    <p:anim calcmode="lin" valueType="num">
                                      <p:cBhvr>
                                        <p:cTn id="16" dur="750" fill="hold"/>
                                        <p:tgtEl>
                                          <p:spTgt spid="19"/>
                                        </p:tgtEl>
                                        <p:attrNameLst>
                                          <p:attrName>ppt_x</p:attrName>
                                        </p:attrNameLst>
                                      </p:cBhvr>
                                      <p:tavLst>
                                        <p:tav tm="0">
                                          <p:val>
                                            <p:strVal val="#ppt_x"/>
                                          </p:val>
                                        </p:tav>
                                        <p:tav tm="100000">
                                          <p:val>
                                            <p:strVal val="#ppt_x"/>
                                          </p:val>
                                        </p:tav>
                                      </p:tavLst>
                                    </p:anim>
                                    <p:anim calcmode="lin" valueType="num">
                                      <p:cBhvr>
                                        <p:cTn id="17" dur="75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750"/>
                                        <p:tgtEl>
                                          <p:spTgt spid="26"/>
                                        </p:tgtEl>
                                      </p:cBhvr>
                                    </p:animEffect>
                                    <p:anim calcmode="lin" valueType="num">
                                      <p:cBhvr>
                                        <p:cTn id="22" dur="750" fill="hold"/>
                                        <p:tgtEl>
                                          <p:spTgt spid="26"/>
                                        </p:tgtEl>
                                        <p:attrNameLst>
                                          <p:attrName>ppt_x</p:attrName>
                                        </p:attrNameLst>
                                      </p:cBhvr>
                                      <p:tavLst>
                                        <p:tav tm="0">
                                          <p:val>
                                            <p:strVal val="#ppt_x"/>
                                          </p:val>
                                        </p:tav>
                                        <p:tav tm="100000">
                                          <p:val>
                                            <p:strVal val="#ppt_x"/>
                                          </p:val>
                                        </p:tav>
                                      </p:tavLst>
                                    </p:anim>
                                    <p:anim calcmode="lin" valueType="num">
                                      <p:cBhvr>
                                        <p:cTn id="23" dur="75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 name="文本框 24"/>
          <p:cNvSpPr txBox="1"/>
          <p:nvPr>
            <p:custDataLst>
              <p:tags r:id="rId1"/>
            </p:custDataLst>
          </p:nvPr>
        </p:nvSpPr>
        <p:spPr>
          <a:xfrm>
            <a:off x="914400" y="1981200"/>
            <a:ext cx="2438400" cy="1981200"/>
          </a:xfrm>
          <a:prstGeom prst="rect">
            <a:avLst/>
          </a:prstGeom>
          <a:noFill/>
        </p:spPr>
        <p:txBody>
          <a:bodyPr wrap="square" lIns="63500" tIns="25400" rIns="63500" bIns="25400" rtlCol="0" anchor="ctr" anchorCtr="0">
            <a:normAutofit/>
          </a:bodyPr>
          <a:p>
            <a:pPr algn="ctr" fontAlgn="auto">
              <a:lnSpc>
                <a:spcPct val="110000"/>
              </a:lnSpc>
              <a:spcBef>
                <a:spcPts val="0"/>
              </a:spcBef>
              <a:spcAft>
                <a:spcPts val="0"/>
              </a:spcAft>
              <a:buSzPct val="100000"/>
              <a:buNone/>
            </a:pPr>
            <a:r>
              <a:rPr lang="zh-CN" sz="4000" b="1" spc="240" noProof="1">
                <a:solidFill>
                  <a:schemeClr val="accent1"/>
                </a:solidFill>
                <a:latin typeface="微软雅黑" panose="020B0503020204020204" charset="-122"/>
                <a:ea typeface="微软雅黑" panose="020B0503020204020204" charset="-122"/>
                <a:cs typeface="+mn-cs"/>
                <a:sym typeface="+mn-ea"/>
              </a:rPr>
              <a:t>产品基本信息</a:t>
            </a:r>
            <a:endParaRPr lang="zh-CN" sz="4000" b="1" spc="240" noProof="1">
              <a:solidFill>
                <a:schemeClr val="accent1"/>
              </a:solidFill>
              <a:latin typeface="微软雅黑" panose="020B0503020204020204" charset="-122"/>
              <a:ea typeface="微软雅黑" panose="020B0503020204020204" charset="-122"/>
              <a:sym typeface="+mn-ea"/>
            </a:endParaRPr>
          </a:p>
        </p:txBody>
      </p:sp>
      <p:sp>
        <p:nvSpPr>
          <p:cNvPr id="26" name="Title 6"/>
          <p:cNvSpPr txBox="1"/>
          <p:nvPr>
            <p:custDataLst>
              <p:tags r:id="rId2"/>
            </p:custDataLst>
          </p:nvPr>
        </p:nvSpPr>
        <p:spPr>
          <a:xfrm>
            <a:off x="3512185" y="443865"/>
            <a:ext cx="7620000" cy="6094095"/>
          </a:xfrm>
          <a:prstGeom prst="rect">
            <a:avLst/>
          </a:prstGeom>
          <a:noFill/>
          <a:ln w="3175">
            <a:noFill/>
            <a:prstDash val="dash"/>
          </a:ln>
        </p:spPr>
        <p:txBody>
          <a:bodyPr wrap="square" lIns="63500" tIns="25400" rIns="63500" bIns="25400" anchor="ctr" anchorCtr="0">
            <a:normAutofit fontScale="90000" lnSpcReduction="10000"/>
            <a:scene3d>
              <a:camera prst="orthographicFront"/>
              <a:lightRig rig="threePt" dir="t"/>
            </a:scene3d>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66700" lvl="0" indent="-266700" algn="l" fontAlgn="ctr">
              <a:lnSpc>
                <a:spcPct val="150000"/>
              </a:lnSpc>
              <a:spcBef>
                <a:spcPts val="0"/>
              </a:spcBef>
              <a:spcAft>
                <a:spcPts val="800"/>
              </a:spcAft>
              <a:buSzPct val="100000"/>
              <a:buFont typeface="Wingdings" panose="05000000000000000000" charset="0"/>
              <a:buChar char="l"/>
            </a:pPr>
            <a:r>
              <a:rPr lang="zh-CN" altLang="en-US" sz="1400" strike="noStrike" spc="4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rPr>
              <a:t>通用名称：头孢地尼颗粒</a:t>
            </a:r>
            <a:endParaRPr lang="zh-CN" altLang="en-US" sz="1400" strike="noStrike" spc="4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endParaRPr>
          </a:p>
          <a:p>
            <a:pPr marL="266700" lvl="0" indent="-266700" algn="l" fontAlgn="ctr">
              <a:lnSpc>
                <a:spcPct val="150000"/>
              </a:lnSpc>
              <a:spcBef>
                <a:spcPts val="0"/>
              </a:spcBef>
              <a:spcAft>
                <a:spcPts val="800"/>
              </a:spcAft>
              <a:buSzPct val="100000"/>
              <a:buFont typeface="Wingdings" panose="05000000000000000000" charset="0"/>
              <a:buChar char="l"/>
            </a:pPr>
            <a:r>
              <a:rPr lang="zh-CN" altLang="en-US" sz="1400" strike="noStrike" spc="4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rPr>
              <a:t>性状：本品为淡红色混悬颗粒；气芳香，味微甜</a:t>
            </a:r>
            <a:endParaRPr lang="zh-CN" altLang="en-US" sz="1400" strike="noStrike" spc="4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endParaRPr>
          </a:p>
          <a:p>
            <a:pPr marL="266700" lvl="0" indent="-266700" algn="l" fontAlgn="ctr">
              <a:lnSpc>
                <a:spcPct val="150000"/>
              </a:lnSpc>
              <a:spcBef>
                <a:spcPts val="0"/>
              </a:spcBef>
              <a:spcAft>
                <a:spcPts val="800"/>
              </a:spcAft>
              <a:buSzPct val="100000"/>
              <a:buFont typeface="Wingdings" panose="05000000000000000000" charset="0"/>
              <a:buChar char="l"/>
            </a:pPr>
            <a:r>
              <a:rPr lang="zh-CN" altLang="en-US" sz="1400" strike="noStrike" spc="4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rPr>
              <a:t>适应症：</a:t>
            </a:r>
            <a:endParaRPr lang="zh-CN" altLang="en-US" sz="1400" strike="noStrike" spc="4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endParaRPr>
          </a:p>
          <a:p>
            <a:pPr marL="508000" lvl="1" indent="-241300" algn="l" fontAlgn="ctr">
              <a:lnSpc>
                <a:spcPct val="150000"/>
              </a:lnSpc>
              <a:spcBef>
                <a:spcPts val="0"/>
              </a:spcBef>
              <a:spcAft>
                <a:spcPts val="800"/>
              </a:spcAft>
              <a:buSzPct val="100000"/>
              <a:buFont typeface="Arial" panose="020B0604020202020204" pitchFamily="34" charset="0"/>
              <a:buChar char="•"/>
            </a:pPr>
            <a:r>
              <a:rPr lang="zh-CN" altLang="en-US" sz="1200" strike="noStrike" spc="10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rPr>
              <a:t>对头孢地尼敏感的葡萄球菌属、链球菌属、肺炎球菌、消化链球菌、丙酸杆菌、淋病奈瑟氏菌、卡他莫拉菌、大肠埃希菌、克雷伯菌属、奇异变形杆菌、普鲁威登斯菌属、流感嗜血杆菌等菌株所引起的下列感染：</a:t>
            </a:r>
            <a:endParaRPr lang="zh-CN" altLang="en-US" sz="1200" strike="noStrike" spc="10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endParaRPr>
          </a:p>
          <a:p>
            <a:pPr marL="508000" lvl="1" indent="-241300" algn="l" fontAlgn="ctr">
              <a:lnSpc>
                <a:spcPct val="150000"/>
              </a:lnSpc>
              <a:spcBef>
                <a:spcPts val="0"/>
              </a:spcBef>
              <a:spcAft>
                <a:spcPts val="800"/>
              </a:spcAft>
              <a:buSzPct val="100000"/>
              <a:buFont typeface="Arial" panose="020B0604020202020204" pitchFamily="34" charset="0"/>
              <a:buChar char="•"/>
            </a:pPr>
            <a:r>
              <a:rPr lang="zh-CN" altLang="en-US" sz="1200" strike="noStrike" spc="10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rPr>
              <a:t>咽喉炎、扁桃体炎、急性支气管炎、肺炎；</a:t>
            </a:r>
            <a:endParaRPr lang="zh-CN" altLang="en-US" sz="1200" strike="noStrike" spc="10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endParaRPr>
          </a:p>
          <a:p>
            <a:pPr marL="508000" lvl="1" indent="-241300" algn="l" fontAlgn="ctr">
              <a:lnSpc>
                <a:spcPct val="150000"/>
              </a:lnSpc>
              <a:spcBef>
                <a:spcPts val="0"/>
              </a:spcBef>
              <a:spcAft>
                <a:spcPts val="800"/>
              </a:spcAft>
              <a:buSzPct val="100000"/>
              <a:buFont typeface="Arial" panose="020B0604020202020204" pitchFamily="34" charset="0"/>
              <a:buChar char="•"/>
            </a:pPr>
            <a:r>
              <a:rPr lang="zh-CN" altLang="en-US" sz="1200" strike="noStrike" spc="10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rPr>
              <a:t>中耳炎、鼻窦炎；</a:t>
            </a:r>
            <a:endParaRPr lang="zh-CN" altLang="en-US" sz="1200" strike="noStrike" spc="10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endParaRPr>
          </a:p>
          <a:p>
            <a:pPr marL="508000" lvl="1" indent="-241300" algn="l" fontAlgn="ctr">
              <a:lnSpc>
                <a:spcPct val="150000"/>
              </a:lnSpc>
              <a:spcBef>
                <a:spcPts val="0"/>
              </a:spcBef>
              <a:spcAft>
                <a:spcPts val="800"/>
              </a:spcAft>
              <a:buSzPct val="100000"/>
              <a:buFont typeface="Arial" panose="020B0604020202020204" pitchFamily="34" charset="0"/>
              <a:buChar char="•"/>
            </a:pPr>
            <a:r>
              <a:rPr lang="zh-CN" altLang="en-US" sz="1200" strike="noStrike" spc="10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rPr>
              <a:t>肾盂肾炎、膀胱炎、淋菌性尿道炎；</a:t>
            </a:r>
            <a:endParaRPr lang="zh-CN" altLang="en-US" sz="1200" strike="noStrike" spc="10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endParaRPr>
          </a:p>
          <a:p>
            <a:pPr marL="508000" lvl="1" indent="-241300" algn="l" fontAlgn="ctr">
              <a:lnSpc>
                <a:spcPct val="150000"/>
              </a:lnSpc>
              <a:spcBef>
                <a:spcPts val="0"/>
              </a:spcBef>
              <a:spcAft>
                <a:spcPts val="800"/>
              </a:spcAft>
              <a:buSzPct val="100000"/>
              <a:buFont typeface="Arial" panose="020B0604020202020204" pitchFamily="34" charset="0"/>
              <a:buChar char="•"/>
            </a:pPr>
            <a:r>
              <a:rPr lang="zh-CN" altLang="en-US" sz="1200" strike="noStrike" spc="10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rPr>
              <a:t>附件炎、宫内感染、前庭大腺炎；</a:t>
            </a:r>
            <a:endParaRPr lang="zh-CN" altLang="en-US" sz="1200" strike="noStrike" spc="10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endParaRPr>
          </a:p>
          <a:p>
            <a:pPr marL="508000" lvl="1" indent="-241300" algn="l" fontAlgn="ctr">
              <a:lnSpc>
                <a:spcPct val="150000"/>
              </a:lnSpc>
              <a:spcBef>
                <a:spcPts val="0"/>
              </a:spcBef>
              <a:spcAft>
                <a:spcPts val="800"/>
              </a:spcAft>
              <a:buSzPct val="100000"/>
              <a:buFont typeface="Arial" panose="020B0604020202020204" pitchFamily="34" charset="0"/>
              <a:buChar char="•"/>
            </a:pPr>
            <a:r>
              <a:rPr lang="zh-CN" altLang="en-US" sz="1200" strike="noStrike" spc="10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rPr>
              <a:t>乳腺炎、肛门周围脓肿、外伤或手术伤口的继发感染；</a:t>
            </a:r>
            <a:endParaRPr lang="zh-CN" altLang="en-US" sz="1200" strike="noStrike" spc="10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endParaRPr>
          </a:p>
          <a:p>
            <a:pPr marL="508000" lvl="1" indent="-241300" algn="l" fontAlgn="ctr">
              <a:lnSpc>
                <a:spcPct val="150000"/>
              </a:lnSpc>
              <a:spcBef>
                <a:spcPts val="0"/>
              </a:spcBef>
              <a:spcAft>
                <a:spcPts val="800"/>
              </a:spcAft>
              <a:buSzPct val="100000"/>
              <a:buFont typeface="Arial" panose="020B0604020202020204" pitchFamily="34" charset="0"/>
              <a:buChar char="•"/>
            </a:pPr>
            <a:r>
              <a:rPr lang="zh-CN" altLang="en-US" sz="1200" strike="noStrike" spc="10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rPr>
              <a:t>毛囊炎、疖、疖肿、痈、传染性脓疱病、丹毒、蜂窝组织炎、淋巴管炎、甲沟炎、皮下脓肿、粉瘤感染、慢性脓皮症；</a:t>
            </a:r>
            <a:endParaRPr lang="zh-CN" altLang="en-US" sz="1200" strike="noStrike" spc="10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endParaRPr>
          </a:p>
          <a:p>
            <a:pPr marL="508000" lvl="1" indent="-241300" algn="l" fontAlgn="ctr">
              <a:lnSpc>
                <a:spcPct val="150000"/>
              </a:lnSpc>
              <a:spcBef>
                <a:spcPts val="0"/>
              </a:spcBef>
              <a:spcAft>
                <a:spcPts val="800"/>
              </a:spcAft>
              <a:buSzPct val="100000"/>
              <a:buFont typeface="Arial" panose="020B0604020202020204" pitchFamily="34" charset="0"/>
              <a:buChar char="•"/>
            </a:pPr>
            <a:r>
              <a:rPr lang="zh-CN" altLang="en-US" sz="1400" strike="noStrike" spc="4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rPr>
              <a:t>眼睑炎、麦粒肿、睑板腺炎</a:t>
            </a:r>
            <a:endParaRPr lang="zh-CN" altLang="en-US" sz="1400" strike="noStrike" spc="4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endParaRPr>
          </a:p>
          <a:p>
            <a:pPr marL="266700" lvl="0" indent="-266700" algn="l" fontAlgn="ctr">
              <a:lnSpc>
                <a:spcPct val="150000"/>
              </a:lnSpc>
              <a:spcBef>
                <a:spcPts val="0"/>
              </a:spcBef>
              <a:spcAft>
                <a:spcPts val="800"/>
              </a:spcAft>
              <a:buSzPct val="100000"/>
              <a:buFont typeface="Wingdings" panose="05000000000000000000" charset="0"/>
              <a:buChar char="l"/>
            </a:pPr>
            <a:r>
              <a:rPr lang="zh-CN" altLang="en-US" sz="1400" strike="noStrike" spc="4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rPr>
              <a:t>用法用量：</a:t>
            </a:r>
            <a:endParaRPr lang="zh-CN" altLang="en-US" sz="1400" strike="noStrike" spc="4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endParaRPr>
          </a:p>
          <a:p>
            <a:pPr marL="508000" lvl="1" indent="-241300" algn="l" fontAlgn="ctr">
              <a:lnSpc>
                <a:spcPct val="150000"/>
              </a:lnSpc>
              <a:spcBef>
                <a:spcPts val="0"/>
              </a:spcBef>
              <a:spcAft>
                <a:spcPts val="800"/>
              </a:spcAft>
              <a:buSzPct val="100000"/>
              <a:buFont typeface="Arial" panose="020B0604020202020204" pitchFamily="34" charset="0"/>
              <a:buChar char="•"/>
            </a:pPr>
            <a:r>
              <a:rPr lang="zh-CN" altLang="en-US" sz="1200" strike="noStrike" spc="10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rPr>
              <a:t>成人服用的常规剂量为一次100mg（效价），一日3次。</a:t>
            </a:r>
            <a:endParaRPr lang="zh-CN" altLang="en-US" sz="1200" strike="noStrike" spc="10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endParaRPr>
          </a:p>
          <a:p>
            <a:pPr marL="508000" lvl="1" indent="-241300" algn="l" fontAlgn="ctr">
              <a:lnSpc>
                <a:spcPct val="150000"/>
              </a:lnSpc>
              <a:spcBef>
                <a:spcPts val="0"/>
              </a:spcBef>
              <a:spcAft>
                <a:spcPts val="800"/>
              </a:spcAft>
              <a:buSzPct val="100000"/>
              <a:buFont typeface="Arial" panose="020B0604020202020204" pitchFamily="34" charset="0"/>
              <a:buChar char="•"/>
            </a:pPr>
            <a:r>
              <a:rPr lang="zh-CN" altLang="en-US" sz="1200" strike="noStrike" spc="10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rPr>
              <a:t>儿童服用的常规剂量为每日9~18mg（效价）/kg，分3次口服。</a:t>
            </a:r>
            <a:endParaRPr lang="zh-CN" altLang="en-US" sz="1200" strike="noStrike" spc="10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endParaRPr>
          </a:p>
          <a:p>
            <a:pPr marL="508000" lvl="1" indent="-241300" algn="l" fontAlgn="ctr">
              <a:lnSpc>
                <a:spcPct val="150000"/>
              </a:lnSpc>
              <a:spcBef>
                <a:spcPts val="0"/>
              </a:spcBef>
              <a:spcAft>
                <a:spcPts val="800"/>
              </a:spcAft>
              <a:buSzPct val="100000"/>
              <a:buFont typeface="Arial" panose="020B0604020202020204" pitchFamily="34" charset="0"/>
              <a:buChar char="•"/>
            </a:pPr>
            <a:r>
              <a:rPr lang="zh-CN" altLang="en-US" sz="1400" strike="noStrike" spc="4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rPr>
              <a:t>剂量可依年龄、症状进行适量增减，或遵医嘱。</a:t>
            </a:r>
            <a:endParaRPr lang="zh-CN" altLang="en-US" sz="1400" strike="noStrike" spc="4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endParaRPr>
          </a:p>
        </p:txBody>
      </p:sp>
      <p:sp>
        <p:nvSpPr>
          <p:cNvPr id="22" name="矩形 21"/>
          <p:cNvSpPr/>
          <p:nvPr>
            <p:custDataLst>
              <p:tags r:id="rId3"/>
            </p:custDataLst>
          </p:nvPr>
        </p:nvSpPr>
        <p:spPr>
          <a:xfrm>
            <a:off x="1371600" y="0"/>
            <a:ext cx="1524000" cy="152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lt1"/>
              </a:solidFill>
              <a:latin typeface="微软雅黑" panose="020B0503020204020204" charset="-122"/>
              <a:ea typeface="微软雅黑" panose="020B0503020204020204" charset="-122"/>
            </a:endParaRPr>
          </a:p>
        </p:txBody>
      </p:sp>
      <p:sp>
        <p:nvSpPr>
          <p:cNvPr id="23" name="矩形 22"/>
          <p:cNvSpPr/>
          <p:nvPr>
            <p:custDataLst>
              <p:tags r:id="rId4"/>
            </p:custDataLst>
          </p:nvPr>
        </p:nvSpPr>
        <p:spPr>
          <a:xfrm>
            <a:off x="1371600" y="1676400"/>
            <a:ext cx="1524000"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lt1"/>
              </a:solidFill>
              <a:latin typeface="微软雅黑" panose="020B0503020204020204" charset="-122"/>
              <a:ea typeface="微软雅黑" panose="020B0503020204020204" charset="-122"/>
            </a:endParaRPr>
          </a:p>
        </p:txBody>
      </p:sp>
      <p:sp>
        <p:nvSpPr>
          <p:cNvPr id="24" name="矩形 23"/>
          <p:cNvSpPr/>
          <p:nvPr>
            <p:custDataLst>
              <p:tags r:id="rId5"/>
            </p:custDataLst>
          </p:nvPr>
        </p:nvSpPr>
        <p:spPr>
          <a:xfrm>
            <a:off x="1371600" y="4267200"/>
            <a:ext cx="1524000" cy="259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solidFill>
                <a:schemeClr val="lt1"/>
              </a:solidFill>
              <a:latin typeface="微软雅黑" panose="020B0503020204020204" charset="-122"/>
              <a:ea typeface="微软雅黑" panose="020B0503020204020204" charset="-122"/>
            </a:endParaRPr>
          </a:p>
        </p:txBody>
      </p:sp>
    </p:spTree>
    <p:custDataLst>
      <p:tags r:id="rId6"/>
    </p:custDataLst>
  </p:cSld>
  <p:clrMapOvr>
    <a:masterClrMapping/>
  </p:clrMapOvr>
  <p:transition spd="slow" advClick="0" advTm="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custDataLst>
              <p:tags r:id="rId1"/>
            </p:custDataLst>
          </p:nvPr>
        </p:nvSpPr>
        <p:spPr>
          <a:xfrm>
            <a:off x="582613" y="849313"/>
            <a:ext cx="11049000" cy="5522913"/>
          </a:xfrm>
          <a:prstGeom prst="rect">
            <a:avLst/>
          </a:prstGeom>
          <a:solidFill>
            <a:schemeClr val="bg1"/>
          </a:solidFill>
          <a:ln w="349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lnSpc>
                <a:spcPct val="120000"/>
              </a:lnSpc>
            </a:pPr>
            <a:endParaRPr lang="zh-CN" altLang="en-US" strike="noStrike" noProof="1">
              <a:latin typeface="Arial" panose="020B0604020202020204" pitchFamily="34" charset="0"/>
              <a:ea typeface="微软雅黑" panose="020B0503020204020204" charset="-122"/>
              <a:sym typeface="Arial" panose="020B0604020202020204" pitchFamily="34" charset="0"/>
            </a:endParaRPr>
          </a:p>
        </p:txBody>
      </p:sp>
      <p:sp>
        <p:nvSpPr>
          <p:cNvPr id="4" name="矩形 3"/>
          <p:cNvSpPr/>
          <p:nvPr>
            <p:custDataLst>
              <p:tags r:id="rId2"/>
            </p:custDataLst>
          </p:nvPr>
        </p:nvSpPr>
        <p:spPr>
          <a:xfrm>
            <a:off x="2146300" y="469900"/>
            <a:ext cx="7920038" cy="787400"/>
          </a:xfrm>
          <a:prstGeom prst="rect">
            <a:avLst/>
          </a:prstGeom>
          <a:solidFill>
            <a:schemeClr val="accent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p>
            <a:pPr algn="ctr" fontAlgn="auto">
              <a:lnSpc>
                <a:spcPct val="120000"/>
              </a:lnSpc>
            </a:pPr>
            <a:endParaRPr lang="zh-CN" altLang="en-US" strike="noStrike" noProof="1">
              <a:latin typeface="Arial" panose="020B0604020202020204" pitchFamily="34" charset="0"/>
              <a:ea typeface="微软雅黑" panose="020B0503020204020204" charset="-122"/>
              <a:sym typeface="Arial" panose="020B0604020202020204" pitchFamily="34" charset="0"/>
            </a:endParaRPr>
          </a:p>
        </p:txBody>
      </p:sp>
      <p:sp>
        <p:nvSpPr>
          <p:cNvPr id="7" name="标题 1"/>
          <p:cNvSpPr>
            <a:spLocks noGrp="1"/>
          </p:cNvSpPr>
          <p:nvPr>
            <p:custDataLst>
              <p:tags r:id="rId3"/>
            </p:custDataLst>
          </p:nvPr>
        </p:nvSpPr>
        <p:spPr>
          <a:xfrm>
            <a:off x="2146300" y="468313"/>
            <a:ext cx="7920038" cy="788988"/>
          </a:xfrm>
          <a:prstGeom prst="rect">
            <a:avLst/>
          </a:prstGeom>
        </p:spPr>
        <p:txBody>
          <a:bodyPr vert="horz" lIns="91440" tIns="45720" rIns="91440" bIns="45720" rtlCol="0" anchor="ctr" anchorCtr="0">
            <a:noAutofit/>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微软雅黑" panose="020B0503020204020204" charset="-122"/>
                <a:ea typeface="微软雅黑" panose="020B0503020204020204" charset="-122"/>
                <a:cs typeface="+mj-cs"/>
              </a:defRPr>
            </a:lvl1pPr>
          </a:lstStyle>
          <a:p>
            <a:pPr marL="0" indent="0" algn="ctr" fontAlgn="auto">
              <a:lnSpc>
                <a:spcPct val="100000"/>
              </a:lnSpc>
              <a:spcBef>
                <a:spcPts val="0"/>
              </a:spcBef>
              <a:spcAft>
                <a:spcPts val="0"/>
              </a:spcAft>
              <a:buSzPct val="100000"/>
              <a:buNone/>
            </a:pPr>
            <a:r>
              <a:rPr lang="zh-CN" sz="3600" strike="noStrike" spc="290" noProof="1">
                <a:solidFill>
                  <a:schemeClr val="lt1"/>
                </a:solidFill>
                <a:uFillTx/>
                <a:latin typeface="Arial" panose="020B0604020202020204" pitchFamily="34" charset="0"/>
                <a:ea typeface="微软雅黑" panose="020B0503020204020204" charset="-122"/>
                <a:cs typeface="+mj-cs"/>
                <a:sym typeface="+mn-ea"/>
              </a:rPr>
              <a:t>产品基本信息</a:t>
            </a:r>
            <a:endParaRPr lang="zh-CN" sz="3600" strike="noStrike" spc="290" noProof="1">
              <a:solidFill>
                <a:schemeClr val="lt1"/>
              </a:solidFill>
              <a:uFillTx/>
              <a:latin typeface="Arial" panose="020B0604020202020204" pitchFamily="34" charset="0"/>
              <a:ea typeface="微软雅黑" panose="020B0503020204020204" charset="-122"/>
              <a:sym typeface="+mn-ea"/>
            </a:endParaRPr>
          </a:p>
        </p:txBody>
      </p:sp>
      <p:sp>
        <p:nvSpPr>
          <p:cNvPr id="10" name="文本框 9"/>
          <p:cNvSpPr txBox="1"/>
          <p:nvPr>
            <p:custDataLst>
              <p:tags r:id="rId4"/>
            </p:custDataLst>
          </p:nvPr>
        </p:nvSpPr>
        <p:spPr>
          <a:xfrm>
            <a:off x="1644015" y="1774190"/>
            <a:ext cx="9507854" cy="4011930"/>
          </a:xfrm>
          <a:prstGeom prst="rect">
            <a:avLst/>
          </a:prstGeom>
          <a:noFill/>
        </p:spPr>
        <p:txBody>
          <a:bodyPr vert="horz" lIns="90000" tIns="46800" rIns="90000" bIns="46800" rtlCol="0" anchor="ctr">
            <a:scene3d>
              <a:camera prst="orthographicFront"/>
              <a:lightRig rig="threePt" dir="t"/>
            </a:scene3d>
          </a:bodyPr>
          <a:lstStyle>
            <a:lvl1pPr marL="285750" indent="-285750" fontAlgn="auto">
              <a:lnSpc>
                <a:spcPct val="150000"/>
              </a:lnSpc>
              <a:spcBef>
                <a:spcPts val="0"/>
              </a:spcBef>
              <a:spcAft>
                <a:spcPts val="800"/>
              </a:spcAft>
              <a:buFont typeface="+mj-ea"/>
              <a:buAutoNum type="ea1JpnChsDbPeriod"/>
              <a:defRPr sz="1100" u="none" strike="noStrike" cap="none" spc="150" normalizeH="0" baseline="0">
                <a:solidFill>
                  <a:schemeClr val="tx1">
                    <a:lumMod val="95000"/>
                    <a:lumOff val="5000"/>
                  </a:schemeClr>
                </a:solidFill>
                <a:uFillTx/>
                <a:latin typeface="微软雅黑 Light" pitchFamily="34" charset="-122"/>
                <a:ea typeface="微软雅黑 Light" pitchFamily="34" charset="-122"/>
              </a:defRPr>
            </a:lvl1pPr>
            <a:lvl2pPr marL="685800" indent="-228600" fontAlgn="auto">
              <a:lnSpc>
                <a:spcPct val="130000"/>
              </a:lnSpc>
              <a:spcBef>
                <a:spcPts val="0"/>
              </a:spcBef>
              <a:spcAft>
                <a:spcPts val="1000"/>
              </a:spcAft>
              <a:buFont typeface="Arial" panose="020B0604020202020204" pitchFamily="34" charset="0"/>
              <a:buChar char="•"/>
              <a:tabLst>
                <a:tab pos="1609725" algn="l"/>
              </a:tabLst>
              <a:defRPr sz="1600" u="none" strike="noStrike" cap="none" spc="150" normalizeH="0" baseline="0">
                <a:uFillTx/>
                <a:latin typeface="微软雅黑" panose="020B0503020204020204" charset="-122"/>
                <a:ea typeface="微软雅黑" panose="020B0503020204020204" charset="-122"/>
              </a:defRPr>
            </a:lvl2pPr>
            <a:lvl3pPr marL="11430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微软雅黑" panose="020B0503020204020204" charset="-122"/>
                <a:ea typeface="微软雅黑" panose="020B0503020204020204" charset="-122"/>
              </a:defRPr>
            </a:lvl3pPr>
            <a:lvl4pPr marL="16002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微软雅黑" panose="020B0503020204020204" charset="-122"/>
                <a:ea typeface="微软雅黑" panose="020B0503020204020204" charset="-122"/>
              </a:defRPr>
            </a:lvl4pPr>
            <a:lvl5pPr marL="20574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微软雅黑" panose="020B0503020204020204" charset="-122"/>
                <a:ea typeface="微软雅黑" panose="020B0503020204020204"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42900" lvl="0" indent="-342900" algn="l" fontAlgn="auto">
              <a:lnSpc>
                <a:spcPct val="210000"/>
              </a:lnSpc>
              <a:buClr>
                <a:schemeClr val="tx1">
                  <a:lumMod val="95000"/>
                  <a:lumOff val="5000"/>
                </a:schemeClr>
              </a:buClr>
              <a:buSzPct val="100000"/>
              <a:buFont typeface="Wingdings" panose="05000000000000000000" charset="0"/>
              <a:buChar char="Ø"/>
            </a:pPr>
            <a:r>
              <a:rPr lang="zh-CN" altLang="en-US" sz="1600" strike="noStrike" spc="140" noProof="1">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mn-cs"/>
              </a:rPr>
              <a:t>中国大陆首次上次时间：202</a:t>
            </a:r>
            <a:r>
              <a:rPr lang="en-US" altLang="zh-CN" sz="1600" strike="noStrike" spc="140" noProof="1">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mn-cs"/>
              </a:rPr>
              <a:t>3</a:t>
            </a:r>
            <a:r>
              <a:rPr lang="zh-CN" altLang="en-US" sz="1600" strike="noStrike" spc="140" noProof="1">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mn-cs"/>
              </a:rPr>
              <a:t>年</a:t>
            </a:r>
            <a:r>
              <a:rPr lang="en-US" altLang="zh-CN" sz="1600" strike="noStrike" spc="140" noProof="1">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mn-cs"/>
              </a:rPr>
              <a:t>04</a:t>
            </a:r>
            <a:r>
              <a:rPr lang="zh-CN" altLang="en-US" sz="1600" strike="noStrike" spc="140" noProof="1">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mn-cs"/>
              </a:rPr>
              <a:t>月</a:t>
            </a:r>
            <a:endParaRPr lang="zh-CN" altLang="en-US" sz="1600" strike="noStrike" spc="140" noProof="1">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endParaRPr>
          </a:p>
          <a:p>
            <a:pPr marL="342900" lvl="0" indent="-342900" algn="l" fontAlgn="auto">
              <a:lnSpc>
                <a:spcPct val="210000"/>
              </a:lnSpc>
              <a:buClr>
                <a:schemeClr val="tx1">
                  <a:lumMod val="95000"/>
                  <a:lumOff val="5000"/>
                </a:schemeClr>
              </a:buClr>
              <a:buSzPct val="100000"/>
              <a:buFont typeface="Wingdings" panose="05000000000000000000" charset="0"/>
              <a:buChar char="Ø"/>
            </a:pPr>
            <a:r>
              <a:rPr lang="zh-CN" altLang="en-US" sz="1600" strike="noStrike" spc="140" noProof="1">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mn-cs"/>
              </a:rPr>
              <a:t>目前大陆地区同通用名药品上市情况：共6家</a:t>
            </a:r>
            <a:endParaRPr lang="zh-CN" altLang="en-US" sz="1600" strike="noStrike" spc="140" noProof="1">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endParaRPr>
          </a:p>
          <a:p>
            <a:pPr marL="342900" lvl="0" indent="-342900" algn="l" fontAlgn="auto">
              <a:lnSpc>
                <a:spcPct val="210000"/>
              </a:lnSpc>
              <a:buClr>
                <a:schemeClr val="tx1">
                  <a:lumMod val="95000"/>
                  <a:lumOff val="5000"/>
                </a:schemeClr>
              </a:buClr>
              <a:buSzPct val="100000"/>
              <a:buFont typeface="Wingdings" panose="05000000000000000000" charset="0"/>
              <a:buChar char="Ø"/>
            </a:pPr>
            <a:r>
              <a:rPr lang="zh-CN" altLang="en-US" sz="1600" strike="noStrike" spc="140" noProof="1">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mn-cs"/>
              </a:rPr>
              <a:t>是否为国家医保：否</a:t>
            </a:r>
            <a:endParaRPr lang="zh-CN" altLang="en-US" sz="1600" strike="noStrike" spc="140" noProof="1">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endParaRPr>
          </a:p>
          <a:p>
            <a:pPr marL="342900" lvl="0" indent="-342900" algn="l" fontAlgn="auto">
              <a:lnSpc>
                <a:spcPct val="210000"/>
              </a:lnSpc>
              <a:buClr>
                <a:schemeClr val="tx1">
                  <a:lumMod val="95000"/>
                  <a:lumOff val="5000"/>
                </a:schemeClr>
              </a:buClr>
              <a:buSzPct val="100000"/>
              <a:buFont typeface="Wingdings" panose="05000000000000000000" charset="0"/>
              <a:buChar char="Ø"/>
            </a:pPr>
            <a:r>
              <a:rPr lang="zh-CN" altLang="en-US" sz="1600" strike="noStrike" spc="140" noProof="1">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mn-cs"/>
              </a:rPr>
              <a:t>是否为国家基药：否</a:t>
            </a:r>
            <a:endParaRPr lang="zh-CN" altLang="en-US" sz="1600" strike="noStrike" spc="140" noProof="1">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endParaRPr>
          </a:p>
          <a:p>
            <a:pPr marL="342900" lvl="0" indent="-342900" algn="l" fontAlgn="auto">
              <a:lnSpc>
                <a:spcPct val="210000"/>
              </a:lnSpc>
              <a:buClr>
                <a:schemeClr val="tx1">
                  <a:lumMod val="95000"/>
                  <a:lumOff val="5000"/>
                </a:schemeClr>
              </a:buClr>
              <a:buSzPct val="100000"/>
              <a:buFont typeface="Wingdings" panose="05000000000000000000" charset="0"/>
              <a:buChar char="Ø"/>
            </a:pPr>
            <a:r>
              <a:rPr lang="zh-CN" altLang="en-US" sz="1600" strike="noStrike" spc="140" noProof="1">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mn-cs"/>
              </a:rPr>
              <a:t>是否为OTC药品：否</a:t>
            </a:r>
            <a:endParaRPr lang="zh-CN" altLang="en-US" sz="1600" strike="noStrike" spc="140" noProof="1">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endParaRPr>
          </a:p>
          <a:p>
            <a:pPr marL="342900" lvl="0" indent="-342900" algn="l" fontAlgn="auto">
              <a:lnSpc>
                <a:spcPct val="210000"/>
              </a:lnSpc>
              <a:buClr>
                <a:schemeClr val="tx1">
                  <a:lumMod val="95000"/>
                  <a:lumOff val="5000"/>
                </a:schemeClr>
              </a:buClr>
              <a:buSzPct val="100000"/>
              <a:buFont typeface="Wingdings" panose="05000000000000000000" charset="0"/>
              <a:buChar char="Ø"/>
            </a:pPr>
            <a:r>
              <a:rPr lang="zh-CN" altLang="en-US" sz="1600" strike="noStrike" spc="140" noProof="1">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mn-cs"/>
              </a:rPr>
              <a:t>是否在上市药物目录集：是</a:t>
            </a:r>
            <a:endParaRPr lang="zh-CN" altLang="en-US" sz="1600" strike="noStrike" spc="140" noProof="1">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endParaRPr>
          </a:p>
          <a:p>
            <a:pPr marL="342900" lvl="0" indent="-342900" algn="l" fontAlgn="auto">
              <a:lnSpc>
                <a:spcPct val="210000"/>
              </a:lnSpc>
              <a:buClr>
                <a:schemeClr val="tx1">
                  <a:lumMod val="95000"/>
                  <a:lumOff val="5000"/>
                </a:schemeClr>
              </a:buClr>
              <a:buSzPct val="100000"/>
              <a:buFont typeface="Wingdings" panose="05000000000000000000" charset="0"/>
              <a:buChar char="Ø"/>
            </a:pPr>
            <a:r>
              <a:rPr lang="zh-CN" altLang="en-US" sz="1600" strike="noStrike" spc="140" noProof="1">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mn-cs"/>
              </a:rPr>
              <a:t>注册获批规格：50mg</a:t>
            </a:r>
            <a:endParaRPr lang="zh-CN" altLang="en-US" sz="1600" strike="noStrike" spc="140" noProof="1">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endParaRPr>
          </a:p>
        </p:txBody>
      </p:sp>
      <p:sp>
        <p:nvSpPr>
          <p:cNvPr id="2" name="矩形 1"/>
          <p:cNvSpPr/>
          <p:nvPr>
            <p:custDataLst>
              <p:tags r:id="rId5"/>
            </p:custDataLst>
          </p:nvPr>
        </p:nvSpPr>
        <p:spPr>
          <a:xfrm>
            <a:off x="412750" y="2698750"/>
            <a:ext cx="330200" cy="1460500"/>
          </a:xfrm>
          <a:prstGeom prst="rect">
            <a:avLst/>
          </a:prstGeom>
          <a:solidFill>
            <a:schemeClr val="accent1">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p>
            <a:pPr algn="ctr" fontAlgn="auto">
              <a:lnSpc>
                <a:spcPct val="120000"/>
              </a:lnSpc>
            </a:pPr>
            <a:endParaRPr lang="zh-CN" altLang="en-US" strike="noStrike" noProof="1">
              <a:latin typeface="Arial" panose="020B0604020202020204" pitchFamily="34" charset="0"/>
              <a:ea typeface="微软雅黑" panose="020B0503020204020204" charset="-122"/>
              <a:sym typeface="Arial" panose="020B0604020202020204" pitchFamily="34" charset="0"/>
            </a:endParaRPr>
          </a:p>
        </p:txBody>
      </p:sp>
      <p:sp>
        <p:nvSpPr>
          <p:cNvPr id="5" name="矩形 4"/>
          <p:cNvSpPr/>
          <p:nvPr>
            <p:custDataLst>
              <p:tags r:id="rId6"/>
            </p:custDataLst>
          </p:nvPr>
        </p:nvSpPr>
        <p:spPr>
          <a:xfrm>
            <a:off x="11453813" y="2698750"/>
            <a:ext cx="330200" cy="1460500"/>
          </a:xfrm>
          <a:prstGeom prst="rect">
            <a:avLst/>
          </a:prstGeom>
          <a:solidFill>
            <a:schemeClr val="accent1">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p>
            <a:pPr algn="ctr" fontAlgn="auto">
              <a:lnSpc>
                <a:spcPct val="120000"/>
              </a:lnSpc>
            </a:pPr>
            <a:endParaRPr lang="zh-CN" altLang="en-US" strike="noStrike" noProof="1">
              <a:latin typeface="Arial" panose="020B0604020202020204" pitchFamily="34" charset="0"/>
              <a:ea typeface="微软雅黑" panose="020B0503020204020204" charset="-122"/>
              <a:sym typeface="Arial" panose="020B0604020202020204" pitchFamily="34" charset="0"/>
            </a:endParaRPr>
          </a:p>
        </p:txBody>
      </p:sp>
      <p:pic>
        <p:nvPicPr>
          <p:cNvPr id="9223" name="图片 2"/>
          <p:cNvPicPr>
            <a:picLocks noChangeAspect="1"/>
          </p:cNvPicPr>
          <p:nvPr/>
        </p:nvPicPr>
        <p:blipFill>
          <a:blip r:embed="rId7"/>
          <a:stretch>
            <a:fillRect/>
          </a:stretch>
        </p:blipFill>
        <p:spPr>
          <a:xfrm>
            <a:off x="6624638" y="3157538"/>
            <a:ext cx="4572000" cy="3021012"/>
          </a:xfrm>
          <a:prstGeom prst="rect">
            <a:avLst/>
          </a:prstGeom>
          <a:noFill/>
          <a:ln w="9525">
            <a:noFill/>
          </a:ln>
        </p:spPr>
      </p:pic>
    </p:spTree>
    <p:custDataLst>
      <p:tags r:id="rId8"/>
    </p:custDataLst>
  </p:cSld>
  <p:clrMapOvr>
    <a:masterClrMapping/>
  </p:clrMapOvr>
  <p:transition spd="slow" advClick="0" advTm="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920750" y="1181100"/>
            <a:ext cx="10194925" cy="1295400"/>
          </a:xfrm>
          <a:prstGeom prst="rect">
            <a:avLst/>
          </a:prstGeom>
          <a:noFill/>
          <a:ln w="9525">
            <a:noFill/>
          </a:ln>
        </p:spPr>
        <p:txBody>
          <a:bodyPr wrap="square">
            <a:spAutoFit/>
          </a:bodyPr>
          <a:p>
            <a:pPr fontAlgn="auto">
              <a:lnSpc>
                <a:spcPct val="140000"/>
              </a:lnSpc>
            </a:pPr>
            <a:r>
              <a:rPr lang="zh-CN" sz="1400" b="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【不良反应】据国外临床试验数据，在使用本品治疗的</a:t>
            </a:r>
            <a:r>
              <a:rPr lang="en-US" sz="1400" b="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13,715</a:t>
            </a:r>
            <a:r>
              <a:rPr lang="zh-CN" sz="1400" b="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名患者中，有</a:t>
            </a:r>
            <a:r>
              <a:rPr lang="en-US" sz="1400" b="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354</a:t>
            </a:r>
            <a:r>
              <a:rPr lang="zh-CN" sz="1400" b="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例（</a:t>
            </a:r>
            <a:r>
              <a:rPr lang="en-US" sz="1400" b="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2.58%</a:t>
            </a:r>
            <a:r>
              <a:rPr lang="zh-CN" sz="1400" b="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）不良反应（包括实验室数据异常）的报告。主要不良反应为消化道症状（</a:t>
            </a:r>
            <a:r>
              <a:rPr lang="en-US" sz="1400" b="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110</a:t>
            </a:r>
            <a:r>
              <a:rPr lang="zh-CN" sz="1400" b="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例，</a:t>
            </a:r>
            <a:r>
              <a:rPr lang="en-US" sz="1400" b="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0.80%</a:t>
            </a:r>
            <a:r>
              <a:rPr lang="zh-CN" sz="1400" b="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），如腹泻或腹痛；皮肤症状（</a:t>
            </a:r>
            <a:r>
              <a:rPr lang="en-US" sz="1400" b="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31</a:t>
            </a:r>
            <a:r>
              <a:rPr lang="zh-CN" sz="1400" b="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例，</a:t>
            </a:r>
            <a:r>
              <a:rPr lang="en-US" sz="1400" b="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0.23%</a:t>
            </a:r>
            <a:r>
              <a:rPr lang="zh-CN" sz="1400" b="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），如皮疹或瘙痒。主要的实验室数据异常包括谷丙转氨酶（</a:t>
            </a:r>
            <a:r>
              <a:rPr lang="en-US" sz="1400" b="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126</a:t>
            </a:r>
            <a:r>
              <a:rPr lang="zh-CN" sz="1400" b="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例，</a:t>
            </a:r>
            <a:r>
              <a:rPr lang="en-US" sz="1400" b="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0.92%</a:t>
            </a:r>
            <a:r>
              <a:rPr lang="zh-CN" sz="1400" b="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）和谷草转氨酶（</a:t>
            </a:r>
            <a:r>
              <a:rPr lang="en-US" sz="1400" b="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89</a:t>
            </a:r>
            <a:r>
              <a:rPr lang="zh-CN" sz="1400" b="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例，</a:t>
            </a:r>
            <a:r>
              <a:rPr lang="en-US" sz="1400" b="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0.65%</a:t>
            </a:r>
            <a:r>
              <a:rPr lang="zh-CN" sz="1400" b="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）升高；嗜酸性粒细胞增多（</a:t>
            </a:r>
            <a:r>
              <a:rPr lang="en-US" sz="1400" b="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41</a:t>
            </a:r>
            <a:r>
              <a:rPr lang="zh-CN" sz="1400" b="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例，</a:t>
            </a:r>
            <a:r>
              <a:rPr lang="en-US" sz="1400" b="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0.30%</a:t>
            </a:r>
            <a:r>
              <a:rPr lang="zh-CN" sz="1400" b="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）。其他不良反应详见说明书。</a:t>
            </a:r>
            <a:endParaRPr lang="zh-CN" altLang="en-US" sz="1400" b="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graphicFrame>
        <p:nvGraphicFramePr>
          <p:cNvPr id="3" name="表格 2"/>
          <p:cNvGraphicFramePr/>
          <p:nvPr/>
        </p:nvGraphicFramePr>
        <p:xfrm>
          <a:off x="1006475" y="2524125"/>
          <a:ext cx="10023475" cy="3865563"/>
        </p:xfrm>
        <a:graphic>
          <a:graphicData uri="http://schemas.openxmlformats.org/drawingml/2006/table">
            <a:tbl>
              <a:tblPr/>
              <a:tblGrid>
                <a:gridCol w="1445260"/>
                <a:gridCol w="2673350"/>
                <a:gridCol w="2753360"/>
                <a:gridCol w="3150870"/>
              </a:tblGrid>
              <a:tr h="389255">
                <a:tc>
                  <a:txBody>
                    <a:bodyPr/>
                    <a:p>
                      <a:pPr indent="0" algn="ctr">
                        <a:lnSpc>
                          <a:spcPct val="120000"/>
                        </a:lnSpc>
                        <a:spcBef>
                          <a:spcPts val="0"/>
                        </a:spcBef>
                        <a:spcAft>
                          <a:spcPts val="0"/>
                        </a:spcAft>
                        <a:buNone/>
                      </a:pPr>
                      <a:r>
                        <a:rPr lang="zh-CN" sz="1400">
                          <a:solidFill>
                            <a:schemeClr val="bg1"/>
                          </a:solidFill>
                          <a:latin typeface="微软雅黑" panose="020B0503020204020204" charset="-122"/>
                          <a:ea typeface="微软雅黑" panose="020B0503020204020204" charset="-122"/>
                          <a:cs typeface="微软雅黑" panose="020B0503020204020204" charset="-122"/>
                          <a:sym typeface="+mn-ea"/>
                        </a:rPr>
                        <a:t>临床不良反应</a:t>
                      </a:r>
                      <a:endParaRPr lang="zh-CN" altLang="en-US" sz="1400" b="1" spc="120">
                        <a:solidFill>
                          <a:schemeClr val="bg1"/>
                        </a:solidFill>
                        <a:latin typeface="微软雅黑" panose="020B0503020204020204" charset="-122"/>
                        <a:ea typeface="微软雅黑" panose="020B0503020204020204" charset="-122"/>
                        <a:cs typeface="微软雅黑" panose="020B0503020204020204" charset="-122"/>
                        <a:sym typeface="+mn-ea"/>
                      </a:endParaRPr>
                    </a:p>
                  </a:txBody>
                  <a:tcPr marL="177800" marR="177800" marT="66675" marB="66675" vert="horz" anchor="ctr" anchorCtr="0">
                    <a:lnL>
                      <a:noFill/>
                    </a:lnL>
                    <a:lnR w="19050">
                      <a:solidFill>
                        <a:srgbClr val="FFFFFF"/>
                      </a:solidFill>
                      <a:prstDash val="solid"/>
                    </a:lnR>
                    <a:lnT>
                      <a:noFill/>
                    </a:lnT>
                    <a:lnB>
                      <a:noFill/>
                    </a:lnB>
                    <a:lnTlToBr>
                      <a:noFill/>
                    </a:lnTlToBr>
                    <a:lnBlToTr>
                      <a:noFill/>
                    </a:lnBlToTr>
                    <a:solidFill>
                      <a:schemeClr val="tx1"/>
                    </a:solidFill>
                  </a:tcPr>
                </a:tc>
                <a:tc>
                  <a:txBody>
                    <a:bodyPr/>
                    <a:p>
                      <a:pPr indent="0" algn="ctr">
                        <a:lnSpc>
                          <a:spcPct val="120000"/>
                        </a:lnSpc>
                        <a:spcBef>
                          <a:spcPts val="0"/>
                        </a:spcBef>
                        <a:spcAft>
                          <a:spcPts val="0"/>
                        </a:spcAft>
                        <a:buNone/>
                      </a:pPr>
                      <a:r>
                        <a:rPr lang="en-US" sz="1400" b="1" spc="120">
                          <a:solidFill>
                            <a:srgbClr val="FFFFFF"/>
                          </a:solidFill>
                          <a:latin typeface="微软雅黑" panose="020B0503020204020204" charset="-122"/>
                          <a:ea typeface="微软雅黑" panose="020B0503020204020204" charset="-122"/>
                          <a:cs typeface="微软雅黑" panose="020B0503020204020204" charset="-122"/>
                        </a:rPr>
                        <a:t>0.1%≤发生率&lt;5%</a:t>
                      </a:r>
                      <a:endParaRPr lang="en-US" altLang="en-US" sz="1400" b="1" spc="120">
                        <a:solidFill>
                          <a:srgbClr val="FFFFFF"/>
                        </a:solidFill>
                        <a:latin typeface="微软雅黑" panose="020B0503020204020204" charset="-122"/>
                        <a:ea typeface="微软雅黑" panose="020B0503020204020204" charset="-122"/>
                        <a:cs typeface="微软雅黑" panose="020B0503020204020204" charset="-122"/>
                      </a:endParaRPr>
                    </a:p>
                  </a:txBody>
                  <a:tcPr marL="177800" marR="177800" marT="66675" marB="66675"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C00000"/>
                    </a:solidFill>
                  </a:tcPr>
                </a:tc>
                <a:tc>
                  <a:txBody>
                    <a:bodyPr/>
                    <a:p>
                      <a:pPr indent="0" algn="ctr">
                        <a:lnSpc>
                          <a:spcPct val="120000"/>
                        </a:lnSpc>
                        <a:spcBef>
                          <a:spcPts val="0"/>
                        </a:spcBef>
                        <a:spcAft>
                          <a:spcPts val="0"/>
                        </a:spcAft>
                        <a:buNone/>
                      </a:pPr>
                      <a:r>
                        <a:rPr lang="en-US" sz="1400" b="1" spc="120">
                          <a:solidFill>
                            <a:srgbClr val="FFFFFF"/>
                          </a:solidFill>
                          <a:latin typeface="微软雅黑" panose="020B0503020204020204" charset="-122"/>
                          <a:ea typeface="微软雅黑" panose="020B0503020204020204" charset="-122"/>
                          <a:cs typeface="微软雅黑" panose="020B0503020204020204" charset="-122"/>
                        </a:rPr>
                        <a:t>发生率&lt;0.1%</a:t>
                      </a:r>
                      <a:endParaRPr lang="en-US" altLang="en-US" sz="1400" b="1" spc="120">
                        <a:solidFill>
                          <a:srgbClr val="FFFFFF"/>
                        </a:solidFill>
                        <a:latin typeface="微软雅黑" panose="020B0503020204020204" charset="-122"/>
                        <a:ea typeface="微软雅黑" panose="020B0503020204020204" charset="-122"/>
                        <a:cs typeface="微软雅黑" panose="020B0503020204020204" charset="-122"/>
                      </a:endParaRPr>
                    </a:p>
                  </a:txBody>
                  <a:tcPr marL="177800" marR="177800" marT="66675" marB="66675"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C00000"/>
                    </a:solidFill>
                  </a:tcPr>
                </a:tc>
                <a:tc>
                  <a:txBody>
                    <a:bodyPr/>
                    <a:p>
                      <a:pPr indent="0" algn="ctr">
                        <a:lnSpc>
                          <a:spcPct val="120000"/>
                        </a:lnSpc>
                        <a:spcBef>
                          <a:spcPts val="0"/>
                        </a:spcBef>
                        <a:spcAft>
                          <a:spcPts val="0"/>
                        </a:spcAft>
                        <a:buNone/>
                      </a:pPr>
                      <a:r>
                        <a:rPr lang="en-US" sz="1400" b="1" spc="120">
                          <a:solidFill>
                            <a:srgbClr val="FFFFFF"/>
                          </a:solidFill>
                          <a:latin typeface="微软雅黑" panose="020B0503020204020204" charset="-122"/>
                          <a:ea typeface="微软雅黑" panose="020B0503020204020204" charset="-122"/>
                        </a:rPr>
                        <a:t>发生率不详</a:t>
                      </a:r>
                      <a:endParaRPr lang="en-US" altLang="en-US" sz="1400" b="1" spc="120">
                        <a:solidFill>
                          <a:srgbClr val="FFFFFF"/>
                        </a:solidFill>
                        <a:latin typeface="微软雅黑" panose="020B0503020204020204" charset="-122"/>
                        <a:ea typeface="微软雅黑" panose="020B0503020204020204" charset="-122"/>
                      </a:endParaRPr>
                    </a:p>
                  </a:txBody>
                  <a:tcPr marL="177800" marR="177800" marT="66675" marB="66675"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C00000"/>
                    </a:solidFill>
                  </a:tcPr>
                </a:tc>
              </a:tr>
              <a:tr h="352425">
                <a:tc>
                  <a:txBody>
                    <a:bodyPr/>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过敏</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6675" marB="66675" vert="horz" anchor="ctr" anchorCtr="0">
                    <a:lnL>
                      <a:noFill/>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皮疹</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6675" marB="66675"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荨麻疹、瘙痒、发热、水肿</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6675" marB="66675"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红斑</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6675" marB="66675"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r>
              <a:tr h="352425">
                <a:tc>
                  <a:txBody>
                    <a:bodyPr/>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血液学</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6675" marB="66675" vert="horz" anchor="ctr" anchorCtr="0">
                    <a:lnL>
                      <a:noFill/>
                    </a:lnL>
                    <a:lnR w="19050">
                      <a:solidFill>
                        <a:srgbClr val="FFFFFF"/>
                      </a:solidFill>
                      <a:prstDash val="solid"/>
                    </a:lnR>
                    <a:lnT>
                      <a:noFill/>
                    </a:lnT>
                    <a:lnB>
                      <a:noFill/>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嗜酸性粒细胞增多</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6675" marB="66675"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粒细胞减少</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6675" marB="66675"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F2F2F2"/>
                    </a:solidFill>
                  </a:tcPr>
                </a:tc>
                <a:tc>
                  <a:txBody>
                    <a:bodyPr/>
                    <a:p>
                      <a:pPr indent="0" algn="ctr">
                        <a:lnSpc>
                          <a:spcPct val="120000"/>
                        </a:lnSpc>
                        <a:spcBef>
                          <a:spcPts val="0"/>
                        </a:spcBef>
                        <a:spcAft>
                          <a:spcPts val="0"/>
                        </a:spcAft>
                        <a:buNone/>
                      </a:pPr>
                      <a:endParaRPr lang="en-US" altLang="en-US" sz="1200" b="0" spc="120">
                        <a:solidFill>
                          <a:srgbClr val="404040"/>
                        </a:solidFill>
                        <a:latin typeface="微软雅黑" panose="020B0503020204020204" charset="-122"/>
                        <a:ea typeface="微软雅黑" panose="020B0503020204020204" charset="-122"/>
                      </a:endParaRPr>
                    </a:p>
                  </a:txBody>
                  <a:tcPr marL="177800" marR="177800" marT="66675" marB="66675"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F2F2F2"/>
                    </a:solidFill>
                  </a:tcPr>
                </a:tc>
              </a:tr>
              <a:tr h="352425">
                <a:tc>
                  <a:txBody>
                    <a:bodyPr/>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肾脏</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6675" marB="66675" vert="horz" anchor="ctr" anchorCtr="0">
                    <a:lnL>
                      <a:noFill/>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endParaRPr lang="en-US" altLang="en-US" sz="1200" b="0" spc="120">
                        <a:solidFill>
                          <a:srgbClr val="404040"/>
                        </a:solidFill>
                        <a:latin typeface="微软雅黑" panose="020B0503020204020204" charset="-122"/>
                        <a:ea typeface="微软雅黑" panose="020B0503020204020204" charset="-122"/>
                      </a:endParaRPr>
                    </a:p>
                  </a:txBody>
                  <a:tcPr marL="177800" marR="177800" marT="66675" marB="66675"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血尿素氮升高</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6675" marB="66675"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endParaRPr lang="en-US" altLang="en-US" sz="1200" b="0" spc="120">
                        <a:solidFill>
                          <a:srgbClr val="404040"/>
                        </a:solidFill>
                        <a:latin typeface="微软雅黑" panose="020B0503020204020204" charset="-122"/>
                        <a:ea typeface="微软雅黑" panose="020B0503020204020204" charset="-122"/>
                      </a:endParaRPr>
                    </a:p>
                  </a:txBody>
                  <a:tcPr marL="177800" marR="177800" marT="66675" marB="66675"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r>
              <a:tr h="571500">
                <a:tc>
                  <a:txBody>
                    <a:bodyPr/>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胃肠道</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6675" marB="66675" vert="horz" anchor="ctr" anchorCtr="0">
                    <a:lnL>
                      <a:noFill/>
                    </a:lnL>
                    <a:lnR w="19050">
                      <a:solidFill>
                        <a:srgbClr val="FFFFFF"/>
                      </a:solidFill>
                      <a:prstDash val="solid"/>
                    </a:lnR>
                    <a:lnT>
                      <a:noFill/>
                    </a:lnT>
                    <a:lnB>
                      <a:noFill/>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腹泻、腹痛、胃部不适</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6675" marB="66675"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恶心、呕吐、胃灼热、食欲减退、便秘</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6675" marB="66675"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F2F2F2"/>
                    </a:solidFill>
                  </a:tcPr>
                </a:tc>
                <a:tc>
                  <a:txBody>
                    <a:bodyPr/>
                    <a:p>
                      <a:pPr indent="0" algn="ctr">
                        <a:lnSpc>
                          <a:spcPct val="120000"/>
                        </a:lnSpc>
                        <a:spcBef>
                          <a:spcPts val="0"/>
                        </a:spcBef>
                        <a:spcAft>
                          <a:spcPts val="0"/>
                        </a:spcAft>
                        <a:buNone/>
                      </a:pPr>
                      <a:endParaRPr lang="en-US" altLang="en-US" sz="1200" b="0" spc="120">
                        <a:solidFill>
                          <a:srgbClr val="404040"/>
                        </a:solidFill>
                        <a:latin typeface="微软雅黑" panose="020B0503020204020204" charset="-122"/>
                        <a:ea typeface="微软雅黑" panose="020B0503020204020204" charset="-122"/>
                      </a:endParaRPr>
                    </a:p>
                  </a:txBody>
                  <a:tcPr marL="177800" marR="177800" marT="66675" marB="66675"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F2F2F2"/>
                    </a:solidFill>
                  </a:tcPr>
                </a:tc>
              </a:tr>
              <a:tr h="352425">
                <a:tc>
                  <a:txBody>
                    <a:bodyPr/>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微生物</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6675" marB="66675" vert="horz" anchor="ctr" anchorCtr="0">
                    <a:lnL>
                      <a:noFill/>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endParaRPr lang="en-US" altLang="en-US" sz="1200" b="0" spc="120">
                        <a:solidFill>
                          <a:srgbClr val="404040"/>
                        </a:solidFill>
                        <a:latin typeface="微软雅黑" panose="020B0503020204020204" charset="-122"/>
                        <a:ea typeface="微软雅黑" panose="020B0503020204020204" charset="-122"/>
                      </a:endParaRPr>
                    </a:p>
                  </a:txBody>
                  <a:tcPr marL="177800" marR="177800" marT="66675" marB="66675"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口腔炎</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6675" marB="66675"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念珠菌病</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6675" marB="66675"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r>
              <a:tr h="790575">
                <a:tc>
                  <a:txBody>
                    <a:bodyPr/>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维生素缺乏</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6675" marB="66675" vert="horz" anchor="ctr" anchorCtr="0">
                    <a:lnL>
                      <a:noFill/>
                    </a:lnL>
                    <a:lnR w="19050">
                      <a:solidFill>
                        <a:srgbClr val="FFFFFF"/>
                      </a:solidFill>
                      <a:prstDash val="solid"/>
                    </a:lnR>
                    <a:lnT>
                      <a:noFill/>
                    </a:lnT>
                    <a:lnB>
                      <a:noFill/>
                    </a:lnB>
                    <a:lnTlToBr>
                      <a:noFill/>
                    </a:lnTlToBr>
                    <a:lnBlToTr>
                      <a:noFill/>
                    </a:lnBlToTr>
                    <a:solidFill>
                      <a:srgbClr val="F2F2F2"/>
                    </a:solidFill>
                  </a:tcPr>
                </a:tc>
                <a:tc>
                  <a:txBody>
                    <a:bodyPr/>
                    <a:p>
                      <a:pPr indent="0" algn="ctr">
                        <a:lnSpc>
                          <a:spcPct val="120000"/>
                        </a:lnSpc>
                        <a:spcBef>
                          <a:spcPts val="0"/>
                        </a:spcBef>
                        <a:spcAft>
                          <a:spcPts val="0"/>
                        </a:spcAft>
                        <a:buNone/>
                      </a:pPr>
                      <a:endParaRPr lang="en-US" altLang="en-US" sz="1200" b="0" spc="120">
                        <a:solidFill>
                          <a:srgbClr val="404040"/>
                        </a:solidFill>
                        <a:latin typeface="微软雅黑" panose="020B0503020204020204" charset="-122"/>
                        <a:ea typeface="微软雅黑" panose="020B0503020204020204" charset="-122"/>
                      </a:endParaRPr>
                    </a:p>
                  </a:txBody>
                  <a:tcPr marL="177800" marR="177800" marT="66675" marB="66675"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F2F2F2"/>
                    </a:solidFill>
                  </a:tcPr>
                </a:tc>
                <a:tc>
                  <a:txBody>
                    <a:bodyPr/>
                    <a:p>
                      <a:pPr indent="0" algn="ctr">
                        <a:lnSpc>
                          <a:spcPct val="120000"/>
                        </a:lnSpc>
                        <a:spcBef>
                          <a:spcPts val="0"/>
                        </a:spcBef>
                        <a:spcAft>
                          <a:spcPts val="0"/>
                        </a:spcAft>
                        <a:buNone/>
                      </a:pPr>
                      <a:endParaRPr lang="en-US" altLang="en-US" sz="1200" b="0" spc="120">
                        <a:solidFill>
                          <a:srgbClr val="404040"/>
                        </a:solidFill>
                        <a:latin typeface="微软雅黑" panose="020B0503020204020204" charset="-122"/>
                        <a:ea typeface="微软雅黑" panose="020B0503020204020204" charset="-122"/>
                      </a:endParaRPr>
                    </a:p>
                  </a:txBody>
                  <a:tcPr marL="177800" marR="177800" marT="66675" marB="66675"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cs typeface="微软雅黑" panose="020B0503020204020204" charset="-122"/>
                        </a:rPr>
                        <a:t>维生素K缺乏症状（低凝血酶原血症、出血倾向）、复合维生素B缺乏症状（舌炎、口腔炎、食欲缺乏、神经炎）</a:t>
                      </a:r>
                      <a:endParaRPr lang="en-US" altLang="en-US" sz="12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6675" marB="66675"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F2F2F2"/>
                    </a:solidFill>
                  </a:tcPr>
                </a:tc>
              </a:tr>
              <a:tr h="352425">
                <a:tc>
                  <a:txBody>
                    <a:bodyPr/>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其它</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6675" marB="66675" vert="horz" anchor="ctr" anchorCtr="0">
                    <a:lnL>
                      <a:noFill/>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endParaRPr lang="en-US" altLang="en-US" sz="1200" b="0" spc="120">
                        <a:solidFill>
                          <a:srgbClr val="404040"/>
                        </a:solidFill>
                        <a:latin typeface="微软雅黑" panose="020B0503020204020204" charset="-122"/>
                        <a:ea typeface="微软雅黑" panose="020B0503020204020204" charset="-122"/>
                      </a:endParaRPr>
                    </a:p>
                  </a:txBody>
                  <a:tcPr marL="177800" marR="177800" marT="66675" marB="66675"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眩晕、头痛、胸部压迫感</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6675" marB="66675"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麻木</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6675" marB="66675"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r>
              <a:tr h="352425">
                <a:tc gridSpan="4">
                  <a:txBody>
                    <a:bodyPr/>
                    <a:p>
                      <a:pPr indent="0" algn="ctr">
                        <a:lnSpc>
                          <a:spcPct val="120000"/>
                        </a:lnSpc>
                        <a:spcBef>
                          <a:spcPts val="0"/>
                        </a:spcBef>
                        <a:spcAft>
                          <a:spcPts val="0"/>
                        </a:spcAft>
                        <a:buNone/>
                      </a:pPr>
                      <a:r>
                        <a:rPr lang="en-US" sz="1200" b="0" spc="120">
                          <a:solidFill>
                            <a:srgbClr val="404040"/>
                          </a:solidFill>
                          <a:latin typeface="微软雅黑" panose="020B0503020204020204" charset="-122"/>
                          <a:ea typeface="微软雅黑" panose="020B0503020204020204" charset="-122"/>
                        </a:rPr>
                        <a:t>注：若出现上述症状，应立即停药并进行适当处理。</a:t>
                      </a:r>
                      <a:endParaRPr lang="en-US" altLang="en-US" sz="1200" b="0" spc="120">
                        <a:solidFill>
                          <a:srgbClr val="404040"/>
                        </a:solidFill>
                        <a:latin typeface="微软雅黑" panose="020B0503020204020204" charset="-122"/>
                        <a:ea typeface="微软雅黑" panose="020B0503020204020204" charset="-122"/>
                      </a:endParaRPr>
                    </a:p>
                  </a:txBody>
                  <a:tcPr marL="177800" marR="177800" marT="66675" marB="66675" vert="horz" anchor="ctr" anchorCtr="0">
                    <a:lnL>
                      <a:noFill/>
                    </a:lnL>
                    <a:lnR>
                      <a:noFill/>
                    </a:lnR>
                    <a:lnT>
                      <a:noFill/>
                    </a:lnT>
                    <a:lnB w="19050">
                      <a:solidFill>
                        <a:srgbClr val="1784C7"/>
                      </a:solidFill>
                      <a:prstDash val="solid"/>
                    </a:lnB>
                    <a:lnTlToBr>
                      <a:noFill/>
                    </a:lnTlToBr>
                    <a:lnBlToTr>
                      <a:noFill/>
                    </a:lnBlToTr>
                    <a:solidFill>
                      <a:srgbClr val="F2F2F2"/>
                    </a:solidFill>
                  </a:tcPr>
                </a:tc>
                <a:tc hMerge="1">
                  <a:tcPr>
                    <a:lnT>
                      <a:noFill/>
                    </a:lnT>
                    <a:lnB w="19050">
                      <a:solidFill>
                        <a:srgbClr val="1784C7"/>
                      </a:solidFill>
                      <a:prstDash val="solid"/>
                    </a:lnB>
                  </a:tcPr>
                </a:tc>
                <a:tc hMerge="1">
                  <a:tcPr>
                    <a:lnT>
                      <a:noFill/>
                    </a:lnT>
                    <a:lnB w="19050">
                      <a:solidFill>
                        <a:srgbClr val="1784C7"/>
                      </a:solidFill>
                      <a:prstDash val="solid"/>
                    </a:lnB>
                  </a:tcPr>
                </a:tc>
                <a:tc hMerge="1">
                  <a:tcPr>
                    <a:lnT>
                      <a:noFill/>
                    </a:lnT>
                    <a:lnB w="19050">
                      <a:solidFill>
                        <a:srgbClr val="1784C7"/>
                      </a:solidFill>
                      <a:prstDash val="solid"/>
                    </a:lnB>
                  </a:tcPr>
                </a:tc>
              </a:tr>
            </a:tbl>
          </a:graphicData>
        </a:graphic>
      </p:graphicFrame>
      <p:sp>
        <p:nvSpPr>
          <p:cNvPr id="9" name="文本框 8"/>
          <p:cNvSpPr txBox="1"/>
          <p:nvPr>
            <p:custDataLst>
              <p:tags r:id="rId1"/>
            </p:custDataLst>
          </p:nvPr>
        </p:nvSpPr>
        <p:spPr>
          <a:xfrm>
            <a:off x="1006878" y="434474"/>
            <a:ext cx="7407564" cy="583564"/>
          </a:xfrm>
          <a:prstGeom prst="rect">
            <a:avLst/>
          </a:prstGeom>
          <a:noFill/>
        </p:spPr>
        <p:txBody>
          <a:bodyPr wrap="square" rtlCol="0">
            <a:spAutoFit/>
            <a:scene3d>
              <a:camera prst="orthographicFront"/>
              <a:lightRig rig="threePt" dir="t"/>
            </a:scene3d>
          </a:bodyPr>
          <a:p>
            <a:pPr fontAlgn="auto"/>
            <a:r>
              <a:rPr lang="zh-CN" altLang="en-US" sz="3200" b="1" noProof="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n-cs"/>
              </a:rPr>
              <a:t>产品安全性</a:t>
            </a:r>
            <a:endParaRPr lang="zh-CN" altLang="en-US" sz="3200" b="1" noProof="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spTree>
    <p:custDataLst>
      <p:tags r:id="rId2"/>
    </p:custDataLst>
  </p:cSld>
  <p:clrMapOvr>
    <a:masterClrMapping/>
  </p:clrMapOvr>
  <p:transition spd="slow" advClick="0" advTm="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313" name="组合 10"/>
          <p:cNvGrpSpPr/>
          <p:nvPr/>
        </p:nvGrpSpPr>
        <p:grpSpPr>
          <a:xfrm rot="-2700000">
            <a:off x="481013" y="227013"/>
            <a:ext cx="558800" cy="577850"/>
            <a:chOff x="1516284" y="0"/>
            <a:chExt cx="1036718" cy="1071442"/>
          </a:xfrm>
        </p:grpSpPr>
        <p:sp>
          <p:nvSpPr>
            <p:cNvPr id="12" name="矩形 11"/>
            <p:cNvSpPr/>
            <p:nvPr/>
          </p:nvSpPr>
          <p:spPr>
            <a:xfrm>
              <a:off x="1777500" y="295938"/>
              <a:ext cx="775502" cy="775504"/>
            </a:xfrm>
            <a:prstGeom prst="rect">
              <a:avLst/>
            </a:prstGeom>
            <a:solidFill>
              <a:schemeClr val="bg1"/>
            </a:solidFill>
            <a:ln w="28575">
              <a:solidFill>
                <a:srgbClr val="BC1B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dirty="0"/>
            </a:p>
          </p:txBody>
        </p:sp>
        <p:sp>
          <p:nvSpPr>
            <p:cNvPr id="13" name="矩形 12"/>
            <p:cNvSpPr/>
            <p:nvPr/>
          </p:nvSpPr>
          <p:spPr>
            <a:xfrm>
              <a:off x="1516284" y="0"/>
              <a:ext cx="775504" cy="775504"/>
            </a:xfrm>
            <a:prstGeom prst="rect">
              <a:avLst/>
            </a:prstGeom>
            <a:solidFill>
              <a:srgbClr val="BC1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dirty="0"/>
            </a:p>
          </p:txBody>
        </p:sp>
      </p:grpSp>
      <p:graphicFrame>
        <p:nvGraphicFramePr>
          <p:cNvPr id="5" name="表格 4"/>
          <p:cNvGraphicFramePr>
            <a:graphicFrameLocks noGrp="1"/>
          </p:cNvGraphicFramePr>
          <p:nvPr/>
        </p:nvGraphicFramePr>
        <p:xfrm>
          <a:off x="1162050" y="927100"/>
          <a:ext cx="10229850" cy="4395788"/>
        </p:xfrm>
        <a:graphic>
          <a:graphicData uri="http://schemas.openxmlformats.org/drawingml/2006/table">
            <a:tbl>
              <a:tblPr firstRow="1" lastRow="1">
                <a:tableStyleId>{DAB34B9D-B27E-455E-B75A-9EB5700DD1EE}</a:tableStyleId>
              </a:tblPr>
              <a:tblGrid>
                <a:gridCol w="1905000"/>
                <a:gridCol w="1705610"/>
                <a:gridCol w="1593215"/>
                <a:gridCol w="1546225"/>
                <a:gridCol w="1740535"/>
                <a:gridCol w="1739900"/>
              </a:tblGrid>
              <a:tr h="387350">
                <a:tc>
                  <a:txBody>
                    <a:bodyPr/>
                    <a:p>
                      <a:pPr algn="ctr" fontAlgn="ctr"/>
                      <a:r>
                        <a:rPr lang="zh-CN" altLang="en-US" sz="1400" b="0" i="0" u="none" strike="noStrike">
                          <a:solidFill>
                            <a:schemeClr val="bg1"/>
                          </a:solidFill>
                          <a:effectLst/>
                          <a:latin typeface="微软雅黑" panose="020B0503020204020204" charset="-122"/>
                          <a:ea typeface="微软雅黑" panose="020B0503020204020204" charset="-122"/>
                        </a:rPr>
                        <a:t>组别</a:t>
                      </a:r>
                      <a:endParaRPr lang="zh-CN" altLang="en-US" sz="1400" b="0" i="0" u="none" strike="noStrike">
                        <a:solidFill>
                          <a:schemeClr val="bg1"/>
                        </a:solidFill>
                        <a:effectLst/>
                        <a:latin typeface="微软雅黑" panose="020B0503020204020204" charset="-122"/>
                        <a:ea typeface="微软雅黑" panose="020B0503020204020204" charset="-122"/>
                      </a:endParaRPr>
                    </a:p>
                  </a:txBody>
                  <a:tcPr marL="0" marR="0" marT="0" marB="0" anchor="ctr"/>
                </a:tc>
                <a:tc>
                  <a:txBody>
                    <a:bodyPr/>
                    <a:p>
                      <a:pPr algn="ctr" fontAlgn="ctr"/>
                      <a:r>
                        <a:rPr lang="zh-CN" altLang="en-US" sz="1400" u="none" strike="noStrike">
                          <a:solidFill>
                            <a:schemeClr val="bg1"/>
                          </a:solidFill>
                          <a:effectLst/>
                          <a:latin typeface="微软雅黑" panose="020B0503020204020204" charset="-122"/>
                          <a:ea typeface="微软雅黑" panose="020B0503020204020204" charset="-122"/>
                        </a:rPr>
                        <a:t>第一代</a:t>
                      </a:r>
                      <a:endParaRPr lang="zh-CN" altLang="en-US" sz="1400" b="0" i="0" u="none" strike="noStrike">
                        <a:solidFill>
                          <a:schemeClr val="bg1"/>
                        </a:solidFill>
                        <a:effectLst/>
                        <a:latin typeface="微软雅黑" panose="020B0503020204020204" charset="-122"/>
                        <a:ea typeface="微软雅黑" panose="020B0503020204020204" charset="-122"/>
                      </a:endParaRPr>
                    </a:p>
                  </a:txBody>
                  <a:tcPr marL="0" marR="0" marT="0" marB="0" anchor="ctr">
                    <a:solidFill>
                      <a:srgbClr val="C00000"/>
                    </a:solidFill>
                  </a:tcPr>
                </a:tc>
                <a:tc>
                  <a:txBody>
                    <a:bodyPr/>
                    <a:p>
                      <a:pPr algn="ctr" fontAlgn="ctr"/>
                      <a:r>
                        <a:rPr lang="zh-CN" altLang="en-US" sz="1400" u="none" strike="noStrike">
                          <a:solidFill>
                            <a:schemeClr val="bg1"/>
                          </a:solidFill>
                          <a:effectLst/>
                          <a:latin typeface="微软雅黑" panose="020B0503020204020204" charset="-122"/>
                          <a:ea typeface="微软雅黑" panose="020B0503020204020204" charset="-122"/>
                        </a:rPr>
                        <a:t>第二代</a:t>
                      </a:r>
                      <a:endParaRPr lang="zh-CN" altLang="en-US" sz="1400" b="0" i="0" u="none" strike="noStrike">
                        <a:solidFill>
                          <a:schemeClr val="bg1"/>
                        </a:solidFill>
                        <a:effectLst/>
                        <a:latin typeface="微软雅黑" panose="020B0503020204020204" charset="-122"/>
                        <a:ea typeface="微软雅黑" panose="020B0503020204020204" charset="-122"/>
                      </a:endParaRPr>
                    </a:p>
                  </a:txBody>
                  <a:tcPr marL="0" marR="0" marT="0" marB="0" anchor="ctr">
                    <a:solidFill>
                      <a:srgbClr val="C00000"/>
                    </a:solidFill>
                  </a:tcPr>
                </a:tc>
                <a:tc>
                  <a:txBody>
                    <a:bodyPr/>
                    <a:p>
                      <a:pPr algn="ctr" fontAlgn="ctr"/>
                      <a:r>
                        <a:rPr lang="zh-CN" altLang="en-US" sz="1400" u="none" strike="noStrike">
                          <a:solidFill>
                            <a:schemeClr val="bg1"/>
                          </a:solidFill>
                          <a:effectLst/>
                          <a:latin typeface="微软雅黑" panose="020B0503020204020204" charset="-122"/>
                          <a:ea typeface="微软雅黑" panose="020B0503020204020204" charset="-122"/>
                        </a:rPr>
                        <a:t>第三代</a:t>
                      </a:r>
                      <a:endParaRPr lang="zh-CN" altLang="en-US" sz="1400" b="0" i="0" u="none" strike="noStrike">
                        <a:solidFill>
                          <a:schemeClr val="bg1"/>
                        </a:solidFill>
                        <a:effectLst/>
                        <a:latin typeface="微软雅黑" panose="020B0503020204020204" charset="-122"/>
                        <a:ea typeface="微软雅黑" panose="020B0503020204020204" charset="-122"/>
                      </a:endParaRPr>
                    </a:p>
                  </a:txBody>
                  <a:tcPr marL="0" marR="0" marT="0" marB="0" anchor="ctr">
                    <a:solidFill>
                      <a:srgbClr val="C00000"/>
                    </a:solidFill>
                  </a:tcPr>
                </a:tc>
                <a:tc>
                  <a:txBody>
                    <a:bodyPr/>
                    <a:p>
                      <a:pPr algn="ctr" fontAlgn="ctr"/>
                      <a:r>
                        <a:rPr lang="zh-CN" altLang="en-US" sz="1400" u="none" strike="noStrike">
                          <a:solidFill>
                            <a:schemeClr val="bg1"/>
                          </a:solidFill>
                          <a:effectLst/>
                          <a:latin typeface="微软雅黑" panose="020B0503020204020204" charset="-122"/>
                          <a:ea typeface="微软雅黑" panose="020B0503020204020204" charset="-122"/>
                        </a:rPr>
                        <a:t>第四代</a:t>
                      </a:r>
                      <a:endParaRPr lang="zh-CN" altLang="en-US" sz="1400" b="0" i="0" u="none" strike="noStrike">
                        <a:solidFill>
                          <a:schemeClr val="bg1"/>
                        </a:solidFill>
                        <a:effectLst/>
                        <a:latin typeface="微软雅黑" panose="020B0503020204020204" charset="-122"/>
                        <a:ea typeface="微软雅黑" panose="020B0503020204020204" charset="-122"/>
                      </a:endParaRPr>
                    </a:p>
                  </a:txBody>
                  <a:tcPr marL="0" marR="0" marT="0" marB="0" anchor="ctr">
                    <a:solidFill>
                      <a:srgbClr val="C00000"/>
                    </a:solidFill>
                  </a:tcPr>
                </a:tc>
                <a:tc>
                  <a:txBody>
                    <a:bodyPr/>
                    <a:p>
                      <a:pPr algn="ctr" fontAlgn="ctr"/>
                      <a:r>
                        <a:rPr lang="zh-CN" altLang="en-US" sz="1400" u="none" strike="noStrike">
                          <a:solidFill>
                            <a:schemeClr val="bg1"/>
                          </a:solidFill>
                          <a:effectLst/>
                          <a:latin typeface="微软雅黑" panose="020B0503020204020204" charset="-122"/>
                          <a:ea typeface="微软雅黑" panose="020B0503020204020204" charset="-122"/>
                        </a:rPr>
                        <a:t>第五代</a:t>
                      </a:r>
                      <a:endParaRPr lang="zh-CN" altLang="en-US" sz="1400" b="0" i="0" u="none" strike="noStrike">
                        <a:solidFill>
                          <a:schemeClr val="bg1"/>
                        </a:solidFill>
                        <a:effectLst/>
                        <a:latin typeface="微软雅黑" panose="020B0503020204020204" charset="-122"/>
                        <a:ea typeface="微软雅黑" panose="020B0503020204020204" charset="-122"/>
                      </a:endParaRPr>
                    </a:p>
                  </a:txBody>
                  <a:tcPr marL="0" marR="0" marT="0" marB="0" anchor="ctr">
                    <a:solidFill>
                      <a:srgbClr val="C00000"/>
                    </a:solidFill>
                  </a:tcPr>
                </a:tc>
              </a:tr>
              <a:tr h="457835">
                <a:tc>
                  <a:txBody>
                    <a:bodyPr/>
                    <a:p>
                      <a:pPr algn="ctr" fontAlgn="ctr"/>
                      <a:r>
                        <a:rPr lang="en-US" sz="1400" u="none" strike="noStrike">
                          <a:solidFill>
                            <a:schemeClr val="tx1"/>
                          </a:solidFill>
                          <a:effectLst/>
                          <a:latin typeface="微软雅黑" panose="020B0503020204020204" charset="-122"/>
                          <a:ea typeface="微软雅黑" panose="020B0503020204020204" charset="-122"/>
                          <a:cs typeface="微软雅黑" panose="020B0503020204020204" charset="-122"/>
                        </a:rPr>
                        <a:t>G+</a:t>
                      </a:r>
                      <a:r>
                        <a:rPr lang="zh-CN" altLang="en-US" sz="1400" u="none" strike="noStrike">
                          <a:solidFill>
                            <a:schemeClr val="tx1"/>
                          </a:solidFill>
                          <a:effectLst/>
                          <a:latin typeface="微软雅黑" panose="020B0503020204020204" charset="-122"/>
                          <a:ea typeface="微软雅黑" panose="020B0503020204020204" charset="-122"/>
                          <a:cs typeface="微软雅黑" panose="020B0503020204020204" charset="-122"/>
                        </a:rPr>
                        <a:t>菌</a:t>
                      </a:r>
                      <a:endParaRPr lang="zh-CN" altLang="en-US" sz="1400" b="0" i="0" u="none" strike="noStrike">
                        <a:solidFill>
                          <a:schemeClr val="tx1"/>
                        </a:solidFill>
                        <a:effectLst/>
                        <a:latin typeface="微软雅黑" panose="020B0503020204020204" charset="-122"/>
                        <a:ea typeface="微软雅黑" panose="020B0503020204020204" charset="-122"/>
                        <a:cs typeface="微软雅黑" panose="020B0503020204020204" charset="-122"/>
                      </a:endParaRPr>
                    </a:p>
                  </a:txBody>
                  <a:tcPr marL="0" marR="0" marT="0" marB="0" anchor="ctr"/>
                </a:tc>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rPr>
                        <a:t>强</a:t>
                      </a:r>
                      <a:endParaRPr lang="zh-CN" altLang="en-US"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rPr>
                        <a:t>较强</a:t>
                      </a:r>
                      <a:endParaRPr lang="zh-CN" altLang="en-US"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cs typeface="微软雅黑" panose="020B0503020204020204" charset="-122"/>
                        </a:rPr>
                        <a:t> 弱</a:t>
                      </a:r>
                      <a:endParaRPr lang="zh-CN" altLang="en-US" sz="1400" b="0" i="0" u="none" strike="noStrike">
                        <a:solidFill>
                          <a:schemeClr val="tx1"/>
                        </a:solidFill>
                        <a:effectLst/>
                        <a:latin typeface="微软雅黑" panose="020B0503020204020204" charset="-122"/>
                        <a:ea typeface="微软雅黑" panose="020B0503020204020204" charset="-122"/>
                        <a:cs typeface="微软雅黑" panose="020B0503020204020204" charset="-122"/>
                      </a:endParaRPr>
                    </a:p>
                  </a:txBody>
                  <a:tcPr marL="0" marR="0" marT="0" marB="0" anchor="ctr"/>
                </a:tc>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rPr>
                        <a:t>强</a:t>
                      </a:r>
                      <a:endParaRPr lang="zh-CN" altLang="en-US"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cs typeface="微软雅黑" panose="020B0503020204020204" charset="-122"/>
                        </a:rPr>
                        <a:t> 强</a:t>
                      </a:r>
                      <a:endParaRPr lang="zh-CN" altLang="en-US" sz="1400" b="0" i="0" u="none" strike="noStrike">
                        <a:solidFill>
                          <a:schemeClr val="tx1"/>
                        </a:solidFill>
                        <a:effectLst/>
                        <a:latin typeface="微软雅黑" panose="020B0503020204020204" charset="-122"/>
                        <a:ea typeface="微软雅黑" panose="020B0503020204020204" charset="-122"/>
                        <a:cs typeface="微软雅黑" panose="020B0503020204020204" charset="-122"/>
                      </a:endParaRPr>
                    </a:p>
                  </a:txBody>
                  <a:tcPr marL="0" marR="0" marT="0" marB="0" anchor="ctr"/>
                </a:tc>
              </a:tr>
              <a:tr h="458470">
                <a:tc>
                  <a:txBody>
                    <a:bodyPr/>
                    <a:p>
                      <a:pPr algn="ctr" fontAlgn="ctr"/>
                      <a:r>
                        <a:rPr lang="en-US" sz="1400" u="none" strike="noStrike">
                          <a:solidFill>
                            <a:schemeClr val="tx1"/>
                          </a:solidFill>
                          <a:effectLst/>
                          <a:latin typeface="微软雅黑" panose="020B0503020204020204" charset="-122"/>
                          <a:ea typeface="微软雅黑" panose="020B0503020204020204" charset="-122"/>
                          <a:cs typeface="微软雅黑" panose="020B0503020204020204" charset="-122"/>
                        </a:rPr>
                        <a:t>G-</a:t>
                      </a:r>
                      <a:r>
                        <a:rPr lang="zh-CN" altLang="en-US" sz="1400" u="none" strike="noStrike">
                          <a:solidFill>
                            <a:schemeClr val="tx1"/>
                          </a:solidFill>
                          <a:effectLst/>
                          <a:latin typeface="微软雅黑" panose="020B0503020204020204" charset="-122"/>
                          <a:ea typeface="微软雅黑" panose="020B0503020204020204" charset="-122"/>
                          <a:cs typeface="微软雅黑" panose="020B0503020204020204" charset="-122"/>
                        </a:rPr>
                        <a:t>菌</a:t>
                      </a:r>
                      <a:endParaRPr lang="zh-CN" altLang="en-US" sz="1400" b="0" i="0" u="none" strike="noStrike">
                        <a:solidFill>
                          <a:schemeClr val="tx1"/>
                        </a:solidFill>
                        <a:effectLst/>
                        <a:latin typeface="微软雅黑" panose="020B0503020204020204" charset="-122"/>
                        <a:ea typeface="微软雅黑" panose="020B0503020204020204" charset="-122"/>
                        <a:cs typeface="微软雅黑" panose="020B0503020204020204" charset="-122"/>
                      </a:endParaRPr>
                    </a:p>
                  </a:txBody>
                  <a:tcPr marL="0" marR="0" marT="0" marB="0" anchor="ctr"/>
                </a:tc>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cs typeface="微软雅黑" panose="020B0503020204020204" charset="-122"/>
                        </a:rPr>
                        <a:t> 弱 </a:t>
                      </a:r>
                      <a:endParaRPr lang="zh-CN" altLang="en-US" sz="1400" b="0" i="0" u="none" strike="noStrike">
                        <a:solidFill>
                          <a:schemeClr val="tx1"/>
                        </a:solidFill>
                        <a:effectLst/>
                        <a:latin typeface="微软雅黑" panose="020B0503020204020204" charset="-122"/>
                        <a:ea typeface="微软雅黑" panose="020B0503020204020204" charset="-122"/>
                        <a:cs typeface="微软雅黑" panose="020B0503020204020204" charset="-122"/>
                      </a:endParaRPr>
                    </a:p>
                  </a:txBody>
                  <a:tcPr marL="0" marR="0" marT="0" marB="0" anchor="ctr"/>
                </a:tc>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rPr>
                        <a:t>较强</a:t>
                      </a:r>
                      <a:endParaRPr lang="zh-CN" altLang="en-US"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cs typeface="微软雅黑" panose="020B0503020204020204" charset="-122"/>
                        </a:rPr>
                        <a:t> 强</a:t>
                      </a:r>
                      <a:endParaRPr lang="zh-CN" altLang="en-US" sz="1400" b="0" i="0" u="none" strike="noStrike">
                        <a:solidFill>
                          <a:schemeClr val="tx1"/>
                        </a:solidFill>
                        <a:effectLst/>
                        <a:latin typeface="微软雅黑" panose="020B0503020204020204" charset="-122"/>
                        <a:ea typeface="微软雅黑" panose="020B0503020204020204" charset="-122"/>
                        <a:cs typeface="微软雅黑" panose="020B0503020204020204" charset="-122"/>
                      </a:endParaRPr>
                    </a:p>
                  </a:txBody>
                  <a:tcPr marL="0" marR="0" marT="0" marB="0" anchor="ctr"/>
                </a:tc>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cs typeface="微软雅黑" panose="020B0503020204020204" charset="-122"/>
                        </a:rPr>
                        <a:t>强 </a:t>
                      </a:r>
                      <a:endParaRPr lang="zh-CN" altLang="en-US" sz="1400" b="0" i="0" u="none" strike="noStrike">
                        <a:solidFill>
                          <a:schemeClr val="tx1"/>
                        </a:solidFill>
                        <a:effectLst/>
                        <a:latin typeface="微软雅黑" panose="020B0503020204020204" charset="-122"/>
                        <a:ea typeface="微软雅黑" panose="020B0503020204020204" charset="-122"/>
                        <a:cs typeface="微软雅黑" panose="020B0503020204020204" charset="-122"/>
                      </a:endParaRPr>
                    </a:p>
                  </a:txBody>
                  <a:tcPr marL="0" marR="0" marT="0" marB="0" anchor="ctr"/>
                </a:tc>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rPr>
                        <a:t>强</a:t>
                      </a:r>
                      <a:endParaRPr lang="zh-CN" altLang="en-US"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r>
              <a:tr h="457835">
                <a:tc>
                  <a:txBody>
                    <a:bodyPr/>
                    <a:p>
                      <a:pPr algn="ctr" fontAlgn="ctr">
                        <a:buNone/>
                      </a:pPr>
                      <a:r>
                        <a:rPr lang="zh-CN" altLang="en-US" sz="1400" b="0" i="0" u="none" strike="noStrike">
                          <a:solidFill>
                            <a:schemeClr val="tx1"/>
                          </a:solidFill>
                          <a:effectLst/>
                          <a:latin typeface="微软雅黑" panose="020B0503020204020204" charset="-122"/>
                          <a:ea typeface="微软雅黑" panose="020B0503020204020204" charset="-122"/>
                        </a:rPr>
                        <a:t>铜绿</a:t>
                      </a:r>
                      <a:endParaRPr lang="zh-CN" altLang="en-US"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c>
                  <a:txBody>
                    <a:bodyPr/>
                    <a:p>
                      <a:pPr algn="ctr" fontAlgn="ctr">
                        <a:buNone/>
                      </a:pPr>
                      <a:r>
                        <a:rPr lang="en-US" altLang="zh-CN" sz="1400" b="0" i="0" u="none" strike="noStrike">
                          <a:solidFill>
                            <a:schemeClr val="tx1"/>
                          </a:solidFill>
                          <a:effectLst/>
                          <a:latin typeface="微软雅黑" panose="020B0503020204020204" charset="-122"/>
                          <a:ea typeface="微软雅黑" panose="020B0503020204020204" charset="-122"/>
                        </a:rPr>
                        <a:t>--</a:t>
                      </a:r>
                      <a:endParaRPr lang="en-US" altLang="zh-CN"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c>
                  <a:txBody>
                    <a:bodyPr/>
                    <a:p>
                      <a:pPr algn="ctr" fontAlgn="ctr">
                        <a:buNone/>
                      </a:pPr>
                      <a:r>
                        <a:rPr lang="en-US" altLang="zh-CN" sz="1400" b="0" i="0" u="none" strike="noStrike">
                          <a:solidFill>
                            <a:schemeClr val="tx1"/>
                          </a:solidFill>
                          <a:effectLst/>
                          <a:latin typeface="微软雅黑" panose="020B0503020204020204" charset="-122"/>
                          <a:ea typeface="微软雅黑" panose="020B0503020204020204" charset="-122"/>
                        </a:rPr>
                        <a:t>--</a:t>
                      </a:r>
                      <a:endParaRPr lang="en-US" altLang="zh-CN"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c>
                  <a:txBody>
                    <a:bodyPr/>
                    <a:p>
                      <a:pPr algn="ctr" fontAlgn="ctr"/>
                      <a:r>
                        <a:rPr lang="zh-CN" altLang="en-US" sz="1400">
                          <a:effectLst/>
                          <a:latin typeface="微软雅黑" panose="020B0503020204020204" charset="-122"/>
                          <a:ea typeface="微软雅黑" panose="020B0503020204020204" charset="-122"/>
                          <a:cs typeface="微软雅黑" panose="020B0503020204020204" charset="-122"/>
                          <a:sym typeface="+mn-ea"/>
                        </a:rPr>
                        <a:t> 强</a:t>
                      </a:r>
                      <a:endParaRPr lang="zh-CN" altLang="en-US" sz="1400" b="0" i="0" u="none" strike="noStrike">
                        <a:solidFill>
                          <a:schemeClr val="tx1"/>
                        </a:solidFill>
                        <a:effectLst/>
                        <a:latin typeface="微软雅黑" panose="020B0503020204020204" charset="-122"/>
                        <a:ea typeface="微软雅黑" panose="020B0503020204020204" charset="-122"/>
                        <a:cs typeface="微软雅黑" panose="020B0503020204020204" charset="-122"/>
                        <a:sym typeface="+mn-ea"/>
                      </a:endParaRPr>
                    </a:p>
                  </a:txBody>
                  <a:tcPr marL="0" marR="0" marT="0" marB="0" anchor="ctr"/>
                </a:tc>
                <a:tc>
                  <a:txBody>
                    <a:bodyPr/>
                    <a:p>
                      <a:pPr algn="ctr" fontAlgn="ctr">
                        <a:buNone/>
                      </a:pPr>
                      <a:r>
                        <a:rPr lang="en-US" altLang="zh-CN" sz="1400" b="0" i="0" u="none" strike="noStrike">
                          <a:solidFill>
                            <a:schemeClr val="tx1"/>
                          </a:solidFill>
                          <a:effectLst/>
                          <a:latin typeface="微软雅黑" panose="020B0503020204020204" charset="-122"/>
                          <a:ea typeface="微软雅黑" panose="020B0503020204020204" charset="-122"/>
                        </a:rPr>
                        <a:t>--</a:t>
                      </a:r>
                      <a:endParaRPr lang="en-US" altLang="zh-CN"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c>
                  <a:txBody>
                    <a:bodyPr/>
                    <a:p>
                      <a:pPr algn="ctr" fontAlgn="ctr">
                        <a:buNone/>
                      </a:pPr>
                      <a:r>
                        <a:rPr lang="en-US" altLang="zh-CN" sz="1400" b="0" i="0" u="none" strike="noStrike">
                          <a:solidFill>
                            <a:schemeClr val="tx1"/>
                          </a:solidFill>
                          <a:effectLst/>
                          <a:latin typeface="微软雅黑" panose="020B0503020204020204" charset="-122"/>
                          <a:ea typeface="微软雅黑" panose="020B0503020204020204" charset="-122"/>
                        </a:rPr>
                        <a:t>--</a:t>
                      </a:r>
                      <a:endParaRPr lang="en-US" altLang="zh-CN"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r>
              <a:tr h="457835">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rPr>
                        <a:t>酶稳定性</a:t>
                      </a:r>
                      <a:endParaRPr lang="zh-CN" altLang="en-US"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rPr>
                        <a:t>不稳定</a:t>
                      </a:r>
                      <a:endParaRPr lang="zh-CN" altLang="en-US"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rPr>
                        <a:t>较稳定</a:t>
                      </a:r>
                      <a:endParaRPr lang="zh-CN" altLang="en-US"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rPr>
                        <a:t>稳定</a:t>
                      </a:r>
                      <a:endParaRPr lang="zh-CN" altLang="en-US"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rPr>
                        <a:t>非常稳定</a:t>
                      </a:r>
                      <a:endParaRPr lang="zh-CN" altLang="en-US"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rPr>
                        <a:t>非常稳定</a:t>
                      </a:r>
                      <a:endParaRPr lang="zh-CN" altLang="en-US"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r>
              <a:tr h="459105">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rPr>
                        <a:t>肾毒性</a:t>
                      </a:r>
                      <a:endParaRPr lang="zh-CN" altLang="en-US"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rPr>
                        <a:t>大</a:t>
                      </a:r>
                      <a:endParaRPr lang="zh-CN" altLang="en-US"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rPr>
                        <a:t>较小</a:t>
                      </a:r>
                      <a:endParaRPr lang="zh-CN" altLang="en-US"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rPr>
                        <a:t>基本无</a:t>
                      </a:r>
                      <a:endParaRPr lang="zh-CN" altLang="en-US"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rPr>
                        <a:t>无</a:t>
                      </a:r>
                      <a:endParaRPr lang="zh-CN" altLang="en-US"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rPr>
                        <a:t>无</a:t>
                      </a:r>
                      <a:endParaRPr lang="zh-CN" altLang="en-US"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r>
              <a:tr h="503555">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rPr>
                        <a:t>给药次数</a:t>
                      </a:r>
                      <a:endParaRPr lang="zh-CN" altLang="en-US"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rPr>
                        <a:t> </a:t>
                      </a:r>
                      <a:r>
                        <a:rPr lang="en-US" altLang="zh-CN" sz="1400" u="none" strike="noStrike">
                          <a:solidFill>
                            <a:schemeClr val="tx1"/>
                          </a:solidFill>
                          <a:effectLst/>
                          <a:latin typeface="微软雅黑" panose="020B0503020204020204" charset="-122"/>
                          <a:ea typeface="微软雅黑" panose="020B0503020204020204" charset="-122"/>
                        </a:rPr>
                        <a:t>2~4</a:t>
                      </a:r>
                      <a:endParaRPr lang="en-US" altLang="zh-CN"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c>
                  <a:txBody>
                    <a:bodyPr/>
                    <a:p>
                      <a:pPr algn="ctr" fontAlgn="ctr"/>
                      <a:r>
                        <a:rPr lang="en-US" altLang="zh-CN" sz="1400" u="none" strike="noStrike">
                          <a:solidFill>
                            <a:schemeClr val="tx1"/>
                          </a:solidFill>
                          <a:effectLst/>
                          <a:latin typeface="微软雅黑" panose="020B0503020204020204" charset="-122"/>
                          <a:ea typeface="微软雅黑" panose="020B0503020204020204" charset="-122"/>
                          <a:cs typeface="微软雅黑" panose="020B0503020204020204" charset="-122"/>
                        </a:rPr>
                        <a:t>2~4</a:t>
                      </a:r>
                      <a:r>
                        <a:rPr lang="zh-CN" altLang="en-US" sz="1400" u="none" strike="noStrike">
                          <a:solidFill>
                            <a:schemeClr val="tx1"/>
                          </a:solidFill>
                          <a:effectLst/>
                          <a:latin typeface="微软雅黑" panose="020B0503020204020204" charset="-122"/>
                          <a:ea typeface="微软雅黑" panose="020B0503020204020204" charset="-122"/>
                          <a:cs typeface="微软雅黑" panose="020B0503020204020204" charset="-122"/>
                        </a:rPr>
                        <a:t>次 </a:t>
                      </a:r>
                      <a:endParaRPr lang="en-US" altLang="zh-CN" sz="1400" u="none" strike="noStrike" smtClean="0">
                        <a:solidFill>
                          <a:schemeClr val="tx1"/>
                        </a:solidFill>
                        <a:effectLst/>
                        <a:latin typeface="微软雅黑" panose="020B0503020204020204" charset="-122"/>
                        <a:ea typeface="微软雅黑" panose="020B0503020204020204" charset="-122"/>
                        <a:cs typeface="微软雅黑" panose="020B0503020204020204" charset="-122"/>
                      </a:endParaRPr>
                    </a:p>
                    <a:p>
                      <a:pPr algn="ctr" fontAlgn="ctr"/>
                      <a:r>
                        <a:rPr lang="zh-CN" altLang="en-US" sz="1400" u="none" strike="noStrike" smtClean="0">
                          <a:solidFill>
                            <a:schemeClr val="tx1"/>
                          </a:solidFill>
                          <a:effectLst/>
                          <a:latin typeface="微软雅黑" panose="020B0503020204020204" charset="-122"/>
                          <a:ea typeface="微软雅黑" panose="020B0503020204020204" charset="-122"/>
                          <a:cs typeface="微软雅黑" panose="020B0503020204020204" charset="-122"/>
                        </a:rPr>
                        <a:t>头</a:t>
                      </a:r>
                      <a:r>
                        <a:rPr lang="zh-CN" altLang="en-US" sz="1400" u="none" strike="noStrike">
                          <a:solidFill>
                            <a:schemeClr val="tx1"/>
                          </a:solidFill>
                          <a:effectLst/>
                          <a:latin typeface="微软雅黑" panose="020B0503020204020204" charset="-122"/>
                          <a:ea typeface="微软雅黑" panose="020B0503020204020204" charset="-122"/>
                          <a:cs typeface="微软雅黑" panose="020B0503020204020204" charset="-122"/>
                        </a:rPr>
                        <a:t>孢丙烯</a:t>
                      </a:r>
                      <a:r>
                        <a:rPr lang="en-US" altLang="zh-CN" sz="1400" u="none" strike="noStrike">
                          <a:solidFill>
                            <a:schemeClr val="tx1"/>
                          </a:solidFill>
                          <a:effectLst/>
                          <a:latin typeface="微软雅黑" panose="020B0503020204020204" charset="-122"/>
                          <a:ea typeface="微软雅黑" panose="020B0503020204020204" charset="-122"/>
                          <a:cs typeface="微软雅黑" panose="020B0503020204020204" charset="-122"/>
                        </a:rPr>
                        <a:t>1~2</a:t>
                      </a:r>
                      <a:r>
                        <a:rPr lang="zh-CN" altLang="en-US" sz="1400" u="none" strike="noStrike">
                          <a:solidFill>
                            <a:schemeClr val="tx1"/>
                          </a:solidFill>
                          <a:effectLst/>
                          <a:latin typeface="微软雅黑" panose="020B0503020204020204" charset="-122"/>
                          <a:ea typeface="微软雅黑" panose="020B0503020204020204" charset="-122"/>
                          <a:cs typeface="微软雅黑" panose="020B0503020204020204" charset="-122"/>
                        </a:rPr>
                        <a:t>次</a:t>
                      </a:r>
                      <a:endParaRPr lang="zh-CN" altLang="en-US" sz="1400" b="0" i="0" u="none" strike="noStrike">
                        <a:solidFill>
                          <a:schemeClr val="tx1"/>
                        </a:solidFill>
                        <a:effectLst/>
                        <a:latin typeface="微软雅黑" panose="020B0503020204020204" charset="-122"/>
                        <a:ea typeface="微软雅黑" panose="020B0503020204020204" charset="-122"/>
                        <a:cs typeface="微软雅黑" panose="020B0503020204020204" charset="-122"/>
                      </a:endParaRPr>
                    </a:p>
                  </a:txBody>
                  <a:tcPr marL="0" marR="0" marT="0" marB="0" anchor="ctr"/>
                </a:tc>
                <a:tc>
                  <a:txBody>
                    <a:bodyPr/>
                    <a:p>
                      <a:pPr algn="ctr" fontAlgn="ctr"/>
                      <a:r>
                        <a:rPr lang="en-US" altLang="zh-CN" sz="1400" u="none" strike="noStrike">
                          <a:solidFill>
                            <a:schemeClr val="tx1"/>
                          </a:solidFill>
                          <a:effectLst/>
                          <a:latin typeface="微软雅黑" panose="020B0503020204020204" charset="-122"/>
                          <a:ea typeface="微软雅黑" panose="020B0503020204020204" charset="-122"/>
                          <a:cs typeface="微软雅黑" panose="020B0503020204020204" charset="-122"/>
                        </a:rPr>
                        <a:t>2~3</a:t>
                      </a:r>
                      <a:r>
                        <a:rPr lang="zh-CN" altLang="en-US" sz="1400" u="none" strike="noStrike">
                          <a:solidFill>
                            <a:schemeClr val="tx1"/>
                          </a:solidFill>
                          <a:effectLst/>
                          <a:latin typeface="微软雅黑" panose="020B0503020204020204" charset="-122"/>
                          <a:ea typeface="微软雅黑" panose="020B0503020204020204" charset="-122"/>
                          <a:cs typeface="微软雅黑" panose="020B0503020204020204" charset="-122"/>
                        </a:rPr>
                        <a:t>次</a:t>
                      </a:r>
                      <a:endParaRPr lang="zh-CN" altLang="en-US" sz="1400" b="0" i="0" u="none" strike="noStrike">
                        <a:solidFill>
                          <a:schemeClr val="tx1"/>
                        </a:solidFill>
                        <a:effectLst/>
                        <a:latin typeface="微软雅黑" panose="020B0503020204020204" charset="-122"/>
                        <a:ea typeface="微软雅黑" panose="020B0503020204020204" charset="-122"/>
                        <a:cs typeface="微软雅黑" panose="020B0503020204020204" charset="-122"/>
                      </a:endParaRPr>
                    </a:p>
                  </a:txBody>
                  <a:tcPr marL="0" marR="0" marT="0" marB="0" anchor="ctr"/>
                </a:tc>
                <a:tc>
                  <a:txBody>
                    <a:bodyPr/>
                    <a:p>
                      <a:pPr algn="ctr" fontAlgn="ctr"/>
                      <a:r>
                        <a:rPr lang="en-US" altLang="zh-CN" sz="1400" u="none" strike="noStrike">
                          <a:solidFill>
                            <a:schemeClr val="tx1"/>
                          </a:solidFill>
                          <a:effectLst/>
                          <a:latin typeface="微软雅黑" panose="020B0503020204020204" charset="-122"/>
                          <a:ea typeface="微软雅黑" panose="020B0503020204020204" charset="-122"/>
                          <a:cs typeface="微软雅黑" panose="020B0503020204020204" charset="-122"/>
                        </a:rPr>
                        <a:t>2</a:t>
                      </a:r>
                      <a:r>
                        <a:rPr lang="zh-CN" altLang="en-US" sz="1400" u="none" strike="noStrike">
                          <a:solidFill>
                            <a:schemeClr val="tx1"/>
                          </a:solidFill>
                          <a:effectLst/>
                          <a:latin typeface="微软雅黑" panose="020B0503020204020204" charset="-122"/>
                          <a:ea typeface="微软雅黑" panose="020B0503020204020204" charset="-122"/>
                          <a:cs typeface="微软雅黑" panose="020B0503020204020204" charset="-122"/>
                        </a:rPr>
                        <a:t>次</a:t>
                      </a:r>
                      <a:endParaRPr lang="zh-CN" altLang="en-US" sz="1400" b="0" i="0" u="none" strike="noStrike">
                        <a:solidFill>
                          <a:schemeClr val="tx1"/>
                        </a:solidFill>
                        <a:effectLst/>
                        <a:latin typeface="微软雅黑" panose="020B0503020204020204" charset="-122"/>
                        <a:ea typeface="微软雅黑" panose="020B0503020204020204" charset="-122"/>
                        <a:cs typeface="微软雅黑" panose="020B0503020204020204" charset="-122"/>
                      </a:endParaRPr>
                    </a:p>
                  </a:txBody>
                  <a:tcPr marL="0" marR="0" marT="0" marB="0" anchor="ctr"/>
                </a:tc>
                <a:tc>
                  <a:txBody>
                    <a:bodyPr/>
                    <a:p>
                      <a:pPr algn="ctr" fontAlgn="ctr"/>
                      <a:r>
                        <a:rPr lang="en-US" altLang="zh-CN" sz="1400" u="none" strike="noStrike">
                          <a:solidFill>
                            <a:schemeClr val="tx1"/>
                          </a:solidFill>
                          <a:effectLst/>
                          <a:latin typeface="微软雅黑" panose="020B0503020204020204" charset="-122"/>
                          <a:ea typeface="微软雅黑" panose="020B0503020204020204" charset="-122"/>
                          <a:cs typeface="微软雅黑" panose="020B0503020204020204" charset="-122"/>
                        </a:rPr>
                        <a:t>2</a:t>
                      </a:r>
                      <a:r>
                        <a:rPr lang="zh-CN" altLang="en-US" sz="1400" u="none" strike="noStrike">
                          <a:solidFill>
                            <a:schemeClr val="tx1"/>
                          </a:solidFill>
                          <a:effectLst/>
                          <a:latin typeface="微软雅黑" panose="020B0503020204020204" charset="-122"/>
                          <a:ea typeface="微软雅黑" panose="020B0503020204020204" charset="-122"/>
                          <a:cs typeface="微软雅黑" panose="020B0503020204020204" charset="-122"/>
                        </a:rPr>
                        <a:t>次</a:t>
                      </a:r>
                      <a:endParaRPr lang="zh-CN" altLang="en-US" sz="1400" b="0" i="0" u="none" strike="noStrike">
                        <a:solidFill>
                          <a:schemeClr val="tx1"/>
                        </a:solidFill>
                        <a:effectLst/>
                        <a:latin typeface="微软雅黑" panose="020B0503020204020204" charset="-122"/>
                        <a:ea typeface="微软雅黑" panose="020B0503020204020204" charset="-122"/>
                        <a:cs typeface="微软雅黑" panose="020B0503020204020204" charset="-122"/>
                      </a:endParaRPr>
                    </a:p>
                  </a:txBody>
                  <a:tcPr marL="0" marR="0" marT="0" marB="0" anchor="ctr"/>
                </a:tc>
              </a:tr>
              <a:tr h="756285">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rPr>
                        <a:t>代表药物</a:t>
                      </a:r>
                      <a:endParaRPr lang="zh-CN" altLang="en-US"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rPr>
                        <a:t>头孢氨</a:t>
                      </a:r>
                      <a:r>
                        <a:rPr lang="zh-CN" altLang="en-US" sz="1400" u="none" strike="noStrike" smtClean="0">
                          <a:solidFill>
                            <a:schemeClr val="tx1"/>
                          </a:solidFill>
                          <a:effectLst/>
                          <a:latin typeface="微软雅黑" panose="020B0503020204020204" charset="-122"/>
                          <a:ea typeface="微软雅黑" panose="020B0503020204020204" charset="-122"/>
                        </a:rPr>
                        <a:t>苄</a:t>
                      </a:r>
                      <a:endParaRPr lang="en-US" altLang="zh-CN" sz="1400" u="none" strike="noStrike" smtClean="0">
                        <a:solidFill>
                          <a:schemeClr val="tx1"/>
                        </a:solidFill>
                        <a:effectLst/>
                        <a:latin typeface="微软雅黑" panose="020B0503020204020204" charset="-122"/>
                        <a:ea typeface="微软雅黑" panose="020B0503020204020204" charset="-122"/>
                      </a:endParaRPr>
                    </a:p>
                    <a:p>
                      <a:pPr algn="ctr" fontAlgn="ctr"/>
                      <a:r>
                        <a:rPr lang="zh-CN" altLang="en-US" sz="1400" u="none" strike="noStrike" smtClean="0">
                          <a:solidFill>
                            <a:schemeClr val="tx1"/>
                          </a:solidFill>
                          <a:effectLst/>
                          <a:latin typeface="微软雅黑" panose="020B0503020204020204" charset="-122"/>
                          <a:ea typeface="微软雅黑" panose="020B0503020204020204" charset="-122"/>
                        </a:rPr>
                        <a:t>头孢</a:t>
                      </a:r>
                      <a:r>
                        <a:rPr lang="zh-CN" altLang="en-US" sz="1400" u="none" strike="noStrike">
                          <a:solidFill>
                            <a:schemeClr val="tx1"/>
                          </a:solidFill>
                          <a:effectLst/>
                          <a:latin typeface="微软雅黑" panose="020B0503020204020204" charset="-122"/>
                          <a:ea typeface="微软雅黑" panose="020B0503020204020204" charset="-122"/>
                        </a:rPr>
                        <a:t>拉定</a:t>
                      </a:r>
                      <a:endParaRPr lang="zh-CN" altLang="en-US"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rPr>
                        <a:t>头孢丙</a:t>
                      </a:r>
                      <a:r>
                        <a:rPr lang="zh-CN" altLang="en-US" sz="1400" u="none" strike="noStrike" smtClean="0">
                          <a:solidFill>
                            <a:schemeClr val="tx1"/>
                          </a:solidFill>
                          <a:effectLst/>
                          <a:latin typeface="微软雅黑" panose="020B0503020204020204" charset="-122"/>
                          <a:ea typeface="微软雅黑" panose="020B0503020204020204" charset="-122"/>
                        </a:rPr>
                        <a:t>烯</a:t>
                      </a:r>
                      <a:endParaRPr lang="en-US" altLang="zh-CN" sz="1400" u="none" strike="noStrike" smtClean="0">
                        <a:solidFill>
                          <a:schemeClr val="tx1"/>
                        </a:solidFill>
                        <a:effectLst/>
                        <a:latin typeface="微软雅黑" panose="020B0503020204020204" charset="-122"/>
                        <a:ea typeface="微软雅黑" panose="020B0503020204020204" charset="-122"/>
                      </a:endParaRPr>
                    </a:p>
                    <a:p>
                      <a:pPr algn="ctr" fontAlgn="ctr"/>
                      <a:r>
                        <a:rPr lang="zh-CN" altLang="en-US" sz="1400" u="none" strike="noStrike" smtClean="0">
                          <a:solidFill>
                            <a:schemeClr val="tx1"/>
                          </a:solidFill>
                          <a:effectLst/>
                          <a:latin typeface="微软雅黑" panose="020B0503020204020204" charset="-122"/>
                          <a:ea typeface="微软雅黑" panose="020B0503020204020204" charset="-122"/>
                        </a:rPr>
                        <a:t>头</a:t>
                      </a:r>
                      <a:r>
                        <a:rPr lang="zh-CN" altLang="en-US" sz="1400" u="none" strike="noStrike">
                          <a:solidFill>
                            <a:schemeClr val="tx1"/>
                          </a:solidFill>
                          <a:effectLst/>
                          <a:latin typeface="微软雅黑" panose="020B0503020204020204" charset="-122"/>
                          <a:ea typeface="微软雅黑" panose="020B0503020204020204" charset="-122"/>
                        </a:rPr>
                        <a:t>孢克</a:t>
                      </a:r>
                      <a:r>
                        <a:rPr lang="zh-CN" altLang="en-US" sz="1400" u="none" strike="noStrike" smtClean="0">
                          <a:solidFill>
                            <a:schemeClr val="tx1"/>
                          </a:solidFill>
                          <a:effectLst/>
                          <a:latin typeface="微软雅黑" panose="020B0503020204020204" charset="-122"/>
                          <a:ea typeface="微软雅黑" panose="020B0503020204020204" charset="-122"/>
                        </a:rPr>
                        <a:t>洛</a:t>
                      </a:r>
                      <a:endParaRPr lang="en-US" altLang="zh-CN" sz="1400" u="none" strike="noStrike" smtClean="0">
                        <a:solidFill>
                          <a:schemeClr val="tx1"/>
                        </a:solidFill>
                        <a:effectLst/>
                        <a:latin typeface="微软雅黑" panose="020B0503020204020204" charset="-122"/>
                        <a:ea typeface="微软雅黑" panose="020B0503020204020204" charset="-122"/>
                      </a:endParaRPr>
                    </a:p>
                    <a:p>
                      <a:pPr algn="ctr" fontAlgn="ctr"/>
                      <a:r>
                        <a:rPr lang="zh-CN" altLang="en-US" sz="1400" u="none" strike="noStrike" smtClean="0">
                          <a:solidFill>
                            <a:schemeClr val="tx1"/>
                          </a:solidFill>
                          <a:effectLst/>
                          <a:latin typeface="微软雅黑" panose="020B0503020204020204" charset="-122"/>
                          <a:ea typeface="微软雅黑" panose="020B0503020204020204" charset="-122"/>
                        </a:rPr>
                        <a:t>头</a:t>
                      </a:r>
                      <a:r>
                        <a:rPr lang="zh-CN" altLang="en-US" sz="1400" u="none" strike="noStrike">
                          <a:solidFill>
                            <a:schemeClr val="tx1"/>
                          </a:solidFill>
                          <a:effectLst/>
                          <a:latin typeface="微软雅黑" panose="020B0503020204020204" charset="-122"/>
                          <a:ea typeface="微软雅黑" panose="020B0503020204020204" charset="-122"/>
                        </a:rPr>
                        <a:t>孢呋辛</a:t>
                      </a:r>
                      <a:endParaRPr lang="zh-CN" altLang="en-US"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c>
                  <a:txBody>
                    <a:bodyPr/>
                    <a:p>
                      <a:pPr algn="ctr" fontAlgn="ctr"/>
                      <a:r>
                        <a:rPr lang="zh-CN" altLang="en-US" sz="1400" b="1" u="none" strike="noStrike">
                          <a:solidFill>
                            <a:srgbClr val="C00000"/>
                          </a:solidFill>
                          <a:effectLst/>
                          <a:latin typeface="微软雅黑" panose="020B0503020204020204" charset="-122"/>
                          <a:ea typeface="微软雅黑" panose="020B0503020204020204" charset="-122"/>
                        </a:rPr>
                        <a:t>头孢地</a:t>
                      </a:r>
                      <a:r>
                        <a:rPr lang="zh-CN" altLang="en-US" sz="1400" b="1" u="none" strike="noStrike" smtClean="0">
                          <a:solidFill>
                            <a:srgbClr val="C00000"/>
                          </a:solidFill>
                          <a:effectLst/>
                          <a:latin typeface="微软雅黑" panose="020B0503020204020204" charset="-122"/>
                          <a:ea typeface="微软雅黑" panose="020B0503020204020204" charset="-122"/>
                        </a:rPr>
                        <a:t>尼</a:t>
                      </a:r>
                      <a:endParaRPr lang="en-US" altLang="zh-CN" sz="1400" b="1" u="none" strike="noStrike" smtClean="0">
                        <a:solidFill>
                          <a:srgbClr val="C00000"/>
                        </a:solidFill>
                        <a:effectLst/>
                        <a:latin typeface="微软雅黑" panose="020B0503020204020204" charset="-122"/>
                        <a:ea typeface="微软雅黑" panose="020B0503020204020204" charset="-122"/>
                      </a:endParaRPr>
                    </a:p>
                    <a:p>
                      <a:pPr algn="ctr" fontAlgn="ctr"/>
                      <a:r>
                        <a:rPr lang="zh-CN" altLang="en-US" sz="1400" u="none" strike="noStrike" smtClean="0">
                          <a:solidFill>
                            <a:schemeClr val="tx1"/>
                          </a:solidFill>
                          <a:effectLst/>
                          <a:latin typeface="微软雅黑" panose="020B0503020204020204" charset="-122"/>
                          <a:ea typeface="微软雅黑" panose="020B0503020204020204" charset="-122"/>
                        </a:rPr>
                        <a:t>头</a:t>
                      </a:r>
                      <a:r>
                        <a:rPr lang="zh-CN" altLang="en-US" sz="1400" u="none" strike="noStrike">
                          <a:solidFill>
                            <a:schemeClr val="tx1"/>
                          </a:solidFill>
                          <a:effectLst/>
                          <a:latin typeface="微软雅黑" panose="020B0503020204020204" charset="-122"/>
                          <a:ea typeface="微软雅黑" panose="020B0503020204020204" charset="-122"/>
                        </a:rPr>
                        <a:t>孢克肟</a:t>
                      </a:r>
                      <a:endParaRPr lang="zh-CN" altLang="en-US"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rPr>
                        <a:t>头孢匹</a:t>
                      </a:r>
                      <a:r>
                        <a:rPr lang="zh-CN" altLang="en-US" sz="1400" u="none" strike="noStrike" smtClean="0">
                          <a:solidFill>
                            <a:schemeClr val="tx1"/>
                          </a:solidFill>
                          <a:effectLst/>
                          <a:latin typeface="微软雅黑" panose="020B0503020204020204" charset="-122"/>
                          <a:ea typeface="微软雅黑" panose="020B0503020204020204" charset="-122"/>
                        </a:rPr>
                        <a:t>罗</a:t>
                      </a:r>
                      <a:endParaRPr lang="en-US" altLang="zh-CN" sz="1400" u="none" strike="noStrike" smtClean="0">
                        <a:solidFill>
                          <a:schemeClr val="tx1"/>
                        </a:solidFill>
                        <a:effectLst/>
                        <a:latin typeface="微软雅黑" panose="020B0503020204020204" charset="-122"/>
                        <a:ea typeface="微软雅黑" panose="020B0503020204020204" charset="-122"/>
                      </a:endParaRPr>
                    </a:p>
                    <a:p>
                      <a:pPr algn="ctr" fontAlgn="ctr"/>
                      <a:r>
                        <a:rPr lang="zh-CN" altLang="en-US" sz="1400" u="none" strike="noStrike" smtClean="0">
                          <a:solidFill>
                            <a:schemeClr val="tx1"/>
                          </a:solidFill>
                          <a:effectLst/>
                          <a:latin typeface="微软雅黑" panose="020B0503020204020204" charset="-122"/>
                          <a:ea typeface="微软雅黑" panose="020B0503020204020204" charset="-122"/>
                        </a:rPr>
                        <a:t>头</a:t>
                      </a:r>
                      <a:r>
                        <a:rPr lang="zh-CN" altLang="en-US" sz="1400" u="none" strike="noStrike">
                          <a:solidFill>
                            <a:schemeClr val="tx1"/>
                          </a:solidFill>
                          <a:effectLst/>
                          <a:latin typeface="微软雅黑" panose="020B0503020204020204" charset="-122"/>
                          <a:ea typeface="微软雅黑" panose="020B0503020204020204" charset="-122"/>
                        </a:rPr>
                        <a:t>孢吡肟</a:t>
                      </a:r>
                      <a:endParaRPr lang="zh-CN" altLang="en-US"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rPr>
                        <a:t>头孢托</a:t>
                      </a:r>
                      <a:r>
                        <a:rPr lang="zh-CN" altLang="en-US" sz="1400" u="none" strike="noStrike" smtClean="0">
                          <a:solidFill>
                            <a:schemeClr val="tx1"/>
                          </a:solidFill>
                          <a:effectLst/>
                          <a:latin typeface="微软雅黑" panose="020B0503020204020204" charset="-122"/>
                          <a:ea typeface="微软雅黑" panose="020B0503020204020204" charset="-122"/>
                        </a:rPr>
                        <a:t>罗</a:t>
                      </a:r>
                      <a:endParaRPr lang="en-US" altLang="zh-CN" sz="1400" u="none" strike="noStrike" smtClean="0">
                        <a:solidFill>
                          <a:schemeClr val="tx1"/>
                        </a:solidFill>
                        <a:effectLst/>
                        <a:latin typeface="微软雅黑" panose="020B0503020204020204" charset="-122"/>
                        <a:ea typeface="微软雅黑" panose="020B0503020204020204" charset="-122"/>
                      </a:endParaRPr>
                    </a:p>
                    <a:p>
                      <a:pPr algn="ctr" fontAlgn="ctr"/>
                      <a:r>
                        <a:rPr lang="zh-CN" altLang="en-US" sz="1400" u="none" strike="noStrike" smtClean="0">
                          <a:solidFill>
                            <a:schemeClr val="tx1"/>
                          </a:solidFill>
                          <a:effectLst/>
                          <a:latin typeface="微软雅黑" panose="020B0503020204020204" charset="-122"/>
                          <a:ea typeface="微软雅黑" panose="020B0503020204020204" charset="-122"/>
                        </a:rPr>
                        <a:t>头</a:t>
                      </a:r>
                      <a:r>
                        <a:rPr lang="zh-CN" altLang="en-US" sz="1400" u="none" strike="noStrike">
                          <a:solidFill>
                            <a:schemeClr val="tx1"/>
                          </a:solidFill>
                          <a:effectLst/>
                          <a:latin typeface="微软雅黑" panose="020B0503020204020204" charset="-122"/>
                          <a:ea typeface="微软雅黑" panose="020B0503020204020204" charset="-122"/>
                        </a:rPr>
                        <a:t>孢吡普</a:t>
                      </a:r>
                      <a:endParaRPr lang="zh-CN" altLang="en-US"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r>
              <a:tr h="457835">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rPr>
                        <a:t>临床应用</a:t>
                      </a:r>
                      <a:endParaRPr lang="zh-CN" altLang="en-US"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rPr>
                        <a:t>应用较少</a:t>
                      </a:r>
                      <a:endParaRPr lang="zh-CN" altLang="en-US"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cs typeface="微软雅黑" panose="020B0503020204020204" charset="-122"/>
                        </a:rPr>
                        <a:t> 临床应用较广</a:t>
                      </a:r>
                      <a:endParaRPr lang="zh-CN" altLang="en-US" sz="1400" b="0" i="0" u="none" strike="noStrike">
                        <a:solidFill>
                          <a:schemeClr val="tx1"/>
                        </a:solidFill>
                        <a:effectLst/>
                        <a:latin typeface="微软雅黑" panose="020B0503020204020204" charset="-122"/>
                        <a:ea typeface="微软雅黑" panose="020B0503020204020204" charset="-122"/>
                        <a:cs typeface="微软雅黑" panose="020B0503020204020204" charset="-122"/>
                      </a:endParaRPr>
                    </a:p>
                  </a:txBody>
                  <a:tcPr marL="0" marR="0" marT="0" marB="0" anchor="ctr"/>
                </a:tc>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rPr>
                        <a:t>临床应用较广</a:t>
                      </a:r>
                      <a:endParaRPr lang="zh-CN" altLang="en-US"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rPr>
                        <a:t>只有注射剂</a:t>
                      </a:r>
                      <a:endParaRPr lang="zh-CN" altLang="en-US"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c>
                  <a:txBody>
                    <a:bodyPr/>
                    <a:p>
                      <a:pPr algn="ctr" fontAlgn="ctr"/>
                      <a:r>
                        <a:rPr lang="zh-CN" altLang="en-US" sz="1400" u="none" strike="noStrike">
                          <a:solidFill>
                            <a:schemeClr val="tx1"/>
                          </a:solidFill>
                          <a:effectLst/>
                          <a:latin typeface="微软雅黑" panose="020B0503020204020204" charset="-122"/>
                          <a:ea typeface="微软雅黑" panose="020B0503020204020204" charset="-122"/>
                        </a:rPr>
                        <a:t>未在国内上市</a:t>
                      </a:r>
                      <a:endParaRPr lang="zh-CN" altLang="en-US" sz="1400" b="0" i="0" u="none" strike="noStrike">
                        <a:solidFill>
                          <a:schemeClr val="tx1"/>
                        </a:solidFill>
                        <a:effectLst/>
                        <a:latin typeface="微软雅黑" panose="020B0503020204020204" charset="-122"/>
                        <a:ea typeface="微软雅黑" panose="020B0503020204020204" charset="-122"/>
                      </a:endParaRPr>
                    </a:p>
                  </a:txBody>
                  <a:tcPr marL="0" marR="0" marT="0" marB="0" anchor="ctr"/>
                </a:tc>
              </a:tr>
            </a:tbl>
          </a:graphicData>
        </a:graphic>
      </p:graphicFrame>
      <p:sp>
        <p:nvSpPr>
          <p:cNvPr id="4" name="文本框 3"/>
          <p:cNvSpPr txBox="1"/>
          <p:nvPr>
            <p:custDataLst>
              <p:tags r:id="rId1"/>
            </p:custDataLst>
          </p:nvPr>
        </p:nvSpPr>
        <p:spPr>
          <a:xfrm>
            <a:off x="1247775" y="262255"/>
            <a:ext cx="4634865" cy="521970"/>
          </a:xfrm>
          <a:prstGeom prst="rect">
            <a:avLst/>
          </a:prstGeom>
          <a:noFill/>
        </p:spPr>
        <p:txBody>
          <a:bodyPr wrap="square" rtlCol="0">
            <a:spAutoFit/>
            <a:scene3d>
              <a:camera prst="orthographicFront"/>
              <a:lightRig rig="threePt" dir="t"/>
            </a:scene3d>
          </a:bodyPr>
          <a:p>
            <a:pPr fontAlgn="auto"/>
            <a:r>
              <a:rPr lang="zh-CN" altLang="en-US" sz="2800" b="1" noProof="1"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rPr>
              <a:t>五代头孢类产品对比</a:t>
            </a:r>
            <a:endParaRPr lang="zh-CN" altLang="en-US" sz="2800" b="1" noProof="1"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j-cs"/>
            </a:endParaRPr>
          </a:p>
        </p:txBody>
      </p:sp>
      <p:sp>
        <p:nvSpPr>
          <p:cNvPr id="14" name="文本框 13"/>
          <p:cNvSpPr txBox="1"/>
          <p:nvPr/>
        </p:nvSpPr>
        <p:spPr>
          <a:xfrm>
            <a:off x="358775" y="5422900"/>
            <a:ext cx="11582400" cy="1173163"/>
          </a:xfrm>
          <a:prstGeom prst="rect">
            <a:avLst/>
          </a:prstGeom>
          <a:noFill/>
        </p:spPr>
        <p:txBody>
          <a:bodyPr wrap="square" rtlCol="0">
            <a:spAutoFit/>
          </a:bodyPr>
          <a:p>
            <a:pPr fontAlgn="auto">
              <a:lnSpc>
                <a:spcPct val="160000"/>
              </a:lnSpc>
            </a:pPr>
            <a:r>
              <a:rPr lang="zh-CN" altLang="en-US" sz="1600" b="1" noProof="1">
                <a:latin typeface="微软雅黑" panose="020B0503020204020204" charset="-122"/>
                <a:ea typeface="微软雅黑" panose="020B0503020204020204" charset="-122"/>
                <a:cs typeface="微软雅黑" panose="020B0503020204020204" charset="-122"/>
              </a:rPr>
              <a:t>临床应用评价</a:t>
            </a:r>
            <a:r>
              <a:rPr lang="zh-CN" altLang="en-US" sz="1600" noProof="1">
                <a:latin typeface="微软雅黑" panose="020B0503020204020204" charset="-122"/>
                <a:ea typeface="微软雅黑" panose="020B0503020204020204" charset="-122"/>
                <a:cs typeface="微软雅黑" panose="020B0503020204020204" charset="-122"/>
              </a:rPr>
              <a:t>：</a:t>
            </a:r>
            <a:r>
              <a:rPr lang="zh-CN" altLang="en-US" sz="140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头孢地尼作为第三代头孢菌素类抗生素，抗菌谱广，抗菌作用强，而且副作用相对较小，是一种优质的抗菌药物。头孢地尼对多种革兰氏阴性菌和革兰氏阳性菌均有较强的抗菌作用。对皮肤和皮肤结构感染、儿童急性中耳炎、化脓链球菌性咽炎/扁桃体炎、急性鼻窦炎、细菌性支气管炎、社区获得性肺炎均有效，且不良反应大多轻微，有自限性，安全性良好。</a:t>
            </a:r>
            <a:endParaRPr lang="zh-CN" altLang="en-US" sz="140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spd="slow" advClick="0" advTm="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p:custDataLst>
              <p:tags r:id="rId1"/>
            </p:custDataLst>
          </p:nvPr>
        </p:nvSpPr>
        <p:spPr>
          <a:xfrm>
            <a:off x="609600" y="1066800"/>
            <a:ext cx="9753600" cy="1219200"/>
          </a:xfrm>
          <a:prstGeom prst="rect">
            <a:avLst/>
          </a:prstGeom>
          <a:noFill/>
        </p:spPr>
        <p:txBody>
          <a:bodyPr wrap="square" lIns="63500" tIns="25400" rIns="63500" bIns="25400" rtlCol="0" anchor="b" anchorCtr="0">
            <a:normAutofit/>
          </a:bodyPr>
          <a:p>
            <a:pPr fontAlgn="auto">
              <a:spcBef>
                <a:spcPts val="0"/>
              </a:spcBef>
              <a:spcAft>
                <a:spcPts val="0"/>
              </a:spcAft>
              <a:buSzPct val="100000"/>
              <a:buNone/>
            </a:pPr>
            <a:r>
              <a:rPr lang="zh-CN" altLang="en-US" sz="3600" b="1" spc="200" noProof="1" dirty="0">
                <a:solidFill>
                  <a:schemeClr val="accent1"/>
                </a:solidFill>
                <a:latin typeface="微软雅黑" panose="020B0503020204020204" charset="-122"/>
                <a:ea typeface="微软雅黑" panose="020B0503020204020204" charset="-122"/>
                <a:cs typeface="+mn-cs"/>
              </a:rPr>
              <a:t>有效性</a:t>
            </a:r>
            <a:r>
              <a:rPr lang="en-US" altLang="zh-CN" sz="3600" b="1" spc="200" noProof="1" dirty="0">
                <a:solidFill>
                  <a:schemeClr val="accent1"/>
                </a:solidFill>
                <a:latin typeface="微软雅黑" panose="020B0503020204020204" charset="-122"/>
                <a:ea typeface="微软雅黑" panose="020B0503020204020204" charset="-122"/>
                <a:cs typeface="+mn-cs"/>
              </a:rPr>
              <a:t>--</a:t>
            </a:r>
            <a:r>
              <a:rPr lang="zh-CN" altLang="en-US" sz="3600" b="1" spc="200" noProof="1" dirty="0">
                <a:solidFill>
                  <a:schemeClr val="accent1"/>
                </a:solidFill>
                <a:latin typeface="微软雅黑" panose="020B0503020204020204" charset="-122"/>
                <a:ea typeface="微软雅黑" panose="020B0503020204020204" charset="-122"/>
                <a:cs typeface="+mn-cs"/>
              </a:rPr>
              <a:t>临床药理研究</a:t>
            </a:r>
            <a:endParaRPr lang="zh-CN" altLang="en-US" sz="3600" b="1" spc="200" noProof="1" dirty="0">
              <a:solidFill>
                <a:schemeClr val="accent1"/>
              </a:solidFill>
              <a:latin typeface="微软雅黑" panose="020B0503020204020204" charset="-122"/>
              <a:ea typeface="微软雅黑" panose="020B0503020204020204" charset="-122"/>
            </a:endParaRPr>
          </a:p>
        </p:txBody>
      </p:sp>
      <p:sp>
        <p:nvSpPr>
          <p:cNvPr id="15" name="Title 6"/>
          <p:cNvSpPr txBox="1"/>
          <p:nvPr>
            <p:custDataLst>
              <p:tags r:id="rId2"/>
            </p:custDataLst>
          </p:nvPr>
        </p:nvSpPr>
        <p:spPr>
          <a:xfrm>
            <a:off x="609600" y="2735263"/>
            <a:ext cx="10972800" cy="2847975"/>
          </a:xfrm>
          <a:prstGeom prst="rect">
            <a:avLst/>
          </a:prstGeom>
          <a:noFill/>
          <a:ln w="3175">
            <a:noFill/>
            <a:prstDash val="dash"/>
          </a:ln>
        </p:spPr>
        <p:txBody>
          <a:bodyPr wrap="square" lIns="63500" tIns="25400" rIns="63500" bIns="25400" anchor="t" anchorCtr="0">
            <a:normAutofit fontScale="9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60000"/>
              </a:lnSpc>
              <a:spcBef>
                <a:spcPts val="0"/>
              </a:spcBef>
              <a:spcAft>
                <a:spcPts val="800"/>
              </a:spcAft>
              <a:buSzPct val="100000"/>
              <a:buFont typeface="Wingdings" panose="05000000000000000000" charset="0"/>
              <a:buChar char="Ø"/>
            </a:pPr>
            <a:r>
              <a:rPr lang="zh-CN" sz="1400" strike="noStrike" spc="60" noProof="1">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头孢地尼口服进入人体后通过抑制细菌细胞壁的合成，产生抗菌作用。本品对革兰氏阳性菌和阴性菌均有抗菌活性，并对大部分-内酰胺酶稳定，所以，许多耐青霉素和头孢菌素的微生物对本品均敏感。头孢地尼对G+、G-菌均有广谱抗菌活性，可抑制90%~100%的临床分离菌。由于在母环3位碳原子上引入乙烯基，在7位碳原子侧链处引入羟氨基和2-氨基噻唑基，增加了口服吸收率，保留了第3代头孢菌素固有的对革兰阴性菌的强大抗菌活性，同时大大增加了对革兰阳性菌，尤其是葡萄球菌的抗菌活性，对β-内酰胺酶的稳定性也大大增加。              </a:t>
            </a:r>
            <a:endParaRPr lang="zh-CN" sz="1400" strike="noStrike" spc="60" noProof="1">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0" lvl="0" indent="-285750" algn="l" fontAlgn="ctr">
              <a:lnSpc>
                <a:spcPct val="160000"/>
              </a:lnSpc>
              <a:spcBef>
                <a:spcPts val="0"/>
              </a:spcBef>
              <a:spcAft>
                <a:spcPts val="800"/>
              </a:spcAft>
              <a:buSzPct val="100000"/>
              <a:buFont typeface="Wingdings" panose="05000000000000000000" charset="0"/>
              <a:buChar char="Ø"/>
            </a:pPr>
            <a:r>
              <a:rPr lang="zh-CN" sz="1400" strike="noStrike" spc="60" noProof="1">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头孢地尼可适合于由敏感菌株所致的社区获得性呼吸系统感染以及慢性阻塞性肺病的急性加重期[2]。</a:t>
            </a:r>
            <a:endParaRPr lang="zh-CN" sz="1400" strike="noStrike" spc="60" noProof="1">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0" lvl="0" indent="-285750" algn="l" fontAlgn="ctr">
              <a:lnSpc>
                <a:spcPct val="160000"/>
              </a:lnSpc>
              <a:spcBef>
                <a:spcPts val="0"/>
              </a:spcBef>
              <a:spcAft>
                <a:spcPts val="800"/>
              </a:spcAft>
              <a:buSzPct val="100000"/>
              <a:buFont typeface="Wingdings" panose="05000000000000000000" charset="0"/>
              <a:buChar char="Ø"/>
            </a:pPr>
            <a:r>
              <a:rPr lang="zh-CN" sz="1400" strike="noStrike" spc="60" noProof="1">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据有关报道[3]，低浓度（0.03~0.06mg/ml）头孢地尼即可明显提高吞噬细胞对异物的吞噬能力，并且此作用在去除头孢地尼后，仍可持续存在约130分钟。而同为第三代头孢菌素的头孢克肟则无此作用。</a:t>
            </a:r>
            <a:endParaRPr lang="zh-CN" sz="1400" strike="noStrike" spc="60" noProof="1">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
        <p:nvSpPr>
          <p:cNvPr id="6" name="直角三角形 5"/>
          <p:cNvSpPr/>
          <p:nvPr>
            <p:custDataLst>
              <p:tags r:id="rId3"/>
            </p:custDataLst>
          </p:nvPr>
        </p:nvSpPr>
        <p:spPr>
          <a:xfrm flipH="1">
            <a:off x="539750" y="5270500"/>
            <a:ext cx="11652250" cy="15875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kumimoji="1" lang="zh-CN" altLang="en-US" sz="1600" b="1" strike="noStrike" noProof="1">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7" name="直角三角形 6"/>
          <p:cNvSpPr/>
          <p:nvPr>
            <p:custDataLst>
              <p:tags r:id="rId4"/>
            </p:custDataLst>
          </p:nvPr>
        </p:nvSpPr>
        <p:spPr>
          <a:xfrm>
            <a:off x="0" y="5524500"/>
            <a:ext cx="3390900" cy="1333500"/>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kumimoji="1" lang="zh-CN" altLang="en-US" sz="1600" b="1" strike="noStrike" noProof="1">
              <a:solidFill>
                <a:schemeClr val="lt1"/>
              </a:solidFill>
              <a:latin typeface="微软雅黑" panose="020B0503020204020204" charset="-122"/>
              <a:ea typeface="微软雅黑" panose="020B0503020204020204" charset="-122"/>
              <a:cs typeface="微软雅黑" panose="020B0503020204020204" charset="-122"/>
            </a:endParaRPr>
          </a:p>
        </p:txBody>
      </p:sp>
      <p:cxnSp>
        <p:nvCxnSpPr>
          <p:cNvPr id="8" name="直接连接符 7"/>
          <p:cNvCxnSpPr/>
          <p:nvPr>
            <p:custDataLst>
              <p:tags r:id="rId5"/>
            </p:custDataLst>
          </p:nvPr>
        </p:nvCxnSpPr>
        <p:spPr>
          <a:xfrm flipH="1">
            <a:off x="638175" y="2574925"/>
            <a:ext cx="10918825" cy="9525"/>
          </a:xfrm>
          <a:prstGeom prst="line">
            <a:avLst/>
          </a:prstGeom>
          <a:ln w="1270">
            <a:solidFill>
              <a:schemeClr val="accent1"/>
            </a:solidFill>
            <a:prstDash val="dash"/>
            <a:headEnd type="oval"/>
          </a:ln>
        </p:spPr>
        <p:style>
          <a:lnRef idx="1">
            <a:schemeClr val="accent1"/>
          </a:lnRef>
          <a:fillRef idx="0">
            <a:schemeClr val="accent1"/>
          </a:fillRef>
          <a:effectRef idx="0">
            <a:schemeClr val="accent1"/>
          </a:effectRef>
          <a:fontRef idx="minor">
            <a:schemeClr val="tx1"/>
          </a:fontRef>
        </p:style>
      </p:cxnSp>
      <p:grpSp>
        <p:nvGrpSpPr>
          <p:cNvPr id="15366" name="组合 12"/>
          <p:cNvGrpSpPr/>
          <p:nvPr/>
        </p:nvGrpSpPr>
        <p:grpSpPr>
          <a:xfrm>
            <a:off x="10755313" y="1127125"/>
            <a:ext cx="825500" cy="715963"/>
            <a:chOff x="16938" y="1775"/>
            <a:chExt cx="1299" cy="1128"/>
          </a:xfrm>
        </p:grpSpPr>
        <p:grpSp>
          <p:nvGrpSpPr>
            <p:cNvPr id="15367" name="组合 9"/>
            <p:cNvGrpSpPr>
              <a:grpSpLocks noChangeAspect="1"/>
            </p:cNvGrpSpPr>
            <p:nvPr/>
          </p:nvGrpSpPr>
          <p:grpSpPr>
            <a:xfrm rot="10800000">
              <a:off x="17057" y="1873"/>
              <a:ext cx="1180" cy="1030"/>
              <a:chOff x="1168400" y="1347856"/>
              <a:chExt cx="723913" cy="631688"/>
            </a:xfrm>
          </p:grpSpPr>
          <p:sp>
            <p:nvSpPr>
              <p:cNvPr id="11" name="任意多边形: 形状 10"/>
              <p:cNvSpPr>
                <a:spLocks noChangeAspect="1"/>
              </p:cNvSpPr>
              <p:nvPr>
                <p:custDataLst>
                  <p:tags r:id="rId6"/>
                </p:custDataLst>
              </p:nvPr>
            </p:nvSpPr>
            <p:spPr>
              <a:xfrm>
                <a:off x="1168400"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noFill/>
              <a:ln w="190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lang="zh-CN" altLang="en-US" strike="noStrike" noProof="1" dirty="0">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12" name="任意多边形: 形状 11"/>
              <p:cNvSpPr>
                <a:spLocks noChangeAspect="1"/>
              </p:cNvSpPr>
              <p:nvPr>
                <p:custDataLst>
                  <p:tags r:id="rId7"/>
                </p:custDataLst>
              </p:nvPr>
            </p:nvSpPr>
            <p:spPr>
              <a:xfrm>
                <a:off x="1581018"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noFill/>
              <a:ln w="190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lang="zh-CN" altLang="en-US" strike="noStrike" noProof="1">
                  <a:solidFill>
                    <a:schemeClr val="lt1"/>
                  </a:solidFill>
                  <a:latin typeface="微软雅黑" panose="020B0503020204020204" charset="-122"/>
                  <a:ea typeface="微软雅黑" panose="020B0503020204020204" charset="-122"/>
                  <a:cs typeface="微软雅黑" panose="020B0503020204020204" charset="-122"/>
                </a:endParaRPr>
              </a:p>
            </p:txBody>
          </p:sp>
        </p:grpSp>
        <p:grpSp>
          <p:nvGrpSpPr>
            <p:cNvPr id="16" name="组合 15"/>
            <p:cNvGrpSpPr>
              <a:grpSpLocks noChangeAspect="1"/>
            </p:cNvGrpSpPr>
            <p:nvPr>
              <p:custDataLst>
                <p:tags r:id="rId8"/>
              </p:custDataLst>
            </p:nvPr>
          </p:nvGrpSpPr>
          <p:grpSpPr>
            <a:xfrm rot="10800000">
              <a:off x="16938" y="1775"/>
              <a:ext cx="1221" cy="1086"/>
              <a:chOff x="1182937" y="1347856"/>
              <a:chExt cx="709957" cy="631688"/>
            </a:xfrm>
            <a:solidFill>
              <a:schemeClr val="accent1"/>
            </a:solidFill>
          </p:grpSpPr>
          <p:sp>
            <p:nvSpPr>
              <p:cNvPr id="17" name="任意多边形: 形状 8"/>
              <p:cNvSpPr>
                <a:spLocks noChangeAspect="1"/>
              </p:cNvSpPr>
              <p:nvPr/>
            </p:nvSpPr>
            <p:spPr>
              <a:xfrm>
                <a:off x="1182937"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schemeClr val="accent1"/>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lang="zh-CN" altLang="en-US" strike="noStrike" noProof="1">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18" name="任意多边形: 形状 9"/>
              <p:cNvSpPr>
                <a:spLocks noChangeAspect="1"/>
              </p:cNvSpPr>
              <p:nvPr/>
            </p:nvSpPr>
            <p:spPr>
              <a:xfrm>
                <a:off x="1581599"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schemeClr val="accent1"/>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lang="zh-CN" altLang="en-US" strike="noStrike" noProof="1">
                  <a:solidFill>
                    <a:schemeClr val="lt1"/>
                  </a:solidFill>
                  <a:latin typeface="微软雅黑" panose="020B0503020204020204" charset="-122"/>
                  <a:ea typeface="微软雅黑" panose="020B0503020204020204" charset="-122"/>
                  <a:cs typeface="微软雅黑" panose="020B0503020204020204" charset="-122"/>
                </a:endParaRPr>
              </a:p>
            </p:txBody>
          </p:sp>
        </p:grpSp>
      </p:grpSp>
    </p:spTree>
    <p:custDataLst>
      <p:tags r:id="rId9"/>
    </p:custDataLst>
  </p:cSld>
  <p:clrMapOvr>
    <a:masterClrMapping/>
  </p:clrMapOvr>
  <p:transition spd="slow" advClick="0" advTm="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647700" y="312738"/>
            <a:ext cx="10972800" cy="762000"/>
          </a:xfrm>
          <a:prstGeom prst="rect">
            <a:avLst/>
          </a:prstGeom>
          <a:noFill/>
        </p:spPr>
        <p:txBody>
          <a:bodyPr wrap="square" lIns="63500" tIns="25400" rIns="63500" bIns="25400" rtlCol="0" anchor="ctr" anchorCtr="0">
            <a:normAutofit/>
          </a:bodyPr>
          <a:p>
            <a:pPr fontAlgn="auto">
              <a:spcBef>
                <a:spcPts val="0"/>
              </a:spcBef>
              <a:spcAft>
                <a:spcPts val="0"/>
              </a:spcAft>
              <a:buSzPct val="100000"/>
              <a:buNone/>
            </a:pPr>
            <a:r>
              <a:rPr lang="zh-CN" altLang="en-US" sz="3600" b="1" spc="200" noProof="1" dirty="0">
                <a:solidFill>
                  <a:schemeClr val="accent1"/>
                </a:solidFill>
                <a:latin typeface="微软雅黑" panose="020B0503020204020204" charset="-122"/>
                <a:ea typeface="微软雅黑" panose="020B0503020204020204" charset="-122"/>
                <a:cs typeface="+mn-cs"/>
              </a:rPr>
              <a:t>临床研究</a:t>
            </a:r>
            <a:r>
              <a:rPr lang="en-US" altLang="zh-CN" sz="3600" b="1" spc="200" noProof="1" dirty="0">
                <a:solidFill>
                  <a:schemeClr val="accent1"/>
                </a:solidFill>
                <a:latin typeface="微软雅黑" panose="020B0503020204020204" charset="-122"/>
                <a:ea typeface="微软雅黑" panose="020B0503020204020204" charset="-122"/>
                <a:cs typeface="+mn-cs"/>
              </a:rPr>
              <a:t>--</a:t>
            </a:r>
            <a:r>
              <a:rPr lang="zh-CN" altLang="en-US" sz="3600" b="1" spc="200" noProof="1" dirty="0">
                <a:solidFill>
                  <a:schemeClr val="accent1"/>
                </a:solidFill>
                <a:latin typeface="微软雅黑" panose="020B0503020204020204" charset="-122"/>
                <a:ea typeface="微软雅黑" panose="020B0503020204020204" charset="-122"/>
                <a:cs typeface="+mn-cs"/>
              </a:rPr>
              <a:t>有效性</a:t>
            </a:r>
            <a:endParaRPr lang="zh-CN" altLang="en-US" sz="3600" b="1" spc="200" noProof="1" dirty="0">
              <a:solidFill>
                <a:schemeClr val="accent1"/>
              </a:solidFill>
              <a:latin typeface="微软雅黑" panose="020B0503020204020204" charset="-122"/>
              <a:ea typeface="微软雅黑" panose="020B0503020204020204" charset="-122"/>
            </a:endParaRPr>
          </a:p>
        </p:txBody>
      </p:sp>
      <p:graphicFrame>
        <p:nvGraphicFramePr>
          <p:cNvPr id="2" name="表格 1"/>
          <p:cNvGraphicFramePr/>
          <p:nvPr/>
        </p:nvGraphicFramePr>
        <p:xfrm>
          <a:off x="1019175" y="1539875"/>
          <a:ext cx="4964113" cy="4948238"/>
        </p:xfrm>
        <a:graphic>
          <a:graphicData uri="http://schemas.openxmlformats.org/drawingml/2006/table">
            <a:tbl>
              <a:tblPr/>
              <a:tblGrid>
                <a:gridCol w="802640"/>
                <a:gridCol w="1950720"/>
                <a:gridCol w="1206500"/>
                <a:gridCol w="1005205"/>
              </a:tblGrid>
              <a:tr h="437515">
                <a:tc gridSpan="2">
                  <a:txBody>
                    <a:bodyPr/>
                    <a:p>
                      <a:pPr algn="ctr">
                        <a:lnSpc>
                          <a:spcPct val="120000"/>
                        </a:lnSpc>
                        <a:spcBef>
                          <a:spcPts val="0"/>
                        </a:spcBef>
                        <a:spcAft>
                          <a:spcPts val="0"/>
                        </a:spcAft>
                        <a:buClrTx/>
                        <a:buSzTx/>
                        <a:buFontTx/>
                        <a:buNone/>
                      </a:pPr>
                      <a:r>
                        <a:rPr lang="en-US" sz="1000" b="0" spc="120">
                          <a:solidFill>
                            <a:schemeClr val="bg1"/>
                          </a:solidFill>
                          <a:latin typeface="微软雅黑" panose="020B0503020204020204" charset="-122"/>
                          <a:ea typeface="微软雅黑" panose="020B0503020204020204" charset="-122"/>
                          <a:cs typeface="微软雅黑" panose="020B0503020204020204" charset="-122"/>
                        </a:rPr>
                        <a:t>疾病名称</a:t>
                      </a:r>
                      <a:endParaRPr lang="en-US" sz="1000" b="0" spc="120">
                        <a:solidFill>
                          <a:schemeClr val="bg1"/>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algn="ctr">
                        <a:lnSpc>
                          <a:spcPct val="120000"/>
                        </a:lnSpc>
                        <a:spcBef>
                          <a:spcPts val="0"/>
                        </a:spcBef>
                        <a:spcAft>
                          <a:spcPts val="0"/>
                        </a:spcAft>
                        <a:buClrTx/>
                        <a:buSzTx/>
                        <a:buFontTx/>
                        <a:buNone/>
                      </a:pPr>
                      <a:r>
                        <a:rPr lang="en-US" sz="1000" b="0" spc="120">
                          <a:solidFill>
                            <a:schemeClr val="bg1"/>
                          </a:solidFill>
                          <a:latin typeface="微软雅黑" panose="020B0503020204020204" charset="-122"/>
                          <a:ea typeface="微软雅黑" panose="020B0503020204020204" charset="-122"/>
                          <a:cs typeface="微软雅黑" panose="020B0503020204020204" charset="-122"/>
                        </a:rPr>
                        <a:t>有效例数/病例</a:t>
                      </a:r>
                      <a:endParaRPr lang="en-US" sz="1000" b="0" spc="120">
                        <a:solidFill>
                          <a:schemeClr val="bg1"/>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0000"/>
                    </a:solidFill>
                  </a:tcPr>
                </a:tc>
                <a:tc>
                  <a:txBody>
                    <a:bodyPr/>
                    <a:p>
                      <a:pPr algn="ctr">
                        <a:lnSpc>
                          <a:spcPct val="120000"/>
                        </a:lnSpc>
                        <a:spcBef>
                          <a:spcPts val="0"/>
                        </a:spcBef>
                        <a:spcAft>
                          <a:spcPts val="0"/>
                        </a:spcAft>
                        <a:buClrTx/>
                        <a:buSzTx/>
                        <a:buFontTx/>
                        <a:buNone/>
                      </a:pPr>
                      <a:r>
                        <a:rPr lang="en-US" sz="1000" b="0" spc="120">
                          <a:solidFill>
                            <a:schemeClr val="bg1"/>
                          </a:solidFill>
                          <a:latin typeface="微软雅黑" panose="020B0503020204020204" charset="-122"/>
                          <a:ea typeface="微软雅黑" panose="020B0503020204020204" charset="-122"/>
                          <a:cs typeface="微软雅黑" panose="020B0503020204020204" charset="-122"/>
                        </a:rPr>
                        <a:t>有效率（%）</a:t>
                      </a:r>
                      <a:endParaRPr lang="en-US" sz="1000" b="0" spc="120">
                        <a:solidFill>
                          <a:schemeClr val="bg1"/>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0000"/>
                    </a:solidFill>
                  </a:tcPr>
                </a:tc>
              </a:tr>
              <a:tr h="219075">
                <a:tc rowSpan="8">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皮肤感染</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表面皮肤感染症</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37/37</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100</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907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毛囊炎</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2/2</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844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传染性膜斑疹</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35/35</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100</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907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传染性膜斑疹</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907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排泄，排泄肿症</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1/1</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3751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丹毒、蜂巢炎、葫芦疽、化脓性爪围（廓）炎</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16/16</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100</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844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淋巴管、淋巴结炎</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r h="21907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慢性脓皮症（皮下脓）</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6/6</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6230">
                <a:tc rowSpan="4">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呼吸系统感染</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咽喉炎</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256/273</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97.1</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844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扁桃体炎</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r h="21907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急性气管炎</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48/53</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90.6</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907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肺炎</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59/66</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89.4</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74345">
                <a:tc rowSpan="2">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尿路感染</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膀胱炎</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58/62</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93.5</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844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肾盂肾炎</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r h="219075">
                <a:tc rowSpan="2">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耳鼻科感染</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中耳炎</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14/18</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77.8</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907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副鼻腔炎</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1/1</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8440">
                <a:tc gridSpan="2">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猩红热</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77/77</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100</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9075">
                <a:tc gridSpan="2">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合计</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582/610</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lnSpc>
                          <a:spcPct val="120000"/>
                        </a:lnSpc>
                        <a:spcBef>
                          <a:spcPts val="0"/>
                        </a:spcBef>
                        <a:spcAft>
                          <a:spcPts val="0"/>
                        </a:spcAft>
                        <a:buClrTx/>
                        <a:buSzTx/>
                        <a:buFontTx/>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95.4</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1017588" y="998538"/>
            <a:ext cx="5003800" cy="460375"/>
          </a:xfrm>
          <a:prstGeom prst="rect">
            <a:avLst/>
          </a:prstGeom>
          <a:noFill/>
        </p:spPr>
        <p:txBody>
          <a:bodyPr wrap="square" rtlCol="0" anchor="t">
            <a:spAutoFit/>
          </a:bodyPr>
          <a:p>
            <a:pPr marL="285750" indent="-285750" fontAlgn="auto">
              <a:buFont typeface="Arial" panose="020B0604020202020204" pitchFamily="34" charset="0"/>
              <a:buChar char="•"/>
            </a:pPr>
            <a:r>
              <a:rPr lang="zh-CN" sz="120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在一般临床试验中</a:t>
            </a:r>
            <a:r>
              <a:rPr lang="en-US" sz="1200" baseline="3000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[2]</a:t>
            </a:r>
            <a:r>
              <a:rPr lang="zh-CN" sz="120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en-US" sz="120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610</a:t>
            </a:r>
            <a:r>
              <a:rPr lang="zh-CN" sz="120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名患者每天服用</a:t>
            </a:r>
            <a:r>
              <a:rPr lang="en-US" sz="120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9-18mg/kg</a:t>
            </a:r>
            <a:r>
              <a:rPr lang="zh-CN" sz="120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的头孢地尼颗粒得到以下结果：</a:t>
            </a:r>
            <a:endParaRPr lang="zh-CN" altLang="en-US" sz="1200"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11" name="Title 6"/>
          <p:cNvSpPr txBox="1"/>
          <p:nvPr>
            <p:custDataLst>
              <p:tags r:id="rId2"/>
            </p:custDataLst>
          </p:nvPr>
        </p:nvSpPr>
        <p:spPr>
          <a:xfrm>
            <a:off x="6624638" y="912813"/>
            <a:ext cx="5141913" cy="1147763"/>
          </a:xfrm>
          <a:prstGeom prst="rect">
            <a:avLst/>
          </a:prstGeom>
          <a:noFill/>
          <a:ln w="3175">
            <a:noFill/>
            <a:prstDash val="dash"/>
          </a:ln>
        </p:spPr>
        <p:txBody>
          <a:bodyPr wrap="square" lIns="63500" tIns="25400" rIns="63500" bIns="25400" anchor="t"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171450" lvl="0" indent="-171450" algn="l" fontAlgn="auto">
              <a:lnSpc>
                <a:spcPct val="160000"/>
              </a:lnSpc>
              <a:spcBef>
                <a:spcPts val="0"/>
              </a:spcBef>
              <a:spcAft>
                <a:spcPts val="800"/>
              </a:spcAft>
              <a:buSzPct val="100000"/>
              <a:buFont typeface="Arial" panose="020B0604020202020204" pitchFamily="34" charset="0"/>
              <a:buChar char="•"/>
            </a:pPr>
            <a:r>
              <a:rPr lang="zh-CN" sz="1200" strike="noStrike" spc="14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rPr>
              <a:t>罗志娟等</a:t>
            </a:r>
            <a:r>
              <a:rPr lang="zh-CN" sz="1200" strike="noStrike" spc="140" baseline="3000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rPr>
              <a:t>[4]</a:t>
            </a:r>
            <a:r>
              <a:rPr lang="zh-CN" sz="1200" strike="noStrike" spc="14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rPr>
              <a:t>研究头孢地尼颗粒治疗儿童轻、中度社区获得性细菌性肺炎的临床疗效，采用前瞻性非盲性对照研究，将患儿平均分成三组，每组20例，共60例，分别口服头孢克洛、头孢地尼颗粒，注射头孢地嗪。三组疗效比较见下表：</a:t>
            </a:r>
            <a:endParaRPr lang="zh-CN" sz="1200" strike="noStrike" spc="14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endParaRPr>
          </a:p>
        </p:txBody>
      </p:sp>
      <p:graphicFrame>
        <p:nvGraphicFramePr>
          <p:cNvPr id="13" name="表格 12"/>
          <p:cNvGraphicFramePr/>
          <p:nvPr/>
        </p:nvGraphicFramePr>
        <p:xfrm>
          <a:off x="6624638" y="2317750"/>
          <a:ext cx="5278438" cy="2058988"/>
        </p:xfrm>
        <a:graphic>
          <a:graphicData uri="http://schemas.openxmlformats.org/drawingml/2006/table">
            <a:tbl>
              <a:tblPr/>
              <a:tblGrid>
                <a:gridCol w="1144905"/>
                <a:gridCol w="654050"/>
                <a:gridCol w="634365"/>
                <a:gridCol w="633730"/>
                <a:gridCol w="635000"/>
                <a:gridCol w="788035"/>
                <a:gridCol w="788670"/>
              </a:tblGrid>
              <a:tr h="597535">
                <a:tc>
                  <a:txBody>
                    <a:bodyPr/>
                    <a:p>
                      <a:pPr indent="0" algn="ctr">
                        <a:lnSpc>
                          <a:spcPct val="120000"/>
                        </a:lnSpc>
                        <a:spcBef>
                          <a:spcPts val="0"/>
                        </a:spcBef>
                        <a:spcAft>
                          <a:spcPts val="0"/>
                        </a:spcAft>
                        <a:buNone/>
                      </a:pPr>
                      <a:r>
                        <a:rPr lang="en-US" sz="900" b="1" spc="120">
                          <a:solidFill>
                            <a:srgbClr val="FFFFFF"/>
                          </a:solidFill>
                          <a:latin typeface="微软雅黑" panose="020B0503020204020204" charset="-122"/>
                          <a:ea typeface="微软雅黑" panose="020B0503020204020204" charset="-122"/>
                        </a:rPr>
                        <a:t>组别</a:t>
                      </a:r>
                      <a:endParaRPr lang="en-US" altLang="en-US" sz="900" b="1" spc="120">
                        <a:solidFill>
                          <a:srgbClr val="FFFFFF"/>
                        </a:solidFill>
                        <a:latin typeface="微软雅黑" panose="020B0503020204020204" charset="-122"/>
                        <a:ea typeface="微软雅黑" panose="020B0503020204020204" charset="-122"/>
                      </a:endParaRPr>
                    </a:p>
                  </a:txBody>
                  <a:tcPr marL="177800" marR="177800" marT="25400" marB="25400" vert="horz" anchor="ctr" anchorCtr="0">
                    <a:lnL>
                      <a:noFill/>
                    </a:lnL>
                    <a:lnR w="19050">
                      <a:solidFill>
                        <a:srgbClr val="FFFFFF"/>
                      </a:solidFill>
                      <a:prstDash val="solid"/>
                    </a:lnR>
                    <a:lnT>
                      <a:noFill/>
                    </a:lnT>
                    <a:lnB>
                      <a:noFill/>
                    </a:lnB>
                    <a:lnTlToBr>
                      <a:noFill/>
                    </a:lnTlToBr>
                    <a:lnBlToTr>
                      <a:noFill/>
                    </a:lnBlToTr>
                    <a:solidFill>
                      <a:srgbClr val="404040"/>
                    </a:solidFill>
                  </a:tcPr>
                </a:tc>
                <a:tc>
                  <a:txBody>
                    <a:bodyPr/>
                    <a:p>
                      <a:pPr indent="0" algn="ctr">
                        <a:lnSpc>
                          <a:spcPct val="120000"/>
                        </a:lnSpc>
                        <a:spcBef>
                          <a:spcPts val="0"/>
                        </a:spcBef>
                        <a:spcAft>
                          <a:spcPts val="0"/>
                        </a:spcAft>
                        <a:buNone/>
                      </a:pPr>
                      <a:r>
                        <a:rPr lang="en-US" sz="900" b="1" spc="120">
                          <a:solidFill>
                            <a:srgbClr val="FFFFFF"/>
                          </a:solidFill>
                          <a:latin typeface="微软雅黑" panose="020B0503020204020204" charset="-122"/>
                          <a:ea typeface="微软雅黑" panose="020B0503020204020204" charset="-122"/>
                        </a:rPr>
                        <a:t>痊愈</a:t>
                      </a:r>
                      <a:endParaRPr lang="en-US" altLang="en-US" sz="900" b="1" spc="120">
                        <a:solidFill>
                          <a:srgbClr val="FFFFFF"/>
                        </a:solidFill>
                        <a:latin typeface="微软雅黑" panose="020B0503020204020204" charset="-122"/>
                        <a:ea typeface="微软雅黑" panose="020B0503020204020204" charset="-122"/>
                      </a:endParaRPr>
                    </a:p>
                  </a:txBody>
                  <a:tcPr marL="177800" marR="177800" marT="25400" marB="25400"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C00000"/>
                    </a:solidFill>
                  </a:tcPr>
                </a:tc>
                <a:tc>
                  <a:txBody>
                    <a:bodyPr/>
                    <a:p>
                      <a:pPr indent="0" algn="ctr">
                        <a:lnSpc>
                          <a:spcPct val="120000"/>
                        </a:lnSpc>
                        <a:spcBef>
                          <a:spcPts val="0"/>
                        </a:spcBef>
                        <a:spcAft>
                          <a:spcPts val="0"/>
                        </a:spcAft>
                        <a:buNone/>
                      </a:pPr>
                      <a:r>
                        <a:rPr lang="en-US" sz="900" b="1" spc="120">
                          <a:solidFill>
                            <a:srgbClr val="FFFFFF"/>
                          </a:solidFill>
                          <a:latin typeface="微软雅黑" panose="020B0503020204020204" charset="-122"/>
                          <a:ea typeface="微软雅黑" panose="020B0503020204020204" charset="-122"/>
                        </a:rPr>
                        <a:t>显效</a:t>
                      </a:r>
                      <a:endParaRPr lang="en-US" altLang="en-US" sz="900" b="1" spc="120">
                        <a:solidFill>
                          <a:srgbClr val="FFFFFF"/>
                        </a:solidFill>
                        <a:latin typeface="微软雅黑" panose="020B0503020204020204" charset="-122"/>
                        <a:ea typeface="微软雅黑" panose="020B0503020204020204" charset="-122"/>
                      </a:endParaRPr>
                    </a:p>
                  </a:txBody>
                  <a:tcPr marL="177800" marR="177800" marT="25400" marB="25400"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C00000"/>
                    </a:solidFill>
                  </a:tcPr>
                </a:tc>
                <a:tc>
                  <a:txBody>
                    <a:bodyPr/>
                    <a:p>
                      <a:pPr indent="0" algn="ctr">
                        <a:lnSpc>
                          <a:spcPct val="120000"/>
                        </a:lnSpc>
                        <a:spcBef>
                          <a:spcPts val="0"/>
                        </a:spcBef>
                        <a:spcAft>
                          <a:spcPts val="0"/>
                        </a:spcAft>
                        <a:buNone/>
                      </a:pPr>
                      <a:r>
                        <a:rPr lang="en-US" sz="900" b="1" spc="120">
                          <a:solidFill>
                            <a:srgbClr val="FFFFFF"/>
                          </a:solidFill>
                          <a:latin typeface="微软雅黑" panose="020B0503020204020204" charset="-122"/>
                          <a:ea typeface="微软雅黑" panose="020B0503020204020204" charset="-122"/>
                        </a:rPr>
                        <a:t>进步</a:t>
                      </a:r>
                      <a:endParaRPr lang="en-US" altLang="en-US" sz="900" b="1" spc="120">
                        <a:solidFill>
                          <a:srgbClr val="FFFFFF"/>
                        </a:solidFill>
                        <a:latin typeface="微软雅黑" panose="020B0503020204020204" charset="-122"/>
                        <a:ea typeface="微软雅黑" panose="020B0503020204020204" charset="-122"/>
                      </a:endParaRPr>
                    </a:p>
                  </a:txBody>
                  <a:tcPr marL="177800" marR="177800" marT="25400" marB="25400"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C00000"/>
                    </a:solidFill>
                  </a:tcPr>
                </a:tc>
                <a:tc>
                  <a:txBody>
                    <a:bodyPr/>
                    <a:p>
                      <a:pPr indent="0" algn="ctr">
                        <a:lnSpc>
                          <a:spcPct val="120000"/>
                        </a:lnSpc>
                        <a:spcBef>
                          <a:spcPts val="0"/>
                        </a:spcBef>
                        <a:spcAft>
                          <a:spcPts val="0"/>
                        </a:spcAft>
                        <a:buNone/>
                      </a:pPr>
                      <a:r>
                        <a:rPr lang="en-US" sz="900" b="1" spc="120">
                          <a:solidFill>
                            <a:srgbClr val="FFFFFF"/>
                          </a:solidFill>
                          <a:latin typeface="微软雅黑" panose="020B0503020204020204" charset="-122"/>
                          <a:ea typeface="微软雅黑" panose="020B0503020204020204" charset="-122"/>
                        </a:rPr>
                        <a:t>无效</a:t>
                      </a:r>
                      <a:endParaRPr lang="en-US" altLang="en-US" sz="900" b="1" spc="120">
                        <a:solidFill>
                          <a:srgbClr val="FFFFFF"/>
                        </a:solidFill>
                        <a:latin typeface="微软雅黑" panose="020B0503020204020204" charset="-122"/>
                        <a:ea typeface="微软雅黑" panose="020B0503020204020204" charset="-122"/>
                      </a:endParaRPr>
                    </a:p>
                  </a:txBody>
                  <a:tcPr marL="177800" marR="177800" marT="25400" marB="25400"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C00000"/>
                    </a:solidFill>
                  </a:tcPr>
                </a:tc>
                <a:tc>
                  <a:txBody>
                    <a:bodyPr/>
                    <a:p>
                      <a:pPr indent="0" algn="ctr">
                        <a:lnSpc>
                          <a:spcPct val="120000"/>
                        </a:lnSpc>
                        <a:spcBef>
                          <a:spcPts val="0"/>
                        </a:spcBef>
                        <a:spcAft>
                          <a:spcPts val="0"/>
                        </a:spcAft>
                        <a:buNone/>
                      </a:pPr>
                      <a:r>
                        <a:rPr lang="en-US" sz="900" b="1" spc="120">
                          <a:solidFill>
                            <a:srgbClr val="FFFFFF"/>
                          </a:solidFill>
                          <a:latin typeface="微软雅黑" panose="020B0503020204020204" charset="-122"/>
                          <a:ea typeface="微软雅黑" panose="020B0503020204020204" charset="-122"/>
                          <a:cs typeface="微软雅黑" panose="020B0503020204020204" charset="-122"/>
                        </a:rPr>
                        <a:t>痊愈率（%）</a:t>
                      </a:r>
                      <a:endParaRPr lang="en-US" altLang="en-US" sz="900" b="1" spc="120">
                        <a:solidFill>
                          <a:srgbClr val="FFFFFF"/>
                        </a:solidFill>
                        <a:latin typeface="微软雅黑" panose="020B0503020204020204" charset="-122"/>
                        <a:ea typeface="微软雅黑" panose="020B0503020204020204" charset="-122"/>
                        <a:cs typeface="微软雅黑" panose="020B0503020204020204" charset="-122"/>
                      </a:endParaRPr>
                    </a:p>
                  </a:txBody>
                  <a:tcPr marL="177800" marR="177800" marT="25400" marB="25400"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C00000"/>
                    </a:solidFill>
                  </a:tcPr>
                </a:tc>
                <a:tc>
                  <a:txBody>
                    <a:bodyPr/>
                    <a:p>
                      <a:pPr indent="0" algn="ctr">
                        <a:lnSpc>
                          <a:spcPct val="120000"/>
                        </a:lnSpc>
                        <a:spcBef>
                          <a:spcPts val="0"/>
                        </a:spcBef>
                        <a:spcAft>
                          <a:spcPts val="0"/>
                        </a:spcAft>
                        <a:buNone/>
                      </a:pPr>
                      <a:r>
                        <a:rPr lang="en-US" sz="900" b="1" spc="120">
                          <a:solidFill>
                            <a:srgbClr val="FFFFFF"/>
                          </a:solidFill>
                          <a:latin typeface="微软雅黑" panose="020B0503020204020204" charset="-122"/>
                          <a:ea typeface="微软雅黑" panose="020B0503020204020204" charset="-122"/>
                          <a:cs typeface="微软雅黑" panose="020B0503020204020204" charset="-122"/>
                        </a:rPr>
                        <a:t>有效率（%）</a:t>
                      </a:r>
                      <a:endParaRPr lang="en-US" altLang="en-US" sz="900" b="1" spc="120">
                        <a:solidFill>
                          <a:srgbClr val="FFFFFF"/>
                        </a:solidFill>
                        <a:latin typeface="微软雅黑" panose="020B0503020204020204" charset="-122"/>
                        <a:ea typeface="微软雅黑" panose="020B0503020204020204" charset="-122"/>
                        <a:cs typeface="微软雅黑" panose="020B0503020204020204" charset="-122"/>
                      </a:endParaRPr>
                    </a:p>
                  </a:txBody>
                  <a:tcPr marL="177800" marR="177800" marT="25400" marB="25400" vert="horz" anchor="ctr" anchorCtr="0">
                    <a:lnL w="19050">
                      <a:solidFill>
                        <a:srgbClr val="FFFFFF"/>
                      </a:solidFill>
                      <a:prstDash val="solid"/>
                    </a:lnL>
                    <a:lnR>
                      <a:noFill/>
                    </a:lnR>
                    <a:lnT>
                      <a:noFill/>
                    </a:lnT>
                    <a:lnB>
                      <a:noFill/>
                    </a:lnB>
                    <a:lnTlToBr>
                      <a:noFill/>
                    </a:lnTlToBr>
                    <a:lnBlToTr>
                      <a:noFill/>
                    </a:lnBlToTr>
                    <a:solidFill>
                      <a:srgbClr val="C00000"/>
                    </a:solidFill>
                  </a:tcPr>
                </a:tc>
              </a:tr>
              <a:tr h="486410">
                <a:tc>
                  <a:txBody>
                    <a:bodyPr/>
                    <a:p>
                      <a:pPr indent="0" algn="l">
                        <a:lnSpc>
                          <a:spcPct val="120000"/>
                        </a:lnSpc>
                        <a:spcBef>
                          <a:spcPts val="0"/>
                        </a:spcBef>
                        <a:spcAft>
                          <a:spcPts val="0"/>
                        </a:spcAft>
                        <a:buNone/>
                      </a:pPr>
                      <a:r>
                        <a:rPr lang="en-US" sz="900" b="0" spc="120">
                          <a:solidFill>
                            <a:srgbClr val="404040"/>
                          </a:solidFill>
                          <a:latin typeface="微软雅黑" panose="020B0503020204020204" charset="-122"/>
                          <a:ea typeface="微软雅黑" panose="020B0503020204020204" charset="-122"/>
                        </a:rPr>
                        <a:t>口服头孢克洛</a:t>
                      </a:r>
                      <a:endParaRPr lang="en-US" altLang="en-US" sz="900" b="0" spc="120">
                        <a:solidFill>
                          <a:srgbClr val="404040"/>
                        </a:solidFill>
                        <a:latin typeface="微软雅黑" panose="020B0503020204020204" charset="-122"/>
                        <a:ea typeface="微软雅黑" panose="020B0503020204020204" charset="-122"/>
                      </a:endParaRPr>
                    </a:p>
                  </a:txBody>
                  <a:tcPr marL="177800" marR="177800" marT="25400" marB="25400" vert="horz" anchor="ctr" anchorCtr="0">
                    <a:lnL>
                      <a:noFill/>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900" b="0" spc="120">
                          <a:solidFill>
                            <a:srgbClr val="404040"/>
                          </a:solidFill>
                          <a:latin typeface="微软雅黑" panose="020B0503020204020204" charset="-122"/>
                          <a:ea typeface="微软雅黑" panose="020B0503020204020204" charset="-122"/>
                        </a:rPr>
                        <a:t>8</a:t>
                      </a:r>
                      <a:endParaRPr lang="en-US" altLang="en-US" sz="900" b="0" spc="120">
                        <a:solidFill>
                          <a:srgbClr val="404040"/>
                        </a:solidFill>
                        <a:latin typeface="微软雅黑" panose="020B0503020204020204" charset="-122"/>
                        <a:ea typeface="微软雅黑" panose="020B0503020204020204" charset="-122"/>
                      </a:endParaRPr>
                    </a:p>
                  </a:txBody>
                  <a:tcPr marL="177800" marR="177800" marT="25400" marB="25400"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900" b="0" spc="120">
                          <a:solidFill>
                            <a:srgbClr val="404040"/>
                          </a:solidFill>
                          <a:latin typeface="微软雅黑" panose="020B0503020204020204" charset="-122"/>
                          <a:ea typeface="微软雅黑" panose="020B0503020204020204" charset="-122"/>
                        </a:rPr>
                        <a:t>5</a:t>
                      </a:r>
                      <a:endParaRPr lang="en-US" altLang="en-US" sz="900" b="0" spc="120">
                        <a:solidFill>
                          <a:srgbClr val="404040"/>
                        </a:solidFill>
                        <a:latin typeface="微软雅黑" panose="020B0503020204020204" charset="-122"/>
                        <a:ea typeface="微软雅黑" panose="020B0503020204020204" charset="-122"/>
                      </a:endParaRPr>
                    </a:p>
                  </a:txBody>
                  <a:tcPr marL="177800" marR="177800" marT="25400" marB="25400"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900" b="0" spc="120">
                          <a:solidFill>
                            <a:srgbClr val="404040"/>
                          </a:solidFill>
                          <a:latin typeface="微软雅黑" panose="020B0503020204020204" charset="-122"/>
                          <a:ea typeface="微软雅黑" panose="020B0503020204020204" charset="-122"/>
                        </a:rPr>
                        <a:t>2</a:t>
                      </a:r>
                      <a:endParaRPr lang="en-US" altLang="en-US" sz="900" b="0" spc="120">
                        <a:solidFill>
                          <a:srgbClr val="404040"/>
                        </a:solidFill>
                        <a:latin typeface="微软雅黑" panose="020B0503020204020204" charset="-122"/>
                        <a:ea typeface="微软雅黑" panose="020B0503020204020204" charset="-122"/>
                      </a:endParaRPr>
                    </a:p>
                  </a:txBody>
                  <a:tcPr marL="177800" marR="177800" marT="25400" marB="25400"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900" b="0" spc="120">
                          <a:solidFill>
                            <a:srgbClr val="404040"/>
                          </a:solidFill>
                          <a:latin typeface="微软雅黑" panose="020B0503020204020204" charset="-122"/>
                          <a:ea typeface="微软雅黑" panose="020B0503020204020204" charset="-122"/>
                        </a:rPr>
                        <a:t>5</a:t>
                      </a:r>
                      <a:endParaRPr lang="en-US" altLang="en-US" sz="900" b="0" spc="120">
                        <a:solidFill>
                          <a:srgbClr val="404040"/>
                        </a:solidFill>
                        <a:latin typeface="微软雅黑" panose="020B0503020204020204" charset="-122"/>
                        <a:ea typeface="微软雅黑" panose="020B0503020204020204" charset="-122"/>
                      </a:endParaRPr>
                    </a:p>
                  </a:txBody>
                  <a:tcPr marL="177800" marR="177800" marT="25400" marB="25400"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900" b="0" spc="120">
                          <a:solidFill>
                            <a:srgbClr val="404040"/>
                          </a:solidFill>
                          <a:latin typeface="微软雅黑" panose="020B0503020204020204" charset="-122"/>
                          <a:ea typeface="微软雅黑" panose="020B0503020204020204" charset="-122"/>
                        </a:rPr>
                        <a:t>40</a:t>
                      </a:r>
                      <a:endParaRPr lang="en-US" altLang="en-US" sz="900" b="0" spc="120">
                        <a:solidFill>
                          <a:srgbClr val="404040"/>
                        </a:solidFill>
                        <a:latin typeface="微软雅黑" panose="020B0503020204020204" charset="-122"/>
                        <a:ea typeface="微软雅黑" panose="020B0503020204020204" charset="-122"/>
                      </a:endParaRPr>
                    </a:p>
                  </a:txBody>
                  <a:tcPr marL="177800" marR="177800" marT="25400" marB="25400"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FFFFFF"/>
                    </a:solidFill>
                  </a:tcPr>
                </a:tc>
                <a:tc>
                  <a:txBody>
                    <a:bodyPr/>
                    <a:p>
                      <a:pPr indent="0" algn="ctr">
                        <a:lnSpc>
                          <a:spcPct val="120000"/>
                        </a:lnSpc>
                        <a:spcBef>
                          <a:spcPts val="0"/>
                        </a:spcBef>
                        <a:spcAft>
                          <a:spcPts val="0"/>
                        </a:spcAft>
                        <a:buNone/>
                      </a:pPr>
                      <a:r>
                        <a:rPr lang="en-US" sz="900" b="0" spc="120">
                          <a:solidFill>
                            <a:srgbClr val="404040"/>
                          </a:solidFill>
                          <a:latin typeface="微软雅黑" panose="020B0503020204020204" charset="-122"/>
                          <a:ea typeface="微软雅黑" panose="020B0503020204020204" charset="-122"/>
                        </a:rPr>
                        <a:t>75</a:t>
                      </a:r>
                      <a:endParaRPr lang="en-US" altLang="en-US" sz="900" b="0" spc="120">
                        <a:solidFill>
                          <a:srgbClr val="404040"/>
                        </a:solidFill>
                        <a:latin typeface="微软雅黑" panose="020B0503020204020204" charset="-122"/>
                        <a:ea typeface="微软雅黑" panose="020B0503020204020204" charset="-122"/>
                      </a:endParaRPr>
                    </a:p>
                  </a:txBody>
                  <a:tcPr marL="177800" marR="177800" marT="25400" marB="25400" vert="horz" anchor="ctr" anchorCtr="0">
                    <a:lnL w="19050">
                      <a:solidFill>
                        <a:srgbClr val="FFFFFF"/>
                      </a:solidFill>
                      <a:prstDash val="solid"/>
                    </a:lnL>
                    <a:lnR>
                      <a:noFill/>
                    </a:lnR>
                    <a:lnT>
                      <a:noFill/>
                    </a:lnT>
                    <a:lnB>
                      <a:noFill/>
                    </a:lnB>
                    <a:lnTlToBr>
                      <a:noFill/>
                    </a:lnTlToBr>
                    <a:lnBlToTr>
                      <a:noFill/>
                    </a:lnBlToTr>
                    <a:solidFill>
                      <a:srgbClr val="FFFFFF"/>
                    </a:solidFill>
                  </a:tcPr>
                </a:tc>
              </a:tr>
              <a:tr h="488950">
                <a:tc>
                  <a:txBody>
                    <a:bodyPr/>
                    <a:p>
                      <a:pPr indent="0" algn="l">
                        <a:lnSpc>
                          <a:spcPct val="120000"/>
                        </a:lnSpc>
                        <a:spcBef>
                          <a:spcPts val="0"/>
                        </a:spcBef>
                        <a:spcAft>
                          <a:spcPts val="0"/>
                        </a:spcAft>
                        <a:buNone/>
                      </a:pPr>
                      <a:r>
                        <a:rPr lang="en-US" sz="900" b="0" spc="120">
                          <a:solidFill>
                            <a:srgbClr val="404040"/>
                          </a:solidFill>
                          <a:latin typeface="微软雅黑" panose="020B0503020204020204" charset="-122"/>
                          <a:ea typeface="微软雅黑" panose="020B0503020204020204" charset="-122"/>
                        </a:rPr>
                        <a:t>口服头孢地尼</a:t>
                      </a:r>
                      <a:endParaRPr lang="en-US" altLang="en-US" sz="900" b="0" spc="120">
                        <a:solidFill>
                          <a:srgbClr val="404040"/>
                        </a:solidFill>
                        <a:latin typeface="微软雅黑" panose="020B0503020204020204" charset="-122"/>
                        <a:ea typeface="微软雅黑" panose="020B0503020204020204" charset="-122"/>
                      </a:endParaRPr>
                    </a:p>
                  </a:txBody>
                  <a:tcPr marL="177800" marR="177800" marT="25400" marB="25400" vert="horz" anchor="ctr" anchorCtr="0">
                    <a:lnL>
                      <a:noFill/>
                    </a:lnL>
                    <a:lnR w="19050">
                      <a:solidFill>
                        <a:srgbClr val="FFFFFF"/>
                      </a:solidFill>
                      <a:prstDash val="solid"/>
                    </a:lnR>
                    <a:lnT>
                      <a:noFill/>
                    </a:lnT>
                    <a:lnB>
                      <a:noFill/>
                    </a:lnB>
                    <a:lnTlToBr>
                      <a:noFill/>
                    </a:lnTlToBr>
                    <a:lnBlToTr>
                      <a:noFill/>
                    </a:lnBlToTr>
                    <a:solidFill>
                      <a:srgbClr val="F2F2F2"/>
                    </a:solidFill>
                  </a:tcPr>
                </a:tc>
                <a:tc>
                  <a:txBody>
                    <a:bodyPr/>
                    <a:p>
                      <a:pPr indent="0" algn="ctr">
                        <a:lnSpc>
                          <a:spcPct val="120000"/>
                        </a:lnSpc>
                        <a:spcBef>
                          <a:spcPts val="0"/>
                        </a:spcBef>
                        <a:spcAft>
                          <a:spcPts val="0"/>
                        </a:spcAft>
                        <a:buNone/>
                      </a:pPr>
                      <a:r>
                        <a:rPr lang="en-US" sz="900" b="0" spc="120">
                          <a:solidFill>
                            <a:srgbClr val="404040"/>
                          </a:solidFill>
                          <a:latin typeface="微软雅黑" panose="020B0503020204020204" charset="-122"/>
                          <a:ea typeface="微软雅黑" panose="020B0503020204020204" charset="-122"/>
                        </a:rPr>
                        <a:t>12</a:t>
                      </a:r>
                      <a:endParaRPr lang="en-US" altLang="en-US" sz="900" b="0" spc="120">
                        <a:solidFill>
                          <a:srgbClr val="404040"/>
                        </a:solidFill>
                        <a:latin typeface="微软雅黑" panose="020B0503020204020204" charset="-122"/>
                        <a:ea typeface="微软雅黑" panose="020B0503020204020204" charset="-122"/>
                      </a:endParaRPr>
                    </a:p>
                  </a:txBody>
                  <a:tcPr marL="177800" marR="177800" marT="25400" marB="25400"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F2F2F2"/>
                    </a:solidFill>
                  </a:tcPr>
                </a:tc>
                <a:tc>
                  <a:txBody>
                    <a:bodyPr/>
                    <a:p>
                      <a:pPr indent="0" algn="ctr">
                        <a:lnSpc>
                          <a:spcPct val="120000"/>
                        </a:lnSpc>
                        <a:spcBef>
                          <a:spcPts val="0"/>
                        </a:spcBef>
                        <a:spcAft>
                          <a:spcPts val="0"/>
                        </a:spcAft>
                        <a:buNone/>
                      </a:pPr>
                      <a:r>
                        <a:rPr lang="en-US" sz="900" b="0" spc="120">
                          <a:solidFill>
                            <a:srgbClr val="404040"/>
                          </a:solidFill>
                          <a:latin typeface="微软雅黑" panose="020B0503020204020204" charset="-122"/>
                          <a:ea typeface="微软雅黑" panose="020B0503020204020204" charset="-122"/>
                        </a:rPr>
                        <a:t>6</a:t>
                      </a:r>
                      <a:endParaRPr lang="en-US" altLang="en-US" sz="900" b="0" spc="120">
                        <a:solidFill>
                          <a:srgbClr val="404040"/>
                        </a:solidFill>
                        <a:latin typeface="微软雅黑" panose="020B0503020204020204" charset="-122"/>
                        <a:ea typeface="微软雅黑" panose="020B0503020204020204" charset="-122"/>
                      </a:endParaRPr>
                    </a:p>
                  </a:txBody>
                  <a:tcPr marL="177800" marR="177800" marT="25400" marB="25400"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F2F2F2"/>
                    </a:solidFill>
                  </a:tcPr>
                </a:tc>
                <a:tc>
                  <a:txBody>
                    <a:bodyPr/>
                    <a:p>
                      <a:pPr indent="0" algn="ctr">
                        <a:lnSpc>
                          <a:spcPct val="120000"/>
                        </a:lnSpc>
                        <a:spcBef>
                          <a:spcPts val="0"/>
                        </a:spcBef>
                        <a:spcAft>
                          <a:spcPts val="0"/>
                        </a:spcAft>
                        <a:buNone/>
                      </a:pPr>
                      <a:r>
                        <a:rPr lang="en-US" sz="900" b="0" spc="120">
                          <a:solidFill>
                            <a:srgbClr val="404040"/>
                          </a:solidFill>
                          <a:latin typeface="微软雅黑" panose="020B0503020204020204" charset="-122"/>
                          <a:ea typeface="微软雅黑" panose="020B0503020204020204" charset="-122"/>
                        </a:rPr>
                        <a:t>2</a:t>
                      </a:r>
                      <a:endParaRPr lang="en-US" altLang="en-US" sz="900" b="0" spc="120">
                        <a:solidFill>
                          <a:srgbClr val="404040"/>
                        </a:solidFill>
                        <a:latin typeface="微软雅黑" panose="020B0503020204020204" charset="-122"/>
                        <a:ea typeface="微软雅黑" panose="020B0503020204020204" charset="-122"/>
                      </a:endParaRPr>
                    </a:p>
                  </a:txBody>
                  <a:tcPr marL="177800" marR="177800" marT="25400" marB="25400"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F2F2F2"/>
                    </a:solidFill>
                  </a:tcPr>
                </a:tc>
                <a:tc>
                  <a:txBody>
                    <a:bodyPr/>
                    <a:p>
                      <a:pPr indent="0" algn="ctr">
                        <a:lnSpc>
                          <a:spcPct val="120000"/>
                        </a:lnSpc>
                        <a:spcBef>
                          <a:spcPts val="0"/>
                        </a:spcBef>
                        <a:spcAft>
                          <a:spcPts val="0"/>
                        </a:spcAft>
                        <a:buNone/>
                      </a:pPr>
                      <a:r>
                        <a:rPr lang="en-US" sz="900" b="0" spc="120">
                          <a:solidFill>
                            <a:srgbClr val="404040"/>
                          </a:solidFill>
                          <a:latin typeface="微软雅黑" panose="020B0503020204020204" charset="-122"/>
                          <a:ea typeface="微软雅黑" panose="020B0503020204020204" charset="-122"/>
                        </a:rPr>
                        <a:t>0</a:t>
                      </a:r>
                      <a:endParaRPr lang="en-US" altLang="en-US" sz="900" b="0" spc="120">
                        <a:solidFill>
                          <a:srgbClr val="404040"/>
                        </a:solidFill>
                        <a:latin typeface="微软雅黑" panose="020B0503020204020204" charset="-122"/>
                        <a:ea typeface="微软雅黑" panose="020B0503020204020204" charset="-122"/>
                      </a:endParaRPr>
                    </a:p>
                  </a:txBody>
                  <a:tcPr marL="177800" marR="177800" marT="25400" marB="25400"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F2F2F2"/>
                    </a:solidFill>
                  </a:tcPr>
                </a:tc>
                <a:tc>
                  <a:txBody>
                    <a:bodyPr/>
                    <a:p>
                      <a:pPr indent="0" algn="ctr">
                        <a:lnSpc>
                          <a:spcPct val="120000"/>
                        </a:lnSpc>
                        <a:spcBef>
                          <a:spcPts val="0"/>
                        </a:spcBef>
                        <a:spcAft>
                          <a:spcPts val="0"/>
                        </a:spcAft>
                        <a:buNone/>
                      </a:pPr>
                      <a:r>
                        <a:rPr lang="en-US" sz="900" b="0" spc="120">
                          <a:solidFill>
                            <a:srgbClr val="404040"/>
                          </a:solidFill>
                          <a:latin typeface="微软雅黑" panose="020B0503020204020204" charset="-122"/>
                          <a:ea typeface="微软雅黑" panose="020B0503020204020204" charset="-122"/>
                        </a:rPr>
                        <a:t>60</a:t>
                      </a:r>
                      <a:endParaRPr lang="en-US" altLang="en-US" sz="900" b="0" spc="120">
                        <a:solidFill>
                          <a:srgbClr val="404040"/>
                        </a:solidFill>
                        <a:latin typeface="微软雅黑" panose="020B0503020204020204" charset="-122"/>
                        <a:ea typeface="微软雅黑" panose="020B0503020204020204" charset="-122"/>
                      </a:endParaRPr>
                    </a:p>
                  </a:txBody>
                  <a:tcPr marL="177800" marR="177800" marT="25400" marB="25400" vert="horz" anchor="ctr" anchorCtr="0">
                    <a:lnL w="19050">
                      <a:solidFill>
                        <a:srgbClr val="FFFFFF"/>
                      </a:solidFill>
                      <a:prstDash val="solid"/>
                    </a:lnL>
                    <a:lnR w="19050">
                      <a:solidFill>
                        <a:srgbClr val="FFFFFF"/>
                      </a:solidFill>
                      <a:prstDash val="solid"/>
                    </a:lnR>
                    <a:lnT>
                      <a:noFill/>
                    </a:lnT>
                    <a:lnB>
                      <a:noFill/>
                    </a:lnB>
                    <a:lnTlToBr>
                      <a:noFill/>
                    </a:lnTlToBr>
                    <a:lnBlToTr>
                      <a:noFill/>
                    </a:lnBlToTr>
                    <a:solidFill>
                      <a:srgbClr val="F2F2F2"/>
                    </a:solidFill>
                  </a:tcPr>
                </a:tc>
                <a:tc>
                  <a:txBody>
                    <a:bodyPr/>
                    <a:p>
                      <a:pPr indent="0" algn="ctr">
                        <a:lnSpc>
                          <a:spcPct val="120000"/>
                        </a:lnSpc>
                        <a:spcBef>
                          <a:spcPts val="0"/>
                        </a:spcBef>
                        <a:spcAft>
                          <a:spcPts val="0"/>
                        </a:spcAft>
                        <a:buNone/>
                      </a:pPr>
                      <a:r>
                        <a:rPr lang="en-US" sz="900" b="0" spc="120">
                          <a:solidFill>
                            <a:srgbClr val="404040"/>
                          </a:solidFill>
                          <a:latin typeface="微软雅黑" panose="020B0503020204020204" charset="-122"/>
                          <a:ea typeface="微软雅黑" panose="020B0503020204020204" charset="-122"/>
                        </a:rPr>
                        <a:t>100</a:t>
                      </a:r>
                      <a:endParaRPr lang="en-US" altLang="en-US" sz="900" b="0" spc="120">
                        <a:solidFill>
                          <a:srgbClr val="404040"/>
                        </a:solidFill>
                        <a:latin typeface="微软雅黑" panose="020B0503020204020204" charset="-122"/>
                        <a:ea typeface="微软雅黑" panose="020B0503020204020204" charset="-122"/>
                      </a:endParaRPr>
                    </a:p>
                  </a:txBody>
                  <a:tcPr marL="177800" marR="177800" marT="25400" marB="25400" vert="horz" anchor="ctr" anchorCtr="0">
                    <a:lnL w="19050">
                      <a:solidFill>
                        <a:srgbClr val="FFFFFF"/>
                      </a:solidFill>
                      <a:prstDash val="solid"/>
                    </a:lnL>
                    <a:lnR>
                      <a:noFill/>
                    </a:lnR>
                    <a:lnT>
                      <a:noFill/>
                    </a:lnT>
                    <a:lnB>
                      <a:noFill/>
                    </a:lnB>
                    <a:lnTlToBr>
                      <a:noFill/>
                    </a:lnTlToBr>
                    <a:lnBlToTr>
                      <a:noFill/>
                    </a:lnBlToTr>
                    <a:solidFill>
                      <a:srgbClr val="F2F2F2"/>
                    </a:solidFill>
                  </a:tcPr>
                </a:tc>
              </a:tr>
              <a:tr h="486410">
                <a:tc>
                  <a:txBody>
                    <a:bodyPr/>
                    <a:p>
                      <a:pPr indent="0" algn="l">
                        <a:lnSpc>
                          <a:spcPct val="120000"/>
                        </a:lnSpc>
                        <a:spcBef>
                          <a:spcPts val="0"/>
                        </a:spcBef>
                        <a:spcAft>
                          <a:spcPts val="0"/>
                        </a:spcAft>
                        <a:buNone/>
                      </a:pPr>
                      <a:r>
                        <a:rPr lang="en-US" sz="900" b="0" spc="120">
                          <a:solidFill>
                            <a:srgbClr val="404040"/>
                          </a:solidFill>
                          <a:latin typeface="微软雅黑" panose="020B0503020204020204" charset="-122"/>
                          <a:ea typeface="微软雅黑" panose="020B0503020204020204" charset="-122"/>
                        </a:rPr>
                        <a:t>注射头孢地嗪</a:t>
                      </a:r>
                      <a:endParaRPr lang="en-US" altLang="en-US" sz="900" b="0" spc="120">
                        <a:solidFill>
                          <a:srgbClr val="404040"/>
                        </a:solidFill>
                        <a:latin typeface="微软雅黑" panose="020B0503020204020204" charset="-122"/>
                        <a:ea typeface="微软雅黑" panose="020B0503020204020204" charset="-122"/>
                      </a:endParaRPr>
                    </a:p>
                  </a:txBody>
                  <a:tcPr marL="177800" marR="177800" marT="25400" marB="25400" vert="horz" anchor="ctr" anchorCtr="0">
                    <a:lnL>
                      <a:noFill/>
                    </a:lnL>
                    <a:lnR w="19050">
                      <a:solidFill>
                        <a:srgbClr val="FFFFFF"/>
                      </a:solidFill>
                      <a:prstDash val="solid"/>
                    </a:lnR>
                    <a:lnT>
                      <a:noFill/>
                    </a:lnT>
                    <a:lnB w="19050">
                      <a:solidFill>
                        <a:srgbClr val="E34D4D"/>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sz="900" b="0" spc="120">
                          <a:solidFill>
                            <a:srgbClr val="404040"/>
                          </a:solidFill>
                          <a:latin typeface="微软雅黑" panose="020B0503020204020204" charset="-122"/>
                          <a:ea typeface="微软雅黑" panose="020B0503020204020204" charset="-122"/>
                        </a:rPr>
                        <a:t>13</a:t>
                      </a:r>
                      <a:endParaRPr lang="en-US" altLang="en-US" sz="900" b="0" spc="120">
                        <a:solidFill>
                          <a:srgbClr val="404040"/>
                        </a:solidFill>
                        <a:latin typeface="微软雅黑" panose="020B0503020204020204" charset="-122"/>
                        <a:ea typeface="微软雅黑" panose="020B0503020204020204" charset="-122"/>
                      </a:endParaRPr>
                    </a:p>
                  </a:txBody>
                  <a:tcPr marL="177800" marR="177800" marT="25400" marB="25400" vert="horz" anchor="ctr" anchorCtr="0">
                    <a:lnL w="19050">
                      <a:solidFill>
                        <a:srgbClr val="FFFFFF"/>
                      </a:solidFill>
                      <a:prstDash val="solid"/>
                    </a:lnL>
                    <a:lnR w="19050">
                      <a:solidFill>
                        <a:srgbClr val="FFFFFF"/>
                      </a:solidFill>
                      <a:prstDash val="solid"/>
                    </a:lnR>
                    <a:lnT>
                      <a:noFill/>
                    </a:lnT>
                    <a:lnB w="19050">
                      <a:solidFill>
                        <a:srgbClr val="E34D4D"/>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sz="900" b="0" spc="120">
                          <a:solidFill>
                            <a:srgbClr val="404040"/>
                          </a:solidFill>
                          <a:latin typeface="微软雅黑" panose="020B0503020204020204" charset="-122"/>
                          <a:ea typeface="微软雅黑" panose="020B0503020204020204" charset="-122"/>
                        </a:rPr>
                        <a:t>6</a:t>
                      </a:r>
                      <a:endParaRPr lang="en-US" altLang="en-US" sz="900" b="0" spc="120">
                        <a:solidFill>
                          <a:srgbClr val="404040"/>
                        </a:solidFill>
                        <a:latin typeface="微软雅黑" panose="020B0503020204020204" charset="-122"/>
                        <a:ea typeface="微软雅黑" panose="020B0503020204020204" charset="-122"/>
                      </a:endParaRPr>
                    </a:p>
                  </a:txBody>
                  <a:tcPr marL="177800" marR="177800" marT="25400" marB="25400" vert="horz" anchor="ctr" anchorCtr="0">
                    <a:lnL w="19050">
                      <a:solidFill>
                        <a:srgbClr val="FFFFFF"/>
                      </a:solidFill>
                      <a:prstDash val="solid"/>
                    </a:lnL>
                    <a:lnR w="19050">
                      <a:solidFill>
                        <a:srgbClr val="FFFFFF"/>
                      </a:solidFill>
                      <a:prstDash val="solid"/>
                    </a:lnR>
                    <a:lnT>
                      <a:noFill/>
                    </a:lnT>
                    <a:lnB w="19050">
                      <a:solidFill>
                        <a:srgbClr val="E34D4D"/>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sz="900" b="0" spc="120">
                          <a:solidFill>
                            <a:srgbClr val="404040"/>
                          </a:solidFill>
                          <a:latin typeface="微软雅黑" panose="020B0503020204020204" charset="-122"/>
                          <a:ea typeface="微软雅黑" panose="020B0503020204020204" charset="-122"/>
                        </a:rPr>
                        <a:t>1</a:t>
                      </a:r>
                      <a:endParaRPr lang="en-US" altLang="en-US" sz="900" b="0" spc="120">
                        <a:solidFill>
                          <a:srgbClr val="404040"/>
                        </a:solidFill>
                        <a:latin typeface="微软雅黑" panose="020B0503020204020204" charset="-122"/>
                        <a:ea typeface="微软雅黑" panose="020B0503020204020204" charset="-122"/>
                      </a:endParaRPr>
                    </a:p>
                  </a:txBody>
                  <a:tcPr marL="177800" marR="177800" marT="25400" marB="25400" vert="horz" anchor="ctr" anchorCtr="0">
                    <a:lnL w="19050">
                      <a:solidFill>
                        <a:srgbClr val="FFFFFF"/>
                      </a:solidFill>
                      <a:prstDash val="solid"/>
                    </a:lnL>
                    <a:lnR w="19050">
                      <a:solidFill>
                        <a:srgbClr val="FFFFFF"/>
                      </a:solidFill>
                      <a:prstDash val="solid"/>
                    </a:lnR>
                    <a:lnT>
                      <a:noFill/>
                    </a:lnT>
                    <a:lnB w="19050">
                      <a:solidFill>
                        <a:srgbClr val="E34D4D"/>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sz="900" b="0" spc="120">
                          <a:solidFill>
                            <a:srgbClr val="404040"/>
                          </a:solidFill>
                          <a:latin typeface="微软雅黑" panose="020B0503020204020204" charset="-122"/>
                          <a:ea typeface="微软雅黑" panose="020B0503020204020204" charset="-122"/>
                        </a:rPr>
                        <a:t>0</a:t>
                      </a:r>
                      <a:endParaRPr lang="en-US" altLang="en-US" sz="900" b="0" spc="120">
                        <a:solidFill>
                          <a:srgbClr val="404040"/>
                        </a:solidFill>
                        <a:latin typeface="微软雅黑" panose="020B0503020204020204" charset="-122"/>
                        <a:ea typeface="微软雅黑" panose="020B0503020204020204" charset="-122"/>
                      </a:endParaRPr>
                    </a:p>
                  </a:txBody>
                  <a:tcPr marL="177800" marR="177800" marT="25400" marB="25400" vert="horz" anchor="ctr" anchorCtr="0">
                    <a:lnL w="19050">
                      <a:solidFill>
                        <a:srgbClr val="FFFFFF"/>
                      </a:solidFill>
                      <a:prstDash val="solid"/>
                    </a:lnL>
                    <a:lnR w="19050">
                      <a:solidFill>
                        <a:srgbClr val="FFFFFF"/>
                      </a:solidFill>
                      <a:prstDash val="solid"/>
                    </a:lnR>
                    <a:lnT>
                      <a:noFill/>
                    </a:lnT>
                    <a:lnB w="19050">
                      <a:solidFill>
                        <a:srgbClr val="E34D4D"/>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sz="900" b="0" spc="120">
                          <a:solidFill>
                            <a:srgbClr val="404040"/>
                          </a:solidFill>
                          <a:latin typeface="微软雅黑" panose="020B0503020204020204" charset="-122"/>
                          <a:ea typeface="微软雅黑" panose="020B0503020204020204" charset="-122"/>
                        </a:rPr>
                        <a:t>65</a:t>
                      </a:r>
                      <a:endParaRPr lang="en-US" altLang="en-US" sz="900" b="0" spc="120">
                        <a:solidFill>
                          <a:srgbClr val="404040"/>
                        </a:solidFill>
                        <a:latin typeface="微软雅黑" panose="020B0503020204020204" charset="-122"/>
                        <a:ea typeface="微软雅黑" panose="020B0503020204020204" charset="-122"/>
                      </a:endParaRPr>
                    </a:p>
                  </a:txBody>
                  <a:tcPr marL="177800" marR="177800" marT="25400" marB="25400" vert="horz" anchor="ctr" anchorCtr="0">
                    <a:lnL w="19050">
                      <a:solidFill>
                        <a:srgbClr val="FFFFFF"/>
                      </a:solidFill>
                      <a:prstDash val="solid"/>
                    </a:lnL>
                    <a:lnR w="19050">
                      <a:solidFill>
                        <a:srgbClr val="FFFFFF"/>
                      </a:solidFill>
                      <a:prstDash val="solid"/>
                    </a:lnR>
                    <a:lnT>
                      <a:noFill/>
                    </a:lnT>
                    <a:lnB w="19050">
                      <a:solidFill>
                        <a:srgbClr val="E34D4D"/>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sz="900" b="0" spc="120">
                          <a:solidFill>
                            <a:srgbClr val="404040"/>
                          </a:solidFill>
                          <a:latin typeface="微软雅黑" panose="020B0503020204020204" charset="-122"/>
                          <a:ea typeface="微软雅黑" panose="020B0503020204020204" charset="-122"/>
                        </a:rPr>
                        <a:t>100</a:t>
                      </a:r>
                      <a:endParaRPr lang="en-US" altLang="en-US" sz="900" b="0" spc="120">
                        <a:solidFill>
                          <a:srgbClr val="404040"/>
                        </a:solidFill>
                        <a:latin typeface="微软雅黑" panose="020B0503020204020204" charset="-122"/>
                        <a:ea typeface="微软雅黑" panose="020B0503020204020204" charset="-122"/>
                      </a:endParaRPr>
                    </a:p>
                  </a:txBody>
                  <a:tcPr marL="177800" marR="177800" marT="25400" marB="25400" vert="horz" anchor="ctr" anchorCtr="0">
                    <a:lnL w="19050">
                      <a:solidFill>
                        <a:srgbClr val="FFFFFF"/>
                      </a:solidFill>
                      <a:prstDash val="solid"/>
                    </a:lnL>
                    <a:lnR>
                      <a:noFill/>
                    </a:lnR>
                    <a:lnT>
                      <a:noFill/>
                    </a:lnT>
                    <a:lnB w="19050">
                      <a:solidFill>
                        <a:srgbClr val="E34D4D"/>
                      </a:solidFill>
                      <a:prstDash val="solid"/>
                    </a:lnB>
                    <a:lnTlToBr>
                      <a:noFill/>
                    </a:lnTlToBr>
                    <a:lnBlToTr>
                      <a:noFill/>
                    </a:lnBlToTr>
                    <a:solidFill>
                      <a:srgbClr val="FFFFFF"/>
                    </a:solidFill>
                  </a:tcPr>
                </a:tc>
              </a:tr>
            </a:tbl>
          </a:graphicData>
        </a:graphic>
      </p:graphicFrame>
      <p:sp>
        <p:nvSpPr>
          <p:cNvPr id="9" name="Title 6"/>
          <p:cNvSpPr txBox="1"/>
          <p:nvPr>
            <p:custDataLst>
              <p:tags r:id="rId3"/>
            </p:custDataLst>
          </p:nvPr>
        </p:nvSpPr>
        <p:spPr>
          <a:xfrm>
            <a:off x="6624638" y="4489450"/>
            <a:ext cx="5233988" cy="2755900"/>
          </a:xfrm>
          <a:prstGeom prst="rect">
            <a:avLst/>
          </a:prstGeom>
          <a:noFill/>
          <a:ln w="3175">
            <a:noFill/>
            <a:prstDash val="dash"/>
          </a:ln>
        </p:spPr>
        <p:txBody>
          <a:bodyPr wrap="square" lIns="63500" tIns="25400" rIns="63500" bIns="25400" anchor="t" anchorCtr="0">
            <a:normAutofit fontScale="9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70000"/>
              </a:lnSpc>
              <a:spcBef>
                <a:spcPts val="0"/>
              </a:spcBef>
              <a:spcAft>
                <a:spcPts val="800"/>
              </a:spcAft>
              <a:buSzPct val="100000"/>
              <a:buNone/>
            </a:pPr>
            <a:r>
              <a:rPr lang="zh-CN" altLang="en-US" sz="1600"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egoe UI" panose="020B0502040204020203" pitchFamily="34" charset="0"/>
              </a:rPr>
              <a:t>结论：</a:t>
            </a:r>
            <a:endParaRPr lang="zh-CN" altLang="en-US" sz="1600"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marL="0" lvl="0" indent="0" algn="l" fontAlgn="auto">
              <a:lnSpc>
                <a:spcPct val="170000"/>
              </a:lnSpc>
              <a:spcBef>
                <a:spcPts val="0"/>
              </a:spcBef>
              <a:spcAft>
                <a:spcPts val="800"/>
              </a:spcAft>
              <a:buSzPct val="100000"/>
              <a:buNone/>
            </a:pPr>
            <a:r>
              <a:rPr lang="zh-CN" altLang="en-US" sz="1600"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egoe UI" panose="020B0502040204020203" pitchFamily="34" charset="0"/>
              </a:rPr>
              <a:t>口服头孢地尼组与注射头孢地嗪组治疗后的积分相比无显著性差异（P＜0.01），观察期间所有患儿均未出现任何不良反应。</a:t>
            </a:r>
            <a:endParaRPr lang="zh-CN" altLang="en-US" sz="1600"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marL="0" lvl="0" indent="0" algn="l" fontAlgn="auto">
              <a:lnSpc>
                <a:spcPct val="170000"/>
              </a:lnSpc>
              <a:spcBef>
                <a:spcPts val="0"/>
              </a:spcBef>
              <a:spcAft>
                <a:spcPts val="800"/>
              </a:spcAft>
              <a:buSzPct val="100000"/>
              <a:buNone/>
            </a:pPr>
            <a:r>
              <a:rPr lang="zh-CN" altLang="en-US" sz="1600"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Segoe UI" panose="020B0502040204020203" pitchFamily="34" charset="0"/>
                <a:sym typeface="+mn-ea"/>
              </a:rPr>
              <a:t>口服头孢地尼在治疗儿童轻、中度社区获得性细菌性肺炎疗效确切，观察期间未出现不良反应，安全性好。</a:t>
            </a:r>
            <a:endParaRPr lang="zh-CN" altLang="en-US" sz="1600" strike="noStrike" noProof="1"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p>
            <a:pPr marL="0" lvl="0" indent="0" algn="l" fontAlgn="auto">
              <a:lnSpc>
                <a:spcPct val="170000"/>
              </a:lnSpc>
              <a:spcBef>
                <a:spcPts val="0"/>
              </a:spcBef>
              <a:spcAft>
                <a:spcPts val="800"/>
              </a:spcAft>
              <a:buSzPct val="100000"/>
              <a:buNone/>
            </a:pPr>
            <a:endParaRPr lang="zh-CN" altLang="en-US" sz="1600" strike="noStrike"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cxnSp>
        <p:nvCxnSpPr>
          <p:cNvPr id="5" name="直接连接符 4"/>
          <p:cNvCxnSpPr/>
          <p:nvPr/>
        </p:nvCxnSpPr>
        <p:spPr>
          <a:xfrm>
            <a:off x="6289675" y="825500"/>
            <a:ext cx="6350" cy="5768975"/>
          </a:xfrm>
          <a:prstGeom prst="line">
            <a:avLst/>
          </a:prstGeom>
        </p:spPr>
        <p:style>
          <a:lnRef idx="3">
            <a:schemeClr val="accent1"/>
          </a:lnRef>
          <a:fillRef idx="0">
            <a:schemeClr val="accent1"/>
          </a:fillRef>
          <a:effectRef idx="2">
            <a:schemeClr val="accent1"/>
          </a:effectRef>
          <a:fontRef idx="minor">
            <a:schemeClr val="tx1"/>
          </a:fontRef>
        </p:style>
      </p:cxnSp>
    </p:spTree>
    <p:custDataLst>
      <p:tags r:id="rId4"/>
    </p:custDataLst>
  </p:cSld>
  <p:clrMapOvr>
    <a:masterClrMapping/>
  </p:clrMapOvr>
  <p:transition spd="slow" advClick="0" advTm="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custDataLst>
              <p:tags r:id="rId1"/>
            </p:custDataLst>
          </p:nvPr>
        </p:nvSpPr>
        <p:spPr>
          <a:xfrm>
            <a:off x="725488" y="3860800"/>
            <a:ext cx="2286000" cy="10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pPr>
            <a:endParaRPr kumimoji="0" lang="zh-CN" altLang="en-US" sz="1800" b="0" i="0" u="none" strike="noStrike" kern="1200" cap="none" spc="0" normalizeH="0" baseline="0" noProof="1">
              <a:ln>
                <a:noFill/>
              </a:ln>
              <a:solidFill>
                <a:schemeClr val="dk1">
                  <a:lumMod val="85000"/>
                  <a:lumOff val="15000"/>
                </a:schemeClr>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7" name="任意多边形 6"/>
          <p:cNvSpPr/>
          <p:nvPr>
            <p:custDataLst>
              <p:tags r:id="rId2"/>
            </p:custDataLst>
          </p:nvPr>
        </p:nvSpPr>
        <p:spPr>
          <a:xfrm>
            <a:off x="1828800" y="914400"/>
            <a:ext cx="9448800" cy="5029200"/>
          </a:xfrm>
          <a:custGeom>
            <a:avLst/>
            <a:gdLst>
              <a:gd name="connsiteX0" fmla="*/ 5 w 14004"/>
              <a:gd name="connsiteY0" fmla="*/ 1622 h 7822"/>
              <a:gd name="connsiteX1" fmla="*/ 0 w 14004"/>
              <a:gd name="connsiteY1" fmla="*/ 0 h 7822"/>
              <a:gd name="connsiteX2" fmla="*/ 14004 w 14004"/>
              <a:gd name="connsiteY2" fmla="*/ 0 h 7822"/>
              <a:gd name="connsiteX3" fmla="*/ 14004 w 14004"/>
              <a:gd name="connsiteY3" fmla="*/ 7822 h 7822"/>
              <a:gd name="connsiteX4" fmla="*/ 0 w 14004"/>
              <a:gd name="connsiteY4" fmla="*/ 7822 h 7822"/>
              <a:gd name="connsiteX5" fmla="*/ 5 w 14004"/>
              <a:gd name="connsiteY5" fmla="*/ 6212 h 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04" h="7822">
                <a:moveTo>
                  <a:pt x="5" y="1622"/>
                </a:moveTo>
                <a:lnTo>
                  <a:pt x="0" y="0"/>
                </a:lnTo>
                <a:lnTo>
                  <a:pt x="14004" y="0"/>
                </a:lnTo>
                <a:lnTo>
                  <a:pt x="14004" y="7822"/>
                </a:lnTo>
                <a:lnTo>
                  <a:pt x="0" y="7822"/>
                </a:lnTo>
                <a:lnTo>
                  <a:pt x="5" y="6212"/>
                </a:lnTo>
              </a:path>
            </a:pathLst>
          </a:custGeom>
          <a:noFill/>
          <a:ln w="19050">
            <a:solidFill>
              <a:schemeClr val="lt1">
                <a:lumMod val="85000"/>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pPr>
            <a:endParaRPr kumimoji="0" lang="zh-CN" altLang="en-US" sz="1800" b="0" i="0" u="none" strike="noStrike" kern="1200" cap="none" spc="0" normalizeH="0" baseline="0" noProof="1">
              <a:ln>
                <a:noFill/>
              </a:ln>
              <a:solidFill>
                <a:prstClr val="white"/>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3" name="文本框 2"/>
          <p:cNvSpPr txBox="1"/>
          <p:nvPr>
            <p:custDataLst>
              <p:tags r:id="rId3"/>
            </p:custDataLst>
          </p:nvPr>
        </p:nvSpPr>
        <p:spPr>
          <a:xfrm>
            <a:off x="609600" y="2438400"/>
            <a:ext cx="2590800" cy="1524000"/>
          </a:xfrm>
          <a:prstGeom prst="rect">
            <a:avLst/>
          </a:prstGeom>
          <a:noFill/>
        </p:spPr>
        <p:txBody>
          <a:bodyPr wrap="square" lIns="63500" tIns="25400" rIns="63500" bIns="25400" rtlCol="0" anchor="ctr" anchorCtr="0">
            <a:normAutofit/>
          </a:bodyPr>
          <a:p>
            <a:pPr algn="ctr" fontAlgn="auto">
              <a:lnSpc>
                <a:spcPct val="110000"/>
              </a:lnSpc>
              <a:spcBef>
                <a:spcPts val="0"/>
              </a:spcBef>
              <a:spcAft>
                <a:spcPts val="0"/>
              </a:spcAft>
              <a:buSzPct val="100000"/>
              <a:buNone/>
            </a:pPr>
            <a:r>
              <a:rPr lang="zh-CN" altLang="en-US" sz="3600" b="1" spc="200" noProof="1" dirty="0">
                <a:solidFill>
                  <a:schemeClr val="accent1"/>
                </a:solidFill>
                <a:latin typeface="微软雅黑" panose="020B0503020204020204" charset="-122"/>
                <a:ea typeface="微软雅黑" panose="020B0503020204020204" charset="-122"/>
                <a:cs typeface="+mn-cs"/>
              </a:rPr>
              <a:t>临床有效性</a:t>
            </a:r>
            <a:endParaRPr lang="zh-CN" altLang="en-US" sz="3600" b="1" spc="200" noProof="1" dirty="0">
              <a:solidFill>
                <a:schemeClr val="accent1"/>
              </a:solidFill>
              <a:latin typeface="微软雅黑" panose="020B0503020204020204" charset="-122"/>
              <a:ea typeface="微软雅黑" panose="020B0503020204020204" charset="-122"/>
            </a:endParaRPr>
          </a:p>
        </p:txBody>
      </p:sp>
      <p:sp>
        <p:nvSpPr>
          <p:cNvPr id="5" name="Title 6"/>
          <p:cNvSpPr txBox="1"/>
          <p:nvPr>
            <p:custDataLst>
              <p:tags r:id="rId4"/>
            </p:custDataLst>
          </p:nvPr>
        </p:nvSpPr>
        <p:spPr>
          <a:xfrm>
            <a:off x="3444875" y="1196975"/>
            <a:ext cx="7513638" cy="4464050"/>
          </a:xfrm>
          <a:prstGeom prst="rect">
            <a:avLst/>
          </a:prstGeom>
          <a:noFill/>
          <a:ln w="3175">
            <a:noFill/>
            <a:prstDash val="dash"/>
          </a:ln>
        </p:spPr>
        <p:txBody>
          <a:bodyPr wrap="square" lIns="63500" tIns="25400" rIns="63500" bIns="25400" anchor="ctr"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220000"/>
              </a:lnSpc>
              <a:spcBef>
                <a:spcPts val="0"/>
              </a:spcBef>
              <a:spcAft>
                <a:spcPts val="800"/>
              </a:spcAft>
              <a:buSzPct val="100000"/>
              <a:buFont typeface="Arial" panose="020B0604020202020204" pitchFamily="34" charset="0"/>
              <a:buChar char="•"/>
            </a:pPr>
            <a:r>
              <a:rPr lang="zh-CN" sz="1400" strike="noStrike" spc="8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rPr>
              <a:t>基于临床研究数据表明，口服头孢地尼治疗儿童细菌性呼吸道感染具有使用携带方便的优点，且避免了传统输液治疗过程中可能出现的交叉感染及其他危害，提高了患者的依从性，值得在临床推广应用。</a:t>
            </a:r>
            <a:endParaRPr lang="zh-CN" sz="1400" strike="noStrike" spc="8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endParaRPr>
          </a:p>
          <a:p>
            <a:pPr marL="0" lvl="0" indent="-285750" algn="l" fontAlgn="ctr">
              <a:lnSpc>
                <a:spcPct val="220000"/>
              </a:lnSpc>
              <a:spcBef>
                <a:spcPts val="0"/>
              </a:spcBef>
              <a:spcAft>
                <a:spcPts val="800"/>
              </a:spcAft>
              <a:buSzPct val="100000"/>
              <a:buFont typeface="Arial" panose="020B0604020202020204" pitchFamily="34" charset="0"/>
              <a:buChar char="•"/>
            </a:pPr>
            <a:r>
              <a:rPr lang="zh-CN" sz="1400" strike="noStrike" spc="8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rPr>
              <a:t>其抗菌谱全面覆盖社区获得性感染常见致病菌，体内外抗菌活性均明显优于其他口服抗生素，在口服头孢类抗生素中细菌耐药性最低，具有独特的抗菌后效应和免疫调节作用，疗程更短，疗效更好。</a:t>
            </a:r>
            <a:endParaRPr lang="zh-CN" sz="1400" strike="noStrike" spc="8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endParaRPr>
          </a:p>
          <a:p>
            <a:pPr marL="0" lvl="0" indent="-285750" algn="l" fontAlgn="ctr">
              <a:lnSpc>
                <a:spcPct val="220000"/>
              </a:lnSpc>
              <a:spcBef>
                <a:spcPts val="0"/>
              </a:spcBef>
              <a:spcAft>
                <a:spcPts val="800"/>
              </a:spcAft>
              <a:buSzPct val="100000"/>
              <a:buFont typeface="Arial" panose="020B0604020202020204" pitchFamily="34" charset="0"/>
              <a:buChar char="•"/>
            </a:pPr>
            <a:r>
              <a:rPr lang="zh-CN" sz="1400" strike="noStrike" spc="8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rPr>
              <a:t>适用科室广泛，可用于呼吸道、耳鼻喉、泌尿系、皮肤软组织及妇科感染等。</a:t>
            </a:r>
            <a:endParaRPr lang="zh-CN" sz="1400" strike="noStrike" spc="8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endParaRPr>
          </a:p>
          <a:p>
            <a:pPr marL="0" lvl="0" indent="-285750" algn="l" fontAlgn="ctr">
              <a:lnSpc>
                <a:spcPct val="220000"/>
              </a:lnSpc>
              <a:spcBef>
                <a:spcPts val="0"/>
              </a:spcBef>
              <a:spcAft>
                <a:spcPts val="800"/>
              </a:spcAft>
              <a:buSzPct val="100000"/>
              <a:buFont typeface="Arial" panose="020B0604020202020204" pitchFamily="34" charset="0"/>
              <a:buChar char="•"/>
            </a:pPr>
            <a:r>
              <a:rPr lang="zh-CN" sz="1400" strike="noStrike" spc="8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rPr>
              <a:t>与其他头孢菌素类药物不同，头孢地尼具有较长的PAE（抗生素后效应），其作用机制可能与头孢地尼免疫调节作用有关。</a:t>
            </a:r>
            <a:endParaRPr lang="zh-CN" sz="1400" strike="noStrike" spc="80" noProof="1">
              <a:solidFill>
                <a:schemeClr val="tx1"/>
              </a:solidFill>
              <a:effectLst>
                <a:outerShdw blurRad="38100" dist="19050" dir="2700000" algn="tl" rotWithShape="0">
                  <a:schemeClr val="dk1">
                    <a:alpha val="40000"/>
                  </a:schemeClr>
                </a:outerShdw>
              </a:effectLst>
              <a:uFillTx/>
              <a:latin typeface="微软雅黑" panose="020B0503020204020204" charset="-122"/>
              <a:ea typeface="微软雅黑" panose="020B0503020204020204" charset="-122"/>
              <a:cs typeface="微软雅黑" panose="020B0503020204020204" charset="-122"/>
            </a:endParaRPr>
          </a:p>
        </p:txBody>
      </p:sp>
    </p:spTree>
    <p:custDataLst>
      <p:tags r:id="rId5"/>
    </p:custDataLst>
  </p:cSld>
  <p:clrMapOvr>
    <a:masterClrMapping/>
  </p:clrMapOvr>
  <p:transition spd="slow" advClick="0" advTm="0">
    <p:fade/>
  </p:transition>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1"/>
  <p:tag name="KSO_WM_UNIT_ID" val="diagram20212714_1*a*1"/>
  <p:tag name="KSO_WM_TEMPLATE_CATEGORY" val="diagram"/>
  <p:tag name="KSO_WM_TEMPLATE_INDEX" val="20212714"/>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e3986779d47b437e9a7bcceaa079931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4962f4bf2324ef3b09e7cf60b5eeece"/>
  <p:tag name="KSO_WM_UNIT_SUPPORT_UNIT_TYPE" val="[&quot;d&quot;]"/>
  <p:tag name="KSO_WM_UNIT_TEXT_FILL_FORE_SCHEMECOLOR_INDEX_BRIGHTNESS" val="0"/>
  <p:tag name="KSO_WM_UNIT_TEXT_FILL_FORE_SCHEMECOLOR_INDEX" val="13"/>
  <p:tag name="KSO_WM_UNIT_TEXT_FILL_TYPE" val="1"/>
  <p:tag name="KSO_WM_TEMPLATE_ASSEMBLE_XID" val="60656f654054ed1e2fb80950"/>
  <p:tag name="KSO_WM_TEMPLATE_ASSEMBLE_GROUPID" val="60656f654054ed1e2fb80950"/>
</p:tagLst>
</file>

<file path=ppt/tags/tag1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714_1*f*1"/>
  <p:tag name="KSO_WM_TEMPLATE_CATEGORY" val="diagram"/>
  <p:tag name="KSO_WM_TEMPLATE_INDEX" val="20212714"/>
  <p:tag name="KSO_WM_UNIT_LAYERLEVEL" val="1"/>
  <p:tag name="KSO_WM_TAG_VERSION" val="1.0"/>
  <p:tag name="KSO_WM_BEAUTIFY_FLAG" val="#wm#"/>
  <p:tag name="KSO_WM_UNIT_DEFAULT_FONT" val="14;20;2"/>
  <p:tag name="KSO_WM_UNIT_BLOCK" val="0"/>
  <p:tag name="KSO_WM_UNIT_VALUE" val="360"/>
  <p:tag name="KSO_WM_UNIT_SHOW_EDIT_AREA_INDICATION" val="1"/>
  <p:tag name="KSO_WM_CHIP_GROUPID" val="5e6b05596848fb12bee65ac8"/>
  <p:tag name="KSO_WM_CHIP_XID" val="5e6b05596848fb12bee65aca"/>
  <p:tag name="KSO_WM_UNIT_DEC_AREA_ID" val="ceba2ff137764a2cb099cf38dcc5e06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5be29bdeaee45e7b8930b6da511961f"/>
  <p:tag name="KSO_WM_UNIT_SUPPORT_UNIT_TYPE" val="[&quot;d&quot;]"/>
  <p:tag name="KSO_WM_UNIT_TEXT_FILL_FORE_SCHEMECOLOR_INDEX_BRIGHTNESS" val="0.25"/>
  <p:tag name="KSO_WM_UNIT_TEXT_FILL_FORE_SCHEMECOLOR_INDEX" val="13"/>
  <p:tag name="KSO_WM_UNIT_TEXT_FILL_TYPE" val="1"/>
  <p:tag name="KSO_WM_TEMPLATE_ASSEMBLE_XID" val="60656f654054ed1e2fb80950"/>
  <p:tag name="KSO_WM_TEMPLATE_ASSEMBLE_GROUPID" val="60656f654054ed1e2fb80950"/>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714_1*i*1"/>
  <p:tag name="KSO_WM_TEMPLATE_CATEGORY" val="diagram"/>
  <p:tag name="KSO_WM_TEMPLATE_INDEX" val="20212714"/>
  <p:tag name="KSO_WM_UNIT_LAYERLEVEL" val="1"/>
  <p:tag name="KSO_WM_TAG_VERSION" val="1.0"/>
  <p:tag name="KSO_WM_BEAUTIFY_FLAG" val="#wm#"/>
  <p:tag name="KSO_WM_UNIT_BLOCK" val="0"/>
  <p:tag name="KSO_WM_UNIT_SM_LIMIT_TYPE" val="3"/>
  <p:tag name="KSO_WM_UNIT_DEC_AREA_ID" val="3f827eed98b24e1989a2b0c673c6666a"/>
  <p:tag name="KSO_WM_UNIT_DECORATE_INFO" val="{&quot;DecorateInfoH&quot;:{&quot;IsAbs&quot;:true},&quot;DecorateInfoW&quot;:{&quot;IsAbs&quot;:false},&quot;DecorateInfoX&quot;:{&quot;IsAbs&quot;:true,&quot;Pos&quot;:1},&quot;DecorateInfoY&quot;:{&quot;IsAbs&quot;:true,&quot;Pos&quot;:2},&quot;ReferentInfo&quot;:{&quot;Id&quot;:&quot;e3986779d47b437e9a7bcceaa0799318&quot;,&quot;X&quot;:{&quot;Pos&quot;:1},&quot;Y&quot;:{&quot;Pos&quot;:0}},&quot;whChangeMode&quot;:0}"/>
  <p:tag name="KSO_WM_CHIP_GROUPID" val="5f71a5bf747e3ea6e293b57c"/>
  <p:tag name="KSO_WM_CHIP_XID" val="5f71ae53747e3ea6e293f8b1"/>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0"/>
  <p:tag name="KSO_WM_TEMPLATE_ASSEMBLE_XID" val="60656f654054ed1e2fb80950"/>
  <p:tag name="KSO_WM_TEMPLATE_ASSEMBLE_GROUPID" val="60656f654054ed1e2fb80950"/>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2714_1*i*2"/>
  <p:tag name="KSO_WM_TEMPLATE_CATEGORY" val="diagram"/>
  <p:tag name="KSO_WM_TEMPLATE_INDEX" val="20212714"/>
  <p:tag name="KSO_WM_UNIT_LAYERLEVEL" val="1"/>
  <p:tag name="KSO_WM_TAG_VERSION" val="1.0"/>
  <p:tag name="KSO_WM_BEAUTIFY_FLAG" val="#wm#"/>
  <p:tag name="KSO_WM_UNIT_BLOCK" val="0"/>
  <p:tag name="KSO_WM_UNIT_SM_LIMIT_TYPE" val="3"/>
  <p:tag name="KSO_WM_UNIT_DEC_AREA_ID" val="a00468fe66f44b08aef719e85195a2dc"/>
  <p:tag name="KSO_WM_UNIT_DECORATE_INFO" val="{&quot;DecorateInfoH&quot;:{&quot;IsAbs&quot;:true},&quot;DecorateInfoW&quot;:{&quot;IsAbs&quot;:false},&quot;DecorateInfoX&quot;:{&quot;IsAbs&quot;:true,&quot;Pos&quot;:1},&quot;DecorateInfoY&quot;:{&quot;IsAbs&quot;:true,&quot;Pos&quot;:0},&quot;ReferentInfo&quot;:{&quot;Id&quot;:&quot;e3986779d47b437e9a7bcceaa0799318&quot;,&quot;X&quot;:{&quot;Pos&quot;:1},&quot;Y&quot;:{&quot;Pos&quot;:0}},&quot;whChangeMode&quot;:0}"/>
  <p:tag name="KSO_WM_CHIP_GROUPID" val="5f71a5bf747e3ea6e293b57c"/>
  <p:tag name="KSO_WM_CHIP_XID" val="5f71ae53747e3ea6e293f8b1"/>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6"/>
  <p:tag name="KSO_WM_TEMPLATE_ASSEMBLE_XID" val="60656f654054ed1e2fb80950"/>
  <p:tag name="KSO_WM_TEMPLATE_ASSEMBLE_GROUPID" val="60656f654054ed1e2fb80950"/>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2714_1*i*3"/>
  <p:tag name="KSO_WM_TEMPLATE_CATEGORY" val="diagram"/>
  <p:tag name="KSO_WM_TEMPLATE_INDEX" val="20212714"/>
  <p:tag name="KSO_WM_UNIT_LAYERLEVEL" val="1"/>
  <p:tag name="KSO_WM_TAG_VERSION" val="1.0"/>
  <p:tag name="KSO_WM_BEAUTIFY_FLAG" val="#wm#"/>
  <p:tag name="KSO_WM_UNIT_BLOCK" val="0"/>
  <p:tag name="KSO_WM_UNIT_SM_LIMIT_TYPE" val="3"/>
  <p:tag name="KSO_WM_UNIT_DEC_AREA_ID" val="9f2891235ccd4efb8a37b7e1155163d5"/>
  <p:tag name="KSO_WM_UNIT_DECORATE_INFO" val="{&quot;DecorateInfoH&quot;:{&quot;IsAbs&quot;:true},&quot;DecorateInfoW&quot;:{&quot;IsAbs&quot;:false},&quot;DecorateInfoX&quot;:{&quot;IsAbs&quot;:true,&quot;Pos&quot;:1},&quot;DecorateInfoY&quot;:{&quot;IsAbs&quot;:true,&quot;Pos&quot;:0},&quot;ReferentInfo&quot;:{&quot;Id&quot;:&quot;e3986779d47b437e9a7bcceaa0799318&quot;,&quot;X&quot;:{&quot;Pos&quot;:1},&quot;Y&quot;:{&quot;Pos&quot;:2}},&quot;whChangeMode&quot;:0}"/>
  <p:tag name="KSO_WM_CHIP_GROUPID" val="5f71a5bf747e3ea6e293b57c"/>
  <p:tag name="KSO_WM_CHIP_XID" val="5f71ae53747e3ea6e293f8b1"/>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54"/>
  <p:tag name="KSO_WM_TEMPLATE_ASSEMBLE_XID" val="60656f654054ed1e2fb80950"/>
  <p:tag name="KSO_WM_TEMPLATE_ASSEMBLE_GROUPID" val="60656f654054ed1e2fb80950"/>
</p:tagLst>
</file>

<file path=ppt/tags/tag15.xml><?xml version="1.0" encoding="utf-8"?>
<p:tagLst xmlns:p="http://schemas.openxmlformats.org/presentationml/2006/main">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big_font&quot;:false,&quot;picture_toward&quot;:0,&quot;picture_dockside&quot;:[],&quot;fill_id&quot;:&quot;df5c712fc297497380a16f2214b4abb2&quot;,&quot;fill_align&quot;:&quot;cm&quot;,&quot;chip_types&quot;:[&quot;picture&quot;,&quot;header&quot;]},{&quot;text_align&quot;:&quot;lm&quot;,&quot;text_direction&quot;:&quot;horizontal&quot;,&quot;support_features&quot;:[&quot;collage&quot;,&quot;carousel&quot;],&quot;support_big_font&quot;:false,&quot;picture_toward&quot;:0,&quot;picture_dockside&quot;:[],&quot;fill_id&quot;:&quot;3e9e6b7343cb4479804798c20b3c2800&quot;,&quot;fill_align&quot;:&quot;cm&quot;,&quot;chip_types&quot;:[&quot;text&quot;,&quot;picture&quot;]}],[{&quot;text_align&quot;:&quot;cm&quot;,&quot;text_direction&quot;:&quot;horizontal&quot;,&quot;support_big_font&quot;:false,&quot;picture_toward&quot;:0,&quot;picture_dockside&quot;:[],&quot;fill_id&quot;:&quot;df5c712fc297497380a16f2214b4abb2&quot;,&quot;fill_align&quot;:&quot;cm&quot;,&quot;chip_types&quot;:[&quot;header&quot;]},{&quot;text_align&quot;:&quot;lm&quot;,&quot;text_direction&quot;:&quot;horizontal&quot;,&quot;support_big_font&quot;:false,&quot;picture_toward&quot;:0,&quot;picture_dockside&quot;:[],&quot;fill_id&quot;:&quot;3e9e6b7343cb4479804798c20b3c2800&quot;,&quot;fill_align&quot;:&quot;cm&quot;,&quot;chip_types&quot;:[&quot;diagram&quot;,&quot;chart&quot;,&quot;table&quot;,&quot;video&quot;]}]]"/>
  <p:tag name="KSO_WM_SLIDE_ID" val="diagram20212714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40*539"/>
  <p:tag name="KSO_WM_SLIDE_POSITION" val="72*0"/>
  <p:tag name="KSO_WM_TAG_VERSION" val="1.0"/>
  <p:tag name="KSO_WM_BEAUTIFY_FLAG" val="#wm#"/>
  <p:tag name="KSO_WM_TEMPLATE_CATEGORY" val="diagram"/>
  <p:tag name="KSO_WM_TEMPLATE_INDEX" val="20212714"/>
  <p:tag name="KSO_WM_SLIDE_LAYOUT" val="a_f"/>
  <p:tag name="KSO_WM_SLIDE_LAYOUT_CNT" val="1_1"/>
  <p:tag name="KSO_WM_CHIP_XID" val="5f71ae53747e3ea6e293f8b1"/>
  <p:tag name="KSO_WM_SLIDE_CAN_ADD_NAVIGATION" val="1"/>
  <p:tag name="KSO_WM_CHIP_DECFILLPROP" val="[]"/>
  <p:tag name="KSO_WM_CHIP_GROUPID" val="5f71a5bf747e3ea6e293b57c"/>
  <p:tag name="KSO_WM_SLIDE_BK_DARK_LIGHT" val="2"/>
  <p:tag name="KSO_WM_SLIDE_BACKGROUND_TYPE" val="general"/>
  <p:tag name="KSO_WM_SLIDE_SUPPORT_FEATURE_TYPE" val="0"/>
  <p:tag name="KSO_WM_TEMPLATE_ASSEMBLE_XID" val="60656f654054ed1e2fb80950"/>
  <p:tag name="KSO_WM_TEMPLATE_ASSEMBLE_GROUPID" val="60656f654054ed1e2fb80950"/>
  <p:tag name="KSO_WM_UNIT_FLASH_PICTURE_TYPE" val="1"/>
  <p:tag name="KSO_WM_SLIDE_LAYOUT_INFO" val="{&quot;direction&quot;:1,&quot;id&quot;:&quot;2021-04-01T15:44:13&quot;,&quot;maxSize&quot;:{&quot;size1&quot;:32.5},&quot;minSize&quot;:{&quot;size1&quot;:27.6},&quot;normalSize&quot;:{&quot;size1&quot;:27.6},&quot;subLayout&quot;:[{&quot;id&quot;:&quot;2021-04-01T15:44:13&quot;,&quot;margin&quot;:{&quot;bottom&quot;:8.043000221252441,&quot;left&quot;:2.5399999618530273,&quot;right&quot;:0.02600000612437725,&quot;top&quot;:5.502999782562256},&quot;type&quot;:0},{&quot;id&quot;:&quot;2021-04-01T15:44:13&quot;,&quot;margin&quot;:{&quot;bottom&quot;:1.6929999589920044,&quot;left&quot;:1.6670000553131104,&quot;right&quot;:1.6929999589920044,&quot;top&quot;:1.6929999589920044},&quot;type&quot;:0}],&quot;type&quot;:0}"/>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3671_1*i*1"/>
  <p:tag name="KSO_WM_TEMPLATE_CATEGORY" val="diagram"/>
  <p:tag name="KSO_WM_TEMPLATE_INDEX" val="20203671"/>
  <p:tag name="KSO_WM_UNIT_LAYERLEVEL" val="1"/>
  <p:tag name="KSO_WM_TAG_VERSION" val="1.0"/>
  <p:tag name="KSO_WM_BEAUTIFY_FLAG" val="#wm#"/>
  <p:tag name="KSO_WM_UNIT_FILL_FORE_SCHEMECOLOR_INDEX_BRIGHTNESS" val="0"/>
  <p:tag name="KSO_WM_UNIT_FILL_FORE_SCHEMECOLOR_INDEX" val="14"/>
  <p:tag name="KSO_WM_UNIT_FILL_TYPE" val="1"/>
  <p:tag name="KSO_WM_UNIT_LINE_FORE_SCHEMECOLOR_INDEX_BRIGHTNESS" val="-0.25"/>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3671_1*i*2"/>
  <p:tag name="KSO_WM_TEMPLATE_CATEGORY" val="diagram"/>
  <p:tag name="KSO_WM_TEMPLATE_INDEX" val="20203671"/>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8.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1"/>
  <p:tag name="KSO_WM_UNIT_ID" val="diagram20203671_1*a*1"/>
  <p:tag name="KSO_WM_TEMPLATE_CATEGORY" val="diagram"/>
  <p:tag name="KSO_WM_TEMPLATE_INDEX" val="20203671"/>
  <p:tag name="KSO_WM_UNIT_LAYERLEVEL" val="1"/>
  <p:tag name="KSO_WM_TAG_VERSION" val="1.0"/>
  <p:tag name="KSO_WM_BEAUTIFY_FLAG" val="#wm#"/>
  <p:tag name="KSO_WM_UNIT_PRESET_TEXT" val="单击此处添加标题"/>
  <p:tag name="KSO_WM_UNIT_ISNUMDGMTITLE" val="0"/>
  <p:tag name="KSO_WM_UNIT_TEXT_FILL_FORE_SCHEMECOLOR_INDEX_BRIGHTNESS" val="0"/>
  <p:tag name="KSO_WM_UNIT_TEXT_FILL_FORE_SCHEMECOLOR_INDEX" val="14"/>
  <p:tag name="KSO_WM_UNIT_TEXT_FILL_TYPE" val="1"/>
</p:tagLst>
</file>

<file path=ppt/tags/tag19.xml><?xml version="1.0" encoding="utf-8"?>
<p:tagLst xmlns:p="http://schemas.openxmlformats.org/presentationml/2006/main">
  <p:tag name="KSO_WM_UNIT_NOCLEAR" val="0"/>
  <p:tag name="KSO_WM_UNIT_VALUE" val="1144"/>
  <p:tag name="KSO_WM_UNIT_HIGHLIGHT" val="0"/>
  <p:tag name="KSO_WM_UNIT_COMPATIBLE" val="0"/>
  <p:tag name="KSO_WM_UNIT_DIAGRAM_ISNUMVISUAL" val="0"/>
  <p:tag name="KSO_WM_UNIT_DIAGRAM_ISREFERUNIT" val="0"/>
  <p:tag name="KSO_WM_UNIT_TYPE" val="f"/>
  <p:tag name="KSO_WM_UNIT_INDEX" val="1"/>
  <p:tag name="KSO_WM_UNIT_ID" val="diagram20203671_1*f*1"/>
  <p:tag name="KSO_WM_TEMPLATE_CATEGORY" val="diagram"/>
  <p:tag name="KSO_WM_TEMPLATE_INDEX" val="20203671"/>
  <p:tag name="KSO_WM_UNIT_LAYERLEVEL" val="1"/>
  <p:tag name="KSO_WM_TAG_VERSION" val="1.0"/>
  <p:tag name="KSO_WM_BEAUTIFY_FLAG" val="#wm#"/>
  <p:tag name="KSO_WM_UNIT_PRESET_TEXT" val="单击此处添加文本具体内容，简明扼要地阐述你的观点。&#13;单击此处添加文本具体内容，简明扼要地阐述你的观点。&#13;单击此处添加文本具体内容，简明扼要地阐述你的观点。&#13;单击此处添加文本具体内容，简明扼要地阐述你的观点。&#13;单击此处添加文本具体内容，简明扼要地阐述你的观点。"/>
  <p:tag name="KSO_WM_UNIT_SUBTYPE" val="a"/>
  <p:tag name="KSO_WM_UNIT_TEXT_FILL_FORE_SCHEMECOLOR_INDEX_BRIGHTNESS" val="0.15"/>
  <p:tag name="KSO_WM_UNIT_TEXT_FILL_FORE_SCHEMECOLOR_INDEX" val="13"/>
  <p:tag name="KSO_WM_UNIT_TEXT_FILL_TYPE" val="1"/>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3671_1*i*3"/>
  <p:tag name="KSO_WM_TEMPLATE_CATEGORY" val="diagram"/>
  <p:tag name="KSO_WM_TEMPLATE_INDEX" val="20203671"/>
  <p:tag name="KSO_WM_UNIT_LAYERLEVEL" val="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3671_1*i*4"/>
  <p:tag name="KSO_WM_TEMPLATE_CATEGORY" val="diagram"/>
  <p:tag name="KSO_WM_TEMPLATE_INDEX" val="20203671"/>
  <p:tag name="KSO_WM_UNIT_LAYERLEVEL" val="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2.xml><?xml version="1.0" encoding="utf-8"?>
<p:tagLst xmlns:p="http://schemas.openxmlformats.org/presentationml/2006/main">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big_font&quot;:false,&quot;picture_toward&quot;:0,&quot;picture_dockside&quot;:[],&quot;fill_id&quot;:&quot;df5c712fc297497380a16f2214b4abb2&quot;,&quot;fill_align&quot;:&quot;cm&quot;,&quot;chip_types&quot;:[&quot;picture&quot;,&quot;header&quot;]},{&quot;text_align&quot;:&quot;lm&quot;,&quot;text_direction&quot;:&quot;horizontal&quot;,&quot;support_features&quot;:[&quot;collage&quot;,&quot;carousel&quot;],&quot;support_big_font&quot;:false,&quot;picture_toward&quot;:0,&quot;picture_dockside&quot;:[],&quot;fill_id&quot;:&quot;3e9e6b7343cb4479804798c20b3c2800&quot;,&quot;fill_align&quot;:&quot;cm&quot;,&quot;chip_types&quot;:[&quot;text&quot;,&quot;picture&quot;]}],[{&quot;text_align&quot;:&quot;cm&quot;,&quot;text_direction&quot;:&quot;horizontal&quot;,&quot;support_big_font&quot;:false,&quot;picture_toward&quot;:0,&quot;picture_dockside&quot;:[],&quot;fill_id&quot;:&quot;df5c712fc297497380a16f2214b4abb2&quot;,&quot;fill_align&quot;:&quot;cm&quot;,&quot;chip_types&quot;:[&quot;header&quot;]},{&quot;text_align&quot;:&quot;lm&quot;,&quot;text_direction&quot;:&quot;horizontal&quot;,&quot;support_big_font&quot;:false,&quot;picture_toward&quot;:0,&quot;picture_dockside&quot;:[],&quot;fill_id&quot;:&quot;3e9e6b7343cb4479804798c20b3c2800&quot;,&quot;fill_align&quot;:&quot;cm&quot;,&quot;chip_types&quot;:[&quot;diagram&quot;,&quot;chart&quot;,&quot;table&quot;,&quot;video&quot;]}]]"/>
  <p:tag name="KSO_WM_SLIDE_ID" val="diagram20203671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895*464"/>
  <p:tag name="KSO_WM_SLIDE_POSITION" val="32*36"/>
  <p:tag name="KSO_WM_TAG_VERSION" val="1.0"/>
  <p:tag name="KSO_WM_BEAUTIFY_FLAG" val="#wm#"/>
  <p:tag name="KSO_WM_TEMPLATE_CATEGORY" val="diagram"/>
  <p:tag name="KSO_WM_TEMPLATE_INDEX" val="20203671"/>
  <p:tag name="KSO_WM_SLIDE_LAYOUT" val="a_f"/>
  <p:tag name="KSO_WM_SLIDE_LAYOUT_CNT" val="1_1"/>
  <p:tag name="KSO_WM_CHIP_XID" val="5f71ae53747e3ea6e293f8b1"/>
  <p:tag name="KSO_WM_SLIDE_CAN_ADD_NAVIGATION" val="1"/>
  <p:tag name="KSO_WM_CHIP_DECFILLPROP" val="[]"/>
  <p:tag name="KSO_WM_CHIP_GROUPID" val="5f71a5bf747e3ea6e293b57c"/>
  <p:tag name="KSO_WM_SLIDE_BK_DARK_LIGHT" val="2"/>
  <p:tag name="KSO_WM_SLIDE_BACKGROUND_TYPE" val="general"/>
  <p:tag name="KSO_WM_SLIDE_SUPPORT_FEATURE_TYPE" val="0"/>
  <p:tag name="KSO_WM_TEMPLATE_ASSEMBLE_XID" val="60656f654054ed1e2fb80950"/>
  <p:tag name="KSO_WM_TEMPLATE_ASSEMBLE_GROUPID" val="60656f654054ed1e2fb80950"/>
  <p:tag name="KSO_WM_UNIT_FLASH_PICTURE_TYPE" val="1"/>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big_font&quot;:false,&quot;picture_toward&quot;:0,&quot;picture_dockside&quot;:[],&quot;fill_id&quot;:&quot;df5c712fc297497380a16f2214b4abb2&quot;,&quot;fill_align&quot;:&quot;cm&quot;,&quot;chip_types&quot;:[&quot;picture&quot;,&quot;header&quot;]},{&quot;text_align&quot;:&quot;lm&quot;,&quot;text_direction&quot;:&quot;horizontal&quot;,&quot;support_features&quot;:[&quot;collage&quot;,&quot;carousel&quot;],&quot;support_big_font&quot;:false,&quot;picture_toward&quot;:0,&quot;picture_dockside&quot;:[],&quot;fill_id&quot;:&quot;3e9e6b7343cb4479804798c20b3c2800&quot;,&quot;fill_align&quot;:&quot;cm&quot;,&quot;chip_types&quot;:[&quot;text&quot;,&quot;picture&quot;]}],[{&quot;text_align&quot;:&quot;cm&quot;,&quot;text_direction&quot;:&quot;horizontal&quot;,&quot;support_big_font&quot;:false,&quot;picture_toward&quot;:0,&quot;picture_dockside&quot;:[],&quot;fill_id&quot;:&quot;df5c712fc297497380a16f2214b4abb2&quot;,&quot;fill_align&quot;:&quot;cm&quot;,&quot;chip_types&quot;:[&quot;header&quot;]},{&quot;text_align&quot;:&quot;lm&quot;,&quot;text_direction&quot;:&quot;horizontal&quot;,&quot;support_big_font&quot;:false,&quot;picture_toward&quot;:0,&quot;picture_dockside&quot;:[],&quot;fill_id&quot;:&quot;3e9e6b7343cb4479804798c20b3c2800&quot;,&quot;fill_align&quot;:&quot;cm&quot;,&quot;chip_types&quot;:[&quot;diagram&quot;,&quot;chart&quot;,&quot;table&quot;,&quot;video&quot;]}]]"/>
  <p:tag name="KSO_WM_SLIDE_ID" val="diagram20203671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895*464"/>
  <p:tag name="KSO_WM_SLIDE_POSITION" val="32*36"/>
  <p:tag name="KSO_WM_TAG_VERSION" val="1.0"/>
  <p:tag name="KSO_WM_BEAUTIFY_FLAG" val="#wm#"/>
  <p:tag name="KSO_WM_TEMPLATE_CATEGORY" val="diagram"/>
  <p:tag name="KSO_WM_TEMPLATE_INDEX" val="20203671"/>
  <p:tag name="KSO_WM_SLIDE_LAYOUT" val="a_f"/>
  <p:tag name="KSO_WM_SLIDE_LAYOUT_CNT" val="1_1"/>
  <p:tag name="KSO_WM_CHIP_XID" val="5f71ae53747e3ea6e293f8b1"/>
  <p:tag name="KSO_WM_SLIDE_CAN_ADD_NAVIGATION" val="1"/>
  <p:tag name="KSO_WM_CHIP_DECFILLPROP" val="[]"/>
  <p:tag name="KSO_WM_CHIP_GROUPID" val="5f71a5bf747e3ea6e293b57c"/>
  <p:tag name="KSO_WM_SLIDE_BK_DARK_LIGHT" val="2"/>
  <p:tag name="KSO_WM_SLIDE_BACKGROUND_TYPE" val="general"/>
  <p:tag name="KSO_WM_SLIDE_SUPPORT_FEATURE_TYPE" val="0"/>
  <p:tag name="KSO_WM_TEMPLATE_ASSEMBLE_XID" val="60656f654054ed1e2fb80950"/>
  <p:tag name="KSO_WM_TEMPLATE_ASSEMBLE_GROUPID" val="60656f654054ed1e2fb80950"/>
  <p:tag name="KSO_WM_UNIT_FLASH_PICTURE_TYPE" val="1"/>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UNIT_ISCONTENTSTITLE" val="0"/>
  <p:tag name="KSO_WM_UNIT_ISNUMDGMTITLE" val="0"/>
  <p:tag name="KSO_WM_UNIT_NOCLEAR" val="0"/>
  <p:tag name="KSO_WM_UNIT_VALUE" val="38"/>
  <p:tag name="KSO_WM_UNIT_HIGHLIGHT" val="0"/>
  <p:tag name="KSO_WM_UNIT_COMPATIBLE" val="0"/>
  <p:tag name="KSO_WM_UNIT_DIAGRAM_ISNUMVISUAL" val="0"/>
  <p:tag name="KSO_WM_UNIT_DIAGRAM_ISREFERUNIT" val="0"/>
  <p:tag name="KSO_WM_UNIT_TYPE" val="a"/>
  <p:tag name="KSO_WM_UNIT_INDEX" val="1"/>
  <p:tag name="KSO_WM_UNIT_ID" val="diagram20209052_1*a*1"/>
  <p:tag name="KSO_WM_TEMPLATE_CATEGORY" val="diagram"/>
  <p:tag name="KSO_WM_TEMPLATE_INDEX" val="2020905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1f1d914bffe44fc3af9d3f5881dabf0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4bc82c3d819842c5893e646657a12b98"/>
  <p:tag name="KSO_WM_UNIT_TEXT_FILL_FORE_SCHEMECOLOR_INDEX_BRIGHTNESS" val="0"/>
  <p:tag name="KSO_WM_UNIT_TEXT_FILL_FORE_SCHEMECOLOR_INDEX" val="13"/>
  <p:tag name="KSO_WM_UNIT_TEXT_FILL_TYPE" val="1"/>
  <p:tag name="KSO_WM_TEMPLATE_ASSEMBLE_XID" val="60656e884054ed1e2fb7fae9"/>
  <p:tag name="KSO_WM_TEMPLATE_ASSEMBLE_GROUPID" val="60656e884054ed1e2fb7fae9"/>
</p:tagLst>
</file>

<file path=ppt/tags/tag2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052_1*f*1"/>
  <p:tag name="KSO_WM_TEMPLATE_CATEGORY" val="diagram"/>
  <p:tag name="KSO_WM_TEMPLATE_INDEX" val="20209052"/>
  <p:tag name="KSO_WM_UNIT_LAYERLEVEL" val="1"/>
  <p:tag name="KSO_WM_TAG_VERSION" val="1.0"/>
  <p:tag name="KSO_WM_BEAUTIFY_FLAG" val="#wm#"/>
  <p:tag name="KSO_WM_UNIT_DEFAULT_FONT" val="14;20;2"/>
  <p:tag name="KSO_WM_UNIT_BLOCK" val="0"/>
  <p:tag name="KSO_WM_UNIT_VALUE" val="258"/>
  <p:tag name="KSO_WM_UNIT_SHOW_EDIT_AREA_INDICATION" val="1"/>
  <p:tag name="KSO_WM_CHIP_GROUPID" val="5e6b05596848fb12bee65ac8"/>
  <p:tag name="KSO_WM_CHIP_XID" val="5e6b05596848fb12bee65aca"/>
  <p:tag name="KSO_WM_UNIT_DEC_AREA_ID" val="8413d2cdc0184527b2346d06c67d0e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97cf8bc1ac9a48deb4b01611b735588d"/>
  <p:tag name="KSO_WM_UNIT_SUPPORT_UNIT_TYPE" val="[&quot;l&quot;,&quot;m&quot;,&quot;n&quot;,&quot;o&quot;,&quot;p&quot;,&quot;q&quot;,&quot;r&quot;,&quot;δ&quot;,&quot;ε&quot;,&quot;ζ&quot;,&quot;η&quot;,&quot;d&quot;,&quot;α&quot;,&quot;β&quot;]"/>
  <p:tag name="KSO_WM_UNIT_TEXT_FILL_FORE_SCHEMECOLOR_INDEX_BRIGHTNESS" val="0.25"/>
  <p:tag name="KSO_WM_UNIT_TEXT_FILL_FORE_SCHEMECOLOR_INDEX" val="13"/>
  <p:tag name="KSO_WM_UNIT_TEXT_FILL_TYPE" val="1"/>
  <p:tag name="KSO_WM_TEMPLATE_ASSEMBLE_XID" val="60656e884054ed1e2fb7fae9"/>
  <p:tag name="KSO_WM_TEMPLATE_ASSEMBLE_GROUPID" val="60656e884054ed1e2fb7fae9"/>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9052_1*i*1"/>
  <p:tag name="KSO_WM_TEMPLATE_CATEGORY" val="diagram"/>
  <p:tag name="KSO_WM_TEMPLATE_INDEX" val="20209052"/>
  <p:tag name="KSO_WM_UNIT_LAYERLEVEL" val="1"/>
  <p:tag name="KSO_WM_TAG_VERSION" val="1.0"/>
  <p:tag name="KSO_WM_BEAUTIFY_FLAG" val="#wm#"/>
  <p:tag name="KSO_WM_UNIT_COLOR_SCHEME_SHAPE_ID" val="3"/>
  <p:tag name="KSO_WM_UNIT_COLOR_SCHEME_PARENT_PAGE" val="0_1"/>
  <p:tag name="KSO_WM_UNIT_BLOCK" val="0"/>
  <p:tag name="KSO_WM_UNIT_SM_LIMIT_TYPE" val="2"/>
  <p:tag name="KSO_WM_UNIT_DEC_AREA_ID" val="be073e80245a40b19948c37336788bda"/>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efd90c781ee359a788b1dc7"/>
  <p:tag name="KSO_WM_CHIP_XID" val="5efd90c781ee359a788b1dc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42"/>
  <p:tag name="KSO_WM_TEMPLATE_ASSEMBLE_XID" val="60656e884054ed1e2fb7fae9"/>
  <p:tag name="KSO_WM_TEMPLATE_ASSEMBLE_GROUPID" val="60656e884054ed1e2fb7fae9"/>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9052_1*i*2"/>
  <p:tag name="KSO_WM_TEMPLATE_CATEGORY" val="diagram"/>
  <p:tag name="KSO_WM_TEMPLATE_INDEX" val="20209052"/>
  <p:tag name="KSO_WM_UNIT_LAYERLEVEL" val="1"/>
  <p:tag name="KSO_WM_TAG_VERSION" val="1.0"/>
  <p:tag name="KSO_WM_BEAUTIFY_FLAG" val="#wm#"/>
  <p:tag name="KSO_WM_UNIT_COLOR_SCHEME_SHAPE_ID" val="4"/>
  <p:tag name="KSO_WM_UNIT_COLOR_SCHEME_PARENT_PAGE" val="0_1"/>
  <p:tag name="KSO_WM_UNIT_BLOCK" val="0"/>
  <p:tag name="KSO_WM_UNIT_SM_LIMIT_TYPE" val="2"/>
  <p:tag name="KSO_WM_UNIT_DEC_AREA_ID" val="6d4c704597594668b9ae8bcb557c9f26"/>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1}"/>
  <p:tag name="KSO_WM_CHIP_GROUPID" val="5efd90c781ee359a788b1dc7"/>
  <p:tag name="KSO_WM_CHIP_XID" val="5efd90c781ee359a788b1dc8"/>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4"/>
  <p:tag name="KSO_WM_UNIT_TEXT_FILL_TYPE" val="1"/>
  <p:tag name="KSO_WM_UNIT_VALUE" val="80"/>
  <p:tag name="KSO_WM_TEMPLATE_ASSEMBLE_XID" val="60656e884054ed1e2fb7fae9"/>
  <p:tag name="KSO_WM_TEMPLATE_ASSEMBLE_GROUPID" val="60656e884054ed1e2fb7fae9"/>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9052_1*i*3"/>
  <p:tag name="KSO_WM_TEMPLATE_CATEGORY" val="diagram"/>
  <p:tag name="KSO_WM_TEMPLATE_INDEX" val="20209052"/>
  <p:tag name="KSO_WM_UNIT_LAYERLEVEL" val="1"/>
  <p:tag name="KSO_WM_TAG_VERSION" val="1.0"/>
  <p:tag name="KSO_WM_BEAUTIFY_FLAG" val="#wm#"/>
  <p:tag name="KSO_WM_UNIT_COLOR_SCHEME_SHAPE_ID" val="5"/>
  <p:tag name="KSO_WM_UNIT_COLOR_SCHEME_PARENT_PAGE" val="0_1"/>
  <p:tag name="KSO_WM_UNIT_DECOLORIZATION" val="1"/>
  <p:tag name="KSO_WM_UNIT_BLOCK" val="0"/>
  <p:tag name="KSO_WM_UNIT_SM_LIMIT_TYPE" val="2"/>
  <p:tag name="KSO_WM_UNIT_DEC_AREA_ID" val="28fe05600c6746138762ac005d130c77"/>
  <p:tag name="KSO_WM_UNIT_DECORATE_INFO" val="{&quot;ReferentInfo&quot;:{&quot;Id&quot;:&quot;slide&quot;,&quot;X&quot;:{&quot;Pos&quot;:2},&quot;Y&quot;:{&quot;Pos&quot;:1}},&quot;DecorateInfoX&quot;:{&quot;Pos&quot;:2,&quot;IsAbs&quot;:false},&quot;DecorateInfoY&quot;:{&quot;Pos&quot;:1,&quot;IsAbs&quot;:false},&quot;DecorateInfoW&quot;:{&quot;IsAbs&quot;:false},&quot;DecorateInfoH&quot;:{&quot;IsAbs&quot;:false},&quot;whChangeMode&quot;:1}"/>
  <p:tag name="KSO_WM_CHIP_GROUPID" val="5efd90c781ee359a788b1dc7"/>
  <p:tag name="KSO_WM_CHIP_XID" val="5efd90c781ee359a788b1dc8"/>
  <p:tag name="KSO_WM_UNIT_LINE_FORE_SCHEMECOLOR_INDEX_BRIGHTNESS" val="0"/>
  <p:tag name="KSO_WM_UNIT_LINE_FORE_SCHEMECOLOR_INDEX" val="5"/>
  <p:tag name="KSO_WM_UNIT_LINE_FILL_TYPE" val="2"/>
  <p:tag name="KSO_WM_TEMPLATE_ASSEMBLE_XID" val="60656e884054ed1e2fb7fae9"/>
  <p:tag name="KSO_WM_TEMPLATE_ASSEMBLE_GROUPID" val="60656e884054ed1e2fb7fae9"/>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9052_1*i*5"/>
  <p:tag name="KSO_WM_TEMPLATE_CATEGORY" val="diagram"/>
  <p:tag name="KSO_WM_TEMPLATE_INDEX" val="20209052"/>
  <p:tag name="KSO_WM_UNIT_LAYERLEVEL" val="1"/>
  <p:tag name="KSO_WM_TAG_VERSION" val="1.0"/>
  <p:tag name="KSO_WM_BEAUTIFY_FLAG" val="#wm#"/>
  <p:tag name="KSO_WM_UNIT_COLOR_SCHEME_SHAPE_ID" val="11"/>
  <p:tag name="KSO_WM_UNIT_COLOR_SCHEME_PARENT_PAGE" val="0_1"/>
  <p:tag name="KSO_WM_UNIT_DECOLORIZATION" val="1"/>
  <p:tag name="KSO_WM_UNIT_SM_LIMIT_TYPE" val="2"/>
  <p:tag name="KSO_WM_CHIP_GROUPID" val="5efd90c781ee359a788b1dc7"/>
  <p:tag name="KSO_WM_CHIP_XID" val="5efd90c781ee359a788b1dc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2"/>
  <p:tag name="KSO_WM_TEMPLATE_ASSEMBLE_XID" val="60656e884054ed1e2fb7fae9"/>
  <p:tag name="KSO_WM_TEMPLATE_ASSEMBLE_GROUPID" val="60656e884054ed1e2fb7fae9"/>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9052_1*i*6"/>
  <p:tag name="KSO_WM_TEMPLATE_CATEGORY" val="diagram"/>
  <p:tag name="KSO_WM_TEMPLATE_INDEX" val="20209052"/>
  <p:tag name="KSO_WM_UNIT_LAYERLEVEL" val="1"/>
  <p:tag name="KSO_WM_TAG_VERSION" val="1.0"/>
  <p:tag name="KSO_WM_BEAUTIFY_FLAG" val="#wm#"/>
  <p:tag name="KSO_WM_UNIT_COLOR_SCHEME_SHAPE_ID" val="12"/>
  <p:tag name="KSO_WM_UNIT_COLOR_SCHEME_PARENT_PAGE" val="0_1"/>
  <p:tag name="KSO_WM_UNIT_DECOLORIZATION" val="1"/>
  <p:tag name="KSO_WM_UNIT_SM_LIMIT_TYPE" val="2"/>
  <p:tag name="KSO_WM_CHIP_GROUPID" val="5efd90c781ee359a788b1dc7"/>
  <p:tag name="KSO_WM_CHIP_XID" val="5efd90c781ee359a788b1dc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2"/>
  <p:tag name="KSO_WM_TEMPLATE_ASSEMBLE_XID" val="60656e884054ed1e2fb7fae9"/>
  <p:tag name="KSO_WM_TEMPLATE_ASSEMBLE_GROUPID" val="60656e884054ed1e2fb7fae9"/>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chip20208420_1*i*7"/>
  <p:tag name="KSO_WM_TEMPLATE_CATEGORY" val="chip"/>
  <p:tag name="KSO_WM_TEMPLATE_INDEX" val="20208420"/>
  <p:tag name="KSO_WM_UNIT_LAYERLEVEL" val="1"/>
  <p:tag name="KSO_WM_TAG_VERSION" val="1.0"/>
  <p:tag name="KSO_WM_BEAUTIFY_FLAG" val="#wm#"/>
  <p:tag name="KSO_WM_UNIT_COLOR_SCHEME_SHAPE_ID" val="8"/>
  <p:tag name="KSO_WM_UNIT_COLOR_SCHEME_PARENT_PAGE" val="0_1"/>
  <p:tag name="KSO_WM_UNIT_BLOCK" val="0"/>
  <p:tag name="KSO_WM_UNIT_SM_LIMIT_TYPE" val="1"/>
  <p:tag name="KSO_WM_UNIT_DEC_AREA_ID" val="8070127b3714468ea552a232dfcaf15b"/>
  <p:tag name="KSO_WM_UNIT_DECORATE_INFO" val="{&quot;ReferentInfo&quot;:{&quot;X&quot;:{&quot;Pos&quot;:0},&quot;Y&quot;:{&quot;Pos&quot;:0}},&quot;DecorateInfoX&quot;:{&quot;Pos&quot;:0,&quot;IsAbs&quot;:false},&quot;DecorateInfoY&quot;:{&quot;Pos&quot;:0,&quot;IsAbs&quot;:false},&quot;DecorateInfoW&quot;:{&quot;IsAbs&quot;:true},&quot;DecorateInfoH&quot;:{&quot;IsAbs&quot;:true}}"/>
</p:tagLst>
</file>

<file path=ppt/tags/tag34.xml><?xml version="1.0" encoding="utf-8"?>
<p:tagLst xmlns:p="http://schemas.openxmlformats.org/presentationml/2006/main">
  <p:tag name="KSO_WM_SLIDE_BACKGROUND" val="[&quot;general&quot;]"/>
  <p:tag name="KSO_WM_SLIDE_RATIO" val="1.777778"/>
  <p:tag name="KSO_WM_SLIDE_ID" val="diagram2020905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59*456"/>
  <p:tag name="KSO_WM_SLIDE_POSITION" val="0*84"/>
  <p:tag name="KSO_WM_TAG_VERSION" val="1.0"/>
  <p:tag name="KSO_WM_BEAUTIFY_FLAG" val="#wm#"/>
  <p:tag name="KSO_WM_TEMPLATE_CATEGORY" val="diagram"/>
  <p:tag name="KSO_WM_TEMPLATE_INDEX" val="20209052"/>
  <p:tag name="KSO_WM_SLIDE_LAYOUT" val="a_f"/>
  <p:tag name="KSO_WM_SLIDE_LAYOUT_CNT" val="1_1"/>
  <p:tag name="KSO_WM_CHIP_INFOS" val="{&quot;type&quot;:0,&quot;layout_type&quot;:&quot;topbottom&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b&quot;,&quot;text_direction&quot;:&quot;horizontal&quot;,&quot;support_big_font&quot;:false,&quot;fill_id&quot;:&quot;5a95084338614008b4a3592a762c7ba4&quot;,&quot;fill_align&quot;:&quot;lb&quot;,&quot;chip_types&quot;:[&quot;text&quot;,&quot;header&quot;]},{&quot;text_align&quot;:&quot;lt&quot;,&quot;text_direction&quot;:&quot;horizontal&quot;,&quot;support_big_font&quot;:false,&quot;fill_id&quot;:&quot;12cba8bde818492180022c48cdf73154&quot;,&quot;fill_align&quot;:&quot;lt&quot;,&quot;chip_types&quot;:[&quot;diagram&quot;,&quot;text&quot;,&quot;picture&quot;,&quot;chart&quot;,&quot;table&quot;]}]]"/>
  <p:tag name="KSO_WM_CHIP_XID" val="5efd90c781ee359a788b1dc8"/>
  <p:tag name="KSO_WM_CHIP_DECFILLPROP" val="[]"/>
  <p:tag name="KSO_WM_SLIDE_CAN_ADD_NAVIGATION" val="1"/>
  <p:tag name="KSO_WM_CHIP_GROUPID" val="5efd90c781ee359a788b1dc7"/>
  <p:tag name="KSO_WM_SLIDE_BK_DARK_LIGHT" val="2"/>
  <p:tag name="KSO_WM_SLIDE_BACKGROUND_TYPE" val="general"/>
  <p:tag name="KSO_WM_SLIDE_SUPPORT_FEATURE_TYPE" val="0"/>
  <p:tag name="KSO_WM_TEMPLATE_ASSEMBLE_XID" val="60656e884054ed1e2fb7fae9"/>
  <p:tag name="KSO_WM_TEMPLATE_ASSEMBLE_GROUPID" val="60656e884054ed1e2fb7fae9"/>
  <p:tag name="KSO_WM_SLIDE_COLORSCHEME_VERSION" val="3.2"/>
  <p:tag name="KSO_WM_SLIDE_LAYOUT_INFO" val="{&quot;backgroundInfo&quot;:[{&quot;bottom&quot;:0,&quot;bottomAbs&quot;:false,&quot;left&quot;:0,&quot;leftAbs&quot;:false,&quot;right&quot;:0,&quot;rightAbs&quot;:false,&quot;top&quot;:0,&quot;topAbs&quot;:false,&quot;type&quot;:&quot;general&quot;}],&quot;id&quot;:&quot;2021-04-01T15:04:57&quot;,&quot;maxSize&quot;:{&quot;size1&quot;:33.5},&quot;minSize&quot;:{&quot;size1&quot;:33.5},&quot;normalSize&quot;:{&quot;size1&quot;:33.5},&quot;subLayout&quot;:[{&quot;id&quot;:&quot;2021-04-01T15:04:57&quot;,&quot;margin&quot;:{&quot;bottom&quot;:0.0260000042617321,&quot;left&quot;:1.6929999589920044,&quot;right&quot;:5.079999923706055,&quot;top&quot;:2.117000102996826},&quot;type&quot;:0},{&quot;id&quot;:&quot;2021-04-01T15:04:57&quot;,&quot;margin&quot;:{&quot;bottom&quot;:4.2330002784729,&quot;left&quot;:1.6929999589920044,&quot;right&quot;:1.6929999589920044,&quot;top&quot;:1.6670000553131104},&quot;type&quot;:0}],&quot;type&quot;:0}"/>
</p:tagLst>
</file>

<file path=ppt/tags/tag35.xml><?xml version="1.0" encoding="utf-8"?>
<p:tagLst xmlns:p="http://schemas.openxmlformats.org/presentationml/2006/main">
  <p:tag name="KSO_WM_UNIT_ISCONTENTSTITLE" val="0"/>
  <p:tag name="KSO_WM_UNIT_ISNUMDGMTITLE" val="0"/>
  <p:tag name="KSO_WM_UNIT_NOCLEAR" val="0"/>
  <p:tag name="KSO_WM_UNIT_VALUE" val="24"/>
  <p:tag name="KSO_WM_UNIT_HIGHLIGHT" val="0"/>
  <p:tag name="KSO_WM_UNIT_COMPATIBLE" val="0"/>
  <p:tag name="KSO_WM_UNIT_DIAGRAM_ISNUMVISUAL" val="0"/>
  <p:tag name="KSO_WM_UNIT_DIAGRAM_ISREFERUNIT" val="0"/>
  <p:tag name="KSO_WM_UNIT_TYPE" val="a"/>
  <p:tag name="KSO_WM_UNIT_INDEX" val="1"/>
  <p:tag name="KSO_WM_UNIT_ID" val="diagram20212491_1*a*1"/>
  <p:tag name="KSO_WM_TEMPLATE_CATEGORY" val="diagram"/>
  <p:tag name="KSO_WM_TEMPLATE_INDEX" val="2021249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fde2141cede411ca6824e7ac5b43a9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bf1b704873a04c319929309738ab33dd"/>
  <p:tag name="KSO_WM_UNIT_TEXT_FILL_FORE_SCHEMECOLOR_INDEX_BRIGHTNESS" val="0"/>
  <p:tag name="KSO_WM_UNIT_TEXT_FILL_FORE_SCHEMECOLOR_INDEX" val="13"/>
  <p:tag name="KSO_WM_UNIT_TEXT_FILL_TYPE" val="1"/>
  <p:tag name="KSO_WM_TEMPLATE_ASSEMBLE_XID" val="60656f614054ed1e2fb808e3"/>
  <p:tag name="KSO_WM_TEMPLATE_ASSEMBLE_GROUPID" val="60656f614054ed1e2fb808e3"/>
</p:tagLst>
</file>

<file path=ppt/tags/tag3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673_1*f*1"/>
  <p:tag name="KSO_WM_TEMPLATE_CATEGORY" val="diagram"/>
  <p:tag name="KSO_WM_TEMPLATE_INDEX" val="20212673"/>
  <p:tag name="KSO_WM_UNIT_LAYERLEVEL" val="1"/>
  <p:tag name="KSO_WM_TAG_VERSION" val="1.0"/>
  <p:tag name="KSO_WM_BEAUTIFY_FLAG" val=""/>
  <p:tag name="KSO_WM_UNIT_DEFAULT_FONT" val="14;20;2"/>
  <p:tag name="KSO_WM_UNIT_BLOCK" val="0"/>
  <p:tag name="KSO_WM_UNIT_VALUE" val="172"/>
  <p:tag name="KSO_WM_UNIT_SHOW_EDIT_AREA_INDICATION" val="1"/>
  <p:tag name="KSO_WM_CHIP_GROUPID" val="5e6b05596848fb12bee65ac8"/>
  <p:tag name="KSO_WM_CHIP_XID" val="5e6b05596848fb12bee65aca"/>
  <p:tag name="KSO_WM_UNIT_DEC_AREA_ID" val="792280959488400497c0d81289cafee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41a3afc7bfce4f518dc012c43afe4e9a"/>
  <p:tag name="KSO_WM_UNIT_TEXT_FILL_FORE_SCHEMECOLOR_INDEX_BRIGHTNESS" val="0.25"/>
  <p:tag name="KSO_WM_UNIT_TEXT_FILL_FORE_SCHEMECOLOR_INDEX" val="13"/>
  <p:tag name="KSO_WM_UNIT_TEXT_FILL_TYPE" val="1"/>
  <p:tag name="KSO_WM_TEMPLATE_ASSEMBLE_XID" val="60656f594054ed1e2fb80876"/>
  <p:tag name="KSO_WM_TEMPLATE_ASSEMBLE_GROUPID" val="60656f594054ed1e2fb80876"/>
</p:tagLst>
</file>

<file path=ppt/tags/tag3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2673_1*f*2"/>
  <p:tag name="KSO_WM_TEMPLATE_CATEGORY" val="diagram"/>
  <p:tag name="KSO_WM_TEMPLATE_INDEX" val="20212673"/>
  <p:tag name="KSO_WM_UNIT_LAYERLEVEL" val="1"/>
  <p:tag name="KSO_WM_TAG_VERSION" val="1.0"/>
  <p:tag name="KSO_WM_BEAUTIFY_FLAG" val=""/>
  <p:tag name="KSO_WM_UNIT_DEFAULT_FONT" val="14;20;2"/>
  <p:tag name="KSO_WM_UNIT_BLOCK" val="0"/>
  <p:tag name="KSO_WM_UNIT_VALUE" val="91"/>
  <p:tag name="KSO_WM_UNIT_SHOW_EDIT_AREA_INDICATION" val="1"/>
  <p:tag name="KSO_WM_CHIP_GROUPID" val="5e6b05596848fb12bee65ac8"/>
  <p:tag name="KSO_WM_CHIP_XID" val="5e6b05596848fb12bee65aca"/>
  <p:tag name="KSO_WM_UNIT_DEC_AREA_ID" val="ecd21aa472c846ffa9a56427feb7d31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c58b9bdd144840d28d085890baff56cb"/>
  <p:tag name="KSO_WM_UNIT_SUPPORT_UNIT_TYPE" val="[&quot;d&quot;,&quot;α&quot;,&quot;β&quot;,&quot;θ&quot;]"/>
  <p:tag name="KSO_WM_UNIT_TEXT_FILL_FORE_SCHEMECOLOR_INDEX_BRIGHTNESS" val="0.25"/>
  <p:tag name="KSO_WM_UNIT_TEXT_FILL_FORE_SCHEMECOLOR_INDEX" val="13"/>
  <p:tag name="KSO_WM_UNIT_TEXT_FILL_TYPE" val="1"/>
  <p:tag name="KSO_WM_TEMPLATE_ASSEMBLE_XID" val="60656f594054ed1e2fb80876"/>
  <p:tag name="KSO_WM_TEMPLATE_ASSEMBLE_GROUPID" val="60656f594054ed1e2fb80876"/>
</p:tagLst>
</file>

<file path=ppt/tags/tag38.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id&quot;:&quot;2021-04-01T15:43:01&quot;,&quot;maxSize&quot;:{&quot;size1&quot;:28.9},&quot;minSize&quot;:{&quot;size1&quot;:20.1},&quot;normalSize&quot;:{&quot;size1&quot;:20.1},&quot;subLayout&quot;:[{&quot;id&quot;:&quot;2021-04-01T15:43:01&quot;,&quot;margin&quot;:{&quot;bottom&quot;:0.0260000042617321,&quot;left&quot;:1.6929999589920044,&quot;right&quot;:1.6929999589920044,&quot;top&quot;:1.6929999589920044},&quot;type&quot;:0},{&quot;id&quot;:&quot;2021-04-01T15:43:01&quot;,&quot;maxSize&quot;:{&quot;size1&quot;:64},&quot;minSize&quot;:{&quot;size1&quot;:55.7},&quot;normalSize&quot;:{&quot;size1&quot;:64},&quot;subLayout&quot;:[{&quot;id&quot;:&quot;2021-04-01T15:43:01&quot;,&quot;margin&quot;:{&quot;bottom&quot;:0,&quot;left&quot;:1.6929999589920044,&quot;right&quot;:1.6929999589920044,&quot;top&quot;:0.847000002861023},&quot;type&quot;:0},{&quot;id&quot;:&quot;2021-04-01T15:43:01&quot;,&quot;margin&quot;:{&quot;bottom&quot;:1.6929999589920044,&quot;left&quot;:1.6929999589920044,&quot;right&quot;:1.6929999589920044,&quot;top&quot;:0.847000002861023},&quot;type&quot;:0}],&quot;type&quot;:0}],&quot;type&quot;:0}"/>
  <p:tag name="KSO_WM_SLIDE_BACKGROUND" val="[&quot;general&quot;]"/>
  <p:tag name="KSO_WM_SLIDE_RATIO" val="1.777778"/>
  <p:tag name="KSO_WM_SLIDE_ID" val="diagram2021249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44"/>
  <p:tag name="KSO_WM_SLIDE_POSITION" val="48*48"/>
  <p:tag name="KSO_WM_TAG_VERSION" val="1.0"/>
  <p:tag name="KSO_WM_BEAUTIFY_FLAG" val="#wm#"/>
  <p:tag name="KSO_WM_TEMPLATE_CATEGORY" val="diagram"/>
  <p:tag name="KSO_WM_TEMPLATE_INDEX" val="20212491"/>
  <p:tag name="KSO_WM_SLIDE_LAYOUT" val="a_d_f"/>
  <p:tag name="KSO_WM_SLIDE_LAYOUT_CNT" val="1_1_1"/>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76f6bb3d2a5d4aca869feba60bbefc89&quot;,&quot;fill_align&quot;:&quot;lm&quot;,&quot;chip_types&quot;:[&quot;header&quot;]},{&quot;text_align&quot;:&quot;lm&quot;,&quot;text_direction&quot;:&quot;horizontal&quot;,&quot;support_features&quot;:[&quot;collage&quot;,&quot;carousel&quot;,&quot;creativecrop&quot;],&quot;support_big_font&quot;:false,&quot;fill_id&quot;:&quot;be2d3345ec1542088e75c56e35c893cf&quot;,&quot;fill_align&quot;:&quot;cm&quot;,&quot;chip_types&quot;:[&quot;diagram&quot;,&quot;pictext&quot;,&quot;picture&quot;,&quot;chart&quot;,&quot;table&quot;,&quot;video&quot;]},{&quot;text_align&quot;:&quot;lm&quot;,&quot;text_direction&quot;:&quot;horizontal&quot;,&quot;support_big_font&quot;:false,&quot;fill_id&quot;:&quot;4328e7bc7e9748b5971bd5a5d33474e8&quot;,&quot;fill_align&quot;:&quot;lm&quot;,&quot;chip_types&quot;:[&quot;text&quot;]}],[{&quot;text_align&quot;:&quot;cm&quot;,&quot;text_direction&quot;:&quot;horizontal&quot;,&quot;support_big_font&quot;:false,&quot;fill_id&quot;:&quot;76f6bb3d2a5d4aca869feba60bbefc89&quot;,&quot;fill_align&quot;:&quot;cm&quot;,&quot;chip_types&quot;:[&quot;header&quot;]},{&quot;text_align&quot;:&quot;lm&quot;,&quot;text_direction&quot;:&quot;horizontal&quot;,&quot;support_features&quot;:[&quot;collage&quot;,&quot;carousel&quot;,&quot;creativecrop&quot;],&quot;support_big_font&quot;:false,&quot;fill_id&quot;:&quot;be2d3345ec1542088e75c56e35c893cf&quot;,&quot;fill_align&quot;:&quot;cm&quot;,&quot;chip_types&quot;:[&quot;diagram&quot;,&quot;pictext&quot;,&quot;picture&quot;,&quot;chart&quot;,&quot;table&quot;]},{&quot;text_align&quot;:&quot;cm&quot;,&quot;text_direction&quot;:&quot;horizontal&quot;,&quot;support_big_font&quot;:false,&quot;fill_id&quot;:&quot;4328e7bc7e9748b5971bd5a5d33474e8&quot;,&quot;fill_align&quot;:&quot;cm&quot;,&quot;chip_types&quot;:[&quot;text&quot;]}],[{&quot;text_align&quot;:&quot;cm&quot;,&quot;text_direction&quot;:&quot;horizontal&quot;,&quot;support_big_font&quot;:false,&quot;fill_id&quot;:&quot;76f6bb3d2a5d4aca869feba60bbefc89&quot;,&quot;fill_align&quot;:&quot;cm&quot;,&quot;chip_types&quot;:[&quot;header&quot;]},{&quot;text_align&quot;:&quot;lm&quot;,&quot;text_direction&quot;:&quot;horizontal&quot;,&quot;support_features&quot;:[&quot;collage&quot;,&quot;carousel&quot;,&quot;creativecrop&quot;],&quot;support_big_font&quot;:false,&quot;fill_id&quot;:&quot;be2d3345ec1542088e75c56e35c893cf&quot;,&quot;fill_align&quot;:&quot;cm&quot;,&quot;chip_types&quot;:[&quot;diagram&quot;,&quot;pictext&quot;,&quot;picture&quot;,&quot;chart&quot;,&quot;table&quot;]},{&quot;text_align&quot;:&quot;lm&quot;,&quot;text_direction&quot;:&quot;horizontal&quot;,&quot;support_big_font&quot;:false,&quot;fill_id&quot;:&quot;4328e7bc7e9748b5971bd5a5d33474e8&quot;,&quot;fill_align&quot;:&quot;lm&quot;,&quot;chip_types&quot;:[&quot;text&quot;]}]]"/>
  <p:tag name="KSO_WM_CHIP_XID" val="5f0e63ec8050c250ba65b1ac"/>
  <p:tag name="KSO_WM_CHIP_DECFILLPROP" val="[]"/>
  <p:tag name="KSO_WM_SLIDE_CAN_ADD_NAVIGATION" val="1"/>
  <p:tag name="KSO_WM_CHIP_GROUPID" val="5f0e63ec8050c250ba65b1ab"/>
  <p:tag name="KSO_WM_SLIDE_BK_DARK_LIGHT" val="2"/>
  <p:tag name="KSO_WM_SLIDE_BACKGROUND_TYPE" val="general"/>
  <p:tag name="KSO_WM_SLIDE_SUPPORT_FEATURE_TYPE" val="7"/>
  <p:tag name="KSO_WM_TEMPLATE_ASSEMBLE_XID" val="60656f614054ed1e2fb808e3"/>
  <p:tag name="KSO_WM_TEMPLATE_ASSEMBLE_GROUPID" val="60656f614054ed1e2fb808e3"/>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7574_1*i*1"/>
  <p:tag name="KSO_WM_TEMPLATE_CATEGORY" val="diagram"/>
  <p:tag name="KSO_WM_TEMPLATE_INDEX" val="20207574"/>
  <p:tag name="KSO_WM_UNIT_LAYERLEVEL" val="1"/>
  <p:tag name="KSO_WM_TAG_VERSION" val="1.0"/>
  <p:tag name="KSO_WM_BEAUTIFY_FLAG" val="#wm#"/>
  <p:tag name="KSO_WM_UNIT_TYPE" val="i"/>
  <p:tag name="KSO_WM_UNIT_INDEX" val="1"/>
  <p:tag name="KSO_WM_UNIT_BLOCK" val="0"/>
  <p:tag name="KSO_WM_UNIT_SM_LIMIT_TYPE" val="0"/>
  <p:tag name="KSO_WM_UNIT_DECORATE_INFO" val="{&quot;DecorateInfoH&quot;:{&quot;IsAbs&quot;:true},&quot;DecorateInfoW&quot;:{&quot;IsAbs&quot;:true},&quot;DecorateInfoX&quot;:{&quot;IsAbs&quot;:true,&quot;Pos&quot;:1},&quot;DecorateInfoY&quot;:{&quot;IsAbs&quot;:true,&quot;Pos&quot;:0},&quot;ReferentInfo&quot;:{&quot;Id&quot;:&quot;9ac5351bde294d52a1a9e6ad08e6a601&quot;,&quot;X&quot;:{&quot;Pos&quot;:1},&quot;Y&quot;:{&quot;Pos&quot;:2}},&quot;whChangeMode&quot;:0}"/>
  <p:tag name="KSO_WM_UNIT_DEC_AREA_ID" val="4888bd01fbb84a2a8c58278df8578006"/>
  <p:tag name="KSO_WM_CHIP_GROUPID" val="5ed745afafe44fab1839bd05"/>
  <p:tag name="KSO_WM_CHIP_XID" val="5ed21bffdaf2e53b70be3ec4"/>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 name="KSO_WM_UNIT_VALUE" val="10"/>
  <p:tag name="KSO_WM_TEMPLATE_ASSEMBLE_XID" val="60656e6e4054ed1e2fb7f896"/>
  <p:tag name="KSO_WM_TEMPLATE_ASSEMBLE_GROUPID" val="60656e6e4054ed1e2fb7f896"/>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7574_1*i*2"/>
  <p:tag name="KSO_WM_TEMPLATE_CATEGORY" val="diagram"/>
  <p:tag name="KSO_WM_TEMPLATE_INDEX" val="20207574"/>
  <p:tag name="KSO_WM_UNIT_LAYERLEVEL" val="1"/>
  <p:tag name="KSO_WM_TAG_VERSION" val="1.0"/>
  <p:tag name="KSO_WM_BEAUTIFY_FLAG" val="#wm#"/>
  <p:tag name="KSO_WM_UNIT_TYPE" val="i"/>
  <p:tag name="KSO_WM_UNIT_INDEX" val="2"/>
  <p:tag name="KSO_WM_UNIT_BLOCK" val="0"/>
  <p:tag name="KSO_WM_UNIT_SM_LIMIT_TYPE" val="2"/>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0}"/>
  <p:tag name="KSO_WM_UNIT_DEC_AREA_ID" val="51fc2a00958e4110a7400cf7c5fb9b10"/>
  <p:tag name="KSO_WM_CHIP_GROUPID" val="5ed745afafe44fab1839bd05"/>
  <p:tag name="KSO_WM_CHIP_XID" val="5ed21bffdaf2e53b70be3ec4"/>
  <p:tag name="KSO_WM_UNIT_LINE_FORE_SCHEMECOLOR_INDEX_BRIGHTNESS" val="-0.15"/>
  <p:tag name="KSO_WM_UNIT_LINE_FORE_SCHEMECOLOR_INDEX" val="14"/>
  <p:tag name="KSO_WM_UNIT_LINE_FILL_TYPE" val="2"/>
  <p:tag name="KSO_WM_UNIT_VALUE" val="738"/>
  <p:tag name="KSO_WM_TEMPLATE_ASSEMBLE_XID" val="60656e6e4054ed1e2fb7f896"/>
  <p:tag name="KSO_WM_TEMPLATE_ASSEMBLE_GROUPID" val="60656e6e4054ed1e2fb7f896"/>
</p:tagLst>
</file>

<file path=ppt/tags/tag4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diagram20207574_1*a*1"/>
  <p:tag name="KSO_WM_TEMPLATE_CATEGORY" val="diagram"/>
  <p:tag name="KSO_WM_TEMPLATE_INDEX" val="20207574"/>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9ac5351bde294d52a1a9e6ad08e6a60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c1f69a0caef54bf784214254c4100a3a"/>
  <p:tag name="KSO_WM_UNIT_TEXT_FILL_FORE_SCHEMECOLOR_INDEX_BRIGHTNESS" val="0"/>
  <p:tag name="KSO_WM_UNIT_TEXT_FILL_FORE_SCHEMECOLOR_INDEX" val="13"/>
  <p:tag name="KSO_WM_UNIT_TEXT_FILL_TYPE" val="1"/>
  <p:tag name="KSO_WM_TEMPLATE_ASSEMBLE_XID" val="60656e6e4054ed1e2fb7f896"/>
  <p:tag name="KSO_WM_TEMPLATE_ASSEMBLE_GROUPID" val="60656e6e4054ed1e2fb7f896"/>
</p:tagLst>
</file>

<file path=ppt/tags/tag4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574_1*f*1"/>
  <p:tag name="KSO_WM_TEMPLATE_CATEGORY" val="diagram"/>
  <p:tag name="KSO_WM_TEMPLATE_INDEX" val="20207574"/>
  <p:tag name="KSO_WM_UNIT_LAYERLEVEL" val="1"/>
  <p:tag name="KSO_WM_TAG_VERSION" val="1.0"/>
  <p:tag name="KSO_WM_BEAUTIFY_FLAG" val="#wm#"/>
  <p:tag name="KSO_WM_UNIT_DEFAULT_FONT" val="14;20;2"/>
  <p:tag name="KSO_WM_UNIT_BLOCK" val="0"/>
  <p:tag name="KSO_WM_UNIT_VALUE" val="95"/>
  <p:tag name="KSO_WM_UNIT_SHOW_EDIT_AREA_INDICATION" val="1"/>
  <p:tag name="KSO_WM_CHIP_GROUPID" val="5e6b05596848fb12bee65ac8"/>
  <p:tag name="KSO_WM_CHIP_XID" val="5e6b05596848fb12bee65aca"/>
  <p:tag name="KSO_WM_UNIT_DEC_AREA_ID" val="3e2be86fb4a64c0e9d1715b8bc40bc8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b3287027075e4569b877af43d959f318"/>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e6e4054ed1e2fb7f896"/>
  <p:tag name="KSO_WM_TEMPLATE_ASSEMBLE_GROUPID" val="60656e6e4054ed1e2fb7f896"/>
</p:tagLst>
</file>

<file path=ppt/tags/tag43.xml><?xml version="1.0" encoding="utf-8"?>
<p:tagLst xmlns:p="http://schemas.openxmlformats.org/presentationml/2006/main">
  <p:tag name="KSO_WM_SLIDE_BACKGROUND" val="[&quot;general&quot;]"/>
  <p:tag name="KSO_WM_SLIDE_RATIO" val="1.777778"/>
  <p:tag name="KSO_WM_SLIDE_ID" val="diagram20207574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40*396"/>
  <p:tag name="KSO_WM_SLIDE_POSITION" val="48*71"/>
  <p:tag name="KSO_WM_TAG_VERSION" val="1.0"/>
  <p:tag name="KSO_WM_BEAUTIFY_FLAG" val="#wm#"/>
  <p:tag name="KSO_WM_TEMPLATE_CATEGORY" val="diagram"/>
  <p:tag name="KSO_WM_TEMPLATE_INDEX" val="20207574"/>
  <p:tag name="KSO_WM_SLIDE_LAYOUT" val="a_f"/>
  <p:tag name="KSO_WM_SLIDE_LAYOUT_CNT" val="1_1"/>
  <p:tag name="KSO_WM_CHIP_INFOS" val="{&quot;layout_type&quot;:&quot;leftright&quot;,&quot;layout_feature&quot;:1,&quot;tags&quot;:{&quot;style&quot;:[&quot;商务&quot;,&quot;简约&quot;,&quot;文艺清新&quot;,&quot;卡通&quot;,&quot;欧美风&quot;,&quot;黑板风&quot;,&quot;渐变风&quot;]},&quot;slide_type&quot;:[&quot;text&quot;],&quot;aspect_ratio&quot;:&quot;16:9&quot;,&quot;diagram&quot;:{&quot;type&quot;:[],&quot;direction&quot;:0,&quot;isSupportDecBetweenItems&quot;:false}}"/>
  <p:tag name="KSO_WM_CHIP_FILLPROP" val="[[{&quot;fill_id&quot;:&quot;9a355c80c5954ee09524de9ebc4c51fa&quot;,&quot;fill_align&quot;:&quot;cm&quot;,&quot;text_align&quot;:&quot;cm&quot;,&quot;text_direction&quot;:&quot;horizontal&quot;,&quot;chip_types&quot;:[&quot;header&quot;]},{&quot;fill_id&quot;:&quot;d54c11053c694c528a73c81ffd135bd4&quot;,&quot;fill_align&quot;:&quot;cm&quot;,&quot;text_align&quot;:&quot;lm&quot;,&quot;text_direction&quot;:&quot;horizontal&quot;,&quot;chip_types&quot;:[&quot;diagram&quot;,&quot;pictext&quot;,&quot;text&quot;,&quot;picture&quot;,&quot;chart&quot;,&quot;table&quot;,&quot;video&quot;],&quot;support_features&quot;:[&quot;collage&quot;,&quot;carousel&quot;]}]]"/>
  <p:tag name="KSO_WM_CHIP_XID" val="5ed21bffdaf2e53b70be3ec4"/>
  <p:tag name="KSO_WM_CHIP_DECFILLPROP" val="[]"/>
  <p:tag name="KSO_WM_SLIDE_CAN_ADD_NAVIGATION" val="1"/>
  <p:tag name="KSO_WM_CHIP_GROUPID" val="5ed745afafe44fab1839bd05"/>
  <p:tag name="KSO_WM_SLIDE_BK_DARK_LIGHT" val="2"/>
  <p:tag name="KSO_WM_SLIDE_BACKGROUND_TYPE" val="general"/>
  <p:tag name="KSO_WM_SLIDE_SUPPORT_FEATURE_TYPE" val="0"/>
  <p:tag name="KSO_WM_TEMPLATE_ASSEMBLE_XID" val="60656e6e4054ed1e2fb7f896"/>
  <p:tag name="KSO_WM_TEMPLATE_ASSEMBLE_GROUPID" val="60656e6e4054ed1e2fb7f896"/>
  <p:tag name="KSO_WM_TEMPLATE_TOPIC_DEFAULT" val="1"/>
  <p:tag name="KSO_WM_TEMPLATE_JOB_ID" val="2"/>
  <p:tag name="KSO_WM_TEMPLATE_SCENE_ID" val="1"/>
  <p:tag name="KSO_WM_TEMPLATE_OUTLINE_ID" val="15"/>
  <p:tag name="KSO_WM_TEMPLATE_TOPIC_ID" val="2869567"/>
  <p:tag name="KSO_WM_TEMPLATE_THUMBS_INDEX" val="1、6、10、14、20、26、27、28、29、31"/>
  <p:tag name="KSO_WM_SLIDE_COLORSCHEME_VERSION" val="3.2"/>
  <p:tag name="KSO_WM_SLIDE_CONSTRAINT" val="%7b%22slideConstraint%22%3a%7b%22seriesAreas%22%3a%5b%5d%2c%22singleAreas%22%3a%5b%7b%22shapes%22%3a%5b7%5d%2c%22serialConstraintIndex%22%3a-1%2c%22areatextmark%22%3a0%2c%22pictureprocessmark%22%3a0%7d%5d%7d%7d"/>
  <p:tag name="KSO_WM_SLIDE_LAYOUT_INFO" val="{&quot;direction&quot;:1,&quot;id&quot;:&quot;2021-04-01T14:58:30&quot;,&quot;maxSize&quot;:{&quot;size1&quot;:32.5},&quot;minSize&quot;:{&quot;size1&quot;:32.5},&quot;normalSize&quot;:{&quot;size1&quot;:32.5},&quot;subLayout&quot;:[{&quot;id&quot;:&quot;2021-04-01T14:58:30&quot;,&quot;margin&quot;:{&quot;bottom&quot;:6.7729997634887695,&quot;left&quot;:1.6929999589920044,&quot;right&quot;:2.117000102996826,&quot;top&quot;:5.927000999450684},&quot;type&quot;:0},{&quot;id&quot;:&quot;2021-04-01T14:58:30&quot;,&quot;margin&quot;:{&quot;bottom&quot;:4.2330002784729,&quot;left&quot;:0.4230000674724579,&quot;right&quot;:4.657000541687012,&quot;top&quot;:4.2330002784729},&quot;type&quot;:0}],&quot;type&quot;:0}"/>
</p:tagLst>
</file>

<file path=ppt/tags/tag44.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diagram20215441_1*ζ_h_i*1_1_1"/>
  <p:tag name="KSO_WM_TEMPLATE_CATEGORY" val="diagram"/>
  <p:tag name="KSO_WM_TEMPLATE_INDEX" val="20215441"/>
  <p:tag name="KSO_WM_UNIT_LAYERLEVEL" val="1_1_1"/>
  <p:tag name="KSO_WM_TAG_VERSION" val="1.0"/>
  <p:tag name="KSO_WM_BEAUTIFY_FLAG" val="#wm#"/>
  <p:tag name="KSO_WM_UNIT_DIAGRAM_MODELTYPE" val="creativePicture"/>
  <p:tag name="KSO_WM_UNIT_USESOURCEFORMAT_APPLY"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45.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2"/>
  <p:tag name="KSO_WM_UNIT_ID" val="diagram20215441_1*ζ_h_i*1_1_2"/>
  <p:tag name="KSO_WM_TEMPLATE_CATEGORY" val="diagram"/>
  <p:tag name="KSO_WM_TEMPLATE_INDEX" val="20215441"/>
  <p:tag name="KSO_WM_UNIT_LAYERLEVEL" val="1_1_1"/>
  <p:tag name="KSO_WM_TAG_VERSION" val="1.0"/>
  <p:tag name="KSO_WM_BEAUTIFY_FLAG" val="#wm#"/>
  <p:tag name="KSO_WM_UNIT_DIAGRAM_MODELTYPE" val="creativePicture"/>
  <p:tag name="KSO_WM_UNIT_USESOURCEFORMAT_APPLY"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46.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3"/>
  <p:tag name="KSO_WM_UNIT_ID" val="diagram20215441_1*ζ_h_i*1_1_3"/>
  <p:tag name="KSO_WM_TEMPLATE_CATEGORY" val="diagram"/>
  <p:tag name="KSO_WM_TEMPLATE_INDEX" val="20215441"/>
  <p:tag name="KSO_WM_UNIT_LAYERLEVEL" val="1_1_1"/>
  <p:tag name="KSO_WM_TAG_VERSION" val="1.0"/>
  <p:tag name="KSO_WM_BEAUTIFY_FLAG" val="#wm#"/>
  <p:tag name="KSO_WM_UNIT_DIAGRAM_MODELTYPE" val="creativePicture"/>
  <p:tag name="KSO_WM_UNIT_USESOURCEFORMAT_APPLY"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47.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4"/>
  <p:tag name="KSO_WM_UNIT_ID" val="diagram20215441_1*ζ_h_i*1_1_4"/>
  <p:tag name="KSO_WM_TEMPLATE_CATEGORY" val="diagram"/>
  <p:tag name="KSO_WM_TEMPLATE_INDEX" val="20215441"/>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48.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5"/>
  <p:tag name="KSO_WM_UNIT_ID" val="diagram20215441_1*ζ_h_i*1_1_5"/>
  <p:tag name="KSO_WM_TEMPLATE_CATEGORY" val="diagram"/>
  <p:tag name="KSO_WM_TEMPLATE_INDEX" val="20215441"/>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49.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6"/>
  <p:tag name="KSO_WM_UNIT_ID" val="diagram20215441_1*ζ_h_i*1_1_6"/>
  <p:tag name="KSO_WM_TEMPLATE_CATEGORY" val="diagram"/>
  <p:tag name="KSO_WM_TEMPLATE_INDEX" val="20215441"/>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17069_1*a*1"/>
  <p:tag name="KSO_WM_TEMPLATE_CATEGORY" val="diagram"/>
  <p:tag name="KSO_WM_TEMPLATE_INDEX" val="20217069"/>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67d34eee6f014901845657622b69ecd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88226f64087744e1a8841c51db8703b1"/>
  <p:tag name="KSO_WM_UNIT_TEXT_FILL_FORE_SCHEMECOLOR_INDEX_BRIGHTNESS" val="0"/>
  <p:tag name="KSO_WM_UNIT_TEXT_FILL_FORE_SCHEMECOLOR_INDEX" val="13"/>
  <p:tag name="KSO_WM_UNIT_TEXT_FILL_TYPE" val="1"/>
  <p:tag name="KSO_WM_TEMPLATE_ASSEMBLE_XID" val="606570524054ed1e2fb814c2"/>
  <p:tag name="KSO_WM_TEMPLATE_ASSEMBLE_GROUPID" val="606570524054ed1e2fb814c2"/>
</p:tagLst>
</file>

<file path=ppt/tags/tag5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069_1*f*1"/>
  <p:tag name="KSO_WM_TEMPLATE_CATEGORY" val="diagram"/>
  <p:tag name="KSO_WM_TEMPLATE_INDEX" val="20217069"/>
  <p:tag name="KSO_WM_UNIT_LAYERLEVEL" val="1"/>
  <p:tag name="KSO_WM_TAG_VERSION" val="1.0"/>
  <p:tag name="KSO_WM_BEAUTIFY_FLAG" val="#wm#"/>
  <p:tag name="KSO_WM_UNIT_DEFAULT_FONT" val="14;20;2"/>
  <p:tag name="KSO_WM_UNIT_BLOCK" val="0"/>
  <p:tag name="KSO_WM_UNIT_VALUE" val="90"/>
  <p:tag name="KSO_WM_UNIT_SHOW_EDIT_AREA_INDICATION" val="1"/>
  <p:tag name="KSO_WM_CHIP_GROUPID" val="5e6b05596848fb12bee65ac8"/>
  <p:tag name="KSO_WM_CHIP_XID" val="5e6b05596848fb12bee65aca"/>
  <p:tag name="KSO_WM_UNIT_DEC_AREA_ID" val="46ab471ebe5046c689d117c3ccfe512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954ebfd14f7b44f1888c8f9819c6029a"/>
  <p:tag name="KSO_WM_UNIT_TEXT_FILL_FORE_SCHEMECOLOR_INDEX_BRIGHTNESS" val="0.25"/>
  <p:tag name="KSO_WM_UNIT_TEXT_FILL_FORE_SCHEMECOLOR_INDEX" val="13"/>
  <p:tag name="KSO_WM_UNIT_TEXT_FILL_TYPE" val="1"/>
  <p:tag name="KSO_WM_TEMPLATE_ASSEMBLE_XID" val="606570524054ed1e2fb814c2"/>
  <p:tag name="KSO_WM_TEMPLATE_ASSEMBLE_GROUPID" val="606570524054ed1e2fb814c2"/>
</p:tagLst>
</file>

<file path=ppt/tags/tag52.xml><?xml version="1.0" encoding="utf-8"?>
<p:tagLst xmlns:p="http://schemas.openxmlformats.org/presentationml/2006/main">
  <p:tag name="KSO_WM_UNIT_BLOCK" val="0"/>
  <p:tag name="KSO_WM_UNIT_DEC_AREA_ID" val="f727960068514fe6bbb27093305fb741"/>
  <p:tag name="KSO_WM_UNIT_HIGHLIGHT" val="0"/>
  <p:tag name="KSO_WM_UNIT_COMPATIBLE" val="0"/>
  <p:tag name="KSO_WM_UNIT_DIAGRAM_ISNUMVISUAL" val="0"/>
  <p:tag name="KSO_WM_UNIT_DIAGRAM_ISREFERUNIT" val="0"/>
  <p:tag name="KSO_WM_UNIT_TYPE" val="i"/>
  <p:tag name="KSO_WM_UNIT_INDEX" val="1"/>
  <p:tag name="KSO_WM_UNIT_ID" val="diagram20217069_1*i*1"/>
  <p:tag name="KSO_WM_TEMPLATE_CATEGORY" val="diagram"/>
  <p:tag name="KSO_WM_TEMPLATE_INDEX" val="20217069"/>
  <p:tag name="KSO_WM_UNIT_LAYERLEVEL" val="1"/>
  <p:tag name="KSO_WM_TAG_VERSION" val="1.0"/>
  <p:tag name="KSO_WM_BEAUTIFY_FLAG" val="#wm#"/>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acfb27998712faa657a7af"/>
  <p:tag name="KSO_WM_CHIP_XID" val="5facfb27998712faa657a7b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4"/>
  <p:tag name="KSO_WM_TEMPLATE_ASSEMBLE_XID" val="606570524054ed1e2fb814c2"/>
  <p:tag name="KSO_WM_TEMPLATE_ASSEMBLE_GROUPID" val="606570524054ed1e2fb814c2"/>
</p:tagLst>
</file>

<file path=ppt/tags/tag53.xml><?xml version="1.0" encoding="utf-8"?>
<p:tagLst xmlns:p="http://schemas.openxmlformats.org/presentationml/2006/main">
  <p:tag name="KSO_WM_SLIDE_LAYOUT_INFO" val="{&quot;direction&quot;:1,&quot;id&quot;:&quot;2021-04-01T16:16:05&quot;,&quot;maxSize&quot;:{&quot;size1&quot;:58.8},&quot;minSize&quot;:{&quot;size1&quot;:38.8},&quot;normalSize&quot;:{&quot;size1&quot;:54.26875},&quot;subLayout&quot;:[{&quot;id&quot;:&quot;2021-04-01T16:16:05&quot;,&quot;maxSize&quot;:{&quot;size1&quot;:42.19968634711372},&quot;minSize&quot;:{&quot;size1&quot;:17.799686347113717},&quot;normalSize&quot;:{&quot;size1&quot;:29.933019680447053},&quot;subLayout&quot;:[{&quot;id&quot;:&quot;2021-04-01T16:16:05&quot;,&quot;margin&quot;:{&quot;bottom&quot;:1.2699999809265137,&quot;left&quot;:2.117000102996826,&quot;right&quot;:0.02600000612437725,&quot;top&quot;:1.6929999589920044},&quot;type&quot;:0},{&quot;id&quot;:&quot;2021-04-01T16:16:05&quot;,&quot;margin&quot;:{&quot;bottom&quot;:1.6929999589920044,&quot;left&quot;:2.117000102996826,&quot;right&quot;:0.02600000612437725,&quot;top&quot;:1.6929999589920044},&quot;type&quot;:0}],&quot;type&quot;:0},{&quot;id&quot;:&quot;2021-04-01T16:16:05&quot;,&quot;margin&quot;:{&quot;bottom&quot;:1.6929999589920044,&quot;left&quot;:1.6670000553131104,&quot;right&quot;:1.6929999589920044,&quot;top&quot;:1.6929999589920044},&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cfb27998712faa657a7b0"/>
  <p:tag name="KSO_WM_CHIP_FILLPROP" val="[[{&quot;text_align&quot;:&quot;cm&quot;,&quot;text_direction&quot;:&quot;horizontal&quot;,&quot;support_features&quot;:[&quot;creativepic&quot;],&quot;support_big_font&quot;:false,&quot;picture_toward&quot;:1,&quot;picture_dockside&quot;:[],&quot;fill_id&quot;:&quot;c63a7e4072264d37bb9fc2fc7696d2ba&quot;,&quot;fill_align&quot;:&quot;cm&quot;,&quot;chip_types&quot;:[&quot;picture&quot;]},{&quot;text_align&quot;:&quot;lt&quot;,&quot;text_direction&quot;:&quot;horizontal&quot;,&quot;support_big_font&quot;:false,&quot;picture_toward&quot;:0,&quot;picture_dockside&quot;:[],&quot;fill_id&quot;:&quot;5d35ed4a31e74ee7b109b4a5825bd3a1&quot;,&quot;fill_align&quot;:&quot;lt&quot;,&quot;chip_types&quot;:[&quot;header&quot;]},{&quot;text_align&quot;:&quot;lt&quot;,&quot;text_direction&quot;:&quot;horizontal&quot;,&quot;support_big_font&quot;:false,&quot;picture_toward&quot;:0,&quot;picture_dockside&quot;:[],&quot;fill_id&quot;:&quot;1b84d96436fd4949826b9d5ad09a53d4&quot;,&quot;fill_align&quot;:&quot;lt&quot;,&quot;chip_types&quot;:[&quot;text&quot;]}]]"/>
  <p:tag name="KSO_WM_CHIP_DECFILLPROP" val="[]"/>
  <p:tag name="KSO_WM_SLIDE_ID" val="diagram20217069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7069"/>
  <p:tag name="KSO_WM_SLIDE_LAYOUT" val="a_d_f"/>
  <p:tag name="KSO_WM_SLIDE_LAYOUT_CNT" val="1_1_1"/>
  <p:tag name="KSO_WM_SLIDE_TYPE" val="text"/>
  <p:tag name="KSO_WM_SLIDE_SIZE" val="912*444"/>
  <p:tag name="KSO_WM_SLIDE_POSITION" val="0*48"/>
  <p:tag name="KSO_WM_CHIP_GROUPID" val="5facfb27998712faa657a7af"/>
  <p:tag name="KSO_WM_SLIDE_BK_DARK_LIGHT" val="2"/>
  <p:tag name="KSO_WM_SLIDE_BACKGROUND_TYPE" val="general"/>
  <p:tag name="KSO_WM_SLIDE_SUPPORT_FEATURE_TYPE" val="8"/>
  <p:tag name="KSO_WM_SLIDE_SUBTYPE" val="picTxt"/>
  <p:tag name="KSO_WM_TEMPLATE_ASSEMBLE_XID" val="606570524054ed1e2fb814c2"/>
  <p:tag name="KSO_WM_TEMPLATE_ASSEMBLE_GROUPID" val="606570524054ed1e2fb814c2"/>
</p:tagLst>
</file>

<file path=ppt/tags/tag54.xml><?xml version="1.0" encoding="utf-8"?>
<p:tagLst xmlns:p="http://schemas.openxmlformats.org/presentationml/2006/main">
  <p:tag name="KSO_WM_TAG_VERSION" val="1.0"/>
  <p:tag name="KSO_WM_BEAUTIFY_FLAG" val="#wm#"/>
  <p:tag name="KSO_WM_UNIT_TYPE" val="i"/>
  <p:tag name="KSO_WM_UNIT_ID" val="diagram20211840_1*i*1"/>
  <p:tag name="KSO_WM_TEMPLATE_CATEGORY" val="diagram"/>
  <p:tag name="KSO_WM_TEMPLATE_INDEX" val="20211840"/>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002e2a22d1864cf0b9be8d1a55635e2d"/>
  <p:tag name="KSO_WM_UNIT_DECORATE_INFO" val="{&quot;DecorateInfoH&quot;:{&quot;IsAbs&quot;:true},&quot;DecorateInfoW&quot;:{&quot;IsAbs&quot;:true},&quot;DecorateInfoX&quot;:{&quot;IsAbs&quot;:true,&quot;Pos&quot;:1},&quot;DecorateInfoY&quot;:{&quot;IsAbs&quot;:true,&quot;Pos&quot;:1},&quot;ReferentInfo&quot;:{&quot;Id&quot;:&quot;c77202354dd1445e9ccfec223880d7c9&quot;,&quot;X&quot;:{&quot;Pos&quot;:1},&quot;Y&quot;:{&quot;Pos&quot;:1}},&quot;whChangeMode&quot;:0}"/>
  <p:tag name="KSO_WM_CHIP_GROUPID" val="5ef81599530ab05030a61dfa"/>
  <p:tag name="KSO_WM_CHIP_XID" val="5f63188e0e9bcbd1695a2844"/>
  <p:tag name="KSO_WM_UNIT_FILL_FORE_SCHEMECOLOR_INDEX_BRIGHTNESS" val="0"/>
  <p:tag name="KSO_WM_UNIT_FILL_FORE_SCHEMECOLOR_INDEX" val="5"/>
  <p:tag name="KSO_WM_UNIT_FILL_TYPE" val="1"/>
  <p:tag name="KSO_WM_UNIT_VALUE" val="338"/>
  <p:tag name="KSO_WM_TEMPLATE_ASSEMBLE_XID" val="60656f294054ed1e2fb804ad"/>
  <p:tag name="KSO_WM_TEMPLATE_ASSEMBLE_GROUPID" val="60656f294054ed1e2fb804ad"/>
</p:tagLst>
</file>

<file path=ppt/tags/tag55.xml><?xml version="1.0" encoding="utf-8"?>
<p:tagLst xmlns:p="http://schemas.openxmlformats.org/presentationml/2006/main">
  <p:tag name="KSO_WM_TAG_VERSION" val="1.0"/>
  <p:tag name="KSO_WM_BEAUTIFY_FLAG" val="#wm#"/>
  <p:tag name="KSO_WM_UNIT_TYPE" val="i"/>
  <p:tag name="KSO_WM_UNIT_ID" val="diagram20211840_1*i*2"/>
  <p:tag name="KSO_WM_TEMPLATE_CATEGORY" val="diagram"/>
  <p:tag name="KSO_WM_TEMPLATE_INDEX" val="20211840"/>
  <p:tag name="KSO_WM_UNIT_INDEX" val="2"/>
  <p:tag name="KSO_WM_UNIT_HIGHLIGHT" val="0"/>
  <p:tag name="KSO_WM_UNIT_COMPATIBLE" val="0"/>
  <p:tag name="KSO_WM_UNIT_DIAGRAM_ISNUMVISUAL" val="0"/>
  <p:tag name="KSO_WM_UNIT_DIAGRAM_ISREFERUNIT" val="0"/>
  <p:tag name="KSO_WM_UNIT_LAYERLEVEL" val="1"/>
  <p:tag name="KSO_WM_UNIT_BLOCK" val="0"/>
  <p:tag name="KSO_WM_UNIT_SM_LIMIT_TYPE" val="0"/>
  <p:tag name="KSO_WM_UNIT_DECORATE_INFO" val="{&quot;DecorateInfoH&quot;:{&quot;IsAbs&quot;:true},&quot;DecorateInfoW&quot;:{&quot;IsAbs&quot;:true},&quot;DecorateInfoX&quot;:{&quot;IsAbs&quot;:true,&quot;Pos&quot;:2},&quot;DecorateInfoY&quot;:{&quot;IsAbs&quot;:true,&quot;Pos&quot;:1},&quot;ReferentInfo&quot;:{&quot;Id&quot;:&quot;78c76a7c8b0b4289ae7f95ca59e88ea7&quot;,&quot;X&quot;:{&quot;Pos&quot;:0},&quot;Y&quot;:{&quot;Pos&quot;:0}},&quot;whChangeMode&quot;:0}"/>
  <p:tag name="KSO_WM_UNIT_DEC_AREA_ID" val="1b7968047b8140a8b921e2f697de31b4"/>
  <p:tag name="KSO_WM_CHIP_GROUPID" val="5ef81599530ab05030a61dfa"/>
  <p:tag name="KSO_WM_CHIP_XID" val="5f63188e0e9bcbd1695a284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
  <p:tag name="KSO_WM_UNIT_TEXT_FILL_TYPE" val="1"/>
  <p:tag name="KSO_WM_UNIT_VALUE" val="1"/>
  <p:tag name="KSO_WM_TEMPLATE_ASSEMBLE_XID" val="60656f294054ed1e2fb804ad"/>
  <p:tag name="KSO_WM_TEMPLATE_ASSEMBLE_GROUPID" val="60656f294054ed1e2fb804ad"/>
</p:tagLst>
</file>

<file path=ppt/tags/tag5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840_1*f*1"/>
  <p:tag name="KSO_WM_TEMPLATE_CATEGORY" val="diagram"/>
  <p:tag name="KSO_WM_TEMPLATE_INDEX" val="20211840"/>
  <p:tag name="KSO_WM_UNIT_LAYERLEVEL" val="1"/>
  <p:tag name="KSO_WM_TAG_VERSION" val="1.0"/>
  <p:tag name="KSO_WM_BEAUTIFY_FLAG" val="#wm#"/>
  <p:tag name="KSO_WM_UNIT_DEFAULT_FONT" val="14;20;2"/>
  <p:tag name="KSO_WM_UNIT_BLOCK" val="0"/>
  <p:tag name="KSO_WM_UNIT_VALUE" val="240"/>
  <p:tag name="KSO_WM_UNIT_SHOW_EDIT_AREA_INDICATION" val="1"/>
  <p:tag name="KSO_WM_CHIP_GROUPID" val="5e6b05596848fb12bee65ac8"/>
  <p:tag name="KSO_WM_CHIP_XID" val="5e6b05596848fb12bee65aca"/>
  <p:tag name="KSO_WM_UNIT_DEC_AREA_ID" val="78c76a7c8b0b4289ae7f95ca59e88e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e729420ee60428a88bf720f2de5adfd"/>
  <p:tag name="KSO_WM_UNIT_SUPPORT_UNIT_TYPE" val="[&quot;d&quot;]"/>
  <p:tag name="KSO_WM_UNIT_TEXT_FILL_FORE_SCHEMECOLOR_INDEX_BRIGHTNESS" val="0.25"/>
  <p:tag name="KSO_WM_UNIT_TEXT_FILL_FORE_SCHEMECOLOR_INDEX" val="13"/>
  <p:tag name="KSO_WM_UNIT_TEXT_FILL_TYPE" val="1"/>
  <p:tag name="KSO_WM_TEMPLATE_ASSEMBLE_XID" val="60656f294054ed1e2fb804ad"/>
  <p:tag name="KSO_WM_TEMPLATE_ASSEMBLE_GROUPID" val="60656f294054ed1e2fb804ad"/>
</p:tagLst>
</file>

<file path=ppt/tags/tag57.xml><?xml version="1.0" encoding="utf-8"?>
<p:tagLst xmlns:p="http://schemas.openxmlformats.org/presentationml/2006/main">
  <p:tag name="KSO_WM_UNIT_ISCONTENTSTITLE" val="0"/>
  <p:tag name="KSO_WM_UNIT_ISNUMDGMTITLE" val="0"/>
  <p:tag name="KSO_WM_UNIT_NOCLEAR" val="0"/>
  <p:tag name="KSO_WM_UNIT_VALUE" val="20"/>
  <p:tag name="KSO_WM_UNIT_HIGHLIGHT" val="0"/>
  <p:tag name="KSO_WM_UNIT_COMPATIBLE" val="0"/>
  <p:tag name="KSO_WM_UNIT_DIAGRAM_ISNUMVISUAL" val="0"/>
  <p:tag name="KSO_WM_UNIT_DIAGRAM_ISREFERUNIT" val="0"/>
  <p:tag name="KSO_WM_UNIT_TYPE" val="a"/>
  <p:tag name="KSO_WM_UNIT_INDEX" val="1"/>
  <p:tag name="KSO_WM_UNIT_ID" val="diagram20211840_1*a*1"/>
  <p:tag name="KSO_WM_TEMPLATE_CATEGORY" val="diagram"/>
  <p:tag name="KSO_WM_TEMPLATE_INDEX" val="20211840"/>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a6bf7dac7b3942659b1c192c8c03baa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01fe860522f74a939793bd2baec69371"/>
  <p:tag name="KSO_WM_UNIT_TEXT_FILL_FORE_SCHEMECOLOR_INDEX_BRIGHTNESS" val="0"/>
  <p:tag name="KSO_WM_UNIT_TEXT_FILL_FORE_SCHEMECOLOR_INDEX" val="13"/>
  <p:tag name="KSO_WM_UNIT_TEXT_FILL_TYPE" val="1"/>
  <p:tag name="KSO_WM_TEMPLATE_ASSEMBLE_XID" val="60656f294054ed1e2fb804ad"/>
  <p:tag name="KSO_WM_TEMPLATE_ASSEMBLE_GROUPID" val="60656f294054ed1e2fb804ad"/>
</p:tagLst>
</file>

<file path=ppt/tags/tag58.xml><?xml version="1.0" encoding="utf-8"?>
<p:tagLst xmlns:p="http://schemas.openxmlformats.org/presentationml/2006/main">
  <p:tag name="KSO_WM_SLIDE_RATIO" val="1.777778"/>
  <p:tag name="KSO_WM_CHIP_INFOS" val="{&quot;layout_type&quot;:&quot;leftright&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f63188e0e9bcbd1695a2844"/>
  <p:tag name="KSO_WM_CHIP_FILLPROP" val="[[{&quot;fill_id&quot;:&quot;749b2a7228af45c5b6157b2c713a06c3&quot;,&quot;fill_align&quot;:&quot;cm&quot;,&quot;text_align&quot;:&quot;lm&quot;,&quot;text_direction&quot;:&quot;horizontal&quot;,&quot;chip_types&quot;:[&quot;text&quot;,&quot;picture&quot;],&quot;support_features&quot;:[&quot;collage&quot;,&quot;carousel&quot;]},{&quot;fill_id&quot;:&quot;f126af2dae50404c9b2a40a0d7420a78&quot;,&quot;fill_align&quot;:&quot;lb&quot;,&quot;text_align&quot;:&quot;lb&quot;,&quot;text_direction&quot;:&quot;horizontal&quot;,&quot;chip_types&quot;:[&quot;header&quot;]},{&quot;fill_id&quot;:&quot;f327c968868d4edda1fbd19139ff1a4e&quot;,&quot;fill_align&quot;:&quot;lt&quot;,&quot;text_align&quot;:&quot;lt&quot;,&quot;text_direction&quot;:&quot;horizontal&quot;,&quot;chip_types&quot;:[&quot;picture&quot;]}]]"/>
  <p:tag name="KSO_WM_CHIP_DECFILLPROP" val="[]"/>
  <p:tag name="KSO_WM_SLIDE_ID" val="diagram20211840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1840"/>
  <p:tag name="KSO_WM_SLIDE_LAYOUT" val="a_d_f"/>
  <p:tag name="KSO_WM_SLIDE_LAYOUT_CNT" val="1_1_1"/>
  <p:tag name="KSO_WM_SLIDE_TYPE" val="text"/>
  <p:tag name="KSO_WM_SLIDE_SIZE" val="864*445"/>
  <p:tag name="KSO_WM_SLIDE_POSITION" val="48*47"/>
  <p:tag name="KSO_WM_CHIP_GROUPID" val="5ef81599530ab05030a61dfa"/>
  <p:tag name="KSO_WM_SLIDE_BK_DARK_LIGHT" val="2"/>
  <p:tag name="KSO_WM_SLIDE_BACKGROUND_TYPE" val="general"/>
  <p:tag name="KSO_WM_SLIDE_SUPPORT_FEATURE_TYPE" val="0"/>
  <p:tag name="KSO_WM_SLIDE_SUBTYPE" val="picTxt"/>
  <p:tag name="KSO_WM_TEMPLATE_ASSEMBLE_XID" val="60656f294054ed1e2fb804ad"/>
  <p:tag name="KSO_WM_TEMPLATE_ASSEMBLE_GROUPID" val="60656f294054ed1e2fb804ad"/>
  <p:tag name="KSO_WM_SLIDE_LAYOUT_INFO" val="{&quot;backgroundInfo&quot;:[{&quot;bottom&quot;:0,&quot;bottomAbs&quot;:false,&quot;left&quot;:0,&quot;leftAbs&quot;:false,&quot;right&quot;:0,&quot;rightAbs&quot;:false,&quot;top&quot;:0,&quot;topAbs&quot;:false,&quot;type&quot;:&quot;general&quot;}],&quot;direction&quot;:1,&quot;id&quot;:&quot;2021-04-01T15:31:40&quot;,&quot;maxSize&quot;:{&quot;size1&quot;:59.89466848132821},&quot;minSize&quot;:{&quot;size1&quot;:53.79466848132821},&quot;normalSize&quot;:{&quot;size1&quot;:53.79466848132821},&quot;subLayout&quot;:[{&quot;id&quot;:&quot;2021-04-01T15:31:40&quot;,&quot;maxSize&quot;:{&quot;size1&quot;:33.20004387446906},&quot;minSize&quot;:{&quot;size1&quot;:24.400043874469056},&quot;normalSize&quot;:{&quot;size1&quot;:24.400043874469056},&quot;subLayout&quot;:[{&quot;id&quot;:&quot;2021-04-01T15:31:40&quot;,&quot;margin&quot;:{&quot;bottom&quot;:0.8199999928474426,&quot;left&quot;:1.6929999589920044,&quot;right&quot;:3.7869999408721924,&quot;top&quot;:1.6929999589920044},&quot;type&quot;:0},{&quot;id&quot;:&quot;2021-04-01T15:31:40&quot;,&quot;margin&quot;:{&quot;bottom&quot;:2.5399999618530273,&quot;left&quot;:1.6929999589920044,&quot;right&quot;:2.0940001010894775,&quot;top&quot;:0.02600000612437725},&quot;type&quot;:0}],&quot;type&quot;:0},{&quot;id&quot;:&quot;2021-04-01T15:31:40&quot;,&quot;margin&quot;:{&quot;bottom&quot;:1.6929999589920044,&quot;left&quot;:0.02600000612437725,&quot;right&quot;:1.690000057220459,&quot;top&quot;:1.6929999589920044},&quot;type&quot;:0}],&quot;type&quot;:0}"/>
  <p:tag name="KSO_WM_SLIDE_CAN_ADD_NAVIGATION" val="1"/>
  <p:tag name="KSO_WM_SLIDE_BACKGROUND" val="[&quot;general&quot;]"/>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PP_MARK_KEY" val="16c5c2f6-98bb-403e-93f0-4fab361dfa9e"/>
  <p:tag name="COMMONDATA" val="eyJjb3VudCI6MSwiaGRpZCI6ImVjMDc3Mjk2ZjVkMWE3ZWVmMmQxODI0YzM0NmRiYmE4IiwidXNlckNvdW50IjoxfQ=="/>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自定义 35">
      <a:dk1>
        <a:sysClr val="windowText" lastClr="000000"/>
      </a:dk1>
      <a:lt1>
        <a:sysClr val="window" lastClr="FFFFFF"/>
      </a:lt1>
      <a:dk2>
        <a:srgbClr val="44546A"/>
      </a:dk2>
      <a:lt2>
        <a:srgbClr val="E7E6E6"/>
      </a:lt2>
      <a:accent1>
        <a:srgbClr val="BC1B21"/>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4">
      <a:majorFont>
        <a:latin typeface="思源黑体 CN Bold"/>
        <a:ea typeface="思源黑体 CN Bold"/>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3686</Words>
  <Application>WPS 演示</Application>
  <PresentationFormat>宽屏</PresentationFormat>
  <Paragraphs>514</Paragraphs>
  <Slides>12</Slides>
  <Notes>21</Notes>
  <HiddenSlides>1</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12</vt:i4>
      </vt:variant>
    </vt:vector>
  </HeadingPairs>
  <TitlesOfParts>
    <vt:vector size="30" baseType="lpstr">
      <vt:lpstr>Arial</vt:lpstr>
      <vt:lpstr>宋体</vt:lpstr>
      <vt:lpstr>Wingdings</vt:lpstr>
      <vt:lpstr>思源黑体 CN Regular</vt:lpstr>
      <vt:lpstr>微软雅黑</vt:lpstr>
      <vt:lpstr>Segoe UI</vt:lpstr>
      <vt:lpstr>Wingdings</vt:lpstr>
      <vt:lpstr>微软雅黑 Light</vt:lpstr>
      <vt:lpstr>黑体</vt:lpstr>
      <vt:lpstr>Arial Unicode MS</vt:lpstr>
      <vt:lpstr>Calibri</vt:lpstr>
      <vt:lpstr>等线</vt:lpstr>
      <vt:lpstr>思源黑体 CN Bold</vt:lpstr>
      <vt:lpstr>Helvetica Neue Medium</vt:lpstr>
      <vt:lpstr>Arial Black</vt:lpstr>
      <vt:lpstr>Montserrat Bold</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2536</dc:creator>
  <cp:lastModifiedBy>医工医药内勤</cp:lastModifiedBy>
  <cp:revision>21</cp:revision>
  <dcterms:created xsi:type="dcterms:W3CDTF">2022-04-14T06:55:00Z</dcterms:created>
  <dcterms:modified xsi:type="dcterms:W3CDTF">2023-07-13T07:00:50Z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2052-11.1.0.12763</vt:lpwstr>
  </property>
  <property fmtid="{D5CDD505-2E9C-101B-9397-08002B2CF9AE}" pid="3" name="KSOTemplateUUID">
    <vt:lpwstr>v1.0_mb_9cDDfkKHdsc/WywGtIrlKA==</vt:lpwstr>
  </property>
  <property fmtid="{D5CDD505-2E9C-101B-9397-08002B2CF9AE}" pid="4" name="ICV">
    <vt:lpwstr>5CE6F8BF33284880873F4F7557DC4B80</vt:lpwstr>
  </property>
</Properties>
</file>