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791765" r:id="rId3"/>
    <p:sldId id="2791774" r:id="rId4"/>
    <p:sldId id="2791766" r:id="rId5"/>
    <p:sldId id="2791767" r:id="rId6"/>
    <p:sldId id="2791768" r:id="rId7"/>
    <p:sldId id="2791770" r:id="rId8"/>
    <p:sldId id="2791769" r:id="rId9"/>
    <p:sldId id="2791772" r:id="rId10"/>
    <p:sldId id="2791771" r:id="rId11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4D9A"/>
    <a:srgbClr val="D1E8F6"/>
    <a:srgbClr val="E7E6E6"/>
    <a:srgbClr val="02478C"/>
    <a:srgbClr val="3959B8"/>
    <a:srgbClr val="6BBBD0"/>
    <a:srgbClr val="CDE5F6"/>
    <a:srgbClr val="998D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13" autoAdjust="0"/>
    <p:restoredTop sz="93826" autoAdjust="0"/>
  </p:normalViewPr>
  <p:slideViewPr>
    <p:cSldViewPr snapToGrid="0">
      <p:cViewPr varScale="1">
        <p:scale>
          <a:sx n="112" d="100"/>
          <a:sy n="112" d="100"/>
        </p:scale>
        <p:origin x="488" y="184"/>
      </p:cViewPr>
      <p:guideLst/>
    </p:cSldViewPr>
  </p:slideViewPr>
  <p:notesTextViewPr>
    <p:cViewPr>
      <p:scale>
        <a:sx n="400" d="100"/>
        <a:sy n="400" d="100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gs" Target="tags/tag7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handoutMaster" Target="handoutMasters/handoutMaster1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F8419-1E47-4185-BE43-74DA95C559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CDFCF-E5F5-427A-B815-F05E03776F1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5024D0-0328-49FA-BB4E-9F890E2610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E0D74-26F3-4F24-87E1-983BA3F69CB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image" Target="../media/image1.emf"/><Relationship Id="rId3" Type="http://schemas.openxmlformats.org/officeDocument/2006/relationships/oleObject" Target="../embeddings/oleObject1.bin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2.vml"/><Relationship Id="rId4" Type="http://schemas.openxmlformats.org/officeDocument/2006/relationships/image" Target="../media/image1.emf"/><Relationship Id="rId3" Type="http://schemas.openxmlformats.org/officeDocument/2006/relationships/oleObject" Target="../embeddings/oleObject2.bin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3.vml"/><Relationship Id="rId5" Type="http://schemas.openxmlformats.org/officeDocument/2006/relationships/image" Target="../media/image2.emf"/><Relationship Id="rId4" Type="http://schemas.openxmlformats.org/officeDocument/2006/relationships/image" Target="../media/image1.emf"/><Relationship Id="rId3" Type="http://schemas.openxmlformats.org/officeDocument/2006/relationships/oleObject" Target="../embeddings/oleObject3.bin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4.vml"/><Relationship Id="rId5" Type="http://schemas.openxmlformats.org/officeDocument/2006/relationships/image" Target="../media/image2.emf"/><Relationship Id="rId4" Type="http://schemas.openxmlformats.org/officeDocument/2006/relationships/image" Target="../media/image1.emf"/><Relationship Id="rId3" Type="http://schemas.openxmlformats.org/officeDocument/2006/relationships/oleObject" Target="../embeddings/oleObject4.bin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5.vml"/><Relationship Id="rId4" Type="http://schemas.openxmlformats.org/officeDocument/2006/relationships/image" Target="../media/image1.emf"/><Relationship Id="rId3" Type="http://schemas.openxmlformats.org/officeDocument/2006/relationships/oleObject" Target="../embeddings/oleObject5.bin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对象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think-cell 幻灯片" r:id="rId3" imgW="5715" imgH="5715" progId="TCLayout.ActiveDocument.1">
                  <p:embed/>
                </p:oleObj>
              </mc:Choice>
              <mc:Fallback>
                <p:oleObj name="think-cell 幻灯片" r:id="rId3" imgW="5715" imgH="5715" progId="TCLayout.ActiveDocument.1">
                  <p:embed/>
                  <p:pic>
                    <p:nvPicPr>
                      <p:cNvPr id="0" name="图片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矩形 8"/>
          <p:cNvSpPr/>
          <p:nvPr userDrawn="1"/>
        </p:nvSpPr>
        <p:spPr>
          <a:xfrm>
            <a:off x="0" y="0"/>
            <a:ext cx="12192000" cy="2891371"/>
          </a:xfrm>
          <a:prstGeom prst="rect">
            <a:avLst/>
          </a:prstGeom>
          <a:solidFill>
            <a:srgbClr val="CDE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814583" y="6466717"/>
            <a:ext cx="1212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5">
                <a:solidFill>
                  <a:srgbClr val="595757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r>
              <a:rPr lang="zh-CN" altLang="en-US" dirty="0"/>
              <a:t>第</a:t>
            </a:r>
            <a:fld id="{B16EB9E1-F6F5-4F4B-BE5E-17C6BF3473E2}" type="slidenum">
              <a:rPr lang="zh-CN" altLang="en-US" smtClean="0"/>
            </a:fld>
            <a:r>
              <a:rPr lang="zh-CN" altLang="en-US" dirty="0"/>
              <a:t>页</a:t>
            </a:r>
            <a:r>
              <a:rPr lang="en-US" altLang="zh-CN" dirty="0"/>
              <a:t>/</a:t>
            </a:r>
            <a:r>
              <a:rPr lang="zh-CN" altLang="en-US" dirty="0"/>
              <a:t>共</a:t>
            </a:r>
            <a:r>
              <a:rPr lang="en-US" altLang="zh-CN" dirty="0"/>
              <a:t>12</a:t>
            </a:r>
            <a:r>
              <a:rPr lang="zh-CN" altLang="en-US" dirty="0"/>
              <a:t>页</a:t>
            </a:r>
            <a:endParaRPr lang="zh-CN" altLang="en-US" dirty="0"/>
          </a:p>
        </p:txBody>
      </p:sp>
      <p:sp>
        <p:nvSpPr>
          <p:cNvPr id="8" name="矩形 7"/>
          <p:cNvSpPr/>
          <p:nvPr userDrawn="1"/>
        </p:nvSpPr>
        <p:spPr>
          <a:xfrm>
            <a:off x="0" y="5080000"/>
            <a:ext cx="12192000" cy="1778000"/>
          </a:xfrm>
          <a:prstGeom prst="rect">
            <a:avLst/>
          </a:prstGeom>
          <a:solidFill>
            <a:srgbClr val="CDE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灯片编号占位符 5"/>
          <p:cNvSpPr txBox="1"/>
          <p:nvPr userDrawn="1"/>
        </p:nvSpPr>
        <p:spPr>
          <a:xfrm>
            <a:off x="5489694" y="6492780"/>
            <a:ext cx="1212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65" kern="1200">
                <a:solidFill>
                  <a:srgbClr val="595757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第</a:t>
            </a:r>
            <a:fld id="{B16EB9E1-F6F5-4F4B-BE5E-17C6BF3473E2}" type="slidenum">
              <a:rPr lang="zh-CN" altLang="en-US" smtClean="0"/>
            </a:fld>
            <a:r>
              <a:rPr lang="zh-CN" altLang="en-US" dirty="0"/>
              <a:t>页</a:t>
            </a:r>
            <a:r>
              <a:rPr lang="en-US" altLang="zh-CN" dirty="0"/>
              <a:t>/</a:t>
            </a:r>
            <a:r>
              <a:rPr lang="zh-CN" altLang="en-US" dirty="0"/>
              <a:t>共</a:t>
            </a:r>
            <a:r>
              <a:rPr lang="en-US" altLang="zh-CN" dirty="0"/>
              <a:t>10</a:t>
            </a:r>
            <a:r>
              <a:rPr lang="zh-CN" altLang="en-US" dirty="0"/>
              <a:t>页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对象 5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think-cell 幻灯片" r:id="rId3" imgW="5715" imgH="5715" progId="TCLayout.ActiveDocument.1">
                  <p:embed/>
                </p:oleObj>
              </mc:Choice>
              <mc:Fallback>
                <p:oleObj name="think-cell 幻灯片" r:id="rId3" imgW="5715" imgH="5715" progId="TCLayout.ActiveDocument.1">
                  <p:embed/>
                  <p:pic>
                    <p:nvPicPr>
                      <p:cNvPr id="0" name="图片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DE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灯片编号占位符 5"/>
          <p:cNvSpPr txBox="1"/>
          <p:nvPr userDrawn="1"/>
        </p:nvSpPr>
        <p:spPr>
          <a:xfrm>
            <a:off x="5489694" y="6492780"/>
            <a:ext cx="1212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65" kern="1200">
                <a:solidFill>
                  <a:srgbClr val="595757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第</a:t>
            </a:r>
            <a:fld id="{B16EB9E1-F6F5-4F4B-BE5E-17C6BF3473E2}" type="slidenum">
              <a:rPr lang="zh-CN" altLang="en-US" smtClean="0"/>
            </a:fld>
            <a:r>
              <a:rPr lang="zh-CN" altLang="en-US" dirty="0"/>
              <a:t>页</a:t>
            </a:r>
            <a:r>
              <a:rPr lang="en-US" altLang="zh-CN" dirty="0"/>
              <a:t>/</a:t>
            </a:r>
            <a:r>
              <a:rPr lang="zh-CN" altLang="en-US" dirty="0"/>
              <a:t>共</a:t>
            </a:r>
            <a:r>
              <a:rPr lang="en-US" altLang="zh-CN" dirty="0"/>
              <a:t>10</a:t>
            </a:r>
            <a:r>
              <a:rPr lang="zh-CN" altLang="en-US" dirty="0"/>
              <a:t>页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827283" y="6410395"/>
            <a:ext cx="1212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5">
                <a:solidFill>
                  <a:srgbClr val="595757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r>
              <a:rPr lang="zh-CN" altLang="en-US" dirty="0"/>
              <a:t>第</a:t>
            </a:r>
            <a:fld id="{B16EB9E1-F6F5-4F4B-BE5E-17C6BF3473E2}" type="slidenum">
              <a:rPr lang="zh-CN" altLang="en-US" smtClean="0"/>
            </a:fld>
            <a:r>
              <a:rPr lang="zh-CN" altLang="en-US" dirty="0"/>
              <a:t>页</a:t>
            </a:r>
            <a:r>
              <a:rPr lang="en-US" altLang="zh-CN" dirty="0"/>
              <a:t>/</a:t>
            </a:r>
            <a:r>
              <a:rPr lang="zh-CN" altLang="en-US" dirty="0"/>
              <a:t>共</a:t>
            </a:r>
            <a:r>
              <a:rPr lang="en-US" altLang="zh-CN" dirty="0"/>
              <a:t>12</a:t>
            </a:r>
            <a:r>
              <a:rPr lang="zh-CN" altLang="en-US" dirty="0"/>
              <a:t>页</a:t>
            </a:r>
            <a:endParaRPr lang="zh-CN" altLang="en-US" dirty="0"/>
          </a:p>
        </p:txBody>
      </p:sp>
      <p:sp>
        <p:nvSpPr>
          <p:cNvPr id="3" name="矩形 2"/>
          <p:cNvSpPr/>
          <p:nvPr userDrawn="1"/>
        </p:nvSpPr>
        <p:spPr>
          <a:xfrm>
            <a:off x="0" y="150962"/>
            <a:ext cx="12192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1467"/>
            <a:ext cx="12192000" cy="914400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0" y="6084122"/>
            <a:ext cx="12192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35256"/>
            <a:ext cx="12192000" cy="663034"/>
          </a:xfrm>
          <a:prstGeom prst="rect">
            <a:avLst/>
          </a:prstGeom>
        </p:spPr>
      </p:pic>
      <p:sp>
        <p:nvSpPr>
          <p:cNvPr id="8" name="灯片编号占位符 5"/>
          <p:cNvSpPr txBox="1"/>
          <p:nvPr userDrawn="1"/>
        </p:nvSpPr>
        <p:spPr>
          <a:xfrm>
            <a:off x="5489694" y="6633115"/>
            <a:ext cx="1212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65" kern="1200">
                <a:solidFill>
                  <a:srgbClr val="595757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第</a:t>
            </a:r>
            <a:fld id="{B16EB9E1-F6F5-4F4B-BE5E-17C6BF3473E2}" type="slidenum">
              <a:rPr lang="zh-CN" altLang="en-US" smtClean="0"/>
            </a:fld>
            <a:r>
              <a:rPr lang="zh-CN" altLang="en-US" dirty="0"/>
              <a:t>页</a:t>
            </a:r>
            <a:r>
              <a:rPr lang="en-US" altLang="zh-CN" dirty="0"/>
              <a:t>/</a:t>
            </a:r>
            <a:r>
              <a:rPr lang="zh-CN" altLang="en-US" dirty="0"/>
              <a:t>共</a:t>
            </a:r>
            <a:r>
              <a:rPr lang="en-US" altLang="zh-CN" dirty="0"/>
              <a:t>10</a:t>
            </a:r>
            <a:r>
              <a:rPr lang="zh-CN" altLang="en-US" dirty="0"/>
              <a:t>页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827283" y="6410395"/>
            <a:ext cx="1212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5">
                <a:solidFill>
                  <a:srgbClr val="595757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r>
              <a:rPr lang="zh-CN" altLang="en-US" dirty="0"/>
              <a:t>第</a:t>
            </a:r>
            <a:fld id="{B16EB9E1-F6F5-4F4B-BE5E-17C6BF3473E2}" type="slidenum">
              <a:rPr lang="zh-CN" altLang="en-US" smtClean="0"/>
            </a:fld>
            <a:r>
              <a:rPr lang="zh-CN" altLang="en-US" dirty="0"/>
              <a:t>页</a:t>
            </a:r>
            <a:r>
              <a:rPr lang="en-US" altLang="zh-CN" dirty="0"/>
              <a:t>/</a:t>
            </a:r>
            <a:r>
              <a:rPr lang="zh-CN" altLang="en-US" dirty="0"/>
              <a:t>共</a:t>
            </a:r>
            <a:r>
              <a:rPr lang="en-US" altLang="zh-CN" dirty="0"/>
              <a:t>12</a:t>
            </a:r>
            <a:r>
              <a:rPr lang="zh-CN" altLang="en-US" dirty="0"/>
              <a:t>页</a:t>
            </a:r>
            <a:endParaRPr lang="zh-CN" altLang="en-US" dirty="0"/>
          </a:p>
        </p:txBody>
      </p:sp>
      <p:sp>
        <p:nvSpPr>
          <p:cNvPr id="3" name="矩形 2"/>
          <p:cNvSpPr/>
          <p:nvPr userDrawn="1"/>
        </p:nvSpPr>
        <p:spPr>
          <a:xfrm>
            <a:off x="0" y="150962"/>
            <a:ext cx="12192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1467"/>
            <a:ext cx="12192000" cy="914400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0" y="6084122"/>
            <a:ext cx="12192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17476"/>
            <a:ext cx="12192000" cy="663034"/>
          </a:xfrm>
          <a:prstGeom prst="rect">
            <a:avLst/>
          </a:prstGeom>
        </p:spPr>
      </p:pic>
      <p:sp>
        <p:nvSpPr>
          <p:cNvPr id="8" name="灯片编号占位符 5"/>
          <p:cNvSpPr txBox="1"/>
          <p:nvPr userDrawn="1"/>
        </p:nvSpPr>
        <p:spPr>
          <a:xfrm>
            <a:off x="5489694" y="6519085"/>
            <a:ext cx="1212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65" kern="1200">
                <a:solidFill>
                  <a:srgbClr val="595757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第</a:t>
            </a:r>
            <a:fld id="{B16EB9E1-F6F5-4F4B-BE5E-17C6BF3473E2}" type="slidenum">
              <a:rPr lang="zh-CN" altLang="en-US" smtClean="0"/>
            </a:fld>
            <a:r>
              <a:rPr lang="zh-CN" altLang="en-US" dirty="0"/>
              <a:t>页</a:t>
            </a:r>
            <a:r>
              <a:rPr lang="en-US" altLang="zh-CN" dirty="0"/>
              <a:t>/</a:t>
            </a:r>
            <a:r>
              <a:rPr lang="zh-CN" altLang="en-US" dirty="0"/>
              <a:t>共</a:t>
            </a:r>
            <a:r>
              <a:rPr lang="en-US" altLang="zh-CN" dirty="0"/>
              <a:t>10</a:t>
            </a:r>
            <a:r>
              <a:rPr lang="zh-CN" altLang="en-US" dirty="0"/>
              <a:t>页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对象 5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think-cell 幻灯片" r:id="rId3" imgW="5715" imgH="5715" progId="TCLayout.ActiveDocument.1">
                  <p:embed/>
                </p:oleObj>
              </mc:Choice>
              <mc:Fallback>
                <p:oleObj name="think-cell 幻灯片" r:id="rId3" imgW="5715" imgH="5715" progId="TCLayout.ActiveDocument.1">
                  <p:embed/>
                  <p:pic>
                    <p:nvPicPr>
                      <p:cNvPr id="0" name="图片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" name="图片 4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791863" y="-61504"/>
            <a:ext cx="419098" cy="6977205"/>
          </a:xfrm>
          <a:prstGeom prst="rect">
            <a:avLst/>
          </a:prstGeom>
        </p:spPr>
      </p:pic>
      <p:sp>
        <p:nvSpPr>
          <p:cNvPr id="44" name="矩形 43"/>
          <p:cNvSpPr/>
          <p:nvPr userDrawn="1"/>
        </p:nvSpPr>
        <p:spPr>
          <a:xfrm>
            <a:off x="11578159" y="3315"/>
            <a:ext cx="209085" cy="6857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26010" y="3315"/>
            <a:ext cx="209085" cy="6857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1296" y="-61504"/>
            <a:ext cx="419098" cy="6977205"/>
          </a:xfrm>
          <a:prstGeom prst="rect">
            <a:avLst/>
          </a:prstGeom>
        </p:spPr>
      </p:pic>
      <p:cxnSp>
        <p:nvCxnSpPr>
          <p:cNvPr id="45" name="直接连接符 44"/>
          <p:cNvCxnSpPr/>
          <p:nvPr userDrawn="1"/>
        </p:nvCxnSpPr>
        <p:spPr>
          <a:xfrm>
            <a:off x="620293" y="1184718"/>
            <a:ext cx="10876852" cy="0"/>
          </a:xfrm>
          <a:prstGeom prst="line">
            <a:avLst/>
          </a:prstGeom>
          <a:ln w="12700">
            <a:solidFill>
              <a:srgbClr val="3959B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对象 5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think-cell 幻灯片" r:id="rId3" imgW="5715" imgH="5715" progId="TCLayout.ActiveDocument.1">
                  <p:embed/>
                </p:oleObj>
              </mc:Choice>
              <mc:Fallback>
                <p:oleObj name="think-cell 幻灯片" r:id="rId3" imgW="5715" imgH="5715" progId="TCLayout.ActiveDocument.1">
                  <p:embed/>
                  <p:pic>
                    <p:nvPicPr>
                      <p:cNvPr id="0" name="对象 5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" name="图片 4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791863" y="-61504"/>
            <a:ext cx="419098" cy="6977205"/>
          </a:xfrm>
          <a:prstGeom prst="rect">
            <a:avLst/>
          </a:prstGeom>
        </p:spPr>
      </p:pic>
      <p:sp>
        <p:nvSpPr>
          <p:cNvPr id="44" name="矩形 43"/>
          <p:cNvSpPr/>
          <p:nvPr userDrawn="1"/>
        </p:nvSpPr>
        <p:spPr>
          <a:xfrm>
            <a:off x="11578159" y="3315"/>
            <a:ext cx="209085" cy="6857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26010" y="3315"/>
            <a:ext cx="209085" cy="6857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1296" y="-61504"/>
            <a:ext cx="419098" cy="69772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对象 5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think-cell 幻灯片" r:id="rId3" imgW="5715" imgH="5715" progId="TCLayout.ActiveDocument.1">
                  <p:embed/>
                </p:oleObj>
              </mc:Choice>
              <mc:Fallback>
                <p:oleObj name="think-cell 幻灯片" r:id="rId3" imgW="5715" imgH="5715" progId="TCLayout.ActiveDocument.1">
                  <p:embed/>
                  <p:pic>
                    <p:nvPicPr>
                      <p:cNvPr id="0" name="图片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vmlDrawing" Target="../drawings/vmlDrawing6.vml"/><Relationship Id="rId11" Type="http://schemas.openxmlformats.org/officeDocument/2006/relationships/image" Target="../media/image1.emf"/><Relationship Id="rId10" Type="http://schemas.openxmlformats.org/officeDocument/2006/relationships/oleObject" Target="../embeddings/oleObject6.bin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对象 7" hidden="1"/>
          <p:cNvGraphicFramePr>
            <a:graphicFrameLocks noChangeAspect="1"/>
          </p:cNvGraphicFramePr>
          <p:nvPr userDrawn="1">
            <p:custDataLst>
              <p:tags r:id="rId9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think-cell 幻灯片" r:id="rId10" imgW="5715" imgH="5715" progId="TCLayout.ActiveDocument.1">
                  <p:embed/>
                </p:oleObj>
              </mc:Choice>
              <mc:Fallback>
                <p:oleObj name="think-cell 幻灯片" r:id="rId10" imgW="5715" imgH="5715" progId="TCLayout.ActiveDocument.1">
                  <p:embed/>
                  <p:pic>
                    <p:nvPicPr>
                      <p:cNvPr id="0" name="图片 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23" name="灯片编号占位符 5"/>
          <p:cNvSpPr txBox="1"/>
          <p:nvPr userDrawn="1"/>
        </p:nvSpPr>
        <p:spPr>
          <a:xfrm>
            <a:off x="5489694" y="6492780"/>
            <a:ext cx="1212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65" kern="1200">
                <a:solidFill>
                  <a:srgbClr val="595757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第</a:t>
            </a:r>
            <a:fld id="{B16EB9E1-F6F5-4F4B-BE5E-17C6BF3473E2}" type="slidenum">
              <a:rPr lang="zh-CN" altLang="en-US" smtClean="0"/>
            </a:fld>
            <a:r>
              <a:rPr lang="zh-CN" altLang="en-US" dirty="0"/>
              <a:t>页</a:t>
            </a:r>
            <a:r>
              <a:rPr lang="en-US" altLang="zh-CN" dirty="0"/>
              <a:t>/</a:t>
            </a:r>
            <a:r>
              <a:rPr lang="zh-CN" altLang="en-US" dirty="0"/>
              <a:t>共</a:t>
            </a:r>
            <a:r>
              <a:rPr lang="en-US" altLang="zh-CN" dirty="0"/>
              <a:t>10</a:t>
            </a:r>
            <a:r>
              <a:rPr lang="zh-CN" altLang="en-US" dirty="0"/>
              <a:t>页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（定稿）复方氨基酸16AA-Il葡萄糖48电解质注射液PPT1_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（定稿）复方氨基酸16AA-Il葡萄糖48电解质注射液PPT1_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（定稿）复方氨基酸16AA-Il葡萄糖48电解质注射液PPT1_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（定稿）复方氨基酸16AA-Il葡萄糖48电解质注射液PPT1_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（定稿）复方氨基酸16AA-Il葡萄糖48电解质注射液PPT1_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（定稿）复方氨基酸16AA-Il葡萄糖48电解质注射液PPT1_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（定稿）复方氨基酸16AA-Il葡萄糖48电解质注射液PPT1_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（定稿）复方氨基酸16AA-Il葡萄糖48电解质注射液PPT1_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（定稿）复方氨基酸16AA-Il葡萄糖48电解质注射液PPT1_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THINKCELLSHAPEDONOTDELETE" val="thinkcellActiveDocDoNotDelete"/>
</p:tagLst>
</file>

<file path=ppt/tags/tag2.xml><?xml version="1.0" encoding="utf-8"?>
<p:tagLst xmlns:p="http://schemas.openxmlformats.org/presentationml/2006/main">
  <p:tag name="THINKCELLSHAPEDONOTDELETE" val="thinkcellActiveDocDoNotDelete"/>
</p:tagLst>
</file>

<file path=ppt/tags/tag3.xml><?xml version="1.0" encoding="utf-8"?>
<p:tagLst xmlns:p="http://schemas.openxmlformats.org/presentationml/2006/main">
  <p:tag name="THINKCELLSHAPEDONOTDELETE" val="thinkcellActiveDocDoNotDelete"/>
</p:tagLst>
</file>

<file path=ppt/tags/tag4.xml><?xml version="1.0" encoding="utf-8"?>
<p:tagLst xmlns:p="http://schemas.openxmlformats.org/presentationml/2006/main">
  <p:tag name="THINKCELLSHAPEDONOTDELETE" val="thinkcellActiveDocDoNotDelete"/>
</p:tagLst>
</file>

<file path=ppt/tags/tag5.xml><?xml version="1.0" encoding="utf-8"?>
<p:tagLst xmlns:p="http://schemas.openxmlformats.org/presentationml/2006/main">
  <p:tag name="THINKCELLSHAPEDONOTDELETE" val="thinkcellActiveDocDoNotDelete"/>
</p:tagLst>
</file>

<file path=ppt/tags/tag6.xml><?xml version="1.0" encoding="utf-8"?>
<p:tagLst xmlns:p="http://schemas.openxmlformats.org/presentationml/2006/main">
  <p:tag name="THINKCELLSHAPEDONOTDELETE" val="thinkcellActiveDocDoNotDelete"/>
</p:tagLst>
</file>

<file path=ppt/tags/tag7.xml><?xml version="1.0" encoding="utf-8"?>
<p:tagLst xmlns:p="http://schemas.openxmlformats.org/presentationml/2006/main">
  <p:tag name="COMMONDATA" val="eyJoZGlkIjoiN2YzNjBkOTgyNWQ1YTMxYzM3MzMwNWFiODNmOWIzYWMifQ=="/>
  <p:tag name="THINKCELLUNDODONOTDELETE" val="0"/>
  <p:tag name="KSO_WPP_MARK_KEY" val="8af1f511-bb91-4326-8efa-83dfa343444d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zgdzodi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9</Slides>
  <Notes>5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6</vt:i4>
      </vt:variant>
      <vt:variant>
        <vt:lpstr>幻灯片标题</vt:lpstr>
      </vt:variant>
      <vt:variant>
        <vt:i4>9</vt:i4>
      </vt:variant>
    </vt:vector>
  </HeadingPairs>
  <TitlesOfParts>
    <vt:vector size="25" baseType="lpstr">
      <vt:lpstr>Arial</vt:lpstr>
      <vt:lpstr>宋体</vt:lpstr>
      <vt:lpstr>Wingdings</vt:lpstr>
      <vt:lpstr>思源黑体 CN Regular</vt:lpstr>
      <vt:lpstr>黑体</vt:lpstr>
      <vt:lpstr>Calibri</vt:lpstr>
      <vt:lpstr>微软雅黑</vt:lpstr>
      <vt:lpstr>Arial Unicode MS</vt:lpstr>
      <vt:lpstr>等线</vt:lpstr>
      <vt:lpstr>1_Office 主题​​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yang shuai</dc:creator>
  <cp:lastModifiedBy>May</cp:lastModifiedBy>
  <cp:revision>217</cp:revision>
  <dcterms:created xsi:type="dcterms:W3CDTF">2023-07-11T08:21:00Z</dcterms:created>
  <dcterms:modified xsi:type="dcterms:W3CDTF">2023-07-14T04:58:53Z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18537162AE6D4721B952F98C2620E1BF</vt:lpwstr>
  </property>
  <property fmtid="{D5CDD505-2E9C-101B-9397-08002B2CF9AE}" pid="3" name="KSOProductBuildVer">
    <vt:lpwstr>2052-11.1.0.14309</vt:lpwstr>
  </property>
</Properties>
</file>