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Lst>
  <p:notesMasterIdLst>
    <p:notesMasterId r:id="rId17"/>
  </p:notesMasterIdLst>
  <p:handoutMasterIdLst>
    <p:handoutMasterId r:id="rId18"/>
  </p:handoutMasterIdLst>
  <p:sldIdLst>
    <p:sldId id="2147471815" r:id="rId5"/>
    <p:sldId id="2147471807" r:id="rId6"/>
    <p:sldId id="2147471808" r:id="rId7"/>
    <p:sldId id="2147471821" r:id="rId8"/>
    <p:sldId id="2147471822" r:id="rId9"/>
    <p:sldId id="2147471810" r:id="rId10"/>
    <p:sldId id="2147471811" r:id="rId11"/>
    <p:sldId id="2147471812" r:id="rId12"/>
    <p:sldId id="2147471825" r:id="rId13"/>
    <p:sldId id="2147471818" r:id="rId14"/>
    <p:sldId id="2147471824" r:id="rId15"/>
    <p:sldId id="2147471826" r:id="rId16"/>
  </p:sldIdLst>
  <p:sldSz cx="12188825" cy="6858000"/>
  <p:notesSz cx="6797675" cy="9928225"/>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5" pos="279">
          <p15:clr>
            <a:srgbClr val="A4A3A4"/>
          </p15:clr>
        </p15:guide>
        <p15:guide id="6" pos="7406">
          <p15:clr>
            <a:srgbClr val="A4A3A4"/>
          </p15:clr>
        </p15:guide>
        <p15:guide id="7" orient="horz">
          <p15:clr>
            <a:srgbClr val="A4A3A4"/>
          </p15:clr>
        </p15:guide>
      </p15:sldGuideLst>
    </p:ext>
    <p:ext uri="{2D200454-40CA-4A62-9FC3-DE9A4176ACB9}">
      <p15:notesGuideLst xmlns:p15="http://schemas.microsoft.com/office/powerpoint/2012/main">
        <p15:guide id="1" orient="horz" pos="3070" userDrawn="1">
          <p15:clr>
            <a:srgbClr val="A4A3A4"/>
          </p15:clr>
        </p15:guide>
        <p15:guide id="2" pos="2141" userDrawn="1">
          <p15:clr>
            <a:srgbClr val="A4A3A4"/>
          </p15:clr>
        </p15:guide>
        <p15:guide id="3" orient="horz" pos="31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7BB"/>
    <a:srgbClr val="FDF5CB"/>
    <a:srgbClr val="0000C9"/>
    <a:srgbClr val="F9E7EC"/>
    <a:srgbClr val="CCEAFF"/>
    <a:srgbClr val="00004E"/>
    <a:srgbClr val="000484"/>
    <a:srgbClr val="003FE2"/>
    <a:srgbClr val="66BFFF"/>
    <a:srgbClr val="E6F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9FAB63-0A57-408F-92D2-3F0E1D17D9ED}" v="74" dt="2023-07-14T05:45:18.6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799" autoAdjust="0"/>
    <p:restoredTop sz="94796" autoAdjust="0"/>
  </p:normalViewPr>
  <p:slideViewPr>
    <p:cSldViewPr snapToGrid="0" snapToObjects="1">
      <p:cViewPr varScale="1">
        <p:scale>
          <a:sx n="75" d="100"/>
          <a:sy n="75" d="100"/>
        </p:scale>
        <p:origin x="76" y="100"/>
      </p:cViewPr>
      <p:guideLst>
        <p:guide pos="3840"/>
        <p:guide pos="279"/>
        <p:guide pos="7406"/>
        <p:guide orient="horz"/>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snapToObjects="1">
      <p:cViewPr varScale="1">
        <p:scale>
          <a:sx n="47" d="100"/>
          <a:sy n="47" d="100"/>
        </p:scale>
        <p:origin x="2712" y="56"/>
      </p:cViewPr>
      <p:guideLst>
        <p:guide orient="horz" pos="3070"/>
        <p:guide pos="2141"/>
        <p:guide orient="horz" pos="31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n, Wenlu" userId="53fe643b-d433-46a7-aebc-e8f4cd540df3" providerId="ADAL" clId="{5EC8B574-B80A-4BB0-9D30-288B14E21C7B}"/>
    <pc:docChg chg="modSld">
      <pc:chgData name="Sun, Wenlu" userId="53fe643b-d433-46a7-aebc-e8f4cd540df3" providerId="ADAL" clId="{5EC8B574-B80A-4BB0-9D30-288B14E21C7B}" dt="2023-07-14T02:55:49.934" v="3" actId="14100"/>
      <pc:docMkLst>
        <pc:docMk/>
      </pc:docMkLst>
      <pc:sldChg chg="modSp mod">
        <pc:chgData name="Sun, Wenlu" userId="53fe643b-d433-46a7-aebc-e8f4cd540df3" providerId="ADAL" clId="{5EC8B574-B80A-4BB0-9D30-288B14E21C7B}" dt="2023-07-14T02:55:49.934" v="3" actId="14100"/>
        <pc:sldMkLst>
          <pc:docMk/>
          <pc:sldMk cId="1194490107" sldId="2147471815"/>
        </pc:sldMkLst>
        <pc:spChg chg="mod">
          <ac:chgData name="Sun, Wenlu" userId="53fe643b-d433-46a7-aebc-e8f4cd540df3" providerId="ADAL" clId="{5EC8B574-B80A-4BB0-9D30-288B14E21C7B}" dt="2023-07-14T02:55:49.934" v="3" actId="14100"/>
          <ac:spMkLst>
            <pc:docMk/>
            <pc:sldMk cId="1194490107" sldId="2147471815"/>
            <ac:spMk id="2" creationId="{C3F6CE27-E406-982D-FF37-EDF6D1E943BD}"/>
          </ac:spMkLst>
        </pc:spChg>
      </pc:sldChg>
    </pc:docChg>
  </pc:docChgLst>
  <pc:docChgLst>
    <pc:chgData name="Ran, Mi" userId="cd772b89-c171-4610-ae6e-93a9b4487345" providerId="ADAL" clId="{AFD5C687-BB74-431B-839C-D92FA10B0D9B}"/>
    <pc:docChg chg="delSld modSld">
      <pc:chgData name="Ran, Mi" userId="cd772b89-c171-4610-ae6e-93a9b4487345" providerId="ADAL" clId="{AFD5C687-BB74-431B-839C-D92FA10B0D9B}" dt="2023-07-14T06:05:57.347" v="13" actId="2696"/>
      <pc:docMkLst>
        <pc:docMk/>
      </pc:docMkLst>
      <pc:sldChg chg="modSp mod">
        <pc:chgData name="Ran, Mi" userId="cd772b89-c171-4610-ae6e-93a9b4487345" providerId="ADAL" clId="{AFD5C687-BB74-431B-839C-D92FA10B0D9B}" dt="2023-07-14T06:05:46.567" v="12" actId="20577"/>
        <pc:sldMkLst>
          <pc:docMk/>
          <pc:sldMk cId="1194490107" sldId="2147471815"/>
        </pc:sldMkLst>
        <pc:spChg chg="mod">
          <ac:chgData name="Ran, Mi" userId="cd772b89-c171-4610-ae6e-93a9b4487345" providerId="ADAL" clId="{AFD5C687-BB74-431B-839C-D92FA10B0D9B}" dt="2023-07-14T06:05:46.567" v="12" actId="20577"/>
          <ac:spMkLst>
            <pc:docMk/>
            <pc:sldMk cId="1194490107" sldId="2147471815"/>
            <ac:spMk id="2" creationId="{C3F6CE27-E406-982D-FF37-EDF6D1E943BD}"/>
          </ac:spMkLst>
        </pc:spChg>
      </pc:sldChg>
      <pc:sldChg chg="del">
        <pc:chgData name="Ran, Mi" userId="cd772b89-c171-4610-ae6e-93a9b4487345" providerId="ADAL" clId="{AFD5C687-BB74-431B-839C-D92FA10B0D9B}" dt="2023-07-14T06:05:57.347" v="13" actId="2696"/>
        <pc:sldMkLst>
          <pc:docMk/>
          <pc:sldMk cId="2594990995" sldId="2147471823"/>
        </pc:sldMkLst>
      </pc:sldChg>
    </pc:docChg>
  </pc:docChgLst>
  <pc:docChgLst>
    <pc:chgData name="Ran, Mi" userId="cd772b89-c171-4610-ae6e-93a9b4487345" providerId="ADAL" clId="{E89FAB63-0A57-408F-92D2-3F0E1D17D9ED}"/>
    <pc:docChg chg="undo custSel modSld">
      <pc:chgData name="Ran, Mi" userId="cd772b89-c171-4610-ae6e-93a9b4487345" providerId="ADAL" clId="{E89FAB63-0A57-408F-92D2-3F0E1D17D9ED}" dt="2023-07-14T06:00:07.435" v="391" actId="404"/>
      <pc:docMkLst>
        <pc:docMk/>
      </pc:docMkLst>
      <pc:sldChg chg="modSp mod">
        <pc:chgData name="Ran, Mi" userId="cd772b89-c171-4610-ae6e-93a9b4487345" providerId="ADAL" clId="{E89FAB63-0A57-408F-92D2-3F0E1D17D9ED}" dt="2023-07-14T05:43:36.957" v="254" actId="20577"/>
        <pc:sldMkLst>
          <pc:docMk/>
          <pc:sldMk cId="1843896644" sldId="2147471808"/>
        </pc:sldMkLst>
        <pc:graphicFrameChg chg="modGraphic">
          <ac:chgData name="Ran, Mi" userId="cd772b89-c171-4610-ae6e-93a9b4487345" providerId="ADAL" clId="{E89FAB63-0A57-408F-92D2-3F0E1D17D9ED}" dt="2023-07-14T05:43:36.957" v="254" actId="20577"/>
          <ac:graphicFrameMkLst>
            <pc:docMk/>
            <pc:sldMk cId="1843896644" sldId="2147471808"/>
            <ac:graphicFrameMk id="32" creationId="{401644C1-5C56-835A-8AFF-4867678CD35E}"/>
          </ac:graphicFrameMkLst>
        </pc:graphicFrameChg>
      </pc:sldChg>
      <pc:sldChg chg="modSp mod">
        <pc:chgData name="Ran, Mi" userId="cd772b89-c171-4610-ae6e-93a9b4487345" providerId="ADAL" clId="{E89FAB63-0A57-408F-92D2-3F0E1D17D9ED}" dt="2023-07-14T05:40:16.138" v="127" actId="1036"/>
        <pc:sldMkLst>
          <pc:docMk/>
          <pc:sldMk cId="1695631766" sldId="2147471810"/>
        </pc:sldMkLst>
        <pc:grpChg chg="mod">
          <ac:chgData name="Ran, Mi" userId="cd772b89-c171-4610-ae6e-93a9b4487345" providerId="ADAL" clId="{E89FAB63-0A57-408F-92D2-3F0E1D17D9ED}" dt="2023-07-14T05:40:16.138" v="127" actId="1036"/>
          <ac:grpSpMkLst>
            <pc:docMk/>
            <pc:sldMk cId="1695631766" sldId="2147471810"/>
            <ac:grpSpMk id="10" creationId="{75400D05-9595-F2AE-A207-D7EFFC33A204}"/>
          </ac:grpSpMkLst>
        </pc:grpChg>
        <pc:grpChg chg="mod">
          <ac:chgData name="Ran, Mi" userId="cd772b89-c171-4610-ae6e-93a9b4487345" providerId="ADAL" clId="{E89FAB63-0A57-408F-92D2-3F0E1D17D9ED}" dt="2023-07-14T05:40:16.138" v="127" actId="1036"/>
          <ac:grpSpMkLst>
            <pc:docMk/>
            <pc:sldMk cId="1695631766" sldId="2147471810"/>
            <ac:grpSpMk id="17" creationId="{5C044B6C-A0C4-4974-1E69-541E3266CF86}"/>
          </ac:grpSpMkLst>
        </pc:grpChg>
        <pc:grpChg chg="mod">
          <ac:chgData name="Ran, Mi" userId="cd772b89-c171-4610-ae6e-93a9b4487345" providerId="ADAL" clId="{E89FAB63-0A57-408F-92D2-3F0E1D17D9ED}" dt="2023-07-14T05:39:55.822" v="111" actId="1076"/>
          <ac:grpSpMkLst>
            <pc:docMk/>
            <pc:sldMk cId="1695631766" sldId="2147471810"/>
            <ac:grpSpMk id="20" creationId="{19AD146D-CB12-D946-FF17-B03E63761437}"/>
          </ac:grpSpMkLst>
        </pc:grpChg>
      </pc:sldChg>
      <pc:sldChg chg="addSp delSp modSp mod">
        <pc:chgData name="Ran, Mi" userId="cd772b89-c171-4610-ae6e-93a9b4487345" providerId="ADAL" clId="{E89FAB63-0A57-408F-92D2-3F0E1D17D9ED}" dt="2023-07-14T05:16:31.787" v="101" actId="207"/>
        <pc:sldMkLst>
          <pc:docMk/>
          <pc:sldMk cId="3942168215" sldId="2147471821"/>
        </pc:sldMkLst>
        <pc:spChg chg="mod">
          <ac:chgData name="Ran, Mi" userId="cd772b89-c171-4610-ae6e-93a9b4487345" providerId="ADAL" clId="{E89FAB63-0A57-408F-92D2-3F0E1D17D9ED}" dt="2023-07-14T05:13:05.484" v="97" actId="20577"/>
          <ac:spMkLst>
            <pc:docMk/>
            <pc:sldMk cId="3942168215" sldId="2147471821"/>
            <ac:spMk id="4" creationId="{96F47E83-63C9-8BFE-E5CD-71C148108B8A}"/>
          </ac:spMkLst>
        </pc:spChg>
        <pc:spChg chg="add del mod">
          <ac:chgData name="Ran, Mi" userId="cd772b89-c171-4610-ae6e-93a9b4487345" providerId="ADAL" clId="{E89FAB63-0A57-408F-92D2-3F0E1D17D9ED}" dt="2023-07-14T05:13:53.954" v="99" actId="478"/>
          <ac:spMkLst>
            <pc:docMk/>
            <pc:sldMk cId="3942168215" sldId="2147471821"/>
            <ac:spMk id="7" creationId="{BE81ACB7-7C51-9FFE-7592-0DA34D3538EA}"/>
          </ac:spMkLst>
        </pc:spChg>
        <pc:spChg chg="mod">
          <ac:chgData name="Ran, Mi" userId="cd772b89-c171-4610-ae6e-93a9b4487345" providerId="ADAL" clId="{E89FAB63-0A57-408F-92D2-3F0E1D17D9ED}" dt="2023-07-14T05:16:31.787" v="101" actId="207"/>
          <ac:spMkLst>
            <pc:docMk/>
            <pc:sldMk cId="3942168215" sldId="2147471821"/>
            <ac:spMk id="8" creationId="{3E350CC8-63B8-4210-AFA1-248FF1FC17ED}"/>
          </ac:spMkLst>
        </pc:spChg>
      </pc:sldChg>
      <pc:sldChg chg="addSp delSp modSp mod">
        <pc:chgData name="Ran, Mi" userId="cd772b89-c171-4610-ae6e-93a9b4487345" providerId="ADAL" clId="{E89FAB63-0A57-408F-92D2-3F0E1D17D9ED}" dt="2023-07-14T05:39:06.116" v="109" actId="164"/>
        <pc:sldMkLst>
          <pc:docMk/>
          <pc:sldMk cId="413349468" sldId="2147471822"/>
        </pc:sldMkLst>
        <pc:spChg chg="mod topLvl">
          <ac:chgData name="Ran, Mi" userId="cd772b89-c171-4610-ae6e-93a9b4487345" providerId="ADAL" clId="{E89FAB63-0A57-408F-92D2-3F0E1D17D9ED}" dt="2023-07-14T05:39:06.116" v="109" actId="164"/>
          <ac:spMkLst>
            <pc:docMk/>
            <pc:sldMk cId="413349468" sldId="2147471822"/>
            <ac:spMk id="15" creationId="{6AD55AA4-715A-7BBD-8E37-3F64F9ADF49E}"/>
          </ac:spMkLst>
        </pc:spChg>
        <pc:spChg chg="mod topLvl">
          <ac:chgData name="Ran, Mi" userId="cd772b89-c171-4610-ae6e-93a9b4487345" providerId="ADAL" clId="{E89FAB63-0A57-408F-92D2-3F0E1D17D9ED}" dt="2023-07-14T05:39:06.116" v="109" actId="164"/>
          <ac:spMkLst>
            <pc:docMk/>
            <pc:sldMk cId="413349468" sldId="2147471822"/>
            <ac:spMk id="16" creationId="{FD1B8B6A-2BB5-2064-054B-7D680107F05C}"/>
          </ac:spMkLst>
        </pc:spChg>
        <pc:spChg chg="mod topLvl">
          <ac:chgData name="Ran, Mi" userId="cd772b89-c171-4610-ae6e-93a9b4487345" providerId="ADAL" clId="{E89FAB63-0A57-408F-92D2-3F0E1D17D9ED}" dt="2023-07-14T05:39:06.116" v="109" actId="164"/>
          <ac:spMkLst>
            <pc:docMk/>
            <pc:sldMk cId="413349468" sldId="2147471822"/>
            <ac:spMk id="17" creationId="{5B5941BF-63F1-78B2-80CB-C1FE76EAFD92}"/>
          </ac:spMkLst>
        </pc:spChg>
        <pc:spChg chg="mod">
          <ac:chgData name="Ran, Mi" userId="cd772b89-c171-4610-ae6e-93a9b4487345" providerId="ADAL" clId="{E89FAB63-0A57-408F-92D2-3F0E1D17D9ED}" dt="2023-07-14T05:39:06.116" v="109" actId="164"/>
          <ac:spMkLst>
            <pc:docMk/>
            <pc:sldMk cId="413349468" sldId="2147471822"/>
            <ac:spMk id="20" creationId="{CBAA83DF-AB4F-D0FF-1940-AAC5D8634895}"/>
          </ac:spMkLst>
        </pc:spChg>
        <pc:spChg chg="mod topLvl">
          <ac:chgData name="Ran, Mi" userId="cd772b89-c171-4610-ae6e-93a9b4487345" providerId="ADAL" clId="{E89FAB63-0A57-408F-92D2-3F0E1D17D9ED}" dt="2023-07-14T05:38:46.533" v="105" actId="164"/>
          <ac:spMkLst>
            <pc:docMk/>
            <pc:sldMk cId="413349468" sldId="2147471822"/>
            <ac:spMk id="21" creationId="{D38F7680-BDC8-521B-92D2-79F7FC9204A3}"/>
          </ac:spMkLst>
        </pc:spChg>
        <pc:spChg chg="mod topLvl">
          <ac:chgData name="Ran, Mi" userId="cd772b89-c171-4610-ae6e-93a9b4487345" providerId="ADAL" clId="{E89FAB63-0A57-408F-92D2-3F0E1D17D9ED}" dt="2023-07-14T05:38:46.533" v="105" actId="164"/>
          <ac:spMkLst>
            <pc:docMk/>
            <pc:sldMk cId="413349468" sldId="2147471822"/>
            <ac:spMk id="22" creationId="{8B74B18B-E8FC-6942-58D9-4B872A3BB8C3}"/>
          </ac:spMkLst>
        </pc:spChg>
        <pc:spChg chg="mod">
          <ac:chgData name="Ran, Mi" userId="cd772b89-c171-4610-ae6e-93a9b4487345" providerId="ADAL" clId="{E89FAB63-0A57-408F-92D2-3F0E1D17D9ED}" dt="2023-07-14T05:39:06.116" v="109" actId="164"/>
          <ac:spMkLst>
            <pc:docMk/>
            <pc:sldMk cId="413349468" sldId="2147471822"/>
            <ac:spMk id="25" creationId="{8DC89440-1913-FD54-1B7C-8EBD315518E4}"/>
          </ac:spMkLst>
        </pc:spChg>
        <pc:spChg chg="mod">
          <ac:chgData name="Ran, Mi" userId="cd772b89-c171-4610-ae6e-93a9b4487345" providerId="ADAL" clId="{E89FAB63-0A57-408F-92D2-3F0E1D17D9ED}" dt="2023-07-14T05:38:46.533" v="105" actId="164"/>
          <ac:spMkLst>
            <pc:docMk/>
            <pc:sldMk cId="413349468" sldId="2147471822"/>
            <ac:spMk id="26" creationId="{3D9845A5-7E80-0EC6-6C35-D4267608CE64}"/>
          </ac:spMkLst>
        </pc:spChg>
        <pc:spChg chg="mod">
          <ac:chgData name="Ran, Mi" userId="cd772b89-c171-4610-ae6e-93a9b4487345" providerId="ADAL" clId="{E89FAB63-0A57-408F-92D2-3F0E1D17D9ED}" dt="2023-07-14T05:38:46.533" v="105" actId="164"/>
          <ac:spMkLst>
            <pc:docMk/>
            <pc:sldMk cId="413349468" sldId="2147471822"/>
            <ac:spMk id="29" creationId="{2323EB58-D84E-B084-3256-6128B1CB13C0}"/>
          </ac:spMkLst>
        </pc:spChg>
        <pc:spChg chg="mod">
          <ac:chgData name="Ran, Mi" userId="cd772b89-c171-4610-ae6e-93a9b4487345" providerId="ADAL" clId="{E89FAB63-0A57-408F-92D2-3F0E1D17D9ED}" dt="2023-07-14T05:38:46.533" v="105" actId="164"/>
          <ac:spMkLst>
            <pc:docMk/>
            <pc:sldMk cId="413349468" sldId="2147471822"/>
            <ac:spMk id="30" creationId="{41AFA3FA-9925-FAB3-09D9-894A167F154B}"/>
          </ac:spMkLst>
        </pc:spChg>
        <pc:grpChg chg="add mod">
          <ac:chgData name="Ran, Mi" userId="cd772b89-c171-4610-ae6e-93a9b4487345" providerId="ADAL" clId="{E89FAB63-0A57-408F-92D2-3F0E1D17D9ED}" dt="2023-07-14T05:38:46.533" v="105" actId="164"/>
          <ac:grpSpMkLst>
            <pc:docMk/>
            <pc:sldMk cId="413349468" sldId="2147471822"/>
            <ac:grpSpMk id="6" creationId="{B71EF9BC-028D-784B-69E3-5A5963AB40E8}"/>
          </ac:grpSpMkLst>
        </pc:grpChg>
        <pc:grpChg chg="add mod">
          <ac:chgData name="Ran, Mi" userId="cd772b89-c171-4610-ae6e-93a9b4487345" providerId="ADAL" clId="{E89FAB63-0A57-408F-92D2-3F0E1D17D9ED}" dt="2023-07-14T05:39:06.116" v="109" actId="164"/>
          <ac:grpSpMkLst>
            <pc:docMk/>
            <pc:sldMk cId="413349468" sldId="2147471822"/>
            <ac:grpSpMk id="7" creationId="{F4045137-82B4-E74C-5909-B35E91A15C0A}"/>
          </ac:grpSpMkLst>
        </pc:grpChg>
        <pc:grpChg chg="del">
          <ac:chgData name="Ran, Mi" userId="cd772b89-c171-4610-ae6e-93a9b4487345" providerId="ADAL" clId="{E89FAB63-0A57-408F-92D2-3F0E1D17D9ED}" dt="2023-07-14T05:38:50.827" v="106" actId="165"/>
          <ac:grpSpMkLst>
            <pc:docMk/>
            <pc:sldMk cId="413349468" sldId="2147471822"/>
            <ac:grpSpMk id="13" creationId="{B40A438C-236A-3F0B-320B-9F320DFB0CBF}"/>
          </ac:grpSpMkLst>
        </pc:grpChg>
        <pc:grpChg chg="del mod topLvl">
          <ac:chgData name="Ran, Mi" userId="cd772b89-c171-4610-ae6e-93a9b4487345" providerId="ADAL" clId="{E89FAB63-0A57-408F-92D2-3F0E1D17D9ED}" dt="2023-07-14T05:38:54.664" v="107" actId="165"/>
          <ac:grpSpMkLst>
            <pc:docMk/>
            <pc:sldMk cId="413349468" sldId="2147471822"/>
            <ac:grpSpMk id="14" creationId="{5DB70135-C2E9-69BD-690B-B6C99737F32C}"/>
          </ac:grpSpMkLst>
        </pc:grpChg>
        <pc:grpChg chg="del">
          <ac:chgData name="Ran, Mi" userId="cd772b89-c171-4610-ae6e-93a9b4487345" providerId="ADAL" clId="{E89FAB63-0A57-408F-92D2-3F0E1D17D9ED}" dt="2023-07-14T05:38:36.103" v="102" actId="165"/>
          <ac:grpSpMkLst>
            <pc:docMk/>
            <pc:sldMk cId="413349468" sldId="2147471822"/>
            <ac:grpSpMk id="19" creationId="{80F63B9F-8877-29A7-E260-91AE79D8875C}"/>
          </ac:grpSpMkLst>
        </pc:grpChg>
        <pc:cxnChg chg="mod">
          <ac:chgData name="Ran, Mi" userId="cd772b89-c171-4610-ae6e-93a9b4487345" providerId="ADAL" clId="{E89FAB63-0A57-408F-92D2-3F0E1D17D9ED}" dt="2023-07-14T05:39:06.116" v="109" actId="164"/>
          <ac:cxnSpMkLst>
            <pc:docMk/>
            <pc:sldMk cId="413349468" sldId="2147471822"/>
            <ac:cxnSpMk id="24" creationId="{63867CD5-9DBC-33E6-807E-964BA432B825}"/>
          </ac:cxnSpMkLst>
        </pc:cxnChg>
        <pc:cxnChg chg="mod">
          <ac:chgData name="Ran, Mi" userId="cd772b89-c171-4610-ae6e-93a9b4487345" providerId="ADAL" clId="{E89FAB63-0A57-408F-92D2-3F0E1D17D9ED}" dt="2023-07-14T05:38:46.533" v="105" actId="164"/>
          <ac:cxnSpMkLst>
            <pc:docMk/>
            <pc:sldMk cId="413349468" sldId="2147471822"/>
            <ac:cxnSpMk id="28" creationId="{57652651-2F00-4279-5BCA-07E823BC31F8}"/>
          </ac:cxnSpMkLst>
        </pc:cxnChg>
      </pc:sldChg>
      <pc:sldChg chg="addSp delSp modSp mod">
        <pc:chgData name="Ran, Mi" userId="cd772b89-c171-4610-ae6e-93a9b4487345" providerId="ADAL" clId="{E89FAB63-0A57-408F-92D2-3F0E1D17D9ED}" dt="2023-07-14T06:00:07.435" v="391" actId="404"/>
        <pc:sldMkLst>
          <pc:docMk/>
          <pc:sldMk cId="2594990995" sldId="2147471823"/>
        </pc:sldMkLst>
        <pc:spChg chg="mod">
          <ac:chgData name="Ran, Mi" userId="cd772b89-c171-4610-ae6e-93a9b4487345" providerId="ADAL" clId="{E89FAB63-0A57-408F-92D2-3F0E1D17D9ED}" dt="2023-07-14T05:57:52.797" v="368" actId="20577"/>
          <ac:spMkLst>
            <pc:docMk/>
            <pc:sldMk cId="2594990995" sldId="2147471823"/>
            <ac:spMk id="4" creationId="{E64A251F-EDB5-C4D5-ACC6-D709B3728E88}"/>
          </ac:spMkLst>
        </pc:spChg>
        <pc:spChg chg="add mod">
          <ac:chgData name="Ran, Mi" userId="cd772b89-c171-4610-ae6e-93a9b4487345" providerId="ADAL" clId="{E89FAB63-0A57-408F-92D2-3F0E1D17D9ED}" dt="2023-07-14T06:00:07.435" v="391" actId="404"/>
          <ac:spMkLst>
            <pc:docMk/>
            <pc:sldMk cId="2594990995" sldId="2147471823"/>
            <ac:spMk id="12" creationId="{884FBA95-C342-7C40-3B1E-FDD77C915E8B}"/>
          </ac:spMkLst>
        </pc:spChg>
        <pc:spChg chg="add mod">
          <ac:chgData name="Ran, Mi" userId="cd772b89-c171-4610-ae6e-93a9b4487345" providerId="ADAL" clId="{E89FAB63-0A57-408F-92D2-3F0E1D17D9ED}" dt="2023-07-14T05:42:50.543" v="249" actId="20577"/>
          <ac:spMkLst>
            <pc:docMk/>
            <pc:sldMk cId="2594990995" sldId="2147471823"/>
            <ac:spMk id="13" creationId="{2AE92140-34F8-2085-19BE-469151581535}"/>
          </ac:spMkLst>
        </pc:spChg>
        <pc:spChg chg="mod">
          <ac:chgData name="Ran, Mi" userId="cd772b89-c171-4610-ae6e-93a9b4487345" providerId="ADAL" clId="{E89FAB63-0A57-408F-92D2-3F0E1D17D9ED}" dt="2023-07-14T05:59:56.280" v="390" actId="404"/>
          <ac:spMkLst>
            <pc:docMk/>
            <pc:sldMk cId="2594990995" sldId="2147471823"/>
            <ac:spMk id="63" creationId="{AEB36468-032E-C2BE-D73D-8C7BE8DF0C5D}"/>
          </ac:spMkLst>
        </pc:spChg>
        <pc:spChg chg="mod">
          <ac:chgData name="Ran, Mi" userId="cd772b89-c171-4610-ae6e-93a9b4487345" providerId="ADAL" clId="{E89FAB63-0A57-408F-92D2-3F0E1D17D9ED}" dt="2023-07-14T05:41:59.885" v="193" actId="1036"/>
          <ac:spMkLst>
            <pc:docMk/>
            <pc:sldMk cId="2594990995" sldId="2147471823"/>
            <ac:spMk id="64" creationId="{A770A856-F20B-6D31-AEC2-F02CAABACD18}"/>
          </ac:spMkLst>
        </pc:spChg>
        <pc:spChg chg="del">
          <ac:chgData name="Ran, Mi" userId="cd772b89-c171-4610-ae6e-93a9b4487345" providerId="ADAL" clId="{E89FAB63-0A57-408F-92D2-3F0E1D17D9ED}" dt="2023-07-14T05:42:25.400" v="226" actId="478"/>
          <ac:spMkLst>
            <pc:docMk/>
            <pc:sldMk cId="2594990995" sldId="2147471823"/>
            <ac:spMk id="222" creationId="{7655AD43-FF20-002C-AD2A-681F7BCEDDFF}"/>
          </ac:spMkLst>
        </pc:spChg>
        <pc:spChg chg="del">
          <ac:chgData name="Ran, Mi" userId="cd772b89-c171-4610-ae6e-93a9b4487345" providerId="ADAL" clId="{E89FAB63-0A57-408F-92D2-3F0E1D17D9ED}" dt="2023-07-14T05:42:25.400" v="226" actId="478"/>
          <ac:spMkLst>
            <pc:docMk/>
            <pc:sldMk cId="2594990995" sldId="2147471823"/>
            <ac:spMk id="223" creationId="{22B0B8C1-C32E-BD8C-A2A3-FD297B936BED}"/>
          </ac:spMkLst>
        </pc:spChg>
        <pc:grpChg chg="add mod">
          <ac:chgData name="Ran, Mi" userId="cd772b89-c171-4610-ae6e-93a9b4487345" providerId="ADAL" clId="{E89FAB63-0A57-408F-92D2-3F0E1D17D9ED}" dt="2023-07-14T05:42:39.800" v="248" actId="1037"/>
          <ac:grpSpMkLst>
            <pc:docMk/>
            <pc:sldMk cId="2594990995" sldId="2147471823"/>
            <ac:grpSpMk id="14" creationId="{1A6B05FB-572F-4775-3D67-6A3D5E7F9C15}"/>
          </ac:grpSpMkLst>
        </pc:grpChg>
        <pc:graphicFrameChg chg="modGraphic">
          <ac:chgData name="Ran, Mi" userId="cd772b89-c171-4610-ae6e-93a9b4487345" providerId="ADAL" clId="{E89FAB63-0A57-408F-92D2-3F0E1D17D9ED}" dt="2023-07-14T05:58:18.688" v="389" actId="20577"/>
          <ac:graphicFrameMkLst>
            <pc:docMk/>
            <pc:sldMk cId="2594990995" sldId="2147471823"/>
            <ac:graphicFrameMk id="6" creationId="{AEE195D1-6F52-EE1F-1E2C-F3CB88DBFA93}"/>
          </ac:graphicFrameMkLst>
        </pc:graphicFrameChg>
        <pc:cxnChg chg="add mod">
          <ac:chgData name="Ran, Mi" userId="cd772b89-c171-4610-ae6e-93a9b4487345" providerId="ADAL" clId="{E89FAB63-0A57-408F-92D2-3F0E1D17D9ED}" dt="2023-07-14T05:45:32.870" v="273" actId="555"/>
          <ac:cxnSpMkLst>
            <pc:docMk/>
            <pc:sldMk cId="2594990995" sldId="2147471823"/>
            <ac:cxnSpMk id="16" creationId="{CB198A2B-56E7-2F52-0039-D7B89419E46F}"/>
          </ac:cxnSpMkLst>
        </pc:cxnChg>
        <pc:cxnChg chg="add mod">
          <ac:chgData name="Ran, Mi" userId="cd772b89-c171-4610-ae6e-93a9b4487345" providerId="ADAL" clId="{E89FAB63-0A57-408F-92D2-3F0E1D17D9ED}" dt="2023-07-14T05:47:10.681" v="274" actId="1037"/>
          <ac:cxnSpMkLst>
            <pc:docMk/>
            <pc:sldMk cId="2594990995" sldId="2147471823"/>
            <ac:cxnSpMk id="17" creationId="{51CC0471-0A6C-F071-D20D-16C4C9C0396F}"/>
          </ac:cxnSpMkLst>
        </pc:cxnChg>
      </pc:sldChg>
      <pc:sldChg chg="modSp mod">
        <pc:chgData name="Ran, Mi" userId="cd772b89-c171-4610-ae6e-93a9b4487345" providerId="ADAL" clId="{E89FAB63-0A57-408F-92D2-3F0E1D17D9ED}" dt="2023-07-14T05:41:49.855" v="186" actId="113"/>
        <pc:sldMkLst>
          <pc:docMk/>
          <pc:sldMk cId="4248113184" sldId="2147471824"/>
        </pc:sldMkLst>
        <pc:spChg chg="mod">
          <ac:chgData name="Ran, Mi" userId="cd772b89-c171-4610-ae6e-93a9b4487345" providerId="ADAL" clId="{E89FAB63-0A57-408F-92D2-3F0E1D17D9ED}" dt="2023-07-14T05:41:02.800" v="159" actId="207"/>
          <ac:spMkLst>
            <pc:docMk/>
            <pc:sldMk cId="4248113184" sldId="2147471824"/>
            <ac:spMk id="24" creationId="{DC79C513-769E-6448-AB7A-7E7EC901B813}"/>
          </ac:spMkLst>
        </pc:spChg>
        <pc:spChg chg="mod">
          <ac:chgData name="Ran, Mi" userId="cd772b89-c171-4610-ae6e-93a9b4487345" providerId="ADAL" clId="{E89FAB63-0A57-408F-92D2-3F0E1D17D9ED}" dt="2023-07-14T05:41:18.957" v="185" actId="20577"/>
          <ac:spMkLst>
            <pc:docMk/>
            <pc:sldMk cId="4248113184" sldId="2147471824"/>
            <ac:spMk id="32" creationId="{972656BD-5329-8FE1-E2E7-83586F2E284C}"/>
          </ac:spMkLst>
        </pc:spChg>
        <pc:spChg chg="mod">
          <ac:chgData name="Ran, Mi" userId="cd772b89-c171-4610-ae6e-93a9b4487345" providerId="ADAL" clId="{E89FAB63-0A57-408F-92D2-3F0E1D17D9ED}" dt="2023-07-14T05:41:49.855" v="186" actId="113"/>
          <ac:spMkLst>
            <pc:docMk/>
            <pc:sldMk cId="4248113184" sldId="2147471824"/>
            <ac:spMk id="36" creationId="{5437F806-EA65-E640-0292-4044516613FC}"/>
          </ac:spMkLst>
        </pc:spChg>
      </pc:sldChg>
      <pc:sldChg chg="modSp mod">
        <pc:chgData name="Ran, Mi" userId="cd772b89-c171-4610-ae6e-93a9b4487345" providerId="ADAL" clId="{E89FAB63-0A57-408F-92D2-3F0E1D17D9ED}" dt="2023-07-14T05:55:59.129" v="307" actId="12789"/>
        <pc:sldMkLst>
          <pc:docMk/>
          <pc:sldMk cId="1286163910" sldId="2147471825"/>
        </pc:sldMkLst>
        <pc:spChg chg="mod">
          <ac:chgData name="Ran, Mi" userId="cd772b89-c171-4610-ae6e-93a9b4487345" providerId="ADAL" clId="{E89FAB63-0A57-408F-92D2-3F0E1D17D9ED}" dt="2023-07-14T05:55:35.653" v="300" actId="12788"/>
          <ac:spMkLst>
            <pc:docMk/>
            <pc:sldMk cId="1286163910" sldId="2147471825"/>
            <ac:spMk id="20" creationId="{6BCE5889-7172-C645-235F-D61F089AD9EB}"/>
          </ac:spMkLst>
        </pc:spChg>
        <pc:spChg chg="mod">
          <ac:chgData name="Ran, Mi" userId="cd772b89-c171-4610-ae6e-93a9b4487345" providerId="ADAL" clId="{E89FAB63-0A57-408F-92D2-3F0E1D17D9ED}" dt="2023-07-14T05:55:35.653" v="300" actId="12788"/>
          <ac:spMkLst>
            <pc:docMk/>
            <pc:sldMk cId="1286163910" sldId="2147471825"/>
            <ac:spMk id="21" creationId="{B52F4913-781D-D096-2149-76691A1E3C20}"/>
          </ac:spMkLst>
        </pc:spChg>
        <pc:spChg chg="mod">
          <ac:chgData name="Ran, Mi" userId="cd772b89-c171-4610-ae6e-93a9b4487345" providerId="ADAL" clId="{E89FAB63-0A57-408F-92D2-3F0E1D17D9ED}" dt="2023-07-14T05:55:47.956" v="304" actId="552"/>
          <ac:spMkLst>
            <pc:docMk/>
            <pc:sldMk cId="1286163910" sldId="2147471825"/>
            <ac:spMk id="22" creationId="{A11858FD-7342-8F5C-5A62-C9B45CD9AB95}"/>
          </ac:spMkLst>
        </pc:spChg>
        <pc:spChg chg="mod">
          <ac:chgData name="Ran, Mi" userId="cd772b89-c171-4610-ae6e-93a9b4487345" providerId="ADAL" clId="{E89FAB63-0A57-408F-92D2-3F0E1D17D9ED}" dt="2023-07-14T05:55:52.020" v="305" actId="12789"/>
          <ac:spMkLst>
            <pc:docMk/>
            <pc:sldMk cId="1286163910" sldId="2147471825"/>
            <ac:spMk id="23" creationId="{C20B9CDD-D189-093A-2EFC-A52733AC77CC}"/>
          </ac:spMkLst>
        </pc:spChg>
        <pc:spChg chg="mod">
          <ac:chgData name="Ran, Mi" userId="cd772b89-c171-4610-ae6e-93a9b4487345" providerId="ADAL" clId="{E89FAB63-0A57-408F-92D2-3F0E1D17D9ED}" dt="2023-07-14T05:55:52.020" v="305" actId="12789"/>
          <ac:spMkLst>
            <pc:docMk/>
            <pc:sldMk cId="1286163910" sldId="2147471825"/>
            <ac:spMk id="24" creationId="{3A46E7E7-8EA2-F692-B8C7-94FA80269DE3}"/>
          </ac:spMkLst>
        </pc:spChg>
        <pc:spChg chg="mod">
          <ac:chgData name="Ran, Mi" userId="cd772b89-c171-4610-ae6e-93a9b4487345" providerId="ADAL" clId="{E89FAB63-0A57-408F-92D2-3F0E1D17D9ED}" dt="2023-07-14T05:55:52.020" v="305" actId="12789"/>
          <ac:spMkLst>
            <pc:docMk/>
            <pc:sldMk cId="1286163910" sldId="2147471825"/>
            <ac:spMk id="25" creationId="{56FD878C-609F-A84D-4F55-95DCFD7D01F2}"/>
          </ac:spMkLst>
        </pc:spChg>
        <pc:spChg chg="mod">
          <ac:chgData name="Ran, Mi" userId="cd772b89-c171-4610-ae6e-93a9b4487345" providerId="ADAL" clId="{E89FAB63-0A57-408F-92D2-3F0E1D17D9ED}" dt="2023-07-14T05:55:55.067" v="306" actId="12789"/>
          <ac:spMkLst>
            <pc:docMk/>
            <pc:sldMk cId="1286163910" sldId="2147471825"/>
            <ac:spMk id="26" creationId="{1BF65217-BA42-A364-A646-FEFE053CF817}"/>
          </ac:spMkLst>
        </pc:spChg>
        <pc:spChg chg="mod">
          <ac:chgData name="Ran, Mi" userId="cd772b89-c171-4610-ae6e-93a9b4487345" providerId="ADAL" clId="{E89FAB63-0A57-408F-92D2-3F0E1D17D9ED}" dt="2023-07-14T05:55:55.067" v="306" actId="12789"/>
          <ac:spMkLst>
            <pc:docMk/>
            <pc:sldMk cId="1286163910" sldId="2147471825"/>
            <ac:spMk id="27" creationId="{733F1285-CF3C-2AAA-32CC-9FADDCD34983}"/>
          </ac:spMkLst>
        </pc:spChg>
        <pc:spChg chg="mod">
          <ac:chgData name="Ran, Mi" userId="cd772b89-c171-4610-ae6e-93a9b4487345" providerId="ADAL" clId="{E89FAB63-0A57-408F-92D2-3F0E1D17D9ED}" dt="2023-07-14T05:55:55.067" v="306" actId="12789"/>
          <ac:spMkLst>
            <pc:docMk/>
            <pc:sldMk cId="1286163910" sldId="2147471825"/>
            <ac:spMk id="28" creationId="{97811EEE-E80E-D896-AAB0-EE442F286A0E}"/>
          </ac:spMkLst>
        </pc:spChg>
        <pc:spChg chg="mod">
          <ac:chgData name="Ran, Mi" userId="cd772b89-c171-4610-ae6e-93a9b4487345" providerId="ADAL" clId="{E89FAB63-0A57-408F-92D2-3F0E1D17D9ED}" dt="2023-07-14T05:55:59.129" v="307" actId="12789"/>
          <ac:spMkLst>
            <pc:docMk/>
            <pc:sldMk cId="1286163910" sldId="2147471825"/>
            <ac:spMk id="29" creationId="{9A0BFF9C-43D9-D2F8-EA5F-3A1A5AD9B5E2}"/>
          </ac:spMkLst>
        </pc:spChg>
        <pc:spChg chg="mod">
          <ac:chgData name="Ran, Mi" userId="cd772b89-c171-4610-ae6e-93a9b4487345" providerId="ADAL" clId="{E89FAB63-0A57-408F-92D2-3F0E1D17D9ED}" dt="2023-07-14T05:55:59.129" v="307" actId="12789"/>
          <ac:spMkLst>
            <pc:docMk/>
            <pc:sldMk cId="1286163910" sldId="2147471825"/>
            <ac:spMk id="30" creationId="{3DFCDC83-9693-BE4D-7E8D-B16792FA315B}"/>
          </ac:spMkLst>
        </pc:spChg>
        <pc:spChg chg="mod">
          <ac:chgData name="Ran, Mi" userId="cd772b89-c171-4610-ae6e-93a9b4487345" providerId="ADAL" clId="{E89FAB63-0A57-408F-92D2-3F0E1D17D9ED}" dt="2023-07-14T05:55:59.129" v="307" actId="12789"/>
          <ac:spMkLst>
            <pc:docMk/>
            <pc:sldMk cId="1286163910" sldId="2147471825"/>
            <ac:spMk id="31" creationId="{AE7FB3BD-E6E1-6C20-4C65-AE5D40250DB7}"/>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080679405520168E-2"/>
          <c:y val="0.10420841683366733"/>
          <c:w val="0.95583864118895967"/>
          <c:h val="0.79158316633266534"/>
        </c:manualLayout>
      </c:layout>
      <c:barChart>
        <c:barDir val="col"/>
        <c:grouping val="stacked"/>
        <c:varyColors val="0"/>
        <c:ser>
          <c:idx val="0"/>
          <c:order val="0"/>
          <c:spPr>
            <a:solidFill>
              <a:srgbClr val="0047BB"/>
            </a:solidFill>
            <a:ln>
              <a:noFill/>
            </a:ln>
          </c:spPr>
          <c:invertIfNegative val="0"/>
          <c:dPt>
            <c:idx val="0"/>
            <c:invertIfNegative val="0"/>
            <c:bubble3D val="0"/>
            <c:spPr>
              <a:solidFill>
                <a:srgbClr val="DFE5EF"/>
              </a:solidFill>
              <a:ln w="6350" cmpd="sng" algn="ctr">
                <a:solidFill>
                  <a:schemeClr val="tx1"/>
                </a:solidFill>
                <a:prstDash val="solid"/>
              </a:ln>
            </c:spPr>
            <c:extLst>
              <c:ext xmlns:c16="http://schemas.microsoft.com/office/drawing/2014/chart" uri="{C3380CC4-5D6E-409C-BE32-E72D297353CC}">
                <c16:uniqueId val="{00000000-86EF-4891-8373-A4B8B5812FEA}"/>
              </c:ext>
            </c:extLst>
          </c:dPt>
          <c:val>
            <c:numRef>
              <c:f>Sheet1!$A$1:$B$1</c:f>
              <c:numCache>
                <c:formatCode>General</c:formatCode>
                <c:ptCount val="2"/>
                <c:pt idx="0">
                  <c:v>100</c:v>
                </c:pt>
                <c:pt idx="1">
                  <c:v>7.7</c:v>
                </c:pt>
              </c:numCache>
            </c:numRef>
          </c:val>
          <c:extLst>
            <c:ext xmlns:c16="http://schemas.microsoft.com/office/drawing/2014/chart" uri="{C3380CC4-5D6E-409C-BE32-E72D297353CC}">
              <c16:uniqueId val="{00000001-86EF-4891-8373-A4B8B5812FEA}"/>
            </c:ext>
          </c:extLst>
        </c:ser>
        <c:dLbls>
          <c:showLegendKey val="0"/>
          <c:showVal val="0"/>
          <c:showCatName val="0"/>
          <c:showSerName val="0"/>
          <c:showPercent val="0"/>
          <c:showBubbleSize val="0"/>
        </c:dLbls>
        <c:gapWidth val="200"/>
        <c:overlap val="100"/>
        <c:axId val="968063728"/>
        <c:axId val="1"/>
      </c:barChart>
      <c:catAx>
        <c:axId val="968063728"/>
        <c:scaling>
          <c:orientation val="minMax"/>
        </c:scaling>
        <c:delete val="0"/>
        <c:axPos val="b"/>
        <c:majorGridlines>
          <c:spPr>
            <a:ln>
              <a:noFill/>
            </a:ln>
          </c:spPr>
        </c:majorGridlines>
        <c:majorTickMark val="none"/>
        <c:minorTickMark val="none"/>
        <c:tickLblPos val="none"/>
        <c:spPr>
          <a:ln w="6350" cmpd="sng" algn="ctr">
            <a:solidFill>
              <a:srgbClr val="DFE5EF"/>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968063728"/>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080679405520168E-2"/>
          <c:y val="0.10420841683366733"/>
          <c:w val="0.95583864118895967"/>
          <c:h val="0.79158316633266534"/>
        </c:manualLayout>
      </c:layout>
      <c:barChart>
        <c:barDir val="col"/>
        <c:grouping val="stacked"/>
        <c:varyColors val="0"/>
        <c:ser>
          <c:idx val="0"/>
          <c:order val="0"/>
          <c:spPr>
            <a:solidFill>
              <a:srgbClr val="0047BB"/>
            </a:solidFill>
            <a:ln>
              <a:noFill/>
            </a:ln>
          </c:spPr>
          <c:invertIfNegative val="0"/>
          <c:dPt>
            <c:idx val="0"/>
            <c:invertIfNegative val="0"/>
            <c:bubble3D val="0"/>
            <c:spPr>
              <a:solidFill>
                <a:srgbClr val="DFE5EF"/>
              </a:solidFill>
              <a:ln w="6350" cmpd="sng" algn="ctr">
                <a:solidFill>
                  <a:schemeClr val="tx1"/>
                </a:solidFill>
                <a:prstDash val="solid"/>
              </a:ln>
            </c:spPr>
            <c:extLst>
              <c:ext xmlns:c16="http://schemas.microsoft.com/office/drawing/2014/chart" uri="{C3380CC4-5D6E-409C-BE32-E72D297353CC}">
                <c16:uniqueId val="{00000000-E9A3-4A43-B753-30413816B331}"/>
              </c:ext>
            </c:extLst>
          </c:dPt>
          <c:val>
            <c:numRef>
              <c:f>Sheet1!$A$1:$B$1</c:f>
              <c:numCache>
                <c:formatCode>General</c:formatCode>
                <c:ptCount val="2"/>
                <c:pt idx="0">
                  <c:v>68.5</c:v>
                </c:pt>
                <c:pt idx="1">
                  <c:v>19.400000000000002</c:v>
                </c:pt>
              </c:numCache>
            </c:numRef>
          </c:val>
          <c:extLst>
            <c:ext xmlns:c16="http://schemas.microsoft.com/office/drawing/2014/chart" uri="{C3380CC4-5D6E-409C-BE32-E72D297353CC}">
              <c16:uniqueId val="{00000001-E9A3-4A43-B753-30413816B331}"/>
            </c:ext>
          </c:extLst>
        </c:ser>
        <c:dLbls>
          <c:showLegendKey val="0"/>
          <c:showVal val="0"/>
          <c:showCatName val="0"/>
          <c:showSerName val="0"/>
          <c:showPercent val="0"/>
          <c:showBubbleSize val="0"/>
        </c:dLbls>
        <c:gapWidth val="200"/>
        <c:overlap val="100"/>
        <c:axId val="1112732976"/>
        <c:axId val="1"/>
      </c:barChart>
      <c:catAx>
        <c:axId val="1112732976"/>
        <c:scaling>
          <c:orientation val="minMax"/>
        </c:scaling>
        <c:delete val="0"/>
        <c:axPos val="b"/>
        <c:majorGridlines>
          <c:spPr>
            <a:ln>
              <a:noFill/>
            </a:ln>
          </c:spPr>
        </c:majorGridlines>
        <c:majorTickMark val="none"/>
        <c:minorTickMark val="none"/>
        <c:tickLblPos val="none"/>
        <c:spPr>
          <a:ln w="6350" cmpd="sng" algn="ctr">
            <a:solidFill>
              <a:srgbClr val="DFE5EF"/>
            </a:solidFill>
            <a:prstDash val="solid"/>
          </a:ln>
        </c:spPr>
        <c:crossAx val="1"/>
        <c:crosses val="min"/>
        <c:auto val="0"/>
        <c:lblAlgn val="ctr"/>
        <c:lblOffset val="100"/>
        <c:noMultiLvlLbl val="0"/>
      </c:catAx>
      <c:valAx>
        <c:axId val="1"/>
        <c:scaling>
          <c:orientation val="minMax"/>
          <c:max val="68.5"/>
          <c:min val="0"/>
        </c:scaling>
        <c:delete val="1"/>
        <c:axPos val="l"/>
        <c:numFmt formatCode="General" sourceLinked="1"/>
        <c:majorTickMark val="out"/>
        <c:minorTickMark val="none"/>
        <c:tickLblPos val="nextTo"/>
        <c:crossAx val="1112732976"/>
        <c:crosses val="min"/>
        <c:crossBetween val="between"/>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411"/>
          </a:xfrm>
          <a:prstGeom prst="rect">
            <a:avLst/>
          </a:prstGeom>
        </p:spPr>
        <p:txBody>
          <a:bodyPr vert="horz" lIns="91440" tIns="45720" rIns="91440" bIns="45720" rtlCol="0"/>
          <a:lstStyle>
            <a:lvl1pPr algn="l">
              <a:defRPr sz="1200"/>
            </a:lvl1pPr>
          </a:lstStyle>
          <a:p>
            <a:endParaRPr lang="en-US" sz="1050" dirty="0"/>
          </a:p>
        </p:txBody>
      </p:sp>
      <p:sp>
        <p:nvSpPr>
          <p:cNvPr id="3" name="Date Placeholder 2"/>
          <p:cNvSpPr>
            <a:spLocks noGrp="1"/>
          </p:cNvSpPr>
          <p:nvPr>
            <p:ph type="dt" sz="quarter" idx="1"/>
          </p:nvPr>
        </p:nvSpPr>
        <p:spPr>
          <a:xfrm>
            <a:off x="3850443" y="1"/>
            <a:ext cx="2945659" cy="496411"/>
          </a:xfrm>
          <a:prstGeom prst="rect">
            <a:avLst/>
          </a:prstGeom>
        </p:spPr>
        <p:txBody>
          <a:bodyPr vert="horz" lIns="91440" tIns="45720" rIns="91440" bIns="45720" rtlCol="0"/>
          <a:lstStyle>
            <a:lvl1pPr algn="r">
              <a:defRPr sz="1200"/>
            </a:lvl1pPr>
          </a:lstStyle>
          <a:p>
            <a:fld id="{090D53B4-B4FE-442B-BCF3-9023F49641CC}" type="datetimeFigureOut">
              <a:rPr lang="en-US" sz="1050" smtClean="0"/>
              <a:t>100.0%</a:t>
            </a:fld>
            <a:endParaRPr lang="en-US" sz="1050" dirty="0"/>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sz="1050" dirty="0"/>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15E3EEC0-60C9-482C-B113-4433E60F7642}" type="slidenum">
              <a:rPr lang="en-US" sz="1050" smtClean="0"/>
              <a:t>‹#›</a:t>
            </a:fld>
            <a:endParaRPr lang="en-US" sz="1050" dirty="0"/>
          </a:p>
        </p:txBody>
      </p:sp>
    </p:spTree>
    <p:extLst>
      <p:ext uri="{BB962C8B-B14F-4D97-AF65-F5344CB8AC3E}">
        <p14:creationId xmlns:p14="http://schemas.microsoft.com/office/powerpoint/2010/main" val="1262560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22275" y="349250"/>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8" name="Slide Number Placeholder 6"/>
          <p:cNvSpPr>
            <a:spLocks noGrp="1"/>
          </p:cNvSpPr>
          <p:nvPr>
            <p:ph type="sldNum" sz="quarter" idx="5"/>
          </p:nvPr>
        </p:nvSpPr>
        <p:spPr>
          <a:xfrm>
            <a:off x="1" y="9627032"/>
            <a:ext cx="6796102" cy="299470"/>
          </a:xfrm>
          <a:prstGeom prst="rect">
            <a:avLst/>
          </a:prstGeom>
        </p:spPr>
        <p:txBody>
          <a:bodyPr vert="horz" lIns="91440" tIns="45720" rIns="91440" bIns="45720" rtlCol="0" anchor="b"/>
          <a:lstStyle>
            <a:lvl1pPr algn="ctr">
              <a:defRPr sz="900">
                <a:solidFill>
                  <a:schemeClr val="tx1"/>
                </a:solidFill>
                <a:latin typeface="+mn-lt"/>
                <a:cs typeface="Arial" pitchFamily="34" charset="0"/>
              </a:defRPr>
            </a:lvl1pPr>
          </a:lstStyle>
          <a:p>
            <a:fld id="{D5F8523C-8729-40F0-9536-D6C4CA3AD238}" type="slidenum">
              <a:rPr lang="en-US" smtClean="0"/>
              <a:pPr/>
              <a:t>‹#›</a:t>
            </a:fld>
            <a:endParaRPr lang="en-US" dirty="0"/>
          </a:p>
        </p:txBody>
      </p:sp>
      <p:sp>
        <p:nvSpPr>
          <p:cNvPr id="9" name="Notes Placeholder 1"/>
          <p:cNvSpPr>
            <a:spLocks noGrp="1"/>
          </p:cNvSpPr>
          <p:nvPr>
            <p:ph type="body" sz="quarter" idx="3"/>
          </p:nvPr>
        </p:nvSpPr>
        <p:spPr>
          <a:xfrm>
            <a:off x="679768" y="3919580"/>
            <a:ext cx="5438140" cy="558462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4842946"/>
      </p:ext>
    </p:extLst>
  </p:cSld>
  <p:clrMap bg1="lt1" tx1="dk1" bg2="lt2" tx2="dk2" accent1="accent1" accent2="accent2" accent3="accent3" accent4="accent4" accent5="accent5" accent6="accent6" hlink="hlink" folHlink="folHlink"/>
  <p:hf hdr="0" ftr="0" dt="0"/>
  <p:notesStyle>
    <a:lvl1pPr marL="174625" indent="-174625" algn="l" defTabSz="914400" rtl="0" eaLnBrk="1" latinLnBrk="0" hangingPunct="1">
      <a:lnSpc>
        <a:spcPct val="90000"/>
      </a:lnSpc>
      <a:spcBef>
        <a:spcPts val="1200"/>
      </a:spcBef>
      <a:buClrTx/>
      <a:buSzPct val="100000"/>
      <a:buFont typeface="Arial" panose="020B0604020202020204" pitchFamily="34" charset="0"/>
      <a:buChar char="•"/>
      <a:tabLst/>
      <a:defRPr lang="en-US" sz="1200" kern="1200" dirty="0" smtClean="0">
        <a:solidFill>
          <a:schemeClr val="tx1"/>
        </a:solidFill>
        <a:effectLst/>
        <a:latin typeface="+mn-lt"/>
        <a:ea typeface="+mn-ea"/>
        <a:cs typeface="+mn-cs"/>
      </a:defRPr>
    </a:lvl1pPr>
    <a:lvl2pPr marL="339725" indent="-114300" algn="l" defTabSz="914400" rtl="0" eaLnBrk="1" latinLnBrk="0" hangingPunct="1">
      <a:lnSpc>
        <a:spcPct val="90000"/>
      </a:lnSpc>
      <a:spcBef>
        <a:spcPts val="600"/>
      </a:spcBef>
      <a:buClrTx/>
      <a:buFont typeface="Arial" panose="020B0604020202020204" pitchFamily="34" charset="0"/>
      <a:buChar char="•"/>
      <a:defRPr lang="en-US" sz="1100" kern="1200" dirty="0" smtClean="0">
        <a:solidFill>
          <a:schemeClr val="tx1"/>
        </a:solidFill>
        <a:effectLst/>
        <a:latin typeface="+mn-lt"/>
        <a:ea typeface="+mn-ea"/>
        <a:cs typeface="+mn-cs"/>
      </a:defRPr>
    </a:lvl2pPr>
    <a:lvl3pPr marL="517525" indent="-119063" algn="l" defTabSz="914400" rtl="0" eaLnBrk="1" latinLnBrk="0" hangingPunct="1">
      <a:lnSpc>
        <a:spcPct val="90000"/>
      </a:lnSpc>
      <a:spcBef>
        <a:spcPts val="300"/>
      </a:spcBef>
      <a:buClrTx/>
      <a:buFont typeface="Arial" panose="020B0604020202020204" pitchFamily="34" charset="0"/>
      <a:buChar char="•"/>
      <a:defRPr lang="en-US" sz="1000" kern="1200" dirty="0" smtClean="0">
        <a:solidFill>
          <a:schemeClr val="tx1"/>
        </a:solidFill>
        <a:effectLst/>
        <a:latin typeface="+mn-lt"/>
        <a:ea typeface="+mn-ea"/>
        <a:cs typeface="+mn-cs"/>
      </a:defRPr>
    </a:lvl3pPr>
    <a:lvl4pPr marL="682625" indent="-114300" algn="l" defTabSz="914400" rtl="0" eaLnBrk="1" latinLnBrk="0" hangingPunct="1">
      <a:lnSpc>
        <a:spcPct val="90000"/>
      </a:lnSpc>
      <a:spcBef>
        <a:spcPts val="200"/>
      </a:spcBef>
      <a:buClrTx/>
      <a:buFont typeface="Arial" panose="020B0604020202020204" pitchFamily="34" charset="0"/>
      <a:buChar char="•"/>
      <a:defRPr lang="en-US" sz="900" kern="1200" dirty="0" smtClean="0">
        <a:solidFill>
          <a:schemeClr val="tx1"/>
        </a:solidFill>
        <a:effectLst/>
        <a:latin typeface="+mn-lt"/>
        <a:ea typeface="+mn-ea"/>
        <a:cs typeface="+mn-cs"/>
      </a:defRPr>
    </a:lvl4pPr>
    <a:lvl5pPr marL="860425" indent="-114300" algn="l" defTabSz="914400" rtl="0" eaLnBrk="1" latinLnBrk="0" hangingPunct="1">
      <a:lnSpc>
        <a:spcPct val="90000"/>
      </a:lnSpc>
      <a:spcBef>
        <a:spcPts val="100"/>
      </a:spcBef>
      <a:buClrTx/>
      <a:buSzPct val="100000"/>
      <a:buFont typeface="Arial" panose="020B0604020202020204" pitchFamily="34" charset="0"/>
      <a:buChar char="•"/>
      <a:defRPr lang="en-US" sz="800" kern="1200" dirty="0">
        <a:solidFill>
          <a:schemeClr val="tx1"/>
        </a:solidFill>
        <a:effectLst/>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9.xml"/><Relationship Id="rId5" Type="http://schemas.openxmlformats.org/officeDocument/2006/relationships/image" Target="../media/image10.png"/><Relationship Id="rId4" Type="http://schemas.openxmlformats.org/officeDocument/2006/relationships/image" Target="../media/image2.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30.xml"/><Relationship Id="rId5" Type="http://schemas.openxmlformats.org/officeDocument/2006/relationships/image" Target="../media/image10.png"/><Relationship Id="rId4" Type="http://schemas.openxmlformats.org/officeDocument/2006/relationships/image" Target="../media/image2.emf"/></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43.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44.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45.xml"/><Relationship Id="rId4" Type="http://schemas.openxmlformats.org/officeDocument/2006/relationships/image" Target="../media/image2.e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46.xml"/><Relationship Id="rId4" Type="http://schemas.openxmlformats.org/officeDocument/2006/relationships/image" Target="../media/image2.e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47.xml"/><Relationship Id="rId4" Type="http://schemas.openxmlformats.org/officeDocument/2006/relationships/image" Target="../media/image2.emf"/></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8.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9.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0.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1.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2.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3.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4.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5.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6.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7.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9.xml"/><Relationship Id="rId4" Type="http://schemas.openxmlformats.org/officeDocument/2006/relationships/image" Target="../media/image2.emf"/></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60.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1.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2.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3.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descr="A close - up of a computer screen&#10;&#10;Description automatically generated with low confidence">
            <a:extLst>
              <a:ext uri="{FF2B5EF4-FFF2-40B4-BE49-F238E27FC236}">
                <a16:creationId xmlns:a16="http://schemas.microsoft.com/office/drawing/2014/main" id="{384FC66A-6C9E-44C7-93BB-51CB900DEA20}"/>
              </a:ext>
            </a:extLst>
          </p:cNvPr>
          <p:cNvPicPr>
            <a:picLocks noChangeAspect="1"/>
          </p:cNvPicPr>
          <p:nvPr userDrawn="1"/>
        </p:nvPicPr>
        <p:blipFill rotWithShape="1">
          <a:blip r:embed="rId3"/>
          <a:srcRect l="1" r="296"/>
          <a:stretch/>
        </p:blipFill>
        <p:spPr bwMode="gray">
          <a:xfrm>
            <a:off x="3624659" y="-5670"/>
            <a:ext cx="8564166" cy="6221818"/>
          </a:xfrm>
          <a:prstGeom prst="rect">
            <a:avLst/>
          </a:prstGeom>
        </p:spPr>
      </p:pic>
      <p:sp>
        <p:nvSpPr>
          <p:cNvPr id="49" name="Title 1"/>
          <p:cNvSpPr>
            <a:spLocks noGrp="1"/>
          </p:cNvSpPr>
          <p:nvPr userDrawn="1">
            <p:ph type="ctrTitle"/>
          </p:nvPr>
        </p:nvSpPr>
        <p:spPr bwMode="gray">
          <a:xfrm>
            <a:off x="448056" y="923544"/>
            <a:ext cx="4233672" cy="1901952"/>
          </a:xfrm>
        </p:spPr>
        <p:txBody>
          <a:bodyPr vert="horz" lIns="0" tIns="0" rIns="0" bIns="0" rtlCol="0" anchor="t" anchorCtr="0">
            <a:noAutofit/>
          </a:bodyPr>
          <a:lstStyle>
            <a:lvl1pPr>
              <a:spcBef>
                <a:spcPts val="0"/>
              </a:spcBef>
              <a:defRPr lang="en-US" sz="3400" dirty="0">
                <a:solidFill>
                  <a:schemeClr val="tx1"/>
                </a:solidFill>
                <a:latin typeface="+mj-lt"/>
              </a:defRPr>
            </a:lvl1pPr>
          </a:lstStyle>
          <a:p>
            <a:pPr lvl="0"/>
            <a:r>
              <a:rPr lang="en-US" dirty="0"/>
              <a:t>Click to edit Master title style</a:t>
            </a:r>
          </a:p>
        </p:txBody>
      </p:sp>
      <p:sp>
        <p:nvSpPr>
          <p:cNvPr id="6" name="Text Placeholder 5"/>
          <p:cNvSpPr>
            <a:spLocks noGrp="1"/>
          </p:cNvSpPr>
          <p:nvPr userDrawn="1">
            <p:ph type="body" sz="quarter" idx="10"/>
          </p:nvPr>
        </p:nvSpPr>
        <p:spPr bwMode="gray">
          <a:xfrm>
            <a:off x="448056" y="3849624"/>
            <a:ext cx="4233672" cy="905256"/>
          </a:xfrm>
        </p:spPr>
        <p:txBody>
          <a:bodyPr lIns="0" tIns="0" rIns="0" bIns="0" anchor="b" anchorCtr="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3" name="Text Placeholder 2"/>
          <p:cNvSpPr>
            <a:spLocks noGrp="1"/>
          </p:cNvSpPr>
          <p:nvPr userDrawn="1">
            <p:ph type="body" sz="quarter" idx="11"/>
          </p:nvPr>
        </p:nvSpPr>
        <p:spPr bwMode="gray">
          <a:xfrm>
            <a:off x="448056" y="4974336"/>
            <a:ext cx="4233672" cy="438150"/>
          </a:xfrm>
        </p:spPr>
        <p:txBody>
          <a:bodyPr lIns="0" tIns="0" rIns="0" bIns="0" anchor="t" anchorCtr="0"/>
          <a:lstStyle>
            <a:lvl1pPr marL="0" indent="0">
              <a:spcBef>
                <a:spcPts val="300"/>
              </a:spcBef>
              <a:buNone/>
              <a:defRPr sz="1200">
                <a:solidFill>
                  <a:schemeClr val="tx1"/>
                </a:solidFill>
              </a:defRPr>
            </a:lvl1pPr>
          </a:lstStyle>
          <a:p>
            <a:pPr lvl="0"/>
            <a:r>
              <a:rPr lang="en-US"/>
              <a:t>Click to edit Master text styles</a:t>
            </a:r>
          </a:p>
        </p:txBody>
      </p:sp>
      <p:grpSp>
        <p:nvGrpSpPr>
          <p:cNvPr id="51" name="Group 50">
            <a:extLst>
              <a:ext uri="{FF2B5EF4-FFF2-40B4-BE49-F238E27FC236}">
                <a16:creationId xmlns:a16="http://schemas.microsoft.com/office/drawing/2014/main" id="{6FF36B01-A49B-4A9E-B276-D60D83410796}"/>
              </a:ext>
            </a:extLst>
          </p:cNvPr>
          <p:cNvGrpSpPr/>
          <p:nvPr userDrawn="1"/>
        </p:nvGrpSpPr>
        <p:grpSpPr bwMode="gray">
          <a:xfrm>
            <a:off x="446798" y="591197"/>
            <a:ext cx="587631" cy="45600"/>
            <a:chOff x="616542" y="591197"/>
            <a:chExt cx="587631" cy="45600"/>
          </a:xfrm>
        </p:grpSpPr>
        <p:sp>
          <p:nvSpPr>
            <p:cNvPr id="52" name="Google Shape;17;p2">
              <a:extLst>
                <a:ext uri="{FF2B5EF4-FFF2-40B4-BE49-F238E27FC236}">
                  <a16:creationId xmlns:a16="http://schemas.microsoft.com/office/drawing/2014/main" id="{5D3302A1-E9DC-4838-989A-68413E86B02A}"/>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53" name="Google Shape;18;p2">
              <a:extLst>
                <a:ext uri="{FF2B5EF4-FFF2-40B4-BE49-F238E27FC236}">
                  <a16:creationId xmlns:a16="http://schemas.microsoft.com/office/drawing/2014/main" id="{B5D84995-F3EE-4DC3-A8E3-F8254A23326B}"/>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pic>
        <p:nvPicPr>
          <p:cNvPr id="18" name="Google Shape;53;p7">
            <a:extLst>
              <a:ext uri="{FF2B5EF4-FFF2-40B4-BE49-F238E27FC236}">
                <a16:creationId xmlns:a16="http://schemas.microsoft.com/office/drawing/2014/main" id="{027D8D3E-3E1B-44CE-9DB9-C5AB88279BC3}"/>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spTree>
    <p:custDataLst>
      <p:tags r:id="rId1"/>
    </p:custDataLst>
    <p:extLst>
      <p:ext uri="{BB962C8B-B14F-4D97-AF65-F5344CB8AC3E}">
        <p14:creationId xmlns:p14="http://schemas.microsoft.com/office/powerpoint/2010/main" val="2592081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6" y="236829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8" name="Content Placeholder 2">
            <a:extLst>
              <a:ext uri="{FF2B5EF4-FFF2-40B4-BE49-F238E27FC236}">
                <a16:creationId xmlns:a16="http://schemas.microsoft.com/office/drawing/2014/main" id="{2264FB57-BAFB-4669-B9D9-AAA93D307B4A}"/>
              </a:ext>
            </a:extLst>
          </p:cNvPr>
          <p:cNvSpPr>
            <a:spLocks noGrp="1"/>
          </p:cNvSpPr>
          <p:nvPr>
            <p:ph idx="20"/>
          </p:nvPr>
        </p:nvSpPr>
        <p:spPr bwMode="gray">
          <a:xfrm>
            <a:off x="448056" y="447141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D80B37F4-BA1F-4599-9BF4-169E2382E79A}"/>
              </a:ext>
            </a:extLst>
          </p:cNvPr>
          <p:cNvSpPr>
            <a:spLocks noGrp="1"/>
          </p:cNvSpPr>
          <p:nvPr>
            <p:ph type="body" sz="quarter" idx="21"/>
          </p:nvPr>
        </p:nvSpPr>
        <p:spPr bwMode="gray">
          <a:xfrm>
            <a:off x="448055" y="391363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2962070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6" y="236829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8" name="Content Placeholder 2">
            <a:extLst>
              <a:ext uri="{FF2B5EF4-FFF2-40B4-BE49-F238E27FC236}">
                <a16:creationId xmlns:a16="http://schemas.microsoft.com/office/drawing/2014/main" id="{2A8F3BDE-5536-412E-9331-650A7E2E8AB3}"/>
              </a:ext>
            </a:extLst>
          </p:cNvPr>
          <p:cNvSpPr>
            <a:spLocks noGrp="1"/>
          </p:cNvSpPr>
          <p:nvPr>
            <p:ph idx="20"/>
          </p:nvPr>
        </p:nvSpPr>
        <p:spPr bwMode="gray">
          <a:xfrm>
            <a:off x="448056" y="447141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6466D6BA-4968-4105-B0D7-E7BD687A8068}"/>
              </a:ext>
            </a:extLst>
          </p:cNvPr>
          <p:cNvSpPr>
            <a:spLocks noGrp="1"/>
          </p:cNvSpPr>
          <p:nvPr>
            <p:ph type="body" sz="quarter" idx="21"/>
          </p:nvPr>
        </p:nvSpPr>
        <p:spPr bwMode="gray">
          <a:xfrm>
            <a:off x="448055" y="391402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20" name="Content Placeholder 2">
            <a:extLst>
              <a:ext uri="{FF2B5EF4-FFF2-40B4-BE49-F238E27FC236}">
                <a16:creationId xmlns:a16="http://schemas.microsoft.com/office/drawing/2014/main" id="{870E3D72-4322-4600-80EE-32F1EA906711}"/>
              </a:ext>
            </a:extLst>
          </p:cNvPr>
          <p:cNvSpPr>
            <a:spLocks noGrp="1"/>
          </p:cNvSpPr>
          <p:nvPr>
            <p:ph idx="22"/>
          </p:nvPr>
        </p:nvSpPr>
        <p:spPr bwMode="gray">
          <a:xfrm>
            <a:off x="6262957" y="447141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a:extLst>
              <a:ext uri="{FF2B5EF4-FFF2-40B4-BE49-F238E27FC236}">
                <a16:creationId xmlns:a16="http://schemas.microsoft.com/office/drawing/2014/main" id="{CFA8F5A1-9096-48CF-8981-DA7C92908DC8}"/>
              </a:ext>
            </a:extLst>
          </p:cNvPr>
          <p:cNvSpPr>
            <a:spLocks noGrp="1"/>
          </p:cNvSpPr>
          <p:nvPr>
            <p:ph type="body" sz="quarter" idx="23"/>
          </p:nvPr>
        </p:nvSpPr>
        <p:spPr bwMode="gray">
          <a:xfrm>
            <a:off x="6262957" y="391402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66995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ld Statem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lIns="0" rIns="0"/>
          <a:lstStyle>
            <a:lvl1pPr marL="0" indent="0">
              <a:lnSpc>
                <a:spcPct val="110000"/>
              </a:lnSpc>
              <a:buNone/>
              <a:defRPr sz="3600"/>
            </a:lvl1pPr>
            <a:lvl2pPr marL="461963" indent="-233363">
              <a:defRPr sz="3200"/>
            </a:lvl2pPr>
            <a:lvl3pPr marL="738188" indent="-225425">
              <a:defRPr sz="2800"/>
            </a:lvl3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3531706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old Statement Blue">
    <p:bg>
      <p:bgPr>
        <a:solidFill>
          <a:srgbClr val="00004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48055" y="1801368"/>
            <a:ext cx="11292840" cy="3950208"/>
          </a:xfrm>
        </p:spPr>
        <p:txBody>
          <a:bodyPr lIns="0" rIns="0"/>
          <a:lstStyle>
            <a:lvl1pPr marL="0" indent="0">
              <a:lnSpc>
                <a:spcPct val="110000"/>
              </a:lnSpc>
              <a:buNone/>
              <a:defRPr sz="3600">
                <a:solidFill>
                  <a:schemeClr val="bg1"/>
                </a:solidFill>
              </a:defRPr>
            </a:lvl1pPr>
            <a:lvl2pPr marL="461963" indent="-233363">
              <a:defRPr sz="3200">
                <a:solidFill>
                  <a:schemeClr val="bg1"/>
                </a:solidFill>
              </a:defRPr>
            </a:lvl2pPr>
            <a:lvl3pPr marL="738188" indent="-225425">
              <a:defRPr sz="2800">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bwMode="auto"/>
        <p:txBody>
          <a:bodyPr/>
          <a:lstStyle>
            <a:lvl1pPr>
              <a:defRPr>
                <a:solidFill>
                  <a:schemeClr val="bg1"/>
                </a:solidFill>
              </a:defRPr>
            </a:lvl1pPr>
          </a:lstStyle>
          <a:p>
            <a:r>
              <a:rPr lang="en-US"/>
              <a:t>Click to edit Master title style</a:t>
            </a:r>
            <a:endParaRPr lang="en-US" dirty="0"/>
          </a:p>
        </p:txBody>
      </p:sp>
      <p:grpSp>
        <p:nvGrpSpPr>
          <p:cNvPr id="5" name="Group 4">
            <a:extLst>
              <a:ext uri="{FF2B5EF4-FFF2-40B4-BE49-F238E27FC236}">
                <a16:creationId xmlns:a16="http://schemas.microsoft.com/office/drawing/2014/main" id="{F4F9877C-A82F-4B6B-BD9C-066CF647CE7A}"/>
              </a:ext>
            </a:extLst>
          </p:cNvPr>
          <p:cNvGrpSpPr/>
          <p:nvPr userDrawn="1"/>
        </p:nvGrpSpPr>
        <p:grpSpPr bwMode="black">
          <a:xfrm>
            <a:off x="446798" y="326296"/>
            <a:ext cx="587631" cy="45600"/>
            <a:chOff x="616542" y="591197"/>
            <a:chExt cx="587631" cy="45600"/>
          </a:xfrm>
          <a:solidFill>
            <a:schemeClr val="bg1"/>
          </a:solidFill>
        </p:grpSpPr>
        <p:sp>
          <p:nvSpPr>
            <p:cNvPr id="6" name="Google Shape;17;p2">
              <a:extLst>
                <a:ext uri="{FF2B5EF4-FFF2-40B4-BE49-F238E27FC236}">
                  <a16:creationId xmlns:a16="http://schemas.microsoft.com/office/drawing/2014/main" id="{E37A9FAD-22CF-483D-BFEE-A660FD0A10AC}"/>
                </a:ext>
              </a:extLst>
            </p:cNvPr>
            <p:cNvSpPr/>
            <p:nvPr userDrawn="1"/>
          </p:nvSpPr>
          <p:spPr bwMode="black">
            <a:xfrm>
              <a:off x="616542"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7" name="Google Shape;18;p2">
              <a:extLst>
                <a:ext uri="{FF2B5EF4-FFF2-40B4-BE49-F238E27FC236}">
                  <a16:creationId xmlns:a16="http://schemas.microsoft.com/office/drawing/2014/main" id="{03F89CAE-CCC7-471C-BADA-2585024AD7C1}"/>
                </a:ext>
              </a:extLst>
            </p:cNvPr>
            <p:cNvSpPr/>
            <p:nvPr userDrawn="1"/>
          </p:nvSpPr>
          <p:spPr bwMode="black">
            <a:xfrm>
              <a:off x="910250"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11" name="Slide Number Placeholder 5">
            <a:extLst>
              <a:ext uri="{FF2B5EF4-FFF2-40B4-BE49-F238E27FC236}">
                <a16:creationId xmlns:a16="http://schemas.microsoft.com/office/drawing/2014/main" id="{3904B2BB-C8F1-419C-B295-DA30917AB874}"/>
              </a:ext>
            </a:extLst>
          </p:cNvPr>
          <p:cNvSpPr txBox="1">
            <a:spLocks/>
          </p:cNvSpPr>
          <p:nvPr userDrawn="1"/>
        </p:nvSpPr>
        <p:spPr bwMode="auto">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chemeClr val="bg1"/>
                </a:solidFill>
                <a:latin typeface="+mn-lt"/>
              </a:rPr>
              <a:pPr/>
              <a:t>‹#›</a:t>
            </a:fld>
            <a:endParaRPr lang="en-US" sz="800" dirty="0">
              <a:solidFill>
                <a:schemeClr val="bg1"/>
              </a:solidFill>
              <a:latin typeface="+mn-lt"/>
            </a:endParaRPr>
          </a:p>
        </p:txBody>
      </p:sp>
      <p:sp>
        <p:nvSpPr>
          <p:cNvPr id="12" name="Google Shape;52;p7">
            <a:extLst>
              <a:ext uri="{FF2B5EF4-FFF2-40B4-BE49-F238E27FC236}">
                <a16:creationId xmlns:a16="http://schemas.microsoft.com/office/drawing/2014/main" id="{00AEBF66-5FB7-44F3-9514-9E7517B063CF}"/>
              </a:ext>
            </a:extLst>
          </p:cNvPr>
          <p:cNvSpPr txBox="1"/>
          <p:nvPr userDrawn="1"/>
        </p:nvSpPr>
        <p:spPr bwMode="auto">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chemeClr val="bg1"/>
                </a:solidFill>
              </a:rPr>
              <a:t>Confidential</a:t>
            </a:r>
            <a:endParaRPr sz="8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7A1B51F1-2438-4BA2-9050-3712AC9928B4}"/>
              </a:ext>
            </a:extLst>
          </p:cNvPr>
          <p:cNvPicPr>
            <a:picLocks noChangeAspect="1"/>
          </p:cNvPicPr>
          <p:nvPr userDrawn="1"/>
        </p:nvPicPr>
        <p:blipFill>
          <a:blip r:embed="rId3"/>
          <a:stretch>
            <a:fillRect/>
          </a:stretch>
        </p:blipFill>
        <p:spPr bwMode="invGray">
          <a:xfrm>
            <a:off x="446798" y="6343569"/>
            <a:ext cx="556276" cy="374904"/>
          </a:xfrm>
          <a:prstGeom prst="rect">
            <a:avLst/>
          </a:prstGeom>
        </p:spPr>
      </p:pic>
      <p:sp>
        <p:nvSpPr>
          <p:cNvPr id="15" name="Text Placeholder 3">
            <a:extLst>
              <a:ext uri="{FF2B5EF4-FFF2-40B4-BE49-F238E27FC236}">
                <a16:creationId xmlns:a16="http://schemas.microsoft.com/office/drawing/2014/main" id="{4CF28935-A22C-46B0-A36A-0299D5B32774}"/>
              </a:ext>
            </a:extLst>
          </p:cNvPr>
          <p:cNvSpPr txBox="1">
            <a:spLocks/>
          </p:cNvSpPr>
          <p:nvPr userDrawn="1"/>
        </p:nvSpPr>
        <p:spPr bwMode="auto">
          <a:xfrm>
            <a:off x="1369941" y="6303596"/>
            <a:ext cx="4572000"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1" dirty="0">
                <a:solidFill>
                  <a:schemeClr val="bg1"/>
                </a:solidFill>
              </a:rPr>
              <a:t>Business Group</a:t>
            </a:r>
            <a:r>
              <a:rPr lang="en-US" sz="800" b="0" dirty="0">
                <a:solidFill>
                  <a:schemeClr val="bg1"/>
                </a:solidFill>
              </a:rPr>
              <a:t>  Business Subgroup</a:t>
            </a:r>
          </a:p>
        </p:txBody>
      </p:sp>
    </p:spTree>
    <p:custDataLst>
      <p:tags r:id="rId1"/>
    </p:custDataLst>
    <p:extLst>
      <p:ext uri="{BB962C8B-B14F-4D97-AF65-F5344CB8AC3E}">
        <p14:creationId xmlns:p14="http://schemas.microsoft.com/office/powerpoint/2010/main" val="409257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bg bwMode="gray">
      <p:bgPr>
        <a:solidFill>
          <a:schemeClr val="bg1">
            <a:lumMod val="95000"/>
          </a:schemeClr>
        </a:solidFill>
        <a:effectLst/>
      </p:bgPr>
    </p:bg>
    <p:spTree>
      <p:nvGrpSpPr>
        <p:cNvPr id="1" name=""/>
        <p:cNvGrpSpPr/>
        <p:nvPr/>
      </p:nvGrpSpPr>
      <p:grpSpPr>
        <a:xfrm>
          <a:off x="0" y="0"/>
          <a:ext cx="0" cy="0"/>
          <a:chOff x="0" y="0"/>
          <a:chExt cx="0" cy="0"/>
        </a:xfrm>
      </p:grpSpPr>
      <p:sp>
        <p:nvSpPr>
          <p:cNvPr id="49" name="Title 1"/>
          <p:cNvSpPr>
            <a:spLocks noGrp="1"/>
          </p:cNvSpPr>
          <p:nvPr userDrawn="1">
            <p:ph type="ctrTitle"/>
          </p:nvPr>
        </p:nvSpPr>
        <p:spPr bwMode="gray">
          <a:xfrm>
            <a:off x="448056" y="923544"/>
            <a:ext cx="4233672" cy="1901952"/>
          </a:xfrm>
        </p:spPr>
        <p:txBody>
          <a:bodyPr vert="horz" lIns="0" tIns="0" rIns="0" bIns="0" rtlCol="0" anchor="t" anchorCtr="0">
            <a:noAutofit/>
          </a:bodyPr>
          <a:lstStyle>
            <a:lvl1pPr>
              <a:spcBef>
                <a:spcPts val="0"/>
              </a:spcBef>
              <a:defRPr lang="en-US" sz="3400" dirty="0">
                <a:solidFill>
                  <a:schemeClr val="tx1"/>
                </a:solidFill>
                <a:latin typeface="+mj-lt"/>
              </a:defRPr>
            </a:lvl1pPr>
          </a:lstStyle>
          <a:p>
            <a:pPr lvl="0"/>
            <a:r>
              <a:rPr lang="en-US" altLang="zh-CN"/>
              <a:t>Click to edit Master title style</a:t>
            </a:r>
            <a:endParaRPr lang="en-US" dirty="0"/>
          </a:p>
        </p:txBody>
      </p:sp>
      <p:sp>
        <p:nvSpPr>
          <p:cNvPr id="6" name="Text Placeholder 5"/>
          <p:cNvSpPr>
            <a:spLocks noGrp="1"/>
          </p:cNvSpPr>
          <p:nvPr userDrawn="1">
            <p:ph type="body" sz="quarter" idx="10"/>
          </p:nvPr>
        </p:nvSpPr>
        <p:spPr bwMode="gray">
          <a:xfrm>
            <a:off x="448056" y="3849624"/>
            <a:ext cx="4233672" cy="905256"/>
          </a:xfrm>
        </p:spPr>
        <p:txBody>
          <a:bodyPr lIns="0" tIns="0" rIns="0" bIns="0" anchor="b" anchorCtr="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ltLang="zh-CN"/>
              <a:t>Click to edit Master text styles</a:t>
            </a:r>
          </a:p>
        </p:txBody>
      </p:sp>
      <p:sp>
        <p:nvSpPr>
          <p:cNvPr id="3" name="Text Placeholder 2"/>
          <p:cNvSpPr>
            <a:spLocks noGrp="1"/>
          </p:cNvSpPr>
          <p:nvPr userDrawn="1">
            <p:ph type="body" sz="quarter" idx="11"/>
          </p:nvPr>
        </p:nvSpPr>
        <p:spPr bwMode="gray">
          <a:xfrm>
            <a:off x="448056" y="4974336"/>
            <a:ext cx="4233672" cy="438150"/>
          </a:xfrm>
        </p:spPr>
        <p:txBody>
          <a:bodyPr lIns="0" tIns="0" rIns="0" bIns="0" anchor="t" anchorCtr="0"/>
          <a:lstStyle>
            <a:lvl1pPr marL="0" indent="0">
              <a:spcBef>
                <a:spcPts val="300"/>
              </a:spcBef>
              <a:buNone/>
              <a:defRPr sz="1200">
                <a:solidFill>
                  <a:schemeClr val="tx1"/>
                </a:solidFill>
              </a:defRPr>
            </a:lvl1pPr>
          </a:lstStyle>
          <a:p>
            <a:pPr lvl="0"/>
            <a:r>
              <a:rPr lang="en-US" altLang="zh-CN"/>
              <a:t>Click to edit Master text styles</a:t>
            </a:r>
          </a:p>
        </p:txBody>
      </p:sp>
      <p:grpSp>
        <p:nvGrpSpPr>
          <p:cNvPr id="51" name="Group 50">
            <a:extLst>
              <a:ext uri="{FF2B5EF4-FFF2-40B4-BE49-F238E27FC236}">
                <a16:creationId xmlns:a16="http://schemas.microsoft.com/office/drawing/2014/main" id="{6FF36B01-A49B-4A9E-B276-D60D83410796}"/>
              </a:ext>
            </a:extLst>
          </p:cNvPr>
          <p:cNvGrpSpPr/>
          <p:nvPr userDrawn="1"/>
        </p:nvGrpSpPr>
        <p:grpSpPr bwMode="gray">
          <a:xfrm>
            <a:off x="446798" y="591197"/>
            <a:ext cx="587631" cy="45600"/>
            <a:chOff x="616542" y="591197"/>
            <a:chExt cx="587631" cy="45600"/>
          </a:xfrm>
        </p:grpSpPr>
        <p:sp>
          <p:nvSpPr>
            <p:cNvPr id="52" name="Google Shape;17;p2">
              <a:extLst>
                <a:ext uri="{FF2B5EF4-FFF2-40B4-BE49-F238E27FC236}">
                  <a16:creationId xmlns:a16="http://schemas.microsoft.com/office/drawing/2014/main" id="{5D3302A1-E9DC-4838-989A-68413E86B02A}"/>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53" name="Google Shape;18;p2">
              <a:extLst>
                <a:ext uri="{FF2B5EF4-FFF2-40B4-BE49-F238E27FC236}">
                  <a16:creationId xmlns:a16="http://schemas.microsoft.com/office/drawing/2014/main" id="{B5D84995-F3EE-4DC3-A8E3-F8254A23326B}"/>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56" name="Google Shape;52;p7">
            <a:extLst>
              <a:ext uri="{FF2B5EF4-FFF2-40B4-BE49-F238E27FC236}">
                <a16:creationId xmlns:a16="http://schemas.microsoft.com/office/drawing/2014/main" id="{AFCE843F-1B48-4C3C-93F6-0D539F7C7FBC}"/>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pic>
        <p:nvPicPr>
          <p:cNvPr id="58" name="Google Shape;53;p7">
            <a:extLst>
              <a:ext uri="{FF2B5EF4-FFF2-40B4-BE49-F238E27FC236}">
                <a16:creationId xmlns:a16="http://schemas.microsoft.com/office/drawing/2014/main" id="{CB49B02A-070A-482A-AACD-303DFF77F18F}"/>
              </a:ext>
            </a:extLst>
          </p:cNvPr>
          <p:cNvPicPr preferRelativeResize="0">
            <a:picLocks noChangeAspect="1"/>
          </p:cNvPicPr>
          <p:nvPr userDrawn="1"/>
        </p:nvPicPr>
        <p:blipFill>
          <a:blip r:embed="rId3"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pic>
        <p:nvPicPr>
          <p:cNvPr id="14" name="Picture 13" descr="A close - up of a computer screen&#10;&#10;Description automatically generated with low confidence">
            <a:extLst>
              <a:ext uri="{FF2B5EF4-FFF2-40B4-BE49-F238E27FC236}">
                <a16:creationId xmlns:a16="http://schemas.microsoft.com/office/drawing/2014/main" id="{92219F77-A253-4F0D-B94E-C1245A053D26}"/>
              </a:ext>
            </a:extLst>
          </p:cNvPr>
          <p:cNvPicPr>
            <a:picLocks noChangeAspect="1"/>
          </p:cNvPicPr>
          <p:nvPr userDrawn="1"/>
        </p:nvPicPr>
        <p:blipFill rotWithShape="1">
          <a:blip r:embed="rId4"/>
          <a:srcRect l="1" r="296"/>
          <a:stretch/>
        </p:blipFill>
        <p:spPr bwMode="gray">
          <a:xfrm>
            <a:off x="3624659" y="-5670"/>
            <a:ext cx="8564166" cy="6221818"/>
          </a:xfrm>
          <a:prstGeom prst="rect">
            <a:avLst/>
          </a:prstGeom>
        </p:spPr>
      </p:pic>
    </p:spTree>
    <p:custDataLst>
      <p:tags r:id="rId1"/>
    </p:custDataLst>
    <p:extLst>
      <p:ext uri="{BB962C8B-B14F-4D97-AF65-F5344CB8AC3E}">
        <p14:creationId xmlns:p14="http://schemas.microsoft.com/office/powerpoint/2010/main" val="3251514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0" y="0"/>
            <a:ext cx="12188825" cy="6856214"/>
          </a:xfrm>
          <a:prstGeom prst="rect">
            <a:avLst/>
          </a:prstGeom>
        </p:spPr>
      </p:pic>
      <p:sp>
        <p:nvSpPr>
          <p:cNvPr id="5" name="Text Placeholder 4"/>
          <p:cNvSpPr>
            <a:spLocks noGrp="1"/>
          </p:cNvSpPr>
          <p:nvPr>
            <p:ph type="body" sz="quarter" idx="10"/>
          </p:nvPr>
        </p:nvSpPr>
        <p:spPr bwMode="gray">
          <a:xfrm>
            <a:off x="448056" y="4215384"/>
            <a:ext cx="4233672"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dirty="0"/>
              <a:t>Click to edit Master text styles</a:t>
            </a:r>
          </a:p>
        </p:txBody>
      </p:sp>
      <p:sp>
        <p:nvSpPr>
          <p:cNvPr id="2" name="Title 1"/>
          <p:cNvSpPr>
            <a:spLocks noGrp="1"/>
          </p:cNvSpPr>
          <p:nvPr>
            <p:ph type="ctrTitle"/>
          </p:nvPr>
        </p:nvSpPr>
        <p:spPr bwMode="gray">
          <a:xfrm>
            <a:off x="448056" y="2560320"/>
            <a:ext cx="4233672" cy="1508760"/>
          </a:xfrm>
        </p:spPr>
        <p:txBody>
          <a:bodyPr vert="horz" lIns="0" tIns="0" rIns="0" bIns="0" rtlCol="0" anchor="b" anchorCtr="0">
            <a:noAutofit/>
          </a:bodyPr>
          <a:lstStyle>
            <a:lvl1pPr>
              <a:defRPr lang="en-US" sz="2800" b="0" dirty="0">
                <a:solidFill>
                  <a:schemeClr val="tx1"/>
                </a:solidFill>
              </a:defRPr>
            </a:lvl1pPr>
          </a:lstStyle>
          <a:p>
            <a:pPr lvl="0"/>
            <a:r>
              <a:rPr lang="en-US" dirty="0"/>
              <a:t>Click to edit Master title style</a:t>
            </a:r>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sp>
        <p:nvSpPr>
          <p:cNvPr id="17" name="Text Placeholder 3">
            <a:extLst>
              <a:ext uri="{FF2B5EF4-FFF2-40B4-BE49-F238E27FC236}">
                <a16:creationId xmlns:a16="http://schemas.microsoft.com/office/drawing/2014/main" id="{04845736-D04A-403B-91D8-1E0D2B06470D}"/>
              </a:ext>
            </a:extLst>
          </p:cNvPr>
          <p:cNvSpPr txBox="1">
            <a:spLocks/>
          </p:cNvSpPr>
          <p:nvPr userDrawn="1"/>
        </p:nvSpPr>
        <p:spPr bwMode="gray">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pic>
        <p:nvPicPr>
          <p:cNvPr id="18" name="Google Shape;53;p7">
            <a:extLst>
              <a:ext uri="{FF2B5EF4-FFF2-40B4-BE49-F238E27FC236}">
                <a16:creationId xmlns:a16="http://schemas.microsoft.com/office/drawing/2014/main" id="{AE9B8564-33AD-43D9-8814-CBF6E6E5C3FE}"/>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spTree>
    <p:custDataLst>
      <p:tags r:id="rId1"/>
    </p:custDataLst>
    <p:extLst>
      <p:ext uri="{BB962C8B-B14F-4D97-AF65-F5344CB8AC3E}">
        <p14:creationId xmlns:p14="http://schemas.microsoft.com/office/powerpoint/2010/main" val="570695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6" name="Picture Placeholder 6" descr="Shape&#10;&#10;Description automatically generated with medium confidence">
            <a:extLst>
              <a:ext uri="{FF2B5EF4-FFF2-40B4-BE49-F238E27FC236}">
                <a16:creationId xmlns:a16="http://schemas.microsoft.com/office/drawing/2014/main" id="{2FE4E73C-C3EC-4AA0-9519-A785F873B188}"/>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gray">
          <a:xfrm>
            <a:off x="0" y="-1"/>
            <a:ext cx="12188825" cy="6216151"/>
          </a:xfrm>
          <a:prstGeom prst="rect">
            <a:avLst/>
          </a:prstGeom>
        </p:spPr>
      </p:pic>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sp>
        <p:nvSpPr>
          <p:cNvPr id="17" name="Title Placeholder 1">
            <a:extLst>
              <a:ext uri="{FF2B5EF4-FFF2-40B4-BE49-F238E27FC236}">
                <a16:creationId xmlns:a16="http://schemas.microsoft.com/office/drawing/2014/main" id="{E18A9D45-37BB-490B-9359-46E4D1C1F80D}"/>
              </a:ext>
            </a:extLst>
          </p:cNvPr>
          <p:cNvSpPr txBox="1">
            <a:spLocks/>
          </p:cNvSpPr>
          <p:nvPr userDrawn="1"/>
        </p:nvSpPr>
        <p:spPr bwMode="gray">
          <a:xfrm>
            <a:off x="446798" y="484632"/>
            <a:ext cx="4938934" cy="850392"/>
          </a:xfrm>
          <a:prstGeom prst="rect">
            <a:avLst/>
          </a:prstGeom>
        </p:spPr>
        <p:txBody>
          <a:bodyPr vert="horz" lIns="0" tIns="45720" rIns="0" bIns="45720" rtlCol="0" anchor="t" anchorCtr="0">
            <a:noAutofit/>
          </a:bodyPr>
          <a:lst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a:lstStyle>
          <a:p>
            <a:r>
              <a:rPr lang="en-US" dirty="0"/>
              <a:t>Click to edit Master title style</a:t>
            </a:r>
          </a:p>
        </p:txBody>
      </p:sp>
      <p:grpSp>
        <p:nvGrpSpPr>
          <p:cNvPr id="18" name="Group 11">
            <a:extLst>
              <a:ext uri="{FF2B5EF4-FFF2-40B4-BE49-F238E27FC236}">
                <a16:creationId xmlns:a16="http://schemas.microsoft.com/office/drawing/2014/main" id="{5F8721BE-DAD7-40DC-85E4-148A1F178BFF}"/>
              </a:ext>
            </a:extLst>
          </p:cNvPr>
          <p:cNvGrpSpPr/>
          <p:nvPr userDrawn="1"/>
        </p:nvGrpSpPr>
        <p:grpSpPr bwMode="gray">
          <a:xfrm>
            <a:off x="446798" y="326296"/>
            <a:ext cx="587631" cy="45600"/>
            <a:chOff x="616542" y="591197"/>
            <a:chExt cx="587631" cy="45600"/>
          </a:xfrm>
        </p:grpSpPr>
        <p:sp>
          <p:nvSpPr>
            <p:cNvPr id="19" name="Google Shape;17;p2">
              <a:extLst>
                <a:ext uri="{FF2B5EF4-FFF2-40B4-BE49-F238E27FC236}">
                  <a16:creationId xmlns:a16="http://schemas.microsoft.com/office/drawing/2014/main" id="{5EE065C3-33C2-4626-AFCB-9D36C7739416}"/>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20" name="Google Shape;18;p2">
              <a:extLst>
                <a:ext uri="{FF2B5EF4-FFF2-40B4-BE49-F238E27FC236}">
                  <a16:creationId xmlns:a16="http://schemas.microsoft.com/office/drawing/2014/main" id="{3C141512-0CEC-4928-A789-9B9D36B87E5A}"/>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21" name="Text Placeholder 3">
            <a:extLst>
              <a:ext uri="{FF2B5EF4-FFF2-40B4-BE49-F238E27FC236}">
                <a16:creationId xmlns:a16="http://schemas.microsoft.com/office/drawing/2014/main" id="{1BFEB7F0-72DC-4ACD-8FDF-67771388EB0E}"/>
              </a:ext>
            </a:extLst>
          </p:cNvPr>
          <p:cNvSpPr txBox="1">
            <a:spLocks/>
          </p:cNvSpPr>
          <p:nvPr userDrawn="1"/>
        </p:nvSpPr>
        <p:spPr bwMode="gray">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pic>
        <p:nvPicPr>
          <p:cNvPr id="22" name="Google Shape;53;p7">
            <a:extLst>
              <a:ext uri="{FF2B5EF4-FFF2-40B4-BE49-F238E27FC236}">
                <a16:creationId xmlns:a16="http://schemas.microsoft.com/office/drawing/2014/main" id="{C663231A-A4C5-4889-8A00-F3EF3B8D4900}"/>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spTree>
    <p:custDataLst>
      <p:tags r:id="rId1"/>
    </p:custDataLst>
    <p:extLst>
      <p:ext uri="{BB962C8B-B14F-4D97-AF65-F5344CB8AC3E}">
        <p14:creationId xmlns:p14="http://schemas.microsoft.com/office/powerpoint/2010/main" val="2424002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6" name="Picture Placeholder 4">
            <a:extLst>
              <a:ext uri="{FF2B5EF4-FFF2-40B4-BE49-F238E27FC236}">
                <a16:creationId xmlns:a16="http://schemas.microsoft.com/office/drawing/2014/main" id="{0D3C5000-B4B9-4D7C-B9EB-DF2F0938876F}"/>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gray">
          <a:xfrm>
            <a:off x="0" y="0"/>
            <a:ext cx="12188825" cy="6858000"/>
          </a:xfrm>
          <a:prstGeom prst="rect">
            <a:avLst/>
          </a:prstGeom>
        </p:spPr>
      </p:pic>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grpSp>
        <p:nvGrpSpPr>
          <p:cNvPr id="17" name="Group 11">
            <a:extLst>
              <a:ext uri="{FF2B5EF4-FFF2-40B4-BE49-F238E27FC236}">
                <a16:creationId xmlns:a16="http://schemas.microsoft.com/office/drawing/2014/main" id="{2FB9EC16-F949-4757-81F4-F7673BDD2725}"/>
              </a:ext>
            </a:extLst>
          </p:cNvPr>
          <p:cNvGrpSpPr/>
          <p:nvPr userDrawn="1"/>
        </p:nvGrpSpPr>
        <p:grpSpPr bwMode="gray">
          <a:xfrm>
            <a:off x="446798" y="326296"/>
            <a:ext cx="587631" cy="45600"/>
            <a:chOff x="616542" y="591197"/>
            <a:chExt cx="587631" cy="45600"/>
          </a:xfrm>
        </p:grpSpPr>
        <p:sp>
          <p:nvSpPr>
            <p:cNvPr id="18" name="Google Shape;17;p2">
              <a:extLst>
                <a:ext uri="{FF2B5EF4-FFF2-40B4-BE49-F238E27FC236}">
                  <a16:creationId xmlns:a16="http://schemas.microsoft.com/office/drawing/2014/main" id="{49345AC5-571B-4796-BFE3-E479B91F48FD}"/>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9" name="Google Shape;18;p2">
              <a:extLst>
                <a:ext uri="{FF2B5EF4-FFF2-40B4-BE49-F238E27FC236}">
                  <a16:creationId xmlns:a16="http://schemas.microsoft.com/office/drawing/2014/main" id="{95374C36-BBC6-4967-81E5-19D1823ADE38}"/>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20" name="Title Placeholder 1">
            <a:extLst>
              <a:ext uri="{FF2B5EF4-FFF2-40B4-BE49-F238E27FC236}">
                <a16:creationId xmlns:a16="http://schemas.microsoft.com/office/drawing/2014/main" id="{0C4350B1-09D8-498F-A5AF-D57FD4C2AFC6}"/>
              </a:ext>
            </a:extLst>
          </p:cNvPr>
          <p:cNvSpPr txBox="1">
            <a:spLocks/>
          </p:cNvSpPr>
          <p:nvPr userDrawn="1"/>
        </p:nvSpPr>
        <p:spPr bwMode="gray">
          <a:xfrm>
            <a:off x="446798" y="484632"/>
            <a:ext cx="4938934" cy="850392"/>
          </a:xfrm>
          <a:prstGeom prst="rect">
            <a:avLst/>
          </a:prstGeom>
        </p:spPr>
        <p:txBody>
          <a:bodyPr vert="horz" lIns="0" tIns="45720" rIns="0" bIns="45720" rtlCol="0" anchor="t" anchorCtr="0">
            <a:noAutofit/>
          </a:bodyPr>
          <a:lst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a:lstStyle>
          <a:p>
            <a:r>
              <a:rPr lang="en-US" dirty="0"/>
              <a:t>Click to edit Master title style</a:t>
            </a:r>
          </a:p>
        </p:txBody>
      </p:sp>
      <p:sp>
        <p:nvSpPr>
          <p:cNvPr id="21" name="Text Placeholder 3">
            <a:extLst>
              <a:ext uri="{FF2B5EF4-FFF2-40B4-BE49-F238E27FC236}">
                <a16:creationId xmlns:a16="http://schemas.microsoft.com/office/drawing/2014/main" id="{29D79838-3804-4312-A137-A3404BDCD9D9}"/>
              </a:ext>
            </a:extLst>
          </p:cNvPr>
          <p:cNvSpPr txBox="1">
            <a:spLocks/>
          </p:cNvSpPr>
          <p:nvPr userDrawn="1"/>
        </p:nvSpPr>
        <p:spPr bwMode="gray">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pic>
        <p:nvPicPr>
          <p:cNvPr id="22" name="Google Shape;53;p7">
            <a:extLst>
              <a:ext uri="{FF2B5EF4-FFF2-40B4-BE49-F238E27FC236}">
                <a16:creationId xmlns:a16="http://schemas.microsoft.com/office/drawing/2014/main" id="{4FD8F08B-B79C-467C-A11A-DF2D48B8928E}"/>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spTree>
    <p:custDataLst>
      <p:tags r:id="rId1"/>
    </p:custDataLst>
    <p:extLst>
      <p:ext uri="{BB962C8B-B14F-4D97-AF65-F5344CB8AC3E}">
        <p14:creationId xmlns:p14="http://schemas.microsoft.com/office/powerpoint/2010/main" val="1555886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0" y="0"/>
            <a:ext cx="12188825" cy="6856214"/>
          </a:xfrm>
          <a:prstGeom prst="rect">
            <a:avLst/>
          </a:prstGeom>
        </p:spPr>
      </p:pic>
      <p:sp>
        <p:nvSpPr>
          <p:cNvPr id="5" name="Text Placeholder 4"/>
          <p:cNvSpPr>
            <a:spLocks noGrp="1"/>
          </p:cNvSpPr>
          <p:nvPr>
            <p:ph type="body" sz="quarter" idx="10"/>
          </p:nvPr>
        </p:nvSpPr>
        <p:spPr bwMode="gray">
          <a:xfrm>
            <a:off x="448056" y="4215384"/>
            <a:ext cx="4233672"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ltLang="zh-CN"/>
              <a:t>Click to edit Master text styles</a:t>
            </a:r>
          </a:p>
        </p:txBody>
      </p:sp>
      <p:sp>
        <p:nvSpPr>
          <p:cNvPr id="2" name="Title 1"/>
          <p:cNvSpPr>
            <a:spLocks noGrp="1"/>
          </p:cNvSpPr>
          <p:nvPr>
            <p:ph type="ctrTitle"/>
          </p:nvPr>
        </p:nvSpPr>
        <p:spPr bwMode="gray">
          <a:xfrm>
            <a:off x="448056" y="2560320"/>
            <a:ext cx="4233672" cy="1508760"/>
          </a:xfrm>
        </p:spPr>
        <p:txBody>
          <a:bodyPr vert="horz" lIns="0" tIns="0" rIns="0" bIns="0" rtlCol="0" anchor="b" anchorCtr="0">
            <a:noAutofit/>
          </a:bodyPr>
          <a:lstStyle>
            <a:lvl1pPr>
              <a:defRPr lang="en-US" sz="2800" b="0" dirty="0">
                <a:solidFill>
                  <a:schemeClr val="tx1"/>
                </a:solidFill>
              </a:defRPr>
            </a:lvl1pPr>
          </a:lstStyle>
          <a:p>
            <a:pPr lvl="0"/>
            <a:r>
              <a:rPr lang="en-US" altLang="zh-CN"/>
              <a:t>Click to edit Master title style</a:t>
            </a:r>
            <a:endParaRPr lang="en-US" dirty="0"/>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pic>
        <p:nvPicPr>
          <p:cNvPr id="19" name="Google Shape;53;p7">
            <a:extLst>
              <a:ext uri="{FF2B5EF4-FFF2-40B4-BE49-F238E27FC236}">
                <a16:creationId xmlns:a16="http://schemas.microsoft.com/office/drawing/2014/main" id="{BE63A6E2-6A45-48C5-AAB5-635C131502E0}"/>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sp>
        <p:nvSpPr>
          <p:cNvPr id="16" name="Text Placeholder 3">
            <a:extLst>
              <a:ext uri="{FF2B5EF4-FFF2-40B4-BE49-F238E27FC236}">
                <a16:creationId xmlns:a16="http://schemas.microsoft.com/office/drawing/2014/main" id="{773288A9-E236-4EC3-9C85-F698E18DFB67}"/>
              </a:ext>
            </a:extLst>
          </p:cNvPr>
          <p:cNvSpPr txBox="1">
            <a:spLocks/>
          </p:cNvSpPr>
          <p:nvPr userDrawn="1"/>
        </p:nvSpPr>
        <p:spPr bwMode="gray">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spTree>
    <p:custDataLst>
      <p:tags r:id="rId1"/>
    </p:custDataLst>
    <p:extLst>
      <p:ext uri="{BB962C8B-B14F-4D97-AF65-F5344CB8AC3E}">
        <p14:creationId xmlns:p14="http://schemas.microsoft.com/office/powerpoint/2010/main" val="1914639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old Statem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lIns="0" rIns="0"/>
          <a:lstStyle>
            <a:lvl1pPr marL="0" indent="0">
              <a:lnSpc>
                <a:spcPct val="110000"/>
              </a:lnSpc>
              <a:buNone/>
              <a:defRPr sz="3600"/>
            </a:lvl1pPr>
            <a:lvl2pPr marL="461963" indent="-233363">
              <a:defRPr sz="3200"/>
            </a:lvl2pPr>
            <a:lvl3pPr marL="738188" indent="-225425">
              <a:defRPr sz="2800"/>
            </a:lvl3pPr>
          </a:lstStyle>
          <a:p>
            <a:pPr lvl="0"/>
            <a:r>
              <a:rPr lang="en-US" altLang="zh-CN"/>
              <a:t>Click to edit Master text styles</a:t>
            </a:r>
          </a:p>
          <a:p>
            <a:pPr lvl="1"/>
            <a:r>
              <a:rPr lang="en-US" altLang="zh-CN"/>
              <a:t>Second level</a:t>
            </a:r>
          </a:p>
          <a:p>
            <a:pPr lvl="2"/>
            <a:r>
              <a:rPr lang="en-US" altLang="zh-CN"/>
              <a:t>Third level</a:t>
            </a:r>
          </a:p>
        </p:txBody>
      </p:sp>
      <p:sp>
        <p:nvSpPr>
          <p:cNvPr id="2" name="Title 1"/>
          <p:cNvSpPr>
            <a:spLocks noGrp="1"/>
          </p:cNvSpPr>
          <p:nvPr>
            <p:ph type="title"/>
          </p:nvPr>
        </p:nvSpPr>
        <p:spPr bwMode="gray"/>
        <p:txBody>
          <a:bodyPr/>
          <a:lstStyle/>
          <a:p>
            <a:r>
              <a:rPr lang="en-US" altLang="zh-CN"/>
              <a:t>Click to edit Master title style</a:t>
            </a:r>
            <a:endParaRPr lang="en-US"/>
          </a:p>
        </p:txBody>
      </p:sp>
    </p:spTree>
    <p:custDataLst>
      <p:tags r:id="rId1"/>
    </p:custDataLst>
    <p:extLst>
      <p:ext uri="{BB962C8B-B14F-4D97-AF65-F5344CB8AC3E}">
        <p14:creationId xmlns:p14="http://schemas.microsoft.com/office/powerpoint/2010/main" val="820451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0" y="0"/>
            <a:ext cx="12188825" cy="6856214"/>
          </a:xfrm>
          <a:prstGeom prst="rect">
            <a:avLst/>
          </a:prstGeom>
        </p:spPr>
      </p:pic>
      <p:sp>
        <p:nvSpPr>
          <p:cNvPr id="5" name="Text Placeholder 4"/>
          <p:cNvSpPr>
            <a:spLocks noGrp="1"/>
          </p:cNvSpPr>
          <p:nvPr>
            <p:ph type="body" sz="quarter" idx="10"/>
          </p:nvPr>
        </p:nvSpPr>
        <p:spPr bwMode="gray">
          <a:xfrm>
            <a:off x="448056" y="4215384"/>
            <a:ext cx="4233672"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dirty="0"/>
              <a:t>Click to edit Master text styles</a:t>
            </a:r>
          </a:p>
        </p:txBody>
      </p:sp>
      <p:sp>
        <p:nvSpPr>
          <p:cNvPr id="2" name="Title 1"/>
          <p:cNvSpPr>
            <a:spLocks noGrp="1"/>
          </p:cNvSpPr>
          <p:nvPr>
            <p:ph type="ctrTitle"/>
          </p:nvPr>
        </p:nvSpPr>
        <p:spPr bwMode="gray">
          <a:xfrm>
            <a:off x="448056" y="2560320"/>
            <a:ext cx="4233672" cy="1508760"/>
          </a:xfrm>
        </p:spPr>
        <p:txBody>
          <a:bodyPr vert="horz" lIns="0" tIns="0" rIns="0" bIns="0" rtlCol="0" anchor="b" anchorCtr="0">
            <a:noAutofit/>
          </a:bodyPr>
          <a:lstStyle>
            <a:lvl1pPr>
              <a:defRPr lang="en-US" sz="2800" b="0" dirty="0">
                <a:solidFill>
                  <a:schemeClr val="tx1"/>
                </a:solidFill>
              </a:defRPr>
            </a:lvl1pPr>
          </a:lstStyle>
          <a:p>
            <a:pPr lvl="0"/>
            <a:r>
              <a:rPr lang="en-US" dirty="0"/>
              <a:t>Click to edit Master title style</a:t>
            </a:r>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pic>
        <p:nvPicPr>
          <p:cNvPr id="18" name="Google Shape;53;p7">
            <a:extLst>
              <a:ext uri="{FF2B5EF4-FFF2-40B4-BE49-F238E27FC236}">
                <a16:creationId xmlns:a16="http://schemas.microsoft.com/office/drawing/2014/main" id="{ACAC8543-8AC9-4FAF-8608-10EFD6DE5A53}"/>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spTree>
    <p:custDataLst>
      <p:tags r:id="rId1"/>
    </p:custDataLst>
    <p:extLst>
      <p:ext uri="{BB962C8B-B14F-4D97-AF65-F5344CB8AC3E}">
        <p14:creationId xmlns:p14="http://schemas.microsoft.com/office/powerpoint/2010/main" val="2275461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Bold Statement Blue">
    <p:bg>
      <p:bgPr>
        <a:solidFill>
          <a:srgbClr val="00004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48055" y="1801368"/>
            <a:ext cx="11292840" cy="3950208"/>
          </a:xfrm>
        </p:spPr>
        <p:txBody>
          <a:bodyPr lIns="0" rIns="0"/>
          <a:lstStyle>
            <a:lvl1pPr marL="0" indent="0">
              <a:lnSpc>
                <a:spcPct val="110000"/>
              </a:lnSpc>
              <a:buNone/>
              <a:defRPr sz="3600">
                <a:solidFill>
                  <a:schemeClr val="bg1"/>
                </a:solidFill>
              </a:defRPr>
            </a:lvl1pPr>
            <a:lvl2pPr marL="461963" indent="-233363">
              <a:defRPr sz="3200">
                <a:solidFill>
                  <a:schemeClr val="bg1"/>
                </a:solidFill>
              </a:defRPr>
            </a:lvl2pPr>
            <a:lvl3pPr marL="738188" indent="-225425">
              <a:defRPr sz="2800">
                <a:solidFill>
                  <a:schemeClr val="bg1"/>
                </a:solidFill>
              </a:defRPr>
            </a:lvl3pPr>
          </a:lstStyle>
          <a:p>
            <a:pPr lvl="0"/>
            <a:r>
              <a:rPr lang="en-US" altLang="zh-CN"/>
              <a:t>Click to edit Master text styles</a:t>
            </a:r>
          </a:p>
          <a:p>
            <a:pPr lvl="1"/>
            <a:r>
              <a:rPr lang="en-US" altLang="zh-CN"/>
              <a:t>Second level</a:t>
            </a:r>
          </a:p>
          <a:p>
            <a:pPr lvl="2"/>
            <a:r>
              <a:rPr lang="en-US" altLang="zh-CN"/>
              <a:t>Third level</a:t>
            </a:r>
          </a:p>
        </p:txBody>
      </p:sp>
      <p:sp>
        <p:nvSpPr>
          <p:cNvPr id="2" name="Title 1"/>
          <p:cNvSpPr>
            <a:spLocks noGrp="1"/>
          </p:cNvSpPr>
          <p:nvPr>
            <p:ph type="title"/>
          </p:nvPr>
        </p:nvSpPr>
        <p:spPr bwMode="auto"/>
        <p:txBody>
          <a:bodyPr/>
          <a:lstStyle>
            <a:lvl1pPr>
              <a:defRPr>
                <a:solidFill>
                  <a:schemeClr val="bg1"/>
                </a:solidFill>
              </a:defRPr>
            </a:lvl1pPr>
          </a:lstStyle>
          <a:p>
            <a:r>
              <a:rPr lang="en-US" altLang="zh-CN"/>
              <a:t>Click to edit Master title style</a:t>
            </a:r>
            <a:endParaRPr lang="en-US" dirty="0"/>
          </a:p>
        </p:txBody>
      </p:sp>
      <p:pic>
        <p:nvPicPr>
          <p:cNvPr id="4" name="Google Shape;311;p30">
            <a:extLst>
              <a:ext uri="{FF2B5EF4-FFF2-40B4-BE49-F238E27FC236}">
                <a16:creationId xmlns:a16="http://schemas.microsoft.com/office/drawing/2014/main" id="{90C4AA53-0CE6-42BF-A73D-4ABB5CCDDA5E}"/>
              </a:ext>
            </a:extLst>
          </p:cNvPr>
          <p:cNvPicPr preferRelativeResize="0">
            <a:picLocks noChangeAspect="1"/>
          </p:cNvPicPr>
          <p:nvPr userDrawn="1"/>
        </p:nvPicPr>
        <p:blipFill>
          <a:blip r:embed="rId3" cstate="email">
            <a:extLst>
              <a:ext uri="{28A0092B-C50C-407E-A947-70E740481C1C}">
                <a14:useLocalDpi xmlns:a14="http://schemas.microsoft.com/office/drawing/2010/main"/>
              </a:ext>
            </a:extLst>
          </a:blip>
          <a:srcRect t="1866" b="1866"/>
          <a:stretch/>
        </p:blipFill>
        <p:spPr bwMode="invGray">
          <a:xfrm>
            <a:off x="446798" y="6346662"/>
            <a:ext cx="914400" cy="371811"/>
          </a:xfrm>
          <a:prstGeom prst="rect">
            <a:avLst/>
          </a:prstGeom>
          <a:noFill/>
          <a:ln>
            <a:noFill/>
          </a:ln>
        </p:spPr>
      </p:pic>
      <p:grpSp>
        <p:nvGrpSpPr>
          <p:cNvPr id="5" name="Group 4">
            <a:extLst>
              <a:ext uri="{FF2B5EF4-FFF2-40B4-BE49-F238E27FC236}">
                <a16:creationId xmlns:a16="http://schemas.microsoft.com/office/drawing/2014/main" id="{F4F9877C-A82F-4B6B-BD9C-066CF647CE7A}"/>
              </a:ext>
            </a:extLst>
          </p:cNvPr>
          <p:cNvGrpSpPr/>
          <p:nvPr userDrawn="1"/>
        </p:nvGrpSpPr>
        <p:grpSpPr bwMode="black">
          <a:xfrm>
            <a:off x="446798" y="326296"/>
            <a:ext cx="587631" cy="45600"/>
            <a:chOff x="616542" y="591197"/>
            <a:chExt cx="587631" cy="45600"/>
          </a:xfrm>
          <a:solidFill>
            <a:schemeClr val="bg1"/>
          </a:solidFill>
        </p:grpSpPr>
        <p:sp>
          <p:nvSpPr>
            <p:cNvPr id="6" name="Google Shape;17;p2">
              <a:extLst>
                <a:ext uri="{FF2B5EF4-FFF2-40B4-BE49-F238E27FC236}">
                  <a16:creationId xmlns:a16="http://schemas.microsoft.com/office/drawing/2014/main" id="{E37A9FAD-22CF-483D-BFEE-A660FD0A10AC}"/>
                </a:ext>
              </a:extLst>
            </p:cNvPr>
            <p:cNvSpPr/>
            <p:nvPr userDrawn="1"/>
          </p:nvSpPr>
          <p:spPr bwMode="black">
            <a:xfrm>
              <a:off x="616542"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7" name="Google Shape;18;p2">
              <a:extLst>
                <a:ext uri="{FF2B5EF4-FFF2-40B4-BE49-F238E27FC236}">
                  <a16:creationId xmlns:a16="http://schemas.microsoft.com/office/drawing/2014/main" id="{03F89CAE-CCC7-471C-BADA-2585024AD7C1}"/>
                </a:ext>
              </a:extLst>
            </p:cNvPr>
            <p:cNvSpPr/>
            <p:nvPr userDrawn="1"/>
          </p:nvSpPr>
          <p:spPr bwMode="black">
            <a:xfrm>
              <a:off x="910250"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11" name="Slide Number Placeholder 5">
            <a:extLst>
              <a:ext uri="{FF2B5EF4-FFF2-40B4-BE49-F238E27FC236}">
                <a16:creationId xmlns:a16="http://schemas.microsoft.com/office/drawing/2014/main" id="{3904B2BB-C8F1-419C-B295-DA30917AB874}"/>
              </a:ext>
            </a:extLst>
          </p:cNvPr>
          <p:cNvSpPr txBox="1">
            <a:spLocks/>
          </p:cNvSpPr>
          <p:nvPr userDrawn="1"/>
        </p:nvSpPr>
        <p:spPr bwMode="auto">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chemeClr val="bg1"/>
                </a:solidFill>
                <a:latin typeface="+mn-lt"/>
              </a:rPr>
              <a:pPr/>
              <a:t>‹#›</a:t>
            </a:fld>
            <a:endParaRPr lang="en-US" sz="800" dirty="0">
              <a:solidFill>
                <a:schemeClr val="bg1"/>
              </a:solidFill>
              <a:latin typeface="+mn-lt"/>
            </a:endParaRPr>
          </a:p>
        </p:txBody>
      </p:sp>
      <p:sp>
        <p:nvSpPr>
          <p:cNvPr id="12" name="Google Shape;52;p7">
            <a:extLst>
              <a:ext uri="{FF2B5EF4-FFF2-40B4-BE49-F238E27FC236}">
                <a16:creationId xmlns:a16="http://schemas.microsoft.com/office/drawing/2014/main" id="{00AEBF66-5FB7-44F3-9514-9E7517B063CF}"/>
              </a:ext>
            </a:extLst>
          </p:cNvPr>
          <p:cNvSpPr txBox="1"/>
          <p:nvPr userDrawn="1"/>
        </p:nvSpPr>
        <p:spPr bwMode="auto">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chemeClr val="bg1"/>
                </a:solidFill>
              </a:rPr>
              <a:t>Confidential</a:t>
            </a:r>
            <a:endParaRPr sz="800" b="1" dirty="0">
              <a:solidFill>
                <a:schemeClr val="bg1"/>
              </a:solidFill>
            </a:endParaRPr>
          </a:p>
        </p:txBody>
      </p:sp>
      <p:sp>
        <p:nvSpPr>
          <p:cNvPr id="13" name="Text Placeholder 3">
            <a:extLst>
              <a:ext uri="{FF2B5EF4-FFF2-40B4-BE49-F238E27FC236}">
                <a16:creationId xmlns:a16="http://schemas.microsoft.com/office/drawing/2014/main" id="{4D3DC3BA-3E54-47E4-A501-F4F0AEBBDF35}"/>
              </a:ext>
            </a:extLst>
          </p:cNvPr>
          <p:cNvSpPr txBox="1">
            <a:spLocks/>
          </p:cNvSpPr>
          <p:nvPr userDrawn="1"/>
        </p:nvSpPr>
        <p:spPr bwMode="auto">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1" dirty="0">
                <a:solidFill>
                  <a:schemeClr val="bg1"/>
                </a:solidFill>
              </a:rPr>
              <a:t>Business Group</a:t>
            </a:r>
            <a:r>
              <a:rPr lang="en-US" sz="800" b="0" dirty="0">
                <a:solidFill>
                  <a:schemeClr val="bg1"/>
                </a:solidFill>
              </a:rPr>
              <a:t>  Business Subgroup</a:t>
            </a:r>
          </a:p>
        </p:txBody>
      </p:sp>
    </p:spTree>
    <p:custDataLst>
      <p:tags r:id="rId1"/>
    </p:custDataLst>
    <p:extLst>
      <p:ext uri="{BB962C8B-B14F-4D97-AF65-F5344CB8AC3E}">
        <p14:creationId xmlns:p14="http://schemas.microsoft.com/office/powerpoint/2010/main" val="3184824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0" y="0"/>
            <a:ext cx="12188825" cy="6856214"/>
          </a:xfrm>
          <a:prstGeom prst="rect">
            <a:avLst/>
          </a:prstGeom>
        </p:spPr>
      </p:pic>
      <p:sp>
        <p:nvSpPr>
          <p:cNvPr id="5" name="Text Placeholder 4"/>
          <p:cNvSpPr>
            <a:spLocks noGrp="1"/>
          </p:cNvSpPr>
          <p:nvPr>
            <p:ph type="body" sz="quarter" idx="10"/>
          </p:nvPr>
        </p:nvSpPr>
        <p:spPr bwMode="gray">
          <a:xfrm>
            <a:off x="448056" y="4215384"/>
            <a:ext cx="4233672"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dirty="0"/>
              <a:t>Click to edit Master text styles</a:t>
            </a:r>
          </a:p>
        </p:txBody>
      </p:sp>
      <p:sp>
        <p:nvSpPr>
          <p:cNvPr id="2" name="Title 1"/>
          <p:cNvSpPr>
            <a:spLocks noGrp="1"/>
          </p:cNvSpPr>
          <p:nvPr>
            <p:ph type="ctrTitle"/>
          </p:nvPr>
        </p:nvSpPr>
        <p:spPr bwMode="gray">
          <a:xfrm>
            <a:off x="448056" y="2560320"/>
            <a:ext cx="4233672" cy="1508760"/>
          </a:xfrm>
        </p:spPr>
        <p:txBody>
          <a:bodyPr vert="horz" lIns="0" tIns="0" rIns="0" bIns="0" rtlCol="0" anchor="b" anchorCtr="0">
            <a:noAutofit/>
          </a:bodyPr>
          <a:lstStyle>
            <a:lvl1pPr>
              <a:defRPr lang="en-US" sz="2800" b="0" dirty="0">
                <a:solidFill>
                  <a:schemeClr val="tx1"/>
                </a:solidFill>
              </a:defRPr>
            </a:lvl1pPr>
          </a:lstStyle>
          <a:p>
            <a:pPr lvl="0"/>
            <a:r>
              <a:rPr lang="en-US" dirty="0"/>
              <a:t>Click to edit Master title style</a:t>
            </a:r>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sp>
        <p:nvSpPr>
          <p:cNvPr id="14" name="Text Placeholder 3">
            <a:extLst>
              <a:ext uri="{FF2B5EF4-FFF2-40B4-BE49-F238E27FC236}">
                <a16:creationId xmlns:a16="http://schemas.microsoft.com/office/drawing/2014/main" id="{44BE9DF8-2EAC-48BD-B8D1-E3278A65F29E}"/>
              </a:ext>
            </a:extLst>
          </p:cNvPr>
          <p:cNvSpPr txBox="1">
            <a:spLocks/>
          </p:cNvSpPr>
          <p:nvPr userDrawn="1"/>
        </p:nvSpPr>
        <p:spPr bwMode="gray">
          <a:xfrm>
            <a:off x="1369941" y="6303596"/>
            <a:ext cx="4572000"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spTree>
    <p:custDataLst>
      <p:tags r:id="rId1"/>
    </p:custDataLst>
    <p:extLst>
      <p:ext uri="{BB962C8B-B14F-4D97-AF65-F5344CB8AC3E}">
        <p14:creationId xmlns:p14="http://schemas.microsoft.com/office/powerpoint/2010/main" val="3541371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2" name="Title 1"/>
          <p:cNvSpPr>
            <a:spLocks noGrp="1"/>
          </p:cNvSpPr>
          <p:nvPr>
            <p:ph type="title"/>
          </p:nvPr>
        </p:nvSpPr>
        <p:spPr bwMode="gray"/>
        <p:txBody>
          <a:bodyPr/>
          <a:lstStyle/>
          <a:p>
            <a:r>
              <a:rPr lang="en-US"/>
              <a:t>Click to edit Master title style</a:t>
            </a:r>
          </a:p>
        </p:txBody>
      </p:sp>
      <p:sp>
        <p:nvSpPr>
          <p:cNvPr id="5" name="文本框 4">
            <a:extLst>
              <a:ext uri="{FF2B5EF4-FFF2-40B4-BE49-F238E27FC236}">
                <a16:creationId xmlns:a16="http://schemas.microsoft.com/office/drawing/2014/main" id="{E767114A-88D9-419E-8789-BF8AEF97EFE3}"/>
              </a:ext>
            </a:extLst>
          </p:cNvPr>
          <p:cNvSpPr txBox="1"/>
          <p:nvPr userDrawn="1"/>
        </p:nvSpPr>
        <p:spPr bwMode="gray">
          <a:xfrm>
            <a:off x="1116770" y="6415194"/>
            <a:ext cx="2476500" cy="335382"/>
          </a:xfrm>
          <a:prstGeom prst="rect">
            <a:avLst/>
          </a:prstGeom>
          <a:solidFill>
            <a:schemeClr val="bg1"/>
          </a:solidFill>
        </p:spPr>
        <p:txBody>
          <a:bodyPr wrap="square" lIns="45720" tIns="45720" rIns="45720" bIns="45720" rtlCol="0">
            <a:noAutofit/>
          </a:bodyPr>
          <a:lstStyle/>
          <a:p>
            <a:pPr marL="0" indent="0" algn="l">
              <a:lnSpc>
                <a:spcPct val="90000"/>
              </a:lnSpc>
              <a:spcBef>
                <a:spcPts val="1000"/>
              </a:spcBef>
              <a:buFont typeface="Arial" panose="020B0604020202020204" pitchFamily="34" charset="0"/>
              <a:buNone/>
            </a:pPr>
            <a:r>
              <a:rPr lang="zh-CN" altLang="en-US" sz="1400" dirty="0">
                <a:solidFill>
                  <a:schemeClr val="accent1"/>
                </a:solidFill>
                <a:latin typeface="微软雅黑" panose="020B0503020204020204" pitchFamily="34" charset="-122"/>
                <a:ea typeface="微软雅黑" panose="020B0503020204020204" pitchFamily="34" charset="-122"/>
              </a:rPr>
              <a:t>辉瑞投资有限公司</a:t>
            </a:r>
          </a:p>
        </p:txBody>
      </p:sp>
    </p:spTree>
    <p:custDataLst>
      <p:tags r:id="rId1"/>
    </p:custDataLst>
    <p:extLst>
      <p:ext uri="{BB962C8B-B14F-4D97-AF65-F5344CB8AC3E}">
        <p14:creationId xmlns:p14="http://schemas.microsoft.com/office/powerpoint/2010/main" val="25490209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6" name="文本框 5">
            <a:extLst>
              <a:ext uri="{FF2B5EF4-FFF2-40B4-BE49-F238E27FC236}">
                <a16:creationId xmlns:a16="http://schemas.microsoft.com/office/drawing/2014/main" id="{E874E2DE-0C5C-44D4-BA61-F27C2EE8E681}"/>
              </a:ext>
            </a:extLst>
          </p:cNvPr>
          <p:cNvSpPr txBox="1"/>
          <p:nvPr userDrawn="1"/>
        </p:nvSpPr>
        <p:spPr bwMode="gray">
          <a:xfrm>
            <a:off x="1116770" y="6415194"/>
            <a:ext cx="2476500" cy="335382"/>
          </a:xfrm>
          <a:prstGeom prst="rect">
            <a:avLst/>
          </a:prstGeom>
          <a:solidFill>
            <a:schemeClr val="bg1"/>
          </a:solidFill>
        </p:spPr>
        <p:txBody>
          <a:bodyPr wrap="square" lIns="45720" tIns="45720" rIns="45720" bIns="45720" rtlCol="0">
            <a:noAutofit/>
          </a:bodyPr>
          <a:lstStyle/>
          <a:p>
            <a:pPr marL="0" indent="0" algn="l">
              <a:lnSpc>
                <a:spcPct val="90000"/>
              </a:lnSpc>
              <a:spcBef>
                <a:spcPts val="1000"/>
              </a:spcBef>
              <a:buFont typeface="Arial" panose="020B0604020202020204" pitchFamily="34" charset="0"/>
              <a:buNone/>
            </a:pPr>
            <a:r>
              <a:rPr lang="zh-CN" altLang="en-US" sz="1400" dirty="0">
                <a:solidFill>
                  <a:schemeClr val="accent1"/>
                </a:solidFill>
                <a:latin typeface="微软雅黑" panose="020B0503020204020204" pitchFamily="34" charset="-122"/>
                <a:ea typeface="微软雅黑" panose="020B0503020204020204" pitchFamily="34" charset="-122"/>
              </a:rPr>
              <a:t>辉瑞投资有限公司</a:t>
            </a:r>
          </a:p>
        </p:txBody>
      </p:sp>
    </p:spTree>
    <p:custDataLst>
      <p:tags r:id="rId1"/>
    </p:custDataLst>
    <p:extLst>
      <p:ext uri="{BB962C8B-B14F-4D97-AF65-F5344CB8AC3E}">
        <p14:creationId xmlns:p14="http://schemas.microsoft.com/office/powerpoint/2010/main" val="3256262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lvl1pPr marL="342900" indent="-342900">
              <a:buFont typeface="+mj-lt"/>
              <a:buAutoNum type="arabicPeriod"/>
              <a:defRPr/>
            </a:lvl1pPr>
            <a:lvl2pPr marL="571500" indent="-169863">
              <a:defRPr/>
            </a:lvl2pPr>
            <a:lvl3pPr marL="742950" indent="-171450">
              <a:defRPr/>
            </a:lvl3pPr>
            <a:lvl4pPr marL="971550" indent="-171450">
              <a:defRPr/>
            </a:lvl4pPr>
            <a:lvl5pPr marL="1171575" indent="-1428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6" name="文本框 5">
            <a:extLst>
              <a:ext uri="{FF2B5EF4-FFF2-40B4-BE49-F238E27FC236}">
                <a16:creationId xmlns:a16="http://schemas.microsoft.com/office/drawing/2014/main" id="{995C8301-560A-4288-87CF-A448C694A055}"/>
              </a:ext>
            </a:extLst>
          </p:cNvPr>
          <p:cNvSpPr txBox="1"/>
          <p:nvPr userDrawn="1"/>
        </p:nvSpPr>
        <p:spPr bwMode="gray">
          <a:xfrm>
            <a:off x="1116770" y="6415194"/>
            <a:ext cx="2476500" cy="335382"/>
          </a:xfrm>
          <a:prstGeom prst="rect">
            <a:avLst/>
          </a:prstGeom>
          <a:solidFill>
            <a:schemeClr val="bg1"/>
          </a:solidFill>
        </p:spPr>
        <p:txBody>
          <a:bodyPr wrap="square" lIns="45720" tIns="45720" rIns="45720" bIns="45720" rtlCol="0">
            <a:noAutofit/>
          </a:bodyPr>
          <a:lstStyle/>
          <a:p>
            <a:pPr marL="0" indent="0" algn="l">
              <a:lnSpc>
                <a:spcPct val="90000"/>
              </a:lnSpc>
              <a:spcBef>
                <a:spcPts val="1000"/>
              </a:spcBef>
              <a:buFont typeface="Arial" panose="020B0604020202020204" pitchFamily="34" charset="0"/>
              <a:buNone/>
            </a:pPr>
            <a:r>
              <a:rPr lang="zh-CN" altLang="en-US" sz="1400" dirty="0">
                <a:solidFill>
                  <a:schemeClr val="accent1"/>
                </a:solidFill>
                <a:latin typeface="微软雅黑" panose="020B0503020204020204" pitchFamily="34" charset="-122"/>
                <a:ea typeface="微软雅黑" panose="020B0503020204020204" pitchFamily="34" charset="-122"/>
              </a:rPr>
              <a:t>辉瑞投资有限公司</a:t>
            </a:r>
          </a:p>
        </p:txBody>
      </p:sp>
    </p:spTree>
    <p:custDataLst>
      <p:tags r:id="rId1"/>
    </p:custDataLst>
    <p:extLst>
      <p:ext uri="{BB962C8B-B14F-4D97-AF65-F5344CB8AC3E}">
        <p14:creationId xmlns:p14="http://schemas.microsoft.com/office/powerpoint/2010/main" val="1735660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Title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descr="A close - up of a computer screen&#10;&#10;Description automatically generated with low confidence">
            <a:extLst>
              <a:ext uri="{FF2B5EF4-FFF2-40B4-BE49-F238E27FC236}">
                <a16:creationId xmlns:a16="http://schemas.microsoft.com/office/drawing/2014/main" id="{384FC66A-6C9E-44C7-93BB-51CB900DEA20}"/>
              </a:ext>
            </a:extLst>
          </p:cNvPr>
          <p:cNvPicPr>
            <a:picLocks noChangeAspect="1"/>
          </p:cNvPicPr>
          <p:nvPr userDrawn="1"/>
        </p:nvPicPr>
        <p:blipFill rotWithShape="1">
          <a:blip r:embed="rId3"/>
          <a:srcRect l="1" r="296"/>
          <a:stretch/>
        </p:blipFill>
        <p:spPr bwMode="gray">
          <a:xfrm>
            <a:off x="3624659" y="-5670"/>
            <a:ext cx="8564166" cy="6221818"/>
          </a:xfrm>
          <a:prstGeom prst="rect">
            <a:avLst/>
          </a:prstGeom>
        </p:spPr>
      </p:pic>
      <p:sp>
        <p:nvSpPr>
          <p:cNvPr id="49" name="Title 1"/>
          <p:cNvSpPr>
            <a:spLocks noGrp="1"/>
          </p:cNvSpPr>
          <p:nvPr userDrawn="1">
            <p:ph type="ctrTitle"/>
          </p:nvPr>
        </p:nvSpPr>
        <p:spPr bwMode="gray">
          <a:xfrm>
            <a:off x="448057" y="923544"/>
            <a:ext cx="4233672" cy="1901952"/>
          </a:xfrm>
        </p:spPr>
        <p:txBody>
          <a:bodyPr vert="horz" lIns="0" tIns="0" rIns="0" bIns="0" rtlCol="0" anchor="t" anchorCtr="0">
            <a:noAutofit/>
          </a:bodyPr>
          <a:lstStyle>
            <a:lvl1pPr>
              <a:spcBef>
                <a:spcPts val="0"/>
              </a:spcBef>
              <a:defRPr lang="en-US" sz="3399" dirty="0">
                <a:solidFill>
                  <a:schemeClr val="tx1"/>
                </a:solidFill>
                <a:latin typeface="+mj-lt"/>
              </a:defRPr>
            </a:lvl1pPr>
          </a:lstStyle>
          <a:p>
            <a:pPr lvl="0"/>
            <a:r>
              <a:rPr lang="en-US" dirty="0"/>
              <a:t>Click to edit Master title style</a:t>
            </a:r>
          </a:p>
        </p:txBody>
      </p:sp>
      <p:sp>
        <p:nvSpPr>
          <p:cNvPr id="6" name="Text Placeholder 5"/>
          <p:cNvSpPr>
            <a:spLocks noGrp="1"/>
          </p:cNvSpPr>
          <p:nvPr userDrawn="1">
            <p:ph type="body" sz="quarter" idx="10"/>
          </p:nvPr>
        </p:nvSpPr>
        <p:spPr bwMode="gray">
          <a:xfrm>
            <a:off x="448057" y="3849624"/>
            <a:ext cx="4233672" cy="905256"/>
          </a:xfrm>
        </p:spPr>
        <p:txBody>
          <a:bodyPr lIns="0" tIns="0" rIns="0" bIns="0" anchor="b" anchorCtr="0"/>
          <a:lstStyle>
            <a:lvl1pPr marL="0" indent="0">
              <a:spcBef>
                <a:spcPts val="600"/>
              </a:spcBef>
              <a:buNone/>
              <a:defRPr sz="1799">
                <a:solidFill>
                  <a:schemeClr val="tx1"/>
                </a:solidFill>
                <a:latin typeface="+mn-lt"/>
              </a:defRPr>
            </a:lvl1pPr>
            <a:lvl2pPr marL="399930" indent="0">
              <a:buNone/>
              <a:defRPr/>
            </a:lvl2pPr>
            <a:lvl3pPr marL="742727" indent="0">
              <a:buNone/>
              <a:defRPr/>
            </a:lvl3pPr>
            <a:lvl4pPr marL="1095046" indent="0">
              <a:buNone/>
              <a:defRPr/>
            </a:lvl4pPr>
            <a:lvl5pPr marL="1369601" indent="0">
              <a:buNone/>
              <a:defRPr/>
            </a:lvl5pPr>
          </a:lstStyle>
          <a:p>
            <a:pPr lvl="0"/>
            <a:r>
              <a:rPr lang="en-US"/>
              <a:t>Click to edit Master text styles</a:t>
            </a:r>
          </a:p>
        </p:txBody>
      </p:sp>
      <p:sp>
        <p:nvSpPr>
          <p:cNvPr id="3" name="Text Placeholder 2"/>
          <p:cNvSpPr>
            <a:spLocks noGrp="1"/>
          </p:cNvSpPr>
          <p:nvPr userDrawn="1">
            <p:ph type="body" sz="quarter" idx="11"/>
          </p:nvPr>
        </p:nvSpPr>
        <p:spPr bwMode="gray">
          <a:xfrm>
            <a:off x="448057" y="4974336"/>
            <a:ext cx="4233672" cy="438150"/>
          </a:xfrm>
        </p:spPr>
        <p:txBody>
          <a:bodyPr lIns="0" tIns="0" rIns="0" bIns="0" anchor="t" anchorCtr="0"/>
          <a:lstStyle>
            <a:lvl1pPr marL="0" indent="0">
              <a:spcBef>
                <a:spcPts val="300"/>
              </a:spcBef>
              <a:buNone/>
              <a:defRPr sz="1200">
                <a:solidFill>
                  <a:schemeClr val="tx1"/>
                </a:solidFill>
              </a:defRPr>
            </a:lvl1pPr>
          </a:lstStyle>
          <a:p>
            <a:pPr lvl="0"/>
            <a:r>
              <a:rPr lang="en-US"/>
              <a:t>Click to edit Master text styles</a:t>
            </a:r>
          </a:p>
        </p:txBody>
      </p:sp>
      <p:grpSp>
        <p:nvGrpSpPr>
          <p:cNvPr id="51" name="Group 50">
            <a:extLst>
              <a:ext uri="{FF2B5EF4-FFF2-40B4-BE49-F238E27FC236}">
                <a16:creationId xmlns:a16="http://schemas.microsoft.com/office/drawing/2014/main" id="{6FF36B01-A49B-4A9E-B276-D60D83410796}"/>
              </a:ext>
            </a:extLst>
          </p:cNvPr>
          <p:cNvGrpSpPr/>
          <p:nvPr userDrawn="1"/>
        </p:nvGrpSpPr>
        <p:grpSpPr bwMode="gray">
          <a:xfrm>
            <a:off x="446799" y="591197"/>
            <a:ext cx="587631" cy="45600"/>
            <a:chOff x="616542" y="591197"/>
            <a:chExt cx="587631" cy="45600"/>
          </a:xfrm>
        </p:grpSpPr>
        <p:sp>
          <p:nvSpPr>
            <p:cNvPr id="52" name="Google Shape;17;p2">
              <a:extLst>
                <a:ext uri="{FF2B5EF4-FFF2-40B4-BE49-F238E27FC236}">
                  <a16:creationId xmlns:a16="http://schemas.microsoft.com/office/drawing/2014/main" id="{5D3302A1-E9DC-4838-989A-68413E86B02A}"/>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dirty="0"/>
            </a:p>
          </p:txBody>
        </p:sp>
        <p:sp>
          <p:nvSpPr>
            <p:cNvPr id="53" name="Google Shape;18;p2">
              <a:extLst>
                <a:ext uri="{FF2B5EF4-FFF2-40B4-BE49-F238E27FC236}">
                  <a16:creationId xmlns:a16="http://schemas.microsoft.com/office/drawing/2014/main" id="{B5D84995-F3EE-4DC3-A8E3-F8254A23326B}"/>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dirty="0"/>
            </a:p>
          </p:txBody>
        </p:sp>
      </p:grpSp>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1" y="6216149"/>
            <a:ext cx="12188825" cy="641784"/>
          </a:xfrm>
          <a:prstGeom prst="rect">
            <a:avLst/>
          </a:prstGeom>
          <a:solidFill>
            <a:schemeClr val="lt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dirty="0"/>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pic>
        <p:nvPicPr>
          <p:cNvPr id="18" name="Google Shape;53;p7">
            <a:extLst>
              <a:ext uri="{FF2B5EF4-FFF2-40B4-BE49-F238E27FC236}">
                <a16:creationId xmlns:a16="http://schemas.microsoft.com/office/drawing/2014/main" id="{027D8D3E-3E1B-44CE-9DB9-C5AB88279BC3}"/>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4"/>
            <a:ext cx="914400" cy="371811"/>
          </a:xfrm>
          <a:prstGeom prst="rect">
            <a:avLst/>
          </a:prstGeom>
          <a:noFill/>
          <a:ln>
            <a:noFill/>
          </a:ln>
        </p:spPr>
      </p:pic>
      <p:pic>
        <p:nvPicPr>
          <p:cNvPr id="19" name="图片 18" descr="图片包含 游戏机, 物体, 钟表, 灯光&#10;&#10;描述已自动生成">
            <a:extLst>
              <a:ext uri="{FF2B5EF4-FFF2-40B4-BE49-F238E27FC236}">
                <a16:creationId xmlns:a16="http://schemas.microsoft.com/office/drawing/2014/main" id="{20F08F02-88C3-42E3-9B23-FE6470AA979A}"/>
              </a:ext>
            </a:extLst>
          </p:cNvPr>
          <p:cNvPicPr>
            <a:picLocks noChangeAspect="1"/>
          </p:cNvPicPr>
          <p:nvPr userDrawn="1"/>
        </p:nvPicPr>
        <p:blipFill>
          <a:blip r:embed="rId5"/>
          <a:stretch>
            <a:fillRect/>
          </a:stretch>
        </p:blipFill>
        <p:spPr>
          <a:xfrm>
            <a:off x="1315810" y="6429259"/>
            <a:ext cx="606120" cy="390987"/>
          </a:xfrm>
          <a:prstGeom prst="rect">
            <a:avLst/>
          </a:prstGeom>
        </p:spPr>
      </p:pic>
    </p:spTree>
    <p:custDataLst>
      <p:tags r:id="rId1"/>
    </p:custDataLst>
    <p:extLst>
      <p:ext uri="{BB962C8B-B14F-4D97-AF65-F5344CB8AC3E}">
        <p14:creationId xmlns:p14="http://schemas.microsoft.com/office/powerpoint/2010/main" val="2553271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6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1" y="0"/>
            <a:ext cx="12188825" cy="6856214"/>
          </a:xfrm>
          <a:prstGeom prst="rect">
            <a:avLst/>
          </a:prstGeom>
        </p:spPr>
      </p:pic>
      <p:sp>
        <p:nvSpPr>
          <p:cNvPr id="5" name="Text Placeholder 4"/>
          <p:cNvSpPr>
            <a:spLocks noGrp="1"/>
          </p:cNvSpPr>
          <p:nvPr>
            <p:ph type="body" sz="quarter" idx="10"/>
          </p:nvPr>
        </p:nvSpPr>
        <p:spPr bwMode="gray">
          <a:xfrm>
            <a:off x="448057" y="4215384"/>
            <a:ext cx="4233672" cy="905256"/>
          </a:xfrm>
        </p:spPr>
        <p:txBody>
          <a:bodyPr lIns="0" tIns="0" rIns="0" bIns="0"/>
          <a:lstStyle>
            <a:lvl1pPr marL="0" indent="0">
              <a:spcBef>
                <a:spcPts val="600"/>
              </a:spcBef>
              <a:buNone/>
              <a:defRPr sz="1799">
                <a:solidFill>
                  <a:schemeClr val="tx1"/>
                </a:solidFill>
                <a:latin typeface="+mn-lt"/>
              </a:defRPr>
            </a:lvl1pPr>
            <a:lvl2pPr marL="399930" indent="0">
              <a:buNone/>
              <a:defRPr/>
            </a:lvl2pPr>
            <a:lvl3pPr marL="742727" indent="0">
              <a:buNone/>
              <a:defRPr/>
            </a:lvl3pPr>
            <a:lvl4pPr marL="1095046" indent="0">
              <a:buNone/>
              <a:defRPr/>
            </a:lvl4pPr>
            <a:lvl5pPr marL="1369601" indent="0">
              <a:buNone/>
              <a:defRPr/>
            </a:lvl5pPr>
          </a:lstStyle>
          <a:p>
            <a:pPr lvl="0"/>
            <a:r>
              <a:rPr lang="en-US" dirty="0"/>
              <a:t>Click to edit Master text styles</a:t>
            </a:r>
          </a:p>
        </p:txBody>
      </p:sp>
      <p:sp>
        <p:nvSpPr>
          <p:cNvPr id="2" name="Title 1"/>
          <p:cNvSpPr>
            <a:spLocks noGrp="1"/>
          </p:cNvSpPr>
          <p:nvPr>
            <p:ph type="ctrTitle"/>
          </p:nvPr>
        </p:nvSpPr>
        <p:spPr bwMode="gray">
          <a:xfrm>
            <a:off x="448057" y="2560320"/>
            <a:ext cx="4233672" cy="1508760"/>
          </a:xfrm>
        </p:spPr>
        <p:txBody>
          <a:bodyPr vert="horz" lIns="0" tIns="0" rIns="0" bIns="0" rtlCol="0" anchor="b" anchorCtr="0">
            <a:noAutofit/>
          </a:bodyPr>
          <a:lstStyle>
            <a:lvl1pPr>
              <a:defRPr lang="en-US" sz="2799" b="0" dirty="0">
                <a:solidFill>
                  <a:schemeClr val="tx1"/>
                </a:solidFill>
              </a:defRPr>
            </a:lvl1pPr>
          </a:lstStyle>
          <a:p>
            <a:pPr lvl="0"/>
            <a:r>
              <a:rPr lang="en-US" dirty="0"/>
              <a:t>Click to edit Master title style</a:t>
            </a:r>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88825" cy="641784"/>
          </a:xfrm>
          <a:prstGeom prst="rect">
            <a:avLst/>
          </a:prstGeom>
          <a:solidFill>
            <a:schemeClr val="lt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pic>
        <p:nvPicPr>
          <p:cNvPr id="18" name="Google Shape;53;p7">
            <a:extLst>
              <a:ext uri="{FF2B5EF4-FFF2-40B4-BE49-F238E27FC236}">
                <a16:creationId xmlns:a16="http://schemas.microsoft.com/office/drawing/2014/main" id="{ACAC8543-8AC9-4FAF-8608-10EFD6DE5A53}"/>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4"/>
            <a:ext cx="914400" cy="371811"/>
          </a:xfrm>
          <a:prstGeom prst="rect">
            <a:avLst/>
          </a:prstGeom>
          <a:noFill/>
          <a:ln>
            <a:noFill/>
          </a:ln>
        </p:spPr>
      </p:pic>
      <p:pic>
        <p:nvPicPr>
          <p:cNvPr id="15" name="图片 14" descr="图片包含 游戏机, 物体, 钟表, 灯光&#10;&#10;描述已自动生成">
            <a:extLst>
              <a:ext uri="{FF2B5EF4-FFF2-40B4-BE49-F238E27FC236}">
                <a16:creationId xmlns:a16="http://schemas.microsoft.com/office/drawing/2014/main" id="{AF23E74A-4CA9-447D-A3DB-02F327F26769}"/>
              </a:ext>
            </a:extLst>
          </p:cNvPr>
          <p:cNvPicPr>
            <a:picLocks noChangeAspect="1"/>
          </p:cNvPicPr>
          <p:nvPr userDrawn="1"/>
        </p:nvPicPr>
        <p:blipFill>
          <a:blip r:embed="rId5"/>
          <a:stretch>
            <a:fillRect/>
          </a:stretch>
        </p:blipFill>
        <p:spPr>
          <a:xfrm>
            <a:off x="1315810" y="6429259"/>
            <a:ext cx="606120" cy="390987"/>
          </a:xfrm>
          <a:prstGeom prst="rect">
            <a:avLst/>
          </a:prstGeom>
        </p:spPr>
      </p:pic>
    </p:spTree>
    <p:custDataLst>
      <p:tags r:id="rId1"/>
    </p:custDataLst>
    <p:extLst>
      <p:ext uri="{BB962C8B-B14F-4D97-AF65-F5344CB8AC3E}">
        <p14:creationId xmlns:p14="http://schemas.microsoft.com/office/powerpoint/2010/main" val="16731067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EE1E1680-B383-4A6F-913E-AFD4A2C7792C}"/>
              </a:ext>
            </a:extLst>
          </p:cNvPr>
          <p:cNvGraphicFramePr>
            <a:graphicFrameLocks noChangeAspect="1"/>
          </p:cNvGraphicFramePr>
          <p:nvPr userDrawn="1">
            <p:custDataLst>
              <p:tags r:id="rId2"/>
            </p:custDataLst>
            <p:extLst>
              <p:ext uri="{D42A27DB-BD31-4B8C-83A1-F6EECF244321}">
                <p14:modId xmlns:p14="http://schemas.microsoft.com/office/powerpoint/2010/main" val="35543512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26" imgH="426" progId="TCLayout.ActiveDocument.1">
                  <p:embed/>
                </p:oleObj>
              </mc:Choice>
              <mc:Fallback>
                <p:oleObj name="think-cell 幻灯片" r:id="rId4" imgW="426" imgH="426" progId="TCLayout.ActiveDocument.1">
                  <p:embed/>
                  <p:pic>
                    <p:nvPicPr>
                      <p:cNvPr id="2" name="对象 1" hidden="1">
                        <a:extLst>
                          <a:ext uri="{FF2B5EF4-FFF2-40B4-BE49-F238E27FC236}">
                            <a16:creationId xmlns:a16="http://schemas.microsoft.com/office/drawing/2014/main" id="{EE1E1680-B383-4A6F-913E-AFD4A2C7792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标题 2">
            <a:extLst>
              <a:ext uri="{FF2B5EF4-FFF2-40B4-BE49-F238E27FC236}">
                <a16:creationId xmlns:a16="http://schemas.microsoft.com/office/drawing/2014/main" id="{13F7B5BC-B31A-4074-A09F-1DDB5386186E}"/>
              </a:ext>
            </a:extLst>
          </p:cNvPr>
          <p:cNvSpPr>
            <a:spLocks noGrp="1"/>
          </p:cNvSpPr>
          <p:nvPr>
            <p:ph type="title"/>
          </p:nvPr>
        </p:nvSpPr>
        <p:spPr/>
        <p:txBody>
          <a:bodyPr vert="horz"/>
          <a:lstStyle>
            <a:lvl1pPr>
              <a:defRPr sz="1999" b="1">
                <a:latin typeface="+mj-lt"/>
              </a:defRPr>
            </a:lvl1pPr>
          </a:lstStyle>
          <a:p>
            <a:r>
              <a:rPr lang="zh-CN" altLang="en-US" dirty="0"/>
              <a:t>单击此处编辑母版标题样式</a:t>
            </a:r>
          </a:p>
        </p:txBody>
      </p:sp>
    </p:spTree>
    <p:custDataLst>
      <p:tags r:id="rId1"/>
    </p:custDataLst>
    <p:extLst>
      <p:ext uri="{BB962C8B-B14F-4D97-AF65-F5344CB8AC3E}">
        <p14:creationId xmlns:p14="http://schemas.microsoft.com/office/powerpoint/2010/main" val="1051885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29340492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183247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EE1E1680-B383-4A6F-913E-AFD4A2C7792C}"/>
              </a:ext>
            </a:extLst>
          </p:cNvPr>
          <p:cNvGraphicFramePr>
            <a:graphicFrameLocks noChangeAspect="1"/>
          </p:cNvGraphicFramePr>
          <p:nvPr userDrawn="1">
            <p:custDataLst>
              <p:tags r:id="rId2"/>
            </p:custDataLst>
            <p:extLst>
              <p:ext uri="{D42A27DB-BD31-4B8C-83A1-F6EECF244321}">
                <p14:modId xmlns:p14="http://schemas.microsoft.com/office/powerpoint/2010/main" val="35543512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26" imgH="426" progId="TCLayout.ActiveDocument.1">
                  <p:embed/>
                </p:oleObj>
              </mc:Choice>
              <mc:Fallback>
                <p:oleObj name="think-cell 幻灯片" r:id="rId4" imgW="426" imgH="426" progId="TCLayout.ActiveDocument.1">
                  <p:embed/>
                  <p:pic>
                    <p:nvPicPr>
                      <p:cNvPr id="2" name="对象 1" hidden="1">
                        <a:extLst>
                          <a:ext uri="{FF2B5EF4-FFF2-40B4-BE49-F238E27FC236}">
                            <a16:creationId xmlns:a16="http://schemas.microsoft.com/office/drawing/2014/main" id="{EE1E1680-B383-4A6F-913E-AFD4A2C7792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标题 2">
            <a:extLst>
              <a:ext uri="{FF2B5EF4-FFF2-40B4-BE49-F238E27FC236}">
                <a16:creationId xmlns:a16="http://schemas.microsoft.com/office/drawing/2014/main" id="{13F7B5BC-B31A-4074-A09F-1DDB5386186E}"/>
              </a:ext>
            </a:extLst>
          </p:cNvPr>
          <p:cNvSpPr>
            <a:spLocks noGrp="1"/>
          </p:cNvSpPr>
          <p:nvPr>
            <p:ph type="title"/>
          </p:nvPr>
        </p:nvSpPr>
        <p:spPr/>
        <p:txBody>
          <a:bodyPr vert="horz"/>
          <a:lstStyle>
            <a:lvl1pPr>
              <a:defRPr sz="2000" b="1">
                <a:latin typeface="+mj-lt"/>
              </a:defRPr>
            </a:lvl1pPr>
          </a:lstStyle>
          <a:p>
            <a:r>
              <a:rPr lang="zh-CN" altLang="en-US" dirty="0"/>
              <a:t>单击此处编辑母版标题样式</a:t>
            </a:r>
          </a:p>
        </p:txBody>
      </p:sp>
    </p:spTree>
    <p:custDataLst>
      <p:tags r:id="rId1"/>
    </p:custDataLst>
    <p:extLst>
      <p:ext uri="{BB962C8B-B14F-4D97-AF65-F5344CB8AC3E}">
        <p14:creationId xmlns:p14="http://schemas.microsoft.com/office/powerpoint/2010/main" val="6321063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lvl1pPr marL="342797" indent="-342797">
              <a:buFont typeface="+mj-lt"/>
              <a:buAutoNum type="arabicPeriod"/>
              <a:defRPr/>
            </a:lvl1pPr>
            <a:lvl2pPr marL="571329" indent="-169812">
              <a:defRPr/>
            </a:lvl2pPr>
            <a:lvl3pPr marL="742727" indent="-171399">
              <a:defRPr/>
            </a:lvl3pPr>
            <a:lvl4pPr marL="971259" indent="-171399">
              <a:defRPr/>
            </a:lvl4pPr>
            <a:lvl5pPr marL="1171224" indent="-142832">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29957488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Box">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2368296"/>
            <a:ext cx="11291583" cy="3383280"/>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1129284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9497971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7" y="2368296"/>
            <a:ext cx="5486400" cy="3383280"/>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6"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3383280"/>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42737639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One Left Two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7" y="2368296"/>
            <a:ext cx="5486400" cy="3383280"/>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6"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dirty="0"/>
              <a:t>Click to edit Master text styles</a:t>
            </a:r>
          </a:p>
        </p:txBody>
      </p:sp>
      <p:sp>
        <p:nvSpPr>
          <p:cNvPr id="18" name="Content Placeholder 2">
            <a:extLst>
              <a:ext uri="{FF2B5EF4-FFF2-40B4-BE49-F238E27FC236}">
                <a16:creationId xmlns:a16="http://schemas.microsoft.com/office/drawing/2014/main" id="{A48AB6F3-8F33-46C5-B8AF-C6C2DBA35DAC}"/>
              </a:ext>
            </a:extLst>
          </p:cNvPr>
          <p:cNvSpPr>
            <a:spLocks noGrp="1"/>
          </p:cNvSpPr>
          <p:nvPr>
            <p:ph idx="20"/>
          </p:nvPr>
        </p:nvSpPr>
        <p:spPr bwMode="gray">
          <a:xfrm>
            <a:off x="6262957" y="447141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9EA1C6BA-0114-4F33-85B2-4176902D0145}"/>
              </a:ext>
            </a:extLst>
          </p:cNvPr>
          <p:cNvSpPr>
            <a:spLocks noGrp="1"/>
          </p:cNvSpPr>
          <p:nvPr>
            <p:ph type="body" sz="quarter" idx="21"/>
          </p:nvPr>
        </p:nvSpPr>
        <p:spPr bwMode="gray">
          <a:xfrm>
            <a:off x="6262957" y="3911906"/>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42063824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wo Left One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7" y="236829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6"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3383280"/>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dirty="0"/>
              <a:t>Click to edit Master text styles</a:t>
            </a:r>
          </a:p>
        </p:txBody>
      </p:sp>
      <p:sp>
        <p:nvSpPr>
          <p:cNvPr id="18" name="Content Placeholder 2">
            <a:extLst>
              <a:ext uri="{FF2B5EF4-FFF2-40B4-BE49-F238E27FC236}">
                <a16:creationId xmlns:a16="http://schemas.microsoft.com/office/drawing/2014/main" id="{2264FB57-BAFB-4669-B9D9-AAA93D307B4A}"/>
              </a:ext>
            </a:extLst>
          </p:cNvPr>
          <p:cNvSpPr>
            <a:spLocks noGrp="1"/>
          </p:cNvSpPr>
          <p:nvPr>
            <p:ph idx="20"/>
          </p:nvPr>
        </p:nvSpPr>
        <p:spPr bwMode="gray">
          <a:xfrm>
            <a:off x="448057" y="447141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D80B37F4-BA1F-4599-9BF4-169E2382E79A}"/>
              </a:ext>
            </a:extLst>
          </p:cNvPr>
          <p:cNvSpPr>
            <a:spLocks noGrp="1"/>
          </p:cNvSpPr>
          <p:nvPr>
            <p:ph type="body" sz="quarter" idx="21"/>
          </p:nvPr>
        </p:nvSpPr>
        <p:spPr bwMode="gray">
          <a:xfrm>
            <a:off x="448056" y="391363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16292714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Four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7" y="236829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6"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dirty="0"/>
              <a:t>Click to edit Master text styles</a:t>
            </a:r>
          </a:p>
        </p:txBody>
      </p:sp>
      <p:sp>
        <p:nvSpPr>
          <p:cNvPr id="18" name="Content Placeholder 2">
            <a:extLst>
              <a:ext uri="{FF2B5EF4-FFF2-40B4-BE49-F238E27FC236}">
                <a16:creationId xmlns:a16="http://schemas.microsoft.com/office/drawing/2014/main" id="{2A8F3BDE-5536-412E-9331-650A7E2E8AB3}"/>
              </a:ext>
            </a:extLst>
          </p:cNvPr>
          <p:cNvSpPr>
            <a:spLocks noGrp="1"/>
          </p:cNvSpPr>
          <p:nvPr>
            <p:ph idx="20"/>
          </p:nvPr>
        </p:nvSpPr>
        <p:spPr bwMode="gray">
          <a:xfrm>
            <a:off x="448057" y="447141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6466D6BA-4968-4105-B0D7-E7BD687A8068}"/>
              </a:ext>
            </a:extLst>
          </p:cNvPr>
          <p:cNvSpPr>
            <a:spLocks noGrp="1"/>
          </p:cNvSpPr>
          <p:nvPr>
            <p:ph type="body" sz="quarter" idx="21"/>
          </p:nvPr>
        </p:nvSpPr>
        <p:spPr bwMode="gray">
          <a:xfrm>
            <a:off x="448056" y="391402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dirty="0"/>
              <a:t>Click to edit Master text styles</a:t>
            </a:r>
          </a:p>
        </p:txBody>
      </p:sp>
      <p:sp>
        <p:nvSpPr>
          <p:cNvPr id="20" name="Content Placeholder 2">
            <a:extLst>
              <a:ext uri="{FF2B5EF4-FFF2-40B4-BE49-F238E27FC236}">
                <a16:creationId xmlns:a16="http://schemas.microsoft.com/office/drawing/2014/main" id="{870E3D72-4322-4600-80EE-32F1EA906711}"/>
              </a:ext>
            </a:extLst>
          </p:cNvPr>
          <p:cNvSpPr>
            <a:spLocks noGrp="1"/>
          </p:cNvSpPr>
          <p:nvPr>
            <p:ph idx="22"/>
          </p:nvPr>
        </p:nvSpPr>
        <p:spPr bwMode="gray">
          <a:xfrm>
            <a:off x="6262957" y="447141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a:extLst>
              <a:ext uri="{FF2B5EF4-FFF2-40B4-BE49-F238E27FC236}">
                <a16:creationId xmlns:a16="http://schemas.microsoft.com/office/drawing/2014/main" id="{CFA8F5A1-9096-48CF-8981-DA7C92908DC8}"/>
              </a:ext>
            </a:extLst>
          </p:cNvPr>
          <p:cNvSpPr>
            <a:spLocks noGrp="1"/>
          </p:cNvSpPr>
          <p:nvPr>
            <p:ph type="body" sz="quarter" idx="23"/>
          </p:nvPr>
        </p:nvSpPr>
        <p:spPr bwMode="gray">
          <a:xfrm>
            <a:off x="6262957" y="391402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18302289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Bold Statem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lIns="0" rIns="0"/>
          <a:lstStyle>
            <a:lvl1pPr marL="0" indent="0">
              <a:lnSpc>
                <a:spcPct val="110000"/>
              </a:lnSpc>
              <a:buNone/>
              <a:defRPr sz="3599"/>
            </a:lvl1pPr>
            <a:lvl2pPr marL="461824" indent="-233293">
              <a:defRPr sz="3199"/>
            </a:lvl2pPr>
            <a:lvl3pPr marL="737967" indent="-225357">
              <a:defRPr sz="2799"/>
            </a:lvl3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11486839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Bold Statement Blue">
    <p:bg>
      <p:bgPr>
        <a:solidFill>
          <a:srgbClr val="00004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48055" y="1801368"/>
            <a:ext cx="11292840" cy="3950208"/>
          </a:xfrm>
        </p:spPr>
        <p:txBody>
          <a:bodyPr lIns="0" rIns="0"/>
          <a:lstStyle>
            <a:lvl1pPr marL="0" indent="0">
              <a:lnSpc>
                <a:spcPct val="110000"/>
              </a:lnSpc>
              <a:buNone/>
              <a:defRPr sz="3599">
                <a:solidFill>
                  <a:schemeClr val="bg1"/>
                </a:solidFill>
              </a:defRPr>
            </a:lvl1pPr>
            <a:lvl2pPr marL="461824" indent="-233293">
              <a:defRPr sz="3199">
                <a:solidFill>
                  <a:schemeClr val="bg1"/>
                </a:solidFill>
              </a:defRPr>
            </a:lvl2pPr>
            <a:lvl3pPr marL="737967" indent="-225357">
              <a:defRPr sz="2799">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bwMode="auto"/>
        <p:txBody>
          <a:bodyPr/>
          <a:lstStyle>
            <a:lvl1pPr>
              <a:defRPr>
                <a:solidFill>
                  <a:schemeClr val="bg1"/>
                </a:solidFill>
              </a:defRPr>
            </a:lvl1pPr>
          </a:lstStyle>
          <a:p>
            <a:r>
              <a:rPr lang="en-US"/>
              <a:t>Click to edit Master title style</a:t>
            </a:r>
            <a:endParaRPr lang="en-US" dirty="0"/>
          </a:p>
        </p:txBody>
      </p:sp>
      <p:grpSp>
        <p:nvGrpSpPr>
          <p:cNvPr id="5" name="Group 4">
            <a:extLst>
              <a:ext uri="{FF2B5EF4-FFF2-40B4-BE49-F238E27FC236}">
                <a16:creationId xmlns:a16="http://schemas.microsoft.com/office/drawing/2014/main" id="{F4F9877C-A82F-4B6B-BD9C-066CF647CE7A}"/>
              </a:ext>
            </a:extLst>
          </p:cNvPr>
          <p:cNvGrpSpPr/>
          <p:nvPr userDrawn="1"/>
        </p:nvGrpSpPr>
        <p:grpSpPr bwMode="black">
          <a:xfrm>
            <a:off x="446799" y="326296"/>
            <a:ext cx="587631" cy="45600"/>
            <a:chOff x="616542" y="591197"/>
            <a:chExt cx="587631" cy="45600"/>
          </a:xfrm>
          <a:solidFill>
            <a:schemeClr val="bg1"/>
          </a:solidFill>
        </p:grpSpPr>
        <p:sp>
          <p:nvSpPr>
            <p:cNvPr id="6" name="Google Shape;17;p2">
              <a:extLst>
                <a:ext uri="{FF2B5EF4-FFF2-40B4-BE49-F238E27FC236}">
                  <a16:creationId xmlns:a16="http://schemas.microsoft.com/office/drawing/2014/main" id="{E37A9FAD-22CF-483D-BFEE-A660FD0A10AC}"/>
                </a:ext>
              </a:extLst>
            </p:cNvPr>
            <p:cNvSpPr/>
            <p:nvPr userDrawn="1"/>
          </p:nvSpPr>
          <p:spPr bwMode="black">
            <a:xfrm>
              <a:off x="616542"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dirty="0"/>
            </a:p>
          </p:txBody>
        </p:sp>
        <p:sp>
          <p:nvSpPr>
            <p:cNvPr id="7" name="Google Shape;18;p2">
              <a:extLst>
                <a:ext uri="{FF2B5EF4-FFF2-40B4-BE49-F238E27FC236}">
                  <a16:creationId xmlns:a16="http://schemas.microsoft.com/office/drawing/2014/main" id="{03F89CAE-CCC7-471C-BADA-2585024AD7C1}"/>
                </a:ext>
              </a:extLst>
            </p:cNvPr>
            <p:cNvSpPr/>
            <p:nvPr userDrawn="1"/>
          </p:nvSpPr>
          <p:spPr bwMode="black">
            <a:xfrm>
              <a:off x="910250"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dirty="0"/>
            </a:p>
          </p:txBody>
        </p:sp>
      </p:grpSp>
      <p:sp>
        <p:nvSpPr>
          <p:cNvPr id="11" name="Slide Number Placeholder 5">
            <a:extLst>
              <a:ext uri="{FF2B5EF4-FFF2-40B4-BE49-F238E27FC236}">
                <a16:creationId xmlns:a16="http://schemas.microsoft.com/office/drawing/2014/main" id="{3904B2BB-C8F1-419C-B295-DA30917AB874}"/>
              </a:ext>
            </a:extLst>
          </p:cNvPr>
          <p:cNvSpPr txBox="1">
            <a:spLocks/>
          </p:cNvSpPr>
          <p:nvPr userDrawn="1"/>
        </p:nvSpPr>
        <p:spPr bwMode="auto">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chemeClr val="bg1"/>
                </a:solidFill>
                <a:latin typeface="+mn-lt"/>
              </a:rPr>
              <a:pPr/>
              <a:t>‹#›</a:t>
            </a:fld>
            <a:endParaRPr lang="en-US" sz="800" dirty="0">
              <a:solidFill>
                <a:schemeClr val="bg1"/>
              </a:solidFill>
              <a:latin typeface="+mn-lt"/>
            </a:endParaRPr>
          </a:p>
        </p:txBody>
      </p:sp>
      <p:sp>
        <p:nvSpPr>
          <p:cNvPr id="12" name="Google Shape;52;p7">
            <a:extLst>
              <a:ext uri="{FF2B5EF4-FFF2-40B4-BE49-F238E27FC236}">
                <a16:creationId xmlns:a16="http://schemas.microsoft.com/office/drawing/2014/main" id="{00AEBF66-5FB7-44F3-9514-9E7517B063CF}"/>
              </a:ext>
            </a:extLst>
          </p:cNvPr>
          <p:cNvSpPr txBox="1"/>
          <p:nvPr userDrawn="1"/>
        </p:nvSpPr>
        <p:spPr bwMode="auto">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chemeClr val="bg1"/>
                </a:solidFill>
              </a:rPr>
              <a:t>Confidential</a:t>
            </a:r>
            <a:endParaRPr sz="8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7A1B51F1-2438-4BA2-9050-3712AC9928B4}"/>
              </a:ext>
            </a:extLst>
          </p:cNvPr>
          <p:cNvPicPr>
            <a:picLocks noChangeAspect="1"/>
          </p:cNvPicPr>
          <p:nvPr userDrawn="1"/>
        </p:nvPicPr>
        <p:blipFill>
          <a:blip r:embed="rId3"/>
          <a:stretch>
            <a:fillRect/>
          </a:stretch>
        </p:blipFill>
        <p:spPr bwMode="invGray">
          <a:xfrm>
            <a:off x="446798" y="6343569"/>
            <a:ext cx="556276" cy="374904"/>
          </a:xfrm>
          <a:prstGeom prst="rect">
            <a:avLst/>
          </a:prstGeom>
        </p:spPr>
      </p:pic>
      <p:sp>
        <p:nvSpPr>
          <p:cNvPr id="15" name="Text Placeholder 3">
            <a:extLst>
              <a:ext uri="{FF2B5EF4-FFF2-40B4-BE49-F238E27FC236}">
                <a16:creationId xmlns:a16="http://schemas.microsoft.com/office/drawing/2014/main" id="{4CF28935-A22C-46B0-A36A-0299D5B32774}"/>
              </a:ext>
            </a:extLst>
          </p:cNvPr>
          <p:cNvSpPr txBox="1">
            <a:spLocks/>
          </p:cNvSpPr>
          <p:nvPr userDrawn="1"/>
        </p:nvSpPr>
        <p:spPr bwMode="auto">
          <a:xfrm>
            <a:off x="1369942" y="6303596"/>
            <a:ext cx="4572000"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1" dirty="0">
                <a:solidFill>
                  <a:schemeClr val="bg1"/>
                </a:solidFill>
              </a:rPr>
              <a:t>Business Group</a:t>
            </a:r>
            <a:r>
              <a:rPr lang="en-US" sz="800" b="0" dirty="0">
                <a:solidFill>
                  <a:schemeClr val="bg1"/>
                </a:solidFill>
              </a:rPr>
              <a:t>  Business Subgroup</a:t>
            </a:r>
          </a:p>
        </p:txBody>
      </p:sp>
    </p:spTree>
    <p:custDataLst>
      <p:tags r:id="rId1"/>
    </p:custDataLst>
    <p:extLst>
      <p:ext uri="{BB962C8B-B14F-4D97-AF65-F5344CB8AC3E}">
        <p14:creationId xmlns:p14="http://schemas.microsoft.com/office/powerpoint/2010/main" val="41864371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_Title Slide">
    <p:bg bwMode="gray">
      <p:bgPr>
        <a:solidFill>
          <a:schemeClr val="bg1">
            <a:lumMod val="95000"/>
          </a:schemeClr>
        </a:solidFill>
        <a:effectLst/>
      </p:bgPr>
    </p:bg>
    <p:spTree>
      <p:nvGrpSpPr>
        <p:cNvPr id="1" name=""/>
        <p:cNvGrpSpPr/>
        <p:nvPr/>
      </p:nvGrpSpPr>
      <p:grpSpPr>
        <a:xfrm>
          <a:off x="0" y="0"/>
          <a:ext cx="0" cy="0"/>
          <a:chOff x="0" y="0"/>
          <a:chExt cx="0" cy="0"/>
        </a:xfrm>
      </p:grpSpPr>
      <p:sp>
        <p:nvSpPr>
          <p:cNvPr id="49" name="Title 1"/>
          <p:cNvSpPr>
            <a:spLocks noGrp="1"/>
          </p:cNvSpPr>
          <p:nvPr userDrawn="1">
            <p:ph type="ctrTitle"/>
          </p:nvPr>
        </p:nvSpPr>
        <p:spPr bwMode="gray">
          <a:xfrm>
            <a:off x="448057" y="923544"/>
            <a:ext cx="4233672" cy="1901952"/>
          </a:xfrm>
        </p:spPr>
        <p:txBody>
          <a:bodyPr vert="horz" lIns="0" tIns="0" rIns="0" bIns="0" rtlCol="0" anchor="t" anchorCtr="0">
            <a:noAutofit/>
          </a:bodyPr>
          <a:lstStyle>
            <a:lvl1pPr>
              <a:spcBef>
                <a:spcPts val="0"/>
              </a:spcBef>
              <a:defRPr lang="en-US" sz="3399" dirty="0">
                <a:solidFill>
                  <a:schemeClr val="tx1"/>
                </a:solidFill>
                <a:latin typeface="+mj-lt"/>
              </a:defRPr>
            </a:lvl1pPr>
          </a:lstStyle>
          <a:p>
            <a:pPr lvl="0"/>
            <a:r>
              <a:rPr lang="en-US" altLang="zh-CN"/>
              <a:t>Click to edit Master title style</a:t>
            </a:r>
            <a:endParaRPr lang="en-US" dirty="0"/>
          </a:p>
        </p:txBody>
      </p:sp>
      <p:sp>
        <p:nvSpPr>
          <p:cNvPr id="6" name="Text Placeholder 5"/>
          <p:cNvSpPr>
            <a:spLocks noGrp="1"/>
          </p:cNvSpPr>
          <p:nvPr userDrawn="1">
            <p:ph type="body" sz="quarter" idx="10"/>
          </p:nvPr>
        </p:nvSpPr>
        <p:spPr bwMode="gray">
          <a:xfrm>
            <a:off x="448057" y="3849624"/>
            <a:ext cx="4233672" cy="905256"/>
          </a:xfrm>
        </p:spPr>
        <p:txBody>
          <a:bodyPr lIns="0" tIns="0" rIns="0" bIns="0" anchor="b" anchorCtr="0"/>
          <a:lstStyle>
            <a:lvl1pPr marL="0" indent="0">
              <a:spcBef>
                <a:spcPts val="600"/>
              </a:spcBef>
              <a:buNone/>
              <a:defRPr sz="1799">
                <a:solidFill>
                  <a:schemeClr val="tx1"/>
                </a:solidFill>
                <a:latin typeface="+mn-lt"/>
              </a:defRPr>
            </a:lvl1pPr>
            <a:lvl2pPr marL="399930" indent="0">
              <a:buNone/>
              <a:defRPr/>
            </a:lvl2pPr>
            <a:lvl3pPr marL="742727" indent="0">
              <a:buNone/>
              <a:defRPr/>
            </a:lvl3pPr>
            <a:lvl4pPr marL="1095046" indent="0">
              <a:buNone/>
              <a:defRPr/>
            </a:lvl4pPr>
            <a:lvl5pPr marL="1369601" indent="0">
              <a:buNone/>
              <a:defRPr/>
            </a:lvl5pPr>
          </a:lstStyle>
          <a:p>
            <a:pPr lvl="0"/>
            <a:r>
              <a:rPr lang="en-US" altLang="zh-CN"/>
              <a:t>Click to edit Master text styles</a:t>
            </a:r>
          </a:p>
        </p:txBody>
      </p:sp>
      <p:sp>
        <p:nvSpPr>
          <p:cNvPr id="3" name="Text Placeholder 2"/>
          <p:cNvSpPr>
            <a:spLocks noGrp="1"/>
          </p:cNvSpPr>
          <p:nvPr userDrawn="1">
            <p:ph type="body" sz="quarter" idx="11"/>
          </p:nvPr>
        </p:nvSpPr>
        <p:spPr bwMode="gray">
          <a:xfrm>
            <a:off x="448057" y="4974336"/>
            <a:ext cx="4233672" cy="438150"/>
          </a:xfrm>
        </p:spPr>
        <p:txBody>
          <a:bodyPr lIns="0" tIns="0" rIns="0" bIns="0" anchor="t" anchorCtr="0"/>
          <a:lstStyle>
            <a:lvl1pPr marL="0" indent="0">
              <a:spcBef>
                <a:spcPts val="300"/>
              </a:spcBef>
              <a:buNone/>
              <a:defRPr sz="1200">
                <a:solidFill>
                  <a:schemeClr val="tx1"/>
                </a:solidFill>
              </a:defRPr>
            </a:lvl1pPr>
          </a:lstStyle>
          <a:p>
            <a:pPr lvl="0"/>
            <a:r>
              <a:rPr lang="en-US" altLang="zh-CN"/>
              <a:t>Click to edit Master text styles</a:t>
            </a:r>
          </a:p>
        </p:txBody>
      </p:sp>
      <p:grpSp>
        <p:nvGrpSpPr>
          <p:cNvPr id="51" name="Group 50">
            <a:extLst>
              <a:ext uri="{FF2B5EF4-FFF2-40B4-BE49-F238E27FC236}">
                <a16:creationId xmlns:a16="http://schemas.microsoft.com/office/drawing/2014/main" id="{6FF36B01-A49B-4A9E-B276-D60D83410796}"/>
              </a:ext>
            </a:extLst>
          </p:cNvPr>
          <p:cNvGrpSpPr/>
          <p:nvPr userDrawn="1"/>
        </p:nvGrpSpPr>
        <p:grpSpPr bwMode="gray">
          <a:xfrm>
            <a:off x="446799" y="591197"/>
            <a:ext cx="587631" cy="45600"/>
            <a:chOff x="616542" y="591197"/>
            <a:chExt cx="587631" cy="45600"/>
          </a:xfrm>
        </p:grpSpPr>
        <p:sp>
          <p:nvSpPr>
            <p:cNvPr id="52" name="Google Shape;17;p2">
              <a:extLst>
                <a:ext uri="{FF2B5EF4-FFF2-40B4-BE49-F238E27FC236}">
                  <a16:creationId xmlns:a16="http://schemas.microsoft.com/office/drawing/2014/main" id="{5D3302A1-E9DC-4838-989A-68413E86B02A}"/>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dirty="0"/>
            </a:p>
          </p:txBody>
        </p:sp>
        <p:sp>
          <p:nvSpPr>
            <p:cNvPr id="53" name="Google Shape;18;p2">
              <a:extLst>
                <a:ext uri="{FF2B5EF4-FFF2-40B4-BE49-F238E27FC236}">
                  <a16:creationId xmlns:a16="http://schemas.microsoft.com/office/drawing/2014/main" id="{B5D84995-F3EE-4DC3-A8E3-F8254A23326B}"/>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dirty="0"/>
            </a:p>
          </p:txBody>
        </p:sp>
      </p:grpSp>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1" y="6216149"/>
            <a:ext cx="12188825" cy="641784"/>
          </a:xfrm>
          <a:prstGeom prst="rect">
            <a:avLst/>
          </a:prstGeom>
          <a:solidFill>
            <a:schemeClr val="lt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dirty="0"/>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56" name="Google Shape;52;p7">
            <a:extLst>
              <a:ext uri="{FF2B5EF4-FFF2-40B4-BE49-F238E27FC236}">
                <a16:creationId xmlns:a16="http://schemas.microsoft.com/office/drawing/2014/main" id="{AFCE843F-1B48-4C3C-93F6-0D539F7C7FBC}"/>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pic>
        <p:nvPicPr>
          <p:cNvPr id="58" name="Google Shape;53;p7">
            <a:extLst>
              <a:ext uri="{FF2B5EF4-FFF2-40B4-BE49-F238E27FC236}">
                <a16:creationId xmlns:a16="http://schemas.microsoft.com/office/drawing/2014/main" id="{CB49B02A-070A-482A-AACD-303DFF77F18F}"/>
              </a:ext>
            </a:extLst>
          </p:cNvPr>
          <p:cNvPicPr preferRelativeResize="0">
            <a:picLocks noChangeAspect="1"/>
          </p:cNvPicPr>
          <p:nvPr userDrawn="1"/>
        </p:nvPicPr>
        <p:blipFill>
          <a:blip r:embed="rId3" cstate="email">
            <a:extLst>
              <a:ext uri="{28A0092B-C50C-407E-A947-70E740481C1C}">
                <a14:useLocalDpi xmlns:a14="http://schemas.microsoft.com/office/drawing/2010/main"/>
              </a:ext>
            </a:extLst>
          </a:blip>
          <a:srcRect t="787" b="787"/>
          <a:stretch/>
        </p:blipFill>
        <p:spPr bwMode="gray">
          <a:xfrm>
            <a:off x="446798" y="6346664"/>
            <a:ext cx="914400" cy="371811"/>
          </a:xfrm>
          <a:prstGeom prst="rect">
            <a:avLst/>
          </a:prstGeom>
          <a:noFill/>
          <a:ln>
            <a:noFill/>
          </a:ln>
        </p:spPr>
      </p:pic>
      <p:pic>
        <p:nvPicPr>
          <p:cNvPr id="14" name="Picture 13" descr="A close - up of a computer screen&#10;&#10;Description automatically generated with low confidence">
            <a:extLst>
              <a:ext uri="{FF2B5EF4-FFF2-40B4-BE49-F238E27FC236}">
                <a16:creationId xmlns:a16="http://schemas.microsoft.com/office/drawing/2014/main" id="{92219F77-A253-4F0D-B94E-C1245A053D26}"/>
              </a:ext>
            </a:extLst>
          </p:cNvPr>
          <p:cNvPicPr>
            <a:picLocks noChangeAspect="1"/>
          </p:cNvPicPr>
          <p:nvPr userDrawn="1"/>
        </p:nvPicPr>
        <p:blipFill rotWithShape="1">
          <a:blip r:embed="rId4"/>
          <a:srcRect l="1" r="296"/>
          <a:stretch/>
        </p:blipFill>
        <p:spPr bwMode="gray">
          <a:xfrm>
            <a:off x="3624659" y="-5670"/>
            <a:ext cx="8564166" cy="6221818"/>
          </a:xfrm>
          <a:prstGeom prst="rect">
            <a:avLst/>
          </a:prstGeom>
        </p:spPr>
      </p:pic>
      <p:sp>
        <p:nvSpPr>
          <p:cNvPr id="15" name="矩形 14">
            <a:extLst>
              <a:ext uri="{FF2B5EF4-FFF2-40B4-BE49-F238E27FC236}">
                <a16:creationId xmlns:a16="http://schemas.microsoft.com/office/drawing/2014/main" id="{AE9DC57F-4075-4E93-8D81-FAB69FF4B186}"/>
              </a:ext>
            </a:extLst>
          </p:cNvPr>
          <p:cNvSpPr/>
          <p:nvPr userDrawn="1"/>
        </p:nvSpPr>
        <p:spPr bwMode="gray">
          <a:xfrm>
            <a:off x="1520825" y="6419088"/>
            <a:ext cx="2176272" cy="210312"/>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algn="l" fontAlgn="base">
              <a:lnSpc>
                <a:spcPct val="90000"/>
              </a:lnSpc>
              <a:spcAft>
                <a:spcPct val="0"/>
              </a:spcAft>
              <a:buClr>
                <a:schemeClr val="accent2"/>
              </a:buClr>
              <a:buSzPct val="90000"/>
            </a:pPr>
            <a:r>
              <a:rPr lang="zh-CN" altLang="en-US" sz="1799" b="1" dirty="0">
                <a:solidFill>
                  <a:schemeClr val="accent1"/>
                </a:solidFill>
                <a:latin typeface="+mj-lt"/>
              </a:rPr>
              <a:t>辉瑞</a:t>
            </a:r>
          </a:p>
        </p:txBody>
      </p:sp>
    </p:spTree>
    <p:custDataLst>
      <p:tags r:id="rId1"/>
    </p:custDataLst>
    <p:extLst>
      <p:ext uri="{BB962C8B-B14F-4D97-AF65-F5344CB8AC3E}">
        <p14:creationId xmlns:p14="http://schemas.microsoft.com/office/powerpoint/2010/main" val="5330628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7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1" y="0"/>
            <a:ext cx="12188825" cy="6856214"/>
          </a:xfrm>
          <a:prstGeom prst="rect">
            <a:avLst/>
          </a:prstGeom>
        </p:spPr>
      </p:pic>
      <p:sp>
        <p:nvSpPr>
          <p:cNvPr id="5" name="Text Placeholder 4"/>
          <p:cNvSpPr>
            <a:spLocks noGrp="1"/>
          </p:cNvSpPr>
          <p:nvPr>
            <p:ph type="body" sz="quarter" idx="10"/>
          </p:nvPr>
        </p:nvSpPr>
        <p:spPr bwMode="gray">
          <a:xfrm>
            <a:off x="448057" y="4215384"/>
            <a:ext cx="4233672" cy="905256"/>
          </a:xfrm>
        </p:spPr>
        <p:txBody>
          <a:bodyPr lIns="0" tIns="0" rIns="0" bIns="0"/>
          <a:lstStyle>
            <a:lvl1pPr marL="0" indent="0">
              <a:spcBef>
                <a:spcPts val="600"/>
              </a:spcBef>
              <a:buNone/>
              <a:defRPr sz="1799">
                <a:solidFill>
                  <a:schemeClr val="tx1"/>
                </a:solidFill>
                <a:latin typeface="+mn-lt"/>
              </a:defRPr>
            </a:lvl1pPr>
            <a:lvl2pPr marL="399930" indent="0">
              <a:buNone/>
              <a:defRPr/>
            </a:lvl2pPr>
            <a:lvl3pPr marL="742727" indent="0">
              <a:buNone/>
              <a:defRPr/>
            </a:lvl3pPr>
            <a:lvl4pPr marL="1095046" indent="0">
              <a:buNone/>
              <a:defRPr/>
            </a:lvl4pPr>
            <a:lvl5pPr marL="1369601" indent="0">
              <a:buNone/>
              <a:defRPr/>
            </a:lvl5pPr>
          </a:lstStyle>
          <a:p>
            <a:pPr lvl="0"/>
            <a:r>
              <a:rPr lang="en-US" dirty="0"/>
              <a:t>Click to edit Master text styles</a:t>
            </a:r>
          </a:p>
        </p:txBody>
      </p:sp>
      <p:sp>
        <p:nvSpPr>
          <p:cNvPr id="2" name="Title 1"/>
          <p:cNvSpPr>
            <a:spLocks noGrp="1"/>
          </p:cNvSpPr>
          <p:nvPr>
            <p:ph type="ctrTitle"/>
          </p:nvPr>
        </p:nvSpPr>
        <p:spPr bwMode="gray">
          <a:xfrm>
            <a:off x="448057" y="2560320"/>
            <a:ext cx="4233672" cy="1508760"/>
          </a:xfrm>
        </p:spPr>
        <p:txBody>
          <a:bodyPr vert="horz" lIns="0" tIns="0" rIns="0" bIns="0" rtlCol="0" anchor="b" anchorCtr="0">
            <a:noAutofit/>
          </a:bodyPr>
          <a:lstStyle>
            <a:lvl1pPr>
              <a:defRPr lang="en-US" sz="2799" b="0" dirty="0">
                <a:solidFill>
                  <a:schemeClr val="tx1"/>
                </a:solidFill>
              </a:defRPr>
            </a:lvl1pPr>
          </a:lstStyle>
          <a:p>
            <a:pPr lvl="0"/>
            <a:r>
              <a:rPr lang="en-US" dirty="0"/>
              <a:t>Click to edit Master title style</a:t>
            </a:r>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88825" cy="641784"/>
          </a:xfrm>
          <a:prstGeom prst="rect">
            <a:avLst/>
          </a:prstGeom>
          <a:solidFill>
            <a:schemeClr val="lt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sp>
        <p:nvSpPr>
          <p:cNvPr id="17" name="Text Placeholder 3">
            <a:extLst>
              <a:ext uri="{FF2B5EF4-FFF2-40B4-BE49-F238E27FC236}">
                <a16:creationId xmlns:a16="http://schemas.microsoft.com/office/drawing/2014/main" id="{04845736-D04A-403B-91D8-1E0D2B06470D}"/>
              </a:ext>
            </a:extLst>
          </p:cNvPr>
          <p:cNvSpPr txBox="1">
            <a:spLocks/>
          </p:cNvSpPr>
          <p:nvPr userDrawn="1"/>
        </p:nvSpPr>
        <p:spPr bwMode="gray">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pic>
        <p:nvPicPr>
          <p:cNvPr id="18" name="Google Shape;53;p7">
            <a:extLst>
              <a:ext uri="{FF2B5EF4-FFF2-40B4-BE49-F238E27FC236}">
                <a16:creationId xmlns:a16="http://schemas.microsoft.com/office/drawing/2014/main" id="{AE9B8564-33AD-43D9-8814-CBF6E6E5C3FE}"/>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4"/>
            <a:ext cx="914400" cy="371811"/>
          </a:xfrm>
          <a:prstGeom prst="rect">
            <a:avLst/>
          </a:prstGeom>
          <a:noFill/>
          <a:ln>
            <a:noFill/>
          </a:ln>
        </p:spPr>
      </p:pic>
    </p:spTree>
    <p:custDataLst>
      <p:tags r:id="rId1"/>
    </p:custDataLst>
    <p:extLst>
      <p:ext uri="{BB962C8B-B14F-4D97-AF65-F5344CB8AC3E}">
        <p14:creationId xmlns:p14="http://schemas.microsoft.com/office/powerpoint/2010/main" val="1875331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5766351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6" name="Picture Placeholder 6" descr="Shape&#10;&#10;Description automatically generated with medium confidence">
            <a:extLst>
              <a:ext uri="{FF2B5EF4-FFF2-40B4-BE49-F238E27FC236}">
                <a16:creationId xmlns:a16="http://schemas.microsoft.com/office/drawing/2014/main" id="{2FE4E73C-C3EC-4AA0-9519-A785F873B188}"/>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gray">
          <a:xfrm>
            <a:off x="1" y="-1"/>
            <a:ext cx="12188825" cy="6216151"/>
          </a:xfrm>
          <a:prstGeom prst="rect">
            <a:avLst/>
          </a:prstGeom>
        </p:spPr>
      </p:pic>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88825" cy="641784"/>
          </a:xfrm>
          <a:prstGeom prst="rect">
            <a:avLst/>
          </a:prstGeom>
          <a:solidFill>
            <a:schemeClr val="lt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sp>
        <p:nvSpPr>
          <p:cNvPr id="17" name="Title Placeholder 1">
            <a:extLst>
              <a:ext uri="{FF2B5EF4-FFF2-40B4-BE49-F238E27FC236}">
                <a16:creationId xmlns:a16="http://schemas.microsoft.com/office/drawing/2014/main" id="{E18A9D45-37BB-490B-9359-46E4D1C1F80D}"/>
              </a:ext>
            </a:extLst>
          </p:cNvPr>
          <p:cNvSpPr txBox="1">
            <a:spLocks/>
          </p:cNvSpPr>
          <p:nvPr userDrawn="1"/>
        </p:nvSpPr>
        <p:spPr bwMode="gray">
          <a:xfrm>
            <a:off x="446798" y="484632"/>
            <a:ext cx="4938934" cy="850392"/>
          </a:xfrm>
          <a:prstGeom prst="rect">
            <a:avLst/>
          </a:prstGeom>
        </p:spPr>
        <p:txBody>
          <a:bodyPr vert="horz" lIns="0" tIns="45708" rIns="0" bIns="45708" rtlCol="0" anchor="t" anchorCtr="0">
            <a:noAutofit/>
          </a:bodyPr>
          <a:lst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a:lstStyle>
          <a:p>
            <a:r>
              <a:rPr lang="en-US" sz="2699" dirty="0"/>
              <a:t>Click to edit Master title style</a:t>
            </a:r>
          </a:p>
        </p:txBody>
      </p:sp>
      <p:grpSp>
        <p:nvGrpSpPr>
          <p:cNvPr id="18" name="Group 11">
            <a:extLst>
              <a:ext uri="{FF2B5EF4-FFF2-40B4-BE49-F238E27FC236}">
                <a16:creationId xmlns:a16="http://schemas.microsoft.com/office/drawing/2014/main" id="{5F8721BE-DAD7-40DC-85E4-148A1F178BFF}"/>
              </a:ext>
            </a:extLst>
          </p:cNvPr>
          <p:cNvGrpSpPr/>
          <p:nvPr userDrawn="1"/>
        </p:nvGrpSpPr>
        <p:grpSpPr bwMode="gray">
          <a:xfrm>
            <a:off x="446799" y="326296"/>
            <a:ext cx="587631" cy="45600"/>
            <a:chOff x="616542" y="591197"/>
            <a:chExt cx="587631" cy="45600"/>
          </a:xfrm>
        </p:grpSpPr>
        <p:sp>
          <p:nvSpPr>
            <p:cNvPr id="19" name="Google Shape;17;p2">
              <a:extLst>
                <a:ext uri="{FF2B5EF4-FFF2-40B4-BE49-F238E27FC236}">
                  <a16:creationId xmlns:a16="http://schemas.microsoft.com/office/drawing/2014/main" id="{5EE065C3-33C2-4626-AFCB-9D36C7739416}"/>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dirty="0"/>
            </a:p>
          </p:txBody>
        </p:sp>
        <p:sp>
          <p:nvSpPr>
            <p:cNvPr id="20" name="Google Shape;18;p2">
              <a:extLst>
                <a:ext uri="{FF2B5EF4-FFF2-40B4-BE49-F238E27FC236}">
                  <a16:creationId xmlns:a16="http://schemas.microsoft.com/office/drawing/2014/main" id="{3C141512-0CEC-4928-A789-9B9D36B87E5A}"/>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dirty="0"/>
            </a:p>
          </p:txBody>
        </p:sp>
      </p:grpSp>
      <p:sp>
        <p:nvSpPr>
          <p:cNvPr id="21" name="Text Placeholder 3">
            <a:extLst>
              <a:ext uri="{FF2B5EF4-FFF2-40B4-BE49-F238E27FC236}">
                <a16:creationId xmlns:a16="http://schemas.microsoft.com/office/drawing/2014/main" id="{1BFEB7F0-72DC-4ACD-8FDF-67771388EB0E}"/>
              </a:ext>
            </a:extLst>
          </p:cNvPr>
          <p:cNvSpPr txBox="1">
            <a:spLocks/>
          </p:cNvSpPr>
          <p:nvPr userDrawn="1"/>
        </p:nvSpPr>
        <p:spPr bwMode="gray">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pic>
        <p:nvPicPr>
          <p:cNvPr id="22" name="Google Shape;53;p7">
            <a:extLst>
              <a:ext uri="{FF2B5EF4-FFF2-40B4-BE49-F238E27FC236}">
                <a16:creationId xmlns:a16="http://schemas.microsoft.com/office/drawing/2014/main" id="{C663231A-A4C5-4889-8A00-F3EF3B8D4900}"/>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4"/>
            <a:ext cx="914400" cy="371811"/>
          </a:xfrm>
          <a:prstGeom prst="rect">
            <a:avLst/>
          </a:prstGeom>
          <a:noFill/>
          <a:ln>
            <a:noFill/>
          </a:ln>
        </p:spPr>
      </p:pic>
    </p:spTree>
    <p:custDataLst>
      <p:tags r:id="rId1"/>
    </p:custDataLst>
    <p:extLst>
      <p:ext uri="{BB962C8B-B14F-4D97-AF65-F5344CB8AC3E}">
        <p14:creationId xmlns:p14="http://schemas.microsoft.com/office/powerpoint/2010/main" val="14782861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6" name="Picture Placeholder 4">
            <a:extLst>
              <a:ext uri="{FF2B5EF4-FFF2-40B4-BE49-F238E27FC236}">
                <a16:creationId xmlns:a16="http://schemas.microsoft.com/office/drawing/2014/main" id="{0D3C5000-B4B9-4D7C-B9EB-DF2F0938876F}"/>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gray">
          <a:xfrm>
            <a:off x="1" y="0"/>
            <a:ext cx="12188825" cy="6858000"/>
          </a:xfrm>
          <a:prstGeom prst="rect">
            <a:avLst/>
          </a:prstGeom>
        </p:spPr>
      </p:pic>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88825" cy="641784"/>
          </a:xfrm>
          <a:prstGeom prst="rect">
            <a:avLst/>
          </a:prstGeom>
          <a:solidFill>
            <a:schemeClr val="lt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grpSp>
        <p:nvGrpSpPr>
          <p:cNvPr id="17" name="Group 11">
            <a:extLst>
              <a:ext uri="{FF2B5EF4-FFF2-40B4-BE49-F238E27FC236}">
                <a16:creationId xmlns:a16="http://schemas.microsoft.com/office/drawing/2014/main" id="{2FB9EC16-F949-4757-81F4-F7673BDD2725}"/>
              </a:ext>
            </a:extLst>
          </p:cNvPr>
          <p:cNvGrpSpPr/>
          <p:nvPr userDrawn="1"/>
        </p:nvGrpSpPr>
        <p:grpSpPr bwMode="gray">
          <a:xfrm>
            <a:off x="446799" y="326296"/>
            <a:ext cx="587631" cy="45600"/>
            <a:chOff x="616542" y="591197"/>
            <a:chExt cx="587631" cy="45600"/>
          </a:xfrm>
        </p:grpSpPr>
        <p:sp>
          <p:nvSpPr>
            <p:cNvPr id="18" name="Google Shape;17;p2">
              <a:extLst>
                <a:ext uri="{FF2B5EF4-FFF2-40B4-BE49-F238E27FC236}">
                  <a16:creationId xmlns:a16="http://schemas.microsoft.com/office/drawing/2014/main" id="{49345AC5-571B-4796-BFE3-E479B91F48FD}"/>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dirty="0"/>
            </a:p>
          </p:txBody>
        </p:sp>
        <p:sp>
          <p:nvSpPr>
            <p:cNvPr id="19" name="Google Shape;18;p2">
              <a:extLst>
                <a:ext uri="{FF2B5EF4-FFF2-40B4-BE49-F238E27FC236}">
                  <a16:creationId xmlns:a16="http://schemas.microsoft.com/office/drawing/2014/main" id="{95374C36-BBC6-4967-81E5-19D1823ADE38}"/>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dirty="0"/>
            </a:p>
          </p:txBody>
        </p:sp>
      </p:grpSp>
      <p:sp>
        <p:nvSpPr>
          <p:cNvPr id="20" name="Title Placeholder 1">
            <a:extLst>
              <a:ext uri="{FF2B5EF4-FFF2-40B4-BE49-F238E27FC236}">
                <a16:creationId xmlns:a16="http://schemas.microsoft.com/office/drawing/2014/main" id="{0C4350B1-09D8-498F-A5AF-D57FD4C2AFC6}"/>
              </a:ext>
            </a:extLst>
          </p:cNvPr>
          <p:cNvSpPr txBox="1">
            <a:spLocks/>
          </p:cNvSpPr>
          <p:nvPr userDrawn="1"/>
        </p:nvSpPr>
        <p:spPr bwMode="gray">
          <a:xfrm>
            <a:off x="446798" y="484632"/>
            <a:ext cx="4938934" cy="850392"/>
          </a:xfrm>
          <a:prstGeom prst="rect">
            <a:avLst/>
          </a:prstGeom>
        </p:spPr>
        <p:txBody>
          <a:bodyPr vert="horz" lIns="0" tIns="45708" rIns="0" bIns="45708" rtlCol="0" anchor="t" anchorCtr="0">
            <a:noAutofit/>
          </a:bodyPr>
          <a:lst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a:lstStyle>
          <a:p>
            <a:r>
              <a:rPr lang="en-US" sz="2699" dirty="0"/>
              <a:t>Click to edit Master title style</a:t>
            </a:r>
          </a:p>
        </p:txBody>
      </p:sp>
      <p:sp>
        <p:nvSpPr>
          <p:cNvPr id="21" name="Text Placeholder 3">
            <a:extLst>
              <a:ext uri="{FF2B5EF4-FFF2-40B4-BE49-F238E27FC236}">
                <a16:creationId xmlns:a16="http://schemas.microsoft.com/office/drawing/2014/main" id="{29D79838-3804-4312-A137-A3404BDCD9D9}"/>
              </a:ext>
            </a:extLst>
          </p:cNvPr>
          <p:cNvSpPr txBox="1">
            <a:spLocks/>
          </p:cNvSpPr>
          <p:nvPr userDrawn="1"/>
        </p:nvSpPr>
        <p:spPr bwMode="gray">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pic>
        <p:nvPicPr>
          <p:cNvPr id="22" name="Google Shape;53;p7">
            <a:extLst>
              <a:ext uri="{FF2B5EF4-FFF2-40B4-BE49-F238E27FC236}">
                <a16:creationId xmlns:a16="http://schemas.microsoft.com/office/drawing/2014/main" id="{4FD8F08B-B79C-467C-A11A-DF2D48B8928E}"/>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4"/>
            <a:ext cx="914400" cy="371811"/>
          </a:xfrm>
          <a:prstGeom prst="rect">
            <a:avLst/>
          </a:prstGeom>
          <a:noFill/>
          <a:ln>
            <a:noFill/>
          </a:ln>
        </p:spPr>
      </p:pic>
    </p:spTree>
    <p:custDataLst>
      <p:tags r:id="rId1"/>
    </p:custDataLst>
    <p:extLst>
      <p:ext uri="{BB962C8B-B14F-4D97-AF65-F5344CB8AC3E}">
        <p14:creationId xmlns:p14="http://schemas.microsoft.com/office/powerpoint/2010/main" val="26058307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1" y="0"/>
            <a:ext cx="12188825" cy="6856214"/>
          </a:xfrm>
          <a:prstGeom prst="rect">
            <a:avLst/>
          </a:prstGeom>
        </p:spPr>
      </p:pic>
      <p:sp>
        <p:nvSpPr>
          <p:cNvPr id="5" name="Text Placeholder 4"/>
          <p:cNvSpPr>
            <a:spLocks noGrp="1"/>
          </p:cNvSpPr>
          <p:nvPr>
            <p:ph type="body" sz="quarter" idx="10"/>
          </p:nvPr>
        </p:nvSpPr>
        <p:spPr bwMode="gray">
          <a:xfrm>
            <a:off x="448057" y="4215384"/>
            <a:ext cx="4233672" cy="905256"/>
          </a:xfrm>
        </p:spPr>
        <p:txBody>
          <a:bodyPr lIns="0" tIns="0" rIns="0" bIns="0"/>
          <a:lstStyle>
            <a:lvl1pPr marL="0" indent="0">
              <a:spcBef>
                <a:spcPts val="600"/>
              </a:spcBef>
              <a:buNone/>
              <a:defRPr sz="1799">
                <a:solidFill>
                  <a:schemeClr val="tx1"/>
                </a:solidFill>
                <a:latin typeface="+mn-lt"/>
              </a:defRPr>
            </a:lvl1pPr>
            <a:lvl2pPr marL="399930" indent="0">
              <a:buNone/>
              <a:defRPr/>
            </a:lvl2pPr>
            <a:lvl3pPr marL="742727" indent="0">
              <a:buNone/>
              <a:defRPr/>
            </a:lvl3pPr>
            <a:lvl4pPr marL="1095046" indent="0">
              <a:buNone/>
              <a:defRPr/>
            </a:lvl4pPr>
            <a:lvl5pPr marL="1369601" indent="0">
              <a:buNone/>
              <a:defRPr/>
            </a:lvl5pPr>
          </a:lstStyle>
          <a:p>
            <a:pPr lvl="0"/>
            <a:r>
              <a:rPr lang="en-US" altLang="zh-CN"/>
              <a:t>Click to edit Master text styles</a:t>
            </a:r>
          </a:p>
        </p:txBody>
      </p:sp>
      <p:sp>
        <p:nvSpPr>
          <p:cNvPr id="2" name="Title 1"/>
          <p:cNvSpPr>
            <a:spLocks noGrp="1"/>
          </p:cNvSpPr>
          <p:nvPr>
            <p:ph type="ctrTitle"/>
          </p:nvPr>
        </p:nvSpPr>
        <p:spPr bwMode="gray">
          <a:xfrm>
            <a:off x="448057" y="2560320"/>
            <a:ext cx="4233672" cy="1508760"/>
          </a:xfrm>
        </p:spPr>
        <p:txBody>
          <a:bodyPr vert="horz" lIns="0" tIns="0" rIns="0" bIns="0" rtlCol="0" anchor="b" anchorCtr="0">
            <a:noAutofit/>
          </a:bodyPr>
          <a:lstStyle>
            <a:lvl1pPr>
              <a:defRPr lang="en-US" sz="2799" b="0" dirty="0">
                <a:solidFill>
                  <a:schemeClr val="tx1"/>
                </a:solidFill>
              </a:defRPr>
            </a:lvl1pPr>
          </a:lstStyle>
          <a:p>
            <a:pPr lvl="0"/>
            <a:r>
              <a:rPr lang="en-US" altLang="zh-CN"/>
              <a:t>Click to edit Master title style</a:t>
            </a:r>
            <a:endParaRPr lang="en-US" dirty="0"/>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88825" cy="641784"/>
          </a:xfrm>
          <a:prstGeom prst="rect">
            <a:avLst/>
          </a:prstGeom>
          <a:solidFill>
            <a:schemeClr val="lt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dirty="0"/>
          </a:p>
        </p:txBody>
      </p:sp>
      <p:pic>
        <p:nvPicPr>
          <p:cNvPr id="19" name="Google Shape;53;p7">
            <a:extLst>
              <a:ext uri="{FF2B5EF4-FFF2-40B4-BE49-F238E27FC236}">
                <a16:creationId xmlns:a16="http://schemas.microsoft.com/office/drawing/2014/main" id="{BE63A6E2-6A45-48C5-AAB5-635C131502E0}"/>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4"/>
            <a:ext cx="914400" cy="371811"/>
          </a:xfrm>
          <a:prstGeom prst="rect">
            <a:avLst/>
          </a:prstGeom>
          <a:noFill/>
          <a:ln>
            <a:noFill/>
          </a:ln>
        </p:spPr>
      </p:pic>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sp>
        <p:nvSpPr>
          <p:cNvPr id="16" name="Text Placeholder 3">
            <a:extLst>
              <a:ext uri="{FF2B5EF4-FFF2-40B4-BE49-F238E27FC236}">
                <a16:creationId xmlns:a16="http://schemas.microsoft.com/office/drawing/2014/main" id="{773288A9-E236-4EC3-9C85-F698E18DFB67}"/>
              </a:ext>
            </a:extLst>
          </p:cNvPr>
          <p:cNvSpPr txBox="1">
            <a:spLocks/>
          </p:cNvSpPr>
          <p:nvPr userDrawn="1"/>
        </p:nvSpPr>
        <p:spPr bwMode="gray">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spTree>
    <p:custDataLst>
      <p:tags r:id="rId1"/>
    </p:custDataLst>
    <p:extLst>
      <p:ext uri="{BB962C8B-B14F-4D97-AF65-F5344CB8AC3E}">
        <p14:creationId xmlns:p14="http://schemas.microsoft.com/office/powerpoint/2010/main" val="625347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ltLang="zh-CN"/>
              <a:t>Click to edit Master title style</a:t>
            </a:r>
            <a:endParaRPr lang="en-US" dirty="0"/>
          </a:p>
        </p:txBody>
      </p:sp>
      <p:sp>
        <p:nvSpPr>
          <p:cNvPr id="5" name="矩形 4">
            <a:extLst>
              <a:ext uri="{FF2B5EF4-FFF2-40B4-BE49-F238E27FC236}">
                <a16:creationId xmlns:a16="http://schemas.microsoft.com/office/drawing/2014/main" id="{D75EC00A-756B-4EBA-B22F-C5F151AF2938}"/>
              </a:ext>
            </a:extLst>
          </p:cNvPr>
          <p:cNvSpPr/>
          <p:nvPr userDrawn="1"/>
        </p:nvSpPr>
        <p:spPr bwMode="gray">
          <a:xfrm>
            <a:off x="10131552" y="6062472"/>
            <a:ext cx="1380744" cy="667512"/>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sz="1799" b="1" dirty="0">
              <a:solidFill>
                <a:schemeClr val="accent1"/>
              </a:solidFill>
              <a:latin typeface="+mj-lt"/>
            </a:endParaRPr>
          </a:p>
        </p:txBody>
      </p:sp>
    </p:spTree>
    <p:custDataLst>
      <p:tags r:id="rId1"/>
    </p:custDataLst>
    <p:extLst>
      <p:ext uri="{BB962C8B-B14F-4D97-AF65-F5344CB8AC3E}">
        <p14:creationId xmlns:p14="http://schemas.microsoft.com/office/powerpoint/2010/main" val="3820649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2" name="Title 1"/>
          <p:cNvSpPr>
            <a:spLocks noGrp="1"/>
          </p:cNvSpPr>
          <p:nvPr>
            <p:ph type="title"/>
          </p:nvPr>
        </p:nvSpPr>
        <p:spPr bwMode="gray"/>
        <p:txBody>
          <a:bodyPr/>
          <a:lstStyle/>
          <a:p>
            <a:r>
              <a:rPr lang="en-US" altLang="zh-CN"/>
              <a:t>Click to edit Master title style</a:t>
            </a:r>
            <a:endParaRPr lang="en-US"/>
          </a:p>
        </p:txBody>
      </p:sp>
    </p:spTree>
    <p:custDataLst>
      <p:tags r:id="rId1"/>
    </p:custDataLst>
    <p:extLst>
      <p:ext uri="{BB962C8B-B14F-4D97-AF65-F5344CB8AC3E}">
        <p14:creationId xmlns:p14="http://schemas.microsoft.com/office/powerpoint/2010/main" val="33247274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Tree>
    <p:custDataLst>
      <p:tags r:id="rId1"/>
    </p:custDataLst>
    <p:extLst>
      <p:ext uri="{BB962C8B-B14F-4D97-AF65-F5344CB8AC3E}">
        <p14:creationId xmlns:p14="http://schemas.microsoft.com/office/powerpoint/2010/main" val="26807241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lvl1pPr marL="342797" indent="-342797">
              <a:buFont typeface="+mj-lt"/>
              <a:buAutoNum type="arabicPeriod"/>
              <a:defRPr/>
            </a:lvl1pPr>
            <a:lvl2pPr marL="571329" indent="-169812">
              <a:defRPr/>
            </a:lvl2pPr>
            <a:lvl3pPr marL="742727" indent="-171399">
              <a:defRPr/>
            </a:lvl3pPr>
            <a:lvl4pPr marL="971259" indent="-171399">
              <a:defRPr/>
            </a:lvl4pPr>
            <a:lvl5pPr marL="1171224" indent="-142832">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Tree>
    <p:custDataLst>
      <p:tags r:id="rId1"/>
    </p:custDataLst>
    <p:extLst>
      <p:ext uri="{BB962C8B-B14F-4D97-AF65-F5344CB8AC3E}">
        <p14:creationId xmlns:p14="http://schemas.microsoft.com/office/powerpoint/2010/main" val="19023724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and Content, Box">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2368296"/>
            <a:ext cx="11291583" cy="3383280"/>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1129284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2540194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wo Content ">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7" y="2368296"/>
            <a:ext cx="5486400" cy="3383280"/>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6"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3383280"/>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28562456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One Left Two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7" y="2368296"/>
            <a:ext cx="5486400" cy="3383280"/>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6"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
        <p:nvSpPr>
          <p:cNvPr id="18" name="Content Placeholder 2">
            <a:extLst>
              <a:ext uri="{FF2B5EF4-FFF2-40B4-BE49-F238E27FC236}">
                <a16:creationId xmlns:a16="http://schemas.microsoft.com/office/drawing/2014/main" id="{A48AB6F3-8F33-46C5-B8AF-C6C2DBA35DAC}"/>
              </a:ext>
            </a:extLst>
          </p:cNvPr>
          <p:cNvSpPr>
            <a:spLocks noGrp="1"/>
          </p:cNvSpPr>
          <p:nvPr>
            <p:ph idx="20"/>
          </p:nvPr>
        </p:nvSpPr>
        <p:spPr bwMode="gray">
          <a:xfrm>
            <a:off x="6262957" y="447141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9" name="Text Placeholder 4">
            <a:extLst>
              <a:ext uri="{FF2B5EF4-FFF2-40B4-BE49-F238E27FC236}">
                <a16:creationId xmlns:a16="http://schemas.microsoft.com/office/drawing/2014/main" id="{9EA1C6BA-0114-4F33-85B2-4176902D0145}"/>
              </a:ext>
            </a:extLst>
          </p:cNvPr>
          <p:cNvSpPr>
            <a:spLocks noGrp="1"/>
          </p:cNvSpPr>
          <p:nvPr>
            <p:ph type="body" sz="quarter" idx="21"/>
          </p:nvPr>
        </p:nvSpPr>
        <p:spPr bwMode="gray">
          <a:xfrm>
            <a:off x="6262957" y="3911906"/>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1549546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13237858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wo Left One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7" y="236829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6"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3383280"/>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
        <p:nvSpPr>
          <p:cNvPr id="18" name="Content Placeholder 2">
            <a:extLst>
              <a:ext uri="{FF2B5EF4-FFF2-40B4-BE49-F238E27FC236}">
                <a16:creationId xmlns:a16="http://schemas.microsoft.com/office/drawing/2014/main" id="{2264FB57-BAFB-4669-B9D9-AAA93D307B4A}"/>
              </a:ext>
            </a:extLst>
          </p:cNvPr>
          <p:cNvSpPr>
            <a:spLocks noGrp="1"/>
          </p:cNvSpPr>
          <p:nvPr>
            <p:ph idx="20"/>
          </p:nvPr>
        </p:nvSpPr>
        <p:spPr bwMode="gray">
          <a:xfrm>
            <a:off x="448057" y="447141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9" name="Text Placeholder 4">
            <a:extLst>
              <a:ext uri="{FF2B5EF4-FFF2-40B4-BE49-F238E27FC236}">
                <a16:creationId xmlns:a16="http://schemas.microsoft.com/office/drawing/2014/main" id="{D80B37F4-BA1F-4599-9BF4-169E2382E79A}"/>
              </a:ext>
            </a:extLst>
          </p:cNvPr>
          <p:cNvSpPr>
            <a:spLocks noGrp="1"/>
          </p:cNvSpPr>
          <p:nvPr>
            <p:ph type="body" sz="quarter" idx="21"/>
          </p:nvPr>
        </p:nvSpPr>
        <p:spPr bwMode="gray">
          <a:xfrm>
            <a:off x="448056" y="391363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42940845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Four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7" y="236829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6"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
        <p:nvSpPr>
          <p:cNvPr id="18" name="Content Placeholder 2">
            <a:extLst>
              <a:ext uri="{FF2B5EF4-FFF2-40B4-BE49-F238E27FC236}">
                <a16:creationId xmlns:a16="http://schemas.microsoft.com/office/drawing/2014/main" id="{2A8F3BDE-5536-412E-9331-650A7E2E8AB3}"/>
              </a:ext>
            </a:extLst>
          </p:cNvPr>
          <p:cNvSpPr>
            <a:spLocks noGrp="1"/>
          </p:cNvSpPr>
          <p:nvPr>
            <p:ph idx="20"/>
          </p:nvPr>
        </p:nvSpPr>
        <p:spPr bwMode="gray">
          <a:xfrm>
            <a:off x="448057" y="447141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9" name="Text Placeholder 4">
            <a:extLst>
              <a:ext uri="{FF2B5EF4-FFF2-40B4-BE49-F238E27FC236}">
                <a16:creationId xmlns:a16="http://schemas.microsoft.com/office/drawing/2014/main" id="{6466D6BA-4968-4105-B0D7-E7BD687A8068}"/>
              </a:ext>
            </a:extLst>
          </p:cNvPr>
          <p:cNvSpPr>
            <a:spLocks noGrp="1"/>
          </p:cNvSpPr>
          <p:nvPr>
            <p:ph type="body" sz="quarter" idx="21"/>
          </p:nvPr>
        </p:nvSpPr>
        <p:spPr bwMode="gray">
          <a:xfrm>
            <a:off x="448056" y="391402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
        <p:nvSpPr>
          <p:cNvPr id="20" name="Content Placeholder 2">
            <a:extLst>
              <a:ext uri="{FF2B5EF4-FFF2-40B4-BE49-F238E27FC236}">
                <a16:creationId xmlns:a16="http://schemas.microsoft.com/office/drawing/2014/main" id="{870E3D72-4322-4600-80EE-32F1EA906711}"/>
              </a:ext>
            </a:extLst>
          </p:cNvPr>
          <p:cNvSpPr>
            <a:spLocks noGrp="1"/>
          </p:cNvSpPr>
          <p:nvPr>
            <p:ph idx="22"/>
          </p:nvPr>
        </p:nvSpPr>
        <p:spPr bwMode="gray">
          <a:xfrm>
            <a:off x="6262957" y="4471416"/>
            <a:ext cx="5486400" cy="1276312"/>
          </a:xfrm>
        </p:spPr>
        <p:txBody>
          <a:bodyPr/>
          <a:lstStyle>
            <a:lvl1pPr marL="172986" indent="-172986">
              <a:spcBef>
                <a:spcPts val="1000"/>
              </a:spcBef>
              <a:defRPr sz="1600"/>
            </a:lvl1pPr>
            <a:lvl2pPr marL="347559" indent="-119027">
              <a:spcBef>
                <a:spcPts val="500"/>
              </a:spcBef>
              <a:defRPr sz="1400"/>
            </a:lvl2pPr>
            <a:lvl3pPr marL="512609" indent="-107918">
              <a:spcBef>
                <a:spcPts val="200"/>
              </a:spcBef>
              <a:defRPr sz="1200"/>
            </a:lvl3pPr>
            <a:lvl4pPr marL="685594" indent="-109505">
              <a:spcBef>
                <a:spcPts val="200"/>
              </a:spcBef>
              <a:defRPr sz="1100"/>
            </a:lvl4pPr>
            <a:lvl5pPr marL="858580" indent="-117440">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21" name="Text Placeholder 4">
            <a:extLst>
              <a:ext uri="{FF2B5EF4-FFF2-40B4-BE49-F238E27FC236}">
                <a16:creationId xmlns:a16="http://schemas.microsoft.com/office/drawing/2014/main" id="{CFA8F5A1-9096-48CF-8981-DA7C92908DC8}"/>
              </a:ext>
            </a:extLst>
          </p:cNvPr>
          <p:cNvSpPr>
            <a:spLocks noGrp="1"/>
          </p:cNvSpPr>
          <p:nvPr>
            <p:ph type="body" sz="quarter" idx="23"/>
          </p:nvPr>
        </p:nvSpPr>
        <p:spPr bwMode="gray">
          <a:xfrm>
            <a:off x="6262957" y="391402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799"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21194173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Bold Statem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lIns="0" rIns="0"/>
          <a:lstStyle>
            <a:lvl1pPr marL="0" indent="0">
              <a:lnSpc>
                <a:spcPct val="110000"/>
              </a:lnSpc>
              <a:buNone/>
              <a:defRPr sz="3599"/>
            </a:lvl1pPr>
            <a:lvl2pPr marL="461824" indent="-233293">
              <a:defRPr sz="3199"/>
            </a:lvl2pPr>
            <a:lvl3pPr marL="737967" indent="-225357">
              <a:defRPr sz="2799"/>
            </a:lvl3pPr>
          </a:lstStyle>
          <a:p>
            <a:pPr lvl="0"/>
            <a:r>
              <a:rPr lang="en-US" altLang="zh-CN"/>
              <a:t>Click to edit Master text styles</a:t>
            </a:r>
          </a:p>
          <a:p>
            <a:pPr lvl="1"/>
            <a:r>
              <a:rPr lang="en-US" altLang="zh-CN"/>
              <a:t>Second level</a:t>
            </a:r>
          </a:p>
          <a:p>
            <a:pPr lvl="2"/>
            <a:r>
              <a:rPr lang="en-US" altLang="zh-CN"/>
              <a:t>Third level</a:t>
            </a:r>
          </a:p>
        </p:txBody>
      </p:sp>
      <p:sp>
        <p:nvSpPr>
          <p:cNvPr id="2" name="Title 1"/>
          <p:cNvSpPr>
            <a:spLocks noGrp="1"/>
          </p:cNvSpPr>
          <p:nvPr>
            <p:ph type="title"/>
          </p:nvPr>
        </p:nvSpPr>
        <p:spPr bwMode="gray"/>
        <p:txBody>
          <a:bodyPr/>
          <a:lstStyle/>
          <a:p>
            <a:r>
              <a:rPr lang="en-US" altLang="zh-CN"/>
              <a:t>Click to edit Master title style</a:t>
            </a:r>
            <a:endParaRPr lang="en-US"/>
          </a:p>
        </p:txBody>
      </p:sp>
    </p:spTree>
    <p:custDataLst>
      <p:tags r:id="rId1"/>
    </p:custDataLst>
    <p:extLst>
      <p:ext uri="{BB962C8B-B14F-4D97-AF65-F5344CB8AC3E}">
        <p14:creationId xmlns:p14="http://schemas.microsoft.com/office/powerpoint/2010/main" val="18279305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3_Bold Statement Blue">
    <p:bg>
      <p:bgPr>
        <a:solidFill>
          <a:srgbClr val="00004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48055" y="1801368"/>
            <a:ext cx="11292840" cy="3950208"/>
          </a:xfrm>
        </p:spPr>
        <p:txBody>
          <a:bodyPr lIns="0" rIns="0"/>
          <a:lstStyle>
            <a:lvl1pPr marL="0" indent="0">
              <a:lnSpc>
                <a:spcPct val="110000"/>
              </a:lnSpc>
              <a:buNone/>
              <a:defRPr sz="3599">
                <a:solidFill>
                  <a:schemeClr val="bg1"/>
                </a:solidFill>
              </a:defRPr>
            </a:lvl1pPr>
            <a:lvl2pPr marL="461824" indent="-233293">
              <a:defRPr sz="3199">
                <a:solidFill>
                  <a:schemeClr val="bg1"/>
                </a:solidFill>
              </a:defRPr>
            </a:lvl2pPr>
            <a:lvl3pPr marL="737967" indent="-225357">
              <a:defRPr sz="2799">
                <a:solidFill>
                  <a:schemeClr val="bg1"/>
                </a:solidFill>
              </a:defRPr>
            </a:lvl3pPr>
          </a:lstStyle>
          <a:p>
            <a:pPr lvl="0"/>
            <a:r>
              <a:rPr lang="en-US" altLang="zh-CN"/>
              <a:t>Click to edit Master text styles</a:t>
            </a:r>
          </a:p>
          <a:p>
            <a:pPr lvl="1"/>
            <a:r>
              <a:rPr lang="en-US" altLang="zh-CN"/>
              <a:t>Second level</a:t>
            </a:r>
          </a:p>
          <a:p>
            <a:pPr lvl="2"/>
            <a:r>
              <a:rPr lang="en-US" altLang="zh-CN"/>
              <a:t>Third level</a:t>
            </a:r>
          </a:p>
        </p:txBody>
      </p:sp>
      <p:sp>
        <p:nvSpPr>
          <p:cNvPr id="2" name="Title 1"/>
          <p:cNvSpPr>
            <a:spLocks noGrp="1"/>
          </p:cNvSpPr>
          <p:nvPr>
            <p:ph type="title"/>
          </p:nvPr>
        </p:nvSpPr>
        <p:spPr bwMode="auto"/>
        <p:txBody>
          <a:bodyPr/>
          <a:lstStyle>
            <a:lvl1pPr>
              <a:defRPr>
                <a:solidFill>
                  <a:schemeClr val="bg1"/>
                </a:solidFill>
              </a:defRPr>
            </a:lvl1pPr>
          </a:lstStyle>
          <a:p>
            <a:r>
              <a:rPr lang="en-US" altLang="zh-CN"/>
              <a:t>Click to edit Master title style</a:t>
            </a:r>
            <a:endParaRPr lang="en-US" dirty="0"/>
          </a:p>
        </p:txBody>
      </p:sp>
      <p:pic>
        <p:nvPicPr>
          <p:cNvPr id="4" name="Google Shape;311;p30">
            <a:extLst>
              <a:ext uri="{FF2B5EF4-FFF2-40B4-BE49-F238E27FC236}">
                <a16:creationId xmlns:a16="http://schemas.microsoft.com/office/drawing/2014/main" id="{90C4AA53-0CE6-42BF-A73D-4ABB5CCDDA5E}"/>
              </a:ext>
            </a:extLst>
          </p:cNvPr>
          <p:cNvPicPr preferRelativeResize="0">
            <a:picLocks noChangeAspect="1"/>
          </p:cNvPicPr>
          <p:nvPr userDrawn="1"/>
        </p:nvPicPr>
        <p:blipFill>
          <a:blip r:embed="rId3" cstate="email">
            <a:extLst>
              <a:ext uri="{28A0092B-C50C-407E-A947-70E740481C1C}">
                <a14:useLocalDpi xmlns:a14="http://schemas.microsoft.com/office/drawing/2010/main"/>
              </a:ext>
            </a:extLst>
          </a:blip>
          <a:srcRect t="1866" b="1866"/>
          <a:stretch/>
        </p:blipFill>
        <p:spPr bwMode="invGray">
          <a:xfrm>
            <a:off x="446798" y="6346664"/>
            <a:ext cx="914400" cy="371811"/>
          </a:xfrm>
          <a:prstGeom prst="rect">
            <a:avLst/>
          </a:prstGeom>
          <a:noFill/>
          <a:ln>
            <a:noFill/>
          </a:ln>
        </p:spPr>
      </p:pic>
      <p:grpSp>
        <p:nvGrpSpPr>
          <p:cNvPr id="5" name="Group 4">
            <a:extLst>
              <a:ext uri="{FF2B5EF4-FFF2-40B4-BE49-F238E27FC236}">
                <a16:creationId xmlns:a16="http://schemas.microsoft.com/office/drawing/2014/main" id="{F4F9877C-A82F-4B6B-BD9C-066CF647CE7A}"/>
              </a:ext>
            </a:extLst>
          </p:cNvPr>
          <p:cNvGrpSpPr/>
          <p:nvPr userDrawn="1"/>
        </p:nvGrpSpPr>
        <p:grpSpPr bwMode="black">
          <a:xfrm>
            <a:off x="446799" y="326296"/>
            <a:ext cx="587631" cy="45600"/>
            <a:chOff x="616542" y="591197"/>
            <a:chExt cx="587631" cy="45600"/>
          </a:xfrm>
          <a:solidFill>
            <a:schemeClr val="bg1"/>
          </a:solidFill>
        </p:grpSpPr>
        <p:sp>
          <p:nvSpPr>
            <p:cNvPr id="6" name="Google Shape;17;p2">
              <a:extLst>
                <a:ext uri="{FF2B5EF4-FFF2-40B4-BE49-F238E27FC236}">
                  <a16:creationId xmlns:a16="http://schemas.microsoft.com/office/drawing/2014/main" id="{E37A9FAD-22CF-483D-BFEE-A660FD0A10AC}"/>
                </a:ext>
              </a:extLst>
            </p:cNvPr>
            <p:cNvSpPr/>
            <p:nvPr userDrawn="1"/>
          </p:nvSpPr>
          <p:spPr bwMode="black">
            <a:xfrm>
              <a:off x="616542"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dirty="0"/>
            </a:p>
          </p:txBody>
        </p:sp>
        <p:sp>
          <p:nvSpPr>
            <p:cNvPr id="7" name="Google Shape;18;p2">
              <a:extLst>
                <a:ext uri="{FF2B5EF4-FFF2-40B4-BE49-F238E27FC236}">
                  <a16:creationId xmlns:a16="http://schemas.microsoft.com/office/drawing/2014/main" id="{03F89CAE-CCC7-471C-BADA-2585024AD7C1}"/>
                </a:ext>
              </a:extLst>
            </p:cNvPr>
            <p:cNvSpPr/>
            <p:nvPr userDrawn="1"/>
          </p:nvSpPr>
          <p:spPr bwMode="black">
            <a:xfrm>
              <a:off x="910250"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dirty="0"/>
            </a:p>
          </p:txBody>
        </p:sp>
      </p:grpSp>
      <p:sp>
        <p:nvSpPr>
          <p:cNvPr id="11" name="Slide Number Placeholder 5">
            <a:extLst>
              <a:ext uri="{FF2B5EF4-FFF2-40B4-BE49-F238E27FC236}">
                <a16:creationId xmlns:a16="http://schemas.microsoft.com/office/drawing/2014/main" id="{3904B2BB-C8F1-419C-B295-DA30917AB874}"/>
              </a:ext>
            </a:extLst>
          </p:cNvPr>
          <p:cNvSpPr txBox="1">
            <a:spLocks/>
          </p:cNvSpPr>
          <p:nvPr userDrawn="1"/>
        </p:nvSpPr>
        <p:spPr bwMode="auto">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chemeClr val="bg1"/>
                </a:solidFill>
                <a:latin typeface="+mn-lt"/>
              </a:rPr>
              <a:pPr/>
              <a:t>‹#›</a:t>
            </a:fld>
            <a:endParaRPr lang="en-US" sz="800" dirty="0">
              <a:solidFill>
                <a:schemeClr val="bg1"/>
              </a:solidFill>
              <a:latin typeface="+mn-lt"/>
            </a:endParaRPr>
          </a:p>
        </p:txBody>
      </p:sp>
      <p:sp>
        <p:nvSpPr>
          <p:cNvPr id="12" name="Google Shape;52;p7">
            <a:extLst>
              <a:ext uri="{FF2B5EF4-FFF2-40B4-BE49-F238E27FC236}">
                <a16:creationId xmlns:a16="http://schemas.microsoft.com/office/drawing/2014/main" id="{00AEBF66-5FB7-44F3-9514-9E7517B063CF}"/>
              </a:ext>
            </a:extLst>
          </p:cNvPr>
          <p:cNvSpPr txBox="1"/>
          <p:nvPr userDrawn="1"/>
        </p:nvSpPr>
        <p:spPr bwMode="auto">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chemeClr val="bg1"/>
                </a:solidFill>
              </a:rPr>
              <a:t>Confidential</a:t>
            </a:r>
            <a:endParaRPr sz="800" b="1" dirty="0">
              <a:solidFill>
                <a:schemeClr val="bg1"/>
              </a:solidFill>
            </a:endParaRPr>
          </a:p>
        </p:txBody>
      </p:sp>
      <p:sp>
        <p:nvSpPr>
          <p:cNvPr id="13" name="Text Placeholder 3">
            <a:extLst>
              <a:ext uri="{FF2B5EF4-FFF2-40B4-BE49-F238E27FC236}">
                <a16:creationId xmlns:a16="http://schemas.microsoft.com/office/drawing/2014/main" id="{4D3DC3BA-3E54-47E4-A501-F4F0AEBBDF35}"/>
              </a:ext>
            </a:extLst>
          </p:cNvPr>
          <p:cNvSpPr txBox="1">
            <a:spLocks/>
          </p:cNvSpPr>
          <p:nvPr userDrawn="1"/>
        </p:nvSpPr>
        <p:spPr bwMode="auto">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1" dirty="0">
                <a:solidFill>
                  <a:schemeClr val="bg1"/>
                </a:solidFill>
              </a:rPr>
              <a:t>Business Group</a:t>
            </a:r>
            <a:r>
              <a:rPr lang="en-US" sz="800" b="0" dirty="0">
                <a:solidFill>
                  <a:schemeClr val="bg1"/>
                </a:solidFill>
              </a:rPr>
              <a:t>  Business Subgroup</a:t>
            </a:r>
          </a:p>
        </p:txBody>
      </p:sp>
    </p:spTree>
    <p:custDataLst>
      <p:tags r:id="rId1"/>
    </p:custDataLst>
    <p:extLst>
      <p:ext uri="{BB962C8B-B14F-4D97-AF65-F5344CB8AC3E}">
        <p14:creationId xmlns:p14="http://schemas.microsoft.com/office/powerpoint/2010/main" val="22834056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4_Title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descr="A close - up of a computer screen&#10;&#10;Description automatically generated with low confidence">
            <a:extLst>
              <a:ext uri="{FF2B5EF4-FFF2-40B4-BE49-F238E27FC236}">
                <a16:creationId xmlns:a16="http://schemas.microsoft.com/office/drawing/2014/main" id="{384FC66A-6C9E-44C7-93BB-51CB900DEA20}"/>
              </a:ext>
            </a:extLst>
          </p:cNvPr>
          <p:cNvPicPr>
            <a:picLocks noChangeAspect="1"/>
          </p:cNvPicPr>
          <p:nvPr userDrawn="1"/>
        </p:nvPicPr>
        <p:blipFill rotWithShape="1">
          <a:blip r:embed="rId3"/>
          <a:srcRect l="1" r="296"/>
          <a:stretch/>
        </p:blipFill>
        <p:spPr bwMode="gray">
          <a:xfrm>
            <a:off x="3624659" y="-5670"/>
            <a:ext cx="8564166" cy="6221818"/>
          </a:xfrm>
          <a:prstGeom prst="rect">
            <a:avLst/>
          </a:prstGeom>
        </p:spPr>
      </p:pic>
      <p:sp>
        <p:nvSpPr>
          <p:cNvPr id="49" name="Title 1"/>
          <p:cNvSpPr>
            <a:spLocks noGrp="1"/>
          </p:cNvSpPr>
          <p:nvPr userDrawn="1">
            <p:ph type="ctrTitle"/>
          </p:nvPr>
        </p:nvSpPr>
        <p:spPr bwMode="gray">
          <a:xfrm>
            <a:off x="448057" y="923544"/>
            <a:ext cx="4233672" cy="1901952"/>
          </a:xfrm>
        </p:spPr>
        <p:txBody>
          <a:bodyPr vert="horz" lIns="0" tIns="0" rIns="0" bIns="0" rtlCol="0" anchor="t" anchorCtr="0">
            <a:noAutofit/>
          </a:bodyPr>
          <a:lstStyle>
            <a:lvl1pPr>
              <a:spcBef>
                <a:spcPts val="0"/>
              </a:spcBef>
              <a:defRPr lang="en-US" sz="3399" dirty="0">
                <a:solidFill>
                  <a:schemeClr val="tx1"/>
                </a:solidFill>
                <a:latin typeface="+mj-lt"/>
              </a:defRPr>
            </a:lvl1pPr>
          </a:lstStyle>
          <a:p>
            <a:pPr lvl="0"/>
            <a:r>
              <a:rPr lang="en-US" dirty="0"/>
              <a:t>Click to edit Master title style</a:t>
            </a:r>
          </a:p>
        </p:txBody>
      </p:sp>
      <p:sp>
        <p:nvSpPr>
          <p:cNvPr id="6" name="Text Placeholder 5"/>
          <p:cNvSpPr>
            <a:spLocks noGrp="1"/>
          </p:cNvSpPr>
          <p:nvPr userDrawn="1">
            <p:ph type="body" sz="quarter" idx="10"/>
          </p:nvPr>
        </p:nvSpPr>
        <p:spPr bwMode="gray">
          <a:xfrm>
            <a:off x="448057" y="3849624"/>
            <a:ext cx="4233672" cy="905256"/>
          </a:xfrm>
        </p:spPr>
        <p:txBody>
          <a:bodyPr lIns="0" tIns="0" rIns="0" bIns="0" anchor="b" anchorCtr="0"/>
          <a:lstStyle>
            <a:lvl1pPr marL="0" indent="0">
              <a:spcBef>
                <a:spcPts val="600"/>
              </a:spcBef>
              <a:buNone/>
              <a:defRPr sz="1799">
                <a:solidFill>
                  <a:schemeClr val="tx1"/>
                </a:solidFill>
                <a:latin typeface="+mn-lt"/>
              </a:defRPr>
            </a:lvl1pPr>
            <a:lvl2pPr marL="399930" indent="0">
              <a:buNone/>
              <a:defRPr/>
            </a:lvl2pPr>
            <a:lvl3pPr marL="742727" indent="0">
              <a:buNone/>
              <a:defRPr/>
            </a:lvl3pPr>
            <a:lvl4pPr marL="1095046" indent="0">
              <a:buNone/>
              <a:defRPr/>
            </a:lvl4pPr>
            <a:lvl5pPr marL="1369601" indent="0">
              <a:buNone/>
              <a:defRPr/>
            </a:lvl5pPr>
          </a:lstStyle>
          <a:p>
            <a:pPr lvl="0"/>
            <a:r>
              <a:rPr lang="en-US"/>
              <a:t>Click to edit Master text styles</a:t>
            </a:r>
          </a:p>
        </p:txBody>
      </p:sp>
      <p:sp>
        <p:nvSpPr>
          <p:cNvPr id="3" name="Text Placeholder 2"/>
          <p:cNvSpPr>
            <a:spLocks noGrp="1"/>
          </p:cNvSpPr>
          <p:nvPr userDrawn="1">
            <p:ph type="body" sz="quarter" idx="11"/>
          </p:nvPr>
        </p:nvSpPr>
        <p:spPr bwMode="gray">
          <a:xfrm>
            <a:off x="448057" y="4974336"/>
            <a:ext cx="4233672" cy="438150"/>
          </a:xfrm>
        </p:spPr>
        <p:txBody>
          <a:bodyPr lIns="0" tIns="0" rIns="0" bIns="0" anchor="t" anchorCtr="0"/>
          <a:lstStyle>
            <a:lvl1pPr marL="0" indent="0">
              <a:spcBef>
                <a:spcPts val="300"/>
              </a:spcBef>
              <a:buNone/>
              <a:defRPr sz="1200">
                <a:solidFill>
                  <a:schemeClr val="tx1"/>
                </a:solidFill>
              </a:defRPr>
            </a:lvl1pPr>
          </a:lstStyle>
          <a:p>
            <a:pPr lvl="0"/>
            <a:r>
              <a:rPr lang="en-US"/>
              <a:t>Click to edit Master text styles</a:t>
            </a:r>
          </a:p>
        </p:txBody>
      </p:sp>
      <p:grpSp>
        <p:nvGrpSpPr>
          <p:cNvPr id="51" name="Group 50">
            <a:extLst>
              <a:ext uri="{FF2B5EF4-FFF2-40B4-BE49-F238E27FC236}">
                <a16:creationId xmlns:a16="http://schemas.microsoft.com/office/drawing/2014/main" id="{6FF36B01-A49B-4A9E-B276-D60D83410796}"/>
              </a:ext>
            </a:extLst>
          </p:cNvPr>
          <p:cNvGrpSpPr/>
          <p:nvPr userDrawn="1"/>
        </p:nvGrpSpPr>
        <p:grpSpPr bwMode="gray">
          <a:xfrm>
            <a:off x="446799" y="591197"/>
            <a:ext cx="587631" cy="45600"/>
            <a:chOff x="616542" y="591197"/>
            <a:chExt cx="587631" cy="45600"/>
          </a:xfrm>
        </p:grpSpPr>
        <p:sp>
          <p:nvSpPr>
            <p:cNvPr id="52" name="Google Shape;17;p2">
              <a:extLst>
                <a:ext uri="{FF2B5EF4-FFF2-40B4-BE49-F238E27FC236}">
                  <a16:creationId xmlns:a16="http://schemas.microsoft.com/office/drawing/2014/main" id="{5D3302A1-E9DC-4838-989A-68413E86B02A}"/>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dirty="0"/>
            </a:p>
          </p:txBody>
        </p:sp>
        <p:sp>
          <p:nvSpPr>
            <p:cNvPr id="53" name="Google Shape;18;p2">
              <a:extLst>
                <a:ext uri="{FF2B5EF4-FFF2-40B4-BE49-F238E27FC236}">
                  <a16:creationId xmlns:a16="http://schemas.microsoft.com/office/drawing/2014/main" id="{B5D84995-F3EE-4DC3-A8E3-F8254A23326B}"/>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6" dirty="0"/>
            </a:p>
          </p:txBody>
        </p:sp>
      </p:grpSp>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1" y="6216149"/>
            <a:ext cx="12188825" cy="641784"/>
          </a:xfrm>
          <a:prstGeom prst="rect">
            <a:avLst/>
          </a:prstGeom>
          <a:solidFill>
            <a:schemeClr val="lt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dirty="0"/>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56" name="Google Shape;52;p7">
            <a:extLst>
              <a:ext uri="{FF2B5EF4-FFF2-40B4-BE49-F238E27FC236}">
                <a16:creationId xmlns:a16="http://schemas.microsoft.com/office/drawing/2014/main" id="{AFCE843F-1B48-4C3C-93F6-0D539F7C7FBC}"/>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pic>
        <p:nvPicPr>
          <p:cNvPr id="16" name="Google Shape;53;p7">
            <a:extLst>
              <a:ext uri="{FF2B5EF4-FFF2-40B4-BE49-F238E27FC236}">
                <a16:creationId xmlns:a16="http://schemas.microsoft.com/office/drawing/2014/main" id="{63483A63-0824-4869-9D62-505F4D1762E2}"/>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4"/>
            <a:ext cx="914400" cy="371811"/>
          </a:xfrm>
          <a:prstGeom prst="rect">
            <a:avLst/>
          </a:prstGeom>
          <a:noFill/>
          <a:ln>
            <a:noFill/>
          </a:ln>
        </p:spPr>
      </p:pic>
      <p:sp>
        <p:nvSpPr>
          <p:cNvPr id="17" name="文本框 16">
            <a:extLst>
              <a:ext uri="{FF2B5EF4-FFF2-40B4-BE49-F238E27FC236}">
                <a16:creationId xmlns:a16="http://schemas.microsoft.com/office/drawing/2014/main" id="{52959D39-1C92-4322-A1B8-3B2962E08FA3}"/>
              </a:ext>
            </a:extLst>
          </p:cNvPr>
          <p:cNvSpPr txBox="1"/>
          <p:nvPr userDrawn="1"/>
        </p:nvSpPr>
        <p:spPr bwMode="gray">
          <a:xfrm>
            <a:off x="1460335" y="6415194"/>
            <a:ext cx="2476500" cy="335382"/>
          </a:xfrm>
          <a:prstGeom prst="rect">
            <a:avLst/>
          </a:prstGeom>
          <a:solidFill>
            <a:schemeClr val="bg1"/>
          </a:solidFill>
        </p:spPr>
        <p:txBody>
          <a:bodyPr wrap="square" lIns="45708" tIns="45708" rIns="45708" bIns="45708" rtlCol="0">
            <a:noAutofit/>
          </a:bodyPr>
          <a:lstStyle/>
          <a:p>
            <a:pPr marL="0" indent="0" algn="l">
              <a:lnSpc>
                <a:spcPct val="90000"/>
              </a:lnSpc>
              <a:spcBef>
                <a:spcPts val="1000"/>
              </a:spcBef>
              <a:buFont typeface="Arial" panose="020B0604020202020204" pitchFamily="34" charset="0"/>
              <a:buNone/>
            </a:pPr>
            <a:r>
              <a:rPr lang="zh-CN" altLang="en-US" sz="1400" dirty="0">
                <a:solidFill>
                  <a:schemeClr val="accent1"/>
                </a:solidFill>
                <a:latin typeface="微软雅黑" panose="020B0503020204020204" pitchFamily="34" charset="-122"/>
                <a:ea typeface="微软雅黑" panose="020B0503020204020204" pitchFamily="34" charset="-122"/>
              </a:rPr>
              <a:t>辉瑞投资有限公司</a:t>
            </a:r>
          </a:p>
        </p:txBody>
      </p:sp>
    </p:spTree>
    <p:custDataLst>
      <p:tags r:id="rId1"/>
    </p:custDataLst>
    <p:extLst>
      <p:ext uri="{BB962C8B-B14F-4D97-AF65-F5344CB8AC3E}">
        <p14:creationId xmlns:p14="http://schemas.microsoft.com/office/powerpoint/2010/main" val="12396401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1" y="0"/>
            <a:ext cx="12188825" cy="6856214"/>
          </a:xfrm>
          <a:prstGeom prst="rect">
            <a:avLst/>
          </a:prstGeom>
        </p:spPr>
      </p:pic>
      <p:sp>
        <p:nvSpPr>
          <p:cNvPr id="5" name="Text Placeholder 4"/>
          <p:cNvSpPr>
            <a:spLocks noGrp="1"/>
          </p:cNvSpPr>
          <p:nvPr>
            <p:ph type="body" sz="quarter" idx="10"/>
          </p:nvPr>
        </p:nvSpPr>
        <p:spPr bwMode="gray">
          <a:xfrm>
            <a:off x="448057" y="4215384"/>
            <a:ext cx="4233672" cy="905256"/>
          </a:xfrm>
        </p:spPr>
        <p:txBody>
          <a:bodyPr lIns="0" tIns="0" rIns="0" bIns="0"/>
          <a:lstStyle>
            <a:lvl1pPr marL="0" indent="0">
              <a:spcBef>
                <a:spcPts val="600"/>
              </a:spcBef>
              <a:buNone/>
              <a:defRPr sz="1799">
                <a:solidFill>
                  <a:schemeClr val="tx1"/>
                </a:solidFill>
                <a:latin typeface="+mn-lt"/>
              </a:defRPr>
            </a:lvl1pPr>
            <a:lvl2pPr marL="399930" indent="0">
              <a:buNone/>
              <a:defRPr/>
            </a:lvl2pPr>
            <a:lvl3pPr marL="742727" indent="0">
              <a:buNone/>
              <a:defRPr/>
            </a:lvl3pPr>
            <a:lvl4pPr marL="1095046" indent="0">
              <a:buNone/>
              <a:defRPr/>
            </a:lvl4pPr>
            <a:lvl5pPr marL="1369601" indent="0">
              <a:buNone/>
              <a:defRPr/>
            </a:lvl5pPr>
          </a:lstStyle>
          <a:p>
            <a:pPr lvl="0"/>
            <a:r>
              <a:rPr lang="en-US" dirty="0"/>
              <a:t>Click to edit Master text styles</a:t>
            </a:r>
          </a:p>
        </p:txBody>
      </p:sp>
      <p:sp>
        <p:nvSpPr>
          <p:cNvPr id="2" name="Title 1"/>
          <p:cNvSpPr>
            <a:spLocks noGrp="1"/>
          </p:cNvSpPr>
          <p:nvPr>
            <p:ph type="ctrTitle"/>
          </p:nvPr>
        </p:nvSpPr>
        <p:spPr bwMode="gray">
          <a:xfrm>
            <a:off x="448057" y="2560320"/>
            <a:ext cx="4233672" cy="1508760"/>
          </a:xfrm>
        </p:spPr>
        <p:txBody>
          <a:bodyPr vert="horz" lIns="0" tIns="0" rIns="0" bIns="0" rtlCol="0" anchor="b" anchorCtr="0">
            <a:noAutofit/>
          </a:bodyPr>
          <a:lstStyle>
            <a:lvl1pPr>
              <a:defRPr lang="en-US" sz="2799" b="0" dirty="0">
                <a:solidFill>
                  <a:schemeClr val="tx1"/>
                </a:solidFill>
              </a:defRPr>
            </a:lvl1pPr>
          </a:lstStyle>
          <a:p>
            <a:pPr lvl="0"/>
            <a:r>
              <a:rPr lang="en-US" dirty="0"/>
              <a:t>Click to edit Master title style</a:t>
            </a:r>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88825" cy="641784"/>
          </a:xfrm>
          <a:prstGeom prst="rect">
            <a:avLst/>
          </a:prstGeom>
          <a:solidFill>
            <a:schemeClr val="lt1"/>
          </a:solidFill>
          <a:ln>
            <a:noFill/>
          </a:ln>
        </p:spPr>
        <p:txBody>
          <a:bodyPr spcFirstLastPara="1" wrap="square" lIns="121836" tIns="121836" rIns="121836" bIns="121836" anchor="ctr" anchorCtr="0">
            <a:noAutofit/>
          </a:bodyPr>
          <a:lstStyle/>
          <a:p>
            <a:pPr marL="0" lvl="0" indent="0" algn="l" rtl="0">
              <a:spcBef>
                <a:spcPts val="0"/>
              </a:spcBef>
              <a:spcAft>
                <a:spcPts val="0"/>
              </a:spcAft>
              <a:buNone/>
            </a:pPr>
            <a:endParaRPr sz="2486"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sp>
        <p:nvSpPr>
          <p:cNvPr id="14" name="Text Placeholder 3">
            <a:extLst>
              <a:ext uri="{FF2B5EF4-FFF2-40B4-BE49-F238E27FC236}">
                <a16:creationId xmlns:a16="http://schemas.microsoft.com/office/drawing/2014/main" id="{44BE9DF8-2EAC-48BD-B8D1-E3278A65F29E}"/>
              </a:ext>
            </a:extLst>
          </p:cNvPr>
          <p:cNvSpPr txBox="1">
            <a:spLocks/>
          </p:cNvSpPr>
          <p:nvPr userDrawn="1"/>
        </p:nvSpPr>
        <p:spPr bwMode="gray">
          <a:xfrm>
            <a:off x="1369942" y="6303596"/>
            <a:ext cx="4572000"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spTree>
    <p:custDataLst>
      <p:tags r:id="rId1"/>
    </p:custDataLst>
    <p:extLst>
      <p:ext uri="{BB962C8B-B14F-4D97-AF65-F5344CB8AC3E}">
        <p14:creationId xmlns:p14="http://schemas.microsoft.com/office/powerpoint/2010/main" val="18574990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2" name="Title 1"/>
          <p:cNvSpPr>
            <a:spLocks noGrp="1"/>
          </p:cNvSpPr>
          <p:nvPr>
            <p:ph type="title"/>
          </p:nvPr>
        </p:nvSpPr>
        <p:spPr bwMode="gray"/>
        <p:txBody>
          <a:bodyPr/>
          <a:lstStyle/>
          <a:p>
            <a:r>
              <a:rPr lang="en-US"/>
              <a:t>Click to edit Master title style</a:t>
            </a:r>
          </a:p>
        </p:txBody>
      </p:sp>
      <p:sp>
        <p:nvSpPr>
          <p:cNvPr id="5" name="文本框 4">
            <a:extLst>
              <a:ext uri="{FF2B5EF4-FFF2-40B4-BE49-F238E27FC236}">
                <a16:creationId xmlns:a16="http://schemas.microsoft.com/office/drawing/2014/main" id="{E767114A-88D9-419E-8789-BF8AEF97EFE3}"/>
              </a:ext>
            </a:extLst>
          </p:cNvPr>
          <p:cNvSpPr txBox="1"/>
          <p:nvPr userDrawn="1"/>
        </p:nvSpPr>
        <p:spPr bwMode="gray">
          <a:xfrm>
            <a:off x="1116771" y="6415194"/>
            <a:ext cx="2476500" cy="335382"/>
          </a:xfrm>
          <a:prstGeom prst="rect">
            <a:avLst/>
          </a:prstGeom>
          <a:solidFill>
            <a:schemeClr val="bg1"/>
          </a:solidFill>
        </p:spPr>
        <p:txBody>
          <a:bodyPr wrap="square" lIns="45708" tIns="45708" rIns="45708" bIns="45708" rtlCol="0">
            <a:noAutofit/>
          </a:bodyPr>
          <a:lstStyle/>
          <a:p>
            <a:pPr marL="0" indent="0" algn="l">
              <a:lnSpc>
                <a:spcPct val="90000"/>
              </a:lnSpc>
              <a:spcBef>
                <a:spcPts val="1000"/>
              </a:spcBef>
              <a:buFont typeface="Arial" panose="020B0604020202020204" pitchFamily="34" charset="0"/>
              <a:buNone/>
            </a:pPr>
            <a:r>
              <a:rPr lang="zh-CN" altLang="en-US" sz="1400" dirty="0">
                <a:solidFill>
                  <a:schemeClr val="accent1"/>
                </a:solidFill>
                <a:latin typeface="微软雅黑" panose="020B0503020204020204" pitchFamily="34" charset="-122"/>
                <a:ea typeface="微软雅黑" panose="020B0503020204020204" pitchFamily="34" charset="-122"/>
              </a:rPr>
              <a:t>辉瑞投资有限公司</a:t>
            </a:r>
          </a:p>
        </p:txBody>
      </p:sp>
    </p:spTree>
    <p:custDataLst>
      <p:tags r:id="rId1"/>
    </p:custDataLst>
    <p:extLst>
      <p:ext uri="{BB962C8B-B14F-4D97-AF65-F5344CB8AC3E}">
        <p14:creationId xmlns:p14="http://schemas.microsoft.com/office/powerpoint/2010/main" val="26745339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6" name="文本框 5">
            <a:extLst>
              <a:ext uri="{FF2B5EF4-FFF2-40B4-BE49-F238E27FC236}">
                <a16:creationId xmlns:a16="http://schemas.microsoft.com/office/drawing/2014/main" id="{E874E2DE-0C5C-44D4-BA61-F27C2EE8E681}"/>
              </a:ext>
            </a:extLst>
          </p:cNvPr>
          <p:cNvSpPr txBox="1"/>
          <p:nvPr userDrawn="1"/>
        </p:nvSpPr>
        <p:spPr bwMode="gray">
          <a:xfrm>
            <a:off x="1116771" y="6415194"/>
            <a:ext cx="2476500" cy="335382"/>
          </a:xfrm>
          <a:prstGeom prst="rect">
            <a:avLst/>
          </a:prstGeom>
          <a:solidFill>
            <a:schemeClr val="bg1"/>
          </a:solidFill>
        </p:spPr>
        <p:txBody>
          <a:bodyPr wrap="square" lIns="45708" tIns="45708" rIns="45708" bIns="45708" rtlCol="0">
            <a:noAutofit/>
          </a:bodyPr>
          <a:lstStyle/>
          <a:p>
            <a:pPr marL="0" indent="0" algn="l">
              <a:lnSpc>
                <a:spcPct val="90000"/>
              </a:lnSpc>
              <a:spcBef>
                <a:spcPts val="1000"/>
              </a:spcBef>
              <a:buFont typeface="Arial" panose="020B0604020202020204" pitchFamily="34" charset="0"/>
              <a:buNone/>
            </a:pPr>
            <a:r>
              <a:rPr lang="zh-CN" altLang="en-US" sz="1400" dirty="0">
                <a:solidFill>
                  <a:schemeClr val="accent1"/>
                </a:solidFill>
                <a:latin typeface="微软雅黑" panose="020B0503020204020204" pitchFamily="34" charset="-122"/>
                <a:ea typeface="微软雅黑" panose="020B0503020204020204" pitchFamily="34" charset="-122"/>
              </a:rPr>
              <a:t>辉瑞投资有限公司</a:t>
            </a:r>
          </a:p>
        </p:txBody>
      </p:sp>
    </p:spTree>
    <p:custDataLst>
      <p:tags r:id="rId1"/>
    </p:custDataLst>
    <p:extLst>
      <p:ext uri="{BB962C8B-B14F-4D97-AF65-F5344CB8AC3E}">
        <p14:creationId xmlns:p14="http://schemas.microsoft.com/office/powerpoint/2010/main" val="29100943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Agenda">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lvl1pPr marL="342797" indent="-342797">
              <a:buFont typeface="+mj-lt"/>
              <a:buAutoNum type="arabicPeriod"/>
              <a:defRPr/>
            </a:lvl1pPr>
            <a:lvl2pPr marL="571329" indent="-169812">
              <a:defRPr/>
            </a:lvl2pPr>
            <a:lvl3pPr marL="742727" indent="-171399">
              <a:defRPr/>
            </a:lvl3pPr>
            <a:lvl4pPr marL="971259" indent="-171399">
              <a:defRPr/>
            </a:lvl4pPr>
            <a:lvl5pPr marL="1171224" indent="-142832">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531" indent="-228531" algn="l" defTabSz="914126" rtl="0" eaLnBrk="1" latinLnBrk="0" hangingPunct="1">
              <a:lnSpc>
                <a:spcPct val="85000"/>
              </a:lnSpc>
              <a:spcBef>
                <a:spcPts val="200"/>
              </a:spcBef>
              <a:buClr>
                <a:schemeClr val="accent2"/>
              </a:buClr>
              <a:buSzPct val="85000"/>
              <a:buFont typeface="Arial" pitchFamily="34" charset="0"/>
              <a:buNone/>
              <a:tabLst>
                <a:tab pos="174573" algn="r"/>
                <a:tab pos="228531"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4"/>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1999"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199"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199"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3049586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lvl1pPr marL="342900" indent="-342900">
              <a:buFont typeface="+mj-lt"/>
              <a:buAutoNum type="arabicPeriod"/>
              <a:defRPr/>
            </a:lvl1pPr>
            <a:lvl2pPr marL="571500" indent="-169863">
              <a:defRPr/>
            </a:lvl2pPr>
            <a:lvl3pPr marL="742950" indent="-171450">
              <a:defRPr/>
            </a:lvl3pPr>
            <a:lvl4pPr marL="971550" indent="-171450">
              <a:defRPr/>
            </a:lvl4pPr>
            <a:lvl5pPr marL="1171575" indent="-1428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2908385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2368296"/>
            <a:ext cx="11291583"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1129284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973934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6" y="2368296"/>
            <a:ext cx="5486400"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1702784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6" y="2368296"/>
            <a:ext cx="5486400"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8" name="Content Placeholder 2">
            <a:extLst>
              <a:ext uri="{FF2B5EF4-FFF2-40B4-BE49-F238E27FC236}">
                <a16:creationId xmlns:a16="http://schemas.microsoft.com/office/drawing/2014/main" id="{A48AB6F3-8F33-46C5-B8AF-C6C2DBA35DAC}"/>
              </a:ext>
            </a:extLst>
          </p:cNvPr>
          <p:cNvSpPr>
            <a:spLocks noGrp="1"/>
          </p:cNvSpPr>
          <p:nvPr>
            <p:ph idx="20"/>
          </p:nvPr>
        </p:nvSpPr>
        <p:spPr bwMode="gray">
          <a:xfrm>
            <a:off x="6262957" y="447141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9EA1C6BA-0114-4F33-85B2-4176902D0145}"/>
              </a:ext>
            </a:extLst>
          </p:cNvPr>
          <p:cNvSpPr>
            <a:spLocks noGrp="1"/>
          </p:cNvSpPr>
          <p:nvPr>
            <p:ph type="body" sz="quarter" idx="21"/>
          </p:nvPr>
        </p:nvSpPr>
        <p:spPr bwMode="gray">
          <a:xfrm>
            <a:off x="6262957" y="3911906"/>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8600347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ags" Target="../tags/tag3.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2.emf"/><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对象 4" hidden="1">
            <a:extLst>
              <a:ext uri="{FF2B5EF4-FFF2-40B4-BE49-F238E27FC236}">
                <a16:creationId xmlns:a16="http://schemas.microsoft.com/office/drawing/2014/main" id="{1F5AC38E-6D58-4F51-B2FC-4C07B3F53493}"/>
              </a:ext>
            </a:extLst>
          </p:cNvPr>
          <p:cNvGraphicFramePr>
            <a:graphicFrameLocks noChangeAspect="1"/>
          </p:cNvGraphicFramePr>
          <p:nvPr userDrawn="1">
            <p:custDataLst>
              <p:tags r:id="rId61"/>
            </p:custDataLst>
            <p:extLst>
              <p:ext uri="{D42A27DB-BD31-4B8C-83A1-F6EECF244321}">
                <p14:modId xmlns:p14="http://schemas.microsoft.com/office/powerpoint/2010/main" val="39073854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62" imgW="663" imgH="664" progId="TCLayout.ActiveDocument.1">
                  <p:embed/>
                </p:oleObj>
              </mc:Choice>
              <mc:Fallback>
                <p:oleObj name="think-cell 幻灯片" r:id="rId62" imgW="663" imgH="664" progId="TCLayout.ActiveDocument.1">
                  <p:embed/>
                  <p:pic>
                    <p:nvPicPr>
                      <p:cNvPr id="5" name="对象 4" hidden="1">
                        <a:extLst>
                          <a:ext uri="{FF2B5EF4-FFF2-40B4-BE49-F238E27FC236}">
                            <a16:creationId xmlns:a16="http://schemas.microsoft.com/office/drawing/2014/main" id="{1F5AC38E-6D58-4F51-B2FC-4C07B3F53493}"/>
                          </a:ext>
                        </a:extLst>
                      </p:cNvPr>
                      <p:cNvPicPr/>
                      <p:nvPr/>
                    </p:nvPicPr>
                    <p:blipFill>
                      <a:blip r:embed="rId63"/>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userDrawn="1">
            <p:ph type="body" idx="1"/>
          </p:nvPr>
        </p:nvSpPr>
        <p:spPr bwMode="gray">
          <a:xfrm>
            <a:off x="446796" y="1801368"/>
            <a:ext cx="11292840" cy="3950208"/>
          </a:xfrm>
          <a:prstGeom prst="rect">
            <a:avLst/>
          </a:prstGeom>
        </p:spPr>
        <p:txBody>
          <a:bodyPr vert="horz" lIns="45720" tIns="45720" rIns="4572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userDrawn="1">
            <p:ph type="title"/>
          </p:nvPr>
        </p:nvSpPr>
        <p:spPr bwMode="gray">
          <a:xfrm>
            <a:off x="446798" y="484632"/>
            <a:ext cx="11292840" cy="850392"/>
          </a:xfrm>
          <a:prstGeom prst="rect">
            <a:avLst/>
          </a:prstGeom>
        </p:spPr>
        <p:txBody>
          <a:bodyPr vert="horz" lIns="0" tIns="45720" rIns="0" bIns="45720" rtlCol="0" anchor="t" anchorCtr="0">
            <a:noAutofit/>
          </a:bodyPr>
          <a:lstStyle/>
          <a:p>
            <a:pPr lvl="0"/>
            <a:r>
              <a:rPr lang="en-US" dirty="0"/>
              <a:t>Click to edit Master title style</a:t>
            </a:r>
          </a:p>
        </p:txBody>
      </p:sp>
      <p:grpSp>
        <p:nvGrpSpPr>
          <p:cNvPr id="12" name="Group 11">
            <a:extLst>
              <a:ext uri="{FF2B5EF4-FFF2-40B4-BE49-F238E27FC236}">
                <a16:creationId xmlns:a16="http://schemas.microsoft.com/office/drawing/2014/main" id="{554DB309-1BC3-452B-AA12-02F70E3CF3C4}"/>
              </a:ext>
            </a:extLst>
          </p:cNvPr>
          <p:cNvGrpSpPr/>
          <p:nvPr userDrawn="1"/>
        </p:nvGrpSpPr>
        <p:grpSpPr bwMode="gray">
          <a:xfrm>
            <a:off x="446798" y="326296"/>
            <a:ext cx="587631" cy="45600"/>
            <a:chOff x="616542" y="591197"/>
            <a:chExt cx="587631" cy="45600"/>
          </a:xfrm>
        </p:grpSpPr>
        <p:sp>
          <p:nvSpPr>
            <p:cNvPr id="13" name="Google Shape;17;p2">
              <a:extLst>
                <a:ext uri="{FF2B5EF4-FFF2-40B4-BE49-F238E27FC236}">
                  <a16:creationId xmlns:a16="http://schemas.microsoft.com/office/drawing/2014/main" id="{C75766B0-97F2-444A-9E42-E0CBE795461F}"/>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4" name="Google Shape;18;p2">
              <a:extLst>
                <a:ext uri="{FF2B5EF4-FFF2-40B4-BE49-F238E27FC236}">
                  <a16:creationId xmlns:a16="http://schemas.microsoft.com/office/drawing/2014/main" id="{05F9DAF3-DD76-41B5-93EF-0334C2738E2C}"/>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11" name="Slide Number Placeholder 5">
            <a:extLst>
              <a:ext uri="{FF2B5EF4-FFF2-40B4-BE49-F238E27FC236}">
                <a16:creationId xmlns:a16="http://schemas.microsoft.com/office/drawing/2014/main" id="{146C14D5-25B9-40A9-A7B3-25F17FEDDC36}"/>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pic>
        <p:nvPicPr>
          <p:cNvPr id="19" name="Google Shape;53;p7">
            <a:extLst>
              <a:ext uri="{FF2B5EF4-FFF2-40B4-BE49-F238E27FC236}">
                <a16:creationId xmlns:a16="http://schemas.microsoft.com/office/drawing/2014/main" id="{18CBED57-3765-4A2E-BBF3-6756DC9F3384}"/>
              </a:ext>
            </a:extLst>
          </p:cNvPr>
          <p:cNvPicPr preferRelativeResize="0">
            <a:picLocks noChangeAspect="1"/>
          </p:cNvPicPr>
          <p:nvPr userDrawn="1"/>
        </p:nvPicPr>
        <p:blipFill>
          <a:blip r:embed="rId64" cstate="email">
            <a:extLst>
              <a:ext uri="{28A0092B-C50C-407E-A947-70E740481C1C}">
                <a14:useLocalDpi xmlns:a14="http://schemas.microsoft.com/office/drawing/2010/main"/>
              </a:ext>
            </a:extLst>
          </a:blip>
          <a:srcRect t="787" b="787"/>
          <a:stretch/>
        </p:blipFill>
        <p:spPr bwMode="gray">
          <a:xfrm>
            <a:off x="248904" y="6399391"/>
            <a:ext cx="835258" cy="339630"/>
          </a:xfrm>
          <a:prstGeom prst="rect">
            <a:avLst/>
          </a:prstGeom>
          <a:noFill/>
          <a:ln>
            <a:noFill/>
          </a:ln>
        </p:spPr>
      </p:pic>
      <p:sp>
        <p:nvSpPr>
          <p:cNvPr id="4" name="文本框 3">
            <a:extLst>
              <a:ext uri="{FF2B5EF4-FFF2-40B4-BE49-F238E27FC236}">
                <a16:creationId xmlns:a16="http://schemas.microsoft.com/office/drawing/2014/main" id="{169C5A3E-4704-506C-8AC1-7CDB3BBD1012}"/>
              </a:ext>
            </a:extLst>
          </p:cNvPr>
          <p:cNvSpPr txBox="1"/>
          <p:nvPr userDrawn="1"/>
        </p:nvSpPr>
        <p:spPr bwMode="gray">
          <a:xfrm>
            <a:off x="1084162" y="6436401"/>
            <a:ext cx="735457" cy="265610"/>
          </a:xfrm>
          <a:prstGeom prst="rect">
            <a:avLst/>
          </a:prstGeom>
        </p:spPr>
        <p:txBody>
          <a:bodyPr wrap="square" lIns="45720" tIns="45720" rIns="45720" bIns="45720" rtlCol="0">
            <a:noAutofit/>
          </a:bodyPr>
          <a:lstStyle/>
          <a:p>
            <a:pPr marL="0" indent="0" algn="l">
              <a:lnSpc>
                <a:spcPct val="90000"/>
              </a:lnSpc>
              <a:spcBef>
                <a:spcPts val="1000"/>
              </a:spcBef>
              <a:buFont typeface="Arial" panose="020B0604020202020204" pitchFamily="34" charset="0"/>
              <a:buNone/>
            </a:pPr>
            <a:r>
              <a:rPr lang="zh-CN" altLang="en-US" sz="1600" b="1" dirty="0">
                <a:solidFill>
                  <a:srgbClr val="0000C9"/>
                </a:solidFill>
                <a:latin typeface="微软雅黑" panose="020B0503020204020204" pitchFamily="34" charset="-122"/>
                <a:ea typeface="微软雅黑" panose="020B0503020204020204" pitchFamily="34" charset="-122"/>
              </a:rPr>
              <a:t>辉瑞</a:t>
            </a:r>
          </a:p>
        </p:txBody>
      </p:sp>
    </p:spTree>
    <p:custDataLst>
      <p:tags r:id="rId60"/>
    </p:custDataLst>
    <p:extLst>
      <p:ext uri="{BB962C8B-B14F-4D97-AF65-F5344CB8AC3E}">
        <p14:creationId xmlns:p14="http://schemas.microsoft.com/office/powerpoint/2010/main" val="368485971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649" r:id="rId14"/>
    <p:sldLayoutId id="2147483674" r:id="rId15"/>
    <p:sldLayoutId id="2147483675" r:id="rId16"/>
    <p:sldLayoutId id="2147483676" r:id="rId17"/>
    <p:sldLayoutId id="2147483661" r:id="rId18"/>
    <p:sldLayoutId id="2147483667" r:id="rId19"/>
    <p:sldLayoutId id="2147483668" r:id="rId20"/>
    <p:sldLayoutId id="2147483679" r:id="rId21"/>
    <p:sldLayoutId id="2147483681" r:id="rId22"/>
    <p:sldLayoutId id="2147483682" r:id="rId23"/>
    <p:sldLayoutId id="2147483683" r:id="rId24"/>
    <p:sldLayoutId id="2147483749" r:id="rId25"/>
    <p:sldLayoutId id="2147483750" r:id="rId26"/>
    <p:sldLayoutId id="2147483751" r:id="rId27"/>
    <p:sldLayoutId id="2147483752" r:id="rId28"/>
    <p:sldLayoutId id="2147483753" r:id="rId29"/>
    <p:sldLayoutId id="2147483754" r:id="rId30"/>
    <p:sldLayoutId id="2147483755" r:id="rId31"/>
    <p:sldLayoutId id="2147483756" r:id="rId32"/>
    <p:sldLayoutId id="2147483757" r:id="rId33"/>
    <p:sldLayoutId id="2147483758" r:id="rId34"/>
    <p:sldLayoutId id="2147483759" r:id="rId35"/>
    <p:sldLayoutId id="2147483760" r:id="rId36"/>
    <p:sldLayoutId id="2147483761" r:id="rId37"/>
    <p:sldLayoutId id="2147483762" r:id="rId38"/>
    <p:sldLayoutId id="2147483763" r:id="rId39"/>
    <p:sldLayoutId id="2147483764" r:id="rId40"/>
    <p:sldLayoutId id="2147483765" r:id="rId41"/>
    <p:sldLayoutId id="2147483766" r:id="rId42"/>
    <p:sldLayoutId id="2147483767" r:id="rId43"/>
    <p:sldLayoutId id="2147483768" r:id="rId44"/>
    <p:sldLayoutId id="2147483769" r:id="rId45"/>
    <p:sldLayoutId id="2147483770" r:id="rId46"/>
    <p:sldLayoutId id="2147483771" r:id="rId47"/>
    <p:sldLayoutId id="2147483772" r:id="rId48"/>
    <p:sldLayoutId id="2147483773" r:id="rId49"/>
    <p:sldLayoutId id="2147483774" r:id="rId50"/>
    <p:sldLayoutId id="2147483775" r:id="rId51"/>
    <p:sldLayoutId id="2147483776" r:id="rId52"/>
    <p:sldLayoutId id="2147483777" r:id="rId53"/>
    <p:sldLayoutId id="2147483778" r:id="rId54"/>
    <p:sldLayoutId id="2147483779" r:id="rId55"/>
    <p:sldLayoutId id="2147483781" r:id="rId56"/>
    <p:sldLayoutId id="2147483782" r:id="rId57"/>
    <p:sldLayoutId id="2147483783" r:id="rId58"/>
  </p:sldLayoutIdLst>
  <p:txStyles>
    <p:title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tags" Target="../tags/tag64.xml"/><Relationship Id="rId4" Type="http://schemas.openxmlformats.org/officeDocument/2006/relationships/image" Target="../media/image11.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3.xml"/><Relationship Id="rId1" Type="http://schemas.openxmlformats.org/officeDocument/2006/relationships/tags" Target="../tags/tag90.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xml"/><Relationship Id="rId1" Type="http://schemas.openxmlformats.org/officeDocument/2006/relationships/tags" Target="../tags/tag91.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xml"/><Relationship Id="rId1" Type="http://schemas.openxmlformats.org/officeDocument/2006/relationships/tags" Target="../tags/tag92.xm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tags" Target="../tags/tag65.xml"/><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tags" Target="../tags/tag66.xml"/><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tags" Target="../tags/tag67.xml"/><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xml"/><Relationship Id="rId1" Type="http://schemas.openxmlformats.org/officeDocument/2006/relationships/tags" Target="../tags/tag68.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tags" Target="../tags/tag69.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8" Type="http://schemas.openxmlformats.org/officeDocument/2006/relationships/tags" Target="../tags/tag77.xml"/><Relationship Id="rId13" Type="http://schemas.openxmlformats.org/officeDocument/2006/relationships/tags" Target="../tags/tag82.xml"/><Relationship Id="rId18" Type="http://schemas.openxmlformats.org/officeDocument/2006/relationships/slideLayout" Target="../slideLayouts/slideLayout3.xml"/><Relationship Id="rId3" Type="http://schemas.openxmlformats.org/officeDocument/2006/relationships/tags" Target="../tags/tag72.xml"/><Relationship Id="rId21" Type="http://schemas.openxmlformats.org/officeDocument/2006/relationships/chart" Target="../charts/chart1.xml"/><Relationship Id="rId7" Type="http://schemas.openxmlformats.org/officeDocument/2006/relationships/tags" Target="../tags/tag76.xml"/><Relationship Id="rId12" Type="http://schemas.openxmlformats.org/officeDocument/2006/relationships/tags" Target="../tags/tag81.xml"/><Relationship Id="rId17" Type="http://schemas.openxmlformats.org/officeDocument/2006/relationships/tags" Target="../tags/tag86.xml"/><Relationship Id="rId2" Type="http://schemas.openxmlformats.org/officeDocument/2006/relationships/tags" Target="../tags/tag71.xml"/><Relationship Id="rId16" Type="http://schemas.openxmlformats.org/officeDocument/2006/relationships/tags" Target="../tags/tag85.xml"/><Relationship Id="rId20" Type="http://schemas.openxmlformats.org/officeDocument/2006/relationships/image" Target="../media/image11.emf"/><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tags" Target="../tags/tag80.xml"/><Relationship Id="rId5" Type="http://schemas.openxmlformats.org/officeDocument/2006/relationships/tags" Target="../tags/tag74.xml"/><Relationship Id="rId15" Type="http://schemas.openxmlformats.org/officeDocument/2006/relationships/tags" Target="../tags/tag84.xml"/><Relationship Id="rId10" Type="http://schemas.openxmlformats.org/officeDocument/2006/relationships/tags" Target="../tags/tag79.xml"/><Relationship Id="rId19" Type="http://schemas.openxmlformats.org/officeDocument/2006/relationships/oleObject" Target="../embeddings/oleObject10.bin"/><Relationship Id="rId4" Type="http://schemas.openxmlformats.org/officeDocument/2006/relationships/tags" Target="../tags/tag73.xml"/><Relationship Id="rId9" Type="http://schemas.openxmlformats.org/officeDocument/2006/relationships/tags" Target="../tags/tag78.xml"/><Relationship Id="rId14" Type="http://schemas.openxmlformats.org/officeDocument/2006/relationships/tags" Target="../tags/tag83.xml"/><Relationship Id="rId22"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xml"/><Relationship Id="rId1" Type="http://schemas.openxmlformats.org/officeDocument/2006/relationships/tags" Target="../tags/tag87.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image" Target="../media/image11.emf"/><Relationship Id="rId4" Type="http://schemas.openxmlformats.org/officeDocument/2006/relationships/oleObject" Target="../embeddings/oleObject1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1F550D4A-B18C-4553-821D-CE5B83651676}"/>
              </a:ext>
            </a:extLst>
          </p:cNvPr>
          <p:cNvGraphicFramePr>
            <a:graphicFrameLocks noChangeAspect="1"/>
          </p:cNvGraphicFramePr>
          <p:nvPr>
            <p:custDataLst>
              <p:tags r:id="rId1"/>
            </p:custDataLst>
            <p:extLst>
              <p:ext uri="{D42A27DB-BD31-4B8C-83A1-F6EECF244321}">
                <p14:modId xmlns:p14="http://schemas.microsoft.com/office/powerpoint/2010/main" val="2701319885"/>
              </p:ext>
            </p:extLst>
          </p:nvPr>
        </p:nvGraphicFramePr>
        <p:xfrm>
          <a:off x="3174" y="2480"/>
          <a:ext cx="1588" cy="1588"/>
        </p:xfrm>
        <a:graphic>
          <a:graphicData uri="http://schemas.openxmlformats.org/presentationml/2006/ole">
            <mc:AlternateContent xmlns:mc="http://schemas.openxmlformats.org/markup-compatibility/2006">
              <mc:Choice xmlns:v="urn:schemas-microsoft-com:vml" Requires="v">
                <p:oleObj name="think-cell 幻灯片" r:id="rId3" imgW="415" imgH="416" progId="TCLayout.ActiveDocument.1">
                  <p:embed/>
                </p:oleObj>
              </mc:Choice>
              <mc:Fallback>
                <p:oleObj name="think-cell 幻灯片" r:id="rId3" imgW="415" imgH="416" progId="TCLayout.ActiveDocument.1">
                  <p:embed/>
                  <p:pic>
                    <p:nvPicPr>
                      <p:cNvPr id="3" name="对象 2" hidden="1">
                        <a:extLst>
                          <a:ext uri="{FF2B5EF4-FFF2-40B4-BE49-F238E27FC236}">
                            <a16:creationId xmlns:a16="http://schemas.microsoft.com/office/drawing/2014/main" id="{1F550D4A-B18C-4553-821D-CE5B83651676}"/>
                          </a:ext>
                        </a:extLst>
                      </p:cNvPr>
                      <p:cNvPicPr/>
                      <p:nvPr/>
                    </p:nvPicPr>
                    <p:blipFill>
                      <a:blip r:embed="rId4"/>
                      <a:stretch>
                        <a:fillRect/>
                      </a:stretch>
                    </p:blipFill>
                    <p:spPr>
                      <a:xfrm>
                        <a:off x="3174" y="2480"/>
                        <a:ext cx="1588" cy="1588"/>
                      </a:xfrm>
                      <a:prstGeom prst="rect">
                        <a:avLst/>
                      </a:prstGeom>
                    </p:spPr>
                  </p:pic>
                </p:oleObj>
              </mc:Fallback>
            </mc:AlternateContent>
          </a:graphicData>
        </a:graphic>
      </p:graphicFrame>
      <p:sp>
        <p:nvSpPr>
          <p:cNvPr id="22" name="Title 7">
            <a:extLst>
              <a:ext uri="{FF2B5EF4-FFF2-40B4-BE49-F238E27FC236}">
                <a16:creationId xmlns:a16="http://schemas.microsoft.com/office/drawing/2014/main" id="{3B1BD5AE-9FB7-B120-D8CD-18B94DAC71B2}"/>
              </a:ext>
            </a:extLst>
          </p:cNvPr>
          <p:cNvSpPr txBox="1">
            <a:spLocks/>
          </p:cNvSpPr>
          <p:nvPr/>
        </p:nvSpPr>
        <p:spPr bwMode="gray">
          <a:xfrm>
            <a:off x="81280" y="1250442"/>
            <a:ext cx="12019280" cy="1901952"/>
          </a:xfrm>
          <a:prstGeom prst="rect">
            <a:avLst/>
          </a:prstGeom>
        </p:spPr>
        <p:txBody>
          <a:bodyPr vert="horz" lIns="0" tIns="45720" rIns="0" bIns="45720" rtlCol="0" anchor="ctr" anchorCtr="0">
            <a:noAutofit/>
          </a:bodyPr>
          <a:lstStyle>
            <a:lvl1pPr algn="l" defTabSz="914400" rtl="0" eaLnBrk="1" latinLnBrk="0" hangingPunct="1">
              <a:lnSpc>
                <a:spcPct val="85000"/>
              </a:lnSpc>
              <a:spcBef>
                <a:spcPts val="0"/>
              </a:spcBef>
              <a:buNone/>
              <a:defRPr lang="en-US" sz="2000" b="1" kern="1200">
                <a:solidFill>
                  <a:schemeClr val="tx1"/>
                </a:solidFill>
                <a:latin typeface="+mj-lt"/>
                <a:ea typeface="+mj-ea"/>
                <a:cs typeface="+mj-cs"/>
              </a:defRPr>
            </a:lvl1pPr>
          </a:lstStyle>
          <a:p>
            <a:pPr algn="ctr">
              <a:lnSpc>
                <a:spcPct val="150000"/>
              </a:lnSpc>
            </a:pPr>
            <a:r>
              <a:rPr lang="zh-CN" altLang="en-US" sz="5400" dirty="0">
                <a:latin typeface="微软雅黑" panose="020B0503020204020204" pitchFamily="34" charset="-122"/>
                <a:ea typeface="微软雅黑" panose="020B0503020204020204" pitchFamily="34" charset="-122"/>
              </a:rPr>
              <a:t>硫酸</a:t>
            </a:r>
            <a:r>
              <a:rPr lang="zh-CN" altLang="en-US" sz="5400" dirty="0">
                <a:solidFill>
                  <a:srgbClr val="C00000"/>
                </a:solidFill>
                <a:latin typeface="微软雅黑" panose="020B0503020204020204" pitchFamily="34" charset="-122"/>
                <a:ea typeface="微软雅黑" panose="020B0503020204020204" pitchFamily="34" charset="-122"/>
              </a:rPr>
              <a:t>艾沙康唑胶囊</a:t>
            </a:r>
            <a:r>
              <a:rPr lang="zh-CN" altLang="en-US" sz="4000" dirty="0">
                <a:latin typeface="微软雅黑" panose="020B0503020204020204" pitchFamily="34" charset="-122"/>
                <a:ea typeface="微软雅黑" panose="020B0503020204020204" pitchFamily="34" charset="-122"/>
              </a:rPr>
              <a:t>（康新博</a:t>
            </a:r>
            <a:r>
              <a:rPr lang="en-US" altLang="zh-CN" sz="4000" b="0" baseline="30000" dirty="0">
                <a:latin typeface="微软雅黑" panose="020B0503020204020204" pitchFamily="34" charset="-122"/>
                <a:ea typeface="微软雅黑" panose="020B0503020204020204" pitchFamily="34" charset="-122"/>
              </a:rPr>
              <a:t>®</a:t>
            </a:r>
            <a:r>
              <a:rPr lang="zh-CN" altLang="en-US" sz="4000" b="0" dirty="0">
                <a:latin typeface="微软雅黑" panose="020B0503020204020204" pitchFamily="34" charset="-122"/>
                <a:ea typeface="微软雅黑" panose="020B0503020204020204" pitchFamily="34" charset="-122"/>
              </a:rPr>
              <a:t> </a:t>
            </a:r>
            <a:r>
              <a:rPr lang="zh-CN" altLang="en-US" sz="4000" dirty="0">
                <a:latin typeface="微软雅黑" panose="020B0503020204020204" pitchFamily="34" charset="-122"/>
                <a:ea typeface="微软雅黑" panose="020B0503020204020204" pitchFamily="34" charset="-122"/>
              </a:rPr>
              <a:t>）</a:t>
            </a:r>
            <a:br>
              <a:rPr lang="zh-CN" altLang="en-US" sz="4000" dirty="0">
                <a:highlight>
                  <a:srgbClr val="FFFF00"/>
                </a:highlight>
                <a:latin typeface="微软雅黑" panose="020B0503020204020204" pitchFamily="34" charset="-122"/>
                <a:ea typeface="微软雅黑" panose="020B0503020204020204" pitchFamily="34" charset="-122"/>
              </a:rPr>
            </a:br>
            <a:r>
              <a:rPr lang="zh-CN" altLang="en-US" sz="3600" dirty="0">
                <a:latin typeface="微软雅黑" panose="020B0503020204020204" pitchFamily="34" charset="-122"/>
                <a:ea typeface="微软雅黑" panose="020B0503020204020204" pitchFamily="34" charset="-122"/>
              </a:rPr>
              <a:t>填补</a:t>
            </a:r>
            <a:r>
              <a:rPr lang="zh-CN" altLang="en-US" sz="3600" dirty="0">
                <a:solidFill>
                  <a:srgbClr val="C00000"/>
                </a:solidFill>
                <a:latin typeface="微软雅黑" panose="020B0503020204020204" pitchFamily="34" charset="-122"/>
                <a:ea typeface="微软雅黑" panose="020B0503020204020204" pitchFamily="34" charset="-122"/>
              </a:rPr>
              <a:t>侵袭性毛霉病</a:t>
            </a:r>
            <a:r>
              <a:rPr lang="zh-CN" altLang="en-US" sz="3600" dirty="0">
                <a:latin typeface="微软雅黑" panose="020B0503020204020204" pitchFamily="34" charset="-122"/>
                <a:ea typeface="微软雅黑" panose="020B0503020204020204" pitchFamily="34" charset="-122"/>
              </a:rPr>
              <a:t>患者</a:t>
            </a:r>
            <a:r>
              <a:rPr lang="zh-CN" altLang="en-US" sz="3600" dirty="0">
                <a:solidFill>
                  <a:srgbClr val="C00000"/>
                </a:solidFill>
                <a:latin typeface="微软雅黑" panose="020B0503020204020204" pitchFamily="34" charset="-122"/>
                <a:ea typeface="微软雅黑" panose="020B0503020204020204" pitchFamily="34" charset="-122"/>
              </a:rPr>
              <a:t>口服药</a:t>
            </a:r>
            <a:r>
              <a:rPr lang="zh-CN" altLang="en-US" sz="3600" dirty="0">
                <a:latin typeface="微软雅黑" panose="020B0503020204020204" pitchFamily="34" charset="-122"/>
                <a:ea typeface="微软雅黑" panose="020B0503020204020204" pitchFamily="34" charset="-122"/>
              </a:rPr>
              <a:t>空白</a:t>
            </a:r>
            <a:endParaRPr lang="zh-CN" altLang="en-US" dirty="0">
              <a:latin typeface="微软雅黑" panose="020B0503020204020204" pitchFamily="34" charset="-122"/>
              <a:ea typeface="微软雅黑" panose="020B0503020204020204" pitchFamily="34" charset="-122"/>
            </a:endParaRPr>
          </a:p>
        </p:txBody>
      </p:sp>
      <p:sp>
        <p:nvSpPr>
          <p:cNvPr id="23" name="Text Placeholder 8">
            <a:extLst>
              <a:ext uri="{FF2B5EF4-FFF2-40B4-BE49-F238E27FC236}">
                <a16:creationId xmlns:a16="http://schemas.microsoft.com/office/drawing/2014/main" id="{7089CDC1-D367-7ABD-2750-4E8CC21DEF75}"/>
              </a:ext>
            </a:extLst>
          </p:cNvPr>
          <p:cNvSpPr txBox="1">
            <a:spLocks/>
          </p:cNvSpPr>
          <p:nvPr/>
        </p:nvSpPr>
        <p:spPr>
          <a:xfrm>
            <a:off x="3977576" y="3833444"/>
            <a:ext cx="4233672" cy="1054070"/>
          </a:xfrm>
          <a:prstGeom prst="rect">
            <a:avLst/>
          </a:prstGeom>
        </p:spPr>
        <p:txBody>
          <a:bodyPr anchor="ct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2400" dirty="0">
                <a:latin typeface="微软雅黑" panose="020B0503020204020204" pitchFamily="34" charset="-122"/>
                <a:ea typeface="微软雅黑" panose="020B0503020204020204" pitchFamily="34" charset="-122"/>
              </a:rPr>
              <a:t>申报企业：辉瑞投资有限公司</a:t>
            </a:r>
            <a:endParaRPr lang="zh-CN" altLang="en-US" sz="1800" dirty="0">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id="{C3F6CE27-E406-982D-FF37-EDF6D1E943BD}"/>
              </a:ext>
            </a:extLst>
          </p:cNvPr>
          <p:cNvSpPr/>
          <p:nvPr/>
        </p:nvSpPr>
        <p:spPr bwMode="gray">
          <a:xfrm>
            <a:off x="0" y="0"/>
            <a:ext cx="2052000" cy="290572"/>
          </a:xfrm>
          <a:prstGeom prst="rect">
            <a:avLst/>
          </a:prstGeom>
          <a:solidFill>
            <a:schemeClr val="bg2"/>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altLang="zh-CN" sz="1200" dirty="0">
                <a:latin typeface="微软雅黑" panose="020B0503020204020204" pitchFamily="34" charset="-122"/>
                <a:ea typeface="微软雅黑" panose="020B0503020204020204" pitchFamily="34" charset="-122"/>
              </a:rPr>
              <a:t>PPT-2 (</a:t>
            </a:r>
            <a:r>
              <a:rPr lang="zh-CN" altLang="en-US" sz="1200" dirty="0">
                <a:latin typeface="微软雅黑" panose="020B0503020204020204" pitchFamily="34" charset="-122"/>
                <a:ea typeface="微软雅黑" panose="020B0503020204020204" pitchFamily="34" charset="-122"/>
              </a:rPr>
              <a:t>不含公平性二</a:t>
            </a:r>
            <a:r>
              <a:rPr lang="en-U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94490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1F550D4A-B18C-4553-821D-CE5B83651676}"/>
              </a:ext>
            </a:extLst>
          </p:cNvPr>
          <p:cNvGraphicFramePr>
            <a:graphicFrameLocks noChangeAspect="1"/>
          </p:cNvGraphicFramePr>
          <p:nvPr>
            <p:custDataLst>
              <p:tags r:id="rId1"/>
            </p:custDataLst>
            <p:extLst>
              <p:ext uri="{D42A27DB-BD31-4B8C-83A1-F6EECF244321}">
                <p14:modId xmlns:p14="http://schemas.microsoft.com/office/powerpoint/2010/main" val="125458329"/>
              </p:ext>
            </p:extLst>
          </p:nvPr>
        </p:nvGraphicFramePr>
        <p:xfrm>
          <a:off x="3174" y="2480"/>
          <a:ext cx="1588" cy="1588"/>
        </p:xfrm>
        <a:graphic>
          <a:graphicData uri="http://schemas.openxmlformats.org/presentationml/2006/ole">
            <mc:AlternateContent xmlns:mc="http://schemas.openxmlformats.org/markup-compatibility/2006">
              <mc:Choice xmlns:v="urn:schemas-microsoft-com:vml" Requires="v">
                <p:oleObj name="think-cell 幻灯片" r:id="rId3" imgW="415" imgH="416" progId="TCLayout.ActiveDocument.1">
                  <p:embed/>
                </p:oleObj>
              </mc:Choice>
              <mc:Fallback>
                <p:oleObj name="think-cell 幻灯片" r:id="rId3" imgW="415" imgH="416" progId="TCLayout.ActiveDocument.1">
                  <p:embed/>
                  <p:pic>
                    <p:nvPicPr>
                      <p:cNvPr id="3" name="对象 2" hidden="1">
                        <a:extLst>
                          <a:ext uri="{FF2B5EF4-FFF2-40B4-BE49-F238E27FC236}">
                            <a16:creationId xmlns:a16="http://schemas.microsoft.com/office/drawing/2014/main" id="{1F550D4A-B18C-4553-821D-CE5B83651676}"/>
                          </a:ext>
                        </a:extLst>
                      </p:cNvPr>
                      <p:cNvPicPr/>
                      <p:nvPr/>
                    </p:nvPicPr>
                    <p:blipFill>
                      <a:blip r:embed="rId4"/>
                      <a:stretch>
                        <a:fillRect/>
                      </a:stretch>
                    </p:blipFill>
                    <p:spPr>
                      <a:xfrm>
                        <a:off x="3174" y="2480"/>
                        <a:ext cx="1588" cy="1588"/>
                      </a:xfrm>
                      <a:prstGeom prst="rect">
                        <a:avLst/>
                      </a:prstGeom>
                    </p:spPr>
                  </p:pic>
                </p:oleObj>
              </mc:Fallback>
            </mc:AlternateContent>
          </a:graphicData>
        </a:graphic>
      </p:graphicFrame>
      <p:sp>
        <p:nvSpPr>
          <p:cNvPr id="5" name="标题 4">
            <a:extLst>
              <a:ext uri="{FF2B5EF4-FFF2-40B4-BE49-F238E27FC236}">
                <a16:creationId xmlns:a16="http://schemas.microsoft.com/office/drawing/2014/main" id="{61BBAB6D-3331-4E8F-8A24-45B62E2C6A9C}"/>
              </a:ext>
            </a:extLst>
          </p:cNvPr>
          <p:cNvSpPr>
            <a:spLocks noGrp="1"/>
          </p:cNvSpPr>
          <p:nvPr>
            <p:ph type="title"/>
          </p:nvPr>
        </p:nvSpPr>
        <p:spPr>
          <a:xfrm>
            <a:off x="446798" y="484632"/>
            <a:ext cx="11292840" cy="456349"/>
          </a:xfrm>
        </p:spPr>
        <p:txBody>
          <a:bodyPr vert="horz"/>
          <a:lstStyle/>
          <a:p>
            <a:r>
              <a:rPr lang="zh-CN" altLang="en-US" sz="2799" dirty="0">
                <a:latin typeface="微软雅黑" panose="020B0503020204020204" pitchFamily="34" charset="-122"/>
                <a:ea typeface="微软雅黑" panose="020B0503020204020204" pitchFamily="34" charset="-122"/>
              </a:rPr>
              <a:t>公平性一</a:t>
            </a:r>
            <a:r>
              <a:rPr lang="en-US" altLang="zh-CN" sz="2799" dirty="0">
                <a:latin typeface="微软雅黑" panose="020B0503020204020204" pitchFamily="34" charset="-122"/>
                <a:ea typeface="微软雅黑" panose="020B0503020204020204" pitchFamily="34" charset="-122"/>
              </a:rPr>
              <a:t> (1/2</a:t>
            </a:r>
            <a:r>
              <a:rPr lang="zh-CN" altLang="en-US" sz="2799" dirty="0">
                <a:latin typeface="微软雅黑" panose="020B0503020204020204" pitchFamily="34" charset="-122"/>
                <a:ea typeface="微软雅黑" panose="020B0503020204020204" pitchFamily="34" charset="-122"/>
              </a:rPr>
              <a:t>）</a:t>
            </a:r>
          </a:p>
        </p:txBody>
      </p:sp>
      <p:grpSp>
        <p:nvGrpSpPr>
          <p:cNvPr id="12" name="组合 11">
            <a:extLst>
              <a:ext uri="{FF2B5EF4-FFF2-40B4-BE49-F238E27FC236}">
                <a16:creationId xmlns:a16="http://schemas.microsoft.com/office/drawing/2014/main" id="{FBF47266-667E-451C-9320-135A5926DDDF}"/>
              </a:ext>
            </a:extLst>
          </p:cNvPr>
          <p:cNvGrpSpPr/>
          <p:nvPr/>
        </p:nvGrpSpPr>
        <p:grpSpPr>
          <a:xfrm>
            <a:off x="446798" y="1279255"/>
            <a:ext cx="11292840" cy="4938665"/>
            <a:chOff x="-1499463" y="1240266"/>
            <a:chExt cx="11292840" cy="3746320"/>
          </a:xfrm>
        </p:grpSpPr>
        <p:sp>
          <p:nvSpPr>
            <p:cNvPr id="16" name="矩形 15">
              <a:extLst>
                <a:ext uri="{FF2B5EF4-FFF2-40B4-BE49-F238E27FC236}">
                  <a16:creationId xmlns:a16="http://schemas.microsoft.com/office/drawing/2014/main" id="{3BC174A5-212E-59A4-4B33-A6CE92CE926C}"/>
                </a:ext>
              </a:extLst>
            </p:cNvPr>
            <p:cNvSpPr/>
            <p:nvPr/>
          </p:nvSpPr>
          <p:spPr bwMode="gray">
            <a:xfrm>
              <a:off x="-1499463" y="1468440"/>
              <a:ext cx="11292840" cy="3518146"/>
            </a:xfrm>
            <a:prstGeom prst="rect">
              <a:avLst/>
            </a:prstGeom>
            <a:solidFill>
              <a:schemeClr val="bg1"/>
            </a:solidFill>
            <a:ln w="19050" cap="flat" cmpd="sng" algn="ctr">
              <a:solidFill>
                <a:srgbClr val="0047BB"/>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sp>
          <p:nvSpPr>
            <p:cNvPr id="17" name="矩形 16">
              <a:extLst>
                <a:ext uri="{FF2B5EF4-FFF2-40B4-BE49-F238E27FC236}">
                  <a16:creationId xmlns:a16="http://schemas.microsoft.com/office/drawing/2014/main" id="{889DDA13-478D-69A7-F0DA-1ABE3209EFED}"/>
                </a:ext>
              </a:extLst>
            </p:cNvPr>
            <p:cNvSpPr/>
            <p:nvPr/>
          </p:nvSpPr>
          <p:spPr bwMode="gray">
            <a:xfrm>
              <a:off x="-594460" y="1240266"/>
              <a:ext cx="6251955" cy="456349"/>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zh-CN" altLang="en-US" sz="2400" b="1" dirty="0">
                  <a:solidFill>
                    <a:srgbClr val="0047BB"/>
                  </a:solidFill>
                  <a:latin typeface="微软雅黑" panose="020B0503020204020204" pitchFamily="34" charset="-122"/>
                  <a:ea typeface="微软雅黑" panose="020B0503020204020204" pitchFamily="34" charset="-122"/>
                </a:rPr>
                <a:t>硫酸艾沙康唑胶囊</a:t>
              </a:r>
              <a:r>
                <a:rPr lang="zh-CN" altLang="en-US" sz="2400" b="1" dirty="0">
                  <a:solidFill>
                    <a:srgbClr val="C00000"/>
                  </a:solidFill>
                  <a:latin typeface="微软雅黑" panose="020B0503020204020204" pitchFamily="34" charset="-122"/>
                  <a:ea typeface="微软雅黑" panose="020B0503020204020204" pitchFamily="34" charset="-122"/>
                </a:rPr>
                <a:t>纳入医保的必要性</a:t>
              </a:r>
            </a:p>
          </p:txBody>
        </p:sp>
      </p:grpSp>
      <p:sp>
        <p:nvSpPr>
          <p:cNvPr id="18" name="文本框 17">
            <a:extLst>
              <a:ext uri="{FF2B5EF4-FFF2-40B4-BE49-F238E27FC236}">
                <a16:creationId xmlns:a16="http://schemas.microsoft.com/office/drawing/2014/main" id="{2AB1F074-0D6D-2FAA-49BF-E86483A36D4D}"/>
              </a:ext>
            </a:extLst>
          </p:cNvPr>
          <p:cNvSpPr txBox="1"/>
          <p:nvPr/>
        </p:nvSpPr>
        <p:spPr bwMode="gray">
          <a:xfrm>
            <a:off x="613664" y="2042160"/>
            <a:ext cx="10945875" cy="4432337"/>
          </a:xfrm>
          <a:prstGeom prst="rect">
            <a:avLst/>
          </a:prstGeom>
        </p:spPr>
        <p:txBody>
          <a:bodyPr wrap="square" lIns="36000" tIns="36000" rIns="36000" bIns="36000" rtlCol="0">
            <a:noAutofit/>
          </a:bodyPr>
          <a:lstStyle/>
          <a:p>
            <a:pPr marL="342900" indent="-342900" algn="l">
              <a:lnSpc>
                <a:spcPct val="120000"/>
              </a:lnSpc>
              <a:spcAft>
                <a:spcPts val="600"/>
              </a:spcAft>
              <a:buFont typeface="+mj-lt"/>
              <a:buAutoNum type="arabicPeriod"/>
            </a:pPr>
            <a:r>
              <a:rPr lang="zh-CN" altLang="en-US" b="1" dirty="0">
                <a:latin typeface="微软雅黑" panose="020B0503020204020204" pitchFamily="34" charset="-122"/>
                <a:ea typeface="微软雅黑" panose="020B0503020204020204" pitchFamily="34" charset="-122"/>
              </a:rPr>
              <a:t>满足</a:t>
            </a:r>
            <a:r>
              <a:rPr lang="zh-CN" altLang="en-US" b="1" dirty="0">
                <a:solidFill>
                  <a:srgbClr val="C00000"/>
                </a:solidFill>
                <a:latin typeface="微软雅黑" panose="020B0503020204020204" pitchFamily="34" charset="-122"/>
                <a:ea typeface="微软雅黑" panose="020B0503020204020204" pitchFamily="34" charset="-122"/>
              </a:rPr>
              <a:t>全程口服</a:t>
            </a:r>
            <a:r>
              <a:rPr lang="zh-CN" altLang="en-US" b="1" dirty="0">
                <a:latin typeface="微软雅黑" panose="020B0503020204020204" pitchFamily="34" charset="-122"/>
                <a:ea typeface="微软雅黑" panose="020B0503020204020204" pitchFamily="34" charset="-122"/>
              </a:rPr>
              <a:t>治疗需求，为</a:t>
            </a:r>
            <a:r>
              <a:rPr lang="zh-CN" altLang="en-US" b="1" dirty="0">
                <a:solidFill>
                  <a:srgbClr val="C00000"/>
                </a:solidFill>
                <a:latin typeface="微软雅黑" panose="020B0503020204020204" pitchFamily="34" charset="-122"/>
                <a:ea typeface="微软雅黑" panose="020B0503020204020204" pitchFamily="34" charset="-122"/>
              </a:rPr>
              <a:t>急抢救期</a:t>
            </a:r>
            <a:r>
              <a:rPr lang="zh-CN" altLang="en-US" b="1" dirty="0">
                <a:latin typeface="微软雅黑" panose="020B0503020204020204" pitchFamily="34" charset="-122"/>
                <a:ea typeface="微软雅黑" panose="020B0503020204020204" pitchFamily="34" charset="-122"/>
              </a:rPr>
              <a:t>患者提供</a:t>
            </a:r>
            <a:r>
              <a:rPr lang="zh-CN" altLang="en-US" b="1" dirty="0">
                <a:solidFill>
                  <a:srgbClr val="C00000"/>
                </a:solidFill>
                <a:latin typeface="微软雅黑" panose="020B0503020204020204" pitchFamily="34" charset="-122"/>
                <a:ea typeface="微软雅黑" panose="020B0503020204020204" pitchFamily="34" charset="-122"/>
              </a:rPr>
              <a:t>更强效耐受的口服治疗选择</a:t>
            </a:r>
            <a:endParaRPr lang="en-US" altLang="zh-CN" b="1" dirty="0">
              <a:solidFill>
                <a:srgbClr val="C00000"/>
              </a:solidFill>
              <a:latin typeface="微软雅黑" panose="020B0503020204020204" pitchFamily="34" charset="-122"/>
              <a:ea typeface="微软雅黑" panose="020B0503020204020204" pitchFamily="34" charset="-122"/>
            </a:endParaRPr>
          </a:p>
          <a:p>
            <a:pPr marL="625475" marR="0" lvl="0" indent="-266700" algn="l" defTabSz="914400" rtl="0" eaLnBrk="1" fontAlgn="auto" latinLnBrk="0" hangingPunct="1">
              <a:spcAft>
                <a:spcPts val="600"/>
              </a:spcAft>
              <a:buClrTx/>
              <a:buSzTx/>
              <a:buFont typeface="Arial" panose="020B0604020202020204" pitchFamily="34" charset="0"/>
              <a:buChar char="•"/>
              <a:tabLst/>
              <a:defRPr/>
            </a:pPr>
            <a:r>
              <a:rPr kumimoji="0" lang="zh-CN" altLang="en-US" sz="15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Gill Sans" charset="0"/>
              </a:rPr>
              <a:t>临床中，对于</a:t>
            </a:r>
            <a:r>
              <a:rPr kumimoji="0" lang="zh-CN" altLang="en-US" sz="15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Gill Sans" charset="0"/>
              </a:rPr>
              <a:t>除</a:t>
            </a:r>
            <a:r>
              <a:rPr kumimoji="0" lang="en-US" altLang="zh-CN" sz="15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Gill Sans" charset="0"/>
              </a:rPr>
              <a:t>ICU</a:t>
            </a:r>
            <a:r>
              <a:rPr kumimoji="0" lang="zh-CN" altLang="en-US" sz="15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Gill Sans" charset="0"/>
              </a:rPr>
              <a:t>昏迷、吞咽困难及胃黏膜受损导致无法吸收的患者外，均适用于使用艾沙康唑胶囊进行全程口服治疗</a:t>
            </a:r>
            <a:endParaRPr kumimoji="0" lang="en-US" altLang="zh-CN" sz="15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sym typeface="Gill Sans" charset="0"/>
            </a:endParaRPr>
          </a:p>
          <a:p>
            <a:pPr marL="625475" marR="0" lvl="0" indent="-266700" algn="l" defTabSz="914400" rtl="0" eaLnBrk="1" fontAlgn="auto" latinLnBrk="0" hangingPunct="1">
              <a:spcAft>
                <a:spcPts val="600"/>
              </a:spcAft>
              <a:buClrTx/>
              <a:buSzTx/>
              <a:buFont typeface="Arial" panose="020B0604020202020204" pitchFamily="34" charset="0"/>
              <a:buChar char="•"/>
              <a:tabLst/>
              <a:defRPr/>
            </a:pPr>
            <a:r>
              <a:rPr lang="zh-CN" altLang="en-US" sz="1500" dirty="0">
                <a:latin typeface="微软雅黑" panose="020B0503020204020204" pitchFamily="34" charset="-122"/>
                <a:ea typeface="微软雅黑" panose="020B0503020204020204" pitchFamily="34" charset="-122"/>
                <a:sym typeface="Gill Sans" charset="0"/>
              </a:rPr>
              <a:t>全球三期临床和中国真实世界研究证实，全程口服治疗，有效率高达</a:t>
            </a:r>
            <a:r>
              <a:rPr lang="en-US" altLang="zh-CN" sz="1500" b="1" dirty="0">
                <a:latin typeface="微软雅黑" panose="020B0503020204020204" pitchFamily="34" charset="-122"/>
                <a:ea typeface="微软雅黑" panose="020B0503020204020204" pitchFamily="34" charset="-122"/>
                <a:sym typeface="Gill Sans" charset="0"/>
              </a:rPr>
              <a:t>100%</a:t>
            </a:r>
            <a:r>
              <a:rPr lang="en-US" altLang="zh-CN" sz="1400" baseline="30000" dirty="0">
                <a:latin typeface="微软雅黑" panose="020B0503020204020204" pitchFamily="34" charset="-122"/>
                <a:ea typeface="微软雅黑" panose="020B0503020204020204" pitchFamily="34" charset="-122"/>
              </a:rPr>
              <a:t>23</a:t>
            </a:r>
            <a:r>
              <a:rPr lang="zh-CN" altLang="en-US" sz="1500" dirty="0">
                <a:latin typeface="微软雅黑" panose="020B0503020204020204" pitchFamily="34" charset="-122"/>
                <a:ea typeface="微软雅黑" panose="020B0503020204020204" pitchFamily="34" charset="-122"/>
                <a:sym typeface="Gill Sans" charset="0"/>
              </a:rPr>
              <a:t>，与序贯治疗</a:t>
            </a:r>
            <a:r>
              <a:rPr lang="zh-CN" altLang="en-US" sz="1500" b="1" dirty="0">
                <a:latin typeface="微软雅黑" panose="020B0503020204020204" pitchFamily="34" charset="-122"/>
                <a:ea typeface="微软雅黑" panose="020B0503020204020204" pitchFamily="34" charset="-122"/>
                <a:sym typeface="Gill Sans" charset="0"/>
              </a:rPr>
              <a:t>疗效一致</a:t>
            </a:r>
            <a:r>
              <a:rPr lang="en-US" altLang="zh-CN" sz="1400" baseline="30000" dirty="0">
                <a:latin typeface="微软雅黑" panose="020B0503020204020204" pitchFamily="34" charset="-122"/>
                <a:ea typeface="微软雅黑" panose="020B0503020204020204" pitchFamily="34" charset="-122"/>
              </a:rPr>
              <a:t>8</a:t>
            </a:r>
            <a:endParaRPr lang="en-US" altLang="zh-CN" sz="1500" b="1" dirty="0">
              <a:latin typeface="微软雅黑" panose="020B0503020204020204" pitchFamily="34" charset="-122"/>
              <a:ea typeface="微软雅黑" panose="020B0503020204020204" pitchFamily="34" charset="-122"/>
              <a:sym typeface="Gill Sans" charset="0"/>
            </a:endParaRPr>
          </a:p>
          <a:p>
            <a:pPr marL="342900" marR="0" lvl="0" indent="-342900" fontAlgn="auto">
              <a:lnSpc>
                <a:spcPct val="120000"/>
              </a:lnSpc>
              <a:spcBef>
                <a:spcPts val="300"/>
              </a:spcBef>
              <a:spcAft>
                <a:spcPts val="600"/>
              </a:spcAft>
              <a:buClrTx/>
              <a:buSzTx/>
              <a:buFont typeface="+mj-lt"/>
              <a:buAutoNum type="arabicPeriod" startAt="2"/>
              <a:tabLst/>
              <a:defRPr/>
            </a:pPr>
            <a:r>
              <a:rPr lang="zh-CN" altLang="en-US" b="1" dirty="0">
                <a:latin typeface="微软雅黑" panose="020B0503020204020204" pitchFamily="34" charset="-122"/>
                <a:ea typeface="微软雅黑" panose="020B0503020204020204" pitchFamily="34" charset="-122"/>
                <a:sym typeface="Gill Sans" charset="0"/>
              </a:rPr>
              <a:t>对于急抢救阶段无法口服的感染患者，特别是毛霉及混合感染，实现</a:t>
            </a:r>
            <a:r>
              <a:rPr lang="zh-CN" altLang="en-US" b="1" dirty="0">
                <a:solidFill>
                  <a:srgbClr val="C00000"/>
                </a:solidFill>
                <a:latin typeface="微软雅黑" panose="020B0503020204020204" pitchFamily="34" charset="-122"/>
                <a:ea typeface="微软雅黑" panose="020B0503020204020204" pitchFamily="34" charset="-122"/>
                <a:sym typeface="Gill Sans" charset="0"/>
              </a:rPr>
              <a:t>尽早序贯口服</a:t>
            </a:r>
            <a:r>
              <a:rPr lang="zh-CN" altLang="en-US" b="1" dirty="0">
                <a:latin typeface="微软雅黑" panose="020B0503020204020204" pitchFamily="34" charset="-122"/>
                <a:ea typeface="微软雅黑" panose="020B0503020204020204" pitchFamily="34" charset="-122"/>
                <a:sym typeface="Gill Sans" charset="0"/>
              </a:rPr>
              <a:t>的需求</a:t>
            </a:r>
            <a:endParaRPr lang="en-US" altLang="zh-CN" b="1" dirty="0">
              <a:latin typeface="微软雅黑" panose="020B0503020204020204" pitchFamily="34" charset="-122"/>
              <a:ea typeface="微软雅黑" panose="020B0503020204020204" pitchFamily="34" charset="-122"/>
              <a:sym typeface="Gill Sans" charset="0"/>
            </a:endParaRPr>
          </a:p>
          <a:p>
            <a:pPr marL="625475" indent="-266700">
              <a:spcAft>
                <a:spcPts val="600"/>
              </a:spcAft>
              <a:buFont typeface="Arial" panose="020B0604020202020204" pitchFamily="34" charset="0"/>
              <a:buChar char="•"/>
              <a:defRPr/>
            </a:pPr>
            <a:r>
              <a:rPr lang="zh-CN" altLang="en-US" sz="1500" dirty="0">
                <a:solidFill>
                  <a:srgbClr val="000000"/>
                </a:solidFill>
                <a:latin typeface="微软雅黑" panose="020B0503020204020204" pitchFamily="34" charset="-122"/>
                <a:ea typeface="微软雅黑" panose="020B0503020204020204" pitchFamily="34" charset="-122"/>
                <a:sym typeface="Gill Sans" charset="0"/>
              </a:rPr>
              <a:t>指南强调且临床上，对于急抢救初始治疗阶段无吞咽能力患者，多采用</a:t>
            </a:r>
            <a:r>
              <a:rPr lang="zh-CN" altLang="en-US" sz="1500" b="1" dirty="0">
                <a:latin typeface="微软雅黑" panose="020B0503020204020204" pitchFamily="34" charset="-122"/>
                <a:ea typeface="微软雅黑" panose="020B0503020204020204" pitchFamily="34" charset="-122"/>
                <a:sym typeface="Gill Sans" charset="0"/>
              </a:rPr>
              <a:t>注射</a:t>
            </a:r>
            <a:r>
              <a:rPr lang="en-US" altLang="zh-CN" sz="1500" b="1" dirty="0">
                <a:latin typeface="微软雅黑" panose="020B0503020204020204" pitchFamily="34" charset="-122"/>
                <a:ea typeface="微软雅黑" panose="020B0503020204020204" pitchFamily="34" charset="-122"/>
                <a:sym typeface="Gill Sans" charset="0"/>
              </a:rPr>
              <a:t>+</a:t>
            </a:r>
            <a:r>
              <a:rPr lang="zh-CN" altLang="en-US" sz="1500" b="1" dirty="0">
                <a:latin typeface="微软雅黑" panose="020B0503020204020204" pitchFamily="34" charset="-122"/>
                <a:ea typeface="微软雅黑" panose="020B0503020204020204" pitchFamily="34" charset="-122"/>
                <a:sym typeface="Gill Sans" charset="0"/>
              </a:rPr>
              <a:t>口服序贯</a:t>
            </a:r>
            <a:r>
              <a:rPr lang="zh-CN" altLang="en-US" sz="1500" dirty="0">
                <a:solidFill>
                  <a:srgbClr val="000000"/>
                </a:solidFill>
                <a:latin typeface="微软雅黑" panose="020B0503020204020204" pitchFamily="34" charset="-122"/>
                <a:ea typeface="微软雅黑" panose="020B0503020204020204" pitchFamily="34" charset="-122"/>
                <a:sym typeface="Gill Sans" charset="0"/>
              </a:rPr>
              <a:t>治疗</a:t>
            </a:r>
            <a:endParaRPr lang="en-US" altLang="zh-CN" sz="1500" dirty="0">
              <a:solidFill>
                <a:srgbClr val="000000"/>
              </a:solidFill>
              <a:latin typeface="微软雅黑" panose="020B0503020204020204" pitchFamily="34" charset="-122"/>
              <a:ea typeface="微软雅黑" panose="020B0503020204020204" pitchFamily="34" charset="-122"/>
              <a:sym typeface="Gill Sans" charset="0"/>
            </a:endParaRPr>
          </a:p>
          <a:p>
            <a:pPr marL="625475" indent="-266700">
              <a:spcAft>
                <a:spcPts val="600"/>
              </a:spcAft>
              <a:buFont typeface="Arial" panose="020B0604020202020204" pitchFamily="34" charset="0"/>
              <a:buChar char="•"/>
              <a:defRPr/>
            </a:pPr>
            <a:r>
              <a:rPr lang="zh-CN" altLang="en-US" sz="1500" dirty="0">
                <a:solidFill>
                  <a:srgbClr val="000000"/>
                </a:solidFill>
                <a:latin typeface="微软雅黑" panose="020B0503020204020204" pitchFamily="34" charset="-122"/>
                <a:ea typeface="微软雅黑" panose="020B0503020204020204" pitchFamily="34" charset="-122"/>
                <a:sym typeface="Gill Sans" charset="0"/>
              </a:rPr>
              <a:t>与艾沙康唑注射剂</a:t>
            </a:r>
            <a:r>
              <a:rPr lang="zh-CN" altLang="en-US" sz="1500" b="1" dirty="0">
                <a:latin typeface="微软雅黑" panose="020B0503020204020204" pitchFamily="34" charset="-122"/>
                <a:ea typeface="微软雅黑" panose="020B0503020204020204" pitchFamily="34" charset="-122"/>
                <a:sym typeface="Gill Sans" charset="0"/>
              </a:rPr>
              <a:t>同样强效</a:t>
            </a:r>
            <a:r>
              <a:rPr lang="zh-CN" altLang="en-US" sz="1500" dirty="0">
                <a:latin typeface="微软雅黑" panose="020B0503020204020204" pitchFamily="34" charset="-122"/>
                <a:ea typeface="微软雅黑" panose="020B0503020204020204" pitchFamily="34" charset="-122"/>
                <a:sym typeface="Gill Sans" charset="0"/>
              </a:rPr>
              <a:t>（死亡率降低</a:t>
            </a:r>
            <a:r>
              <a:rPr lang="en-US" altLang="zh-CN" sz="1500" dirty="0">
                <a:latin typeface="微软雅黑" panose="020B0503020204020204" pitchFamily="34" charset="-122"/>
                <a:ea typeface="微软雅黑" panose="020B0503020204020204" pitchFamily="34" charset="-122"/>
                <a:sym typeface="Gill Sans" charset="0"/>
              </a:rPr>
              <a:t>92.3%</a:t>
            </a:r>
            <a:r>
              <a:rPr lang="en-US" altLang="zh-CN" sz="1400" baseline="30000" dirty="0">
                <a:latin typeface="微软雅黑" panose="020B0503020204020204" pitchFamily="34" charset="-122"/>
                <a:ea typeface="微软雅黑" panose="020B0503020204020204" pitchFamily="34" charset="-122"/>
              </a:rPr>
              <a:t>16</a:t>
            </a:r>
            <a:r>
              <a:rPr lang="zh-CN" altLang="en-US" sz="1500" dirty="0">
                <a:latin typeface="微软雅黑" panose="020B0503020204020204" pitchFamily="34" charset="-122"/>
                <a:ea typeface="微软雅黑" panose="020B0503020204020204" pitchFamily="34" charset="-122"/>
                <a:sym typeface="Gill Sans" charset="0"/>
              </a:rPr>
              <a:t>），因此</a:t>
            </a:r>
            <a:r>
              <a:rPr lang="zh-CN" altLang="en-US" sz="1500" dirty="0">
                <a:solidFill>
                  <a:srgbClr val="000000"/>
                </a:solidFill>
                <a:latin typeface="微软雅黑" panose="020B0503020204020204" pitchFamily="34" charset="-122"/>
                <a:ea typeface="微软雅黑" panose="020B0503020204020204" pitchFamily="34" charset="-122"/>
                <a:sym typeface="Gill Sans" charset="0"/>
              </a:rPr>
              <a:t>患者一旦恢复吞咽能力，即可</a:t>
            </a:r>
            <a:r>
              <a:rPr lang="zh-CN" altLang="en-US" sz="1500" b="1" dirty="0">
                <a:solidFill>
                  <a:srgbClr val="000000"/>
                </a:solidFill>
                <a:latin typeface="微软雅黑" panose="020B0503020204020204" pitchFamily="34" charset="-122"/>
                <a:ea typeface="微软雅黑" panose="020B0503020204020204" pitchFamily="34" charset="-122"/>
                <a:sym typeface="Gill Sans" charset="0"/>
              </a:rPr>
              <a:t>尽早序贯口服</a:t>
            </a:r>
            <a:r>
              <a:rPr lang="zh-CN" altLang="en-US" sz="1500" dirty="0">
                <a:solidFill>
                  <a:srgbClr val="000000"/>
                </a:solidFill>
                <a:latin typeface="微软雅黑" panose="020B0503020204020204" pitchFamily="34" charset="-122"/>
                <a:ea typeface="微软雅黑" panose="020B0503020204020204" pitchFamily="34" charset="-122"/>
                <a:sym typeface="Gill Sans" charset="0"/>
              </a:rPr>
              <a:t>治疗</a:t>
            </a:r>
            <a:endParaRPr lang="en-US" altLang="zh-CN" sz="1500" dirty="0">
              <a:solidFill>
                <a:srgbClr val="000000"/>
              </a:solidFill>
              <a:latin typeface="微软雅黑" panose="020B0503020204020204" pitchFamily="34" charset="-122"/>
              <a:ea typeface="微软雅黑" panose="020B0503020204020204" pitchFamily="34" charset="-122"/>
              <a:sym typeface="Gill Sans" charset="0"/>
            </a:endParaRPr>
          </a:p>
          <a:p>
            <a:pPr marL="342900" indent="-342900">
              <a:lnSpc>
                <a:spcPct val="120000"/>
              </a:lnSpc>
              <a:spcBef>
                <a:spcPts val="300"/>
              </a:spcBef>
              <a:spcAft>
                <a:spcPts val="600"/>
              </a:spcAft>
              <a:buClr>
                <a:schemeClr val="tx1"/>
              </a:buClr>
              <a:buFont typeface="+mj-lt"/>
              <a:buAutoNum type="arabicPeriod" startAt="3"/>
              <a:defRPr/>
            </a:pPr>
            <a:r>
              <a:rPr lang="zh-CN" altLang="en-US" b="1" dirty="0">
                <a:solidFill>
                  <a:srgbClr val="C00000"/>
                </a:solidFill>
                <a:latin typeface="微软雅黑" panose="020B0503020204020204" pitchFamily="34" charset="-122"/>
                <a:ea typeface="微软雅黑" panose="020B0503020204020204" pitchFamily="34" charset="-122"/>
                <a:sym typeface="Gill Sans" charset="0"/>
              </a:rPr>
              <a:t>缩短住院天数、降低疗程费用</a:t>
            </a:r>
            <a:endParaRPr lang="en-US" altLang="zh-CN" b="1" dirty="0">
              <a:latin typeface="微软雅黑" panose="020B0503020204020204" pitchFamily="34" charset="-122"/>
              <a:ea typeface="微软雅黑" panose="020B0503020204020204" pitchFamily="34" charset="-122"/>
              <a:sym typeface="Gill Sans" charset="0"/>
            </a:endParaRPr>
          </a:p>
          <a:p>
            <a:pPr marL="644525" indent="-285750">
              <a:spcAft>
                <a:spcPts val="600"/>
              </a:spcAft>
              <a:buClr>
                <a:schemeClr val="tx1"/>
              </a:buClr>
              <a:buFont typeface="Arial" panose="020B0604020202020204" pitchFamily="34" charset="0"/>
              <a:buChar char="•"/>
              <a:defRPr/>
            </a:pPr>
            <a:r>
              <a:rPr lang="zh-CN" altLang="en-US" sz="1500" dirty="0">
                <a:solidFill>
                  <a:srgbClr val="000000"/>
                </a:solidFill>
                <a:latin typeface="微软雅黑" panose="020B0503020204020204" pitchFamily="34" charset="-122"/>
                <a:ea typeface="微软雅黑" panose="020B0503020204020204" pitchFamily="34" charset="-122"/>
                <a:sym typeface="Gill Sans" charset="0"/>
              </a:rPr>
              <a:t>口服替代注射，</a:t>
            </a:r>
            <a:r>
              <a:rPr lang="zh-CN" altLang="en-US" sz="1500" dirty="0">
                <a:latin typeface="微软雅黑" panose="020B0503020204020204" pitchFamily="34" charset="-122"/>
                <a:ea typeface="微软雅黑" panose="020B0503020204020204" pitchFamily="34" charset="-122"/>
                <a:sym typeface="Gill Sans" charset="0"/>
              </a:rPr>
              <a:t>缩短住院天数、降低疗程费用，减轻患者负担</a:t>
            </a:r>
            <a:endParaRPr lang="en-US" altLang="zh-CN" sz="1500" dirty="0">
              <a:latin typeface="微软雅黑" panose="020B0503020204020204" pitchFamily="34" charset="-122"/>
              <a:ea typeface="微软雅黑" panose="020B0503020204020204" pitchFamily="34" charset="-122"/>
              <a:sym typeface="Gill Sans" charset="0"/>
            </a:endParaRPr>
          </a:p>
          <a:p>
            <a:pPr marL="342900" indent="-342900">
              <a:lnSpc>
                <a:spcPct val="120000"/>
              </a:lnSpc>
              <a:spcBef>
                <a:spcPts val="300"/>
              </a:spcBef>
              <a:spcAft>
                <a:spcPts val="600"/>
              </a:spcAft>
              <a:buClr>
                <a:schemeClr val="tx1"/>
              </a:buClr>
              <a:buFont typeface="+mj-lt"/>
              <a:buAutoNum type="arabicPeriod" startAt="4"/>
              <a:defRPr/>
            </a:pPr>
            <a:r>
              <a:rPr lang="zh-CN" altLang="en-US" b="1" dirty="0">
                <a:latin typeface="微软雅黑" panose="020B0503020204020204" pitchFamily="34" charset="-122"/>
                <a:ea typeface="微软雅黑" panose="020B0503020204020204" pitchFamily="34" charset="-122"/>
                <a:sym typeface="Gill Sans" charset="0"/>
              </a:rPr>
              <a:t>符合抗感染药物</a:t>
            </a:r>
            <a:r>
              <a:rPr lang="zh-CN" altLang="en-US" b="1" dirty="0">
                <a:solidFill>
                  <a:srgbClr val="C00000"/>
                </a:solidFill>
                <a:latin typeface="微软雅黑" panose="020B0503020204020204" pitchFamily="34" charset="-122"/>
                <a:ea typeface="微软雅黑" panose="020B0503020204020204" pitchFamily="34" charset="-122"/>
                <a:sym typeface="Gill Sans" charset="0"/>
              </a:rPr>
              <a:t>“能口服不注射”</a:t>
            </a:r>
            <a:r>
              <a:rPr lang="zh-CN" altLang="en-US" b="1" dirty="0">
                <a:latin typeface="微软雅黑" panose="020B0503020204020204" pitchFamily="34" charset="-122"/>
                <a:ea typeface="微软雅黑" panose="020B0503020204020204" pitchFamily="34" charset="-122"/>
                <a:sym typeface="Gill Sans" charset="0"/>
              </a:rPr>
              <a:t>的合理用药政策要求</a:t>
            </a:r>
            <a:endParaRPr lang="en-US" altLang="zh-CN" b="1" dirty="0">
              <a:latin typeface="微软雅黑" panose="020B0503020204020204" pitchFamily="34" charset="-122"/>
              <a:ea typeface="微软雅黑" panose="020B0503020204020204" pitchFamily="34" charset="-122"/>
              <a:sym typeface="Gill Sans" charset="0"/>
            </a:endParaRPr>
          </a:p>
          <a:p>
            <a:pPr marL="342900" indent="-342900">
              <a:lnSpc>
                <a:spcPct val="120000"/>
              </a:lnSpc>
              <a:spcBef>
                <a:spcPts val="300"/>
              </a:spcBef>
              <a:spcAft>
                <a:spcPts val="600"/>
              </a:spcAft>
              <a:buClr>
                <a:schemeClr val="tx1"/>
              </a:buClr>
              <a:buFont typeface="+mj-lt"/>
              <a:buAutoNum type="arabicPeriod" startAt="4"/>
              <a:defRPr/>
            </a:pPr>
            <a:r>
              <a:rPr lang="zh-CN" altLang="en-US" b="1" dirty="0">
                <a:solidFill>
                  <a:srgbClr val="C00000"/>
                </a:solidFill>
                <a:latin typeface="微软雅黑" panose="020B0503020204020204" pitchFamily="34" charset="-122"/>
                <a:ea typeface="微软雅黑" panose="020B0503020204020204" pitchFamily="34" charset="-122"/>
                <a:sym typeface="Gill Sans" charset="0"/>
              </a:rPr>
              <a:t>口服比注射剂更加安全耐受</a:t>
            </a:r>
            <a:endParaRPr lang="en-US" altLang="zh-CN" b="1" dirty="0">
              <a:solidFill>
                <a:srgbClr val="C00000"/>
              </a:solidFill>
              <a:latin typeface="微软雅黑" panose="020B0503020204020204" pitchFamily="34" charset="-122"/>
              <a:ea typeface="微软雅黑" panose="020B0503020204020204" pitchFamily="34" charset="-122"/>
              <a:sym typeface="Gill Sans" charset="0"/>
            </a:endParaRPr>
          </a:p>
          <a:p>
            <a:pPr marL="644525" indent="-285750">
              <a:spcAft>
                <a:spcPts val="600"/>
              </a:spcAft>
              <a:buFont typeface="Arial" panose="020B0604020202020204" pitchFamily="34" charset="0"/>
              <a:buChar char="•"/>
              <a:defRPr/>
            </a:pPr>
            <a:r>
              <a:rPr lang="zh-CN" altLang="en-US" sz="1500" dirty="0">
                <a:latin typeface="微软雅黑" panose="020B0503020204020204" pitchFamily="34" charset="-122"/>
                <a:ea typeface="微软雅黑" panose="020B0503020204020204" pitchFamily="34" charset="-122"/>
                <a:sym typeface="Gill Sans" charset="0"/>
              </a:rPr>
              <a:t>口服药更加安全耐受，完全避免静脉炎和注射部位不良反应</a:t>
            </a:r>
            <a:r>
              <a:rPr lang="en-US" altLang="zh-CN" sz="1500" baseline="30000" dirty="0">
                <a:latin typeface="微软雅黑" panose="020B0503020204020204" pitchFamily="34" charset="-122"/>
                <a:ea typeface="微软雅黑" panose="020B0503020204020204" pitchFamily="34" charset="-122"/>
                <a:sym typeface="Gill Sans" charset="0"/>
              </a:rPr>
              <a:t>1-2</a:t>
            </a:r>
            <a:endParaRPr lang="en-US" altLang="zh-CN" sz="1500" b="1" baseline="30000" dirty="0">
              <a:latin typeface="微软雅黑" panose="020B0503020204020204" pitchFamily="34" charset="-122"/>
              <a:ea typeface="微软雅黑" panose="020B0503020204020204" pitchFamily="34" charset="-122"/>
              <a:sym typeface="Gill Sans" charset="0"/>
            </a:endParaRPr>
          </a:p>
          <a:p>
            <a:pPr marL="342900" indent="-342900">
              <a:lnSpc>
                <a:spcPct val="120000"/>
              </a:lnSpc>
              <a:spcBef>
                <a:spcPts val="300"/>
              </a:spcBef>
              <a:spcAft>
                <a:spcPts val="600"/>
              </a:spcAft>
              <a:buClr>
                <a:schemeClr val="tx1"/>
              </a:buClr>
              <a:buFont typeface="+mj-lt"/>
              <a:buAutoNum type="arabicPeriod" startAt="4"/>
              <a:defRPr/>
            </a:pPr>
            <a:endParaRPr lang="en-US" altLang="zh-CN" sz="1500" b="1" dirty="0">
              <a:solidFill>
                <a:srgbClr val="0047BB"/>
              </a:solidFill>
              <a:latin typeface="微软雅黑" panose="020B0503020204020204" pitchFamily="34" charset="-122"/>
              <a:ea typeface="微软雅黑" panose="020B0503020204020204" pitchFamily="34" charset="-122"/>
              <a:sym typeface="Gill Sans" charset="0"/>
            </a:endParaRPr>
          </a:p>
        </p:txBody>
      </p:sp>
      <p:sp>
        <p:nvSpPr>
          <p:cNvPr id="19" name="文本框 18">
            <a:extLst>
              <a:ext uri="{FF2B5EF4-FFF2-40B4-BE49-F238E27FC236}">
                <a16:creationId xmlns:a16="http://schemas.microsoft.com/office/drawing/2014/main" id="{08B4F206-840A-5420-F8CD-98DE78F3EF1E}"/>
              </a:ext>
            </a:extLst>
          </p:cNvPr>
          <p:cNvSpPr txBox="1"/>
          <p:nvPr/>
        </p:nvSpPr>
        <p:spPr bwMode="gray">
          <a:xfrm>
            <a:off x="3131955" y="594722"/>
            <a:ext cx="7909318" cy="297713"/>
          </a:xfrm>
          <a:prstGeom prst="rect">
            <a:avLst/>
          </a:prstGeom>
        </p:spPr>
        <p:txBody>
          <a:bodyPr wrap="none" lIns="45720" tIns="45720" rIns="45720" bIns="45720" rtlCol="0" anchor="ctr">
            <a:noAutofit/>
          </a:bodyPr>
          <a:lstStyle/>
          <a:p>
            <a:pPr algn="l">
              <a:lnSpc>
                <a:spcPct val="90000"/>
              </a:lnSpc>
              <a:spcBef>
                <a:spcPts val="1000"/>
              </a:spcBef>
            </a:pPr>
            <a:r>
              <a:rPr lang="zh-CN" altLang="en-US" sz="2000" b="1" dirty="0">
                <a:solidFill>
                  <a:srgbClr val="C00000"/>
                </a:solidFill>
                <a:latin typeface="微软雅黑" panose="020B0503020204020204" pitchFamily="34" charset="-122"/>
                <a:ea typeface="微软雅黑" panose="020B0503020204020204" pitchFamily="34" charset="-122"/>
              </a:rPr>
              <a:t>满足毛霉及混合感染患者未满足的</a:t>
            </a:r>
            <a:r>
              <a:rPr lang="zh-CN" altLang="en-US" sz="2800" b="1" dirty="0">
                <a:solidFill>
                  <a:srgbClr val="C00000"/>
                </a:solidFill>
                <a:latin typeface="微软雅黑" panose="020B0503020204020204" pitchFamily="34" charset="-122"/>
                <a:ea typeface="微软雅黑" panose="020B0503020204020204" pitchFamily="34" charset="-122"/>
              </a:rPr>
              <a:t>口服</a:t>
            </a:r>
            <a:r>
              <a:rPr lang="zh-CN" altLang="en-US" sz="2000" b="1" dirty="0">
                <a:solidFill>
                  <a:srgbClr val="C00000"/>
                </a:solidFill>
                <a:latin typeface="微软雅黑" panose="020B0503020204020204" pitchFamily="34" charset="-122"/>
                <a:ea typeface="微软雅黑" panose="020B0503020204020204" pitchFamily="34" charset="-122"/>
              </a:rPr>
              <a:t>治疗需求，</a:t>
            </a:r>
            <a:r>
              <a:rPr lang="zh-CN" altLang="en-US" sz="2400" b="1" dirty="0">
                <a:solidFill>
                  <a:srgbClr val="C00000"/>
                </a:solidFill>
                <a:latin typeface="微软雅黑" panose="020B0503020204020204" pitchFamily="34" charset="-122"/>
                <a:ea typeface="微软雅黑" panose="020B0503020204020204" pitchFamily="34" charset="-122"/>
              </a:rPr>
              <a:t>降低疗程费用</a:t>
            </a:r>
            <a:endParaRPr lang="zh-CN" altLang="en-US" sz="2000" b="1" dirty="0">
              <a:solidFill>
                <a:srgbClr val="C00000"/>
              </a:solidFill>
              <a:highlight>
                <a:srgbClr val="FFFF00"/>
              </a:highlight>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id="{EA82E068-3F49-1EFF-F419-ADB388F755E1}"/>
              </a:ext>
            </a:extLst>
          </p:cNvPr>
          <p:cNvSpPr/>
          <p:nvPr/>
        </p:nvSpPr>
        <p:spPr bwMode="gray">
          <a:xfrm>
            <a:off x="9798518" y="-1"/>
            <a:ext cx="2390307" cy="558265"/>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zh-CN" altLang="en-US" sz="2000" b="1" dirty="0">
                <a:solidFill>
                  <a:srgbClr val="0047BB"/>
                </a:solidFill>
                <a:latin typeface="微软雅黑" panose="020B0503020204020204" pitchFamily="34" charset="-122"/>
                <a:ea typeface="微软雅黑" panose="020B0503020204020204" pitchFamily="34" charset="-122"/>
              </a:rPr>
              <a:t>硫酸艾沙康唑胶囊</a:t>
            </a:r>
          </a:p>
        </p:txBody>
      </p:sp>
    </p:spTree>
    <p:extLst>
      <p:ext uri="{BB962C8B-B14F-4D97-AF65-F5344CB8AC3E}">
        <p14:creationId xmlns:p14="http://schemas.microsoft.com/office/powerpoint/2010/main" val="4216045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1F550D4A-B18C-4553-821D-CE5B83651676}"/>
              </a:ext>
            </a:extLst>
          </p:cNvPr>
          <p:cNvGraphicFramePr>
            <a:graphicFrameLocks noChangeAspect="1"/>
          </p:cNvGraphicFramePr>
          <p:nvPr>
            <p:custDataLst>
              <p:tags r:id="rId1"/>
            </p:custDataLst>
            <p:extLst>
              <p:ext uri="{D42A27DB-BD31-4B8C-83A1-F6EECF244321}">
                <p14:modId xmlns:p14="http://schemas.microsoft.com/office/powerpoint/2010/main" val="1809711761"/>
              </p:ext>
            </p:extLst>
          </p:nvPr>
        </p:nvGraphicFramePr>
        <p:xfrm>
          <a:off x="3174" y="2480"/>
          <a:ext cx="1588" cy="1588"/>
        </p:xfrm>
        <a:graphic>
          <a:graphicData uri="http://schemas.openxmlformats.org/presentationml/2006/ole">
            <mc:AlternateContent xmlns:mc="http://schemas.openxmlformats.org/markup-compatibility/2006">
              <mc:Choice xmlns:v="urn:schemas-microsoft-com:vml" Requires="v">
                <p:oleObj name="think-cell 幻灯片" r:id="rId3" imgW="415" imgH="416" progId="TCLayout.ActiveDocument.1">
                  <p:embed/>
                </p:oleObj>
              </mc:Choice>
              <mc:Fallback>
                <p:oleObj name="think-cell 幻灯片" r:id="rId3" imgW="415" imgH="416" progId="TCLayout.ActiveDocument.1">
                  <p:embed/>
                  <p:pic>
                    <p:nvPicPr>
                      <p:cNvPr id="3" name="对象 2" hidden="1">
                        <a:extLst>
                          <a:ext uri="{FF2B5EF4-FFF2-40B4-BE49-F238E27FC236}">
                            <a16:creationId xmlns:a16="http://schemas.microsoft.com/office/drawing/2014/main" id="{1F550D4A-B18C-4553-821D-CE5B83651676}"/>
                          </a:ext>
                        </a:extLst>
                      </p:cNvPr>
                      <p:cNvPicPr/>
                      <p:nvPr/>
                    </p:nvPicPr>
                    <p:blipFill>
                      <a:blip r:embed="rId4"/>
                      <a:stretch>
                        <a:fillRect/>
                      </a:stretch>
                    </p:blipFill>
                    <p:spPr>
                      <a:xfrm>
                        <a:off x="3174" y="2480"/>
                        <a:ext cx="1588" cy="1588"/>
                      </a:xfrm>
                      <a:prstGeom prst="rect">
                        <a:avLst/>
                      </a:prstGeom>
                    </p:spPr>
                  </p:pic>
                </p:oleObj>
              </mc:Fallback>
            </mc:AlternateContent>
          </a:graphicData>
        </a:graphic>
      </p:graphicFrame>
      <p:sp>
        <p:nvSpPr>
          <p:cNvPr id="5" name="标题 4">
            <a:extLst>
              <a:ext uri="{FF2B5EF4-FFF2-40B4-BE49-F238E27FC236}">
                <a16:creationId xmlns:a16="http://schemas.microsoft.com/office/drawing/2014/main" id="{61BBAB6D-3331-4E8F-8A24-45B62E2C6A9C}"/>
              </a:ext>
            </a:extLst>
          </p:cNvPr>
          <p:cNvSpPr>
            <a:spLocks noGrp="1"/>
          </p:cNvSpPr>
          <p:nvPr>
            <p:ph type="title"/>
          </p:nvPr>
        </p:nvSpPr>
        <p:spPr>
          <a:xfrm>
            <a:off x="446798" y="484632"/>
            <a:ext cx="11292840" cy="456349"/>
          </a:xfrm>
        </p:spPr>
        <p:txBody>
          <a:bodyPr vert="horz"/>
          <a:lstStyle/>
          <a:p>
            <a:r>
              <a:rPr lang="zh-CN" altLang="en-US" sz="2799" dirty="0">
                <a:latin typeface="微软雅黑" panose="020B0503020204020204" pitchFamily="34" charset="-122"/>
                <a:ea typeface="微软雅黑" panose="020B0503020204020204" pitchFamily="34" charset="-122"/>
              </a:rPr>
              <a:t>公平性一</a:t>
            </a:r>
            <a:r>
              <a:rPr lang="en-US" altLang="zh-CN" sz="2799" dirty="0">
                <a:latin typeface="微软雅黑" panose="020B0503020204020204" pitchFamily="34" charset="-122"/>
                <a:ea typeface="微软雅黑" panose="020B0503020204020204" pitchFamily="34" charset="-122"/>
              </a:rPr>
              <a:t> (2/2</a:t>
            </a:r>
            <a:r>
              <a:rPr lang="zh-CN" altLang="en-US" sz="2799" dirty="0">
                <a:latin typeface="微软雅黑" panose="020B0503020204020204" pitchFamily="34" charset="-122"/>
                <a:ea typeface="微软雅黑" panose="020B0503020204020204" pitchFamily="34" charset="-122"/>
              </a:rPr>
              <a:t>）</a:t>
            </a:r>
          </a:p>
        </p:txBody>
      </p:sp>
      <p:sp>
        <p:nvSpPr>
          <p:cNvPr id="4" name="矩形 3">
            <a:extLst>
              <a:ext uri="{FF2B5EF4-FFF2-40B4-BE49-F238E27FC236}">
                <a16:creationId xmlns:a16="http://schemas.microsoft.com/office/drawing/2014/main" id="{43DFD97B-6BBB-4FE3-9A26-BA60F3E5ADF6}"/>
              </a:ext>
            </a:extLst>
          </p:cNvPr>
          <p:cNvSpPr/>
          <p:nvPr/>
        </p:nvSpPr>
        <p:spPr bwMode="gray">
          <a:xfrm>
            <a:off x="420218" y="3884898"/>
            <a:ext cx="5576546" cy="313659"/>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zh-CN" altLang="en-US" b="1" dirty="0">
                <a:solidFill>
                  <a:srgbClr val="0047BB"/>
                </a:solidFill>
                <a:latin typeface="微软雅黑" panose="020B0503020204020204" pitchFamily="34" charset="-122"/>
                <a:ea typeface="微软雅黑" panose="020B0503020204020204" pitchFamily="34" charset="-122"/>
              </a:rPr>
              <a:t>弥补目录短板</a:t>
            </a:r>
          </a:p>
        </p:txBody>
      </p:sp>
      <p:sp>
        <p:nvSpPr>
          <p:cNvPr id="6" name="iconfont-1039-798071">
            <a:extLst>
              <a:ext uri="{FF2B5EF4-FFF2-40B4-BE49-F238E27FC236}">
                <a16:creationId xmlns:a16="http://schemas.microsoft.com/office/drawing/2014/main" id="{60018B93-9A80-212D-CA33-A484F0802614}"/>
              </a:ext>
            </a:extLst>
          </p:cNvPr>
          <p:cNvSpPr/>
          <p:nvPr/>
        </p:nvSpPr>
        <p:spPr>
          <a:xfrm>
            <a:off x="1947488" y="3934600"/>
            <a:ext cx="214402" cy="214253"/>
          </a:xfrm>
          <a:custGeom>
            <a:avLst/>
            <a:gdLst>
              <a:gd name="connsiteX0" fmla="*/ 304094 w 608274"/>
              <a:gd name="connsiteY0" fmla="*/ 322696 h 607851"/>
              <a:gd name="connsiteX1" fmla="*/ 313714 w 608274"/>
              <a:gd name="connsiteY1" fmla="*/ 322696 h 607851"/>
              <a:gd name="connsiteX2" fmla="*/ 323238 w 608274"/>
              <a:gd name="connsiteY2" fmla="*/ 322696 h 607851"/>
              <a:gd name="connsiteX3" fmla="*/ 383955 w 608274"/>
              <a:gd name="connsiteY3" fmla="*/ 322696 h 607851"/>
              <a:gd name="connsiteX4" fmla="*/ 376716 w 608274"/>
              <a:gd name="connsiteY4" fmla="*/ 356882 h 607851"/>
              <a:gd name="connsiteX5" fmla="*/ 400003 w 608274"/>
              <a:gd name="connsiteY5" fmla="*/ 411893 h 607851"/>
              <a:gd name="connsiteX6" fmla="*/ 455101 w 608274"/>
              <a:gd name="connsiteY6" fmla="*/ 435238 h 607851"/>
              <a:gd name="connsiteX7" fmla="*/ 456244 w 608274"/>
              <a:gd name="connsiteY7" fmla="*/ 435238 h 607851"/>
              <a:gd name="connsiteX8" fmla="*/ 512484 w 608274"/>
              <a:gd name="connsiteY8" fmla="*/ 411988 h 607851"/>
              <a:gd name="connsiteX9" fmla="*/ 535771 w 608274"/>
              <a:gd name="connsiteY9" fmla="*/ 355836 h 607851"/>
              <a:gd name="connsiteX10" fmla="*/ 528533 w 608274"/>
              <a:gd name="connsiteY10" fmla="*/ 322696 h 607851"/>
              <a:gd name="connsiteX11" fmla="*/ 608203 w 608274"/>
              <a:gd name="connsiteY11" fmla="*/ 322696 h 607851"/>
              <a:gd name="connsiteX12" fmla="*/ 608203 w 608274"/>
              <a:gd name="connsiteY12" fmla="*/ 582156 h 607851"/>
              <a:gd name="connsiteX13" fmla="*/ 582821 w 608274"/>
              <a:gd name="connsiteY13" fmla="*/ 607498 h 607851"/>
              <a:gd name="connsiteX14" fmla="*/ 323238 w 608274"/>
              <a:gd name="connsiteY14" fmla="*/ 607498 h 607851"/>
              <a:gd name="connsiteX15" fmla="*/ 313714 w 608274"/>
              <a:gd name="connsiteY15" fmla="*/ 607498 h 607851"/>
              <a:gd name="connsiteX16" fmla="*/ 304189 w 608274"/>
              <a:gd name="connsiteY16" fmla="*/ 607498 h 607851"/>
              <a:gd name="connsiteX17" fmla="*/ 304094 w 608274"/>
              <a:gd name="connsiteY17" fmla="*/ 607498 h 607851"/>
              <a:gd name="connsiteX18" fmla="*/ 304094 w 608274"/>
              <a:gd name="connsiteY18" fmla="*/ 493910 h 607851"/>
              <a:gd name="connsiteX19" fmla="*/ 304094 w 608274"/>
              <a:gd name="connsiteY19" fmla="*/ 493482 h 607851"/>
              <a:gd name="connsiteX20" fmla="*/ 288760 w 608274"/>
              <a:gd name="connsiteY20" fmla="*/ 503562 h 607851"/>
              <a:gd name="connsiteX21" fmla="*/ 251854 w 608274"/>
              <a:gd name="connsiteY21" fmla="*/ 516067 h 607851"/>
              <a:gd name="connsiteX22" fmla="*/ 199232 w 608274"/>
              <a:gd name="connsiteY22" fmla="*/ 485495 h 607851"/>
              <a:gd name="connsiteX23" fmla="*/ 191375 w 608274"/>
              <a:gd name="connsiteY23" fmla="*/ 454827 h 607851"/>
              <a:gd name="connsiteX24" fmla="*/ 251092 w 608274"/>
              <a:gd name="connsiteY24" fmla="*/ 395299 h 607851"/>
              <a:gd name="connsiteX25" fmla="*/ 251854 w 608274"/>
              <a:gd name="connsiteY25" fmla="*/ 395299 h 607851"/>
              <a:gd name="connsiteX26" fmla="*/ 288760 w 608274"/>
              <a:gd name="connsiteY26" fmla="*/ 407852 h 607851"/>
              <a:gd name="connsiteX27" fmla="*/ 304094 w 608274"/>
              <a:gd name="connsiteY27" fmla="*/ 417884 h 607851"/>
              <a:gd name="connsiteX28" fmla="*/ 152127 w 608274"/>
              <a:gd name="connsiteY28" fmla="*/ 191656 h 607851"/>
              <a:gd name="connsiteX29" fmla="*/ 152984 w 608274"/>
              <a:gd name="connsiteY29" fmla="*/ 191656 h 607851"/>
              <a:gd name="connsiteX30" fmla="*/ 212616 w 608274"/>
              <a:gd name="connsiteY30" fmla="*/ 251282 h 607851"/>
              <a:gd name="connsiteX31" fmla="*/ 199566 w 608274"/>
              <a:gd name="connsiteY31" fmla="*/ 289464 h 607851"/>
              <a:gd name="connsiteX32" fmla="*/ 189945 w 608274"/>
              <a:gd name="connsiteY32" fmla="*/ 304204 h 607851"/>
              <a:gd name="connsiteX33" fmla="*/ 285155 w 608274"/>
              <a:gd name="connsiteY33" fmla="*/ 304204 h 607851"/>
              <a:gd name="connsiteX34" fmla="*/ 285060 w 608274"/>
              <a:gd name="connsiteY34" fmla="*/ 383516 h 607851"/>
              <a:gd name="connsiteX35" fmla="*/ 251862 w 608274"/>
              <a:gd name="connsiteY35" fmla="*/ 376288 h 607851"/>
              <a:gd name="connsiteX36" fmla="*/ 250862 w 608274"/>
              <a:gd name="connsiteY36" fmla="*/ 376288 h 607851"/>
              <a:gd name="connsiteX37" fmla="*/ 195708 w 608274"/>
              <a:gd name="connsiteY37" fmla="*/ 399540 h 607851"/>
              <a:gd name="connsiteX38" fmla="*/ 172322 w 608274"/>
              <a:gd name="connsiteY38" fmla="*/ 454601 h 607851"/>
              <a:gd name="connsiteX39" fmla="*/ 195231 w 608274"/>
              <a:gd name="connsiteY39" fmla="*/ 511470 h 607851"/>
              <a:gd name="connsiteX40" fmla="*/ 220618 w 608274"/>
              <a:gd name="connsiteY40" fmla="*/ 528778 h 607851"/>
              <a:gd name="connsiteX41" fmla="*/ 251862 w 608274"/>
              <a:gd name="connsiteY41" fmla="*/ 535102 h 607851"/>
              <a:gd name="connsiteX42" fmla="*/ 285060 w 608274"/>
              <a:gd name="connsiteY42" fmla="*/ 527874 h 607851"/>
              <a:gd name="connsiteX43" fmla="*/ 285060 w 608274"/>
              <a:gd name="connsiteY43" fmla="*/ 607518 h 607851"/>
              <a:gd name="connsiteX44" fmla="*/ 285060 w 608274"/>
              <a:gd name="connsiteY44" fmla="*/ 607851 h 607851"/>
              <a:gd name="connsiteX45" fmla="*/ 25434 w 608274"/>
              <a:gd name="connsiteY45" fmla="*/ 607851 h 607851"/>
              <a:gd name="connsiteX46" fmla="*/ 0 w 608274"/>
              <a:gd name="connsiteY46" fmla="*/ 582508 h 607851"/>
              <a:gd name="connsiteX47" fmla="*/ 0 w 608274"/>
              <a:gd name="connsiteY47" fmla="*/ 329548 h 607851"/>
              <a:gd name="connsiteX48" fmla="*/ 25434 w 608274"/>
              <a:gd name="connsiteY48" fmla="*/ 304204 h 607851"/>
              <a:gd name="connsiteX49" fmla="*/ 114262 w 608274"/>
              <a:gd name="connsiteY49" fmla="*/ 304204 h 607851"/>
              <a:gd name="connsiteX50" fmla="*/ 104593 w 608274"/>
              <a:gd name="connsiteY50" fmla="*/ 289417 h 607851"/>
              <a:gd name="connsiteX51" fmla="*/ 91591 w 608274"/>
              <a:gd name="connsiteY51" fmla="*/ 252043 h 607851"/>
              <a:gd name="connsiteX52" fmla="*/ 152127 w 608274"/>
              <a:gd name="connsiteY52" fmla="*/ 191656 h 607851"/>
              <a:gd name="connsiteX53" fmla="*/ 304208 w 608274"/>
              <a:gd name="connsiteY53" fmla="*/ 0 h 607851"/>
              <a:gd name="connsiteX54" fmla="*/ 582895 w 608274"/>
              <a:gd name="connsiteY54" fmla="*/ 0 h 607851"/>
              <a:gd name="connsiteX55" fmla="*/ 608274 w 608274"/>
              <a:gd name="connsiteY55" fmla="*/ 25344 h 607851"/>
              <a:gd name="connsiteX56" fmla="*/ 608274 w 608274"/>
              <a:gd name="connsiteY56" fmla="*/ 292854 h 607851"/>
              <a:gd name="connsiteX57" fmla="*/ 608274 w 608274"/>
              <a:gd name="connsiteY57" fmla="*/ 303647 h 607851"/>
              <a:gd name="connsiteX58" fmla="*/ 606512 w 608274"/>
              <a:gd name="connsiteY58" fmla="*/ 303647 h 607851"/>
              <a:gd name="connsiteX59" fmla="*/ 494095 w 608274"/>
              <a:gd name="connsiteY59" fmla="*/ 303647 h 607851"/>
              <a:gd name="connsiteX60" fmla="*/ 494190 w 608274"/>
              <a:gd name="connsiteY60" fmla="*/ 303837 h 607851"/>
              <a:gd name="connsiteX61" fmla="*/ 504189 w 608274"/>
              <a:gd name="connsiteY61" fmla="*/ 319053 h 607851"/>
              <a:gd name="connsiteX62" fmla="*/ 516711 w 608274"/>
              <a:gd name="connsiteY62" fmla="*/ 355808 h 607851"/>
              <a:gd name="connsiteX63" fmla="*/ 496856 w 608274"/>
              <a:gd name="connsiteY63" fmla="*/ 400552 h 607851"/>
              <a:gd name="connsiteX64" fmla="*/ 456241 w 608274"/>
              <a:gd name="connsiteY64" fmla="*/ 416195 h 607851"/>
              <a:gd name="connsiteX65" fmla="*/ 455384 w 608274"/>
              <a:gd name="connsiteY65" fmla="*/ 416195 h 607851"/>
              <a:gd name="connsiteX66" fmla="*/ 395771 w 608274"/>
              <a:gd name="connsiteY66" fmla="*/ 356617 h 607851"/>
              <a:gd name="connsiteX67" fmla="*/ 408246 w 608274"/>
              <a:gd name="connsiteY67" fmla="*/ 319053 h 607851"/>
              <a:gd name="connsiteX68" fmla="*/ 418387 w 608274"/>
              <a:gd name="connsiteY68" fmla="*/ 303647 h 607851"/>
              <a:gd name="connsiteX69" fmla="*/ 323254 w 608274"/>
              <a:gd name="connsiteY69" fmla="*/ 303647 h 607851"/>
              <a:gd name="connsiteX70" fmla="*/ 304208 w 608274"/>
              <a:gd name="connsiteY70" fmla="*/ 303647 h 607851"/>
              <a:gd name="connsiteX71" fmla="*/ 304208 w 608274"/>
              <a:gd name="connsiteY71" fmla="*/ 187152 h 607851"/>
              <a:gd name="connsiteX72" fmla="*/ 317683 w 608274"/>
              <a:gd name="connsiteY72" fmla="*/ 198279 h 607851"/>
              <a:gd name="connsiteX73" fmla="*/ 356298 w 608274"/>
              <a:gd name="connsiteY73" fmla="*/ 212211 h 607851"/>
              <a:gd name="connsiteX74" fmla="*/ 357108 w 608274"/>
              <a:gd name="connsiteY74" fmla="*/ 212211 h 607851"/>
              <a:gd name="connsiteX75" fmla="*/ 416769 w 608274"/>
              <a:gd name="connsiteY75" fmla="*/ 152680 h 607851"/>
              <a:gd name="connsiteX76" fmla="*/ 356298 w 608274"/>
              <a:gd name="connsiteY76" fmla="*/ 91437 h 607851"/>
              <a:gd name="connsiteX77" fmla="*/ 317683 w 608274"/>
              <a:gd name="connsiteY77" fmla="*/ 105368 h 607851"/>
              <a:gd name="connsiteX78" fmla="*/ 304208 w 608274"/>
              <a:gd name="connsiteY78" fmla="*/ 116495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08274" h="607851">
                <a:moveTo>
                  <a:pt x="304094" y="322696"/>
                </a:moveTo>
                <a:lnTo>
                  <a:pt x="313714" y="322696"/>
                </a:lnTo>
                <a:lnTo>
                  <a:pt x="323238" y="322696"/>
                </a:lnTo>
                <a:lnTo>
                  <a:pt x="383955" y="322696"/>
                </a:lnTo>
                <a:cubicBezTo>
                  <a:pt x="379050" y="333347"/>
                  <a:pt x="376574" y="344995"/>
                  <a:pt x="376716" y="356882"/>
                </a:cubicBezTo>
                <a:cubicBezTo>
                  <a:pt x="376955" y="377612"/>
                  <a:pt x="385241" y="397154"/>
                  <a:pt x="400003" y="411893"/>
                </a:cubicBezTo>
                <a:cubicBezTo>
                  <a:pt x="414766" y="426680"/>
                  <a:pt x="434338" y="434953"/>
                  <a:pt x="455101" y="435238"/>
                </a:cubicBezTo>
                <a:cubicBezTo>
                  <a:pt x="455482" y="435238"/>
                  <a:pt x="455863" y="435238"/>
                  <a:pt x="456244" y="435238"/>
                </a:cubicBezTo>
                <a:cubicBezTo>
                  <a:pt x="477483" y="435238"/>
                  <a:pt x="497436" y="427013"/>
                  <a:pt x="512484" y="411988"/>
                </a:cubicBezTo>
                <a:cubicBezTo>
                  <a:pt x="527485" y="397011"/>
                  <a:pt x="535771" y="377042"/>
                  <a:pt x="535771" y="355836"/>
                </a:cubicBezTo>
                <a:cubicBezTo>
                  <a:pt x="535771" y="344330"/>
                  <a:pt x="533247" y="333014"/>
                  <a:pt x="528533" y="322696"/>
                </a:cubicBezTo>
                <a:lnTo>
                  <a:pt x="608203" y="322696"/>
                </a:lnTo>
                <a:lnTo>
                  <a:pt x="608203" y="582156"/>
                </a:lnTo>
                <a:cubicBezTo>
                  <a:pt x="608203" y="596182"/>
                  <a:pt x="596822" y="607498"/>
                  <a:pt x="582821" y="607498"/>
                </a:cubicBezTo>
                <a:lnTo>
                  <a:pt x="323238" y="607498"/>
                </a:lnTo>
                <a:lnTo>
                  <a:pt x="313714" y="607498"/>
                </a:lnTo>
                <a:lnTo>
                  <a:pt x="304189" y="607498"/>
                </a:lnTo>
                <a:lnTo>
                  <a:pt x="304094" y="607498"/>
                </a:lnTo>
                <a:lnTo>
                  <a:pt x="304094" y="493910"/>
                </a:lnTo>
                <a:lnTo>
                  <a:pt x="304094" y="493482"/>
                </a:lnTo>
                <a:cubicBezTo>
                  <a:pt x="300713" y="495384"/>
                  <a:pt x="295475" y="499283"/>
                  <a:pt x="288760" y="503562"/>
                </a:cubicBezTo>
                <a:cubicBezTo>
                  <a:pt x="277855" y="510409"/>
                  <a:pt x="265759" y="516067"/>
                  <a:pt x="251854" y="516067"/>
                </a:cubicBezTo>
                <a:cubicBezTo>
                  <a:pt x="229281" y="516067"/>
                  <a:pt x="209614" y="503752"/>
                  <a:pt x="199232" y="485495"/>
                </a:cubicBezTo>
                <a:cubicBezTo>
                  <a:pt x="194089" y="476461"/>
                  <a:pt x="191232" y="466001"/>
                  <a:pt x="191375" y="454827"/>
                </a:cubicBezTo>
                <a:cubicBezTo>
                  <a:pt x="191803" y="422258"/>
                  <a:pt x="218471" y="395727"/>
                  <a:pt x="251092" y="395299"/>
                </a:cubicBezTo>
                <a:cubicBezTo>
                  <a:pt x="251330" y="395299"/>
                  <a:pt x="251616" y="395299"/>
                  <a:pt x="251854" y="395299"/>
                </a:cubicBezTo>
                <a:cubicBezTo>
                  <a:pt x="265759" y="395299"/>
                  <a:pt x="278141" y="400529"/>
                  <a:pt x="288760" y="407852"/>
                </a:cubicBezTo>
                <a:cubicBezTo>
                  <a:pt x="294522" y="411798"/>
                  <a:pt x="300713" y="415982"/>
                  <a:pt x="304094" y="417884"/>
                </a:cubicBezTo>
                <a:close/>
                <a:moveTo>
                  <a:pt x="152127" y="191656"/>
                </a:moveTo>
                <a:cubicBezTo>
                  <a:pt x="152413" y="191656"/>
                  <a:pt x="152699" y="191656"/>
                  <a:pt x="152984" y="191656"/>
                </a:cubicBezTo>
                <a:cubicBezTo>
                  <a:pt x="185563" y="192084"/>
                  <a:pt x="212187" y="218712"/>
                  <a:pt x="212616" y="251282"/>
                </a:cubicBezTo>
                <a:cubicBezTo>
                  <a:pt x="212807" y="265737"/>
                  <a:pt x="207139" y="278480"/>
                  <a:pt x="199566" y="289464"/>
                </a:cubicBezTo>
                <a:cubicBezTo>
                  <a:pt x="195660" y="295170"/>
                  <a:pt x="192278" y="300210"/>
                  <a:pt x="189945" y="304204"/>
                </a:cubicBezTo>
                <a:lnTo>
                  <a:pt x="285155" y="304204"/>
                </a:lnTo>
                <a:lnTo>
                  <a:pt x="285060" y="383516"/>
                </a:lnTo>
                <a:cubicBezTo>
                  <a:pt x="274724" y="378808"/>
                  <a:pt x="263389" y="376288"/>
                  <a:pt x="251862" y="376288"/>
                </a:cubicBezTo>
                <a:cubicBezTo>
                  <a:pt x="251529" y="376288"/>
                  <a:pt x="251195" y="376288"/>
                  <a:pt x="250862" y="376288"/>
                </a:cubicBezTo>
                <a:cubicBezTo>
                  <a:pt x="230096" y="376574"/>
                  <a:pt x="210473" y="384800"/>
                  <a:pt x="195708" y="399540"/>
                </a:cubicBezTo>
                <a:cubicBezTo>
                  <a:pt x="180895" y="414327"/>
                  <a:pt x="172608" y="433870"/>
                  <a:pt x="172322" y="454601"/>
                </a:cubicBezTo>
                <a:cubicBezTo>
                  <a:pt x="172036" y="475998"/>
                  <a:pt x="180133" y="496207"/>
                  <a:pt x="195231" y="511470"/>
                </a:cubicBezTo>
                <a:cubicBezTo>
                  <a:pt x="202519" y="518887"/>
                  <a:pt x="211092" y="524688"/>
                  <a:pt x="220618" y="528778"/>
                </a:cubicBezTo>
                <a:cubicBezTo>
                  <a:pt x="230525" y="532962"/>
                  <a:pt x="241051" y="535102"/>
                  <a:pt x="251862" y="535102"/>
                </a:cubicBezTo>
                <a:cubicBezTo>
                  <a:pt x="263389" y="535102"/>
                  <a:pt x="274724" y="532629"/>
                  <a:pt x="285060" y="527874"/>
                </a:cubicBezTo>
                <a:lnTo>
                  <a:pt x="285060" y="607518"/>
                </a:lnTo>
                <a:lnTo>
                  <a:pt x="285060" y="607851"/>
                </a:lnTo>
                <a:lnTo>
                  <a:pt x="25434" y="607851"/>
                </a:lnTo>
                <a:cubicBezTo>
                  <a:pt x="11383" y="607851"/>
                  <a:pt x="0" y="596535"/>
                  <a:pt x="0" y="582508"/>
                </a:cubicBezTo>
                <a:lnTo>
                  <a:pt x="0" y="329548"/>
                </a:lnTo>
                <a:cubicBezTo>
                  <a:pt x="0" y="315569"/>
                  <a:pt x="11383" y="304204"/>
                  <a:pt x="25434" y="304204"/>
                </a:cubicBezTo>
                <a:lnTo>
                  <a:pt x="114262" y="304204"/>
                </a:lnTo>
                <a:cubicBezTo>
                  <a:pt x="111928" y="300210"/>
                  <a:pt x="108213" y="294695"/>
                  <a:pt x="104593" y="289417"/>
                </a:cubicBezTo>
                <a:cubicBezTo>
                  <a:pt x="97163" y="278623"/>
                  <a:pt x="91591" y="266165"/>
                  <a:pt x="91591" y="252043"/>
                </a:cubicBezTo>
                <a:cubicBezTo>
                  <a:pt x="91591" y="218712"/>
                  <a:pt x="118692" y="191656"/>
                  <a:pt x="152127" y="191656"/>
                </a:cubicBezTo>
                <a:close/>
                <a:moveTo>
                  <a:pt x="304208" y="0"/>
                </a:moveTo>
                <a:lnTo>
                  <a:pt x="582895" y="0"/>
                </a:lnTo>
                <a:cubicBezTo>
                  <a:pt x="596894" y="0"/>
                  <a:pt x="608274" y="11364"/>
                  <a:pt x="608274" y="25344"/>
                </a:cubicBezTo>
                <a:lnTo>
                  <a:pt x="608274" y="292854"/>
                </a:lnTo>
                <a:lnTo>
                  <a:pt x="608274" y="303647"/>
                </a:lnTo>
                <a:lnTo>
                  <a:pt x="606512" y="303647"/>
                </a:lnTo>
                <a:lnTo>
                  <a:pt x="494095" y="303647"/>
                </a:lnTo>
                <a:cubicBezTo>
                  <a:pt x="494095" y="303742"/>
                  <a:pt x="494142" y="303790"/>
                  <a:pt x="494190" y="303837"/>
                </a:cubicBezTo>
                <a:cubicBezTo>
                  <a:pt x="496047" y="307118"/>
                  <a:pt x="499570" y="312301"/>
                  <a:pt x="504189" y="319053"/>
                </a:cubicBezTo>
                <a:cubicBezTo>
                  <a:pt x="511474" y="329609"/>
                  <a:pt x="516711" y="341971"/>
                  <a:pt x="516711" y="355808"/>
                </a:cubicBezTo>
                <a:cubicBezTo>
                  <a:pt x="516711" y="373544"/>
                  <a:pt x="509045" y="389520"/>
                  <a:pt x="496856" y="400552"/>
                </a:cubicBezTo>
                <a:cubicBezTo>
                  <a:pt x="486143" y="410299"/>
                  <a:pt x="471859" y="416195"/>
                  <a:pt x="456241" y="416195"/>
                </a:cubicBezTo>
                <a:cubicBezTo>
                  <a:pt x="455955" y="416195"/>
                  <a:pt x="455670" y="416195"/>
                  <a:pt x="455384" y="416195"/>
                </a:cubicBezTo>
                <a:cubicBezTo>
                  <a:pt x="422768" y="415767"/>
                  <a:pt x="396152" y="389140"/>
                  <a:pt x="395771" y="356617"/>
                </a:cubicBezTo>
                <a:cubicBezTo>
                  <a:pt x="395580" y="342447"/>
                  <a:pt x="400675" y="329751"/>
                  <a:pt x="408246" y="319053"/>
                </a:cubicBezTo>
                <a:cubicBezTo>
                  <a:pt x="412388" y="313157"/>
                  <a:pt x="417483" y="305454"/>
                  <a:pt x="418387" y="303647"/>
                </a:cubicBezTo>
                <a:lnTo>
                  <a:pt x="323254" y="303647"/>
                </a:lnTo>
                <a:lnTo>
                  <a:pt x="304208" y="303647"/>
                </a:lnTo>
                <a:lnTo>
                  <a:pt x="304208" y="187152"/>
                </a:lnTo>
                <a:cubicBezTo>
                  <a:pt x="304208" y="187152"/>
                  <a:pt x="314397" y="195997"/>
                  <a:pt x="317683" y="198279"/>
                </a:cubicBezTo>
                <a:cubicBezTo>
                  <a:pt x="328158" y="206980"/>
                  <a:pt x="341633" y="212211"/>
                  <a:pt x="356298" y="212211"/>
                </a:cubicBezTo>
                <a:cubicBezTo>
                  <a:pt x="356584" y="212211"/>
                  <a:pt x="356822" y="212211"/>
                  <a:pt x="357108" y="212211"/>
                </a:cubicBezTo>
                <a:cubicBezTo>
                  <a:pt x="389676" y="211830"/>
                  <a:pt x="416340" y="185251"/>
                  <a:pt x="416769" y="152680"/>
                </a:cubicBezTo>
                <a:cubicBezTo>
                  <a:pt x="417245" y="118920"/>
                  <a:pt x="390009" y="91437"/>
                  <a:pt x="356298" y="91437"/>
                </a:cubicBezTo>
                <a:cubicBezTo>
                  <a:pt x="341633" y="91437"/>
                  <a:pt x="328158" y="96667"/>
                  <a:pt x="317683" y="105368"/>
                </a:cubicBezTo>
                <a:cubicBezTo>
                  <a:pt x="314397" y="107698"/>
                  <a:pt x="304208" y="116495"/>
                  <a:pt x="304208" y="116495"/>
                </a:cubicBezTo>
                <a:close/>
              </a:path>
            </a:pathLst>
          </a:cu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矩形 8">
            <a:extLst>
              <a:ext uri="{FF2B5EF4-FFF2-40B4-BE49-F238E27FC236}">
                <a16:creationId xmlns:a16="http://schemas.microsoft.com/office/drawing/2014/main" id="{16686FA7-2E28-C752-45E5-9452470CA094}"/>
              </a:ext>
            </a:extLst>
          </p:cNvPr>
          <p:cNvSpPr/>
          <p:nvPr/>
        </p:nvSpPr>
        <p:spPr bwMode="gray">
          <a:xfrm>
            <a:off x="420218" y="1205496"/>
            <a:ext cx="5576546" cy="313659"/>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zh-CN" altLang="en-US" b="1" dirty="0">
                <a:solidFill>
                  <a:srgbClr val="0047BB"/>
                </a:solidFill>
                <a:latin typeface="微软雅黑" panose="020B0503020204020204" pitchFamily="34" charset="-122"/>
                <a:ea typeface="微软雅黑" panose="020B0503020204020204" pitchFamily="34" charset="-122"/>
              </a:rPr>
              <a:t>对公共健康的影响</a:t>
            </a:r>
          </a:p>
        </p:txBody>
      </p:sp>
      <p:sp>
        <p:nvSpPr>
          <p:cNvPr id="10" name="iconfont-1033-827640">
            <a:extLst>
              <a:ext uri="{FF2B5EF4-FFF2-40B4-BE49-F238E27FC236}">
                <a16:creationId xmlns:a16="http://schemas.microsoft.com/office/drawing/2014/main" id="{7D786190-1B93-C72F-B38B-0F6EB8FD3DF5}"/>
              </a:ext>
            </a:extLst>
          </p:cNvPr>
          <p:cNvSpPr/>
          <p:nvPr/>
        </p:nvSpPr>
        <p:spPr>
          <a:xfrm>
            <a:off x="1945890" y="1254325"/>
            <a:ext cx="216000" cy="216000"/>
          </a:xfrm>
          <a:custGeom>
            <a:avLst/>
            <a:gdLst>
              <a:gd name="T0" fmla="*/ 3457 w 11010"/>
              <a:gd name="T1" fmla="*/ 0 h 11046"/>
              <a:gd name="T2" fmla="*/ 20 w 11010"/>
              <a:gd name="T3" fmla="*/ 3520 h 11046"/>
              <a:gd name="T4" fmla="*/ 7514 w 11010"/>
              <a:gd name="T5" fmla="*/ 11046 h 11046"/>
              <a:gd name="T6" fmla="*/ 10987 w 11010"/>
              <a:gd name="T7" fmla="*/ 7644 h 11046"/>
              <a:gd name="T8" fmla="*/ 11010 w 11010"/>
              <a:gd name="T9" fmla="*/ 21 h 11046"/>
              <a:gd name="T10" fmla="*/ 9541 w 11010"/>
              <a:gd name="T11" fmla="*/ 7640 h 11046"/>
              <a:gd name="T12" fmla="*/ 1428 w 11010"/>
              <a:gd name="T13" fmla="*/ 9595 h 11046"/>
              <a:gd name="T14" fmla="*/ 1458 w 11010"/>
              <a:gd name="T15" fmla="*/ 3546 h 11046"/>
              <a:gd name="T16" fmla="*/ 9567 w 11010"/>
              <a:gd name="T17" fmla="*/ 1445 h 11046"/>
              <a:gd name="T18" fmla="*/ 9541 w 11010"/>
              <a:gd name="T19" fmla="*/ 7640 h 11046"/>
              <a:gd name="T20" fmla="*/ 5047 w 11010"/>
              <a:gd name="T21" fmla="*/ 7425 h 11046"/>
              <a:gd name="T22" fmla="*/ 6361 w 11010"/>
              <a:gd name="T23" fmla="*/ 3652 h 11046"/>
              <a:gd name="T24" fmla="*/ 5903 w 11010"/>
              <a:gd name="T25" fmla="*/ 2890 h 11046"/>
              <a:gd name="T26" fmla="*/ 4343 w 11010"/>
              <a:gd name="T27" fmla="*/ 3364 h 11046"/>
              <a:gd name="T28" fmla="*/ 3232 w 11010"/>
              <a:gd name="T29" fmla="*/ 3652 h 11046"/>
              <a:gd name="T30" fmla="*/ 2600 w 11010"/>
              <a:gd name="T31" fmla="*/ 7185 h 11046"/>
              <a:gd name="T32" fmla="*/ 7470 w 11010"/>
              <a:gd name="T33" fmla="*/ 7841 h 11046"/>
              <a:gd name="T34" fmla="*/ 8102 w 11010"/>
              <a:gd name="T35" fmla="*/ 4460 h 11046"/>
              <a:gd name="T36" fmla="*/ 8103 w 11010"/>
              <a:gd name="T37" fmla="*/ 4307 h 11046"/>
              <a:gd name="T38" fmla="*/ 6787 w 11010"/>
              <a:gd name="T39" fmla="*/ 6103 h 11046"/>
              <a:gd name="T40" fmla="*/ 5830 w 11010"/>
              <a:gd name="T41" fmla="*/ 6245 h 11046"/>
              <a:gd name="T42" fmla="*/ 5694 w 11010"/>
              <a:gd name="T43" fmla="*/ 7233 h 11046"/>
              <a:gd name="T44" fmla="*/ 4874 w 11010"/>
              <a:gd name="T45" fmla="*/ 7092 h 11046"/>
              <a:gd name="T46" fmla="*/ 4053 w 11010"/>
              <a:gd name="T47" fmla="*/ 6245 h 11046"/>
              <a:gd name="T48" fmla="*/ 3917 w 11010"/>
              <a:gd name="T49" fmla="*/ 5393 h 11046"/>
              <a:gd name="T50" fmla="*/ 4874 w 11010"/>
              <a:gd name="T51" fmla="*/ 5252 h 11046"/>
              <a:gd name="T52" fmla="*/ 5010 w 11010"/>
              <a:gd name="T53" fmla="*/ 4253 h 11046"/>
              <a:gd name="T54" fmla="*/ 5830 w 11010"/>
              <a:gd name="T55" fmla="*/ 4394 h 11046"/>
              <a:gd name="T56" fmla="*/ 6651 w 11010"/>
              <a:gd name="T57" fmla="*/ 5252 h 11046"/>
              <a:gd name="T58" fmla="*/ 6787 w 11010"/>
              <a:gd name="T59" fmla="*/ 6103 h 11046"/>
              <a:gd name="T60" fmla="*/ 5903 w 11010"/>
              <a:gd name="T61" fmla="*/ 3248 h 11046"/>
              <a:gd name="T62" fmla="*/ 4618 w 11010"/>
              <a:gd name="T63" fmla="*/ 3408 h 11046"/>
              <a:gd name="T64" fmla="*/ 6085 w 11010"/>
              <a:gd name="T65" fmla="*/ 3652 h 1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10" h="11046">
                <a:moveTo>
                  <a:pt x="3457" y="0"/>
                </a:moveTo>
                <a:lnTo>
                  <a:pt x="3457" y="0"/>
                </a:lnTo>
                <a:cubicBezTo>
                  <a:pt x="1593" y="18"/>
                  <a:pt x="68" y="1664"/>
                  <a:pt x="30" y="3520"/>
                </a:cubicBezTo>
                <a:lnTo>
                  <a:pt x="20" y="3520"/>
                </a:lnTo>
                <a:lnTo>
                  <a:pt x="0" y="11025"/>
                </a:lnTo>
                <a:lnTo>
                  <a:pt x="7514" y="11046"/>
                </a:lnTo>
                <a:lnTo>
                  <a:pt x="7515" y="11045"/>
                </a:lnTo>
                <a:cubicBezTo>
                  <a:pt x="9367" y="11012"/>
                  <a:pt x="10950" y="9490"/>
                  <a:pt x="10987" y="7644"/>
                </a:cubicBezTo>
                <a:lnTo>
                  <a:pt x="10989" y="7644"/>
                </a:lnTo>
                <a:lnTo>
                  <a:pt x="11010" y="21"/>
                </a:lnTo>
                <a:lnTo>
                  <a:pt x="3457" y="0"/>
                </a:lnTo>
                <a:close/>
                <a:moveTo>
                  <a:pt x="9541" y="7640"/>
                </a:moveTo>
                <a:cubicBezTo>
                  <a:pt x="9507" y="8750"/>
                  <a:pt x="8658" y="9565"/>
                  <a:pt x="7547" y="9599"/>
                </a:cubicBezTo>
                <a:lnTo>
                  <a:pt x="1428" y="9595"/>
                </a:lnTo>
                <a:lnTo>
                  <a:pt x="1458" y="3546"/>
                </a:lnTo>
                <a:lnTo>
                  <a:pt x="1458" y="3546"/>
                </a:lnTo>
                <a:cubicBezTo>
                  <a:pt x="1481" y="2408"/>
                  <a:pt x="2308" y="1444"/>
                  <a:pt x="3453" y="1441"/>
                </a:cubicBezTo>
                <a:lnTo>
                  <a:pt x="9567" y="1445"/>
                </a:lnTo>
                <a:lnTo>
                  <a:pt x="9538" y="7640"/>
                </a:lnTo>
                <a:lnTo>
                  <a:pt x="9541" y="7640"/>
                </a:lnTo>
                <a:close/>
                <a:moveTo>
                  <a:pt x="9541" y="7640"/>
                </a:moveTo>
                <a:close/>
                <a:moveTo>
                  <a:pt x="5047" y="7425"/>
                </a:moveTo>
                <a:close/>
                <a:moveTo>
                  <a:pt x="7471" y="3652"/>
                </a:moveTo>
                <a:lnTo>
                  <a:pt x="6361" y="3652"/>
                </a:lnTo>
                <a:lnTo>
                  <a:pt x="6361" y="3364"/>
                </a:lnTo>
                <a:cubicBezTo>
                  <a:pt x="6361" y="3102"/>
                  <a:pt x="6156" y="2890"/>
                  <a:pt x="5903" y="2890"/>
                </a:cubicBezTo>
                <a:lnTo>
                  <a:pt x="4800" y="2890"/>
                </a:lnTo>
                <a:cubicBezTo>
                  <a:pt x="4548" y="2890"/>
                  <a:pt x="4343" y="3102"/>
                  <a:pt x="4343" y="3364"/>
                </a:cubicBezTo>
                <a:lnTo>
                  <a:pt x="4343" y="3652"/>
                </a:lnTo>
                <a:lnTo>
                  <a:pt x="3232" y="3652"/>
                </a:lnTo>
                <a:cubicBezTo>
                  <a:pt x="2883" y="3652"/>
                  <a:pt x="2600" y="3945"/>
                  <a:pt x="2600" y="4307"/>
                </a:cubicBezTo>
                <a:lnTo>
                  <a:pt x="2600" y="7185"/>
                </a:lnTo>
                <a:cubicBezTo>
                  <a:pt x="2600" y="7547"/>
                  <a:pt x="2883" y="7841"/>
                  <a:pt x="3232" y="7841"/>
                </a:cubicBezTo>
                <a:lnTo>
                  <a:pt x="7470" y="7841"/>
                </a:lnTo>
                <a:cubicBezTo>
                  <a:pt x="7819" y="7841"/>
                  <a:pt x="8102" y="7547"/>
                  <a:pt x="8102" y="7185"/>
                </a:cubicBezTo>
                <a:lnTo>
                  <a:pt x="8102" y="4460"/>
                </a:lnTo>
                <a:cubicBezTo>
                  <a:pt x="8102" y="4473"/>
                  <a:pt x="8103" y="4485"/>
                  <a:pt x="8103" y="4498"/>
                </a:cubicBezTo>
                <a:lnTo>
                  <a:pt x="8103" y="4307"/>
                </a:lnTo>
                <a:cubicBezTo>
                  <a:pt x="8103" y="3945"/>
                  <a:pt x="7820" y="3652"/>
                  <a:pt x="7471" y="3652"/>
                </a:cubicBezTo>
                <a:close/>
                <a:moveTo>
                  <a:pt x="6787" y="6103"/>
                </a:moveTo>
                <a:cubicBezTo>
                  <a:pt x="6787" y="6181"/>
                  <a:pt x="6726" y="6245"/>
                  <a:pt x="6651" y="6245"/>
                </a:cubicBezTo>
                <a:lnTo>
                  <a:pt x="5830" y="6245"/>
                </a:lnTo>
                <a:lnTo>
                  <a:pt x="5830" y="7092"/>
                </a:lnTo>
                <a:cubicBezTo>
                  <a:pt x="5830" y="7170"/>
                  <a:pt x="5769" y="7233"/>
                  <a:pt x="5694" y="7233"/>
                </a:cubicBezTo>
                <a:lnTo>
                  <a:pt x="5010" y="7233"/>
                </a:lnTo>
                <a:cubicBezTo>
                  <a:pt x="4935" y="7233"/>
                  <a:pt x="4874" y="7170"/>
                  <a:pt x="4874" y="7092"/>
                </a:cubicBezTo>
                <a:lnTo>
                  <a:pt x="4874" y="6245"/>
                </a:lnTo>
                <a:lnTo>
                  <a:pt x="4053" y="6245"/>
                </a:lnTo>
                <a:cubicBezTo>
                  <a:pt x="3978" y="6245"/>
                  <a:pt x="3917" y="6181"/>
                  <a:pt x="3917" y="6103"/>
                </a:cubicBezTo>
                <a:lnTo>
                  <a:pt x="3917" y="5393"/>
                </a:lnTo>
                <a:cubicBezTo>
                  <a:pt x="3917" y="5315"/>
                  <a:pt x="3978" y="5252"/>
                  <a:pt x="4053" y="5252"/>
                </a:cubicBezTo>
                <a:lnTo>
                  <a:pt x="4874" y="5252"/>
                </a:lnTo>
                <a:lnTo>
                  <a:pt x="4874" y="4394"/>
                </a:lnTo>
                <a:cubicBezTo>
                  <a:pt x="4874" y="4316"/>
                  <a:pt x="4935" y="4253"/>
                  <a:pt x="5010" y="4253"/>
                </a:cubicBezTo>
                <a:lnTo>
                  <a:pt x="5694" y="4253"/>
                </a:lnTo>
                <a:cubicBezTo>
                  <a:pt x="5769" y="4253"/>
                  <a:pt x="5830" y="4316"/>
                  <a:pt x="5830" y="4394"/>
                </a:cubicBezTo>
                <a:lnTo>
                  <a:pt x="5830" y="5252"/>
                </a:lnTo>
                <a:lnTo>
                  <a:pt x="6651" y="5252"/>
                </a:lnTo>
                <a:cubicBezTo>
                  <a:pt x="6726" y="5252"/>
                  <a:pt x="6787" y="5315"/>
                  <a:pt x="6787" y="5393"/>
                </a:cubicBezTo>
                <a:lnTo>
                  <a:pt x="6787" y="6103"/>
                </a:lnTo>
                <a:close/>
                <a:moveTo>
                  <a:pt x="6085" y="3408"/>
                </a:moveTo>
                <a:cubicBezTo>
                  <a:pt x="6085" y="3320"/>
                  <a:pt x="6004" y="3248"/>
                  <a:pt x="5903" y="3248"/>
                </a:cubicBezTo>
                <a:lnTo>
                  <a:pt x="4800" y="3248"/>
                </a:lnTo>
                <a:cubicBezTo>
                  <a:pt x="4700" y="3248"/>
                  <a:pt x="4618" y="3320"/>
                  <a:pt x="4618" y="3408"/>
                </a:cubicBezTo>
                <a:lnTo>
                  <a:pt x="4618" y="3652"/>
                </a:lnTo>
                <a:lnTo>
                  <a:pt x="6085" y="3652"/>
                </a:lnTo>
                <a:lnTo>
                  <a:pt x="6085" y="3408"/>
                </a:lnTo>
                <a:close/>
              </a:path>
            </a:pathLst>
          </a:cu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矩形 12">
            <a:extLst>
              <a:ext uri="{FF2B5EF4-FFF2-40B4-BE49-F238E27FC236}">
                <a16:creationId xmlns:a16="http://schemas.microsoft.com/office/drawing/2014/main" id="{6FFD083E-6BBF-DD3E-ED00-306ECD50F68E}"/>
              </a:ext>
            </a:extLst>
          </p:cNvPr>
          <p:cNvSpPr/>
          <p:nvPr/>
        </p:nvSpPr>
        <p:spPr bwMode="gray">
          <a:xfrm>
            <a:off x="6202557" y="3884898"/>
            <a:ext cx="5576546" cy="313659"/>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zh-CN" altLang="en-US" b="1" dirty="0">
                <a:solidFill>
                  <a:srgbClr val="0047BB"/>
                </a:solidFill>
                <a:latin typeface="微软雅黑" panose="020B0503020204020204" pitchFamily="34" charset="-122"/>
                <a:ea typeface="微软雅黑" panose="020B0503020204020204" pitchFamily="34" charset="-122"/>
              </a:rPr>
              <a:t>临床管理便利</a:t>
            </a:r>
          </a:p>
        </p:txBody>
      </p:sp>
      <p:sp>
        <p:nvSpPr>
          <p:cNvPr id="14" name="iconfont-10796-5191254">
            <a:extLst>
              <a:ext uri="{FF2B5EF4-FFF2-40B4-BE49-F238E27FC236}">
                <a16:creationId xmlns:a16="http://schemas.microsoft.com/office/drawing/2014/main" id="{C8C1F9D1-45C5-DC3A-D33F-731867B5AE38}"/>
              </a:ext>
            </a:extLst>
          </p:cNvPr>
          <p:cNvSpPr/>
          <p:nvPr/>
        </p:nvSpPr>
        <p:spPr>
          <a:xfrm>
            <a:off x="7481734" y="3932853"/>
            <a:ext cx="216000" cy="216000"/>
          </a:xfrm>
          <a:custGeom>
            <a:avLst/>
            <a:gdLst>
              <a:gd name="T0" fmla="*/ 1 w 7682"/>
              <a:gd name="T1" fmla="*/ 1707 h 7680"/>
              <a:gd name="T2" fmla="*/ 6830 w 7682"/>
              <a:gd name="T3" fmla="*/ 1707 h 7680"/>
              <a:gd name="T4" fmla="*/ 7681 w 7682"/>
              <a:gd name="T5" fmla="*/ 2563 h 7680"/>
              <a:gd name="T6" fmla="*/ 7681 w 7682"/>
              <a:gd name="T7" fmla="*/ 6824 h 7680"/>
              <a:gd name="T8" fmla="*/ 6830 w 7682"/>
              <a:gd name="T9" fmla="*/ 7680 h 7680"/>
              <a:gd name="T10" fmla="*/ 852 w 7682"/>
              <a:gd name="T11" fmla="*/ 7680 h 7680"/>
              <a:gd name="T12" fmla="*/ 1 w 7682"/>
              <a:gd name="T13" fmla="*/ 6824 h 7680"/>
              <a:gd name="T14" fmla="*/ 1 w 7682"/>
              <a:gd name="T15" fmla="*/ 1707 h 7680"/>
              <a:gd name="T16" fmla="*/ 2074 w 7682"/>
              <a:gd name="T17" fmla="*/ 5087 h 7680"/>
              <a:gd name="T18" fmla="*/ 3841 w 7682"/>
              <a:gd name="T19" fmla="*/ 6827 h 7680"/>
              <a:gd name="T20" fmla="*/ 5608 w 7682"/>
              <a:gd name="T21" fmla="*/ 5087 h 7680"/>
              <a:gd name="T22" fmla="*/ 5608 w 7682"/>
              <a:gd name="T23" fmla="*/ 3347 h 7680"/>
              <a:gd name="T24" fmla="*/ 3841 w 7682"/>
              <a:gd name="T25" fmla="*/ 3347 h 7680"/>
              <a:gd name="T26" fmla="*/ 2074 w 7682"/>
              <a:gd name="T27" fmla="*/ 3347 h 7680"/>
              <a:gd name="T28" fmla="*/ 2074 w 7682"/>
              <a:gd name="T29" fmla="*/ 5087 h 7680"/>
              <a:gd name="T30" fmla="*/ 1 w 7682"/>
              <a:gd name="T31" fmla="*/ 747 h 7680"/>
              <a:gd name="T32" fmla="*/ 744 w 7682"/>
              <a:gd name="T33" fmla="*/ 0 h 7680"/>
              <a:gd name="T34" fmla="*/ 3524 w 7682"/>
              <a:gd name="T35" fmla="*/ 0 h 7680"/>
              <a:gd name="T36" fmla="*/ 4268 w 7682"/>
              <a:gd name="T37" fmla="*/ 747 h 7680"/>
              <a:gd name="T38" fmla="*/ 4268 w 7682"/>
              <a:gd name="T39" fmla="*/ 1493 h 7680"/>
              <a:gd name="T40" fmla="*/ 1 w 7682"/>
              <a:gd name="T41" fmla="*/ 1493 h 7680"/>
              <a:gd name="T42" fmla="*/ 1 w 7682"/>
              <a:gd name="T43" fmla="*/ 747 h 7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82" h="7680">
                <a:moveTo>
                  <a:pt x="1" y="1707"/>
                </a:moveTo>
                <a:lnTo>
                  <a:pt x="6830" y="1707"/>
                </a:lnTo>
                <a:cubicBezTo>
                  <a:pt x="7301" y="1708"/>
                  <a:pt x="7682" y="2091"/>
                  <a:pt x="7681" y="2563"/>
                </a:cubicBezTo>
                <a:lnTo>
                  <a:pt x="7681" y="6824"/>
                </a:lnTo>
                <a:cubicBezTo>
                  <a:pt x="7682" y="7296"/>
                  <a:pt x="7301" y="7679"/>
                  <a:pt x="6830" y="7680"/>
                </a:cubicBezTo>
                <a:lnTo>
                  <a:pt x="852" y="7680"/>
                </a:lnTo>
                <a:cubicBezTo>
                  <a:pt x="381" y="7679"/>
                  <a:pt x="0" y="7296"/>
                  <a:pt x="1" y="6824"/>
                </a:cubicBezTo>
                <a:lnTo>
                  <a:pt x="1" y="1707"/>
                </a:lnTo>
                <a:close/>
                <a:moveTo>
                  <a:pt x="2074" y="5087"/>
                </a:moveTo>
                <a:lnTo>
                  <a:pt x="3841" y="6827"/>
                </a:lnTo>
                <a:lnTo>
                  <a:pt x="5608" y="5087"/>
                </a:lnTo>
                <a:cubicBezTo>
                  <a:pt x="6096" y="4609"/>
                  <a:pt x="6096" y="3824"/>
                  <a:pt x="5608" y="3347"/>
                </a:cubicBezTo>
                <a:cubicBezTo>
                  <a:pt x="5117" y="2867"/>
                  <a:pt x="4332" y="2867"/>
                  <a:pt x="3841" y="3347"/>
                </a:cubicBezTo>
                <a:cubicBezTo>
                  <a:pt x="3350" y="2867"/>
                  <a:pt x="2565" y="2867"/>
                  <a:pt x="2074" y="3347"/>
                </a:cubicBezTo>
                <a:cubicBezTo>
                  <a:pt x="1586" y="3824"/>
                  <a:pt x="1586" y="4609"/>
                  <a:pt x="2074" y="5087"/>
                </a:cubicBezTo>
                <a:close/>
                <a:moveTo>
                  <a:pt x="1" y="747"/>
                </a:moveTo>
                <a:cubicBezTo>
                  <a:pt x="1" y="335"/>
                  <a:pt x="336" y="0"/>
                  <a:pt x="744" y="0"/>
                </a:cubicBezTo>
                <a:lnTo>
                  <a:pt x="3524" y="0"/>
                </a:lnTo>
                <a:cubicBezTo>
                  <a:pt x="3935" y="0"/>
                  <a:pt x="4268" y="332"/>
                  <a:pt x="4268" y="747"/>
                </a:cubicBezTo>
                <a:lnTo>
                  <a:pt x="4268" y="1493"/>
                </a:lnTo>
                <a:lnTo>
                  <a:pt x="1" y="1493"/>
                </a:lnTo>
                <a:lnTo>
                  <a:pt x="1" y="747"/>
                </a:lnTo>
                <a:close/>
              </a:path>
            </a:pathLst>
          </a:cu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矩形 20">
            <a:extLst>
              <a:ext uri="{FF2B5EF4-FFF2-40B4-BE49-F238E27FC236}">
                <a16:creationId xmlns:a16="http://schemas.microsoft.com/office/drawing/2014/main" id="{77A4D76B-52EE-1682-E486-13632FC00E3A}"/>
              </a:ext>
            </a:extLst>
          </p:cNvPr>
          <p:cNvSpPr/>
          <p:nvPr/>
        </p:nvSpPr>
        <p:spPr bwMode="gray">
          <a:xfrm>
            <a:off x="6202557" y="1205496"/>
            <a:ext cx="5576546" cy="313659"/>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zh-CN" altLang="en-US" b="1" dirty="0">
                <a:solidFill>
                  <a:srgbClr val="0047BB"/>
                </a:solidFill>
                <a:latin typeface="微软雅黑" panose="020B0503020204020204" pitchFamily="34" charset="-122"/>
                <a:ea typeface="微软雅黑" panose="020B0503020204020204" pitchFamily="34" charset="-122"/>
              </a:rPr>
              <a:t>符合“保基本”原则</a:t>
            </a:r>
          </a:p>
        </p:txBody>
      </p:sp>
      <p:sp>
        <p:nvSpPr>
          <p:cNvPr id="23" name="negative-heart_39846">
            <a:extLst>
              <a:ext uri="{FF2B5EF4-FFF2-40B4-BE49-F238E27FC236}">
                <a16:creationId xmlns:a16="http://schemas.microsoft.com/office/drawing/2014/main" id="{037DA4BA-755A-0023-FA2B-4DB65AC03C42}"/>
              </a:ext>
            </a:extLst>
          </p:cNvPr>
          <p:cNvSpPr/>
          <p:nvPr/>
        </p:nvSpPr>
        <p:spPr>
          <a:xfrm>
            <a:off x="7481734" y="1249005"/>
            <a:ext cx="216000" cy="216000"/>
          </a:xfrm>
          <a:custGeom>
            <a:avLst/>
            <a:gdLst>
              <a:gd name="T0" fmla="*/ 381 w 395"/>
              <a:gd name="T1" fmla="*/ 121 h 367"/>
              <a:gd name="T2" fmla="*/ 197 w 395"/>
              <a:gd name="T3" fmla="*/ 104 h 367"/>
              <a:gd name="T4" fmla="*/ 14 w 395"/>
              <a:gd name="T5" fmla="*/ 121 h 367"/>
              <a:gd name="T6" fmla="*/ 197 w 395"/>
              <a:gd name="T7" fmla="*/ 367 h 367"/>
              <a:gd name="T8" fmla="*/ 381 w 395"/>
              <a:gd name="T9" fmla="*/ 121 h 367"/>
              <a:gd name="T10" fmla="*/ 278 w 395"/>
              <a:gd name="T11" fmla="*/ 219 h 367"/>
              <a:gd name="T12" fmla="*/ 116 w 395"/>
              <a:gd name="T13" fmla="*/ 219 h 367"/>
              <a:gd name="T14" fmla="*/ 116 w 395"/>
              <a:gd name="T15" fmla="*/ 189 h 367"/>
              <a:gd name="T16" fmla="*/ 278 w 395"/>
              <a:gd name="T17" fmla="*/ 189 h 367"/>
              <a:gd name="T18" fmla="*/ 278 w 395"/>
              <a:gd name="T19" fmla="*/ 21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367">
                <a:moveTo>
                  <a:pt x="381" y="121"/>
                </a:moveTo>
                <a:cubicBezTo>
                  <a:pt x="370" y="0"/>
                  <a:pt x="221" y="35"/>
                  <a:pt x="197" y="104"/>
                </a:cubicBezTo>
                <a:cubicBezTo>
                  <a:pt x="173" y="35"/>
                  <a:pt x="25" y="0"/>
                  <a:pt x="14" y="121"/>
                </a:cubicBezTo>
                <a:cubicBezTo>
                  <a:pt x="0" y="276"/>
                  <a:pt x="197" y="367"/>
                  <a:pt x="197" y="367"/>
                </a:cubicBezTo>
                <a:cubicBezTo>
                  <a:pt x="197" y="367"/>
                  <a:pt x="395" y="276"/>
                  <a:pt x="381" y="121"/>
                </a:cubicBezTo>
                <a:close/>
                <a:moveTo>
                  <a:pt x="278" y="219"/>
                </a:moveTo>
                <a:lnTo>
                  <a:pt x="116" y="219"/>
                </a:lnTo>
                <a:lnTo>
                  <a:pt x="116" y="189"/>
                </a:lnTo>
                <a:lnTo>
                  <a:pt x="278" y="189"/>
                </a:lnTo>
                <a:lnTo>
                  <a:pt x="278" y="219"/>
                </a:lnTo>
                <a:close/>
              </a:path>
            </a:pathLst>
          </a:custGeom>
          <a:solidFill>
            <a:srgbClr val="004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文本框 23">
            <a:extLst>
              <a:ext uri="{FF2B5EF4-FFF2-40B4-BE49-F238E27FC236}">
                <a16:creationId xmlns:a16="http://schemas.microsoft.com/office/drawing/2014/main" id="{DC79C513-769E-6448-AB7A-7E7EC901B813}"/>
              </a:ext>
            </a:extLst>
          </p:cNvPr>
          <p:cNvSpPr txBox="1"/>
          <p:nvPr/>
        </p:nvSpPr>
        <p:spPr bwMode="gray">
          <a:xfrm>
            <a:off x="420218" y="1519154"/>
            <a:ext cx="5576546" cy="2052086"/>
          </a:xfrm>
          <a:prstGeom prst="rect">
            <a:avLst/>
          </a:prstGeom>
          <a:ln w="6350">
            <a:solidFill>
              <a:schemeClr val="bg1">
                <a:lumMod val="50000"/>
              </a:schemeClr>
            </a:solidFill>
          </a:ln>
        </p:spPr>
        <p:txBody>
          <a:bodyPr wrap="square" lIns="36000" tIns="36000" rIns="36000" bIns="36000" rtlCol="0">
            <a:noAutofit/>
          </a:bodyPr>
          <a:lstStyle/>
          <a:p>
            <a:pPr marL="171450" indent="-171450" algn="l">
              <a:lnSpc>
                <a:spcPct val="130000"/>
              </a:lnSpc>
              <a:spcAft>
                <a:spcPts val="800"/>
              </a:spcAft>
              <a:buFont typeface="Arial" panose="020B0604020202020204" pitchFamily="34" charset="0"/>
              <a:buChar char="•"/>
            </a:pPr>
            <a:r>
              <a:rPr lang="zh-CN" altLang="en-US" sz="1300" dirty="0">
                <a:latin typeface="微软雅黑" panose="020B0503020204020204" pitchFamily="34" charset="-122"/>
                <a:ea typeface="微软雅黑" panose="020B0503020204020204" pitchFamily="34" charset="-122"/>
              </a:rPr>
              <a:t>强效挽救患有极高致死性的侵袭性毛霉病和曲霉病</a:t>
            </a:r>
            <a:r>
              <a:rPr lang="zh-CN" altLang="en-US" sz="1300" b="1" dirty="0">
                <a:latin typeface="微软雅黑" panose="020B0503020204020204" pitchFamily="34" charset="-122"/>
                <a:ea typeface="微软雅黑" panose="020B0503020204020204" pitchFamily="34" charset="-122"/>
              </a:rPr>
              <a:t>重症患者生命</a:t>
            </a:r>
            <a:r>
              <a:rPr lang="zh-CN" altLang="en-US" sz="1300" dirty="0">
                <a:latin typeface="微软雅黑" panose="020B0503020204020204" pitchFamily="34" charset="-122"/>
                <a:ea typeface="微软雅黑" panose="020B0503020204020204" pitchFamily="34" charset="-122"/>
              </a:rPr>
              <a:t>，治疗后</a:t>
            </a:r>
            <a:r>
              <a:rPr lang="zh-CN" altLang="en-US" sz="1300" b="1" dirty="0">
                <a:solidFill>
                  <a:srgbClr val="C00000"/>
                </a:solidFill>
                <a:latin typeface="微软雅黑" panose="020B0503020204020204" pitchFamily="34" charset="-122"/>
                <a:ea typeface="微软雅黑" panose="020B0503020204020204" pitchFamily="34" charset="-122"/>
              </a:rPr>
              <a:t>死亡率降低</a:t>
            </a:r>
            <a:r>
              <a:rPr lang="en-US" altLang="zh-CN" sz="1300" b="1" dirty="0">
                <a:solidFill>
                  <a:srgbClr val="C00000"/>
                </a:solidFill>
                <a:latin typeface="微软雅黑" panose="020B0503020204020204" pitchFamily="34" charset="-122"/>
                <a:ea typeface="微软雅黑" panose="020B0503020204020204" pitchFamily="34" charset="-122"/>
              </a:rPr>
              <a:t>92.3%</a:t>
            </a:r>
            <a:r>
              <a:rPr lang="en-US" altLang="zh-CN" sz="1200" baseline="30000" dirty="0">
                <a:latin typeface="微软雅黑" panose="020B0503020204020204" pitchFamily="34" charset="-122"/>
                <a:ea typeface="微软雅黑" panose="020B0503020204020204" pitchFamily="34" charset="-122"/>
                <a:sym typeface="Gill Sans" charset="0"/>
              </a:rPr>
              <a:t>16</a:t>
            </a:r>
            <a:endParaRPr lang="en-US" altLang="zh-CN" sz="1200" dirty="0">
              <a:latin typeface="微软雅黑" panose="020B0503020204020204" pitchFamily="34" charset="-122"/>
              <a:ea typeface="微软雅黑" panose="020B0503020204020204" pitchFamily="34" charset="-122"/>
            </a:endParaRPr>
          </a:p>
          <a:p>
            <a:pPr marL="171450" indent="-171450" algn="l">
              <a:lnSpc>
                <a:spcPct val="130000"/>
              </a:lnSpc>
              <a:spcAft>
                <a:spcPts val="800"/>
              </a:spcAft>
              <a:buFont typeface="Arial" panose="020B0604020202020204" pitchFamily="34" charset="0"/>
              <a:buChar char="•"/>
            </a:pPr>
            <a:r>
              <a:rPr lang="zh-CN" altLang="en-US" sz="1300" dirty="0">
                <a:latin typeface="微软雅黑" panose="020B0503020204020204" pitchFamily="34" charset="-122"/>
                <a:ea typeface="微软雅黑" panose="020B0503020204020204" pitchFamily="34" charset="-122"/>
              </a:rPr>
              <a:t>艾沙康唑胶囊可全程口服，替代注射，缩短住院天数，进而</a:t>
            </a:r>
            <a:r>
              <a:rPr lang="zh-CN" altLang="en-US" sz="1300" b="1" dirty="0">
                <a:latin typeface="微软雅黑" panose="020B0503020204020204" pitchFamily="34" charset="-122"/>
                <a:ea typeface="微软雅黑" panose="020B0503020204020204" pitchFamily="34" charset="-122"/>
              </a:rPr>
              <a:t>降低</a:t>
            </a:r>
            <a:r>
              <a:rPr lang="zh-CN" altLang="en-US" sz="1300" dirty="0">
                <a:latin typeface="微软雅黑" panose="020B0503020204020204" pitchFamily="34" charset="-122"/>
                <a:ea typeface="微软雅黑" panose="020B0503020204020204" pitchFamily="34" charset="-122"/>
              </a:rPr>
              <a:t>因长期住院导致的</a:t>
            </a:r>
            <a:r>
              <a:rPr lang="zh-CN" altLang="en-US" sz="1300" b="1" dirty="0">
                <a:latin typeface="微软雅黑" panose="020B0503020204020204" pitchFamily="34" charset="-122"/>
                <a:ea typeface="微软雅黑" panose="020B0503020204020204" pitchFamily="34" charset="-122"/>
              </a:rPr>
              <a:t>院内合并感染发生风险</a:t>
            </a:r>
            <a:r>
              <a:rPr lang="zh-CN" altLang="en-US" sz="1300" dirty="0">
                <a:latin typeface="微软雅黑" panose="020B0503020204020204" pitchFamily="34" charset="-122"/>
                <a:ea typeface="微软雅黑" panose="020B0503020204020204" pitchFamily="34" charset="-122"/>
              </a:rPr>
              <a:t>（</a:t>
            </a:r>
            <a:r>
              <a:rPr lang="zh-CN" altLang="en-US" sz="1300" b="1" dirty="0">
                <a:solidFill>
                  <a:srgbClr val="C00000"/>
                </a:solidFill>
                <a:latin typeface="微软雅黑" panose="020B0503020204020204" pitchFamily="34" charset="-122"/>
                <a:ea typeface="微软雅黑" panose="020B0503020204020204" pitchFamily="34" charset="-122"/>
              </a:rPr>
              <a:t>院内感染风险降低约</a:t>
            </a:r>
            <a:r>
              <a:rPr lang="en-US" altLang="zh-CN" sz="1300" b="1" dirty="0">
                <a:solidFill>
                  <a:srgbClr val="C00000"/>
                </a:solidFill>
                <a:latin typeface="微软雅黑" panose="020B0503020204020204" pitchFamily="34" charset="-122"/>
                <a:ea typeface="微软雅黑" panose="020B0503020204020204" pitchFamily="34" charset="-122"/>
              </a:rPr>
              <a:t>20%</a:t>
            </a:r>
            <a:r>
              <a:rPr lang="zh-CN" altLang="en-US" sz="1300" dirty="0">
                <a:latin typeface="微软雅黑" panose="020B0503020204020204" pitchFamily="34" charset="-122"/>
                <a:ea typeface="微软雅黑" panose="020B0503020204020204" pitchFamily="34" charset="-122"/>
              </a:rPr>
              <a:t>）</a:t>
            </a:r>
            <a:endParaRPr lang="en-US" altLang="zh-CN" sz="1300" dirty="0">
              <a:latin typeface="微软雅黑" panose="020B0503020204020204" pitchFamily="34" charset="-122"/>
              <a:ea typeface="微软雅黑" panose="020B0503020204020204" pitchFamily="34" charset="-122"/>
            </a:endParaRPr>
          </a:p>
          <a:p>
            <a:pPr marL="171450" indent="-171450" algn="l">
              <a:lnSpc>
                <a:spcPct val="130000"/>
              </a:lnSpc>
              <a:spcAft>
                <a:spcPts val="800"/>
              </a:spcAft>
              <a:buFont typeface="Arial" panose="020B0604020202020204" pitchFamily="34" charset="0"/>
              <a:buChar char="•"/>
            </a:pPr>
            <a:r>
              <a:rPr lang="zh-CN" altLang="en-US" sz="1300" b="1" dirty="0">
                <a:latin typeface="微软雅黑" panose="020B0503020204020204" pitchFamily="34" charset="-122"/>
                <a:ea typeface="微软雅黑" panose="020B0503020204020204" pitchFamily="34" charset="-122"/>
              </a:rPr>
              <a:t>重症新冠</a:t>
            </a:r>
            <a:r>
              <a:rPr lang="zh-CN" altLang="en-US" sz="1300" dirty="0">
                <a:latin typeface="微软雅黑" panose="020B0503020204020204" pitchFamily="34" charset="-122"/>
                <a:ea typeface="微软雅黑" panose="020B0503020204020204" pitchFamily="34" charset="-122"/>
              </a:rPr>
              <a:t>患者易发生侵袭性毛霉病和曲霉病，</a:t>
            </a:r>
            <a:r>
              <a:rPr lang="zh-CN" altLang="en-US" sz="1300" b="1" dirty="0">
                <a:latin typeface="微软雅黑" panose="020B0503020204020204" pitchFamily="34" charset="-122"/>
                <a:ea typeface="微软雅黑" panose="020B0503020204020204" pitchFamily="34" charset="-122"/>
              </a:rPr>
              <a:t>发病率高达</a:t>
            </a:r>
            <a:r>
              <a:rPr lang="en-US" altLang="zh-CN" sz="1300" b="1" dirty="0">
                <a:latin typeface="微软雅黑" panose="020B0503020204020204" pitchFamily="34" charset="-122"/>
                <a:ea typeface="微软雅黑" panose="020B0503020204020204" pitchFamily="34" charset="-122"/>
              </a:rPr>
              <a:t>38%</a:t>
            </a:r>
            <a:r>
              <a:rPr lang="en-US" altLang="zh-CN" sz="1200" baseline="30000" dirty="0">
                <a:latin typeface="微软雅黑" panose="020B0503020204020204" pitchFamily="34" charset="-122"/>
                <a:ea typeface="微软雅黑" panose="020B0503020204020204" pitchFamily="34" charset="-122"/>
                <a:sym typeface="Gill Sans" charset="0"/>
              </a:rPr>
              <a:t>25</a:t>
            </a:r>
            <a:r>
              <a:rPr lang="zh-CN" altLang="en-US" sz="1300" dirty="0">
                <a:latin typeface="微软雅黑" panose="020B0503020204020204" pitchFamily="34" charset="-122"/>
                <a:ea typeface="微软雅黑" panose="020B0503020204020204" pitchFamily="34" charset="-122"/>
              </a:rPr>
              <a:t>，</a:t>
            </a:r>
            <a:r>
              <a:rPr lang="zh-CN" altLang="en-US" sz="1300" b="1" dirty="0">
                <a:latin typeface="微软雅黑" panose="020B0503020204020204" pitchFamily="34" charset="-122"/>
                <a:ea typeface="微软雅黑" panose="020B0503020204020204" pitchFamily="34" charset="-122"/>
              </a:rPr>
              <a:t>病死率高达</a:t>
            </a:r>
            <a:r>
              <a:rPr lang="en-US" altLang="zh-CN" sz="1300" b="1" dirty="0">
                <a:latin typeface="微软雅黑" panose="020B0503020204020204" pitchFamily="34" charset="-122"/>
                <a:ea typeface="微软雅黑" panose="020B0503020204020204" pitchFamily="34" charset="-122"/>
              </a:rPr>
              <a:t>80%</a:t>
            </a:r>
            <a:r>
              <a:rPr lang="en-US" altLang="zh-CN" sz="1200" baseline="30000" dirty="0">
                <a:latin typeface="微软雅黑" panose="020B0503020204020204" pitchFamily="34" charset="-122"/>
                <a:ea typeface="微软雅黑" panose="020B0503020204020204" pitchFamily="34" charset="-122"/>
                <a:sym typeface="Gill Sans" charset="0"/>
              </a:rPr>
              <a:t>26</a:t>
            </a:r>
            <a:r>
              <a:rPr lang="zh-CN" altLang="en-US" sz="1300" dirty="0">
                <a:latin typeface="微软雅黑" panose="020B0503020204020204" pitchFamily="34" charset="-122"/>
                <a:ea typeface="微软雅黑" panose="020B0503020204020204" pitchFamily="34" charset="-122"/>
              </a:rPr>
              <a:t>。艾沙康唑胶囊强效治疗新冠患者合并霉菌感染，挽救</a:t>
            </a:r>
            <a:r>
              <a:rPr lang="zh-CN" altLang="en-US" sz="1300" b="1" dirty="0">
                <a:latin typeface="微软雅黑" panose="020B0503020204020204" pitchFamily="34" charset="-122"/>
                <a:ea typeface="微软雅黑" panose="020B0503020204020204" pitchFamily="34" charset="-122"/>
              </a:rPr>
              <a:t>重症新冠</a:t>
            </a:r>
            <a:r>
              <a:rPr lang="zh-CN" altLang="en-US" sz="1300" dirty="0">
                <a:latin typeface="微软雅黑" panose="020B0503020204020204" pitchFamily="34" charset="-122"/>
                <a:ea typeface="微软雅黑" panose="020B0503020204020204" pitchFamily="34" charset="-122"/>
              </a:rPr>
              <a:t>患者生命，</a:t>
            </a:r>
            <a:r>
              <a:rPr lang="zh-CN" altLang="en-US" sz="1300" b="1" dirty="0">
                <a:solidFill>
                  <a:srgbClr val="C00000"/>
                </a:solidFill>
                <a:latin typeface="微软雅黑" panose="020B0503020204020204" pitchFamily="34" charset="-122"/>
                <a:ea typeface="微软雅黑" panose="020B0503020204020204" pitchFamily="34" charset="-122"/>
              </a:rPr>
              <a:t>降低疫情防控难度</a:t>
            </a:r>
          </a:p>
        </p:txBody>
      </p:sp>
      <p:sp>
        <p:nvSpPr>
          <p:cNvPr id="28" name="文本框 27">
            <a:extLst>
              <a:ext uri="{FF2B5EF4-FFF2-40B4-BE49-F238E27FC236}">
                <a16:creationId xmlns:a16="http://schemas.microsoft.com/office/drawing/2014/main" id="{1D03921E-21BC-5D2C-A14C-ECE217CE8FC9}"/>
              </a:ext>
            </a:extLst>
          </p:cNvPr>
          <p:cNvSpPr txBox="1"/>
          <p:nvPr/>
        </p:nvSpPr>
        <p:spPr bwMode="gray">
          <a:xfrm>
            <a:off x="6202557" y="1519155"/>
            <a:ext cx="5576546" cy="2052085"/>
          </a:xfrm>
          <a:prstGeom prst="rect">
            <a:avLst/>
          </a:prstGeom>
          <a:ln w="6350">
            <a:solidFill>
              <a:schemeClr val="bg1">
                <a:lumMod val="50000"/>
              </a:schemeClr>
            </a:solidFill>
          </a:ln>
        </p:spPr>
        <p:txBody>
          <a:bodyPr wrap="square" lIns="36000" tIns="36000" rIns="36000" bIns="36000" rtlCol="0">
            <a:noAutofit/>
          </a:bodyPr>
          <a:lstStyle/>
          <a:p>
            <a:pPr marL="171450" indent="-171450" algn="l">
              <a:lnSpc>
                <a:spcPct val="130000"/>
              </a:lnSpc>
              <a:spcAft>
                <a:spcPts val="600"/>
              </a:spcAft>
              <a:buFont typeface="Arial" panose="020B0604020202020204" pitchFamily="34" charset="0"/>
              <a:buChar char="•"/>
            </a:pPr>
            <a:r>
              <a:rPr lang="zh-CN" altLang="en-US" sz="1300" dirty="0">
                <a:latin typeface="微软雅黑" panose="020B0503020204020204" pitchFamily="34" charset="-122"/>
                <a:ea typeface="微软雅黑" panose="020B0503020204020204" pitchFamily="34" charset="-122"/>
              </a:rPr>
              <a:t>接受同样强效、但更耐受的口服抗真菌治疗，是</a:t>
            </a:r>
            <a:r>
              <a:rPr lang="zh-CN" altLang="en-US" sz="1400" b="1" dirty="0">
                <a:solidFill>
                  <a:srgbClr val="C00000"/>
                </a:solidFill>
                <a:latin typeface="微软雅黑" panose="020B0503020204020204" pitchFamily="34" charset="-122"/>
                <a:ea typeface="微软雅黑" panose="020B0503020204020204" pitchFamily="34" charset="-122"/>
              </a:rPr>
              <a:t>临床必需</a:t>
            </a:r>
            <a:r>
              <a:rPr lang="zh-CN" altLang="en-US" sz="1300" dirty="0">
                <a:latin typeface="微软雅黑" panose="020B0503020204020204" pitchFamily="34" charset="-122"/>
                <a:ea typeface="微软雅黑" panose="020B0503020204020204" pitchFamily="34" charset="-122"/>
              </a:rPr>
              <a:t>、重症霉菌感染患者的基本医疗需求，可</a:t>
            </a:r>
            <a:r>
              <a:rPr lang="zh-CN" altLang="en-US" sz="1300" b="1" dirty="0">
                <a:latin typeface="微软雅黑" panose="020B0503020204020204" pitchFamily="34" charset="-122"/>
                <a:ea typeface="微软雅黑" panose="020B0503020204020204" pitchFamily="34" charset="-122"/>
              </a:rPr>
              <a:t>有效降低死亡率</a:t>
            </a:r>
            <a:endParaRPr lang="en-US" altLang="zh-CN" sz="1300" b="1" dirty="0">
              <a:latin typeface="微软雅黑" panose="020B0503020204020204" pitchFamily="34" charset="-122"/>
              <a:ea typeface="微软雅黑" panose="020B0503020204020204" pitchFamily="34" charset="-122"/>
            </a:endParaRPr>
          </a:p>
          <a:p>
            <a:pPr marL="171450" indent="-171450" algn="l">
              <a:lnSpc>
                <a:spcPct val="130000"/>
              </a:lnSpc>
              <a:spcAft>
                <a:spcPts val="600"/>
              </a:spcAft>
              <a:buFont typeface="Arial" panose="020B0604020202020204" pitchFamily="34" charset="0"/>
              <a:buChar char="•"/>
            </a:pPr>
            <a:r>
              <a:rPr lang="zh-CN" altLang="en-US" sz="1300" dirty="0">
                <a:latin typeface="微软雅黑" panose="020B0503020204020204" pitchFamily="34" charset="-122"/>
                <a:ea typeface="微软雅黑" panose="020B0503020204020204" pitchFamily="34" charset="-122"/>
              </a:rPr>
              <a:t>艾沙康唑胶囊与注射剂疗效一致，为重症霉菌感染患者急抢救治疗阶段提供更为耐受的口服治疗选择</a:t>
            </a:r>
            <a:endParaRPr lang="en-US" altLang="zh-CN" sz="1300" dirty="0">
              <a:latin typeface="微软雅黑" panose="020B0503020204020204" pitchFamily="34" charset="-122"/>
              <a:ea typeface="微软雅黑" panose="020B0503020204020204" pitchFamily="34" charset="-122"/>
            </a:endParaRPr>
          </a:p>
          <a:p>
            <a:pPr marL="171450" indent="-171450" algn="l">
              <a:lnSpc>
                <a:spcPct val="130000"/>
              </a:lnSpc>
              <a:spcAft>
                <a:spcPts val="600"/>
              </a:spcAft>
              <a:buFont typeface="Arial" panose="020B0604020202020204" pitchFamily="34" charset="0"/>
              <a:buChar char="•"/>
            </a:pPr>
            <a:r>
              <a:rPr lang="zh-CN" altLang="en-US" sz="1300" dirty="0">
                <a:latin typeface="微软雅黑" panose="020B0503020204020204" pitchFamily="34" charset="-122"/>
                <a:ea typeface="微软雅黑" panose="020B0503020204020204" pitchFamily="34" charset="-122"/>
              </a:rPr>
              <a:t>口服替代注射，降低患者负担：显著提升患者耐受性、</a:t>
            </a:r>
            <a:r>
              <a:rPr lang="zh-CN" altLang="en-US" sz="1300" b="1" dirty="0">
                <a:solidFill>
                  <a:srgbClr val="C00000"/>
                </a:solidFill>
                <a:latin typeface="微软雅黑" panose="020B0503020204020204" pitchFamily="34" charset="-122"/>
                <a:ea typeface="微软雅黑" panose="020B0503020204020204" pitchFamily="34" charset="-122"/>
              </a:rPr>
              <a:t>缩短住院天数</a:t>
            </a:r>
            <a:r>
              <a:rPr lang="zh-CN" altLang="en-US" sz="1300" dirty="0">
                <a:latin typeface="微软雅黑" panose="020B0503020204020204" pitchFamily="34" charset="-122"/>
                <a:ea typeface="微软雅黑" panose="020B0503020204020204" pitchFamily="34" charset="-122"/>
              </a:rPr>
              <a:t>、</a:t>
            </a:r>
            <a:r>
              <a:rPr lang="zh-CN" altLang="en-US" sz="1300" b="1" dirty="0">
                <a:solidFill>
                  <a:srgbClr val="C00000"/>
                </a:solidFill>
                <a:latin typeface="微软雅黑" panose="020B0503020204020204" pitchFamily="34" charset="-122"/>
                <a:ea typeface="微软雅黑" panose="020B0503020204020204" pitchFamily="34" charset="-122"/>
              </a:rPr>
              <a:t>降低疗程费用</a:t>
            </a:r>
            <a:endParaRPr lang="en-US" altLang="zh-CN" sz="1300" b="1" dirty="0">
              <a:solidFill>
                <a:srgbClr val="C00000"/>
              </a:solidFill>
              <a:latin typeface="微软雅黑" panose="020B0503020204020204" pitchFamily="34" charset="-122"/>
              <a:ea typeface="微软雅黑" panose="020B0503020204020204" pitchFamily="34" charset="-122"/>
            </a:endParaRPr>
          </a:p>
        </p:txBody>
      </p:sp>
      <p:sp>
        <p:nvSpPr>
          <p:cNvPr id="32" name="文本框 31">
            <a:extLst>
              <a:ext uri="{FF2B5EF4-FFF2-40B4-BE49-F238E27FC236}">
                <a16:creationId xmlns:a16="http://schemas.microsoft.com/office/drawing/2014/main" id="{972656BD-5329-8FE1-E2E7-83586F2E284C}"/>
              </a:ext>
            </a:extLst>
          </p:cNvPr>
          <p:cNvSpPr txBox="1"/>
          <p:nvPr/>
        </p:nvSpPr>
        <p:spPr bwMode="gray">
          <a:xfrm>
            <a:off x="420218" y="4196785"/>
            <a:ext cx="5576546" cy="1979255"/>
          </a:xfrm>
          <a:prstGeom prst="rect">
            <a:avLst/>
          </a:prstGeom>
          <a:ln w="6350">
            <a:solidFill>
              <a:schemeClr val="bg1">
                <a:lumMod val="50000"/>
              </a:schemeClr>
            </a:solidFill>
          </a:ln>
        </p:spPr>
        <p:txBody>
          <a:bodyPr wrap="square" lIns="36000" tIns="36000" rIns="36000" bIns="36000" rtlCol="0" anchor="ctr">
            <a:noAutofit/>
          </a:bodyPr>
          <a:lstStyle/>
          <a:p>
            <a:pPr marL="171450" indent="-171450" algn="l">
              <a:lnSpc>
                <a:spcPct val="130000"/>
              </a:lnSpc>
              <a:spcAft>
                <a:spcPts val="900"/>
              </a:spcAft>
              <a:buFont typeface="Arial" panose="020B0604020202020204" pitchFamily="34" charset="0"/>
              <a:buChar char="•"/>
            </a:pPr>
            <a:r>
              <a:rPr lang="zh-CN" altLang="en-US" sz="1300" dirty="0">
                <a:latin typeface="微软雅黑" panose="020B0503020204020204" pitchFamily="34" charset="-122"/>
                <a:ea typeface="微软雅黑" panose="020B0503020204020204" pitchFamily="34" charset="-122"/>
              </a:rPr>
              <a:t>艾沙康唑胶囊</a:t>
            </a:r>
            <a:r>
              <a:rPr lang="zh-CN" altLang="en-US" sz="1600" b="1" dirty="0">
                <a:solidFill>
                  <a:srgbClr val="C00000"/>
                </a:solidFill>
                <a:latin typeface="微软雅黑" panose="020B0503020204020204" pitchFamily="34" charset="-122"/>
                <a:ea typeface="微软雅黑" panose="020B0503020204020204" pitchFamily="34" charset="-122"/>
              </a:rPr>
              <a:t>填补</a:t>
            </a:r>
            <a:r>
              <a:rPr lang="zh-CN" altLang="en-US" sz="1300" dirty="0">
                <a:latin typeface="微软雅黑" panose="020B0503020204020204" pitchFamily="34" charset="-122"/>
                <a:ea typeface="微软雅黑" panose="020B0503020204020204" pitchFamily="34" charset="-122"/>
              </a:rPr>
              <a:t>医保目录内</a:t>
            </a:r>
            <a:r>
              <a:rPr lang="zh-CN" altLang="en-US" sz="1600" b="1" dirty="0">
                <a:solidFill>
                  <a:srgbClr val="C00000"/>
                </a:solidFill>
                <a:latin typeface="微软雅黑" panose="020B0503020204020204" pitchFamily="34" charset="-122"/>
                <a:ea typeface="微软雅黑" panose="020B0503020204020204" pitchFamily="34" charset="-122"/>
              </a:rPr>
              <a:t>毛霉口服药空白</a:t>
            </a:r>
            <a:r>
              <a:rPr lang="zh-CN" altLang="en-US" sz="1300" dirty="0">
                <a:latin typeface="微软雅黑" panose="020B0503020204020204" pitchFamily="34" charset="-122"/>
                <a:ea typeface="微软雅黑" panose="020B0503020204020204" pitchFamily="34" charset="-122"/>
              </a:rPr>
              <a:t>、及兼顾毛霉曲霉的口服药空白、急抢救口服药空白、颅内感染口服药空白</a:t>
            </a:r>
            <a:endParaRPr lang="en-US" altLang="zh-CN" sz="1300" dirty="0">
              <a:latin typeface="微软雅黑" panose="020B0503020204020204" pitchFamily="34" charset="-122"/>
              <a:ea typeface="微软雅黑" panose="020B0503020204020204" pitchFamily="34" charset="-122"/>
            </a:endParaRPr>
          </a:p>
          <a:p>
            <a:pPr marL="171450" indent="-171450">
              <a:lnSpc>
                <a:spcPct val="130000"/>
              </a:lnSpc>
              <a:spcAft>
                <a:spcPts val="900"/>
              </a:spcAft>
              <a:buFont typeface="Arial" panose="020B0604020202020204" pitchFamily="34" charset="0"/>
              <a:buChar char="•"/>
            </a:pPr>
            <a:r>
              <a:rPr lang="zh-CN" altLang="en-US" sz="1300" b="1" dirty="0">
                <a:solidFill>
                  <a:srgbClr val="C00000"/>
                </a:solidFill>
                <a:latin typeface="微软雅黑" panose="020B0503020204020204" pitchFamily="34" charset="-122"/>
                <a:ea typeface="微软雅黑" panose="020B0503020204020204" pitchFamily="34" charset="-122"/>
              </a:rPr>
              <a:t>弥补</a:t>
            </a:r>
            <a:r>
              <a:rPr lang="zh-CN" altLang="en-US" sz="1300" dirty="0">
                <a:latin typeface="微软雅黑" panose="020B0503020204020204" pitchFamily="34" charset="-122"/>
                <a:ea typeface="微软雅黑" panose="020B0503020204020204" pitchFamily="34" charset="-122"/>
              </a:rPr>
              <a:t>医保目录内抗真菌药物</a:t>
            </a:r>
            <a:r>
              <a:rPr lang="zh-CN" altLang="en-US" sz="1300" b="1" dirty="0">
                <a:solidFill>
                  <a:srgbClr val="C00000"/>
                </a:solidFill>
                <a:latin typeface="微软雅黑" panose="020B0503020204020204" pitchFamily="34" charset="-122"/>
                <a:ea typeface="微软雅黑" panose="020B0503020204020204" pitchFamily="34" charset="-122"/>
              </a:rPr>
              <a:t>存在的安全性问题</a:t>
            </a:r>
            <a:r>
              <a:rPr lang="zh-CN" altLang="en-US" sz="1300" dirty="0">
                <a:latin typeface="微软雅黑" panose="020B0503020204020204" pitchFamily="34" charset="-122"/>
                <a:ea typeface="微软雅黑" panose="020B0503020204020204" pitchFamily="34" charset="-122"/>
              </a:rPr>
              <a:t>。艾沙康唑胶囊对轻中度肝损患者耐受、与靶向治疗药物及免疫抑制剂间药物</a:t>
            </a:r>
            <a:r>
              <a:rPr lang="zh-CN" altLang="en-US" sz="1300" b="1" dirty="0">
                <a:solidFill>
                  <a:srgbClr val="C00000"/>
                </a:solidFill>
                <a:latin typeface="微软雅黑" panose="020B0503020204020204" pitchFamily="34" charset="-122"/>
                <a:ea typeface="微软雅黑" panose="020B0503020204020204" pitchFamily="34" charset="-122"/>
              </a:rPr>
              <a:t>相互作用少</a:t>
            </a:r>
            <a:r>
              <a:rPr lang="zh-CN" altLang="en-US" sz="1300" dirty="0">
                <a:latin typeface="微软雅黑" panose="020B0503020204020204" pitchFamily="34" charset="-122"/>
                <a:ea typeface="微软雅黑" panose="020B0503020204020204" pitchFamily="34" charset="-122"/>
              </a:rPr>
              <a:t>，无需调整剂量</a:t>
            </a:r>
          </a:p>
        </p:txBody>
      </p:sp>
      <p:sp>
        <p:nvSpPr>
          <p:cNvPr id="36" name="文本框 35">
            <a:extLst>
              <a:ext uri="{FF2B5EF4-FFF2-40B4-BE49-F238E27FC236}">
                <a16:creationId xmlns:a16="http://schemas.microsoft.com/office/drawing/2014/main" id="{5437F806-EA65-E640-0292-4044516613FC}"/>
              </a:ext>
            </a:extLst>
          </p:cNvPr>
          <p:cNvSpPr txBox="1"/>
          <p:nvPr/>
        </p:nvSpPr>
        <p:spPr bwMode="gray">
          <a:xfrm>
            <a:off x="6202557" y="4196786"/>
            <a:ext cx="5576546" cy="1979255"/>
          </a:xfrm>
          <a:prstGeom prst="rect">
            <a:avLst/>
          </a:prstGeom>
          <a:ln w="6350">
            <a:solidFill>
              <a:schemeClr val="bg1">
                <a:lumMod val="50000"/>
              </a:schemeClr>
            </a:solidFill>
          </a:ln>
        </p:spPr>
        <p:txBody>
          <a:bodyPr wrap="square" lIns="36000" tIns="36000" rIns="36000" bIns="36000" rtlCol="0" anchor="ctr">
            <a:noAutofit/>
          </a:bodyPr>
          <a:lstStyle>
            <a:defPPr>
              <a:defRPr lang="en-US"/>
            </a:defPPr>
            <a:lvl1pPr marL="171450" indent="-171450">
              <a:lnSpc>
                <a:spcPct val="130000"/>
              </a:lnSpc>
              <a:spcAft>
                <a:spcPts val="600"/>
              </a:spcAft>
              <a:buFont typeface="Arial" panose="020B0604020202020204" pitchFamily="34" charset="0"/>
              <a:buChar char="•"/>
              <a:defRPr sz="1300">
                <a:latin typeface="微软雅黑" panose="020B0503020204020204" pitchFamily="34" charset="-122"/>
                <a:ea typeface="微软雅黑" panose="020B0503020204020204" pitchFamily="34" charset="-122"/>
              </a:defRPr>
            </a:lvl1pPr>
          </a:lstStyle>
          <a:p>
            <a:r>
              <a:rPr lang="zh-CN" altLang="en-US" dirty="0"/>
              <a:t>适应症明确仅用于侵袭性毛霉病、侵袭性曲霉病的成人患者。</a:t>
            </a:r>
            <a:r>
              <a:rPr lang="zh-CN" altLang="en-US" b="1" dirty="0"/>
              <a:t>基于诊断驱动治疗</a:t>
            </a:r>
            <a:r>
              <a:rPr lang="zh-CN" altLang="en-US" dirty="0"/>
              <a:t>，</a:t>
            </a:r>
            <a:r>
              <a:rPr lang="zh-CN" altLang="en-US" b="1" dirty="0">
                <a:solidFill>
                  <a:srgbClr val="C00000"/>
                </a:solidFill>
              </a:rPr>
              <a:t>不存在超适应症使用</a:t>
            </a:r>
            <a:r>
              <a:rPr lang="zh-CN" altLang="en-US" dirty="0"/>
              <a:t>，仅用于</a:t>
            </a:r>
            <a:r>
              <a:rPr lang="zh-CN" altLang="en-US" b="1" dirty="0">
                <a:solidFill>
                  <a:srgbClr val="C00000"/>
                </a:solidFill>
              </a:rPr>
              <a:t>治疗而非预防</a:t>
            </a:r>
            <a:r>
              <a:rPr lang="zh-CN" altLang="en-US" dirty="0"/>
              <a:t>。</a:t>
            </a:r>
            <a:endParaRPr lang="en-US" altLang="zh-CN" dirty="0"/>
          </a:p>
          <a:p>
            <a:r>
              <a:rPr lang="zh-CN" altLang="en-US" dirty="0"/>
              <a:t>全程口服给药，推动医疗机构实现合理用药中“</a:t>
            </a:r>
            <a:r>
              <a:rPr lang="zh-CN" altLang="en-US" b="1" dirty="0">
                <a:solidFill>
                  <a:srgbClr val="C00000"/>
                </a:solidFill>
              </a:rPr>
              <a:t>能口服不注射</a:t>
            </a:r>
            <a:r>
              <a:rPr lang="zh-CN" altLang="en-US" dirty="0"/>
              <a:t>”的管理要求，降低临床管理难度</a:t>
            </a:r>
            <a:endParaRPr lang="en-US" altLang="zh-CN" dirty="0"/>
          </a:p>
          <a:p>
            <a:r>
              <a:rPr lang="zh-CN" altLang="en-US" dirty="0"/>
              <a:t>根据</a:t>
            </a:r>
            <a:r>
              <a:rPr lang="en-US" altLang="zh-CN" dirty="0"/>
              <a:t>《</a:t>
            </a:r>
            <a:r>
              <a:rPr lang="zh-CN" altLang="en-US" dirty="0"/>
              <a:t>抗菌药物临床应用管理办法</a:t>
            </a:r>
            <a:r>
              <a:rPr lang="en-US" altLang="zh-CN" dirty="0"/>
              <a:t>》</a:t>
            </a:r>
            <a:r>
              <a:rPr lang="zh-CN" altLang="en-US" dirty="0"/>
              <a:t>，硫酸艾沙康唑胶囊纳入“</a:t>
            </a:r>
            <a:r>
              <a:rPr lang="zh-CN" altLang="en-US" b="1" dirty="0"/>
              <a:t>限制级</a:t>
            </a:r>
            <a:r>
              <a:rPr lang="zh-CN" altLang="en-US" dirty="0"/>
              <a:t>”管理，因此临床使用和处方严格遵循相关管理办法，</a:t>
            </a:r>
            <a:r>
              <a:rPr lang="zh-CN" altLang="en-US" b="1" dirty="0">
                <a:solidFill>
                  <a:srgbClr val="C00000"/>
                </a:solidFill>
              </a:rPr>
              <a:t>降低滥用风险</a:t>
            </a:r>
            <a:endParaRPr lang="zh-CN" altLang="en-US" b="1" dirty="0">
              <a:solidFill>
                <a:srgbClr val="0047BB"/>
              </a:solidFill>
            </a:endParaRPr>
          </a:p>
        </p:txBody>
      </p:sp>
      <p:sp>
        <p:nvSpPr>
          <p:cNvPr id="17" name="文本框 16">
            <a:extLst>
              <a:ext uri="{FF2B5EF4-FFF2-40B4-BE49-F238E27FC236}">
                <a16:creationId xmlns:a16="http://schemas.microsoft.com/office/drawing/2014/main" id="{28B8F024-F06A-93F0-3247-5D2021704082}"/>
              </a:ext>
            </a:extLst>
          </p:cNvPr>
          <p:cNvSpPr txBox="1"/>
          <p:nvPr/>
        </p:nvSpPr>
        <p:spPr bwMode="gray">
          <a:xfrm>
            <a:off x="3210560" y="592824"/>
            <a:ext cx="8722118" cy="297713"/>
          </a:xfrm>
          <a:prstGeom prst="rect">
            <a:avLst/>
          </a:prstGeom>
        </p:spPr>
        <p:txBody>
          <a:bodyPr wrap="none" lIns="45720" tIns="45720" rIns="45720" bIns="45720" rtlCol="0" anchor="ctr">
            <a:noAutofit/>
          </a:bodyPr>
          <a:lstStyle/>
          <a:p>
            <a:pPr algn="l">
              <a:lnSpc>
                <a:spcPct val="90000"/>
              </a:lnSpc>
              <a:spcBef>
                <a:spcPts val="1000"/>
              </a:spcBef>
            </a:pPr>
            <a:r>
              <a:rPr lang="zh-CN" altLang="en-US" sz="2000" b="1" dirty="0">
                <a:solidFill>
                  <a:srgbClr val="C00000"/>
                </a:solidFill>
                <a:latin typeface="微软雅黑" panose="020B0503020204020204" pitchFamily="34" charset="-122"/>
                <a:ea typeface="微软雅黑" panose="020B0503020204020204" pitchFamily="34" charset="-122"/>
              </a:rPr>
              <a:t>填补医保目录内毛霉口服药空白、兼顾毛霉曲霉的口服药空白，临床必需</a:t>
            </a:r>
            <a:endParaRPr lang="zh-CN" altLang="en-US" sz="2000" b="1" dirty="0">
              <a:solidFill>
                <a:srgbClr val="C00000"/>
              </a:solidFill>
              <a:highlight>
                <a:srgbClr val="FFFF00"/>
              </a:highlight>
              <a:latin typeface="微软雅黑" panose="020B0503020204020204" pitchFamily="34" charset="-122"/>
              <a:ea typeface="微软雅黑" panose="020B0503020204020204" pitchFamily="34" charset="-122"/>
            </a:endParaRPr>
          </a:p>
        </p:txBody>
      </p:sp>
      <p:sp>
        <p:nvSpPr>
          <p:cNvPr id="20" name="矩形 19">
            <a:extLst>
              <a:ext uri="{FF2B5EF4-FFF2-40B4-BE49-F238E27FC236}">
                <a16:creationId xmlns:a16="http://schemas.microsoft.com/office/drawing/2014/main" id="{43039256-CE7B-B17C-0417-A883414E4913}"/>
              </a:ext>
            </a:extLst>
          </p:cNvPr>
          <p:cNvSpPr/>
          <p:nvPr/>
        </p:nvSpPr>
        <p:spPr bwMode="gray">
          <a:xfrm>
            <a:off x="9798518" y="-1"/>
            <a:ext cx="2390307" cy="558265"/>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zh-CN" altLang="en-US" sz="2000" b="1" dirty="0">
                <a:solidFill>
                  <a:srgbClr val="0047BB"/>
                </a:solidFill>
                <a:latin typeface="微软雅黑" panose="020B0503020204020204" pitchFamily="34" charset="-122"/>
                <a:ea typeface="微软雅黑" panose="020B0503020204020204" pitchFamily="34" charset="-122"/>
              </a:rPr>
              <a:t>硫酸艾沙康唑胶囊</a:t>
            </a:r>
          </a:p>
        </p:txBody>
      </p:sp>
    </p:spTree>
    <p:extLst>
      <p:ext uri="{BB962C8B-B14F-4D97-AF65-F5344CB8AC3E}">
        <p14:creationId xmlns:p14="http://schemas.microsoft.com/office/powerpoint/2010/main" val="4248113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1F550D4A-B18C-4553-821D-CE5B83651676}"/>
              </a:ext>
            </a:extLst>
          </p:cNvPr>
          <p:cNvGraphicFramePr>
            <a:graphicFrameLocks noChangeAspect="1"/>
          </p:cNvGraphicFramePr>
          <p:nvPr>
            <p:custDataLst>
              <p:tags r:id="rId1"/>
            </p:custDataLst>
            <p:extLst>
              <p:ext uri="{D42A27DB-BD31-4B8C-83A1-F6EECF244321}">
                <p14:modId xmlns:p14="http://schemas.microsoft.com/office/powerpoint/2010/main" val="2587408155"/>
              </p:ext>
            </p:extLst>
          </p:nvPr>
        </p:nvGraphicFramePr>
        <p:xfrm>
          <a:off x="3174" y="2480"/>
          <a:ext cx="1588" cy="1588"/>
        </p:xfrm>
        <a:graphic>
          <a:graphicData uri="http://schemas.openxmlformats.org/presentationml/2006/ole">
            <mc:AlternateContent xmlns:mc="http://schemas.openxmlformats.org/markup-compatibility/2006">
              <mc:Choice xmlns:v="urn:schemas-microsoft-com:vml" Requires="v">
                <p:oleObj name="think-cell 幻灯片" r:id="rId3" imgW="415" imgH="416" progId="TCLayout.ActiveDocument.1">
                  <p:embed/>
                </p:oleObj>
              </mc:Choice>
              <mc:Fallback>
                <p:oleObj name="think-cell 幻灯片" r:id="rId3" imgW="415" imgH="416" progId="TCLayout.ActiveDocument.1">
                  <p:embed/>
                  <p:pic>
                    <p:nvPicPr>
                      <p:cNvPr id="3" name="对象 2" hidden="1">
                        <a:extLst>
                          <a:ext uri="{FF2B5EF4-FFF2-40B4-BE49-F238E27FC236}">
                            <a16:creationId xmlns:a16="http://schemas.microsoft.com/office/drawing/2014/main" id="{1F550D4A-B18C-4553-821D-CE5B83651676}"/>
                          </a:ext>
                        </a:extLst>
                      </p:cNvPr>
                      <p:cNvPicPr/>
                      <p:nvPr/>
                    </p:nvPicPr>
                    <p:blipFill>
                      <a:blip r:embed="rId4"/>
                      <a:stretch>
                        <a:fillRect/>
                      </a:stretch>
                    </p:blipFill>
                    <p:spPr>
                      <a:xfrm>
                        <a:off x="3174" y="2480"/>
                        <a:ext cx="1588" cy="1588"/>
                      </a:xfrm>
                      <a:prstGeom prst="rect">
                        <a:avLst/>
                      </a:prstGeom>
                    </p:spPr>
                  </p:pic>
                </p:oleObj>
              </mc:Fallback>
            </mc:AlternateContent>
          </a:graphicData>
        </a:graphic>
      </p:graphicFrame>
      <p:sp>
        <p:nvSpPr>
          <p:cNvPr id="5" name="标题 4">
            <a:extLst>
              <a:ext uri="{FF2B5EF4-FFF2-40B4-BE49-F238E27FC236}">
                <a16:creationId xmlns:a16="http://schemas.microsoft.com/office/drawing/2014/main" id="{61BBAB6D-3331-4E8F-8A24-45B62E2C6A9C}"/>
              </a:ext>
            </a:extLst>
          </p:cNvPr>
          <p:cNvSpPr>
            <a:spLocks noGrp="1"/>
          </p:cNvSpPr>
          <p:nvPr>
            <p:ph type="title"/>
          </p:nvPr>
        </p:nvSpPr>
        <p:spPr>
          <a:xfrm>
            <a:off x="446798" y="484632"/>
            <a:ext cx="11292840" cy="456349"/>
          </a:xfrm>
        </p:spPr>
        <p:txBody>
          <a:bodyPr vert="horz"/>
          <a:lstStyle/>
          <a:p>
            <a:r>
              <a:rPr lang="zh-CN" altLang="en-US" sz="2799" dirty="0">
                <a:latin typeface="微软雅黑" panose="020B0503020204020204" pitchFamily="34" charset="-122"/>
                <a:ea typeface="微软雅黑" panose="020B0503020204020204" pitchFamily="34" charset="-122"/>
              </a:rPr>
              <a:t>参考文献</a:t>
            </a:r>
          </a:p>
        </p:txBody>
      </p:sp>
      <p:sp>
        <p:nvSpPr>
          <p:cNvPr id="92" name="矩形 91">
            <a:extLst>
              <a:ext uri="{FF2B5EF4-FFF2-40B4-BE49-F238E27FC236}">
                <a16:creationId xmlns:a16="http://schemas.microsoft.com/office/drawing/2014/main" id="{0E4E85BA-C760-5AF4-8D7A-D62032FBB458}"/>
              </a:ext>
            </a:extLst>
          </p:cNvPr>
          <p:cNvSpPr/>
          <p:nvPr/>
        </p:nvSpPr>
        <p:spPr bwMode="gray">
          <a:xfrm>
            <a:off x="9798518" y="-1"/>
            <a:ext cx="2390307" cy="558265"/>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zh-CN" altLang="en-US" sz="2000" b="1" dirty="0">
                <a:solidFill>
                  <a:srgbClr val="0047BB"/>
                </a:solidFill>
                <a:latin typeface="微软雅黑" panose="020B0503020204020204" pitchFamily="34" charset="-122"/>
                <a:ea typeface="微软雅黑" panose="020B0503020204020204" pitchFamily="34" charset="-122"/>
              </a:rPr>
              <a:t>硫酸艾沙康唑胶囊</a:t>
            </a:r>
          </a:p>
        </p:txBody>
      </p:sp>
      <p:sp>
        <p:nvSpPr>
          <p:cNvPr id="7" name="文本框 6">
            <a:extLst>
              <a:ext uri="{FF2B5EF4-FFF2-40B4-BE49-F238E27FC236}">
                <a16:creationId xmlns:a16="http://schemas.microsoft.com/office/drawing/2014/main" id="{693F7668-A6D4-15A9-C2E4-A2D3C0E743E4}"/>
              </a:ext>
            </a:extLst>
          </p:cNvPr>
          <p:cNvSpPr txBox="1"/>
          <p:nvPr/>
        </p:nvSpPr>
        <p:spPr bwMode="gray">
          <a:xfrm>
            <a:off x="324826" y="1042024"/>
            <a:ext cx="11638635" cy="5117435"/>
          </a:xfrm>
          <a:prstGeom prst="rect">
            <a:avLst/>
          </a:prstGeom>
        </p:spPr>
        <p:txBody>
          <a:bodyPr wrap="square" lIns="45708" tIns="45708" rIns="45708" bIns="45708" rtlCol="0">
            <a:noAutofit/>
          </a:bodyPr>
          <a:lstStyle/>
          <a:p>
            <a:pPr marL="342797" indent="-342797" defTabSz="914126">
              <a:buFont typeface="+mj-lt"/>
              <a:buAutoNum type="arabicPeriod"/>
            </a:pPr>
            <a:r>
              <a:rPr lang="zh-CN" altLang="en-US" sz="900" dirty="0">
                <a:solidFill>
                  <a:srgbClr val="000000"/>
                </a:solidFill>
                <a:latin typeface="Arial" panose="020B0604020202020204" pitchFamily="34" charset="0"/>
                <a:ea typeface="微软雅黑" panose="020B0503020204020204" pitchFamily="34" charset="-122"/>
              </a:rPr>
              <a:t>硫酸艾沙康唑胶囊说明书</a:t>
            </a:r>
            <a:r>
              <a:rPr lang="en-US" altLang="zh-CN" sz="900" dirty="0">
                <a:solidFill>
                  <a:srgbClr val="000000"/>
                </a:solidFill>
                <a:latin typeface="Arial" panose="020B0604020202020204" pitchFamily="34" charset="0"/>
                <a:ea typeface="微软雅黑" panose="020B0503020204020204" pitchFamily="34" charset="-122"/>
              </a:rPr>
              <a:t>2023</a:t>
            </a:r>
            <a:r>
              <a:rPr lang="zh-CN" altLang="en-US" sz="900" dirty="0">
                <a:solidFill>
                  <a:srgbClr val="000000"/>
                </a:solidFill>
                <a:latin typeface="Arial" panose="020B0604020202020204" pitchFamily="34" charset="0"/>
                <a:ea typeface="微软雅黑" panose="020B0503020204020204" pitchFamily="34" charset="-122"/>
              </a:rPr>
              <a:t>年</a:t>
            </a:r>
            <a:r>
              <a:rPr lang="en-US" altLang="zh-CN" sz="900" dirty="0">
                <a:solidFill>
                  <a:srgbClr val="000000"/>
                </a:solidFill>
                <a:latin typeface="Arial" panose="020B0604020202020204" pitchFamily="34" charset="0"/>
                <a:ea typeface="微软雅黑" panose="020B0503020204020204" pitchFamily="34" charset="-122"/>
              </a:rPr>
              <a:t>2</a:t>
            </a:r>
            <a:r>
              <a:rPr lang="zh-CN" altLang="en-US" sz="900" dirty="0">
                <a:solidFill>
                  <a:srgbClr val="000000"/>
                </a:solidFill>
                <a:latin typeface="Arial" panose="020B0604020202020204" pitchFamily="34" charset="0"/>
                <a:ea typeface="微软雅黑" panose="020B0503020204020204" pitchFamily="34" charset="-122"/>
              </a:rPr>
              <a:t>月</a:t>
            </a:r>
            <a:r>
              <a:rPr lang="en-US" altLang="zh-CN" sz="900" dirty="0">
                <a:solidFill>
                  <a:srgbClr val="000000"/>
                </a:solidFill>
                <a:latin typeface="Arial" panose="020B0604020202020204" pitchFamily="34" charset="0"/>
                <a:ea typeface="微软雅黑" panose="020B0503020204020204" pitchFamily="34" charset="-122"/>
              </a:rPr>
              <a:t>3</a:t>
            </a:r>
            <a:r>
              <a:rPr lang="zh-CN" altLang="en-US" sz="900" dirty="0">
                <a:solidFill>
                  <a:srgbClr val="000000"/>
                </a:solidFill>
                <a:latin typeface="Arial" panose="020B0604020202020204" pitchFamily="34" charset="0"/>
                <a:ea typeface="微软雅黑" panose="020B0503020204020204" pitchFamily="34" charset="-122"/>
              </a:rPr>
              <a:t>日</a:t>
            </a:r>
            <a:endParaRPr lang="en-US" altLang="zh-CN" sz="900" dirty="0">
              <a:solidFill>
                <a:srgbClr val="000000"/>
              </a:solidFill>
              <a:latin typeface="Arial" panose="020B0604020202020204" pitchFamily="34" charset="0"/>
              <a:ea typeface="微软雅黑" panose="020B0503020204020204" pitchFamily="34" charset="-122"/>
            </a:endParaRPr>
          </a:p>
          <a:p>
            <a:pPr marL="342797" indent="-342797" defTabSz="914126">
              <a:buFont typeface="+mj-lt"/>
              <a:buAutoNum type="arabicPeriod"/>
            </a:pPr>
            <a:r>
              <a:rPr lang="zh-CN" altLang="en-US" sz="900" dirty="0">
                <a:solidFill>
                  <a:srgbClr val="000000"/>
                </a:solidFill>
                <a:latin typeface="Arial" panose="020B0604020202020204" pitchFamily="34" charset="0"/>
                <a:ea typeface="微软雅黑" panose="020B0503020204020204" pitchFamily="34" charset="-122"/>
              </a:rPr>
              <a:t>注射用硫酸艾沙康唑说明书</a:t>
            </a:r>
            <a:endParaRPr lang="en-US" altLang="zh-CN" sz="900" dirty="0">
              <a:solidFill>
                <a:srgbClr val="000000"/>
              </a:solidFill>
              <a:latin typeface="Arial" panose="020B0604020202020204" pitchFamily="34" charset="0"/>
              <a:ea typeface="微软雅黑" panose="020B0503020204020204" pitchFamily="34" charset="-122"/>
            </a:endParaRPr>
          </a:p>
          <a:p>
            <a:pPr marL="342797" lvl="0" indent="-342797" defTabSz="914126">
              <a:buFont typeface="+mj-lt"/>
              <a:buAutoNum type="arabicPeriod"/>
            </a:pPr>
            <a:r>
              <a:rPr lang="zh-CN" altLang="zh-CN" sz="900" dirty="0">
                <a:solidFill>
                  <a:srgbClr val="000000"/>
                </a:solidFill>
                <a:latin typeface="Arial" panose="020B0604020202020204" pitchFamily="34" charset="0"/>
                <a:ea typeface="微软雅黑" panose="020B0503020204020204" pitchFamily="34" charset="-122"/>
              </a:rPr>
              <a:t>《</a:t>
            </a:r>
            <a:r>
              <a:rPr lang="en-US" altLang="zh-CN" sz="900" dirty="0">
                <a:solidFill>
                  <a:srgbClr val="000000"/>
                </a:solidFill>
                <a:latin typeface="Arial" panose="020B0604020202020204" pitchFamily="34" charset="0"/>
                <a:ea typeface="微软雅黑" panose="020B0503020204020204" pitchFamily="34" charset="-122"/>
              </a:rPr>
              <a:t>ECCM2019</a:t>
            </a:r>
            <a:r>
              <a:rPr lang="zh-CN" altLang="zh-CN" sz="900" dirty="0">
                <a:solidFill>
                  <a:srgbClr val="000000"/>
                </a:solidFill>
                <a:latin typeface="Arial" panose="020B0604020202020204" pitchFamily="34" charset="0"/>
                <a:ea typeface="微软雅黑" panose="020B0503020204020204" pitchFamily="34" charset="-122"/>
              </a:rPr>
              <a:t>年全球毛霉病诊治指南》</a:t>
            </a:r>
          </a:p>
          <a:p>
            <a:pPr marL="342797" lvl="0" indent="-342797" defTabSz="914126">
              <a:buFont typeface="+mj-lt"/>
              <a:buAutoNum type="arabicPeriod"/>
            </a:pPr>
            <a:r>
              <a:rPr lang="en-US" altLang="zh-CN" sz="900" dirty="0">
                <a:solidFill>
                  <a:srgbClr val="000000"/>
                </a:solidFill>
                <a:latin typeface="Arial" panose="020B0604020202020204" pitchFamily="34" charset="0"/>
                <a:ea typeface="微软雅黑" panose="020B0503020204020204" pitchFamily="34" charset="-122"/>
              </a:rPr>
              <a:t>2022</a:t>
            </a:r>
            <a:r>
              <a:rPr lang="zh-CN" altLang="zh-CN" sz="900" dirty="0">
                <a:solidFill>
                  <a:srgbClr val="000000"/>
                </a:solidFill>
                <a:latin typeface="Arial" panose="020B0604020202020204" pitchFamily="34" charset="0"/>
                <a:ea typeface="微软雅黑" panose="020B0503020204020204" pitchFamily="34" charset="-122"/>
              </a:rPr>
              <a:t>年《中国重症肝病合并侵袭性真菌感染诊治专家共识》</a:t>
            </a:r>
          </a:p>
          <a:p>
            <a:pPr marL="342797" lvl="0" indent="-342797" defTabSz="914126">
              <a:buFont typeface="+mj-lt"/>
              <a:buAutoNum type="arabicPeriod"/>
            </a:pPr>
            <a:r>
              <a:rPr lang="zh-CN" altLang="zh-CN" sz="900" dirty="0">
                <a:solidFill>
                  <a:srgbClr val="000000"/>
                </a:solidFill>
                <a:latin typeface="Arial" panose="020B0604020202020204" pitchFamily="34" charset="0"/>
                <a:ea typeface="微软雅黑" panose="020B0503020204020204" pitchFamily="34" charset="-122"/>
              </a:rPr>
              <a:t>《</a:t>
            </a:r>
            <a:r>
              <a:rPr lang="en-US" altLang="zh-CN" sz="900" dirty="0">
                <a:solidFill>
                  <a:srgbClr val="000000"/>
                </a:solidFill>
                <a:latin typeface="Arial" panose="020B0604020202020204" pitchFamily="34" charset="0"/>
                <a:ea typeface="微软雅黑" panose="020B0503020204020204" pitchFamily="34" charset="-122"/>
              </a:rPr>
              <a:t>2017</a:t>
            </a:r>
            <a:r>
              <a:rPr lang="zh-CN" altLang="zh-CN" sz="900" dirty="0">
                <a:solidFill>
                  <a:srgbClr val="000000"/>
                </a:solidFill>
                <a:latin typeface="Arial" panose="020B0604020202020204" pitchFamily="34" charset="0"/>
                <a:ea typeface="微软雅黑" panose="020B0503020204020204" pitchFamily="34" charset="-122"/>
              </a:rPr>
              <a:t>年欧洲白血病抗感染协会 </a:t>
            </a:r>
            <a:r>
              <a:rPr lang="en-US" altLang="zh-CN" sz="900" dirty="0">
                <a:solidFill>
                  <a:srgbClr val="000000"/>
                </a:solidFill>
                <a:latin typeface="Arial" panose="020B0604020202020204" pitchFamily="34" charset="0"/>
                <a:ea typeface="微软雅黑" panose="020B0503020204020204" pitchFamily="34" charset="-122"/>
              </a:rPr>
              <a:t>(ECIL-6)</a:t>
            </a:r>
            <a:r>
              <a:rPr lang="zh-CN" altLang="zh-CN" sz="900" dirty="0">
                <a:solidFill>
                  <a:srgbClr val="000000"/>
                </a:solidFill>
                <a:latin typeface="Arial" panose="020B0604020202020204" pitchFamily="34" charset="0"/>
                <a:ea typeface="微软雅黑" panose="020B0503020204020204" pitchFamily="34" charset="-122"/>
              </a:rPr>
              <a:t>临床指南》</a:t>
            </a:r>
          </a:p>
          <a:p>
            <a:pPr marL="342797" lvl="0" indent="-342797" defTabSz="914126">
              <a:buFont typeface="+mj-lt"/>
              <a:buAutoNum type="arabicPeriod"/>
            </a:pPr>
            <a:r>
              <a:rPr lang="zh-CN" altLang="zh-CN" sz="900" dirty="0">
                <a:solidFill>
                  <a:srgbClr val="000000"/>
                </a:solidFill>
                <a:latin typeface="Arial" panose="020B0604020202020204" pitchFamily="34" charset="0"/>
                <a:ea typeface="微软雅黑" panose="020B0503020204020204" pitchFamily="34" charset="-122"/>
              </a:rPr>
              <a:t>《</a:t>
            </a:r>
            <a:r>
              <a:rPr lang="en-US" altLang="zh-CN" sz="900" dirty="0">
                <a:solidFill>
                  <a:srgbClr val="000000"/>
                </a:solidFill>
                <a:latin typeface="Arial" panose="020B0604020202020204" pitchFamily="34" charset="0"/>
                <a:ea typeface="微软雅黑" panose="020B0503020204020204" pitchFamily="34" charset="-122"/>
              </a:rPr>
              <a:t>2017</a:t>
            </a:r>
            <a:r>
              <a:rPr lang="zh-CN" altLang="zh-CN" sz="900" dirty="0">
                <a:solidFill>
                  <a:srgbClr val="000000"/>
                </a:solidFill>
                <a:latin typeface="Arial" panose="020B0604020202020204" pitchFamily="34" charset="0"/>
                <a:ea typeface="微软雅黑" panose="020B0503020204020204" pitchFamily="34" charset="-122"/>
              </a:rPr>
              <a:t>年</a:t>
            </a:r>
            <a:r>
              <a:rPr lang="en-US" altLang="zh-CN" sz="900" dirty="0">
                <a:solidFill>
                  <a:srgbClr val="000000"/>
                </a:solidFill>
                <a:latin typeface="Arial" panose="020B0604020202020204" pitchFamily="34" charset="0"/>
                <a:ea typeface="微软雅黑" panose="020B0503020204020204" pitchFamily="34" charset="-122"/>
              </a:rPr>
              <a:t>ESCMID (</a:t>
            </a:r>
            <a:r>
              <a:rPr lang="zh-CN" altLang="zh-CN" sz="900" dirty="0">
                <a:solidFill>
                  <a:srgbClr val="000000"/>
                </a:solidFill>
                <a:latin typeface="Arial" panose="020B0604020202020204" pitchFamily="34" charset="0"/>
                <a:ea typeface="微软雅黑" panose="020B0503020204020204" pitchFamily="34" charset="-122"/>
              </a:rPr>
              <a:t>欧洲临床微生物和感染病学会指南</a:t>
            </a:r>
            <a:r>
              <a:rPr lang="en-US" altLang="zh-CN" sz="900" dirty="0">
                <a:solidFill>
                  <a:srgbClr val="000000"/>
                </a:solidFill>
                <a:latin typeface="Arial" panose="020B0604020202020204" pitchFamily="34" charset="0"/>
                <a:ea typeface="微软雅黑" panose="020B0503020204020204" pitchFamily="34" charset="-122"/>
              </a:rPr>
              <a:t>-</a:t>
            </a:r>
            <a:r>
              <a:rPr lang="zh-CN" altLang="zh-CN" sz="900" dirty="0">
                <a:solidFill>
                  <a:srgbClr val="000000"/>
                </a:solidFill>
                <a:latin typeface="Arial" panose="020B0604020202020204" pitchFamily="34" charset="0"/>
                <a:ea typeface="微软雅黑" panose="020B0503020204020204" pitchFamily="34" charset="-122"/>
              </a:rPr>
              <a:t>曲霉诊断和管理</a:t>
            </a:r>
          </a:p>
          <a:p>
            <a:pPr marL="342797" lvl="0" indent="-342797" defTabSz="914126">
              <a:buFont typeface="+mj-lt"/>
              <a:buAutoNum type="arabicPeriod"/>
            </a:pPr>
            <a:r>
              <a:rPr lang="zh-CN" altLang="zh-CN" sz="900" dirty="0">
                <a:solidFill>
                  <a:srgbClr val="000000"/>
                </a:solidFill>
                <a:latin typeface="Arial" panose="020B0604020202020204" pitchFamily="34" charset="0"/>
                <a:ea typeface="微软雅黑" panose="020B0503020204020204" pitchFamily="34" charset="-122"/>
              </a:rPr>
              <a:t>《</a:t>
            </a:r>
            <a:r>
              <a:rPr lang="en-US" altLang="zh-CN" sz="900" dirty="0">
                <a:solidFill>
                  <a:srgbClr val="000000"/>
                </a:solidFill>
                <a:latin typeface="Arial" panose="020B0604020202020204" pitchFamily="34" charset="0"/>
                <a:ea typeface="微软雅黑" panose="020B0503020204020204" pitchFamily="34" charset="-122"/>
              </a:rPr>
              <a:t>2018</a:t>
            </a:r>
            <a:r>
              <a:rPr lang="zh-CN" altLang="zh-CN" sz="900" dirty="0">
                <a:solidFill>
                  <a:srgbClr val="000000"/>
                </a:solidFill>
                <a:latin typeface="Arial" panose="020B0604020202020204" pitchFamily="34" charset="0"/>
                <a:ea typeface="微软雅黑" panose="020B0503020204020204" pitchFamily="34" charset="-122"/>
              </a:rPr>
              <a:t>年西班牙临床微生物和传染病学会（</a:t>
            </a:r>
            <a:r>
              <a:rPr lang="en-US" altLang="zh-CN" sz="900" dirty="0">
                <a:solidFill>
                  <a:srgbClr val="000000"/>
                </a:solidFill>
                <a:latin typeface="Arial" panose="020B0604020202020204" pitchFamily="34" charset="0"/>
                <a:ea typeface="微软雅黑" panose="020B0503020204020204" pitchFamily="34" charset="-122"/>
              </a:rPr>
              <a:t>SEIMC</a:t>
            </a:r>
            <a:r>
              <a:rPr lang="zh-CN" altLang="zh-CN" sz="900" dirty="0">
                <a:solidFill>
                  <a:srgbClr val="000000"/>
                </a:solidFill>
                <a:latin typeface="Arial" panose="020B0604020202020204" pitchFamily="34" charset="0"/>
                <a:ea typeface="微软雅黑" panose="020B0503020204020204" pitchFamily="34" charset="-122"/>
              </a:rPr>
              <a:t>）真菌感染临床实践指南：曲霉菌引起的侵袭性疾病的管理》</a:t>
            </a:r>
          </a:p>
          <a:p>
            <a:pPr marL="342797" indent="-342797" defTabSz="914126">
              <a:buFont typeface="+mj-lt"/>
              <a:buAutoNum type="arabicPeriod"/>
            </a:pPr>
            <a:r>
              <a:rPr lang="zh-CN" altLang="en-US" sz="900" dirty="0">
                <a:solidFill>
                  <a:srgbClr val="000000"/>
                </a:solidFill>
                <a:latin typeface="Arial" panose="020B0604020202020204" pitchFamily="34" charset="0"/>
                <a:ea typeface="微软雅黑" panose="020B0503020204020204" pitchFamily="34" charset="-122"/>
              </a:rPr>
              <a:t>抗真菌药物合理用药管理指引</a:t>
            </a:r>
            <a:r>
              <a:rPr lang="en-US" altLang="zh-CN" sz="900" dirty="0">
                <a:solidFill>
                  <a:srgbClr val="000000"/>
                </a:solidFill>
                <a:latin typeface="Arial" panose="020B0604020202020204" pitchFamily="34" charset="0"/>
                <a:ea typeface="微软雅黑" panose="020B0503020204020204" pitchFamily="34" charset="-122"/>
              </a:rPr>
              <a:t>2023</a:t>
            </a:r>
          </a:p>
          <a:p>
            <a:pPr marL="342797" lvl="0" indent="-342797" defTabSz="914126">
              <a:buFont typeface="+mj-lt"/>
              <a:buAutoNum type="arabicPeriod"/>
            </a:pPr>
            <a:r>
              <a:rPr lang="en-US" altLang="zh-CN" sz="900" dirty="0" err="1">
                <a:solidFill>
                  <a:srgbClr val="000000"/>
                </a:solidFill>
                <a:latin typeface="Arial" panose="020B0604020202020204" pitchFamily="34" charset="0"/>
                <a:ea typeface="微软雅黑" panose="020B0503020204020204" pitchFamily="34" charset="-122"/>
              </a:rPr>
              <a:t>Firacative</a:t>
            </a:r>
            <a:r>
              <a:rPr lang="en-US" altLang="zh-CN" sz="900" dirty="0">
                <a:solidFill>
                  <a:srgbClr val="000000"/>
                </a:solidFill>
                <a:latin typeface="Arial" panose="020B0604020202020204" pitchFamily="34" charset="0"/>
                <a:ea typeface="微软雅黑" panose="020B0503020204020204" pitchFamily="34" charset="-122"/>
              </a:rPr>
              <a:t>, Carolina. “Invasive fungal disease in humans: are we aware of the real impact?.” </a:t>
            </a:r>
            <a:r>
              <a:rPr lang="en-US" altLang="zh-CN" sz="900" dirty="0" err="1">
                <a:solidFill>
                  <a:srgbClr val="000000"/>
                </a:solidFill>
                <a:latin typeface="Arial" panose="020B0604020202020204" pitchFamily="34" charset="0"/>
                <a:ea typeface="微软雅黑" panose="020B0503020204020204" pitchFamily="34" charset="-122"/>
              </a:rPr>
              <a:t>Memorias</a:t>
            </a:r>
            <a:r>
              <a:rPr lang="en-US" altLang="zh-CN" sz="900" dirty="0">
                <a:solidFill>
                  <a:srgbClr val="000000"/>
                </a:solidFill>
                <a:latin typeface="Arial" panose="020B0604020202020204" pitchFamily="34" charset="0"/>
                <a:ea typeface="微软雅黑" panose="020B0503020204020204" pitchFamily="34" charset="-122"/>
              </a:rPr>
              <a:t> do Instituto Oswaldo Cruz vol. 115 e200430. 9 Oct. 2020,</a:t>
            </a:r>
            <a:endParaRPr lang="zh-CN" altLang="zh-CN" sz="900" dirty="0">
              <a:solidFill>
                <a:srgbClr val="000000"/>
              </a:solidFill>
              <a:latin typeface="Arial" panose="020B0604020202020204" pitchFamily="34" charset="0"/>
              <a:ea typeface="微软雅黑" panose="020B0503020204020204" pitchFamily="34" charset="-122"/>
            </a:endParaRPr>
          </a:p>
          <a:p>
            <a:pPr marL="342797" lvl="0" indent="-342797" defTabSz="914126">
              <a:buFont typeface="+mj-lt"/>
              <a:buAutoNum type="arabicPeriod"/>
            </a:pPr>
            <a:r>
              <a:rPr lang="en-US" altLang="zh-CN" sz="900" dirty="0" err="1">
                <a:solidFill>
                  <a:srgbClr val="000000"/>
                </a:solidFill>
                <a:latin typeface="Arial" panose="020B0604020202020204" pitchFamily="34" charset="0"/>
                <a:ea typeface="微软雅黑" panose="020B0503020204020204" pitchFamily="34" charset="-122"/>
              </a:rPr>
              <a:t>Chamilos</a:t>
            </a:r>
            <a:r>
              <a:rPr lang="en-US" altLang="zh-CN" sz="900" dirty="0">
                <a:solidFill>
                  <a:srgbClr val="000000"/>
                </a:solidFill>
                <a:latin typeface="Arial" panose="020B0604020202020204" pitchFamily="34" charset="0"/>
                <a:ea typeface="微软雅黑" panose="020B0503020204020204" pitchFamily="34" charset="-122"/>
              </a:rPr>
              <a:t> G et al. Clin Infect Dis. 2008;47(4):503–9;</a:t>
            </a:r>
            <a:endParaRPr lang="zh-CN" altLang="zh-CN" sz="900" dirty="0">
              <a:solidFill>
                <a:srgbClr val="000000"/>
              </a:solidFill>
              <a:latin typeface="Arial" panose="020B0604020202020204" pitchFamily="34" charset="0"/>
              <a:ea typeface="微软雅黑" panose="020B0503020204020204" pitchFamily="34" charset="-122"/>
            </a:endParaRPr>
          </a:p>
          <a:p>
            <a:pPr marL="342797" indent="-342797" defTabSz="914126">
              <a:buFont typeface="+mj-lt"/>
              <a:buAutoNum type="arabicPeriod"/>
            </a:pPr>
            <a:r>
              <a:rPr lang="en-US" altLang="zh-CN" sz="900" dirty="0">
                <a:solidFill>
                  <a:srgbClr val="000000"/>
                </a:solidFill>
                <a:latin typeface="Arial" panose="020B0604020202020204" pitchFamily="34" charset="0"/>
                <a:ea typeface="微软雅黑" panose="020B0503020204020204" pitchFamily="34" charset="-122"/>
              </a:rPr>
              <a:t>Dave, </a:t>
            </a:r>
            <a:r>
              <a:rPr lang="en-US" altLang="zh-CN" sz="900" dirty="0" err="1">
                <a:solidFill>
                  <a:srgbClr val="000000"/>
                </a:solidFill>
                <a:latin typeface="Arial" panose="020B0604020202020204" pitchFamily="34" charset="0"/>
                <a:ea typeface="微软雅黑" panose="020B0503020204020204" pitchFamily="34" charset="-122"/>
              </a:rPr>
              <a:t>Tarjani</a:t>
            </a:r>
            <a:r>
              <a:rPr lang="en-US" altLang="zh-CN" sz="900" dirty="0">
                <a:solidFill>
                  <a:srgbClr val="000000"/>
                </a:solidFill>
                <a:latin typeface="Arial" panose="020B0604020202020204" pitchFamily="34" charset="0"/>
                <a:ea typeface="微软雅黑" panose="020B0503020204020204" pitchFamily="34" charset="-122"/>
              </a:rPr>
              <a:t> Vivek et al. “Clinical Presentations, Management and Outcomes of Rhino-Orbital-Cerebral Mucormycosis (ROCM) Following COVID-19: A Multi-Centric Study.” Ophthalmic plastic and reconstructive surgery vol. 37,5 (2021): 488-495.</a:t>
            </a:r>
          </a:p>
          <a:p>
            <a:pPr marL="342797" indent="-342797" defTabSz="914126">
              <a:buFont typeface="+mj-lt"/>
              <a:buAutoNum type="arabicPeriod"/>
            </a:pPr>
            <a:r>
              <a:rPr lang="en-GB" altLang="zh-CN" sz="900" dirty="0" err="1">
                <a:solidFill>
                  <a:srgbClr val="000000"/>
                </a:solidFill>
                <a:latin typeface="Arial" panose="020B0604020202020204" pitchFamily="34" charset="0"/>
                <a:ea typeface="微软雅黑" panose="020B0503020204020204" pitchFamily="34" charset="-122"/>
              </a:rPr>
              <a:t>Baddley</a:t>
            </a:r>
            <a:r>
              <a:rPr lang="en-GB" altLang="zh-CN" sz="900" dirty="0">
                <a:solidFill>
                  <a:srgbClr val="000000"/>
                </a:solidFill>
                <a:latin typeface="Arial" panose="020B0604020202020204" pitchFamily="34" charset="0"/>
                <a:ea typeface="微软雅黑" panose="020B0503020204020204" pitchFamily="34" charset="-122"/>
              </a:rPr>
              <a:t> JW et al. BMC Infect Dis. 2013;13:29</a:t>
            </a:r>
          </a:p>
          <a:p>
            <a:pPr marL="342797" indent="-342797" defTabSz="914126">
              <a:buFont typeface="+mj-lt"/>
              <a:buAutoNum type="arabicPeriod"/>
            </a:pPr>
            <a:r>
              <a:rPr lang="da-DK" altLang="zh-CN" sz="900" dirty="0">
                <a:solidFill>
                  <a:srgbClr val="000000"/>
                </a:solidFill>
                <a:latin typeface="Arial" panose="020B0604020202020204" pitchFamily="34" charset="0"/>
                <a:ea typeface="微软雅黑" panose="020B0503020204020204" pitchFamily="34" charset="-122"/>
                <a:sym typeface="+mn-ea"/>
              </a:rPr>
              <a:t> Mahalaxmi I et al. Environ Res. 2021 Jul 6;201:111643.</a:t>
            </a:r>
          </a:p>
          <a:p>
            <a:pPr marL="342797" lvl="0" indent="-342797" defTabSz="914126">
              <a:buFont typeface="+mj-lt"/>
              <a:buAutoNum type="arabicPeriod"/>
            </a:pPr>
            <a:r>
              <a:rPr lang="en-US" altLang="zh-CN" sz="900" dirty="0">
                <a:solidFill>
                  <a:srgbClr val="000000"/>
                </a:solidFill>
                <a:latin typeface="Arial" panose="020B0604020202020204" pitchFamily="34" charset="0"/>
                <a:ea typeface="微软雅黑" panose="020B0503020204020204" pitchFamily="34" charset="-122"/>
              </a:rPr>
              <a:t>2022</a:t>
            </a:r>
            <a:r>
              <a:rPr lang="zh-CN" altLang="zh-CN" sz="900" dirty="0">
                <a:solidFill>
                  <a:srgbClr val="000000"/>
                </a:solidFill>
                <a:latin typeface="Arial" panose="020B0604020202020204" pitchFamily="34" charset="0"/>
                <a:ea typeface="微软雅黑" panose="020B0503020204020204" pitchFamily="34" charset="-122"/>
              </a:rPr>
              <a:t>年中国药品不良反应监测报告</a:t>
            </a:r>
          </a:p>
          <a:p>
            <a:pPr marL="342797" indent="-342797" defTabSz="914126">
              <a:buFont typeface="+mj-lt"/>
              <a:buAutoNum type="arabicPeriod"/>
            </a:pPr>
            <a:r>
              <a:rPr lang="en-US" altLang="zh-CN" sz="900" dirty="0">
                <a:solidFill>
                  <a:srgbClr val="000000"/>
                </a:solidFill>
                <a:latin typeface="Arial" panose="020B0604020202020204" pitchFamily="34" charset="0"/>
                <a:ea typeface="微软雅黑" panose="020B0503020204020204" pitchFamily="34" charset="-122"/>
              </a:rPr>
              <a:t>Sung, Anita H et al. “Patient Characteristics and Risk Factors in Invasive Mold Infections: Comparison from a Systematic Review and Database Analysis.” </a:t>
            </a:r>
            <a:r>
              <a:rPr lang="en-US" altLang="zh-CN" sz="900" dirty="0" err="1">
                <a:solidFill>
                  <a:srgbClr val="000000"/>
                </a:solidFill>
                <a:latin typeface="Arial" panose="020B0604020202020204" pitchFamily="34" charset="0"/>
                <a:ea typeface="微软雅黑" panose="020B0503020204020204" pitchFamily="34" charset="-122"/>
              </a:rPr>
              <a:t>ClinicoEconomics</a:t>
            </a:r>
            <a:r>
              <a:rPr lang="en-US" altLang="zh-CN" sz="900" dirty="0">
                <a:solidFill>
                  <a:srgbClr val="000000"/>
                </a:solidFill>
                <a:latin typeface="Arial" panose="020B0604020202020204" pitchFamily="34" charset="0"/>
                <a:ea typeface="微软雅黑" panose="020B0503020204020204" pitchFamily="34" charset="-122"/>
              </a:rPr>
              <a:t> and outcomes research : CEOR vol. 13 593-602. 25 Jun. 2021</a:t>
            </a:r>
          </a:p>
          <a:p>
            <a:pPr marL="342797" lvl="0" indent="-342797" defTabSz="914126">
              <a:buFont typeface="+mj-lt"/>
              <a:buAutoNum type="arabicPeriod"/>
            </a:pPr>
            <a:r>
              <a:rPr lang="en-US" altLang="zh-CN" sz="900" dirty="0">
                <a:solidFill>
                  <a:srgbClr val="000000"/>
                </a:solidFill>
                <a:latin typeface="Arial" panose="020B0604020202020204" pitchFamily="34" charset="0"/>
                <a:ea typeface="微软雅黑" panose="020B0503020204020204" pitchFamily="34" charset="-122"/>
              </a:rPr>
              <a:t>Thompson, George R 3rd et al. “Systemic antifungal therapy with Isavuconazonium sulfate or other agents in adults with invasive mucormycosis or invasive aspergillosis (non-fumigatus): A multicenter, non-interventional registry study.” Mycoses vol. 65,2 (2022): 186-198</a:t>
            </a:r>
            <a:endParaRPr lang="zh-CN" altLang="zh-CN" sz="900" dirty="0">
              <a:solidFill>
                <a:srgbClr val="000000"/>
              </a:solidFill>
              <a:latin typeface="Arial" panose="020B0604020202020204" pitchFamily="34" charset="0"/>
              <a:ea typeface="微软雅黑" panose="020B0503020204020204" pitchFamily="34" charset="-122"/>
            </a:endParaRPr>
          </a:p>
          <a:p>
            <a:pPr marL="342797" indent="-342797" defTabSz="914126">
              <a:buFont typeface="+mj-lt"/>
              <a:buAutoNum type="arabicPeriod"/>
            </a:pPr>
            <a:r>
              <a:rPr lang="en-US" altLang="zh-CN" sz="900" dirty="0">
                <a:solidFill>
                  <a:srgbClr val="000000"/>
                </a:solidFill>
                <a:latin typeface="Arial" panose="020B0604020202020204" pitchFamily="34" charset="0"/>
                <a:ea typeface="微软雅黑" panose="020B0503020204020204" pitchFamily="34" charset="-122"/>
              </a:rPr>
              <a:t>Pai V, </a:t>
            </a:r>
            <a:r>
              <a:rPr lang="en-US" altLang="zh-CN" sz="900" dirty="0" err="1">
                <a:solidFill>
                  <a:srgbClr val="000000"/>
                </a:solidFill>
                <a:latin typeface="Arial" panose="020B0604020202020204" pitchFamily="34" charset="0"/>
                <a:ea typeface="微软雅黑" panose="020B0503020204020204" pitchFamily="34" charset="-122"/>
              </a:rPr>
              <a:t>Sansi</a:t>
            </a:r>
            <a:r>
              <a:rPr lang="en-US" altLang="zh-CN" sz="900" dirty="0">
                <a:solidFill>
                  <a:srgbClr val="000000"/>
                </a:solidFill>
                <a:latin typeface="Arial" panose="020B0604020202020204" pitchFamily="34" charset="0"/>
                <a:ea typeface="微软雅黑" panose="020B0503020204020204" pitchFamily="34" charset="-122"/>
              </a:rPr>
              <a:t> R, </a:t>
            </a:r>
            <a:r>
              <a:rPr lang="en-US" altLang="zh-CN" sz="900" dirty="0" err="1">
                <a:solidFill>
                  <a:srgbClr val="000000"/>
                </a:solidFill>
                <a:latin typeface="Arial" panose="020B0604020202020204" pitchFamily="34" charset="0"/>
                <a:ea typeface="微软雅黑" panose="020B0503020204020204" pitchFamily="34" charset="-122"/>
              </a:rPr>
              <a:t>Kharche</a:t>
            </a:r>
            <a:r>
              <a:rPr lang="en-US" altLang="zh-CN" sz="900" dirty="0">
                <a:solidFill>
                  <a:srgbClr val="000000"/>
                </a:solidFill>
                <a:latin typeface="Arial" panose="020B0604020202020204" pitchFamily="34" charset="0"/>
                <a:ea typeface="微软雅黑" panose="020B0503020204020204" pitchFamily="34" charset="-122"/>
              </a:rPr>
              <a:t> R, </a:t>
            </a:r>
            <a:r>
              <a:rPr lang="en-US" altLang="zh-CN" sz="900" dirty="0" err="1">
                <a:solidFill>
                  <a:srgbClr val="000000"/>
                </a:solidFill>
                <a:latin typeface="Arial" panose="020B0604020202020204" pitchFamily="34" charset="0"/>
                <a:ea typeface="微软雅黑" panose="020B0503020204020204" pitchFamily="34" charset="-122"/>
              </a:rPr>
              <a:t>Bandili</a:t>
            </a:r>
            <a:r>
              <a:rPr lang="en-US" altLang="zh-CN" sz="900" dirty="0">
                <a:solidFill>
                  <a:srgbClr val="000000"/>
                </a:solidFill>
                <a:latin typeface="Arial" panose="020B0604020202020204" pitchFamily="34" charset="0"/>
                <a:ea typeface="微软雅黑" panose="020B0503020204020204" pitchFamily="34" charset="-122"/>
              </a:rPr>
              <a:t> SC, Pai B. Rhino-orbito-cerebral Mucormycosis: Pictorial Review. Insights Imaging. 2021 Nov 12;12(1):167.</a:t>
            </a:r>
          </a:p>
          <a:p>
            <a:pPr marL="342797" lvl="0" indent="-342797" defTabSz="914126">
              <a:buFont typeface="+mj-lt"/>
              <a:buAutoNum type="arabicPeriod"/>
            </a:pPr>
            <a:r>
              <a:rPr lang="en-US" altLang="zh-CN" sz="900" dirty="0" err="1">
                <a:solidFill>
                  <a:srgbClr val="000000"/>
                </a:solidFill>
                <a:latin typeface="Arial" panose="020B0604020202020204" pitchFamily="34" charset="0"/>
                <a:ea typeface="微软雅黑" panose="020B0503020204020204" pitchFamily="34" charset="-122"/>
              </a:rPr>
              <a:t>Yifei</a:t>
            </a:r>
            <a:r>
              <a:rPr lang="en-US" altLang="zh-CN" sz="900" dirty="0">
                <a:solidFill>
                  <a:srgbClr val="000000"/>
                </a:solidFill>
                <a:latin typeface="Arial" panose="020B0604020202020204" pitchFamily="34" charset="0"/>
                <a:ea typeface="微软雅黑" panose="020B0503020204020204" pitchFamily="34" charset="-122"/>
              </a:rPr>
              <a:t>, J., et al., Treatment and economic burden of mucormycosis in China: case report review and burden estimation. Journal of Clinical Pharmacy and</a:t>
            </a:r>
            <a:endParaRPr lang="zh-CN" altLang="zh-CN" sz="900" dirty="0">
              <a:solidFill>
                <a:srgbClr val="000000"/>
              </a:solidFill>
              <a:latin typeface="Arial" panose="020B0604020202020204" pitchFamily="34" charset="0"/>
              <a:ea typeface="微软雅黑" panose="020B0503020204020204" pitchFamily="34" charset="-122"/>
            </a:endParaRPr>
          </a:p>
          <a:p>
            <a:pPr marL="342797" lvl="0" indent="-342797" defTabSz="914126">
              <a:buFont typeface="+mj-lt"/>
              <a:buAutoNum type="arabicPeriod"/>
            </a:pPr>
            <a:r>
              <a:rPr lang="fr-FR" altLang="zh-CN" sz="900" dirty="0">
                <a:solidFill>
                  <a:srgbClr val="000000"/>
                </a:solidFill>
                <a:latin typeface="Arial" panose="020B0604020202020204" pitchFamily="34" charset="0"/>
                <a:ea typeface="微软雅黑" panose="020B0503020204020204" pitchFamily="34" charset="-122"/>
              </a:rPr>
              <a:t>Schwartz S et al. </a:t>
            </a:r>
            <a:r>
              <a:rPr lang="fr-FR" altLang="zh-CN" sz="900" dirty="0" err="1">
                <a:solidFill>
                  <a:srgbClr val="000000"/>
                </a:solidFill>
                <a:latin typeface="Arial" panose="020B0604020202020204" pitchFamily="34" charset="0"/>
                <a:ea typeface="微软雅黑" panose="020B0503020204020204" pitchFamily="34" charset="-122"/>
              </a:rPr>
              <a:t>Medical</a:t>
            </a:r>
            <a:r>
              <a:rPr lang="fr-FR" altLang="zh-CN" sz="900" dirty="0">
                <a:solidFill>
                  <a:srgbClr val="000000"/>
                </a:solidFill>
                <a:latin typeface="Arial" panose="020B0604020202020204" pitchFamily="34" charset="0"/>
                <a:ea typeface="微软雅黑" panose="020B0503020204020204" pitchFamily="34" charset="-122"/>
              </a:rPr>
              <a:t> </a:t>
            </a:r>
            <a:r>
              <a:rPr lang="fr-FR" altLang="zh-CN" sz="900" dirty="0" err="1">
                <a:solidFill>
                  <a:srgbClr val="000000"/>
                </a:solidFill>
                <a:latin typeface="Arial" panose="020B0604020202020204" pitchFamily="34" charset="0"/>
                <a:ea typeface="微软雅黑" panose="020B0503020204020204" pitchFamily="34" charset="-122"/>
              </a:rPr>
              <a:t>Mycology</a:t>
            </a:r>
            <a:r>
              <a:rPr lang="fr-FR" altLang="zh-CN" sz="900" dirty="0">
                <a:solidFill>
                  <a:srgbClr val="000000"/>
                </a:solidFill>
                <a:latin typeface="Arial" panose="020B0604020202020204" pitchFamily="34" charset="0"/>
                <a:ea typeface="微软雅黑" panose="020B0503020204020204" pitchFamily="34" charset="-122"/>
              </a:rPr>
              <a:t>, 2020, 58, 417</a:t>
            </a:r>
            <a:r>
              <a:rPr lang="zh-CN" altLang="zh-CN" sz="900" dirty="0">
                <a:solidFill>
                  <a:srgbClr val="000000"/>
                </a:solidFill>
                <a:latin typeface="Arial" panose="020B0604020202020204" pitchFamily="34" charset="0"/>
                <a:ea typeface="微软雅黑" panose="020B0503020204020204" pitchFamily="34" charset="-122"/>
              </a:rPr>
              <a:t>–</a:t>
            </a:r>
            <a:r>
              <a:rPr lang="fr-FR" altLang="zh-CN" sz="900" dirty="0">
                <a:solidFill>
                  <a:srgbClr val="000000"/>
                </a:solidFill>
                <a:latin typeface="Arial" panose="020B0604020202020204" pitchFamily="34" charset="0"/>
                <a:ea typeface="微软雅黑" panose="020B0503020204020204" pitchFamily="34" charset="-122"/>
              </a:rPr>
              <a:t>424</a:t>
            </a:r>
            <a:endParaRPr lang="zh-CN" altLang="zh-CN" sz="900" dirty="0">
              <a:solidFill>
                <a:srgbClr val="000000"/>
              </a:solidFill>
              <a:latin typeface="Arial" panose="020B0604020202020204" pitchFamily="34" charset="0"/>
              <a:ea typeface="微软雅黑" panose="020B0503020204020204" pitchFamily="34" charset="-122"/>
            </a:endParaRPr>
          </a:p>
          <a:p>
            <a:pPr marL="342797" lvl="0" indent="-342797" defTabSz="914126">
              <a:buFont typeface="+mj-lt"/>
              <a:buAutoNum type="arabicPeriod"/>
            </a:pPr>
            <a:r>
              <a:rPr lang="en-US" altLang="zh-CN" sz="900" dirty="0">
                <a:solidFill>
                  <a:srgbClr val="000000"/>
                </a:solidFill>
                <a:latin typeface="Arial" panose="020B0604020202020204" pitchFamily="34" charset="0"/>
                <a:ea typeface="微软雅黑" panose="020B0503020204020204" pitchFamily="34" charset="-122"/>
              </a:rPr>
              <a:t>Bryant, Alexander M et al. “A post-marketing evaluation of </a:t>
            </a:r>
            <a:r>
              <a:rPr lang="en-US" altLang="zh-CN" sz="900" dirty="0" err="1">
                <a:solidFill>
                  <a:srgbClr val="000000"/>
                </a:solidFill>
                <a:latin typeface="Arial" panose="020B0604020202020204" pitchFamily="34" charset="0"/>
                <a:ea typeface="微软雅黑" panose="020B0503020204020204" pitchFamily="34" charset="-122"/>
              </a:rPr>
              <a:t>posaconazole</a:t>
            </a:r>
            <a:r>
              <a:rPr lang="en-US" altLang="zh-CN" sz="900" dirty="0">
                <a:solidFill>
                  <a:srgbClr val="000000"/>
                </a:solidFill>
                <a:latin typeface="Arial" panose="020B0604020202020204" pitchFamily="34" charset="0"/>
                <a:ea typeface="微软雅黑" panose="020B0503020204020204" pitchFamily="34" charset="-122"/>
              </a:rPr>
              <a:t> plasma concentrations in neutropenic patients with </a:t>
            </a:r>
            <a:r>
              <a:rPr lang="en-US" altLang="zh-CN" sz="900" dirty="0" err="1">
                <a:solidFill>
                  <a:srgbClr val="000000"/>
                </a:solidFill>
                <a:latin typeface="Arial" panose="020B0604020202020204" pitchFamily="34" charset="0"/>
                <a:ea typeface="微软雅黑" panose="020B0503020204020204" pitchFamily="34" charset="-122"/>
              </a:rPr>
              <a:t>haematological</a:t>
            </a:r>
            <a:r>
              <a:rPr lang="en-US" altLang="zh-CN" sz="900" dirty="0">
                <a:solidFill>
                  <a:srgbClr val="000000"/>
                </a:solidFill>
                <a:latin typeface="Arial" panose="020B0604020202020204" pitchFamily="34" charset="0"/>
                <a:ea typeface="微软雅黑" panose="020B0503020204020204" pitchFamily="34" charset="-122"/>
              </a:rPr>
              <a:t> malignancy receiving </a:t>
            </a:r>
            <a:r>
              <a:rPr lang="en-US" altLang="zh-CN" sz="900" dirty="0" err="1">
                <a:solidFill>
                  <a:srgbClr val="000000"/>
                </a:solidFill>
                <a:latin typeface="Arial" panose="020B0604020202020204" pitchFamily="34" charset="0"/>
                <a:ea typeface="微软雅黑" panose="020B0503020204020204" pitchFamily="34" charset="-122"/>
              </a:rPr>
              <a:t>posaconazole</a:t>
            </a:r>
            <a:r>
              <a:rPr lang="en-US" altLang="zh-CN" sz="900" dirty="0">
                <a:solidFill>
                  <a:srgbClr val="000000"/>
                </a:solidFill>
                <a:latin typeface="Arial" panose="020B0604020202020204" pitchFamily="34" charset="0"/>
                <a:ea typeface="微软雅黑" panose="020B0503020204020204" pitchFamily="34" charset="-122"/>
              </a:rPr>
              <a:t> prophylaxis.” International journal of antimicrobial agents vol. 37,3 (2011): 266-9.</a:t>
            </a:r>
            <a:endParaRPr lang="zh-CN" altLang="zh-CN" sz="900" dirty="0">
              <a:solidFill>
                <a:srgbClr val="000000"/>
              </a:solidFill>
              <a:latin typeface="Arial" panose="020B0604020202020204" pitchFamily="34" charset="0"/>
              <a:ea typeface="微软雅黑" panose="020B0503020204020204" pitchFamily="34" charset="-122"/>
            </a:endParaRPr>
          </a:p>
          <a:p>
            <a:pPr marL="342797" lvl="0" indent="-342797" defTabSz="914126">
              <a:buFont typeface="+mj-lt"/>
              <a:buAutoNum type="arabicPeriod"/>
            </a:pPr>
            <a:r>
              <a:rPr lang="en-US" altLang="zh-CN" sz="900" dirty="0" err="1">
                <a:solidFill>
                  <a:srgbClr val="000000"/>
                </a:solidFill>
                <a:latin typeface="Arial" panose="020B0604020202020204" pitchFamily="34" charset="0"/>
                <a:ea typeface="微软雅黑" panose="020B0503020204020204" pitchFamily="34" charset="-122"/>
              </a:rPr>
              <a:t>Kronig</a:t>
            </a:r>
            <a:r>
              <a:rPr lang="en-US" altLang="zh-CN" sz="900" dirty="0">
                <a:solidFill>
                  <a:srgbClr val="000000"/>
                </a:solidFill>
                <a:latin typeface="Arial" panose="020B0604020202020204" pitchFamily="34" charset="0"/>
                <a:ea typeface="微软雅黑" panose="020B0503020204020204" pitchFamily="34" charset="-122"/>
              </a:rPr>
              <a:t>, Ilona et al. “Clinical Considerations of Isavuconazole Administration in High-Risk Hematological Patients: A Single-Center 5-Year Experience.” </a:t>
            </a:r>
            <a:r>
              <a:rPr lang="en-US" altLang="zh-CN" sz="900" dirty="0" err="1">
                <a:solidFill>
                  <a:srgbClr val="000000"/>
                </a:solidFill>
                <a:latin typeface="Arial" panose="020B0604020202020204" pitchFamily="34" charset="0"/>
                <a:ea typeface="微软雅黑" panose="020B0503020204020204" pitchFamily="34" charset="-122"/>
              </a:rPr>
              <a:t>Mycopathologia</a:t>
            </a:r>
            <a:r>
              <a:rPr lang="en-US" altLang="zh-CN" sz="900" dirty="0">
                <a:solidFill>
                  <a:srgbClr val="000000"/>
                </a:solidFill>
                <a:latin typeface="Arial" panose="020B0604020202020204" pitchFamily="34" charset="0"/>
                <a:ea typeface="微软雅黑" panose="020B0503020204020204" pitchFamily="34" charset="-122"/>
              </a:rPr>
              <a:t> vol. 186,6 (2021): 775-788.</a:t>
            </a:r>
            <a:endParaRPr lang="zh-CN" altLang="zh-CN" sz="900" dirty="0">
              <a:solidFill>
                <a:srgbClr val="000000"/>
              </a:solidFill>
              <a:latin typeface="Arial" panose="020B0604020202020204" pitchFamily="34" charset="0"/>
              <a:ea typeface="微软雅黑" panose="020B0503020204020204" pitchFamily="34" charset="-122"/>
            </a:endParaRPr>
          </a:p>
          <a:p>
            <a:pPr marL="342797" lvl="0" indent="-342797" defTabSz="914126">
              <a:buFont typeface="+mj-lt"/>
              <a:buAutoNum type="arabicPeriod"/>
            </a:pPr>
            <a:r>
              <a:rPr lang="fr-FR" altLang="zh-CN" sz="900" dirty="0">
                <a:solidFill>
                  <a:srgbClr val="000000"/>
                </a:solidFill>
                <a:latin typeface="Arial" panose="020B0604020202020204" pitchFamily="34" charset="0"/>
                <a:ea typeface="微软雅黑" panose="020B0503020204020204" pitchFamily="34" charset="-122"/>
              </a:rPr>
              <a:t>Marty FM et al., Lancet Infect Dis. 2016; 16:828-837.</a:t>
            </a:r>
            <a:endParaRPr lang="zh-CN" altLang="zh-CN" sz="900" dirty="0">
              <a:solidFill>
                <a:srgbClr val="000000"/>
              </a:solidFill>
              <a:latin typeface="Arial" panose="020B0604020202020204" pitchFamily="34" charset="0"/>
              <a:ea typeface="微软雅黑" panose="020B0503020204020204" pitchFamily="34" charset="-122"/>
            </a:endParaRPr>
          </a:p>
          <a:p>
            <a:pPr marL="342797" lvl="0" indent="-342797" defTabSz="914126">
              <a:buFont typeface="+mj-lt"/>
              <a:buAutoNum type="arabicPeriod"/>
            </a:pPr>
            <a:r>
              <a:rPr lang="zh-CN" altLang="zh-CN" sz="900" dirty="0">
                <a:solidFill>
                  <a:srgbClr val="000000"/>
                </a:solidFill>
                <a:latin typeface="Arial" panose="020B0604020202020204" pitchFamily="34" charset="0"/>
                <a:ea typeface="微软雅黑" panose="020B0503020204020204" pitchFamily="34" charset="-122"/>
              </a:rPr>
              <a:t>陈师旅</a:t>
            </a:r>
            <a:r>
              <a:rPr lang="en-US" altLang="zh-CN" sz="900" dirty="0">
                <a:solidFill>
                  <a:srgbClr val="000000"/>
                </a:solidFill>
                <a:latin typeface="Arial" panose="020B0604020202020204" pitchFamily="34" charset="0"/>
                <a:ea typeface="微软雅黑" panose="020B0503020204020204" pitchFamily="34" charset="-122"/>
              </a:rPr>
              <a:t>. “</a:t>
            </a:r>
            <a:r>
              <a:rPr lang="zh-CN" altLang="zh-CN" sz="900" dirty="0">
                <a:solidFill>
                  <a:srgbClr val="000000"/>
                </a:solidFill>
                <a:latin typeface="Arial" panose="020B0604020202020204" pitchFamily="34" charset="0"/>
                <a:ea typeface="微软雅黑" panose="020B0503020204020204" pitchFamily="34" charset="-122"/>
              </a:rPr>
              <a:t>艾沙康唑口服治疗恶行血液病合并侵袭性曲霉菌肺炎的疗效及安全性分析“，</a:t>
            </a:r>
            <a:r>
              <a:rPr lang="en-US" altLang="zh-CN" sz="900" dirty="0">
                <a:solidFill>
                  <a:srgbClr val="000000"/>
                </a:solidFill>
                <a:latin typeface="Arial" panose="020B0604020202020204" pitchFamily="34" charset="0"/>
                <a:ea typeface="微软雅黑" panose="020B0503020204020204" pitchFamily="34" charset="-122"/>
              </a:rPr>
              <a:t>2023</a:t>
            </a:r>
            <a:r>
              <a:rPr lang="zh-CN" altLang="zh-CN" sz="900" dirty="0">
                <a:solidFill>
                  <a:srgbClr val="000000"/>
                </a:solidFill>
                <a:latin typeface="Arial" panose="020B0604020202020204" pitchFamily="34" charset="0"/>
                <a:ea typeface="微软雅黑" panose="020B0503020204020204" pitchFamily="34" charset="-122"/>
              </a:rPr>
              <a:t>年全国血液病感染学术会议</a:t>
            </a:r>
          </a:p>
          <a:p>
            <a:pPr marL="342797" indent="-342797" defTabSz="914126">
              <a:buFont typeface="+mj-lt"/>
              <a:buAutoNum type="arabicPeriod"/>
            </a:pPr>
            <a:r>
              <a:rPr lang="en-US" altLang="zh-CN" sz="900" dirty="0">
                <a:solidFill>
                  <a:srgbClr val="000000"/>
                </a:solidFill>
                <a:latin typeface="Arial" panose="020B0604020202020204" pitchFamily="34" charset="0"/>
                <a:ea typeface="微软雅黑" panose="020B0503020204020204" pitchFamily="34" charset="-122"/>
              </a:rPr>
              <a:t>Schmitt-Hoffmann, Anne et al. “Isavuconazole absorption following oral administration in healthy subjects is comparable to intravenous dosing, and is not affected by food, or drugs that alter stomach </a:t>
            </a:r>
            <a:r>
              <a:rPr lang="en-US" altLang="zh-CN" sz="900" dirty="0" err="1">
                <a:solidFill>
                  <a:srgbClr val="000000"/>
                </a:solidFill>
                <a:latin typeface="Arial" panose="020B0604020202020204" pitchFamily="34" charset="0"/>
                <a:ea typeface="微软雅黑" panose="020B0503020204020204" pitchFamily="34" charset="-122"/>
              </a:rPr>
              <a:t>pH.</a:t>
            </a:r>
            <a:r>
              <a:rPr lang="en-US" altLang="zh-CN" sz="900" dirty="0">
                <a:solidFill>
                  <a:srgbClr val="000000"/>
                </a:solidFill>
                <a:latin typeface="Arial" panose="020B0604020202020204" pitchFamily="34" charset="0"/>
                <a:ea typeface="微软雅黑" panose="020B0503020204020204" pitchFamily="34" charset="-122"/>
              </a:rPr>
              <a:t>” International journal of clinical pharmacology and therapeutics vol. 54,8 (2016): 572-80</a:t>
            </a:r>
          </a:p>
          <a:p>
            <a:pPr marL="342797" indent="-342797" defTabSz="914126">
              <a:buFont typeface="+mj-lt"/>
              <a:buAutoNum type="arabicPeriod"/>
            </a:pPr>
            <a:r>
              <a:rPr lang="en-US" altLang="zh-CN" sz="900" dirty="0" err="1">
                <a:solidFill>
                  <a:srgbClr val="000000"/>
                </a:solidFill>
                <a:latin typeface="Arial" panose="020B0604020202020204" pitchFamily="34" charset="0"/>
                <a:ea typeface="微软雅黑" panose="020B0503020204020204" pitchFamily="34" charset="-122"/>
              </a:rPr>
              <a:t>Hoenigl</a:t>
            </a:r>
            <a:r>
              <a:rPr lang="en-US" altLang="zh-CN" sz="900" dirty="0">
                <a:solidFill>
                  <a:srgbClr val="000000"/>
                </a:solidFill>
                <a:latin typeface="Arial" panose="020B0604020202020204" pitchFamily="34" charset="0"/>
                <a:ea typeface="微软雅黑" panose="020B0503020204020204" pitchFamily="34" charset="-122"/>
              </a:rPr>
              <a:t> M et al. Nat </a:t>
            </a:r>
            <a:r>
              <a:rPr lang="en-US" altLang="zh-CN" sz="900" dirty="0" err="1">
                <a:solidFill>
                  <a:srgbClr val="000000"/>
                </a:solidFill>
                <a:latin typeface="Arial" panose="020B0604020202020204" pitchFamily="34" charset="0"/>
                <a:ea typeface="微软雅黑" panose="020B0503020204020204" pitchFamily="34" charset="-122"/>
              </a:rPr>
              <a:t>Microbiol</a:t>
            </a:r>
            <a:r>
              <a:rPr lang="en-US" altLang="zh-CN" sz="900" dirty="0">
                <a:solidFill>
                  <a:srgbClr val="000000"/>
                </a:solidFill>
                <a:latin typeface="Arial" panose="020B0604020202020204" pitchFamily="34" charset="0"/>
                <a:ea typeface="微软雅黑" panose="020B0503020204020204" pitchFamily="34" charset="-122"/>
              </a:rPr>
              <a:t> . 2022 Aug;7(8):1127-1140.</a:t>
            </a:r>
          </a:p>
          <a:p>
            <a:pPr marL="342797" indent="-342797" defTabSz="914126">
              <a:buFont typeface="+mj-lt"/>
              <a:buAutoNum type="arabicPeriod"/>
            </a:pPr>
            <a:r>
              <a:rPr lang="fr-FR" altLang="zh-CN" sz="900" dirty="0">
                <a:solidFill>
                  <a:srgbClr val="000000"/>
                </a:solidFill>
                <a:latin typeface="Arial" panose="020B0604020202020204" pitchFamily="34" charset="0"/>
                <a:ea typeface="微软雅黑" panose="020B0503020204020204" pitchFamily="34" charset="-122"/>
              </a:rPr>
              <a:t>White PL et al. Clin Infect Dis. 2020 </a:t>
            </a:r>
            <a:r>
              <a:rPr lang="fr-FR" altLang="zh-CN" sz="900" dirty="0" err="1">
                <a:solidFill>
                  <a:srgbClr val="000000"/>
                </a:solidFill>
                <a:latin typeface="Arial" panose="020B0604020202020204" pitchFamily="34" charset="0"/>
                <a:ea typeface="微软雅黑" panose="020B0503020204020204" pitchFamily="34" charset="-122"/>
              </a:rPr>
              <a:t>Aug</a:t>
            </a:r>
            <a:r>
              <a:rPr lang="fr-FR" altLang="zh-CN" sz="900" dirty="0">
                <a:solidFill>
                  <a:srgbClr val="000000"/>
                </a:solidFill>
                <a:latin typeface="Arial" panose="020B0604020202020204" pitchFamily="34" charset="0"/>
                <a:ea typeface="微软雅黑" panose="020B0503020204020204" pitchFamily="34" charset="-122"/>
              </a:rPr>
              <a:t> 29;ciaa1298</a:t>
            </a:r>
            <a:r>
              <a:rPr lang="en-US" altLang="zh-CN" sz="900" dirty="0">
                <a:solidFill>
                  <a:srgbClr val="000000"/>
                </a:solidFill>
                <a:latin typeface="Arial" panose="020B0604020202020204" pitchFamily="34" charset="0"/>
                <a:ea typeface="微软雅黑" panose="020B0503020204020204" pitchFamily="34" charset="-122"/>
              </a:rPr>
              <a:t>.</a:t>
            </a:r>
            <a:r>
              <a:rPr lang="fr-FR" altLang="zh-CN" sz="900" dirty="0">
                <a:solidFill>
                  <a:srgbClr val="000000"/>
                </a:solidFill>
                <a:latin typeface="Arial" panose="020B0604020202020204" pitchFamily="34" charset="0"/>
                <a:ea typeface="微软雅黑" panose="020B0503020204020204" pitchFamily="34" charset="-122"/>
              </a:rPr>
              <a:t> 2. </a:t>
            </a:r>
            <a:r>
              <a:rPr lang="fr-FR" altLang="zh-CN" sz="900" dirty="0" err="1">
                <a:solidFill>
                  <a:srgbClr val="000000"/>
                </a:solidFill>
                <a:latin typeface="Arial" panose="020B0604020202020204" pitchFamily="34" charset="0"/>
                <a:ea typeface="微软雅黑" panose="020B0503020204020204" pitchFamily="34" charset="-122"/>
              </a:rPr>
              <a:t>Shishido</a:t>
            </a:r>
            <a:r>
              <a:rPr lang="fr-FR" altLang="zh-CN" sz="900" dirty="0">
                <a:solidFill>
                  <a:srgbClr val="000000"/>
                </a:solidFill>
                <a:latin typeface="Arial" panose="020B0604020202020204" pitchFamily="34" charset="0"/>
                <a:ea typeface="微软雅黑" panose="020B0503020204020204" pitchFamily="34" charset="-122"/>
              </a:rPr>
              <a:t> AA et al. </a:t>
            </a:r>
            <a:r>
              <a:rPr lang="fr-FR" altLang="zh-CN" sz="900" dirty="0" err="1">
                <a:solidFill>
                  <a:srgbClr val="000000"/>
                </a:solidFill>
                <a:latin typeface="Arial" panose="020B0604020202020204" pitchFamily="34" charset="0"/>
                <a:ea typeface="微软雅黑" panose="020B0503020204020204" pitchFamily="34" charset="-122"/>
              </a:rPr>
              <a:t>Current</a:t>
            </a:r>
            <a:r>
              <a:rPr lang="fr-FR" altLang="zh-CN" sz="900" dirty="0">
                <a:solidFill>
                  <a:srgbClr val="000000"/>
                </a:solidFill>
                <a:latin typeface="Arial" panose="020B0604020202020204" pitchFamily="34" charset="0"/>
                <a:ea typeface="微软雅黑" panose="020B0503020204020204" pitchFamily="34" charset="-122"/>
              </a:rPr>
              <a:t> </a:t>
            </a:r>
            <a:r>
              <a:rPr lang="fr-FR" altLang="zh-CN" sz="900" dirty="0" err="1">
                <a:solidFill>
                  <a:srgbClr val="000000"/>
                </a:solidFill>
                <a:latin typeface="Arial" panose="020B0604020202020204" pitchFamily="34" charset="0"/>
                <a:ea typeface="微软雅黑" panose="020B0503020204020204" pitchFamily="34" charset="-122"/>
              </a:rPr>
              <a:t>Fungal</a:t>
            </a:r>
            <a:r>
              <a:rPr lang="fr-FR" altLang="zh-CN" sz="900" dirty="0">
                <a:solidFill>
                  <a:srgbClr val="000000"/>
                </a:solidFill>
                <a:latin typeface="Arial" panose="020B0604020202020204" pitchFamily="34" charset="0"/>
                <a:ea typeface="微软雅黑" panose="020B0503020204020204" pitchFamily="34" charset="-122"/>
              </a:rPr>
              <a:t> Infection Reports. 2022;1687–97</a:t>
            </a:r>
            <a:endParaRPr lang="zh-CN" altLang="zh-CN" sz="900" dirty="0">
              <a:solidFill>
                <a:srgbClr val="000000"/>
              </a:solidFill>
              <a:latin typeface="Arial" panose="020B0604020202020204" pitchFamily="34" charset="0"/>
              <a:ea typeface="微软雅黑" panose="020B0503020204020204" pitchFamily="34" charset="-122"/>
            </a:endParaRPr>
          </a:p>
          <a:p>
            <a:pPr marL="342797" indent="-342797" defTabSz="914126">
              <a:buFont typeface="+mj-lt"/>
              <a:buAutoNum type="arabicPeriod"/>
            </a:pPr>
            <a:endParaRPr lang="zh-CN" altLang="zh-CN" sz="900" dirty="0">
              <a:solidFill>
                <a:srgbClr val="000000"/>
              </a:solidFill>
              <a:latin typeface="Arial" panose="020B0604020202020204" pitchFamily="34" charset="0"/>
              <a:ea typeface="微软雅黑" panose="020B0503020204020204" pitchFamily="34" charset="-122"/>
            </a:endParaRPr>
          </a:p>
          <a:p>
            <a:pPr marL="342797" indent="-342797" defTabSz="914126">
              <a:buFont typeface="+mj-lt"/>
              <a:buAutoNum type="arabicPeriod"/>
            </a:pPr>
            <a:endParaRPr lang="zh-CN" altLang="zh-CN" sz="900" dirty="0">
              <a:solidFill>
                <a:srgbClr val="000000"/>
              </a:solidFill>
              <a:latin typeface="Arial" panose="020B0604020202020204" pitchFamily="34" charset="0"/>
              <a:ea typeface="微软雅黑" panose="020B0503020204020204" pitchFamily="34" charset="-122"/>
            </a:endParaRPr>
          </a:p>
          <a:p>
            <a:pPr marL="342797" indent="-342797" defTabSz="914126">
              <a:buFont typeface="+mj-lt"/>
              <a:buAutoNum type="arabicPeriod"/>
            </a:pPr>
            <a:endParaRPr lang="fr-FR" altLang="zh-CN" sz="900" dirty="0">
              <a:solidFill>
                <a:srgbClr val="000000"/>
              </a:solidFill>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2658982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1F550D4A-B18C-4553-821D-CE5B83651676}"/>
              </a:ext>
            </a:extLst>
          </p:cNvPr>
          <p:cNvGraphicFramePr>
            <a:graphicFrameLocks noChangeAspect="1"/>
          </p:cNvGraphicFramePr>
          <p:nvPr>
            <p:custDataLst>
              <p:tags r:id="rId1"/>
            </p:custDataLst>
            <p:extLst>
              <p:ext uri="{D42A27DB-BD31-4B8C-83A1-F6EECF244321}">
                <p14:modId xmlns:p14="http://schemas.microsoft.com/office/powerpoint/2010/main" val="3803795373"/>
              </p:ext>
            </p:extLst>
          </p:nvPr>
        </p:nvGraphicFramePr>
        <p:xfrm>
          <a:off x="3174" y="2480"/>
          <a:ext cx="1588" cy="1588"/>
        </p:xfrm>
        <a:graphic>
          <a:graphicData uri="http://schemas.openxmlformats.org/presentationml/2006/ole">
            <mc:AlternateContent xmlns:mc="http://schemas.openxmlformats.org/markup-compatibility/2006">
              <mc:Choice xmlns:v="urn:schemas-microsoft-com:vml" Requires="v">
                <p:oleObj name="think-cell 幻灯片" r:id="rId3" imgW="415" imgH="416" progId="TCLayout.ActiveDocument.1">
                  <p:embed/>
                </p:oleObj>
              </mc:Choice>
              <mc:Fallback>
                <p:oleObj name="think-cell 幻灯片" r:id="rId3" imgW="415" imgH="416" progId="TCLayout.ActiveDocument.1">
                  <p:embed/>
                  <p:pic>
                    <p:nvPicPr>
                      <p:cNvPr id="3" name="对象 2" hidden="1">
                        <a:extLst>
                          <a:ext uri="{FF2B5EF4-FFF2-40B4-BE49-F238E27FC236}">
                            <a16:creationId xmlns:a16="http://schemas.microsoft.com/office/drawing/2014/main" id="{1F550D4A-B18C-4553-821D-CE5B83651676}"/>
                          </a:ext>
                        </a:extLst>
                      </p:cNvPr>
                      <p:cNvPicPr/>
                      <p:nvPr/>
                    </p:nvPicPr>
                    <p:blipFill>
                      <a:blip r:embed="rId4"/>
                      <a:stretch>
                        <a:fillRect/>
                      </a:stretch>
                    </p:blipFill>
                    <p:spPr>
                      <a:xfrm>
                        <a:off x="3174" y="2480"/>
                        <a:ext cx="1588" cy="1588"/>
                      </a:xfrm>
                      <a:prstGeom prst="rect">
                        <a:avLst/>
                      </a:prstGeom>
                    </p:spPr>
                  </p:pic>
                </p:oleObj>
              </mc:Fallback>
            </mc:AlternateContent>
          </a:graphicData>
        </a:graphic>
      </p:graphicFrame>
      <p:sp>
        <p:nvSpPr>
          <p:cNvPr id="5" name="标题 4">
            <a:extLst>
              <a:ext uri="{FF2B5EF4-FFF2-40B4-BE49-F238E27FC236}">
                <a16:creationId xmlns:a16="http://schemas.microsoft.com/office/drawing/2014/main" id="{61BBAB6D-3331-4E8F-8A24-45B62E2C6A9C}"/>
              </a:ext>
            </a:extLst>
          </p:cNvPr>
          <p:cNvSpPr>
            <a:spLocks noGrp="1"/>
          </p:cNvSpPr>
          <p:nvPr>
            <p:ph type="title"/>
          </p:nvPr>
        </p:nvSpPr>
        <p:spPr/>
        <p:txBody>
          <a:bodyPr vert="horz"/>
          <a:lstStyle/>
          <a:p>
            <a:r>
              <a:rPr lang="zh-CN" altLang="en-US" sz="2799" dirty="0">
                <a:latin typeface="微软雅黑" panose="020B0503020204020204" pitchFamily="34" charset="-122"/>
                <a:ea typeface="微软雅黑" panose="020B0503020204020204" pitchFamily="34" charset="-122"/>
              </a:rPr>
              <a:t>目录</a:t>
            </a:r>
          </a:p>
        </p:txBody>
      </p:sp>
      <p:sp>
        <p:nvSpPr>
          <p:cNvPr id="11" name="文本框 10">
            <a:extLst>
              <a:ext uri="{FF2B5EF4-FFF2-40B4-BE49-F238E27FC236}">
                <a16:creationId xmlns:a16="http://schemas.microsoft.com/office/drawing/2014/main" id="{7366781F-AE36-48EE-AEA2-E0883BE851B9}"/>
              </a:ext>
            </a:extLst>
          </p:cNvPr>
          <p:cNvSpPr txBox="1"/>
          <p:nvPr/>
        </p:nvSpPr>
        <p:spPr bwMode="gray">
          <a:xfrm>
            <a:off x="2913137" y="426021"/>
            <a:ext cx="6360162" cy="1077218"/>
          </a:xfrm>
          <a:prstGeom prst="rect">
            <a:avLst/>
          </a:prstGeom>
          <a:noFill/>
        </p:spPr>
        <p:txBody>
          <a:bodyPr wrap="square">
            <a:spAutoFit/>
          </a:bodyPr>
          <a:lstStyle/>
          <a:p>
            <a:pPr algn="ctr" defTabSz="913852">
              <a:defRPr/>
            </a:pPr>
            <a:r>
              <a:rPr lang="zh-CN" altLang="en-US" sz="3600" b="1" dirty="0">
                <a:solidFill>
                  <a:srgbClr val="0047BB"/>
                </a:solidFill>
                <a:latin typeface="微软雅黑" panose="020B0503020204020204" pitchFamily="34" charset="-122"/>
                <a:ea typeface="微软雅黑" panose="020B0503020204020204" pitchFamily="34" charset="-122"/>
              </a:rPr>
              <a:t>硫酸艾沙康唑胶囊（康新博</a:t>
            </a:r>
            <a:r>
              <a:rPr lang="en-US" altLang="zh-CN" sz="3600" b="1" baseline="30000" dirty="0">
                <a:solidFill>
                  <a:srgbClr val="0047BB"/>
                </a:solidFill>
                <a:latin typeface="微软雅黑" panose="020B0503020204020204" pitchFamily="34" charset="-122"/>
                <a:ea typeface="微软雅黑" panose="020B0503020204020204" pitchFamily="34" charset="-122"/>
              </a:rPr>
              <a:t>®</a:t>
            </a:r>
            <a:r>
              <a:rPr lang="en-US" altLang="zh-CN" sz="3600" b="1" dirty="0">
                <a:solidFill>
                  <a:srgbClr val="0047BB"/>
                </a:solidFill>
                <a:latin typeface="微软雅黑" panose="020B0503020204020204" pitchFamily="34" charset="-122"/>
                <a:ea typeface="微软雅黑" panose="020B0503020204020204" pitchFamily="34" charset="-122"/>
              </a:rPr>
              <a:t> </a:t>
            </a:r>
            <a:r>
              <a:rPr lang="zh-CN" altLang="en-US" sz="3600" b="1" dirty="0">
                <a:solidFill>
                  <a:srgbClr val="0047BB"/>
                </a:solidFill>
                <a:latin typeface="微软雅黑" panose="020B0503020204020204" pitchFamily="34" charset="-122"/>
                <a:ea typeface="微软雅黑" panose="020B0503020204020204" pitchFamily="34" charset="-122"/>
              </a:rPr>
              <a:t>）</a:t>
            </a:r>
            <a:endParaRPr lang="en-US" altLang="zh-CN" sz="3600" b="1" dirty="0">
              <a:solidFill>
                <a:srgbClr val="0047BB"/>
              </a:solidFill>
              <a:latin typeface="微软雅黑" panose="020B0503020204020204" pitchFamily="34" charset="-122"/>
              <a:ea typeface="微软雅黑" panose="020B0503020204020204" pitchFamily="34" charset="-122"/>
            </a:endParaRPr>
          </a:p>
          <a:p>
            <a:pPr algn="ctr" defTabSz="913852">
              <a:defRPr/>
            </a:pPr>
            <a:r>
              <a:rPr lang="zh-CN" altLang="en-US" sz="2800" b="1" dirty="0">
                <a:solidFill>
                  <a:srgbClr val="C00000"/>
                </a:solidFill>
                <a:latin typeface="微软雅黑" panose="020B0503020204020204" pitchFamily="34" charset="-122"/>
                <a:ea typeface="微软雅黑" panose="020B0503020204020204" pitchFamily="34" charset="-122"/>
              </a:rPr>
              <a:t>填补侵袭性毛霉病患者口服药空白</a:t>
            </a:r>
          </a:p>
        </p:txBody>
      </p:sp>
      <p:grpSp>
        <p:nvGrpSpPr>
          <p:cNvPr id="21" name="组合 20">
            <a:extLst>
              <a:ext uri="{FF2B5EF4-FFF2-40B4-BE49-F238E27FC236}">
                <a16:creationId xmlns:a16="http://schemas.microsoft.com/office/drawing/2014/main" id="{4345C7A4-DE08-C73E-1238-7DC2BB169BED}"/>
              </a:ext>
            </a:extLst>
          </p:cNvPr>
          <p:cNvGrpSpPr/>
          <p:nvPr/>
        </p:nvGrpSpPr>
        <p:grpSpPr>
          <a:xfrm>
            <a:off x="3726712" y="2126578"/>
            <a:ext cx="5092995" cy="468000"/>
            <a:chOff x="2036135" y="1738423"/>
            <a:chExt cx="5092995" cy="468000"/>
          </a:xfrm>
        </p:grpSpPr>
        <p:sp>
          <p:nvSpPr>
            <p:cNvPr id="22" name="椭圆 21">
              <a:extLst>
                <a:ext uri="{FF2B5EF4-FFF2-40B4-BE49-F238E27FC236}">
                  <a16:creationId xmlns:a16="http://schemas.microsoft.com/office/drawing/2014/main" id="{F7F2FB29-4A57-B5B8-206E-BB9B59C5E977}"/>
                </a:ext>
              </a:extLst>
            </p:cNvPr>
            <p:cNvSpPr/>
            <p:nvPr/>
          </p:nvSpPr>
          <p:spPr bwMode="gray">
            <a:xfrm>
              <a:off x="2036135" y="1738423"/>
              <a:ext cx="468000" cy="468000"/>
            </a:xfrm>
            <a:prstGeom prst="ellipse">
              <a:avLst/>
            </a:prstGeom>
            <a:solidFill>
              <a:schemeClr val="tx1">
                <a:lumMod val="50000"/>
                <a:lumOff val="5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altLang="zh-CN" b="1" dirty="0">
                  <a:solidFill>
                    <a:schemeClr val="bg1"/>
                  </a:solidFill>
                  <a:latin typeface="+mj-lt"/>
                </a:rPr>
                <a:t>1</a:t>
              </a:r>
              <a:endParaRPr lang="zh-CN" altLang="en-US" b="1" dirty="0">
                <a:solidFill>
                  <a:schemeClr val="bg1"/>
                </a:solidFill>
                <a:latin typeface="+mj-lt"/>
              </a:endParaRPr>
            </a:p>
          </p:txBody>
        </p:sp>
        <p:sp>
          <p:nvSpPr>
            <p:cNvPr id="23" name="矩形: 圆角 22">
              <a:extLst>
                <a:ext uri="{FF2B5EF4-FFF2-40B4-BE49-F238E27FC236}">
                  <a16:creationId xmlns:a16="http://schemas.microsoft.com/office/drawing/2014/main" id="{BDDD87DE-28DF-3441-FD8A-B66B578E1267}"/>
                </a:ext>
              </a:extLst>
            </p:cNvPr>
            <p:cNvSpPr/>
            <p:nvPr/>
          </p:nvSpPr>
          <p:spPr bwMode="gray">
            <a:xfrm>
              <a:off x="2817628" y="1738423"/>
              <a:ext cx="4311502" cy="468000"/>
            </a:xfrm>
            <a:prstGeom prst="round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fontAlgn="base">
                <a:lnSpc>
                  <a:spcPct val="90000"/>
                </a:lnSpc>
                <a:spcAft>
                  <a:spcPct val="0"/>
                </a:spcAft>
                <a:buClr>
                  <a:schemeClr val="accent2"/>
                </a:buClr>
                <a:buSzPct val="90000"/>
              </a:pPr>
              <a:r>
                <a:rPr lang="zh-CN" altLang="en-US" b="1" dirty="0">
                  <a:latin typeface="微软雅黑" panose="020B0503020204020204" pitchFamily="34" charset="-122"/>
                  <a:ea typeface="微软雅黑" panose="020B0503020204020204" pitchFamily="34" charset="-122"/>
                </a:rPr>
                <a:t>药品基本信息</a:t>
              </a:r>
            </a:p>
          </p:txBody>
        </p:sp>
      </p:grpSp>
      <p:grpSp>
        <p:nvGrpSpPr>
          <p:cNvPr id="24" name="组合 23">
            <a:extLst>
              <a:ext uri="{FF2B5EF4-FFF2-40B4-BE49-F238E27FC236}">
                <a16:creationId xmlns:a16="http://schemas.microsoft.com/office/drawing/2014/main" id="{45959FA3-4211-565D-BB9F-F95CBDE0304C}"/>
              </a:ext>
            </a:extLst>
          </p:cNvPr>
          <p:cNvGrpSpPr/>
          <p:nvPr/>
        </p:nvGrpSpPr>
        <p:grpSpPr>
          <a:xfrm>
            <a:off x="3726712" y="2879718"/>
            <a:ext cx="5092995" cy="468000"/>
            <a:chOff x="2036135" y="1738423"/>
            <a:chExt cx="5092995" cy="468000"/>
          </a:xfrm>
        </p:grpSpPr>
        <p:sp>
          <p:nvSpPr>
            <p:cNvPr id="25" name="椭圆 24">
              <a:extLst>
                <a:ext uri="{FF2B5EF4-FFF2-40B4-BE49-F238E27FC236}">
                  <a16:creationId xmlns:a16="http://schemas.microsoft.com/office/drawing/2014/main" id="{68591647-C67C-2360-9020-0AAD190B90CF}"/>
                </a:ext>
              </a:extLst>
            </p:cNvPr>
            <p:cNvSpPr/>
            <p:nvPr/>
          </p:nvSpPr>
          <p:spPr bwMode="gray">
            <a:xfrm>
              <a:off x="2036135" y="1738423"/>
              <a:ext cx="468000" cy="468000"/>
            </a:xfrm>
            <a:prstGeom prst="ellipse">
              <a:avLst/>
            </a:prstGeom>
            <a:solidFill>
              <a:schemeClr val="tx1">
                <a:lumMod val="50000"/>
                <a:lumOff val="5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altLang="zh-CN" b="1" dirty="0">
                  <a:solidFill>
                    <a:schemeClr val="bg1"/>
                  </a:solidFill>
                  <a:latin typeface="+mj-lt"/>
                </a:rPr>
                <a:t>2</a:t>
              </a:r>
              <a:endParaRPr lang="zh-CN" altLang="en-US" b="1" dirty="0">
                <a:solidFill>
                  <a:schemeClr val="bg1"/>
                </a:solidFill>
                <a:latin typeface="+mj-lt"/>
              </a:endParaRPr>
            </a:p>
          </p:txBody>
        </p:sp>
        <p:sp>
          <p:nvSpPr>
            <p:cNvPr id="26" name="矩形: 圆角 25">
              <a:extLst>
                <a:ext uri="{FF2B5EF4-FFF2-40B4-BE49-F238E27FC236}">
                  <a16:creationId xmlns:a16="http://schemas.microsoft.com/office/drawing/2014/main" id="{9F0B424D-A095-5024-9131-93E55C3BEFE4}"/>
                </a:ext>
              </a:extLst>
            </p:cNvPr>
            <p:cNvSpPr/>
            <p:nvPr/>
          </p:nvSpPr>
          <p:spPr bwMode="gray">
            <a:xfrm>
              <a:off x="2817628" y="1738423"/>
              <a:ext cx="4311502" cy="468000"/>
            </a:xfrm>
            <a:prstGeom prst="round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fontAlgn="base">
                <a:lnSpc>
                  <a:spcPct val="90000"/>
                </a:lnSpc>
                <a:spcAft>
                  <a:spcPct val="0"/>
                </a:spcAft>
                <a:buClr>
                  <a:schemeClr val="accent2"/>
                </a:buClr>
                <a:buSzPct val="90000"/>
              </a:pPr>
              <a:r>
                <a:rPr lang="zh-CN" altLang="en-US" b="1" dirty="0">
                  <a:latin typeface="微软雅黑" panose="020B0503020204020204" pitchFamily="34" charset="-122"/>
                  <a:ea typeface="微软雅黑" panose="020B0503020204020204" pitchFamily="34" charset="-122"/>
                </a:rPr>
                <a:t>安全性</a:t>
              </a:r>
            </a:p>
          </p:txBody>
        </p:sp>
      </p:grpSp>
      <p:grpSp>
        <p:nvGrpSpPr>
          <p:cNvPr id="27" name="组合 26">
            <a:extLst>
              <a:ext uri="{FF2B5EF4-FFF2-40B4-BE49-F238E27FC236}">
                <a16:creationId xmlns:a16="http://schemas.microsoft.com/office/drawing/2014/main" id="{5AA3D434-DD44-D192-92F0-936953936B26}"/>
              </a:ext>
            </a:extLst>
          </p:cNvPr>
          <p:cNvGrpSpPr/>
          <p:nvPr/>
        </p:nvGrpSpPr>
        <p:grpSpPr>
          <a:xfrm>
            <a:off x="3726712" y="3632858"/>
            <a:ext cx="5092995" cy="468000"/>
            <a:chOff x="2036135" y="1738423"/>
            <a:chExt cx="5092995" cy="468000"/>
          </a:xfrm>
        </p:grpSpPr>
        <p:sp>
          <p:nvSpPr>
            <p:cNvPr id="28" name="椭圆 27">
              <a:extLst>
                <a:ext uri="{FF2B5EF4-FFF2-40B4-BE49-F238E27FC236}">
                  <a16:creationId xmlns:a16="http://schemas.microsoft.com/office/drawing/2014/main" id="{A8C6A821-AAAF-4D66-456A-AEE0B640BA39}"/>
                </a:ext>
              </a:extLst>
            </p:cNvPr>
            <p:cNvSpPr/>
            <p:nvPr/>
          </p:nvSpPr>
          <p:spPr bwMode="gray">
            <a:xfrm>
              <a:off x="2036135" y="1738423"/>
              <a:ext cx="468000" cy="468000"/>
            </a:xfrm>
            <a:prstGeom prst="ellipse">
              <a:avLst/>
            </a:prstGeom>
            <a:solidFill>
              <a:schemeClr val="tx1">
                <a:lumMod val="50000"/>
                <a:lumOff val="5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altLang="zh-CN" b="1" dirty="0">
                  <a:solidFill>
                    <a:schemeClr val="bg1"/>
                  </a:solidFill>
                  <a:latin typeface="+mj-lt"/>
                </a:rPr>
                <a:t>3</a:t>
              </a:r>
              <a:endParaRPr lang="zh-CN" altLang="en-US" b="1" dirty="0">
                <a:solidFill>
                  <a:schemeClr val="bg1"/>
                </a:solidFill>
                <a:latin typeface="+mj-lt"/>
              </a:endParaRPr>
            </a:p>
          </p:txBody>
        </p:sp>
        <p:sp>
          <p:nvSpPr>
            <p:cNvPr id="29" name="矩形: 圆角 28">
              <a:extLst>
                <a:ext uri="{FF2B5EF4-FFF2-40B4-BE49-F238E27FC236}">
                  <a16:creationId xmlns:a16="http://schemas.microsoft.com/office/drawing/2014/main" id="{ABB4F3A1-F7CD-5B17-BB32-58C68FF93EBF}"/>
                </a:ext>
              </a:extLst>
            </p:cNvPr>
            <p:cNvSpPr/>
            <p:nvPr/>
          </p:nvSpPr>
          <p:spPr bwMode="gray">
            <a:xfrm>
              <a:off x="2817628" y="1738423"/>
              <a:ext cx="4311502" cy="468000"/>
            </a:xfrm>
            <a:prstGeom prst="round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fontAlgn="base">
                <a:lnSpc>
                  <a:spcPct val="90000"/>
                </a:lnSpc>
                <a:spcAft>
                  <a:spcPct val="0"/>
                </a:spcAft>
                <a:buClr>
                  <a:schemeClr val="accent2"/>
                </a:buClr>
                <a:buSzPct val="90000"/>
              </a:pPr>
              <a:r>
                <a:rPr lang="zh-CN" altLang="en-US" b="1" dirty="0">
                  <a:latin typeface="微软雅黑" panose="020B0503020204020204" pitchFamily="34" charset="-122"/>
                  <a:ea typeface="微软雅黑" panose="020B0503020204020204" pitchFamily="34" charset="-122"/>
                </a:rPr>
                <a:t>有效性</a:t>
              </a:r>
            </a:p>
          </p:txBody>
        </p:sp>
      </p:grpSp>
      <p:grpSp>
        <p:nvGrpSpPr>
          <p:cNvPr id="30" name="组合 29">
            <a:extLst>
              <a:ext uri="{FF2B5EF4-FFF2-40B4-BE49-F238E27FC236}">
                <a16:creationId xmlns:a16="http://schemas.microsoft.com/office/drawing/2014/main" id="{D6A15B67-540A-1DCA-B71B-571F95EFB5AE}"/>
              </a:ext>
            </a:extLst>
          </p:cNvPr>
          <p:cNvGrpSpPr/>
          <p:nvPr/>
        </p:nvGrpSpPr>
        <p:grpSpPr>
          <a:xfrm>
            <a:off x="3726712" y="4382287"/>
            <a:ext cx="5092995" cy="468000"/>
            <a:chOff x="2036135" y="1738423"/>
            <a:chExt cx="5092995" cy="468000"/>
          </a:xfrm>
        </p:grpSpPr>
        <p:sp>
          <p:nvSpPr>
            <p:cNvPr id="31" name="椭圆 30">
              <a:extLst>
                <a:ext uri="{FF2B5EF4-FFF2-40B4-BE49-F238E27FC236}">
                  <a16:creationId xmlns:a16="http://schemas.microsoft.com/office/drawing/2014/main" id="{A926D5DD-26B3-1AE5-4C55-9E6EDF53062C}"/>
                </a:ext>
              </a:extLst>
            </p:cNvPr>
            <p:cNvSpPr/>
            <p:nvPr/>
          </p:nvSpPr>
          <p:spPr bwMode="gray">
            <a:xfrm>
              <a:off x="2036135" y="1738423"/>
              <a:ext cx="468000" cy="468000"/>
            </a:xfrm>
            <a:prstGeom prst="ellipse">
              <a:avLst/>
            </a:prstGeom>
            <a:solidFill>
              <a:schemeClr val="tx1">
                <a:lumMod val="50000"/>
                <a:lumOff val="5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altLang="zh-CN" b="1" dirty="0">
                  <a:solidFill>
                    <a:schemeClr val="bg1"/>
                  </a:solidFill>
                  <a:latin typeface="+mj-lt"/>
                </a:rPr>
                <a:t>4</a:t>
              </a:r>
              <a:endParaRPr lang="zh-CN" altLang="en-US" b="1" dirty="0">
                <a:solidFill>
                  <a:schemeClr val="bg1"/>
                </a:solidFill>
                <a:latin typeface="+mj-lt"/>
              </a:endParaRPr>
            </a:p>
          </p:txBody>
        </p:sp>
        <p:sp>
          <p:nvSpPr>
            <p:cNvPr id="32" name="矩形: 圆角 31">
              <a:extLst>
                <a:ext uri="{FF2B5EF4-FFF2-40B4-BE49-F238E27FC236}">
                  <a16:creationId xmlns:a16="http://schemas.microsoft.com/office/drawing/2014/main" id="{F3A620A6-1CA5-46DC-63E4-6FFF3CE14311}"/>
                </a:ext>
              </a:extLst>
            </p:cNvPr>
            <p:cNvSpPr/>
            <p:nvPr/>
          </p:nvSpPr>
          <p:spPr bwMode="gray">
            <a:xfrm>
              <a:off x="2817628" y="1738423"/>
              <a:ext cx="4311502" cy="468000"/>
            </a:xfrm>
            <a:prstGeom prst="round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fontAlgn="base">
                <a:lnSpc>
                  <a:spcPct val="90000"/>
                </a:lnSpc>
                <a:spcAft>
                  <a:spcPct val="0"/>
                </a:spcAft>
                <a:buClr>
                  <a:schemeClr val="accent2"/>
                </a:buClr>
                <a:buSzPct val="90000"/>
              </a:pPr>
              <a:r>
                <a:rPr lang="zh-CN" altLang="en-US" b="1" dirty="0">
                  <a:latin typeface="微软雅黑" panose="020B0503020204020204" pitchFamily="34" charset="-122"/>
                  <a:ea typeface="微软雅黑" panose="020B0503020204020204" pitchFamily="34" charset="-122"/>
                </a:rPr>
                <a:t>创新性</a:t>
              </a:r>
            </a:p>
          </p:txBody>
        </p:sp>
      </p:grpSp>
      <p:grpSp>
        <p:nvGrpSpPr>
          <p:cNvPr id="33" name="组合 32">
            <a:extLst>
              <a:ext uri="{FF2B5EF4-FFF2-40B4-BE49-F238E27FC236}">
                <a16:creationId xmlns:a16="http://schemas.microsoft.com/office/drawing/2014/main" id="{D33E285F-82C9-7CAF-2F6B-620BA369EABF}"/>
              </a:ext>
            </a:extLst>
          </p:cNvPr>
          <p:cNvGrpSpPr/>
          <p:nvPr/>
        </p:nvGrpSpPr>
        <p:grpSpPr>
          <a:xfrm>
            <a:off x="3726712" y="5131716"/>
            <a:ext cx="5092995" cy="468000"/>
            <a:chOff x="2036135" y="1738423"/>
            <a:chExt cx="5092995" cy="468000"/>
          </a:xfrm>
        </p:grpSpPr>
        <p:sp>
          <p:nvSpPr>
            <p:cNvPr id="34" name="椭圆 33">
              <a:extLst>
                <a:ext uri="{FF2B5EF4-FFF2-40B4-BE49-F238E27FC236}">
                  <a16:creationId xmlns:a16="http://schemas.microsoft.com/office/drawing/2014/main" id="{64CF04A8-9D95-27E6-1976-D0ABDC63F8D5}"/>
                </a:ext>
              </a:extLst>
            </p:cNvPr>
            <p:cNvSpPr/>
            <p:nvPr/>
          </p:nvSpPr>
          <p:spPr bwMode="gray">
            <a:xfrm>
              <a:off x="2036135" y="1738423"/>
              <a:ext cx="468000" cy="468000"/>
            </a:xfrm>
            <a:prstGeom prst="ellipse">
              <a:avLst/>
            </a:prstGeom>
            <a:solidFill>
              <a:schemeClr val="tx1">
                <a:lumMod val="50000"/>
                <a:lumOff val="5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altLang="zh-CN" b="1" dirty="0">
                  <a:solidFill>
                    <a:schemeClr val="bg1"/>
                  </a:solidFill>
                  <a:latin typeface="+mj-lt"/>
                </a:rPr>
                <a:t>5</a:t>
              </a:r>
              <a:endParaRPr lang="zh-CN" altLang="en-US" b="1" dirty="0">
                <a:solidFill>
                  <a:schemeClr val="bg1"/>
                </a:solidFill>
                <a:latin typeface="+mj-lt"/>
              </a:endParaRPr>
            </a:p>
          </p:txBody>
        </p:sp>
        <p:sp>
          <p:nvSpPr>
            <p:cNvPr id="35" name="矩形: 圆角 34">
              <a:extLst>
                <a:ext uri="{FF2B5EF4-FFF2-40B4-BE49-F238E27FC236}">
                  <a16:creationId xmlns:a16="http://schemas.microsoft.com/office/drawing/2014/main" id="{0163BE7F-4603-6D38-7FE5-AC9917E896CC}"/>
                </a:ext>
              </a:extLst>
            </p:cNvPr>
            <p:cNvSpPr/>
            <p:nvPr/>
          </p:nvSpPr>
          <p:spPr bwMode="gray">
            <a:xfrm>
              <a:off x="2817628" y="1738423"/>
              <a:ext cx="4311502" cy="468000"/>
            </a:xfrm>
            <a:prstGeom prst="round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fontAlgn="base">
                <a:lnSpc>
                  <a:spcPct val="90000"/>
                </a:lnSpc>
                <a:spcAft>
                  <a:spcPct val="0"/>
                </a:spcAft>
                <a:buClr>
                  <a:schemeClr val="accent2"/>
                </a:buClr>
                <a:buSzPct val="90000"/>
              </a:pPr>
              <a:r>
                <a:rPr lang="zh-CN" altLang="en-US" b="1" dirty="0">
                  <a:latin typeface="微软雅黑" panose="020B0503020204020204" pitchFamily="34" charset="-122"/>
                  <a:ea typeface="微软雅黑" panose="020B0503020204020204" pitchFamily="34" charset="-122"/>
                </a:rPr>
                <a:t>公平性</a:t>
              </a:r>
            </a:p>
          </p:txBody>
        </p:sp>
      </p:grpSp>
    </p:spTree>
    <p:extLst>
      <p:ext uri="{BB962C8B-B14F-4D97-AF65-F5344CB8AC3E}">
        <p14:creationId xmlns:p14="http://schemas.microsoft.com/office/powerpoint/2010/main" val="1492570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1F550D4A-B18C-4553-821D-CE5B83651676}"/>
              </a:ext>
            </a:extLst>
          </p:cNvPr>
          <p:cNvGraphicFramePr>
            <a:graphicFrameLocks noChangeAspect="1"/>
          </p:cNvGraphicFramePr>
          <p:nvPr>
            <p:custDataLst>
              <p:tags r:id="rId1"/>
            </p:custDataLst>
            <p:extLst>
              <p:ext uri="{D42A27DB-BD31-4B8C-83A1-F6EECF244321}">
                <p14:modId xmlns:p14="http://schemas.microsoft.com/office/powerpoint/2010/main" val="4293627781"/>
              </p:ext>
            </p:extLst>
          </p:nvPr>
        </p:nvGraphicFramePr>
        <p:xfrm>
          <a:off x="3174" y="2480"/>
          <a:ext cx="1588" cy="1588"/>
        </p:xfrm>
        <a:graphic>
          <a:graphicData uri="http://schemas.openxmlformats.org/presentationml/2006/ole">
            <mc:AlternateContent xmlns:mc="http://schemas.openxmlformats.org/markup-compatibility/2006">
              <mc:Choice xmlns:v="urn:schemas-microsoft-com:vml" Requires="v">
                <p:oleObj name="think-cell 幻灯片" r:id="rId3" imgW="415" imgH="416" progId="TCLayout.ActiveDocument.1">
                  <p:embed/>
                </p:oleObj>
              </mc:Choice>
              <mc:Fallback>
                <p:oleObj name="think-cell 幻灯片" r:id="rId3" imgW="415" imgH="416" progId="TCLayout.ActiveDocument.1">
                  <p:embed/>
                  <p:pic>
                    <p:nvPicPr>
                      <p:cNvPr id="3" name="对象 2" hidden="1">
                        <a:extLst>
                          <a:ext uri="{FF2B5EF4-FFF2-40B4-BE49-F238E27FC236}">
                            <a16:creationId xmlns:a16="http://schemas.microsoft.com/office/drawing/2014/main" id="{1F550D4A-B18C-4553-821D-CE5B83651676}"/>
                          </a:ext>
                        </a:extLst>
                      </p:cNvPr>
                      <p:cNvPicPr/>
                      <p:nvPr/>
                    </p:nvPicPr>
                    <p:blipFill>
                      <a:blip r:embed="rId4"/>
                      <a:stretch>
                        <a:fillRect/>
                      </a:stretch>
                    </p:blipFill>
                    <p:spPr>
                      <a:xfrm>
                        <a:off x="3174" y="2480"/>
                        <a:ext cx="1588" cy="1588"/>
                      </a:xfrm>
                      <a:prstGeom prst="rect">
                        <a:avLst/>
                      </a:prstGeom>
                    </p:spPr>
                  </p:pic>
                </p:oleObj>
              </mc:Fallback>
            </mc:AlternateContent>
          </a:graphicData>
        </a:graphic>
      </p:graphicFrame>
      <p:sp>
        <p:nvSpPr>
          <p:cNvPr id="5" name="标题 4">
            <a:extLst>
              <a:ext uri="{FF2B5EF4-FFF2-40B4-BE49-F238E27FC236}">
                <a16:creationId xmlns:a16="http://schemas.microsoft.com/office/drawing/2014/main" id="{61BBAB6D-3331-4E8F-8A24-45B62E2C6A9C}"/>
              </a:ext>
            </a:extLst>
          </p:cNvPr>
          <p:cNvSpPr>
            <a:spLocks noGrp="1"/>
          </p:cNvSpPr>
          <p:nvPr>
            <p:ph type="title"/>
          </p:nvPr>
        </p:nvSpPr>
        <p:spPr>
          <a:xfrm>
            <a:off x="446798" y="484632"/>
            <a:ext cx="11292840" cy="456349"/>
          </a:xfrm>
        </p:spPr>
        <p:txBody>
          <a:bodyPr vert="horz"/>
          <a:lstStyle/>
          <a:p>
            <a:r>
              <a:rPr lang="zh-CN" altLang="en-US" sz="2799" dirty="0">
                <a:latin typeface="微软雅黑" panose="020B0503020204020204" pitchFamily="34" charset="-122"/>
                <a:ea typeface="微软雅黑" panose="020B0503020204020204" pitchFamily="34" charset="-122"/>
              </a:rPr>
              <a:t>药品基本信息 </a:t>
            </a:r>
            <a:r>
              <a:rPr lang="en-US" altLang="zh-CN" sz="2799" dirty="0">
                <a:latin typeface="微软雅黑" panose="020B0503020204020204" pitchFamily="34" charset="-122"/>
                <a:ea typeface="微软雅黑" panose="020B0503020204020204" pitchFamily="34" charset="-122"/>
              </a:rPr>
              <a:t>(1/3)</a:t>
            </a:r>
            <a:r>
              <a:rPr lang="zh-CN" altLang="en-US" sz="2799" dirty="0">
                <a:latin typeface="微软雅黑" panose="020B0503020204020204" pitchFamily="34" charset="-122"/>
                <a:ea typeface="微软雅黑" panose="020B0503020204020204" pitchFamily="34" charset="-122"/>
              </a:rPr>
              <a:t> </a:t>
            </a:r>
          </a:p>
        </p:txBody>
      </p:sp>
      <p:graphicFrame>
        <p:nvGraphicFramePr>
          <p:cNvPr id="32" name="表格 11">
            <a:extLst>
              <a:ext uri="{FF2B5EF4-FFF2-40B4-BE49-F238E27FC236}">
                <a16:creationId xmlns:a16="http://schemas.microsoft.com/office/drawing/2014/main" id="{401644C1-5C56-835A-8AFF-4867678CD35E}"/>
              </a:ext>
            </a:extLst>
          </p:cNvPr>
          <p:cNvGraphicFramePr>
            <a:graphicFrameLocks noGrp="1"/>
          </p:cNvGraphicFramePr>
          <p:nvPr>
            <p:extLst>
              <p:ext uri="{D42A27DB-BD31-4B8C-83A1-F6EECF244321}">
                <p14:modId xmlns:p14="http://schemas.microsoft.com/office/powerpoint/2010/main" val="1883738559"/>
              </p:ext>
            </p:extLst>
          </p:nvPr>
        </p:nvGraphicFramePr>
        <p:xfrm>
          <a:off x="419931" y="1309950"/>
          <a:ext cx="11348962" cy="4820134"/>
        </p:xfrm>
        <a:graphic>
          <a:graphicData uri="http://schemas.openxmlformats.org/drawingml/2006/table">
            <a:tbl>
              <a:tblPr firstRow="1" bandRow="1">
                <a:tableStyleId>{5C22544A-7EE6-4342-B048-85BDC9FD1C3A}</a:tableStyleId>
              </a:tblPr>
              <a:tblGrid>
                <a:gridCol w="3016689">
                  <a:extLst>
                    <a:ext uri="{9D8B030D-6E8A-4147-A177-3AD203B41FA5}">
                      <a16:colId xmlns:a16="http://schemas.microsoft.com/office/drawing/2014/main" val="2801624439"/>
                    </a:ext>
                  </a:extLst>
                </a:gridCol>
                <a:gridCol w="8332273">
                  <a:extLst>
                    <a:ext uri="{9D8B030D-6E8A-4147-A177-3AD203B41FA5}">
                      <a16:colId xmlns:a16="http://schemas.microsoft.com/office/drawing/2014/main" val="2040300780"/>
                    </a:ext>
                  </a:extLst>
                </a:gridCol>
              </a:tblGrid>
              <a:tr h="421711">
                <a:tc>
                  <a:txBody>
                    <a:bodyPr/>
                    <a:lstStyle/>
                    <a:p>
                      <a:r>
                        <a:rPr lang="zh-CN" altLang="en-US" sz="1600" b="1" dirty="0">
                          <a:solidFill>
                            <a:schemeClr val="tx1"/>
                          </a:solidFill>
                          <a:latin typeface="微软雅黑" panose="020B0503020204020204" pitchFamily="34" charset="-122"/>
                          <a:ea typeface="微软雅黑" panose="020B0503020204020204" pitchFamily="34" charset="-122"/>
                        </a:rPr>
                        <a:t>通用名</a:t>
                      </a:r>
                    </a:p>
                  </a:txBody>
                  <a:tcPr marL="36000" marR="36000" marT="36000" marB="36000" anchor="ctr">
                    <a:lnL w="12700" cap="flat" cmpd="sng" algn="ctr">
                      <a:solidFill>
                        <a:schemeClr val="tx1">
                          <a:lumMod val="65000"/>
                          <a:lumOff val="3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r>
                        <a:rPr lang="zh-CN" altLang="en-US" sz="1600" b="1" dirty="0">
                          <a:solidFill>
                            <a:srgbClr val="0047BB"/>
                          </a:solidFill>
                          <a:latin typeface="微软雅黑" panose="020B0503020204020204" pitchFamily="34" charset="-122"/>
                          <a:ea typeface="微软雅黑" panose="020B0503020204020204" pitchFamily="34" charset="-122"/>
                        </a:rPr>
                        <a:t>硫酸艾沙康唑胶囊</a:t>
                      </a:r>
                    </a:p>
                  </a:txBody>
                  <a:tcPr marL="36000" marR="36000" marT="36000" marB="36000" anchor="ctr">
                    <a:lnL w="6350" cap="flat" cmpd="sng" algn="ctr">
                      <a:solidFill>
                        <a:schemeClr val="bg1">
                          <a:lumMod val="8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09675530"/>
                  </a:ext>
                </a:extLst>
              </a:tr>
              <a:tr h="421711">
                <a:tc>
                  <a:txBody>
                    <a:bodyPr/>
                    <a:lstStyle/>
                    <a:p>
                      <a:r>
                        <a:rPr lang="zh-CN" altLang="en-US" sz="1600" b="1" dirty="0">
                          <a:solidFill>
                            <a:schemeClr val="tx1"/>
                          </a:solidFill>
                          <a:latin typeface="微软雅黑" panose="020B0503020204020204" pitchFamily="34" charset="-122"/>
                          <a:ea typeface="微软雅黑" panose="020B0503020204020204" pitchFamily="34" charset="-122"/>
                        </a:rPr>
                        <a:t>注册规格</a:t>
                      </a:r>
                    </a:p>
                  </a:txBody>
                  <a:tcPr marL="36000" marR="36000" marT="36000" marB="36000" anchor="ctr">
                    <a:lnL w="12700" cap="flat" cmpd="sng" algn="ctr">
                      <a:solidFill>
                        <a:schemeClr val="tx1">
                          <a:lumMod val="65000"/>
                          <a:lumOff val="3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r>
                        <a:rPr lang="en-US" altLang="zh-CN" sz="1600" b="0" dirty="0">
                          <a:solidFill>
                            <a:schemeClr val="tx1"/>
                          </a:solidFill>
                          <a:latin typeface="微软雅黑" panose="020B0503020204020204" pitchFamily="34" charset="-122"/>
                          <a:ea typeface="微软雅黑" panose="020B0503020204020204" pitchFamily="34" charset="-122"/>
                        </a:rPr>
                        <a:t>100mg/</a:t>
                      </a:r>
                      <a:r>
                        <a:rPr lang="zh-CN" altLang="en-US" sz="1600" b="0" dirty="0">
                          <a:solidFill>
                            <a:schemeClr val="tx1"/>
                          </a:solidFill>
                          <a:latin typeface="微软雅黑" panose="020B0503020204020204" pitchFamily="34" charset="-122"/>
                          <a:ea typeface="微软雅黑" panose="020B0503020204020204" pitchFamily="34" charset="-122"/>
                        </a:rPr>
                        <a:t>粒</a:t>
                      </a:r>
                    </a:p>
                  </a:txBody>
                  <a:tcPr marL="36000" marR="36000" marT="36000" marB="36000" anchor="ctr">
                    <a:lnL w="6350" cap="flat" cmpd="sng" algn="ctr">
                      <a:solidFill>
                        <a:schemeClr val="bg1">
                          <a:lumMod val="8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41824384"/>
                  </a:ext>
                </a:extLst>
              </a:tr>
              <a:tr h="466540">
                <a:tc>
                  <a:txBody>
                    <a:bodyPr/>
                    <a:lstStyle/>
                    <a:p>
                      <a:r>
                        <a:rPr lang="zh-CN" altLang="en-US" sz="1600" b="1" dirty="0">
                          <a:solidFill>
                            <a:schemeClr val="tx1"/>
                          </a:solidFill>
                          <a:latin typeface="微软雅黑" panose="020B0503020204020204" pitchFamily="34" charset="-122"/>
                          <a:ea typeface="微软雅黑" panose="020B0503020204020204" pitchFamily="34" charset="-122"/>
                        </a:rPr>
                        <a:t>适应症</a:t>
                      </a:r>
                    </a:p>
                  </a:txBody>
                  <a:tcPr marL="36000" marR="36000" marT="36000" marB="36000" anchor="ctr">
                    <a:lnL w="12700" cap="flat" cmpd="sng" algn="ctr">
                      <a:solidFill>
                        <a:schemeClr val="tx1">
                          <a:lumMod val="65000"/>
                          <a:lumOff val="3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r>
                        <a:rPr lang="zh-CN" altLang="en-US" sz="1600" b="0" dirty="0">
                          <a:solidFill>
                            <a:srgbClr val="C00000"/>
                          </a:solidFill>
                          <a:latin typeface="微软雅黑" panose="020B0503020204020204" pitchFamily="34" charset="-122"/>
                          <a:ea typeface="微软雅黑" panose="020B0503020204020204" pitchFamily="34" charset="-122"/>
                        </a:rPr>
                        <a:t>本品适用于</a:t>
                      </a:r>
                      <a:r>
                        <a:rPr lang="zh-CN" altLang="en-US" sz="1600" b="0" kern="1200" noProof="0" dirty="0">
                          <a:solidFill>
                            <a:srgbClr val="C00000"/>
                          </a:solidFill>
                          <a:latin typeface="微软雅黑" panose="020B0503020204020204" pitchFamily="34" charset="-122"/>
                          <a:ea typeface="微软雅黑" panose="020B0503020204020204" pitchFamily="34" charset="-122"/>
                          <a:cs typeface="+mn-cs"/>
                        </a:rPr>
                        <a:t>治疗成人患者下列感染：</a:t>
                      </a:r>
                      <a:r>
                        <a:rPr lang="zh-CN" altLang="en-US" sz="2000" b="1" kern="1200" noProof="0" dirty="0">
                          <a:solidFill>
                            <a:srgbClr val="C00000"/>
                          </a:solidFill>
                          <a:latin typeface="微软雅黑" panose="020B0503020204020204" pitchFamily="34" charset="-122"/>
                          <a:ea typeface="微软雅黑" panose="020B0503020204020204" pitchFamily="34" charset="-122"/>
                          <a:cs typeface="+mn-cs"/>
                        </a:rPr>
                        <a:t>侵袭性毛霉病</a:t>
                      </a:r>
                      <a:r>
                        <a:rPr lang="zh-CN" altLang="en-US" sz="1600" b="1" kern="1200" noProof="0" dirty="0">
                          <a:solidFill>
                            <a:srgbClr val="C00000"/>
                          </a:solidFill>
                          <a:latin typeface="微软雅黑" panose="020B0503020204020204" pitchFamily="34" charset="-122"/>
                          <a:ea typeface="微软雅黑" panose="020B0503020204020204" pitchFamily="34" charset="-122"/>
                          <a:cs typeface="+mn-cs"/>
                        </a:rPr>
                        <a:t>、侵袭性曲霉病</a:t>
                      </a:r>
                      <a:endParaRPr lang="zh-CN" altLang="en-US" sz="1600" b="1" kern="1200" dirty="0">
                        <a:solidFill>
                          <a:srgbClr val="C00000"/>
                        </a:solidFill>
                        <a:latin typeface="微软雅黑" panose="020B0503020204020204" pitchFamily="34" charset="-122"/>
                        <a:ea typeface="微软雅黑" panose="020B0503020204020204" pitchFamily="34" charset="-122"/>
                        <a:cs typeface="+mn-cs"/>
                      </a:endParaRPr>
                    </a:p>
                  </a:txBody>
                  <a:tcPr marL="36000" marR="36000" marT="36000" marB="36000" anchor="ctr">
                    <a:lnL w="6350" cap="flat" cmpd="sng" algn="ctr">
                      <a:solidFill>
                        <a:schemeClr val="bg1">
                          <a:lumMod val="8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49340945"/>
                  </a:ext>
                </a:extLst>
              </a:tr>
              <a:tr h="1592017">
                <a:tc>
                  <a:txBody>
                    <a:bodyPr/>
                    <a:lstStyle/>
                    <a:p>
                      <a:r>
                        <a:rPr lang="zh-CN" altLang="en-US" sz="1600" b="1" dirty="0">
                          <a:solidFill>
                            <a:schemeClr val="tx1"/>
                          </a:solidFill>
                          <a:latin typeface="微软雅黑" panose="020B0503020204020204" pitchFamily="34" charset="-122"/>
                          <a:ea typeface="微软雅黑" panose="020B0503020204020204" pitchFamily="34" charset="-122"/>
                        </a:rPr>
                        <a:t>用法用量</a:t>
                      </a:r>
                      <a:r>
                        <a:rPr lang="en-US" altLang="zh-CN" sz="1600" b="0" baseline="30000" dirty="0">
                          <a:solidFill>
                            <a:schemeClr val="tx1"/>
                          </a:solidFill>
                          <a:latin typeface="微软雅黑" panose="020B0503020204020204" pitchFamily="34" charset="-122"/>
                          <a:ea typeface="微软雅黑" panose="020B0503020204020204" pitchFamily="34" charset="-122"/>
                        </a:rPr>
                        <a:t>1</a:t>
                      </a:r>
                      <a:endParaRPr lang="zh-CN" altLang="en-US" sz="1600" b="0" baseline="30000" dirty="0">
                        <a:solidFill>
                          <a:schemeClr val="tx1"/>
                        </a:solidFill>
                        <a:latin typeface="微软雅黑" panose="020B0503020204020204" pitchFamily="34" charset="-122"/>
                        <a:ea typeface="微软雅黑" panose="020B0503020204020204" pitchFamily="34" charset="-122"/>
                      </a:endParaRPr>
                    </a:p>
                  </a:txBody>
                  <a:tcPr marL="36000" marR="36000" marT="36000" marB="36000" anchor="ctr">
                    <a:lnL w="12700" cap="flat" cmpd="sng" algn="ctr">
                      <a:solidFill>
                        <a:schemeClr val="tx1">
                          <a:lumMod val="65000"/>
                          <a:lumOff val="3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indent="-171450">
                        <a:lnSpc>
                          <a:spcPct val="130000"/>
                        </a:lnSpc>
                        <a:spcAft>
                          <a:spcPts val="400"/>
                        </a:spcAft>
                        <a:buFont typeface="Arial" panose="020B0604020202020204" pitchFamily="34" charset="0"/>
                        <a:buChar char="•"/>
                      </a:pPr>
                      <a:r>
                        <a:rPr lang="zh-CN" altLang="en-US" sz="1600" b="1" dirty="0">
                          <a:solidFill>
                            <a:schemeClr val="tx1"/>
                          </a:solidFill>
                          <a:latin typeface="微软雅黑" panose="020B0503020204020204" pitchFamily="34" charset="-122"/>
                          <a:ea typeface="微软雅黑" panose="020B0503020204020204" pitchFamily="34" charset="-122"/>
                        </a:rPr>
                        <a:t>负荷剂量</a:t>
                      </a:r>
                      <a:r>
                        <a:rPr lang="zh-CN" altLang="en-US" sz="1600" b="0" dirty="0">
                          <a:solidFill>
                            <a:schemeClr val="tx1"/>
                          </a:solidFill>
                          <a:latin typeface="微软雅黑" panose="020B0503020204020204" pitchFamily="34" charset="-122"/>
                          <a:ea typeface="微软雅黑" panose="020B0503020204020204" pitchFamily="34" charset="-122"/>
                        </a:rPr>
                        <a:t>：前</a:t>
                      </a:r>
                      <a:r>
                        <a:rPr lang="en-US" altLang="zh-CN" sz="1600" b="0" dirty="0">
                          <a:solidFill>
                            <a:schemeClr val="tx1"/>
                          </a:solidFill>
                          <a:latin typeface="微软雅黑" panose="020B0503020204020204" pitchFamily="34" charset="-122"/>
                          <a:ea typeface="微软雅黑" panose="020B0503020204020204" pitchFamily="34" charset="-122"/>
                        </a:rPr>
                        <a:t>48</a:t>
                      </a:r>
                      <a:r>
                        <a:rPr lang="zh-CN" altLang="en-US" sz="1600" b="0" dirty="0">
                          <a:solidFill>
                            <a:schemeClr val="tx1"/>
                          </a:solidFill>
                          <a:latin typeface="微软雅黑" panose="020B0503020204020204" pitchFamily="34" charset="-122"/>
                          <a:ea typeface="微软雅黑" panose="020B0503020204020204" pitchFamily="34" charset="-122"/>
                        </a:rPr>
                        <a:t>小时，每</a:t>
                      </a:r>
                      <a:r>
                        <a:rPr lang="en-US" altLang="zh-CN" sz="1600" b="0" dirty="0">
                          <a:solidFill>
                            <a:schemeClr val="tx1"/>
                          </a:solidFill>
                          <a:latin typeface="微软雅黑" panose="020B0503020204020204" pitchFamily="34" charset="-122"/>
                          <a:ea typeface="微软雅黑" panose="020B0503020204020204" pitchFamily="34" charset="-122"/>
                        </a:rPr>
                        <a:t>8</a:t>
                      </a:r>
                      <a:r>
                        <a:rPr lang="zh-CN" altLang="en-US" sz="1600" b="0" dirty="0">
                          <a:solidFill>
                            <a:schemeClr val="tx1"/>
                          </a:solidFill>
                          <a:latin typeface="微软雅黑" panose="020B0503020204020204" pitchFamily="34" charset="-122"/>
                          <a:ea typeface="微软雅黑" panose="020B0503020204020204" pitchFamily="34" charset="-122"/>
                        </a:rPr>
                        <a:t>小时</a:t>
                      </a:r>
                      <a:r>
                        <a:rPr lang="en-US" altLang="zh-CN" sz="1600" b="0" dirty="0">
                          <a:solidFill>
                            <a:schemeClr val="tx1"/>
                          </a:solidFill>
                          <a:latin typeface="微软雅黑" panose="020B0503020204020204" pitchFamily="34" charset="-122"/>
                          <a:ea typeface="微软雅黑" panose="020B0503020204020204" pitchFamily="34" charset="-122"/>
                        </a:rPr>
                        <a:t>2</a:t>
                      </a:r>
                      <a:r>
                        <a:rPr lang="zh-CN" altLang="en-US" sz="1600" b="0" dirty="0">
                          <a:solidFill>
                            <a:schemeClr val="tx1"/>
                          </a:solidFill>
                          <a:latin typeface="微软雅黑" panose="020B0503020204020204" pitchFamily="34" charset="-122"/>
                          <a:ea typeface="微软雅黑" panose="020B0503020204020204" pitchFamily="34" charset="-122"/>
                        </a:rPr>
                        <a:t>粒胶囊（即前两日共</a:t>
                      </a:r>
                      <a:r>
                        <a:rPr lang="en-US" altLang="zh-CN" sz="1600" b="0" dirty="0">
                          <a:solidFill>
                            <a:schemeClr val="tx1"/>
                          </a:solidFill>
                          <a:latin typeface="微软雅黑" panose="020B0503020204020204" pitchFamily="34" charset="-122"/>
                          <a:ea typeface="微软雅黑" panose="020B0503020204020204" pitchFamily="34" charset="-122"/>
                        </a:rPr>
                        <a:t>12</a:t>
                      </a:r>
                      <a:r>
                        <a:rPr lang="zh-CN" altLang="en-US" sz="1600" b="0" dirty="0">
                          <a:solidFill>
                            <a:schemeClr val="tx1"/>
                          </a:solidFill>
                          <a:latin typeface="微软雅黑" panose="020B0503020204020204" pitchFamily="34" charset="-122"/>
                          <a:ea typeface="微软雅黑" panose="020B0503020204020204" pitchFamily="34" charset="-122"/>
                        </a:rPr>
                        <a:t>粒）</a:t>
                      </a:r>
                      <a:endParaRPr lang="en-US" altLang="zh-CN" sz="1600" b="0" dirty="0">
                        <a:solidFill>
                          <a:schemeClr val="tx1"/>
                        </a:solidFill>
                        <a:latin typeface="微软雅黑" panose="020B0503020204020204" pitchFamily="34" charset="-122"/>
                        <a:ea typeface="微软雅黑" panose="020B0503020204020204" pitchFamily="34" charset="-122"/>
                      </a:endParaRPr>
                    </a:p>
                    <a:p>
                      <a:pPr marL="171450" indent="-171450">
                        <a:lnSpc>
                          <a:spcPct val="130000"/>
                        </a:lnSpc>
                        <a:spcAft>
                          <a:spcPts val="400"/>
                        </a:spcAft>
                        <a:buFont typeface="Arial" panose="020B0604020202020204" pitchFamily="34" charset="0"/>
                        <a:buChar char="•"/>
                      </a:pPr>
                      <a:r>
                        <a:rPr lang="zh-CN" altLang="en-US" sz="1600" b="1" dirty="0">
                          <a:solidFill>
                            <a:schemeClr val="tx1"/>
                          </a:solidFill>
                          <a:latin typeface="微软雅黑" panose="020B0503020204020204" pitchFamily="34" charset="-122"/>
                          <a:ea typeface="微软雅黑" panose="020B0503020204020204" pitchFamily="34" charset="-122"/>
                        </a:rPr>
                        <a:t>维持剂量</a:t>
                      </a:r>
                      <a:r>
                        <a:rPr lang="zh-CN" altLang="en-US" sz="1600" b="0" dirty="0">
                          <a:solidFill>
                            <a:schemeClr val="tx1"/>
                          </a:solidFill>
                          <a:latin typeface="微软雅黑" panose="020B0503020204020204" pitchFamily="34" charset="-122"/>
                          <a:ea typeface="微软雅黑" panose="020B0503020204020204" pitchFamily="34" charset="-122"/>
                        </a:rPr>
                        <a:t>：从末次负荷剂量给药后</a:t>
                      </a:r>
                      <a:r>
                        <a:rPr lang="en-US" altLang="zh-CN" sz="1600" b="0" dirty="0">
                          <a:solidFill>
                            <a:schemeClr val="tx1"/>
                          </a:solidFill>
                          <a:latin typeface="微软雅黑" panose="020B0503020204020204" pitchFamily="34" charset="-122"/>
                          <a:ea typeface="微软雅黑" panose="020B0503020204020204" pitchFamily="34" charset="-122"/>
                        </a:rPr>
                        <a:t>12-24</a:t>
                      </a:r>
                      <a:r>
                        <a:rPr lang="zh-CN" altLang="en-US" sz="1600" b="0" dirty="0">
                          <a:solidFill>
                            <a:schemeClr val="tx1"/>
                          </a:solidFill>
                          <a:latin typeface="微软雅黑" panose="020B0503020204020204" pitchFamily="34" charset="-122"/>
                          <a:ea typeface="微软雅黑" panose="020B0503020204020204" pitchFamily="34" charset="-122"/>
                        </a:rPr>
                        <a:t>小时开始</a:t>
                      </a:r>
                      <a:r>
                        <a:rPr lang="zh-CN" altLang="en-US" sz="1600" b="1" dirty="0">
                          <a:solidFill>
                            <a:srgbClr val="0047BB"/>
                          </a:solidFill>
                          <a:latin typeface="微软雅黑" panose="020B0503020204020204" pitchFamily="34" charset="-122"/>
                          <a:ea typeface="微软雅黑" panose="020B0503020204020204" pitchFamily="34" charset="-122"/>
                        </a:rPr>
                        <a:t>每日一次</a:t>
                      </a:r>
                      <a:r>
                        <a:rPr lang="zh-CN" altLang="en-US" sz="1600" b="0" dirty="0">
                          <a:solidFill>
                            <a:schemeClr val="tx1"/>
                          </a:solidFill>
                          <a:latin typeface="微软雅黑" panose="020B0503020204020204" pitchFamily="34" charset="-122"/>
                          <a:ea typeface="微软雅黑" panose="020B0503020204020204" pitchFamily="34" charset="-122"/>
                        </a:rPr>
                        <a:t>，每次</a:t>
                      </a:r>
                      <a:r>
                        <a:rPr lang="en-US" altLang="zh-CN" sz="1600" b="0" dirty="0">
                          <a:solidFill>
                            <a:schemeClr val="tx1"/>
                          </a:solidFill>
                          <a:latin typeface="微软雅黑" panose="020B0503020204020204" pitchFamily="34" charset="-122"/>
                          <a:ea typeface="微软雅黑" panose="020B0503020204020204" pitchFamily="34" charset="-122"/>
                        </a:rPr>
                        <a:t>2</a:t>
                      </a:r>
                      <a:r>
                        <a:rPr lang="zh-CN" altLang="en-US" sz="1600" b="0" dirty="0">
                          <a:solidFill>
                            <a:schemeClr val="tx1"/>
                          </a:solidFill>
                          <a:latin typeface="微软雅黑" panose="020B0503020204020204" pitchFamily="34" charset="-122"/>
                          <a:ea typeface="微软雅黑" panose="020B0503020204020204" pitchFamily="34" charset="-122"/>
                        </a:rPr>
                        <a:t>粒胶囊（即</a:t>
                      </a:r>
                      <a:r>
                        <a:rPr lang="zh-CN" altLang="en-US" sz="1600" b="1" dirty="0">
                          <a:solidFill>
                            <a:schemeClr val="tx1"/>
                          </a:solidFill>
                          <a:latin typeface="微软雅黑" panose="020B0503020204020204" pitchFamily="34" charset="-122"/>
                          <a:ea typeface="微软雅黑" panose="020B0503020204020204" pitchFamily="34" charset="-122"/>
                        </a:rPr>
                        <a:t>每日</a:t>
                      </a:r>
                      <a:r>
                        <a:rPr lang="en-US" altLang="zh-CN" sz="1600" b="1" dirty="0">
                          <a:solidFill>
                            <a:schemeClr val="tx1"/>
                          </a:solidFill>
                          <a:latin typeface="微软雅黑" panose="020B0503020204020204" pitchFamily="34" charset="-122"/>
                          <a:ea typeface="微软雅黑" panose="020B0503020204020204" pitchFamily="34" charset="-122"/>
                        </a:rPr>
                        <a:t>2</a:t>
                      </a:r>
                      <a:r>
                        <a:rPr lang="zh-CN" altLang="en-US" sz="1600" b="1" dirty="0">
                          <a:solidFill>
                            <a:schemeClr val="tx1"/>
                          </a:solidFill>
                          <a:latin typeface="微软雅黑" panose="020B0503020204020204" pitchFamily="34" charset="-122"/>
                          <a:ea typeface="微软雅黑" panose="020B0503020204020204" pitchFamily="34" charset="-122"/>
                        </a:rPr>
                        <a:t>粒</a:t>
                      </a:r>
                      <a:r>
                        <a:rPr lang="zh-CN" altLang="en-US" sz="1600" b="0" dirty="0">
                          <a:solidFill>
                            <a:schemeClr val="tx1"/>
                          </a:solidFill>
                          <a:latin typeface="微软雅黑" panose="020B0503020204020204" pitchFamily="34" charset="-122"/>
                          <a:ea typeface="微软雅黑" panose="020B0503020204020204" pitchFamily="34" charset="-122"/>
                        </a:rPr>
                        <a:t>）</a:t>
                      </a:r>
                      <a:endParaRPr lang="en-US" altLang="zh-CN" sz="1600" b="0" dirty="0">
                        <a:solidFill>
                          <a:schemeClr val="tx1"/>
                        </a:solidFill>
                        <a:latin typeface="微软雅黑" panose="020B0503020204020204" pitchFamily="34" charset="-122"/>
                        <a:ea typeface="微软雅黑" panose="020B0503020204020204" pitchFamily="34" charset="-122"/>
                      </a:endParaRPr>
                    </a:p>
                    <a:p>
                      <a:pPr marL="171450" indent="-171450">
                        <a:lnSpc>
                          <a:spcPct val="130000"/>
                        </a:lnSpc>
                        <a:spcAft>
                          <a:spcPts val="400"/>
                        </a:spcAft>
                        <a:buFont typeface="Arial" panose="020B0604020202020204" pitchFamily="34" charset="0"/>
                        <a:buChar char="•"/>
                      </a:pPr>
                      <a:r>
                        <a:rPr lang="zh-CN" altLang="en-US" sz="1600" b="0" dirty="0">
                          <a:solidFill>
                            <a:schemeClr val="tx1"/>
                          </a:solidFill>
                          <a:latin typeface="微软雅黑" panose="020B0503020204020204" pitchFamily="34" charset="-122"/>
                          <a:ea typeface="微软雅黑" panose="020B0503020204020204" pitchFamily="34" charset="-122"/>
                        </a:rPr>
                        <a:t>口服绝对生物利用度高达</a:t>
                      </a:r>
                      <a:r>
                        <a:rPr lang="en-US" altLang="zh-CN" sz="1600" b="0" dirty="0">
                          <a:solidFill>
                            <a:schemeClr val="tx1"/>
                          </a:solidFill>
                          <a:latin typeface="微软雅黑" panose="020B0503020204020204" pitchFamily="34" charset="-122"/>
                          <a:ea typeface="微软雅黑" panose="020B0503020204020204" pitchFamily="34" charset="-122"/>
                        </a:rPr>
                        <a:t>98%</a:t>
                      </a:r>
                      <a:r>
                        <a:rPr lang="zh-CN" altLang="en-US" sz="1600" b="0" dirty="0">
                          <a:solidFill>
                            <a:schemeClr val="tx1"/>
                          </a:solidFill>
                          <a:latin typeface="微软雅黑" panose="020B0503020204020204" pitchFamily="34" charset="-122"/>
                          <a:ea typeface="微软雅黑" panose="020B0503020204020204" pitchFamily="34" charset="-122"/>
                        </a:rPr>
                        <a:t>，替代注射用艾沙康唑、疗效一致，实现全程口服治疗</a:t>
                      </a:r>
                      <a:endParaRPr lang="en-US" altLang="zh-CN" sz="1600" b="0" dirty="0">
                        <a:solidFill>
                          <a:schemeClr val="tx1"/>
                        </a:solidFill>
                        <a:latin typeface="微软雅黑" panose="020B0503020204020204" pitchFamily="34" charset="-122"/>
                        <a:ea typeface="微软雅黑" panose="020B0503020204020204" pitchFamily="34" charset="-122"/>
                      </a:endParaRPr>
                    </a:p>
                    <a:p>
                      <a:pPr marL="171450" indent="-171450">
                        <a:lnSpc>
                          <a:spcPct val="130000"/>
                        </a:lnSpc>
                        <a:spcAft>
                          <a:spcPts val="400"/>
                        </a:spcAft>
                        <a:buFont typeface="Arial" panose="020B0604020202020204" pitchFamily="34" charset="0"/>
                        <a:buChar char="•"/>
                      </a:pPr>
                      <a:r>
                        <a:rPr lang="zh-CN" altLang="en-US" sz="1600" b="0" dirty="0">
                          <a:solidFill>
                            <a:schemeClr val="tx1"/>
                          </a:solidFill>
                          <a:latin typeface="微软雅黑" panose="020B0503020204020204" pitchFamily="34" charset="-122"/>
                          <a:ea typeface="微软雅黑" panose="020B0503020204020204" pitchFamily="34" charset="-122"/>
                        </a:rPr>
                        <a:t>治疗的持续时间应根据临床反应确定（说明书中三期临床试验中位治疗天数：曲霉</a:t>
                      </a:r>
                      <a:r>
                        <a:rPr lang="en-US" altLang="zh-CN" sz="1600" b="0" dirty="0">
                          <a:solidFill>
                            <a:schemeClr val="tx1"/>
                          </a:solidFill>
                          <a:latin typeface="微软雅黑" panose="020B0503020204020204" pitchFamily="34" charset="-122"/>
                          <a:ea typeface="微软雅黑" panose="020B0503020204020204" pitchFamily="34" charset="-122"/>
                        </a:rPr>
                        <a:t>45</a:t>
                      </a:r>
                      <a:r>
                        <a:rPr lang="zh-CN" altLang="en-US" sz="1600" b="0" dirty="0">
                          <a:solidFill>
                            <a:schemeClr val="tx1"/>
                          </a:solidFill>
                          <a:latin typeface="微软雅黑" panose="020B0503020204020204" pitchFamily="34" charset="-122"/>
                          <a:ea typeface="微软雅黑" panose="020B0503020204020204" pitchFamily="34" charset="-122"/>
                        </a:rPr>
                        <a:t>天、毛霉</a:t>
                      </a:r>
                      <a:r>
                        <a:rPr lang="en-US" altLang="zh-CN" sz="1600" b="0" dirty="0">
                          <a:solidFill>
                            <a:schemeClr val="tx1"/>
                          </a:solidFill>
                          <a:latin typeface="微软雅黑" panose="020B0503020204020204" pitchFamily="34" charset="-122"/>
                          <a:ea typeface="微软雅黑" panose="020B0503020204020204" pitchFamily="34" charset="-122"/>
                        </a:rPr>
                        <a:t>84</a:t>
                      </a:r>
                      <a:r>
                        <a:rPr lang="zh-CN" altLang="en-US" sz="1600" b="0" dirty="0">
                          <a:solidFill>
                            <a:schemeClr val="tx1"/>
                          </a:solidFill>
                          <a:latin typeface="微软雅黑" panose="020B0503020204020204" pitchFamily="34" charset="-122"/>
                          <a:ea typeface="微软雅黑" panose="020B0503020204020204" pitchFamily="34" charset="-122"/>
                        </a:rPr>
                        <a:t>天）</a:t>
                      </a:r>
                    </a:p>
                  </a:txBody>
                  <a:tcPr marL="36000" marR="36000" marT="36000" marB="36000" anchor="ctr">
                    <a:lnL w="6350" cap="flat" cmpd="sng" algn="ctr">
                      <a:solidFill>
                        <a:schemeClr val="bg1">
                          <a:lumMod val="8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77555296"/>
                  </a:ext>
                </a:extLst>
              </a:tr>
              <a:tr h="421711">
                <a:tc>
                  <a:txBody>
                    <a:bodyPr/>
                    <a:lstStyle/>
                    <a:p>
                      <a:r>
                        <a:rPr lang="zh-CN" altLang="en-US" sz="1600" b="1" dirty="0">
                          <a:solidFill>
                            <a:schemeClr val="tx1"/>
                          </a:solidFill>
                          <a:latin typeface="微软雅黑" panose="020B0503020204020204" pitchFamily="34" charset="-122"/>
                          <a:ea typeface="微软雅黑" panose="020B0503020204020204" pitchFamily="34" charset="-122"/>
                        </a:rPr>
                        <a:t>中国大陆首次上市时间</a:t>
                      </a:r>
                    </a:p>
                  </a:txBody>
                  <a:tcPr marL="36000" marR="36000" marT="36000" marB="36000" anchor="ctr">
                    <a:lnL w="12700" cap="flat" cmpd="sng" algn="ctr">
                      <a:solidFill>
                        <a:schemeClr val="tx1">
                          <a:lumMod val="65000"/>
                          <a:lumOff val="3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r>
                        <a:rPr lang="en-US" altLang="zh-CN" sz="1600" b="0" dirty="0">
                          <a:solidFill>
                            <a:schemeClr val="tx1"/>
                          </a:solidFill>
                          <a:latin typeface="微软雅黑" panose="020B0503020204020204" pitchFamily="34" charset="-122"/>
                          <a:ea typeface="微软雅黑" panose="020B0503020204020204" pitchFamily="34" charset="-122"/>
                        </a:rPr>
                        <a:t>2021</a:t>
                      </a:r>
                      <a:r>
                        <a:rPr lang="zh-CN" altLang="en-US" sz="1600" b="0" dirty="0">
                          <a:solidFill>
                            <a:schemeClr val="tx1"/>
                          </a:solidFill>
                          <a:latin typeface="微软雅黑" panose="020B0503020204020204" pitchFamily="34" charset="-122"/>
                          <a:ea typeface="微软雅黑" panose="020B0503020204020204" pitchFamily="34" charset="-122"/>
                        </a:rPr>
                        <a:t>年</a:t>
                      </a:r>
                      <a:r>
                        <a:rPr lang="en-US" altLang="zh-CN" sz="1600" b="0" dirty="0">
                          <a:solidFill>
                            <a:schemeClr val="tx1"/>
                          </a:solidFill>
                          <a:latin typeface="微软雅黑" panose="020B0503020204020204" pitchFamily="34" charset="-122"/>
                          <a:ea typeface="微软雅黑" panose="020B0503020204020204" pitchFamily="34" charset="-122"/>
                        </a:rPr>
                        <a:t>12</a:t>
                      </a:r>
                      <a:r>
                        <a:rPr lang="zh-CN" altLang="en-US" sz="1600" b="0" dirty="0">
                          <a:solidFill>
                            <a:schemeClr val="tx1"/>
                          </a:solidFill>
                          <a:latin typeface="微软雅黑" panose="020B0503020204020204" pitchFamily="34" charset="-122"/>
                          <a:ea typeface="微软雅黑" panose="020B0503020204020204" pitchFamily="34" charset="-122"/>
                        </a:rPr>
                        <a:t>月</a:t>
                      </a:r>
                      <a:r>
                        <a:rPr lang="en-US" altLang="zh-CN" sz="1600" b="0" dirty="0">
                          <a:solidFill>
                            <a:schemeClr val="tx1"/>
                          </a:solidFill>
                          <a:latin typeface="微软雅黑" panose="020B0503020204020204" pitchFamily="34" charset="-122"/>
                          <a:ea typeface="微软雅黑" panose="020B0503020204020204" pitchFamily="34" charset="-122"/>
                        </a:rPr>
                        <a:t>14</a:t>
                      </a:r>
                      <a:r>
                        <a:rPr lang="zh-CN" altLang="en-US" sz="1600" b="0" dirty="0">
                          <a:solidFill>
                            <a:schemeClr val="tx1"/>
                          </a:solidFill>
                          <a:latin typeface="微软雅黑" panose="020B0503020204020204" pitchFamily="34" charset="-122"/>
                          <a:ea typeface="微软雅黑" panose="020B0503020204020204" pitchFamily="34" charset="-122"/>
                        </a:rPr>
                        <a:t>日</a:t>
                      </a:r>
                    </a:p>
                  </a:txBody>
                  <a:tcPr marL="36000" marR="36000" marT="36000" marB="36000" anchor="ctr">
                    <a:lnL w="6350" cap="flat" cmpd="sng" algn="ctr">
                      <a:solidFill>
                        <a:schemeClr val="bg1">
                          <a:lumMod val="8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21262383"/>
                  </a:ext>
                </a:extLst>
              </a:tr>
              <a:tr h="466540">
                <a:tc>
                  <a:txBody>
                    <a:bodyPr/>
                    <a:lstStyle/>
                    <a:p>
                      <a:r>
                        <a:rPr lang="zh-CN" altLang="en-US" sz="1600" b="1" dirty="0">
                          <a:solidFill>
                            <a:schemeClr val="tx1"/>
                          </a:solidFill>
                          <a:latin typeface="微软雅黑" panose="020B0503020204020204" pitchFamily="34" charset="-122"/>
                          <a:ea typeface="微软雅黑" panose="020B0503020204020204" pitchFamily="34" charset="-122"/>
                        </a:rPr>
                        <a:t>目前大陆地区同通用名上市情况</a:t>
                      </a:r>
                    </a:p>
                  </a:txBody>
                  <a:tcPr marL="36000" marR="36000" marT="36000" marB="36000" anchor="ctr">
                    <a:lnL w="12700" cap="flat" cmpd="sng" algn="ctr">
                      <a:solidFill>
                        <a:schemeClr val="tx1">
                          <a:lumMod val="65000"/>
                          <a:lumOff val="3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r>
                        <a:rPr lang="zh-CN" altLang="en-US" sz="2000" b="1" dirty="0">
                          <a:solidFill>
                            <a:srgbClr val="C00000"/>
                          </a:solidFill>
                          <a:latin typeface="微软雅黑" panose="020B0503020204020204" pitchFamily="34" charset="-122"/>
                          <a:ea typeface="微软雅黑" panose="020B0503020204020204" pitchFamily="34" charset="-122"/>
                        </a:rPr>
                        <a:t>无（独家）</a:t>
                      </a:r>
                    </a:p>
                  </a:txBody>
                  <a:tcPr marL="36000" marR="36000" marT="36000" marB="36000" anchor="ctr">
                    <a:lnL w="6350" cap="flat" cmpd="sng" algn="ctr">
                      <a:solidFill>
                        <a:schemeClr val="bg1">
                          <a:lumMod val="8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40529952"/>
                  </a:ext>
                </a:extLst>
              </a:tr>
              <a:tr h="421711">
                <a:tc>
                  <a:txBody>
                    <a:bodyPr/>
                    <a:lstStyle/>
                    <a:p>
                      <a:r>
                        <a:rPr lang="zh-CN" altLang="en-US" sz="1600" b="1" dirty="0">
                          <a:solidFill>
                            <a:schemeClr val="tx1"/>
                          </a:solidFill>
                          <a:latin typeface="微软雅黑" panose="020B0503020204020204" pitchFamily="34" charset="-122"/>
                          <a:ea typeface="微软雅黑" panose="020B0503020204020204" pitchFamily="34" charset="-122"/>
                        </a:rPr>
                        <a:t>全球首个上市国家</a:t>
                      </a:r>
                      <a:r>
                        <a:rPr lang="en-US" altLang="zh-CN" sz="1600" b="1" dirty="0">
                          <a:solidFill>
                            <a:schemeClr val="tx1"/>
                          </a:solidFill>
                          <a:latin typeface="微软雅黑" panose="020B0503020204020204" pitchFamily="34" charset="-122"/>
                          <a:ea typeface="微软雅黑" panose="020B0503020204020204" pitchFamily="34" charset="-122"/>
                        </a:rPr>
                        <a:t>/</a:t>
                      </a:r>
                      <a:r>
                        <a:rPr lang="zh-CN" altLang="en-US" sz="1600" b="1" dirty="0">
                          <a:solidFill>
                            <a:schemeClr val="tx1"/>
                          </a:solidFill>
                          <a:latin typeface="微软雅黑" panose="020B0503020204020204" pitchFamily="34" charset="-122"/>
                          <a:ea typeface="微软雅黑" panose="020B0503020204020204" pitchFamily="34" charset="-122"/>
                        </a:rPr>
                        <a:t>地区及时间</a:t>
                      </a:r>
                    </a:p>
                  </a:txBody>
                  <a:tcPr marL="36000" marR="36000" marT="36000" marB="36000" anchor="ctr">
                    <a:lnL w="12700" cap="flat" cmpd="sng" algn="ctr">
                      <a:solidFill>
                        <a:schemeClr val="tx1">
                          <a:lumMod val="65000"/>
                          <a:lumOff val="3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r>
                        <a:rPr lang="en-US" altLang="zh-CN" sz="1600" b="0" dirty="0">
                          <a:solidFill>
                            <a:schemeClr val="tx1"/>
                          </a:solidFill>
                          <a:latin typeface="微软雅黑" panose="020B0503020204020204" pitchFamily="34" charset="-122"/>
                          <a:ea typeface="微软雅黑" panose="020B0503020204020204" pitchFamily="34" charset="-122"/>
                        </a:rPr>
                        <a:t>2015</a:t>
                      </a:r>
                      <a:r>
                        <a:rPr lang="zh-CN" altLang="en-US" sz="1600" b="0" dirty="0">
                          <a:solidFill>
                            <a:schemeClr val="tx1"/>
                          </a:solidFill>
                          <a:latin typeface="微软雅黑" panose="020B0503020204020204" pitchFamily="34" charset="-122"/>
                          <a:ea typeface="微软雅黑" panose="020B0503020204020204" pitchFamily="34" charset="-122"/>
                        </a:rPr>
                        <a:t>年</a:t>
                      </a:r>
                      <a:r>
                        <a:rPr lang="en-US" altLang="zh-CN" sz="1600" b="0" dirty="0">
                          <a:solidFill>
                            <a:schemeClr val="tx1"/>
                          </a:solidFill>
                          <a:latin typeface="微软雅黑" panose="020B0503020204020204" pitchFamily="34" charset="-122"/>
                          <a:ea typeface="微软雅黑" panose="020B0503020204020204" pitchFamily="34" charset="-122"/>
                        </a:rPr>
                        <a:t>3</a:t>
                      </a:r>
                      <a:r>
                        <a:rPr lang="zh-CN" altLang="en-US" sz="1600" b="0" dirty="0">
                          <a:solidFill>
                            <a:schemeClr val="tx1"/>
                          </a:solidFill>
                          <a:latin typeface="微软雅黑" panose="020B0503020204020204" pitchFamily="34" charset="-122"/>
                          <a:ea typeface="微软雅黑" panose="020B0503020204020204" pitchFamily="34" charset="-122"/>
                        </a:rPr>
                        <a:t>月，美国（中国参与全球多中心三期临床研究）</a:t>
                      </a:r>
                    </a:p>
                  </a:txBody>
                  <a:tcPr marL="36000" marR="36000" marT="36000" marB="36000" anchor="ctr">
                    <a:lnL w="6350" cap="flat" cmpd="sng" algn="ctr">
                      <a:solidFill>
                        <a:schemeClr val="bg1">
                          <a:lumMod val="8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01614757"/>
                  </a:ext>
                </a:extLst>
              </a:tr>
              <a:tr h="421711">
                <a:tc>
                  <a:txBody>
                    <a:bodyPr/>
                    <a:lstStyle/>
                    <a:p>
                      <a:r>
                        <a:rPr lang="zh-CN" altLang="en-US" sz="1600" b="1" dirty="0">
                          <a:solidFill>
                            <a:schemeClr val="tx1"/>
                          </a:solidFill>
                          <a:latin typeface="微软雅黑" panose="020B0503020204020204" pitchFamily="34" charset="-122"/>
                          <a:ea typeface="微软雅黑" panose="020B0503020204020204" pitchFamily="34" charset="-122"/>
                        </a:rPr>
                        <a:t>是否为</a:t>
                      </a:r>
                      <a:r>
                        <a:rPr lang="en-US" altLang="zh-CN" sz="1600" b="1" dirty="0">
                          <a:solidFill>
                            <a:schemeClr val="tx1"/>
                          </a:solidFill>
                          <a:latin typeface="微软雅黑" panose="020B0503020204020204" pitchFamily="34" charset="-122"/>
                          <a:ea typeface="微软雅黑" panose="020B0503020204020204" pitchFamily="34" charset="-122"/>
                        </a:rPr>
                        <a:t>OTC</a:t>
                      </a:r>
                      <a:r>
                        <a:rPr lang="zh-CN" altLang="en-US" sz="1600" b="1" dirty="0">
                          <a:solidFill>
                            <a:schemeClr val="tx1"/>
                          </a:solidFill>
                          <a:latin typeface="微软雅黑" panose="020B0503020204020204" pitchFamily="34" charset="-122"/>
                          <a:ea typeface="微软雅黑" panose="020B0503020204020204" pitchFamily="34" charset="-122"/>
                        </a:rPr>
                        <a:t>药品</a:t>
                      </a:r>
                    </a:p>
                  </a:txBody>
                  <a:tcPr marL="36000" marR="36000" marT="36000" marB="36000" anchor="ctr">
                    <a:lnL w="12700" cap="flat" cmpd="sng" algn="ctr">
                      <a:solidFill>
                        <a:schemeClr val="tx1">
                          <a:lumMod val="65000"/>
                          <a:lumOff val="3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r>
                        <a:rPr lang="zh-CN" altLang="en-US" sz="1600" b="0" dirty="0">
                          <a:solidFill>
                            <a:schemeClr val="tx1"/>
                          </a:solidFill>
                          <a:latin typeface="微软雅黑" panose="020B0503020204020204" pitchFamily="34" charset="-122"/>
                          <a:ea typeface="微软雅黑" panose="020B0503020204020204" pitchFamily="34" charset="-122"/>
                        </a:rPr>
                        <a:t>否</a:t>
                      </a:r>
                    </a:p>
                  </a:txBody>
                  <a:tcPr marL="36000" marR="36000" marT="36000" marB="36000" anchor="ctr">
                    <a:lnL w="6350" cap="flat" cmpd="sng" algn="ctr">
                      <a:solidFill>
                        <a:schemeClr val="bg1">
                          <a:lumMod val="8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87632781"/>
                  </a:ext>
                </a:extLst>
              </a:tr>
            </a:tbl>
          </a:graphicData>
        </a:graphic>
      </p:graphicFrame>
      <p:sp>
        <p:nvSpPr>
          <p:cNvPr id="7" name="矩形 6">
            <a:extLst>
              <a:ext uri="{FF2B5EF4-FFF2-40B4-BE49-F238E27FC236}">
                <a16:creationId xmlns:a16="http://schemas.microsoft.com/office/drawing/2014/main" id="{68307EE3-B6A9-0BF0-EB76-905519342CDA}"/>
              </a:ext>
            </a:extLst>
          </p:cNvPr>
          <p:cNvSpPr/>
          <p:nvPr/>
        </p:nvSpPr>
        <p:spPr bwMode="gray">
          <a:xfrm>
            <a:off x="9798518" y="-1"/>
            <a:ext cx="2390307" cy="558265"/>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zh-CN" altLang="en-US" sz="2000" b="1" dirty="0">
                <a:solidFill>
                  <a:srgbClr val="0047BB"/>
                </a:solidFill>
                <a:latin typeface="微软雅黑" panose="020B0503020204020204" pitchFamily="34" charset="-122"/>
                <a:ea typeface="微软雅黑" panose="020B0503020204020204" pitchFamily="34" charset="-122"/>
              </a:rPr>
              <a:t>硫酸艾沙康唑胶囊</a:t>
            </a:r>
          </a:p>
        </p:txBody>
      </p:sp>
    </p:spTree>
    <p:extLst>
      <p:ext uri="{BB962C8B-B14F-4D97-AF65-F5344CB8AC3E}">
        <p14:creationId xmlns:p14="http://schemas.microsoft.com/office/powerpoint/2010/main" val="1843896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1F550D4A-B18C-4553-821D-CE5B83651676}"/>
              </a:ext>
            </a:extLst>
          </p:cNvPr>
          <p:cNvGraphicFramePr>
            <a:graphicFrameLocks noChangeAspect="1"/>
          </p:cNvGraphicFramePr>
          <p:nvPr>
            <p:custDataLst>
              <p:tags r:id="rId1"/>
            </p:custDataLst>
            <p:extLst>
              <p:ext uri="{D42A27DB-BD31-4B8C-83A1-F6EECF244321}">
                <p14:modId xmlns:p14="http://schemas.microsoft.com/office/powerpoint/2010/main" val="4105444955"/>
              </p:ext>
            </p:extLst>
          </p:nvPr>
        </p:nvGraphicFramePr>
        <p:xfrm>
          <a:off x="3174" y="2480"/>
          <a:ext cx="1588" cy="1588"/>
        </p:xfrm>
        <a:graphic>
          <a:graphicData uri="http://schemas.openxmlformats.org/presentationml/2006/ole">
            <mc:AlternateContent xmlns:mc="http://schemas.openxmlformats.org/markup-compatibility/2006">
              <mc:Choice xmlns:v="urn:schemas-microsoft-com:vml" Requires="v">
                <p:oleObj name="think-cell 幻灯片" r:id="rId3" imgW="415" imgH="416" progId="TCLayout.ActiveDocument.1">
                  <p:embed/>
                </p:oleObj>
              </mc:Choice>
              <mc:Fallback>
                <p:oleObj name="think-cell 幻灯片" r:id="rId3" imgW="415" imgH="416" progId="TCLayout.ActiveDocument.1">
                  <p:embed/>
                  <p:pic>
                    <p:nvPicPr>
                      <p:cNvPr id="3" name="对象 2" hidden="1">
                        <a:extLst>
                          <a:ext uri="{FF2B5EF4-FFF2-40B4-BE49-F238E27FC236}">
                            <a16:creationId xmlns:a16="http://schemas.microsoft.com/office/drawing/2014/main" id="{1F550D4A-B18C-4553-821D-CE5B83651676}"/>
                          </a:ext>
                        </a:extLst>
                      </p:cNvPr>
                      <p:cNvPicPr/>
                      <p:nvPr/>
                    </p:nvPicPr>
                    <p:blipFill>
                      <a:blip r:embed="rId4"/>
                      <a:stretch>
                        <a:fillRect/>
                      </a:stretch>
                    </p:blipFill>
                    <p:spPr>
                      <a:xfrm>
                        <a:off x="3174" y="2480"/>
                        <a:ext cx="1588" cy="1588"/>
                      </a:xfrm>
                      <a:prstGeom prst="rect">
                        <a:avLst/>
                      </a:prstGeom>
                    </p:spPr>
                  </p:pic>
                </p:oleObj>
              </mc:Fallback>
            </mc:AlternateContent>
          </a:graphicData>
        </a:graphic>
      </p:graphicFrame>
      <p:sp>
        <p:nvSpPr>
          <p:cNvPr id="5" name="标题 4">
            <a:extLst>
              <a:ext uri="{FF2B5EF4-FFF2-40B4-BE49-F238E27FC236}">
                <a16:creationId xmlns:a16="http://schemas.microsoft.com/office/drawing/2014/main" id="{61BBAB6D-3331-4E8F-8A24-45B62E2C6A9C}"/>
              </a:ext>
            </a:extLst>
          </p:cNvPr>
          <p:cNvSpPr>
            <a:spLocks noGrp="1"/>
          </p:cNvSpPr>
          <p:nvPr>
            <p:ph type="title"/>
          </p:nvPr>
        </p:nvSpPr>
        <p:spPr>
          <a:xfrm>
            <a:off x="446798" y="484632"/>
            <a:ext cx="11292840" cy="456349"/>
          </a:xfrm>
        </p:spPr>
        <p:txBody>
          <a:bodyPr vert="horz"/>
          <a:lstStyle/>
          <a:p>
            <a:r>
              <a:rPr lang="zh-CN" altLang="en-US" sz="2799" dirty="0">
                <a:latin typeface="微软雅黑" panose="020B0503020204020204" pitchFamily="34" charset="-122"/>
                <a:ea typeface="微软雅黑" panose="020B0503020204020204" pitchFamily="34" charset="-122"/>
              </a:rPr>
              <a:t>药品基本信息 </a:t>
            </a:r>
            <a:r>
              <a:rPr lang="en-US" altLang="zh-CN" sz="2799" dirty="0">
                <a:latin typeface="微软雅黑" panose="020B0503020204020204" pitchFamily="34" charset="-122"/>
                <a:ea typeface="微软雅黑" panose="020B0503020204020204" pitchFamily="34" charset="-122"/>
              </a:rPr>
              <a:t>(2/3)</a:t>
            </a:r>
            <a:endParaRPr lang="zh-CN" altLang="en-US" sz="2799"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96F47E83-63C9-8BFE-E5CD-71C148108B8A}"/>
              </a:ext>
            </a:extLst>
          </p:cNvPr>
          <p:cNvSpPr/>
          <p:nvPr/>
        </p:nvSpPr>
        <p:spPr bwMode="gray">
          <a:xfrm>
            <a:off x="2918460" y="2175411"/>
            <a:ext cx="8821178" cy="3040381"/>
          </a:xfrm>
          <a:prstGeom prst="rect">
            <a:avLst/>
          </a:prstGeom>
          <a:solidFill>
            <a:schemeClr val="bg2">
              <a:lumMod val="20000"/>
              <a:lumOff val="80000"/>
            </a:schemeClr>
          </a:solidFill>
          <a:ln w="19050" cap="flat" cmpd="sng" algn="ctr">
            <a:solidFill>
              <a:schemeClr val="bg2"/>
            </a:solidFill>
            <a:prstDash val="solid"/>
            <a:miter lim="800000"/>
            <a:headEnd type="none" w="med" len="med"/>
            <a:tailEnd type="none" w="med" len="med"/>
          </a:ln>
          <a:effectLst/>
        </p:spPr>
        <p:txBody>
          <a:bodyPr vert="horz" wrap="square" lIns="72000" tIns="36000" rIns="72000" bIns="36000" numCol="1" rtlCol="0" anchor="ctr" anchorCtr="0" compatLnSpc="1">
            <a:prstTxWarp prst="textNoShape">
              <a:avLst/>
            </a:prstTxWarp>
            <a:noAutofit/>
          </a:bodyPr>
          <a:lstStyle/>
          <a:p>
            <a:pPr marL="342900" indent="-360000">
              <a:lnSpc>
                <a:spcPct val="120000"/>
              </a:lnSpc>
              <a:spcAft>
                <a:spcPts val="600"/>
              </a:spcAft>
              <a:buFont typeface="+mj-lt"/>
              <a:buAutoNum type="arabicPeriod"/>
              <a:defRPr/>
            </a:pPr>
            <a:r>
              <a:rPr lang="zh-CN" altLang="en-US" sz="1600" b="1" dirty="0">
                <a:solidFill>
                  <a:srgbClr val="C00000"/>
                </a:solidFill>
                <a:latin typeface="微软雅黑" panose="020B0503020204020204" pitchFamily="34" charset="-122"/>
                <a:ea typeface="微软雅黑" panose="020B0503020204020204" pitchFamily="34" charset="-122"/>
              </a:rPr>
              <a:t>适应症和作用机制完全相同：</a:t>
            </a:r>
            <a:endParaRPr lang="en-US" altLang="zh-CN" sz="1600" b="1" dirty="0">
              <a:solidFill>
                <a:srgbClr val="C00000"/>
              </a:solidFill>
              <a:latin typeface="微软雅黑" panose="020B0503020204020204" pitchFamily="34" charset="-122"/>
              <a:ea typeface="微软雅黑" panose="020B0503020204020204" pitchFamily="34" charset="-122"/>
            </a:endParaRPr>
          </a:p>
          <a:p>
            <a:pPr marL="625475" indent="-266700">
              <a:lnSpc>
                <a:spcPct val="120000"/>
              </a:lnSpc>
              <a:spcAft>
                <a:spcPts val="600"/>
              </a:spcAft>
              <a:buFont typeface="Arial" panose="020B0604020202020204" pitchFamily="34" charset="0"/>
              <a:buChar char="•"/>
              <a:defRPr/>
            </a:pPr>
            <a:r>
              <a:rPr lang="zh-CN" altLang="en-US" sz="1400" b="1" dirty="0">
                <a:latin typeface="微软雅黑" panose="020B0503020204020204" pitchFamily="34" charset="-122"/>
                <a:ea typeface="微软雅黑" panose="020B0503020204020204" pitchFamily="34" charset="-122"/>
              </a:rPr>
              <a:t>适应症完全相同</a:t>
            </a:r>
            <a:r>
              <a:rPr lang="zh-CN" altLang="en-US" sz="1400" dirty="0">
                <a:latin typeface="微软雅黑" panose="020B0503020204020204" pitchFamily="34" charset="-122"/>
                <a:ea typeface="微软雅黑" panose="020B0503020204020204" pitchFamily="34" charset="-122"/>
              </a:rPr>
              <a:t>：均同时治疗成人侵袭性毛霉病、侵袭性曲霉病</a:t>
            </a:r>
            <a:r>
              <a:rPr lang="en-US" altLang="zh-CN" sz="1400" baseline="30000" dirty="0">
                <a:latin typeface="微软雅黑" panose="020B0503020204020204" pitchFamily="34" charset="-122"/>
                <a:ea typeface="微软雅黑" panose="020B0503020204020204" pitchFamily="34" charset="-122"/>
              </a:rPr>
              <a:t>1-2</a:t>
            </a:r>
          </a:p>
          <a:p>
            <a:pPr marL="625475" indent="-266700">
              <a:lnSpc>
                <a:spcPct val="120000"/>
              </a:lnSpc>
              <a:spcAft>
                <a:spcPts val="600"/>
              </a:spcAft>
              <a:buFont typeface="Arial" panose="020B0604020202020204" pitchFamily="34" charset="0"/>
              <a:buChar char="•"/>
              <a:defRPr/>
            </a:pPr>
            <a:r>
              <a:rPr lang="zh-CN" altLang="en-US" sz="1400" b="1" dirty="0">
                <a:latin typeface="微软雅黑" panose="020B0503020204020204" pitchFamily="34" charset="-122"/>
                <a:ea typeface="微软雅黑" panose="020B0503020204020204" pitchFamily="34" charset="-122"/>
              </a:rPr>
              <a:t>作用机制完全相同</a:t>
            </a:r>
            <a:r>
              <a:rPr lang="zh-CN" altLang="en-US" sz="1400" dirty="0">
                <a:latin typeface="微软雅黑" panose="020B0503020204020204" pitchFamily="34" charset="-122"/>
                <a:ea typeface="微软雅黑" panose="020B0503020204020204" pitchFamily="34" charset="-122"/>
              </a:rPr>
              <a:t>：均为具有</a:t>
            </a:r>
            <a:r>
              <a:rPr lang="en-US" altLang="zh-CN" sz="1400" dirty="0">
                <a:latin typeface="微软雅黑" panose="020B0503020204020204" pitchFamily="34" charset="-122"/>
                <a:ea typeface="微软雅黑" panose="020B0503020204020204" pitchFamily="34" charset="-122"/>
              </a:rPr>
              <a:t>CYP3A4</a:t>
            </a:r>
            <a:r>
              <a:rPr lang="zh-CN" altLang="en-US" sz="1400" dirty="0">
                <a:latin typeface="微软雅黑" panose="020B0503020204020204" pitchFamily="34" charset="-122"/>
                <a:ea typeface="微软雅黑" panose="020B0503020204020204" pitchFamily="34" charset="-122"/>
              </a:rPr>
              <a:t>的全新抗真菌药物，同具有独特侧臂结构（同样强的抗菌活性）</a:t>
            </a:r>
            <a:endParaRPr lang="en-US" altLang="zh-CN" sz="1400" dirty="0">
              <a:latin typeface="微软雅黑" panose="020B0503020204020204" pitchFamily="34" charset="-122"/>
              <a:ea typeface="微软雅黑" panose="020B0503020204020204" pitchFamily="34" charset="-122"/>
            </a:endParaRPr>
          </a:p>
          <a:p>
            <a:pPr marL="342900" indent="-360000">
              <a:lnSpc>
                <a:spcPct val="120000"/>
              </a:lnSpc>
              <a:spcAft>
                <a:spcPts val="600"/>
              </a:spcAft>
              <a:buFont typeface="+mj-lt"/>
              <a:buAutoNum type="arabicPeriod" startAt="2"/>
              <a:defRPr/>
            </a:pPr>
            <a:r>
              <a:rPr lang="zh-CN" altLang="en-US" sz="1600" b="1" dirty="0">
                <a:solidFill>
                  <a:srgbClr val="C00000"/>
                </a:solidFill>
                <a:latin typeface="微软雅黑" panose="020B0503020204020204" pitchFamily="34" charset="-122"/>
                <a:ea typeface="微软雅黑" panose="020B0503020204020204" pitchFamily="34" charset="-122"/>
              </a:rPr>
              <a:t>临床应用最广泛：</a:t>
            </a:r>
            <a:endParaRPr lang="en-US" altLang="zh-CN" sz="1600" b="1" dirty="0">
              <a:solidFill>
                <a:srgbClr val="C00000"/>
              </a:solidFill>
              <a:latin typeface="微软雅黑" panose="020B0503020204020204" pitchFamily="34" charset="-122"/>
              <a:ea typeface="微软雅黑" panose="020B0503020204020204" pitchFamily="34" charset="-122"/>
            </a:endParaRPr>
          </a:p>
          <a:p>
            <a:pPr marL="625475" indent="-266700">
              <a:lnSpc>
                <a:spcPct val="120000"/>
              </a:lnSpc>
              <a:spcAft>
                <a:spcPts val="600"/>
              </a:spcAft>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rPr>
              <a:t>是侵袭性毛霉病、侵袭性曲霉病成人患者</a:t>
            </a:r>
            <a:r>
              <a:rPr lang="zh-CN" altLang="en-US" sz="1400" b="1" dirty="0">
                <a:latin typeface="微软雅黑" panose="020B0503020204020204" pitchFamily="34" charset="-122"/>
                <a:ea typeface="微软雅黑" panose="020B0503020204020204" pitchFamily="34" charset="-122"/>
              </a:rPr>
              <a:t>临床治疗首要选择</a:t>
            </a:r>
            <a:endParaRPr lang="en-US" altLang="zh-CN" sz="1400" b="1" dirty="0">
              <a:latin typeface="微软雅黑" panose="020B0503020204020204" pitchFamily="34" charset="-122"/>
              <a:ea typeface="微软雅黑" panose="020B0503020204020204" pitchFamily="34" charset="-122"/>
            </a:endParaRPr>
          </a:p>
          <a:p>
            <a:pPr marL="625475" indent="-266700">
              <a:lnSpc>
                <a:spcPct val="120000"/>
              </a:lnSpc>
              <a:spcAft>
                <a:spcPts val="600"/>
              </a:spcAft>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rPr>
              <a:t>获得国内外权威指南治疗侵袭性毛霉病、侵袭性曲霉病的</a:t>
            </a:r>
            <a:r>
              <a:rPr lang="zh-CN" altLang="en-US" sz="1400" b="1" dirty="0">
                <a:latin typeface="微软雅黑" panose="020B0503020204020204" pitchFamily="34" charset="-122"/>
                <a:ea typeface="微软雅黑" panose="020B0503020204020204" pitchFamily="34" charset="-122"/>
              </a:rPr>
              <a:t>一线推荐</a:t>
            </a:r>
            <a:r>
              <a:rPr lang="en-US" altLang="zh-CN" sz="1400" baseline="30000" dirty="0">
                <a:latin typeface="微软雅黑" panose="020B0503020204020204" pitchFamily="34" charset="-122"/>
                <a:ea typeface="微软雅黑" panose="020B0503020204020204" pitchFamily="34" charset="-122"/>
              </a:rPr>
              <a:t>3-7</a:t>
            </a:r>
            <a:endParaRPr lang="en-US" altLang="zh-CN" sz="1400" b="1" baseline="30000" dirty="0">
              <a:latin typeface="微软雅黑" panose="020B0503020204020204" pitchFamily="34" charset="-122"/>
              <a:ea typeface="微软雅黑" panose="020B0503020204020204" pitchFamily="34" charset="-122"/>
            </a:endParaRPr>
          </a:p>
          <a:p>
            <a:pPr marL="342900" indent="-360000">
              <a:lnSpc>
                <a:spcPct val="120000"/>
              </a:lnSpc>
              <a:spcAft>
                <a:spcPts val="600"/>
              </a:spcAft>
              <a:buFont typeface="+mj-lt"/>
              <a:buAutoNum type="arabicPeriod" startAt="3"/>
              <a:defRPr/>
            </a:pPr>
            <a:r>
              <a:rPr lang="zh-CN" altLang="en-US" sz="1600" b="1" dirty="0">
                <a:solidFill>
                  <a:srgbClr val="C00000"/>
                </a:solidFill>
                <a:latin typeface="微软雅黑" panose="020B0503020204020204" pitchFamily="34" charset="-122"/>
                <a:ea typeface="微软雅黑" panose="020B0503020204020204" pitchFamily="34" charset="-122"/>
              </a:rPr>
              <a:t>疗效一致、临床可替代建议参照药使用：</a:t>
            </a:r>
            <a:endParaRPr lang="en-US" altLang="zh-CN" sz="1600" b="1" dirty="0">
              <a:solidFill>
                <a:srgbClr val="C00000"/>
              </a:solidFill>
              <a:latin typeface="微软雅黑" panose="020B0503020204020204" pitchFamily="34" charset="-122"/>
              <a:ea typeface="微软雅黑" panose="020B0503020204020204" pitchFamily="34" charset="-122"/>
            </a:endParaRPr>
          </a:p>
          <a:p>
            <a:pPr marL="625475" indent="-266700">
              <a:lnSpc>
                <a:spcPct val="120000"/>
              </a:lnSpc>
              <a:spcAft>
                <a:spcPts val="600"/>
              </a:spcAft>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rPr>
              <a:t>说明书和</a:t>
            </a:r>
            <a:r>
              <a:rPr lang="en-US" altLang="zh-CN" sz="1400" dirty="0">
                <a:latin typeface="微软雅黑" panose="020B0503020204020204" pitchFamily="34" charset="-122"/>
                <a:ea typeface="微软雅黑" panose="020B0503020204020204" pitchFamily="34" charset="-122"/>
              </a:rPr>
              <a:t>RWE</a:t>
            </a:r>
            <a:r>
              <a:rPr lang="zh-CN" altLang="en-US" sz="1400" dirty="0">
                <a:latin typeface="微软雅黑" panose="020B0503020204020204" pitchFamily="34" charset="-122"/>
                <a:ea typeface="微软雅黑" panose="020B0503020204020204" pitchFamily="34" charset="-122"/>
              </a:rPr>
              <a:t>证实口服</a:t>
            </a:r>
            <a:r>
              <a:rPr lang="zh-CN" altLang="en-US" sz="1400" b="1" dirty="0">
                <a:latin typeface="微软雅黑" panose="020B0503020204020204" pitchFamily="34" charset="-122"/>
                <a:ea typeface="微软雅黑" panose="020B0503020204020204" pitchFamily="34" charset="-122"/>
              </a:rPr>
              <a:t>绝对生物利用度高达</a:t>
            </a:r>
            <a:r>
              <a:rPr lang="en-US" altLang="zh-CN" sz="1400" b="1" dirty="0">
                <a:latin typeface="微软雅黑" panose="020B0503020204020204" pitchFamily="34" charset="-122"/>
                <a:ea typeface="微软雅黑" panose="020B0503020204020204" pitchFamily="34" charset="-122"/>
              </a:rPr>
              <a:t>98%</a:t>
            </a:r>
            <a:r>
              <a:rPr lang="en-US" altLang="zh-CN" sz="1400" baseline="300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，与注射用硫酸艾沙康唑</a:t>
            </a:r>
            <a:r>
              <a:rPr lang="zh-CN" altLang="en-US" sz="1400" b="1" dirty="0">
                <a:latin typeface="微软雅黑" panose="020B0503020204020204" pitchFamily="34" charset="-122"/>
                <a:ea typeface="微软雅黑" panose="020B0503020204020204" pitchFamily="34" charset="-122"/>
              </a:rPr>
              <a:t>疗效一致</a:t>
            </a:r>
            <a:r>
              <a:rPr lang="en-US" altLang="zh-CN" sz="1400" baseline="30000" dirty="0">
                <a:latin typeface="微软雅黑" panose="020B0503020204020204" pitchFamily="34" charset="-122"/>
                <a:ea typeface="微软雅黑" panose="020B0503020204020204" pitchFamily="34" charset="-122"/>
              </a:rPr>
              <a:t>8</a:t>
            </a:r>
            <a:r>
              <a:rPr lang="zh-CN" altLang="en-US" sz="1400" dirty="0">
                <a:latin typeface="微软雅黑" panose="020B0503020204020204" pitchFamily="34" charset="-122"/>
                <a:ea typeface="微软雅黑" panose="020B0503020204020204" pitchFamily="34" charset="-122"/>
              </a:rPr>
              <a:t>、具有</a:t>
            </a:r>
            <a:r>
              <a:rPr lang="zh-CN" altLang="en-US" sz="1400" b="1" dirty="0">
                <a:latin typeface="微软雅黑" panose="020B0503020204020204" pitchFamily="34" charset="-122"/>
                <a:ea typeface="微软雅黑" panose="020B0503020204020204" pitchFamily="34" charset="-122"/>
              </a:rPr>
              <a:t>生物等效性</a:t>
            </a:r>
            <a:r>
              <a:rPr lang="zh-CN" altLang="en-US" sz="1400" dirty="0">
                <a:latin typeface="微软雅黑" panose="020B0503020204020204" pitchFamily="34" charset="-122"/>
                <a:ea typeface="微软雅黑" panose="020B0503020204020204" pitchFamily="34" charset="-122"/>
              </a:rPr>
              <a:t>、可</a:t>
            </a:r>
            <a:r>
              <a:rPr lang="zh-CN" altLang="en-US" sz="1400" b="1" dirty="0">
                <a:latin typeface="微软雅黑" panose="020B0503020204020204" pitchFamily="34" charset="-122"/>
                <a:ea typeface="微软雅黑" panose="020B0503020204020204" pitchFamily="34" charset="-122"/>
              </a:rPr>
              <a:t>替代</a:t>
            </a:r>
            <a:r>
              <a:rPr lang="zh-CN" altLang="en-US" sz="1400" dirty="0">
                <a:latin typeface="微软雅黑" panose="020B0503020204020204" pitchFamily="34" charset="-122"/>
                <a:ea typeface="微软雅黑" panose="020B0503020204020204" pitchFamily="34" charset="-122"/>
              </a:rPr>
              <a:t>注射用硫酸艾沙康唑使用</a:t>
            </a:r>
            <a:r>
              <a:rPr lang="en-US" altLang="zh-CN" sz="1400" baseline="300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，为</a:t>
            </a:r>
            <a:r>
              <a:rPr lang="zh-CN" altLang="en-US" sz="1400" b="1" dirty="0">
                <a:latin typeface="微软雅黑" panose="020B0503020204020204" pitchFamily="34" charset="-122"/>
                <a:ea typeface="微软雅黑" panose="020B0503020204020204" pitchFamily="34" charset="-122"/>
              </a:rPr>
              <a:t>急抢救</a:t>
            </a:r>
            <a:r>
              <a:rPr lang="zh-CN" altLang="en-US" sz="1400" dirty="0">
                <a:latin typeface="微软雅黑" panose="020B0503020204020204" pitchFamily="34" charset="-122"/>
                <a:ea typeface="微软雅黑" panose="020B0503020204020204" pitchFamily="34" charset="-122"/>
              </a:rPr>
              <a:t>期患者提供更耐受的口服治疗选择</a:t>
            </a:r>
            <a:endParaRPr lang="en-US" altLang="zh-CN" sz="1400" dirty="0">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38497707-532B-C500-0430-EFDC664BFF72}"/>
              </a:ext>
            </a:extLst>
          </p:cNvPr>
          <p:cNvSpPr txBox="1"/>
          <p:nvPr/>
        </p:nvSpPr>
        <p:spPr bwMode="gray">
          <a:xfrm>
            <a:off x="736358" y="1425198"/>
            <a:ext cx="1374414" cy="304098"/>
          </a:xfrm>
          <a:prstGeom prst="rect">
            <a:avLst/>
          </a:prstGeom>
        </p:spPr>
        <p:txBody>
          <a:bodyPr wrap="none" lIns="45720" tIns="45720" rIns="45720" bIns="45720" rtlCol="0" anchor="ctr" anchorCtr="0">
            <a:noAutofit/>
          </a:bodyPr>
          <a:lstStyle/>
          <a:p>
            <a:pPr algn="ctr">
              <a:lnSpc>
                <a:spcPct val="90000"/>
              </a:lnSpc>
              <a:spcBef>
                <a:spcPts val="1000"/>
              </a:spcBef>
            </a:pPr>
            <a:r>
              <a:rPr lang="zh-CN" altLang="en-US" sz="2000" b="1" u="sng" dirty="0">
                <a:latin typeface="微软雅黑" panose="020B0503020204020204" pitchFamily="34" charset="-122"/>
                <a:ea typeface="微软雅黑" panose="020B0503020204020204" pitchFamily="34" charset="-122"/>
              </a:rPr>
              <a:t>参照药选择建议</a:t>
            </a:r>
          </a:p>
        </p:txBody>
      </p:sp>
      <p:sp>
        <p:nvSpPr>
          <p:cNvPr id="8" name="矩形 7">
            <a:extLst>
              <a:ext uri="{FF2B5EF4-FFF2-40B4-BE49-F238E27FC236}">
                <a16:creationId xmlns:a16="http://schemas.microsoft.com/office/drawing/2014/main" id="{3E350CC8-63B8-4210-AFA1-248FF1FC17ED}"/>
              </a:ext>
            </a:extLst>
          </p:cNvPr>
          <p:cNvSpPr/>
          <p:nvPr/>
        </p:nvSpPr>
        <p:spPr bwMode="gray">
          <a:xfrm>
            <a:off x="2918460" y="1112334"/>
            <a:ext cx="8821178" cy="929826"/>
          </a:xfrm>
          <a:prstGeom prst="rect">
            <a:avLst/>
          </a:prstGeom>
          <a:solidFill>
            <a:schemeClr val="bg2">
              <a:lumMod val="20000"/>
              <a:lumOff val="80000"/>
            </a:schemeClr>
          </a:solidFill>
          <a:ln w="19050" cap="flat" cmpd="sng" algn="ctr">
            <a:solidFill>
              <a:schemeClr val="bg2"/>
            </a:solidFill>
            <a:prstDash val="solid"/>
            <a:miter lim="800000"/>
            <a:headEnd type="none" w="med" len="med"/>
            <a:tailEnd type="none" w="med" len="med"/>
          </a:ln>
          <a:effectLst/>
        </p:spPr>
        <p:txBody>
          <a:bodyPr vert="horz" wrap="square" lIns="36000" tIns="36000" rIns="36000" bIns="36000" numCol="1" rtlCol="0" anchor="ctr" anchorCtr="0" compatLnSpc="1">
            <a:prstTxWarp prst="textNoShape">
              <a:avLst/>
            </a:prstTxWarp>
            <a:noAutofit/>
          </a:bodyPr>
          <a:lstStyle/>
          <a:p>
            <a:pPr algn="ctr">
              <a:spcAft>
                <a:spcPts val="300"/>
              </a:spcAft>
              <a:defRPr/>
            </a:pPr>
            <a:r>
              <a:rPr lang="zh-CN" altLang="en-US" sz="3200" b="1" dirty="0">
                <a:solidFill>
                  <a:srgbClr val="C00000"/>
                </a:solidFill>
                <a:latin typeface="微软雅黑" panose="020B0503020204020204" pitchFamily="34" charset="-122"/>
                <a:ea typeface="微软雅黑" panose="020B0503020204020204" pitchFamily="34" charset="-122"/>
              </a:rPr>
              <a:t>注射用硫酸艾沙康唑</a:t>
            </a:r>
            <a:endParaRPr lang="en-US" altLang="zh-CN" sz="3200" b="1" dirty="0">
              <a:solidFill>
                <a:srgbClr val="C00000"/>
              </a:solidFill>
              <a:latin typeface="微软雅黑" panose="020B0503020204020204" pitchFamily="34" charset="-122"/>
              <a:ea typeface="微软雅黑" panose="020B0503020204020204" pitchFamily="34" charset="-122"/>
            </a:endParaRPr>
          </a:p>
          <a:p>
            <a:pPr algn="ctr">
              <a:spcAft>
                <a:spcPts val="300"/>
              </a:spcAft>
              <a:defRPr/>
            </a:pPr>
            <a:r>
              <a:rPr lang="zh-CN" altLang="en-US" sz="1600" b="1" dirty="0">
                <a:latin typeface="微软雅黑" panose="020B0503020204020204" pitchFamily="34" charset="-122"/>
                <a:ea typeface="微软雅黑" panose="020B0503020204020204" pitchFamily="34" charset="-122"/>
              </a:rPr>
              <a:t>（医保目录内，谈判药品）</a:t>
            </a:r>
            <a:endParaRPr lang="en-US" altLang="zh-CN" sz="1300"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994DB92E-B272-2058-5018-95025FFF4EC4}"/>
              </a:ext>
            </a:extLst>
          </p:cNvPr>
          <p:cNvSpPr txBox="1"/>
          <p:nvPr/>
        </p:nvSpPr>
        <p:spPr bwMode="gray">
          <a:xfrm>
            <a:off x="736358" y="3543552"/>
            <a:ext cx="1374414" cy="304098"/>
          </a:xfrm>
          <a:prstGeom prst="rect">
            <a:avLst/>
          </a:prstGeom>
        </p:spPr>
        <p:txBody>
          <a:bodyPr wrap="none" lIns="45720" tIns="45720" rIns="45720" bIns="45720" rtlCol="0" anchor="ctr" anchorCtr="0">
            <a:noAutofit/>
          </a:bodyPr>
          <a:lstStyle/>
          <a:p>
            <a:pPr algn="ctr">
              <a:lnSpc>
                <a:spcPct val="90000"/>
              </a:lnSpc>
              <a:spcBef>
                <a:spcPts val="1000"/>
              </a:spcBef>
            </a:pPr>
            <a:r>
              <a:rPr lang="zh-CN" altLang="en-US" sz="2000" b="1" u="sng" dirty="0">
                <a:latin typeface="微软雅黑" panose="020B0503020204020204" pitchFamily="34" charset="-122"/>
                <a:ea typeface="微软雅黑" panose="020B0503020204020204" pitchFamily="34" charset="-122"/>
              </a:rPr>
              <a:t>参照药选择原因</a:t>
            </a:r>
          </a:p>
        </p:txBody>
      </p:sp>
      <p:sp>
        <p:nvSpPr>
          <p:cNvPr id="12" name="矩形 11">
            <a:extLst>
              <a:ext uri="{FF2B5EF4-FFF2-40B4-BE49-F238E27FC236}">
                <a16:creationId xmlns:a16="http://schemas.microsoft.com/office/drawing/2014/main" id="{E530CE6E-BBDB-4DCF-CEE7-8FC958D728CB}"/>
              </a:ext>
            </a:extLst>
          </p:cNvPr>
          <p:cNvSpPr/>
          <p:nvPr/>
        </p:nvSpPr>
        <p:spPr bwMode="gray">
          <a:xfrm>
            <a:off x="2918460" y="5358033"/>
            <a:ext cx="8821178" cy="1051914"/>
          </a:xfrm>
          <a:prstGeom prst="rect">
            <a:avLst/>
          </a:prstGeom>
          <a:solidFill>
            <a:schemeClr val="accent2">
              <a:lumMod val="20000"/>
              <a:lumOff val="80000"/>
            </a:schemeClr>
          </a:solidFill>
          <a:ln w="6350" cap="flat" cmpd="sng" algn="ctr">
            <a:solidFill>
              <a:srgbClr val="0047BB"/>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144000" indent="-144000" fontAlgn="base">
              <a:lnSpc>
                <a:spcPct val="140000"/>
              </a:lnSpc>
              <a:spcAft>
                <a:spcPct val="0"/>
              </a:spcAft>
              <a:buSzPct val="90000"/>
              <a:buFont typeface="Arial" panose="020B0604020202020204" pitchFamily="34" charset="0"/>
              <a:buChar char="•"/>
            </a:pPr>
            <a:r>
              <a:rPr lang="zh-CN" altLang="en-US" sz="1500" b="1" dirty="0">
                <a:latin typeface="微软雅黑" panose="020B0503020204020204" pitchFamily="34" charset="-122"/>
                <a:ea typeface="微软雅黑" panose="020B0503020204020204" pitchFamily="34" charset="-122"/>
              </a:rPr>
              <a:t>疗效一致</a:t>
            </a:r>
            <a:r>
              <a:rPr lang="en-US" altLang="zh-CN" sz="1500" baseline="30000" dirty="0">
                <a:latin typeface="微软雅黑" panose="020B0503020204020204" pitchFamily="34" charset="-122"/>
                <a:ea typeface="微软雅黑" panose="020B0503020204020204" pitchFamily="34" charset="-122"/>
              </a:rPr>
              <a:t>8 </a:t>
            </a:r>
            <a:r>
              <a:rPr lang="zh-CN" altLang="en-US" sz="1500" dirty="0">
                <a:latin typeface="微软雅黑" panose="020B0503020204020204" pitchFamily="34" charset="-122"/>
                <a:ea typeface="微软雅黑" panose="020B0503020204020204" pitchFamily="34" charset="-122"/>
              </a:rPr>
              <a:t>，可</a:t>
            </a:r>
            <a:r>
              <a:rPr lang="zh-CN" altLang="en-US" sz="1500" b="1" dirty="0">
                <a:latin typeface="微软雅黑" panose="020B0503020204020204" pitchFamily="34" charset="-122"/>
                <a:ea typeface="微软雅黑" panose="020B0503020204020204" pitchFamily="34" charset="-122"/>
              </a:rPr>
              <a:t>替代</a:t>
            </a:r>
            <a:r>
              <a:rPr lang="zh-CN" altLang="en-US" sz="1500" dirty="0">
                <a:latin typeface="微软雅黑" panose="020B0503020204020204" pitchFamily="34" charset="-122"/>
                <a:ea typeface="微软雅黑" panose="020B0503020204020204" pitchFamily="34" charset="-122"/>
              </a:rPr>
              <a:t>建议参照药使用</a:t>
            </a:r>
            <a:r>
              <a:rPr lang="en-US" altLang="zh-CN" sz="1500" baseline="30000" dirty="0">
                <a:latin typeface="微软雅黑" panose="020B0503020204020204" pitchFamily="34" charset="-122"/>
                <a:ea typeface="微软雅黑" panose="020B0503020204020204" pitchFamily="34" charset="-122"/>
              </a:rPr>
              <a:t>1 </a:t>
            </a:r>
            <a:r>
              <a:rPr lang="zh-CN" altLang="en-US" sz="1500" dirty="0">
                <a:latin typeface="微软雅黑" panose="020B0503020204020204" pitchFamily="34" charset="-122"/>
                <a:ea typeface="微软雅黑" panose="020B0503020204020204" pitchFamily="34" charset="-122"/>
              </a:rPr>
              <a:t>，全程口服</a:t>
            </a:r>
            <a:endParaRPr lang="en-US" altLang="zh-CN" sz="1500" baseline="30000" dirty="0">
              <a:latin typeface="微软雅黑" panose="020B0503020204020204" pitchFamily="34" charset="-122"/>
              <a:ea typeface="微软雅黑" panose="020B0503020204020204" pitchFamily="34" charset="-122"/>
            </a:endParaRPr>
          </a:p>
          <a:p>
            <a:pPr marL="144000" indent="-144000" fontAlgn="base">
              <a:lnSpc>
                <a:spcPct val="140000"/>
              </a:lnSpc>
              <a:spcAft>
                <a:spcPct val="0"/>
              </a:spcAft>
              <a:buSzPct val="90000"/>
              <a:buFont typeface="Arial" panose="020B0604020202020204" pitchFamily="34" charset="0"/>
              <a:buChar char="•"/>
            </a:pPr>
            <a:r>
              <a:rPr lang="zh-CN" altLang="en-US" sz="1500" dirty="0">
                <a:latin typeface="微软雅黑" panose="020B0503020204020204" pitchFamily="34" charset="-122"/>
                <a:ea typeface="微软雅黑" panose="020B0503020204020204" pitchFamily="34" charset="-122"/>
              </a:rPr>
              <a:t>口服替代注射，</a:t>
            </a:r>
            <a:r>
              <a:rPr lang="zh-CN" altLang="en-US" sz="1500" b="1" dirty="0">
                <a:latin typeface="微软雅黑" panose="020B0503020204020204" pitchFamily="34" charset="-122"/>
                <a:ea typeface="微软雅黑" panose="020B0503020204020204" pitchFamily="34" charset="-122"/>
              </a:rPr>
              <a:t>缩短住院天数</a:t>
            </a:r>
            <a:r>
              <a:rPr lang="zh-CN" altLang="en-US" sz="1500" dirty="0">
                <a:latin typeface="微软雅黑" panose="020B0503020204020204" pitchFamily="34" charset="-122"/>
                <a:ea typeface="微软雅黑" panose="020B0503020204020204" pitchFamily="34" charset="-122"/>
              </a:rPr>
              <a:t>、</a:t>
            </a:r>
            <a:r>
              <a:rPr lang="zh-CN" altLang="en-US" sz="1500" b="1" dirty="0">
                <a:latin typeface="微软雅黑" panose="020B0503020204020204" pitchFamily="34" charset="-122"/>
                <a:ea typeface="微软雅黑" panose="020B0503020204020204" pitchFamily="34" charset="-122"/>
              </a:rPr>
              <a:t>降低疗程费用</a:t>
            </a:r>
            <a:endParaRPr lang="en-US" altLang="zh-CN" sz="1500" b="1" dirty="0">
              <a:latin typeface="微软雅黑" panose="020B0503020204020204" pitchFamily="34" charset="-122"/>
              <a:ea typeface="微软雅黑" panose="020B0503020204020204" pitchFamily="34" charset="-122"/>
            </a:endParaRPr>
          </a:p>
          <a:p>
            <a:pPr marL="144000" indent="-144000" fontAlgn="base">
              <a:lnSpc>
                <a:spcPct val="140000"/>
              </a:lnSpc>
              <a:spcAft>
                <a:spcPct val="0"/>
              </a:spcAft>
              <a:buSzPct val="90000"/>
              <a:buFont typeface="Arial" panose="020B0604020202020204" pitchFamily="34" charset="0"/>
              <a:buChar char="•"/>
            </a:pPr>
            <a:r>
              <a:rPr lang="zh-CN" altLang="en-US" sz="1500" b="1" dirty="0">
                <a:latin typeface="微软雅黑" panose="020B0503020204020204" pitchFamily="34" charset="-122"/>
                <a:ea typeface="微软雅黑" panose="020B0503020204020204" pitchFamily="34" charset="-122"/>
              </a:rPr>
              <a:t>更安全耐受</a:t>
            </a:r>
            <a:r>
              <a:rPr lang="zh-CN" altLang="en-US" sz="1500" dirty="0">
                <a:latin typeface="微软雅黑" panose="020B0503020204020204" pitchFamily="34" charset="-122"/>
                <a:ea typeface="微软雅黑" panose="020B0503020204020204" pitchFamily="34" charset="-122"/>
              </a:rPr>
              <a:t>，完全避免静脉炎和注射部位不良反应发生风险</a:t>
            </a:r>
            <a:r>
              <a:rPr lang="en-US" altLang="zh-CN" sz="1500" baseline="30000" dirty="0">
                <a:latin typeface="微软雅黑" panose="020B0503020204020204" pitchFamily="34" charset="-122"/>
                <a:ea typeface="微软雅黑" panose="020B0503020204020204" pitchFamily="34" charset="-122"/>
              </a:rPr>
              <a:t>1-2</a:t>
            </a:r>
          </a:p>
        </p:txBody>
      </p:sp>
      <p:sp>
        <p:nvSpPr>
          <p:cNvPr id="2" name="文本框 1">
            <a:extLst>
              <a:ext uri="{FF2B5EF4-FFF2-40B4-BE49-F238E27FC236}">
                <a16:creationId xmlns:a16="http://schemas.microsoft.com/office/drawing/2014/main" id="{30FFE13A-F89D-1219-3D19-627FA954E1A9}"/>
              </a:ext>
            </a:extLst>
          </p:cNvPr>
          <p:cNvSpPr txBox="1"/>
          <p:nvPr/>
        </p:nvSpPr>
        <p:spPr bwMode="gray">
          <a:xfrm>
            <a:off x="736358" y="5731941"/>
            <a:ext cx="1374414" cy="304098"/>
          </a:xfrm>
          <a:prstGeom prst="rect">
            <a:avLst/>
          </a:prstGeom>
        </p:spPr>
        <p:txBody>
          <a:bodyPr wrap="none" lIns="45720" tIns="45720" rIns="45720" bIns="45720" rtlCol="0" anchor="ctr" anchorCtr="0">
            <a:noAutofit/>
          </a:bodyPr>
          <a:lstStyle/>
          <a:p>
            <a:pPr algn="ctr">
              <a:lnSpc>
                <a:spcPct val="90000"/>
              </a:lnSpc>
              <a:spcBef>
                <a:spcPts val="1000"/>
              </a:spcBef>
            </a:pPr>
            <a:r>
              <a:rPr lang="zh-CN" altLang="en-US" sz="2000" b="1" u="sng" dirty="0">
                <a:latin typeface="微软雅黑" panose="020B0503020204020204" pitchFamily="34" charset="-122"/>
                <a:ea typeface="微软雅黑" panose="020B0503020204020204" pitchFamily="34" charset="-122"/>
              </a:rPr>
              <a:t>与参照药的对比</a:t>
            </a:r>
          </a:p>
        </p:txBody>
      </p:sp>
      <p:sp>
        <p:nvSpPr>
          <p:cNvPr id="13" name="矩形 12">
            <a:extLst>
              <a:ext uri="{FF2B5EF4-FFF2-40B4-BE49-F238E27FC236}">
                <a16:creationId xmlns:a16="http://schemas.microsoft.com/office/drawing/2014/main" id="{DA2C97AD-1BB3-917B-404F-BEEE363E81F4}"/>
              </a:ext>
            </a:extLst>
          </p:cNvPr>
          <p:cNvSpPr/>
          <p:nvPr/>
        </p:nvSpPr>
        <p:spPr bwMode="gray">
          <a:xfrm>
            <a:off x="9798518" y="-1"/>
            <a:ext cx="2390307" cy="558265"/>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zh-CN" altLang="en-US" sz="2000" b="1" dirty="0">
                <a:solidFill>
                  <a:srgbClr val="0047BB"/>
                </a:solidFill>
                <a:latin typeface="微软雅黑" panose="020B0503020204020204" pitchFamily="34" charset="-122"/>
                <a:ea typeface="微软雅黑" panose="020B0503020204020204" pitchFamily="34" charset="-122"/>
              </a:rPr>
              <a:t>硫酸艾沙康唑胶囊</a:t>
            </a:r>
          </a:p>
        </p:txBody>
      </p:sp>
      <p:sp>
        <p:nvSpPr>
          <p:cNvPr id="15" name="文本框 14">
            <a:extLst>
              <a:ext uri="{FF2B5EF4-FFF2-40B4-BE49-F238E27FC236}">
                <a16:creationId xmlns:a16="http://schemas.microsoft.com/office/drawing/2014/main" id="{B431D765-E3B3-4F9B-6447-299FB3BB9EC4}"/>
              </a:ext>
            </a:extLst>
          </p:cNvPr>
          <p:cNvSpPr txBox="1"/>
          <p:nvPr/>
        </p:nvSpPr>
        <p:spPr bwMode="gray">
          <a:xfrm>
            <a:off x="3850640" y="604084"/>
            <a:ext cx="7888998" cy="166173"/>
          </a:xfrm>
          <a:prstGeom prst="rect">
            <a:avLst/>
          </a:prstGeom>
        </p:spPr>
        <p:txBody>
          <a:bodyPr wrap="square" lIns="45720" tIns="45720" rIns="45720" bIns="45720" rtlCol="0" anchor="ctr">
            <a:noAutofit/>
          </a:bodyPr>
          <a:lstStyle/>
          <a:p>
            <a:pPr>
              <a:lnSpc>
                <a:spcPct val="90000"/>
              </a:lnSpc>
              <a:spcBef>
                <a:spcPts val="1000"/>
              </a:spcBef>
            </a:pPr>
            <a:r>
              <a:rPr lang="zh-CN" altLang="en-US" sz="2000" b="1" dirty="0">
                <a:solidFill>
                  <a:srgbClr val="C00000"/>
                </a:solidFill>
                <a:latin typeface="微软雅黑" panose="020B0503020204020204" pitchFamily="34" charset="-122"/>
                <a:ea typeface="微软雅黑" panose="020B0503020204020204" pitchFamily="34" charset="-122"/>
              </a:rPr>
              <a:t>建议参照药为注射用硫酸艾沙康唑</a:t>
            </a:r>
            <a:endParaRPr lang="en-US" altLang="zh-CN" sz="2000" b="1"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42168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1F550D4A-B18C-4553-821D-CE5B83651676}"/>
              </a:ext>
            </a:extLst>
          </p:cNvPr>
          <p:cNvGraphicFramePr>
            <a:graphicFrameLocks noChangeAspect="1"/>
          </p:cNvGraphicFramePr>
          <p:nvPr>
            <p:custDataLst>
              <p:tags r:id="rId1"/>
            </p:custDataLst>
            <p:extLst>
              <p:ext uri="{D42A27DB-BD31-4B8C-83A1-F6EECF244321}">
                <p14:modId xmlns:p14="http://schemas.microsoft.com/office/powerpoint/2010/main" val="2903735614"/>
              </p:ext>
            </p:extLst>
          </p:nvPr>
        </p:nvGraphicFramePr>
        <p:xfrm>
          <a:off x="3174" y="2480"/>
          <a:ext cx="1588" cy="1588"/>
        </p:xfrm>
        <a:graphic>
          <a:graphicData uri="http://schemas.openxmlformats.org/presentationml/2006/ole">
            <mc:AlternateContent xmlns:mc="http://schemas.openxmlformats.org/markup-compatibility/2006">
              <mc:Choice xmlns:v="urn:schemas-microsoft-com:vml" Requires="v">
                <p:oleObj name="think-cell 幻灯片" r:id="rId3" imgW="415" imgH="416" progId="TCLayout.ActiveDocument.1">
                  <p:embed/>
                </p:oleObj>
              </mc:Choice>
              <mc:Fallback>
                <p:oleObj name="think-cell 幻灯片" r:id="rId3" imgW="415" imgH="416" progId="TCLayout.ActiveDocument.1">
                  <p:embed/>
                  <p:pic>
                    <p:nvPicPr>
                      <p:cNvPr id="3" name="对象 2" hidden="1">
                        <a:extLst>
                          <a:ext uri="{FF2B5EF4-FFF2-40B4-BE49-F238E27FC236}">
                            <a16:creationId xmlns:a16="http://schemas.microsoft.com/office/drawing/2014/main" id="{1F550D4A-B18C-4553-821D-CE5B83651676}"/>
                          </a:ext>
                        </a:extLst>
                      </p:cNvPr>
                      <p:cNvPicPr/>
                      <p:nvPr/>
                    </p:nvPicPr>
                    <p:blipFill>
                      <a:blip r:embed="rId4"/>
                      <a:stretch>
                        <a:fillRect/>
                      </a:stretch>
                    </p:blipFill>
                    <p:spPr>
                      <a:xfrm>
                        <a:off x="3174" y="2480"/>
                        <a:ext cx="1588" cy="1588"/>
                      </a:xfrm>
                      <a:prstGeom prst="rect">
                        <a:avLst/>
                      </a:prstGeom>
                    </p:spPr>
                  </p:pic>
                </p:oleObj>
              </mc:Fallback>
            </mc:AlternateContent>
          </a:graphicData>
        </a:graphic>
      </p:graphicFrame>
      <p:sp>
        <p:nvSpPr>
          <p:cNvPr id="5" name="标题 4">
            <a:extLst>
              <a:ext uri="{FF2B5EF4-FFF2-40B4-BE49-F238E27FC236}">
                <a16:creationId xmlns:a16="http://schemas.microsoft.com/office/drawing/2014/main" id="{61BBAB6D-3331-4E8F-8A24-45B62E2C6A9C}"/>
              </a:ext>
            </a:extLst>
          </p:cNvPr>
          <p:cNvSpPr>
            <a:spLocks noGrp="1"/>
          </p:cNvSpPr>
          <p:nvPr>
            <p:ph type="title"/>
          </p:nvPr>
        </p:nvSpPr>
        <p:spPr>
          <a:xfrm>
            <a:off x="446798" y="484632"/>
            <a:ext cx="11292840" cy="456349"/>
          </a:xfrm>
        </p:spPr>
        <p:txBody>
          <a:bodyPr vert="horz"/>
          <a:lstStyle/>
          <a:p>
            <a:r>
              <a:rPr lang="zh-CN" altLang="en-US" sz="2799" dirty="0">
                <a:latin typeface="微软雅黑" panose="020B0503020204020204" pitchFamily="34" charset="-122"/>
                <a:ea typeface="微软雅黑" panose="020B0503020204020204" pitchFamily="34" charset="-122"/>
              </a:rPr>
              <a:t>药品基本信息 </a:t>
            </a:r>
            <a:r>
              <a:rPr lang="en-US" altLang="zh-CN" sz="2799" dirty="0">
                <a:latin typeface="微软雅黑" panose="020B0503020204020204" pitchFamily="34" charset="-122"/>
                <a:ea typeface="微软雅黑" panose="020B0503020204020204" pitchFamily="34" charset="-122"/>
              </a:rPr>
              <a:t>(3/3)</a:t>
            </a:r>
            <a:r>
              <a:rPr lang="zh-CN" altLang="en-US" sz="2799" dirty="0">
                <a:latin typeface="微软雅黑" panose="020B0503020204020204" pitchFamily="34" charset="-122"/>
                <a:ea typeface="微软雅黑" panose="020B0503020204020204" pitchFamily="34" charset="-122"/>
              </a:rPr>
              <a:t> </a:t>
            </a:r>
          </a:p>
        </p:txBody>
      </p:sp>
      <p:grpSp>
        <p:nvGrpSpPr>
          <p:cNvPr id="7" name="组合 6">
            <a:extLst>
              <a:ext uri="{FF2B5EF4-FFF2-40B4-BE49-F238E27FC236}">
                <a16:creationId xmlns:a16="http://schemas.microsoft.com/office/drawing/2014/main" id="{F4045137-82B4-E74C-5909-B35E91A15C0A}"/>
              </a:ext>
            </a:extLst>
          </p:cNvPr>
          <p:cNvGrpSpPr/>
          <p:nvPr/>
        </p:nvGrpSpPr>
        <p:grpSpPr>
          <a:xfrm>
            <a:off x="389972" y="1105697"/>
            <a:ext cx="5876609" cy="5138131"/>
            <a:chOff x="389972" y="1105697"/>
            <a:chExt cx="5876609" cy="5138131"/>
          </a:xfrm>
        </p:grpSpPr>
        <p:sp>
          <p:nvSpPr>
            <p:cNvPr id="16" name="矩形 15">
              <a:extLst>
                <a:ext uri="{FF2B5EF4-FFF2-40B4-BE49-F238E27FC236}">
                  <a16:creationId xmlns:a16="http://schemas.microsoft.com/office/drawing/2014/main" id="{FD1B8B6A-2BB5-2064-054B-7D680107F05C}"/>
                </a:ext>
              </a:extLst>
            </p:cNvPr>
            <p:cNvSpPr/>
            <p:nvPr/>
          </p:nvSpPr>
          <p:spPr bwMode="gray">
            <a:xfrm>
              <a:off x="389972" y="1331588"/>
              <a:ext cx="5818195" cy="4912240"/>
            </a:xfrm>
            <a:prstGeom prst="rect">
              <a:avLst/>
            </a:prstGeom>
            <a:solidFill>
              <a:srgbClr val="E5F5FF"/>
            </a:solidFill>
            <a:ln w="6350" cap="flat" cmpd="sng" algn="ctr">
              <a:solidFill>
                <a:schemeClr val="bg1">
                  <a:lumMod val="50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pPr>
              <a:endParaRPr lang="zh-CN" altLang="en-US" b="1" dirty="0">
                <a:solidFill>
                  <a:srgbClr val="0000C9"/>
                </a:solidFill>
                <a:latin typeface="Arial" panose="020B0604020202020204"/>
                <a:ea typeface="黑体" panose="02010609060101010101" pitchFamily="49" charset="-122"/>
              </a:endParaRPr>
            </a:p>
          </p:txBody>
        </p:sp>
        <p:sp>
          <p:nvSpPr>
            <p:cNvPr id="17" name="文本框 16">
              <a:extLst>
                <a:ext uri="{FF2B5EF4-FFF2-40B4-BE49-F238E27FC236}">
                  <a16:creationId xmlns:a16="http://schemas.microsoft.com/office/drawing/2014/main" id="{5B5941BF-63F1-78B2-80CB-C1FE76EAFD92}"/>
                </a:ext>
              </a:extLst>
            </p:cNvPr>
            <p:cNvSpPr txBox="1"/>
            <p:nvPr/>
          </p:nvSpPr>
          <p:spPr bwMode="gray">
            <a:xfrm>
              <a:off x="1727444" y="1105697"/>
              <a:ext cx="3143250" cy="374888"/>
            </a:xfrm>
            <a:prstGeom prst="rect">
              <a:avLst/>
            </a:prstGeom>
            <a:solidFill>
              <a:schemeClr val="bg1"/>
            </a:solidFill>
            <a:ln>
              <a:solidFill>
                <a:schemeClr val="accent1"/>
              </a:solidFill>
            </a:ln>
          </p:spPr>
          <p:txBody>
            <a:bodyPr wrap="square" lIns="45720" tIns="45720" rIns="45720" bIns="45720" rtlCol="0" anchor="ctr">
              <a:noAutofit/>
            </a:bodyPr>
            <a:lstStyle/>
            <a:p>
              <a:pPr algn="ctr">
                <a:lnSpc>
                  <a:spcPct val="90000"/>
                </a:lnSpc>
                <a:spcBef>
                  <a:spcPts val="1000"/>
                </a:spcBef>
              </a:pPr>
              <a:r>
                <a:rPr lang="zh-CN" altLang="en-US" b="1" dirty="0">
                  <a:solidFill>
                    <a:srgbClr val="000000"/>
                  </a:solidFill>
                  <a:latin typeface="微软雅黑" panose="020B0503020204020204" pitchFamily="34" charset="-122"/>
                  <a:ea typeface="微软雅黑" panose="020B0503020204020204" pitchFamily="34" charset="-122"/>
                </a:rPr>
                <a:t>疾病危害（侵袭性毛霉病）</a:t>
              </a:r>
            </a:p>
          </p:txBody>
        </p:sp>
        <p:sp>
          <p:nvSpPr>
            <p:cNvPr id="15" name="文本框 14">
              <a:extLst>
                <a:ext uri="{FF2B5EF4-FFF2-40B4-BE49-F238E27FC236}">
                  <a16:creationId xmlns:a16="http://schemas.microsoft.com/office/drawing/2014/main" id="{6AD55AA4-715A-7BBD-8E37-3F64F9ADF49E}"/>
                </a:ext>
              </a:extLst>
            </p:cNvPr>
            <p:cNvSpPr txBox="1"/>
            <p:nvPr/>
          </p:nvSpPr>
          <p:spPr bwMode="gray">
            <a:xfrm>
              <a:off x="446799" y="1558804"/>
              <a:ext cx="5761368" cy="1841959"/>
            </a:xfrm>
            <a:prstGeom prst="rect">
              <a:avLst/>
            </a:prstGeom>
          </p:spPr>
          <p:txBody>
            <a:bodyPr wrap="square" lIns="45720" tIns="45720" rIns="45720" bIns="45720" rtlCol="0">
              <a:noAutofit/>
            </a:bodyPr>
            <a:lstStyle/>
            <a:p>
              <a:pPr marL="171450" indent="-171450">
                <a:lnSpc>
                  <a:spcPct val="120000"/>
                </a:lnSpc>
                <a:spcAft>
                  <a:spcPts val="800"/>
                </a:spcAft>
                <a:buFont typeface="Arial" panose="020B0604020202020204" pitchFamily="34" charset="0"/>
                <a:buChar char="•"/>
              </a:pPr>
              <a:r>
                <a:rPr lang="zh-CN" altLang="en-US" sz="1400" b="1" dirty="0">
                  <a:solidFill>
                    <a:srgbClr val="C00000"/>
                  </a:solidFill>
                  <a:latin typeface="微软雅黑" panose="020B0503020204020204" pitchFamily="34" charset="-122"/>
                  <a:ea typeface="微软雅黑" panose="020B0503020204020204" pitchFamily="34" charset="-122"/>
                </a:rPr>
                <a:t>侵袭性毛霉病是致死率和致残率最高的深部真菌感染，未及时治疗的死亡率高达</a:t>
              </a:r>
              <a:r>
                <a:rPr lang="en-US" altLang="zh-CN" sz="1400" b="1" dirty="0">
                  <a:solidFill>
                    <a:srgbClr val="C00000"/>
                  </a:solidFill>
                  <a:latin typeface="微软雅黑" panose="020B0503020204020204" pitchFamily="34" charset="-122"/>
                  <a:ea typeface="微软雅黑" panose="020B0503020204020204" pitchFamily="34" charset="-122"/>
                </a:rPr>
                <a:t>83~100%</a:t>
              </a:r>
              <a:r>
                <a:rPr lang="en-US" altLang="zh-CN" sz="1400" baseline="30000" dirty="0">
                  <a:latin typeface="微软雅黑" panose="020B0503020204020204" pitchFamily="34" charset="-122"/>
                  <a:ea typeface="微软雅黑" panose="020B0503020204020204" pitchFamily="34" charset="-122"/>
                </a:rPr>
                <a:t>9-10</a:t>
              </a:r>
              <a:r>
                <a:rPr lang="zh-CN" altLang="en-US" sz="1400" b="1" dirty="0">
                  <a:solidFill>
                    <a:srgbClr val="C00000"/>
                  </a:solidFill>
                  <a:latin typeface="微软雅黑" panose="020B0503020204020204" pitchFamily="34" charset="-122"/>
                  <a:ea typeface="微软雅黑" panose="020B0503020204020204" pitchFamily="34" charset="-122"/>
                </a:rPr>
                <a:t>，失明率高达</a:t>
              </a:r>
              <a:r>
                <a:rPr lang="en-US" altLang="zh-CN" sz="1400" b="1" dirty="0">
                  <a:solidFill>
                    <a:srgbClr val="C00000"/>
                  </a:solidFill>
                  <a:latin typeface="微软雅黑" panose="020B0503020204020204" pitchFamily="34" charset="-122"/>
                  <a:ea typeface="微软雅黑" panose="020B0503020204020204" pitchFamily="34" charset="-122"/>
                </a:rPr>
                <a:t>62%</a:t>
              </a:r>
              <a:r>
                <a:rPr lang="en-US" altLang="zh-CN" sz="1400" baseline="30000" dirty="0">
                  <a:latin typeface="微软雅黑" panose="020B0503020204020204" pitchFamily="34" charset="-122"/>
                  <a:ea typeface="微软雅黑" panose="020B0503020204020204" pitchFamily="34" charset="-122"/>
                </a:rPr>
                <a:t>11</a:t>
              </a:r>
              <a:r>
                <a:rPr lang="zh-CN" altLang="en-US" sz="1400" dirty="0">
                  <a:solidFill>
                    <a:srgbClr val="000000"/>
                  </a:solidFill>
                  <a:latin typeface="微软雅黑" panose="020B0503020204020204" pitchFamily="34" charset="-122"/>
                  <a:ea typeface="微软雅黑" panose="020B0503020204020204" pitchFamily="34" charset="-122"/>
                </a:rPr>
                <a:t>。</a:t>
              </a:r>
              <a:r>
                <a:rPr lang="zh-CN" altLang="en-US" sz="1300" dirty="0">
                  <a:solidFill>
                    <a:srgbClr val="000000"/>
                  </a:solidFill>
                  <a:latin typeface="微软雅黑" panose="020B0503020204020204" pitchFamily="34" charset="-122"/>
                  <a:ea typeface="微软雅黑" panose="020B0503020204020204" pitchFamily="34" charset="-122"/>
                </a:rPr>
                <a:t>严重威胁免疫功能受损的重症（如血液恶性肿瘤、移植）患者生命，导致</a:t>
              </a:r>
              <a:r>
                <a:rPr lang="zh-CN" altLang="en-US" sz="1300" b="1" dirty="0">
                  <a:solidFill>
                    <a:srgbClr val="000000"/>
                  </a:solidFill>
                  <a:latin typeface="微软雅黑" panose="020B0503020204020204" pitchFamily="34" charset="-122"/>
                  <a:ea typeface="微软雅黑" panose="020B0503020204020204" pitchFamily="34" charset="-122"/>
                </a:rPr>
                <a:t>住院天数</a:t>
              </a:r>
              <a:r>
                <a:rPr lang="zh-CN" altLang="en-US" sz="1300" b="1" dirty="0">
                  <a:latin typeface="微软雅黑" panose="020B0503020204020204" pitchFamily="34" charset="-122"/>
                  <a:ea typeface="微软雅黑" panose="020B0503020204020204" pitchFamily="34" charset="-122"/>
                </a:rPr>
                <a:t>延长</a:t>
              </a:r>
              <a:r>
                <a:rPr lang="en-US" altLang="zh-CN" sz="1300" b="1" dirty="0">
                  <a:latin typeface="微软雅黑" panose="020B0503020204020204" pitchFamily="34" charset="-122"/>
                  <a:ea typeface="微软雅黑" panose="020B0503020204020204" pitchFamily="34" charset="-122"/>
                </a:rPr>
                <a:t>3</a:t>
              </a:r>
              <a:r>
                <a:rPr lang="zh-CN" altLang="en-US" sz="1300" b="1" dirty="0">
                  <a:latin typeface="微软雅黑" panose="020B0503020204020204" pitchFamily="34" charset="-122"/>
                  <a:ea typeface="微软雅黑" panose="020B0503020204020204" pitchFamily="34" charset="-122"/>
                </a:rPr>
                <a:t>倍</a:t>
              </a:r>
              <a:r>
                <a:rPr lang="en-US" altLang="zh-CN" sz="1300" baseline="30000" dirty="0">
                  <a:latin typeface="微软雅黑" panose="020B0503020204020204" pitchFamily="34" charset="-122"/>
                  <a:ea typeface="微软雅黑" panose="020B0503020204020204" pitchFamily="34" charset="-122"/>
                </a:rPr>
                <a:t>12</a:t>
              </a:r>
              <a:r>
                <a:rPr lang="zh-CN" altLang="en-US" sz="1300" b="1" dirty="0">
                  <a:latin typeface="微软雅黑" panose="020B0503020204020204" pitchFamily="34" charset="-122"/>
                  <a:ea typeface="微软雅黑" panose="020B0503020204020204" pitchFamily="34" charset="-122"/>
                </a:rPr>
                <a:t>。</a:t>
              </a:r>
              <a:endParaRPr lang="en-US" altLang="zh-CN" sz="1300" b="1" dirty="0">
                <a:latin typeface="微软雅黑" panose="020B0503020204020204" pitchFamily="34" charset="-122"/>
                <a:ea typeface="微软雅黑" panose="020B0503020204020204" pitchFamily="34" charset="-122"/>
              </a:endParaRPr>
            </a:p>
            <a:p>
              <a:pPr marL="171450" indent="-171450">
                <a:lnSpc>
                  <a:spcPct val="120000"/>
                </a:lnSpc>
                <a:spcAft>
                  <a:spcPts val="800"/>
                </a:spcAft>
                <a:buFont typeface="Arial" panose="020B0604020202020204" pitchFamily="34" charset="0"/>
                <a:buChar char="•"/>
              </a:pPr>
              <a:r>
                <a:rPr lang="zh-CN" altLang="en-US" sz="1300" dirty="0">
                  <a:solidFill>
                    <a:srgbClr val="000000"/>
                  </a:solidFill>
                  <a:latin typeface="微软雅黑" panose="020B0503020204020204" pitchFamily="34" charset="-122"/>
                  <a:ea typeface="微软雅黑" panose="020B0503020204020204" pitchFamily="34" charset="-122"/>
                </a:rPr>
                <a:t>侵袭性毛霉病疾病</a:t>
              </a:r>
              <a:r>
                <a:rPr lang="zh-CN" altLang="en-US" sz="1300" b="1" dirty="0">
                  <a:latin typeface="微软雅黑" panose="020B0503020204020204" pitchFamily="34" charset="-122"/>
                  <a:ea typeface="微软雅黑" panose="020B0503020204020204" pitchFamily="34" charset="-122"/>
                </a:rPr>
                <a:t>发展迅速</a:t>
              </a:r>
              <a:r>
                <a:rPr lang="zh-CN" altLang="en-US" sz="1300" dirty="0">
                  <a:solidFill>
                    <a:srgbClr val="000000"/>
                  </a:solidFill>
                  <a:latin typeface="微软雅黑" panose="020B0503020204020204" pitchFamily="34" charset="-122"/>
                  <a:ea typeface="微软雅黑" panose="020B0503020204020204" pitchFamily="34" charset="-122"/>
                </a:rPr>
                <a:t>（中位</a:t>
              </a:r>
              <a:r>
                <a:rPr lang="en-US" altLang="zh-CN" sz="1300" b="1" dirty="0">
                  <a:latin typeface="微软雅黑" panose="020B0503020204020204" pitchFamily="34" charset="-122"/>
                  <a:ea typeface="微软雅黑" panose="020B0503020204020204" pitchFamily="34" charset="-122"/>
                </a:rPr>
                <a:t>8</a:t>
              </a:r>
              <a:r>
                <a:rPr lang="zh-CN" altLang="en-US" sz="1300" b="1" dirty="0">
                  <a:latin typeface="微软雅黑" panose="020B0503020204020204" pitchFamily="34" charset="-122"/>
                  <a:ea typeface="微软雅黑" panose="020B0503020204020204" pitchFamily="34" charset="-122"/>
                </a:rPr>
                <a:t>天</a:t>
              </a:r>
              <a:r>
                <a:rPr lang="zh-CN" altLang="en-US" sz="1300" dirty="0">
                  <a:solidFill>
                    <a:srgbClr val="000000"/>
                  </a:solidFill>
                  <a:latin typeface="微软雅黑" panose="020B0503020204020204" pitchFamily="34" charset="-122"/>
                  <a:ea typeface="微软雅黑" panose="020B0503020204020204" pitchFamily="34" charset="-122"/>
                </a:rPr>
                <a:t>）</a:t>
              </a:r>
              <a:r>
                <a:rPr lang="en-US" altLang="zh-CN" sz="1200" baseline="30000" dirty="0">
                  <a:latin typeface="微软雅黑" panose="020B0503020204020204" pitchFamily="34" charset="-122"/>
                  <a:ea typeface="微软雅黑" panose="020B0503020204020204" pitchFamily="34" charset="-122"/>
                </a:rPr>
                <a:t>11</a:t>
              </a:r>
              <a:r>
                <a:rPr lang="zh-CN" altLang="en-US" sz="1300" dirty="0">
                  <a:solidFill>
                    <a:srgbClr val="000000"/>
                  </a:solidFill>
                  <a:latin typeface="微软雅黑" panose="020B0503020204020204" pitchFamily="34" charset="-122"/>
                  <a:ea typeface="微软雅黑" panose="020B0503020204020204" pitchFamily="34" charset="-122"/>
                </a:rPr>
                <a:t>，且易</a:t>
              </a:r>
              <a:r>
                <a:rPr lang="zh-CN" altLang="en-US" sz="1300" b="1" dirty="0">
                  <a:latin typeface="微软雅黑" panose="020B0503020204020204" pitchFamily="34" charset="-122"/>
                  <a:ea typeface="微软雅黑" panose="020B0503020204020204" pitchFamily="34" charset="-122"/>
                </a:rPr>
                <a:t>累及多器官</a:t>
              </a:r>
              <a:r>
                <a:rPr lang="zh-CN" altLang="en-US" sz="1300" dirty="0">
                  <a:latin typeface="微软雅黑" panose="020B0503020204020204" pitchFamily="34" charset="-122"/>
                  <a:ea typeface="微软雅黑" panose="020B0503020204020204" pitchFamily="34" charset="-122"/>
                </a:rPr>
                <a:t>，造成</a:t>
              </a:r>
              <a:r>
                <a:rPr lang="zh-CN" altLang="en-US" sz="1300" b="1" dirty="0">
                  <a:latin typeface="微软雅黑" panose="020B0503020204020204" pitchFamily="34" charset="-122"/>
                  <a:ea typeface="微软雅黑" panose="020B0503020204020204" pitchFamily="34" charset="-122"/>
                </a:rPr>
                <a:t>颅内</a:t>
              </a:r>
              <a:r>
                <a:rPr lang="zh-CN" altLang="en-US" sz="1300" dirty="0">
                  <a:latin typeface="微软雅黑" panose="020B0503020204020204" pitchFamily="34" charset="-122"/>
                  <a:ea typeface="微软雅黑" panose="020B0503020204020204" pitchFamily="34" charset="-122"/>
                </a:rPr>
                <a:t>、</a:t>
              </a:r>
              <a:r>
                <a:rPr lang="zh-CN" altLang="en-US" sz="1300" b="1" dirty="0">
                  <a:latin typeface="微软雅黑" panose="020B0503020204020204" pitchFamily="34" charset="-122"/>
                  <a:ea typeface="微软雅黑" panose="020B0503020204020204" pitchFamily="34" charset="-122"/>
                </a:rPr>
                <a:t>肺部</a:t>
              </a:r>
              <a:r>
                <a:rPr lang="zh-CN" altLang="en-US" sz="1300" dirty="0">
                  <a:latin typeface="微软雅黑" panose="020B0503020204020204" pitchFamily="34" charset="-122"/>
                  <a:ea typeface="微软雅黑" panose="020B0503020204020204" pitchFamily="34" charset="-122"/>
                </a:rPr>
                <a:t>、</a:t>
              </a:r>
              <a:r>
                <a:rPr lang="zh-CN" altLang="en-US" sz="1300" b="1" dirty="0">
                  <a:latin typeface="微软雅黑" panose="020B0503020204020204" pitchFamily="34" charset="-122"/>
                  <a:ea typeface="微软雅黑" panose="020B0503020204020204" pitchFamily="34" charset="-122"/>
                </a:rPr>
                <a:t>皮肤</a:t>
              </a:r>
              <a:r>
                <a:rPr lang="zh-CN" altLang="en-US" sz="1300" dirty="0">
                  <a:latin typeface="微软雅黑" panose="020B0503020204020204" pitchFamily="34" charset="-122"/>
                  <a:ea typeface="微软雅黑" panose="020B0503020204020204" pitchFamily="34" charset="-122"/>
                </a:rPr>
                <a:t>、</a:t>
              </a:r>
              <a:r>
                <a:rPr lang="zh-CN" altLang="en-US" sz="1300" b="1" dirty="0">
                  <a:latin typeface="微软雅黑" panose="020B0503020204020204" pitchFamily="34" charset="-122"/>
                  <a:ea typeface="微软雅黑" panose="020B0503020204020204" pitchFamily="34" charset="-122"/>
                </a:rPr>
                <a:t>消化系统</a:t>
              </a:r>
              <a:r>
                <a:rPr lang="zh-CN" altLang="en-US" sz="1300" dirty="0">
                  <a:latin typeface="微软雅黑" panose="020B0503020204020204" pitchFamily="34" charset="-122"/>
                  <a:ea typeface="微软雅黑" panose="020B0503020204020204" pitchFamily="34" charset="-122"/>
                </a:rPr>
                <a:t>等多器官的</a:t>
              </a:r>
              <a:r>
                <a:rPr lang="zh-CN" altLang="en-US" sz="1300" b="1" dirty="0">
                  <a:solidFill>
                    <a:srgbClr val="C00000"/>
                  </a:solidFill>
                  <a:latin typeface="微软雅黑" panose="020B0503020204020204" pitchFamily="34" charset="-122"/>
                  <a:ea typeface="微软雅黑" panose="020B0503020204020204" pitchFamily="34" charset="-122"/>
                </a:rPr>
                <a:t>全身播散性感染</a:t>
              </a:r>
              <a:r>
                <a:rPr lang="zh-CN" altLang="en-US" sz="1300" dirty="0">
                  <a:latin typeface="微软雅黑" panose="020B0503020204020204" pitchFamily="34" charset="-122"/>
                  <a:ea typeface="微软雅黑" panose="020B0503020204020204" pitchFamily="34" charset="-122"/>
                </a:rPr>
                <a:t>（</a:t>
              </a:r>
              <a:r>
                <a:rPr lang="zh-CN" altLang="en-US" sz="1300" b="1" dirty="0">
                  <a:latin typeface="微软雅黑" panose="020B0503020204020204" pitchFamily="34" charset="-122"/>
                  <a:ea typeface="微软雅黑" panose="020B0503020204020204" pitchFamily="34" charset="-122"/>
                </a:rPr>
                <a:t>死亡率高达</a:t>
              </a:r>
              <a:r>
                <a:rPr lang="en-US" altLang="zh-CN" sz="1300" b="1" dirty="0">
                  <a:latin typeface="微软雅黑" panose="020B0503020204020204" pitchFamily="34" charset="-122"/>
                  <a:ea typeface="微软雅黑" panose="020B0503020204020204" pitchFamily="34" charset="-122"/>
                </a:rPr>
                <a:t>96%</a:t>
              </a:r>
              <a:r>
                <a:rPr lang="en-US" altLang="zh-CN" sz="1300" baseline="30000" dirty="0">
                  <a:latin typeface="微软雅黑" panose="020B0503020204020204" pitchFamily="34" charset="-122"/>
                  <a:ea typeface="微软雅黑" panose="020B0503020204020204" pitchFamily="34" charset="-122"/>
                </a:rPr>
                <a:t>13</a:t>
              </a:r>
              <a:r>
                <a:rPr lang="zh-CN" altLang="en-US" sz="1300" dirty="0">
                  <a:solidFill>
                    <a:srgbClr val="000000"/>
                  </a:solidFill>
                  <a:latin typeface="微软雅黑" panose="020B0503020204020204" pitchFamily="34" charset="-122"/>
                  <a:ea typeface="微软雅黑" panose="020B0503020204020204" pitchFamily="34" charset="-122"/>
                </a:rPr>
                <a:t>）。</a:t>
              </a:r>
              <a:endParaRPr lang="en-US" altLang="zh-CN" sz="1300" dirty="0">
                <a:solidFill>
                  <a:srgbClr val="000000"/>
                </a:solidFill>
                <a:latin typeface="微软雅黑" panose="020B0503020204020204" pitchFamily="34" charset="-122"/>
                <a:ea typeface="微软雅黑" panose="020B0503020204020204" pitchFamily="34" charset="-122"/>
              </a:endParaRPr>
            </a:p>
            <a:p>
              <a:pPr marL="171450" indent="-171450">
                <a:lnSpc>
                  <a:spcPct val="120000"/>
                </a:lnSpc>
                <a:spcAft>
                  <a:spcPts val="800"/>
                </a:spcAft>
                <a:buFont typeface="Arial" panose="020B0604020202020204" pitchFamily="34" charset="0"/>
                <a:buChar char="•"/>
              </a:pPr>
              <a:r>
                <a:rPr lang="zh-CN" altLang="en-US" sz="1300" dirty="0">
                  <a:solidFill>
                    <a:srgbClr val="000000"/>
                  </a:solidFill>
                  <a:latin typeface="微软雅黑" panose="020B0503020204020204" pitchFamily="34" charset="-122"/>
                  <a:ea typeface="微软雅黑" panose="020B0503020204020204" pitchFamily="34" charset="-122"/>
                </a:rPr>
                <a:t>预计中国大陆地区</a:t>
              </a:r>
              <a:r>
                <a:rPr lang="zh-CN" altLang="en-US" sz="1300" b="1" dirty="0">
                  <a:solidFill>
                    <a:srgbClr val="000000"/>
                  </a:solidFill>
                  <a:latin typeface="微软雅黑" panose="020B0503020204020204" pitchFamily="34" charset="-122"/>
                  <a:ea typeface="微软雅黑" panose="020B0503020204020204" pitchFamily="34" charset="-122"/>
                </a:rPr>
                <a:t>年新发侵袭性毛霉病</a:t>
              </a:r>
              <a:r>
                <a:rPr lang="zh-CN" altLang="en-US" sz="1300" b="1" dirty="0">
                  <a:latin typeface="微软雅黑" panose="020B0503020204020204" pitchFamily="34" charset="-122"/>
                  <a:ea typeface="微软雅黑" panose="020B0503020204020204" pitchFamily="34" charset="-122"/>
                </a:rPr>
                <a:t>患者量</a:t>
              </a:r>
              <a:r>
                <a:rPr lang="zh-CN" altLang="en-US" sz="1300" dirty="0">
                  <a:solidFill>
                    <a:srgbClr val="000000"/>
                  </a:solidFill>
                  <a:latin typeface="微软雅黑" panose="020B0503020204020204" pitchFamily="34" charset="-122"/>
                  <a:ea typeface="微软雅黑" panose="020B0503020204020204" pitchFamily="34" charset="-122"/>
                </a:rPr>
                <a:t>约</a:t>
              </a:r>
              <a:r>
                <a:rPr lang="en-US" altLang="zh-CN" sz="1300" b="1" dirty="0">
                  <a:latin typeface="微软雅黑" panose="020B0503020204020204" pitchFamily="34" charset="-122"/>
                  <a:ea typeface="微软雅黑" panose="020B0503020204020204" pitchFamily="34" charset="-122"/>
                </a:rPr>
                <a:t>900</a:t>
              </a:r>
              <a:r>
                <a:rPr lang="zh-CN" altLang="en-US" sz="1300" dirty="0">
                  <a:solidFill>
                    <a:srgbClr val="000000"/>
                  </a:solidFill>
                  <a:latin typeface="微软雅黑" panose="020B0503020204020204" pitchFamily="34" charset="-122"/>
                  <a:ea typeface="微软雅黑" panose="020B0503020204020204" pitchFamily="34" charset="-122"/>
                </a:rPr>
                <a:t>例。</a:t>
              </a:r>
              <a:endParaRPr lang="en-US" altLang="zh-CN" sz="1300" b="1" dirty="0">
                <a:solidFill>
                  <a:srgbClr val="000000"/>
                </a:solidFill>
                <a:latin typeface="微软雅黑" panose="020B0503020204020204" pitchFamily="34" charset="-122"/>
                <a:ea typeface="微软雅黑" panose="020B0503020204020204" pitchFamily="34" charset="-122"/>
              </a:endParaRPr>
            </a:p>
            <a:p>
              <a:pPr marL="171450" indent="-171450">
                <a:lnSpc>
                  <a:spcPct val="120000"/>
                </a:lnSpc>
                <a:spcAft>
                  <a:spcPts val="800"/>
                </a:spcAft>
                <a:buFont typeface="Arial" panose="020B0604020202020204" pitchFamily="34" charset="0"/>
                <a:buChar char="•"/>
              </a:pPr>
              <a:endParaRPr lang="en-US" altLang="zh-CN" sz="1300" b="1" dirty="0">
                <a:solidFill>
                  <a:srgbClr val="000000"/>
                </a:solidFill>
                <a:latin typeface="微软雅黑" panose="020B0503020204020204" pitchFamily="34" charset="-122"/>
                <a:ea typeface="微软雅黑" panose="020B0503020204020204" pitchFamily="34" charset="-122"/>
              </a:endParaRPr>
            </a:p>
            <a:p>
              <a:pPr>
                <a:lnSpc>
                  <a:spcPct val="120000"/>
                </a:lnSpc>
                <a:spcBef>
                  <a:spcPts val="1200"/>
                </a:spcBef>
                <a:spcAft>
                  <a:spcPts val="800"/>
                </a:spcAft>
              </a:pPr>
              <a:endParaRPr lang="en-US" altLang="zh-CN" sz="1300" dirty="0">
                <a:solidFill>
                  <a:srgbClr val="000000"/>
                </a:solidFill>
                <a:latin typeface="微软雅黑" panose="020B0503020204020204" pitchFamily="34" charset="-122"/>
                <a:ea typeface="微软雅黑" panose="020B0503020204020204" pitchFamily="34" charset="-122"/>
              </a:endParaRPr>
            </a:p>
          </p:txBody>
        </p:sp>
        <p:sp>
          <p:nvSpPr>
            <p:cNvPr id="20" name="文本框 19">
              <a:extLst>
                <a:ext uri="{FF2B5EF4-FFF2-40B4-BE49-F238E27FC236}">
                  <a16:creationId xmlns:a16="http://schemas.microsoft.com/office/drawing/2014/main" id="{CBAA83DF-AB4F-D0FF-1940-AAC5D8634895}"/>
                </a:ext>
              </a:extLst>
            </p:cNvPr>
            <p:cNvSpPr txBox="1"/>
            <p:nvPr/>
          </p:nvSpPr>
          <p:spPr bwMode="gray">
            <a:xfrm>
              <a:off x="448386" y="4046653"/>
              <a:ext cx="5818195" cy="2114885"/>
            </a:xfrm>
            <a:prstGeom prst="rect">
              <a:avLst/>
            </a:prstGeom>
          </p:spPr>
          <p:txBody>
            <a:bodyPr wrap="square" lIns="45720" tIns="45720" rIns="45720" bIns="45720" rtlCol="0">
              <a:noAutofit/>
            </a:bodyPr>
            <a:lstStyle/>
            <a:p>
              <a:pPr marL="171450" indent="-171450">
                <a:lnSpc>
                  <a:spcPct val="120000"/>
                </a:lnSpc>
                <a:spcAft>
                  <a:spcPts val="800"/>
                </a:spcAft>
                <a:buFont typeface="Arial" panose="020B0604020202020204" pitchFamily="34" charset="0"/>
                <a:buChar char="•"/>
              </a:pPr>
              <a:r>
                <a:rPr lang="zh-CN" altLang="en-US" b="1" dirty="0">
                  <a:solidFill>
                    <a:srgbClr val="C00000"/>
                  </a:solidFill>
                  <a:latin typeface="微软雅黑" panose="020B0503020204020204" pitchFamily="34" charset="-122"/>
                  <a:ea typeface="微软雅黑" panose="020B0503020204020204" pitchFamily="34" charset="-122"/>
                </a:rPr>
                <a:t>目录内无侵袭性毛霉病</a:t>
              </a:r>
              <a:r>
                <a:rPr lang="zh-CN" altLang="en-US" b="1" u="sng" dirty="0">
                  <a:solidFill>
                    <a:srgbClr val="C00000"/>
                  </a:solidFill>
                  <a:latin typeface="微软雅黑" panose="020B0503020204020204" pitchFamily="34" charset="-122"/>
                  <a:ea typeface="微软雅黑" panose="020B0503020204020204" pitchFamily="34" charset="-122"/>
                </a:rPr>
                <a:t>口服</a:t>
              </a:r>
              <a:r>
                <a:rPr lang="zh-CN" altLang="en-US" b="1" dirty="0">
                  <a:solidFill>
                    <a:srgbClr val="C00000"/>
                  </a:solidFill>
                  <a:latin typeface="微软雅黑" panose="020B0503020204020204" pitchFamily="34" charset="-122"/>
                  <a:ea typeface="微软雅黑" panose="020B0503020204020204" pitchFamily="34" charset="-122"/>
                </a:rPr>
                <a:t>治疗药物。</a:t>
              </a:r>
              <a:endParaRPr lang="en-US" altLang="zh-CN" b="1" dirty="0">
                <a:solidFill>
                  <a:srgbClr val="000000"/>
                </a:solidFill>
                <a:latin typeface="微软雅黑" panose="020B0503020204020204" pitchFamily="34" charset="-122"/>
                <a:ea typeface="微软雅黑" panose="020B0503020204020204" pitchFamily="34" charset="-122"/>
              </a:endParaRPr>
            </a:p>
            <a:p>
              <a:pPr marL="171450" indent="-171450">
                <a:lnSpc>
                  <a:spcPct val="120000"/>
                </a:lnSpc>
                <a:spcAft>
                  <a:spcPts val="400"/>
                </a:spcAft>
                <a:buFont typeface="Arial" panose="020B0604020202020204" pitchFamily="34" charset="0"/>
                <a:buChar char="•"/>
              </a:pPr>
              <a:r>
                <a:rPr lang="zh-CN" altLang="en-US" sz="1300" b="1" dirty="0">
                  <a:solidFill>
                    <a:srgbClr val="000000"/>
                  </a:solidFill>
                  <a:latin typeface="微软雅黑" panose="020B0503020204020204" pitchFamily="34" charset="-122"/>
                  <a:ea typeface="微软雅黑" panose="020B0503020204020204" pitchFamily="34" charset="-122"/>
                </a:rPr>
                <a:t>临床急需</a:t>
              </a:r>
              <a:r>
                <a:rPr lang="zh-CN" altLang="en-US" sz="1300" b="1" dirty="0">
                  <a:latin typeface="微软雅黑" panose="020B0503020204020204" pitchFamily="34" charset="-122"/>
                  <a:ea typeface="微软雅黑" panose="020B0503020204020204" pitchFamily="34" charset="-122"/>
                </a:rPr>
                <a:t>同样强效、但更耐受的口服药来提升治疗耐受性、降低住院天数</a:t>
              </a:r>
              <a:endParaRPr lang="en-US" altLang="zh-CN" sz="1300" b="1" dirty="0">
                <a:latin typeface="微软雅黑" panose="020B0503020204020204" pitchFamily="34" charset="-122"/>
                <a:ea typeface="微软雅黑" panose="020B0503020204020204" pitchFamily="34" charset="-122"/>
              </a:endParaRPr>
            </a:p>
            <a:p>
              <a:pPr marL="466725" indent="-285750">
                <a:lnSpc>
                  <a:spcPct val="120000"/>
                </a:lnSpc>
                <a:spcAft>
                  <a:spcPts val="800"/>
                </a:spcAft>
                <a:buFont typeface="Wingdings" panose="05000000000000000000" pitchFamily="2" charset="2"/>
                <a:buChar char="Ø"/>
              </a:pPr>
              <a:r>
                <a:rPr lang="zh-CN" altLang="en-US" sz="1300" dirty="0">
                  <a:latin typeface="微软雅黑" panose="020B0503020204020204" pitchFamily="34" charset="-122"/>
                  <a:ea typeface="微软雅黑" panose="020B0503020204020204" pitchFamily="34" charset="-122"/>
                </a:rPr>
                <a:t>侵袭性</a:t>
              </a:r>
              <a:r>
                <a:rPr lang="zh-CN" altLang="en-US" sz="1300" b="1" dirty="0">
                  <a:latin typeface="微软雅黑" panose="020B0503020204020204" pitchFamily="34" charset="-122"/>
                  <a:ea typeface="微软雅黑" panose="020B0503020204020204" pitchFamily="34" charset="-122"/>
                </a:rPr>
                <a:t>毛霉</a:t>
              </a:r>
              <a:r>
                <a:rPr lang="zh-CN" altLang="en-US" sz="1300" dirty="0">
                  <a:latin typeface="微软雅黑" panose="020B0503020204020204" pitchFamily="34" charset="-122"/>
                  <a:ea typeface="微软雅黑" panose="020B0503020204020204" pitchFamily="34" charset="-122"/>
                </a:rPr>
                <a:t>病患者</a:t>
              </a:r>
              <a:r>
                <a:rPr lang="zh-CN" altLang="en-US" sz="1300" b="1" dirty="0">
                  <a:latin typeface="微软雅黑" panose="020B0503020204020204" pitchFamily="34" charset="-122"/>
                  <a:ea typeface="微软雅黑" panose="020B0503020204020204" pitchFamily="34" charset="-122"/>
                </a:rPr>
                <a:t>无口服</a:t>
              </a:r>
              <a:r>
                <a:rPr lang="zh-CN" altLang="en-US" sz="1300" dirty="0">
                  <a:latin typeface="微软雅黑" panose="020B0503020204020204" pitchFamily="34" charset="-122"/>
                  <a:ea typeface="微软雅黑" panose="020B0503020204020204" pitchFamily="34" charset="-122"/>
                </a:rPr>
                <a:t>治疗药物，因此需住院接受注射药物治疗。</a:t>
              </a:r>
              <a:endParaRPr lang="en-US" altLang="zh-CN" sz="1300" dirty="0">
                <a:latin typeface="微软雅黑" panose="020B0503020204020204" pitchFamily="34" charset="-122"/>
                <a:ea typeface="微软雅黑" panose="020B0503020204020204" pitchFamily="34" charset="-122"/>
              </a:endParaRPr>
            </a:p>
            <a:p>
              <a:pPr marL="466725" indent="-285750">
                <a:lnSpc>
                  <a:spcPct val="120000"/>
                </a:lnSpc>
                <a:spcAft>
                  <a:spcPts val="800"/>
                </a:spcAft>
                <a:buFont typeface="Wingdings" panose="05000000000000000000" pitchFamily="2" charset="2"/>
                <a:buChar char="Ø"/>
              </a:pPr>
              <a:r>
                <a:rPr lang="zh-CN" altLang="en-US" sz="1300" dirty="0">
                  <a:latin typeface="微软雅黑" panose="020B0503020204020204" pitchFamily="34" charset="-122"/>
                  <a:ea typeface="微软雅黑" panose="020B0503020204020204" pitchFamily="34" charset="-122"/>
                </a:rPr>
                <a:t>抗感染</a:t>
              </a:r>
              <a:r>
                <a:rPr lang="zh-CN" altLang="en-US" sz="1300" b="1" dirty="0">
                  <a:latin typeface="微软雅黑" panose="020B0503020204020204" pitchFamily="34" charset="-122"/>
                  <a:ea typeface="微软雅黑" panose="020B0503020204020204" pitchFamily="34" charset="-122"/>
                </a:rPr>
                <a:t>注射药物</a:t>
              </a:r>
              <a:r>
                <a:rPr lang="zh-CN" altLang="en-US" sz="1300" dirty="0">
                  <a:latin typeface="微软雅黑" panose="020B0503020204020204" pitchFamily="34" charset="-122"/>
                  <a:ea typeface="微软雅黑" panose="020B0503020204020204" pitchFamily="34" charset="-122"/>
                </a:rPr>
                <a:t>的</a:t>
              </a:r>
              <a:r>
                <a:rPr lang="zh-CN" altLang="en-US" sz="1300" b="1" dirty="0">
                  <a:latin typeface="微软雅黑" panose="020B0503020204020204" pitchFamily="34" charset="-122"/>
                  <a:ea typeface="微软雅黑" panose="020B0503020204020204" pitchFamily="34" charset="-122"/>
                </a:rPr>
                <a:t>严重不良反应</a:t>
              </a:r>
              <a:r>
                <a:rPr lang="zh-CN" altLang="en-US" sz="1300" dirty="0">
                  <a:latin typeface="微软雅黑" panose="020B0503020204020204" pitchFamily="34" charset="-122"/>
                  <a:ea typeface="微软雅黑" panose="020B0503020204020204" pitchFamily="34" charset="-122"/>
                </a:rPr>
                <a:t>是口服药的</a:t>
              </a:r>
              <a:r>
                <a:rPr lang="en-US" altLang="zh-CN" sz="1300" b="1" dirty="0">
                  <a:latin typeface="微软雅黑" panose="020B0503020204020204" pitchFamily="34" charset="-122"/>
                  <a:ea typeface="微软雅黑" panose="020B0503020204020204" pitchFamily="34" charset="-122"/>
                </a:rPr>
                <a:t>4</a:t>
              </a:r>
              <a:r>
                <a:rPr lang="zh-CN" altLang="en-US" sz="1300" b="1" dirty="0">
                  <a:latin typeface="微软雅黑" panose="020B0503020204020204" pitchFamily="34" charset="-122"/>
                  <a:ea typeface="微软雅黑" panose="020B0503020204020204" pitchFamily="34" charset="-122"/>
                </a:rPr>
                <a:t>倍</a:t>
              </a:r>
              <a:r>
                <a:rPr lang="en-US" altLang="zh-CN" sz="1300" baseline="30000" dirty="0">
                  <a:latin typeface="微软雅黑" panose="020B0503020204020204" pitchFamily="34" charset="-122"/>
                  <a:ea typeface="微软雅黑" panose="020B0503020204020204" pitchFamily="34" charset="-122"/>
                </a:rPr>
                <a:t>14</a:t>
              </a:r>
              <a:r>
                <a:rPr lang="zh-CN" altLang="en-US" sz="1300" dirty="0">
                  <a:latin typeface="微软雅黑" panose="020B0503020204020204" pitchFamily="34" charset="-122"/>
                  <a:ea typeface="微软雅黑" panose="020B0503020204020204" pitchFamily="34" charset="-122"/>
                </a:rPr>
                <a:t>。</a:t>
              </a:r>
              <a:endParaRPr lang="en-US" altLang="zh-CN" sz="1300" dirty="0">
                <a:latin typeface="微软雅黑" panose="020B0503020204020204" pitchFamily="34" charset="-122"/>
                <a:ea typeface="微软雅黑" panose="020B0503020204020204" pitchFamily="34" charset="-122"/>
              </a:endParaRPr>
            </a:p>
            <a:p>
              <a:pPr marL="466725" indent="-285750">
                <a:lnSpc>
                  <a:spcPct val="120000"/>
                </a:lnSpc>
                <a:spcAft>
                  <a:spcPts val="800"/>
                </a:spcAft>
                <a:buFont typeface="Wingdings" panose="05000000000000000000" pitchFamily="2" charset="2"/>
                <a:buChar char="Ø"/>
              </a:pPr>
              <a:r>
                <a:rPr lang="zh-CN" altLang="en-US" sz="1300" b="1" dirty="0">
                  <a:solidFill>
                    <a:srgbClr val="000000"/>
                  </a:solidFill>
                  <a:latin typeface="微软雅黑" panose="020B0503020204020204" pitchFamily="34" charset="-122"/>
                  <a:ea typeface="微软雅黑" panose="020B0503020204020204" pitchFamily="34" charset="-122"/>
                </a:rPr>
                <a:t>目录内同类</a:t>
              </a:r>
              <a:r>
                <a:rPr lang="zh-CN" altLang="en-US" sz="1300" dirty="0">
                  <a:solidFill>
                    <a:srgbClr val="000000"/>
                  </a:solidFill>
                  <a:latin typeface="微软雅黑" panose="020B0503020204020204" pitchFamily="34" charset="-122"/>
                  <a:ea typeface="微软雅黑" panose="020B0503020204020204" pitchFamily="34" charset="-122"/>
                </a:rPr>
                <a:t>曲霉口服药物</a:t>
              </a:r>
              <a:r>
                <a:rPr lang="zh-CN" altLang="en-US" sz="1300" b="1" dirty="0">
                  <a:solidFill>
                    <a:srgbClr val="000000"/>
                  </a:solidFill>
                  <a:latin typeface="微软雅黑" panose="020B0503020204020204" pitchFamily="34" charset="-122"/>
                  <a:ea typeface="微软雅黑" panose="020B0503020204020204" pitchFamily="34" charset="-122"/>
                </a:rPr>
                <a:t>肝毒性大、药物相互作用大、延长</a:t>
              </a:r>
              <a:r>
                <a:rPr lang="en-US" altLang="zh-CN" sz="1300" b="1" dirty="0">
                  <a:solidFill>
                    <a:srgbClr val="000000"/>
                  </a:solidFill>
                  <a:latin typeface="微软雅黑" panose="020B0503020204020204" pitchFamily="34" charset="-122"/>
                  <a:ea typeface="微软雅黑" panose="020B0503020204020204" pitchFamily="34" charset="-122"/>
                </a:rPr>
                <a:t>QT</a:t>
              </a:r>
              <a:r>
                <a:rPr lang="zh-CN" altLang="en-US" sz="1300" b="1" dirty="0">
                  <a:solidFill>
                    <a:srgbClr val="000000"/>
                  </a:solidFill>
                  <a:latin typeface="微软雅黑" panose="020B0503020204020204" pitchFamily="34" charset="-122"/>
                  <a:ea typeface="微软雅黑" panose="020B0503020204020204" pitchFamily="34" charset="-122"/>
                </a:rPr>
                <a:t>间期，导致严重心脏不良事件发生风险增加。</a:t>
              </a:r>
              <a:endParaRPr lang="en-US" altLang="zh-CN" sz="1300" dirty="0">
                <a:solidFill>
                  <a:srgbClr val="000000"/>
                </a:solidFill>
                <a:latin typeface="微软雅黑" panose="020B0503020204020204" pitchFamily="34" charset="-122"/>
                <a:ea typeface="微软雅黑" panose="020B0503020204020204" pitchFamily="34" charset="-122"/>
              </a:endParaRPr>
            </a:p>
          </p:txBody>
        </p:sp>
        <p:cxnSp>
          <p:nvCxnSpPr>
            <p:cNvPr id="24" name="直接连接符 23">
              <a:extLst>
                <a:ext uri="{FF2B5EF4-FFF2-40B4-BE49-F238E27FC236}">
                  <a16:creationId xmlns:a16="http://schemas.microsoft.com/office/drawing/2014/main" id="{63867CD5-9DBC-33E6-807E-964BA432B825}"/>
                </a:ext>
              </a:extLst>
            </p:cNvPr>
            <p:cNvCxnSpPr>
              <a:cxnSpLocks/>
            </p:cNvCxnSpPr>
            <p:nvPr/>
          </p:nvCxnSpPr>
          <p:spPr bwMode="gray">
            <a:xfrm>
              <a:off x="389972" y="3824074"/>
              <a:ext cx="5818195" cy="0"/>
            </a:xfrm>
            <a:prstGeom prst="line">
              <a:avLst/>
            </a:prstGeom>
            <a:noFill/>
            <a:ln w="12700" cap="rnd">
              <a:solidFill>
                <a:schemeClr val="bg1">
                  <a:lumMod val="75000"/>
                </a:schemeClr>
              </a:solidFill>
              <a:prstDash val="solid"/>
              <a:round/>
              <a:headEnd/>
              <a:tailEnd/>
            </a:ln>
            <a:effectLst/>
          </p:spPr>
        </p:cxnSp>
        <p:sp>
          <p:nvSpPr>
            <p:cNvPr id="25" name="文本框 24">
              <a:extLst>
                <a:ext uri="{FF2B5EF4-FFF2-40B4-BE49-F238E27FC236}">
                  <a16:creationId xmlns:a16="http://schemas.microsoft.com/office/drawing/2014/main" id="{8DC89440-1913-FD54-1B7C-8EBD315518E4}"/>
                </a:ext>
              </a:extLst>
            </p:cNvPr>
            <p:cNvSpPr txBox="1"/>
            <p:nvPr/>
          </p:nvSpPr>
          <p:spPr bwMode="gray">
            <a:xfrm>
              <a:off x="1727444" y="3630145"/>
              <a:ext cx="3294276" cy="387858"/>
            </a:xfrm>
            <a:prstGeom prst="rect">
              <a:avLst/>
            </a:prstGeom>
            <a:solidFill>
              <a:schemeClr val="bg1"/>
            </a:solidFill>
            <a:ln>
              <a:solidFill>
                <a:schemeClr val="accent1"/>
              </a:solidFill>
            </a:ln>
          </p:spPr>
          <p:txBody>
            <a:bodyPr wrap="square" lIns="45720" tIns="45720" rIns="45720" bIns="45720" rtlCol="0" anchor="ctr">
              <a:noAutofit/>
            </a:bodyPr>
            <a:lstStyle/>
            <a:p>
              <a:pPr algn="ctr">
                <a:lnSpc>
                  <a:spcPct val="90000"/>
                </a:lnSpc>
                <a:spcBef>
                  <a:spcPts val="1000"/>
                </a:spcBef>
              </a:pPr>
              <a:r>
                <a:rPr lang="zh-CN" altLang="en-US" b="1" dirty="0">
                  <a:solidFill>
                    <a:srgbClr val="000000"/>
                  </a:solidFill>
                  <a:latin typeface="微软雅黑" panose="020B0503020204020204" pitchFamily="34" charset="-122"/>
                  <a:ea typeface="微软雅黑" panose="020B0503020204020204" pitchFamily="34" charset="-122"/>
                </a:rPr>
                <a:t>未满足需求（侵袭性毛霉病）</a:t>
              </a:r>
            </a:p>
          </p:txBody>
        </p:sp>
      </p:grpSp>
      <p:grpSp>
        <p:nvGrpSpPr>
          <p:cNvPr id="6" name="组合 5">
            <a:extLst>
              <a:ext uri="{FF2B5EF4-FFF2-40B4-BE49-F238E27FC236}">
                <a16:creationId xmlns:a16="http://schemas.microsoft.com/office/drawing/2014/main" id="{B71EF9BC-028D-784B-69E3-5A5963AB40E8}"/>
              </a:ext>
            </a:extLst>
          </p:cNvPr>
          <p:cNvGrpSpPr/>
          <p:nvPr/>
        </p:nvGrpSpPr>
        <p:grpSpPr>
          <a:xfrm>
            <a:off x="6396322" y="1105697"/>
            <a:ext cx="5571624" cy="5138130"/>
            <a:chOff x="6396322" y="1105697"/>
            <a:chExt cx="5571624" cy="5138130"/>
          </a:xfrm>
        </p:grpSpPr>
        <p:sp>
          <p:nvSpPr>
            <p:cNvPr id="21" name="矩形 20">
              <a:extLst>
                <a:ext uri="{FF2B5EF4-FFF2-40B4-BE49-F238E27FC236}">
                  <a16:creationId xmlns:a16="http://schemas.microsoft.com/office/drawing/2014/main" id="{D38F7680-BDC8-521B-92D2-79F7FC9204A3}"/>
                </a:ext>
              </a:extLst>
            </p:cNvPr>
            <p:cNvSpPr/>
            <p:nvPr/>
          </p:nvSpPr>
          <p:spPr bwMode="gray">
            <a:xfrm>
              <a:off x="6396322" y="1331587"/>
              <a:ext cx="5571624" cy="4912240"/>
            </a:xfrm>
            <a:prstGeom prst="rect">
              <a:avLst/>
            </a:prstGeom>
            <a:solidFill>
              <a:srgbClr val="FEF4E8"/>
            </a:solidFill>
            <a:ln w="6350" cap="flat" cmpd="sng" algn="ctr">
              <a:solidFill>
                <a:schemeClr val="bg1">
                  <a:lumMod val="50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pPr>
              <a:endParaRPr lang="zh-CN" altLang="en-US" b="1" dirty="0">
                <a:solidFill>
                  <a:srgbClr val="0000C9"/>
                </a:solidFill>
                <a:latin typeface="Arial" panose="020B0604020202020204"/>
                <a:ea typeface="黑体" panose="02010609060101010101" pitchFamily="49" charset="-122"/>
              </a:endParaRPr>
            </a:p>
          </p:txBody>
        </p:sp>
        <p:sp>
          <p:nvSpPr>
            <p:cNvPr id="22" name="文本框 21">
              <a:extLst>
                <a:ext uri="{FF2B5EF4-FFF2-40B4-BE49-F238E27FC236}">
                  <a16:creationId xmlns:a16="http://schemas.microsoft.com/office/drawing/2014/main" id="{8B74B18B-E8FC-6942-58D9-4B872A3BB8C3}"/>
                </a:ext>
              </a:extLst>
            </p:cNvPr>
            <p:cNvSpPr txBox="1"/>
            <p:nvPr/>
          </p:nvSpPr>
          <p:spPr bwMode="gray">
            <a:xfrm>
              <a:off x="7390830" y="1105697"/>
              <a:ext cx="3577095" cy="374888"/>
            </a:xfrm>
            <a:prstGeom prst="rect">
              <a:avLst/>
            </a:prstGeom>
            <a:solidFill>
              <a:schemeClr val="bg1"/>
            </a:solidFill>
            <a:ln>
              <a:solidFill>
                <a:schemeClr val="tx2"/>
              </a:solidFill>
            </a:ln>
          </p:spPr>
          <p:txBody>
            <a:bodyPr wrap="square" lIns="45720" tIns="45720" rIns="45720" bIns="45720" rtlCol="0" anchor="ctr">
              <a:noAutofit/>
            </a:bodyPr>
            <a:lstStyle/>
            <a:p>
              <a:pPr algn="ctr">
                <a:lnSpc>
                  <a:spcPct val="90000"/>
                </a:lnSpc>
                <a:spcBef>
                  <a:spcPts val="1000"/>
                </a:spcBef>
              </a:pPr>
              <a:r>
                <a:rPr lang="zh-CN" altLang="en-US" b="1" dirty="0">
                  <a:solidFill>
                    <a:srgbClr val="000000"/>
                  </a:solidFill>
                  <a:latin typeface="微软雅黑" panose="020B0503020204020204" pitchFamily="34" charset="-122"/>
                  <a:ea typeface="微软雅黑" panose="020B0503020204020204" pitchFamily="34" charset="-122"/>
                </a:rPr>
                <a:t>疾病危害（毛霉曲霉混合感染）</a:t>
              </a:r>
            </a:p>
          </p:txBody>
        </p:sp>
        <p:sp>
          <p:nvSpPr>
            <p:cNvPr id="26" name="文本框 25">
              <a:extLst>
                <a:ext uri="{FF2B5EF4-FFF2-40B4-BE49-F238E27FC236}">
                  <a16:creationId xmlns:a16="http://schemas.microsoft.com/office/drawing/2014/main" id="{3D9845A5-7E80-0EC6-6C35-D4267608CE64}"/>
                </a:ext>
              </a:extLst>
            </p:cNvPr>
            <p:cNvSpPr txBox="1"/>
            <p:nvPr/>
          </p:nvSpPr>
          <p:spPr bwMode="gray">
            <a:xfrm>
              <a:off x="6437086" y="1558804"/>
              <a:ext cx="5484836" cy="1215837"/>
            </a:xfrm>
            <a:prstGeom prst="rect">
              <a:avLst/>
            </a:prstGeom>
            <a:noFill/>
          </p:spPr>
          <p:txBody>
            <a:bodyPr wrap="square" lIns="36000" tIns="36000" rIns="36000" bIns="36000">
              <a:spAutoFit/>
            </a:bodyPr>
            <a:lstStyle/>
            <a:p>
              <a:pPr marL="144000" indent="-144000">
                <a:lnSpc>
                  <a:spcPct val="130000"/>
                </a:lnSpc>
                <a:spcAft>
                  <a:spcPts val="1000"/>
                </a:spcAft>
                <a:buFont typeface="Arial" panose="020B0604020202020204" pitchFamily="34" charset="0"/>
                <a:buChar char="•"/>
              </a:pPr>
              <a:r>
                <a:rPr lang="zh-CN" altLang="en-US" sz="1300" dirty="0">
                  <a:solidFill>
                    <a:srgbClr val="000000"/>
                  </a:solidFill>
                  <a:latin typeface="微软雅黑" panose="020B0503020204020204" pitchFamily="34" charset="-122"/>
                  <a:ea typeface="微软雅黑" panose="020B0503020204020204" pitchFamily="34" charset="-122"/>
                </a:rPr>
                <a:t>易发生侵袭性毛霉曲霉病</a:t>
              </a:r>
              <a:r>
                <a:rPr lang="zh-CN" altLang="en-US" sz="1300" b="1" dirty="0">
                  <a:solidFill>
                    <a:srgbClr val="C00000"/>
                  </a:solidFill>
                  <a:latin typeface="微软雅黑" panose="020B0503020204020204" pitchFamily="34" charset="-122"/>
                  <a:ea typeface="微软雅黑" panose="020B0503020204020204" pitchFamily="34" charset="-122"/>
                </a:rPr>
                <a:t>混合感染</a:t>
              </a:r>
              <a:r>
                <a:rPr lang="zh-CN" altLang="en-US" sz="1300" dirty="0">
                  <a:latin typeface="微软雅黑" panose="020B0503020204020204" pitchFamily="34" charset="-122"/>
                  <a:ea typeface="微软雅黑" panose="020B0503020204020204" pitchFamily="34" charset="-122"/>
                </a:rPr>
                <a:t>（发生率约</a:t>
              </a:r>
              <a:r>
                <a:rPr lang="en-US" altLang="zh-CN" sz="1300" b="1" dirty="0">
                  <a:latin typeface="微软雅黑" panose="020B0503020204020204" pitchFamily="34" charset="-122"/>
                  <a:ea typeface="微软雅黑" panose="020B0503020204020204" pitchFamily="34" charset="-122"/>
                </a:rPr>
                <a:t>9.8%</a:t>
              </a:r>
              <a:r>
                <a:rPr lang="zh-CN" altLang="en-US" sz="1300" dirty="0">
                  <a:latin typeface="微软雅黑" panose="020B0503020204020204" pitchFamily="34" charset="-122"/>
                  <a:ea typeface="微软雅黑" panose="020B0503020204020204" pitchFamily="34" charset="-122"/>
                </a:rPr>
                <a:t>），</a:t>
              </a:r>
              <a:r>
                <a:rPr lang="zh-CN" altLang="en-US" sz="1300" dirty="0">
                  <a:solidFill>
                    <a:srgbClr val="000000"/>
                  </a:solidFill>
                  <a:latin typeface="微软雅黑" panose="020B0503020204020204" pitchFamily="34" charset="-122"/>
                  <a:ea typeface="微软雅黑" panose="020B0503020204020204" pitchFamily="34" charset="-122"/>
                </a:rPr>
                <a:t>其中</a:t>
              </a:r>
              <a:r>
                <a:rPr lang="zh-CN" altLang="en-US" sz="1300" b="1" dirty="0">
                  <a:latin typeface="微软雅黑" panose="020B0503020204020204" pitchFamily="34" charset="-122"/>
                  <a:ea typeface="微软雅黑" panose="020B0503020204020204" pitchFamily="34" charset="-122"/>
                </a:rPr>
                <a:t>实体器官移植</a:t>
              </a:r>
              <a:r>
                <a:rPr lang="zh-CN" altLang="en-US" sz="1300" dirty="0">
                  <a:latin typeface="微软雅黑" panose="020B0503020204020204" pitchFamily="34" charset="-122"/>
                  <a:ea typeface="微软雅黑" panose="020B0503020204020204" pitchFamily="34" charset="-122"/>
                </a:rPr>
                <a:t>（约</a:t>
              </a:r>
              <a:r>
                <a:rPr lang="en-US" altLang="zh-CN" sz="1300" b="1" dirty="0">
                  <a:latin typeface="微软雅黑" panose="020B0503020204020204" pitchFamily="34" charset="-122"/>
                  <a:ea typeface="微软雅黑" panose="020B0503020204020204" pitchFamily="34" charset="-122"/>
                </a:rPr>
                <a:t>28%</a:t>
              </a:r>
              <a:r>
                <a:rPr lang="zh-CN" altLang="en-US" sz="1300" dirty="0">
                  <a:latin typeface="微软雅黑" panose="020B0503020204020204" pitchFamily="34" charset="-122"/>
                  <a:ea typeface="微软雅黑" panose="020B0503020204020204" pitchFamily="34" charset="-122"/>
                </a:rPr>
                <a:t>）及</a:t>
              </a:r>
              <a:r>
                <a:rPr lang="zh-CN" altLang="en-US" sz="1300" b="1" dirty="0">
                  <a:latin typeface="微软雅黑" panose="020B0503020204020204" pitchFamily="34" charset="-122"/>
                  <a:ea typeface="微软雅黑" panose="020B0503020204020204" pitchFamily="34" charset="-122"/>
                </a:rPr>
                <a:t>血液恶性肿瘤患者</a:t>
              </a:r>
              <a:r>
                <a:rPr lang="zh-CN" altLang="en-US" sz="1300" dirty="0">
                  <a:latin typeface="微软雅黑" panose="020B0503020204020204" pitchFamily="34" charset="-122"/>
                  <a:ea typeface="微软雅黑" panose="020B0503020204020204" pitchFamily="34" charset="-122"/>
                </a:rPr>
                <a:t>（约</a:t>
              </a:r>
              <a:r>
                <a:rPr lang="en-US" altLang="zh-CN" sz="1300" b="1" dirty="0">
                  <a:latin typeface="微软雅黑" panose="020B0503020204020204" pitchFamily="34" charset="-122"/>
                  <a:ea typeface="微软雅黑" panose="020B0503020204020204" pitchFamily="34" charset="-122"/>
                </a:rPr>
                <a:t>14%</a:t>
              </a:r>
              <a:r>
                <a:rPr lang="zh-CN" altLang="en-US" sz="1300" dirty="0">
                  <a:latin typeface="微软雅黑" panose="020B0503020204020204" pitchFamily="34" charset="-122"/>
                  <a:ea typeface="微软雅黑" panose="020B0503020204020204" pitchFamily="34" charset="-122"/>
                </a:rPr>
                <a:t>）尤其易感染</a:t>
              </a:r>
              <a:r>
                <a:rPr lang="en-US" altLang="zh-CN" sz="1300" baseline="30000" dirty="0">
                  <a:latin typeface="微软雅黑" panose="020B0503020204020204" pitchFamily="34" charset="-122"/>
                  <a:ea typeface="微软雅黑" panose="020B0503020204020204" pitchFamily="34" charset="-122"/>
                </a:rPr>
                <a:t>15</a:t>
              </a:r>
              <a:r>
                <a:rPr lang="zh-CN" altLang="en-US" sz="1300" dirty="0">
                  <a:latin typeface="微软雅黑" panose="020B0503020204020204" pitchFamily="34" charset="-122"/>
                  <a:ea typeface="微软雅黑" panose="020B0503020204020204" pitchFamily="34" charset="-122"/>
                </a:rPr>
                <a:t>。</a:t>
              </a:r>
            </a:p>
            <a:p>
              <a:pPr marL="144000" indent="-144000">
                <a:lnSpc>
                  <a:spcPct val="130000"/>
                </a:lnSpc>
                <a:spcAft>
                  <a:spcPts val="1000"/>
                </a:spcAft>
                <a:buFont typeface="Arial" panose="020B0604020202020204" pitchFamily="34" charset="0"/>
                <a:buChar char="•"/>
              </a:pPr>
              <a:r>
                <a:rPr lang="zh-CN" altLang="en-US" sz="1300" dirty="0">
                  <a:latin typeface="微软雅黑" panose="020B0503020204020204" pitchFamily="34" charset="-122"/>
                  <a:ea typeface="微软雅黑" panose="020B0503020204020204" pitchFamily="34" charset="-122"/>
                </a:rPr>
                <a:t>侵袭性毛霉病与侵袭性曲霉病患者的</a:t>
              </a:r>
              <a:r>
                <a:rPr lang="zh-CN" altLang="en-US" sz="1300" b="1" dirty="0">
                  <a:latin typeface="微软雅黑" panose="020B0503020204020204" pitchFamily="34" charset="-122"/>
                  <a:ea typeface="微软雅黑" panose="020B0503020204020204" pitchFamily="34" charset="-122"/>
                </a:rPr>
                <a:t>感染症状和感染器官高度重叠</a:t>
              </a:r>
              <a:r>
                <a:rPr lang="zh-CN" altLang="en-US" sz="1300" dirty="0">
                  <a:latin typeface="微软雅黑" panose="020B0503020204020204" pitchFamily="34" charset="-122"/>
                  <a:ea typeface="微软雅黑" panose="020B0503020204020204" pitchFamily="34" charset="-122"/>
                </a:rPr>
                <a:t>，增加早期诊断难度，导致</a:t>
              </a:r>
              <a:r>
                <a:rPr lang="zh-CN" altLang="en-US" sz="1300" b="1" dirty="0">
                  <a:latin typeface="微软雅黑" panose="020B0503020204020204" pitchFamily="34" charset="-122"/>
                  <a:ea typeface="微软雅黑" panose="020B0503020204020204" pitchFamily="34" charset="-122"/>
                </a:rPr>
                <a:t>治疗延迟，死亡率翻倍</a:t>
              </a:r>
              <a:r>
                <a:rPr lang="en-US" altLang="zh-CN" sz="1200" baseline="30000" dirty="0">
                  <a:latin typeface="微软雅黑" panose="020B0503020204020204" pitchFamily="34" charset="-122"/>
                  <a:ea typeface="微软雅黑" panose="020B0503020204020204" pitchFamily="34" charset="-122"/>
                </a:rPr>
                <a:t>9-10</a:t>
              </a:r>
              <a:endParaRPr lang="en-US" altLang="zh-CN" sz="1300" b="1" dirty="0">
                <a:solidFill>
                  <a:srgbClr val="C00000"/>
                </a:solidFill>
                <a:highlight>
                  <a:srgbClr val="FFFF00"/>
                </a:highlight>
                <a:latin typeface="微软雅黑" panose="020B0503020204020204" pitchFamily="34" charset="-122"/>
                <a:ea typeface="微软雅黑" panose="020B0503020204020204" pitchFamily="34" charset="-122"/>
              </a:endParaRPr>
            </a:p>
          </p:txBody>
        </p:sp>
        <p:cxnSp>
          <p:nvCxnSpPr>
            <p:cNvPr id="28" name="直接连接符 27">
              <a:extLst>
                <a:ext uri="{FF2B5EF4-FFF2-40B4-BE49-F238E27FC236}">
                  <a16:creationId xmlns:a16="http://schemas.microsoft.com/office/drawing/2014/main" id="{57652651-2F00-4279-5BCA-07E823BC31F8}"/>
                </a:ext>
              </a:extLst>
            </p:cNvPr>
            <p:cNvCxnSpPr>
              <a:cxnSpLocks/>
            </p:cNvCxnSpPr>
            <p:nvPr/>
          </p:nvCxnSpPr>
          <p:spPr bwMode="gray">
            <a:xfrm>
              <a:off x="6400681" y="3824074"/>
              <a:ext cx="5567265" cy="0"/>
            </a:xfrm>
            <a:prstGeom prst="line">
              <a:avLst/>
            </a:prstGeom>
            <a:noFill/>
            <a:ln w="12700" cap="rnd">
              <a:solidFill>
                <a:schemeClr val="bg1">
                  <a:lumMod val="75000"/>
                </a:schemeClr>
              </a:solidFill>
              <a:prstDash val="solid"/>
              <a:round/>
              <a:headEnd/>
              <a:tailEnd/>
            </a:ln>
            <a:effectLst/>
          </p:spPr>
        </p:cxnSp>
        <p:sp>
          <p:nvSpPr>
            <p:cNvPr id="29" name="文本框 28">
              <a:extLst>
                <a:ext uri="{FF2B5EF4-FFF2-40B4-BE49-F238E27FC236}">
                  <a16:creationId xmlns:a16="http://schemas.microsoft.com/office/drawing/2014/main" id="{2323EB58-D84E-B084-3256-6128B1CB13C0}"/>
                </a:ext>
              </a:extLst>
            </p:cNvPr>
            <p:cNvSpPr txBox="1"/>
            <p:nvPr/>
          </p:nvSpPr>
          <p:spPr bwMode="gray">
            <a:xfrm>
              <a:off x="7390829" y="3630145"/>
              <a:ext cx="3577095" cy="387858"/>
            </a:xfrm>
            <a:prstGeom prst="rect">
              <a:avLst/>
            </a:prstGeom>
            <a:solidFill>
              <a:schemeClr val="bg1"/>
            </a:solidFill>
            <a:ln>
              <a:solidFill>
                <a:schemeClr val="tx2"/>
              </a:solidFill>
            </a:ln>
          </p:spPr>
          <p:txBody>
            <a:bodyPr wrap="square" lIns="45720" tIns="45720" rIns="45720" bIns="45720" rtlCol="0" anchor="ctr">
              <a:noAutofit/>
            </a:bodyPr>
            <a:lstStyle/>
            <a:p>
              <a:pPr algn="ctr">
                <a:lnSpc>
                  <a:spcPct val="90000"/>
                </a:lnSpc>
                <a:spcBef>
                  <a:spcPts val="1000"/>
                </a:spcBef>
              </a:pPr>
              <a:r>
                <a:rPr lang="zh-CN" altLang="en-US" b="1" dirty="0">
                  <a:solidFill>
                    <a:srgbClr val="000000"/>
                  </a:solidFill>
                  <a:latin typeface="微软雅黑" panose="020B0503020204020204" pitchFamily="34" charset="-122"/>
                  <a:ea typeface="微软雅黑" panose="020B0503020204020204" pitchFamily="34" charset="-122"/>
                </a:rPr>
                <a:t>未满足需求（毛霉曲霉混合感染）</a:t>
              </a:r>
            </a:p>
          </p:txBody>
        </p:sp>
        <p:sp>
          <p:nvSpPr>
            <p:cNvPr id="30" name="文本框 29">
              <a:extLst>
                <a:ext uri="{FF2B5EF4-FFF2-40B4-BE49-F238E27FC236}">
                  <a16:creationId xmlns:a16="http://schemas.microsoft.com/office/drawing/2014/main" id="{41AFA3FA-9925-FAB3-09D9-894A167F154B}"/>
                </a:ext>
              </a:extLst>
            </p:cNvPr>
            <p:cNvSpPr txBox="1"/>
            <p:nvPr/>
          </p:nvSpPr>
          <p:spPr bwMode="gray">
            <a:xfrm>
              <a:off x="6414226" y="4046653"/>
              <a:ext cx="5507696" cy="1610826"/>
            </a:xfrm>
            <a:prstGeom prst="rect">
              <a:avLst/>
            </a:prstGeom>
            <a:noFill/>
          </p:spPr>
          <p:txBody>
            <a:bodyPr wrap="square">
              <a:spAutoFit/>
            </a:bodyPr>
            <a:lstStyle/>
            <a:p>
              <a:pPr marL="171450" indent="-171450">
                <a:lnSpc>
                  <a:spcPct val="120000"/>
                </a:lnSpc>
                <a:spcAft>
                  <a:spcPts val="800"/>
                </a:spcAft>
                <a:buFont typeface="Arial" panose="020B0604020202020204" pitchFamily="34" charset="0"/>
                <a:buChar char="•"/>
              </a:pPr>
              <a:r>
                <a:rPr lang="zh-CN" altLang="en-US" b="1" dirty="0">
                  <a:solidFill>
                    <a:srgbClr val="C00000"/>
                  </a:solidFill>
                  <a:latin typeface="微软雅黑" panose="020B0503020204020204" pitchFamily="34" charset="-122"/>
                  <a:ea typeface="微软雅黑" panose="020B0503020204020204" pitchFamily="34" charset="-122"/>
                </a:rPr>
                <a:t>目录内无兼顾侵袭性毛霉病和曲霉病混合感染</a:t>
              </a:r>
              <a:r>
                <a:rPr lang="zh-CN" altLang="en-US" b="1" u="sng" dirty="0">
                  <a:solidFill>
                    <a:srgbClr val="C00000"/>
                  </a:solidFill>
                  <a:latin typeface="微软雅黑" panose="020B0503020204020204" pitchFamily="34" charset="-122"/>
                  <a:ea typeface="微软雅黑" panose="020B0503020204020204" pitchFamily="34" charset="-122"/>
                </a:rPr>
                <a:t>口服</a:t>
              </a:r>
              <a:r>
                <a:rPr lang="zh-CN" altLang="en-US" b="1" dirty="0">
                  <a:solidFill>
                    <a:srgbClr val="C00000"/>
                  </a:solidFill>
                  <a:latin typeface="微软雅黑" panose="020B0503020204020204" pitchFamily="34" charset="-122"/>
                  <a:ea typeface="微软雅黑" panose="020B0503020204020204" pitchFamily="34" charset="-122"/>
                </a:rPr>
                <a:t>治疗药物。</a:t>
              </a:r>
              <a:endParaRPr lang="en-US" altLang="zh-CN" b="1" dirty="0">
                <a:solidFill>
                  <a:srgbClr val="C00000"/>
                </a:solidFill>
                <a:latin typeface="微软雅黑" panose="020B0503020204020204" pitchFamily="34" charset="-122"/>
                <a:ea typeface="微软雅黑" panose="020B0503020204020204" pitchFamily="34" charset="-122"/>
              </a:endParaRPr>
            </a:p>
            <a:p>
              <a:pPr marL="171450" marR="0" lvl="0" indent="-171450" algn="l" defTabSz="914400" rtl="0" eaLnBrk="1" fontAlgn="auto" latinLnBrk="0" hangingPunct="1">
                <a:lnSpc>
                  <a:spcPct val="120000"/>
                </a:lnSpc>
                <a:spcBef>
                  <a:spcPts val="0"/>
                </a:spcBef>
                <a:spcAft>
                  <a:spcPts val="400"/>
                </a:spcAft>
                <a:buClrTx/>
                <a:buSzTx/>
                <a:buFont typeface="Arial" panose="020B0604020202020204" pitchFamily="34" charset="0"/>
                <a:buChar char="•"/>
                <a:tabLst/>
                <a:defRPr/>
              </a:pPr>
              <a:r>
                <a:rPr kumimoji="0" lang="zh-CN" altLang="en-US" sz="13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目录内可同时治疗侵袭性曲霉病和毛霉病的仅有注射剂药物。</a:t>
              </a:r>
              <a:endParaRPr kumimoji="0" lang="en-US" altLang="zh-CN" sz="13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eaLnBrk="1" fontAlgn="auto" latinLnBrk="0" hangingPunct="1">
                <a:lnSpc>
                  <a:spcPct val="120000"/>
                </a:lnSpc>
                <a:spcBef>
                  <a:spcPts val="0"/>
                </a:spcBef>
                <a:spcAft>
                  <a:spcPts val="400"/>
                </a:spcAft>
                <a:buClrTx/>
                <a:buSzTx/>
                <a:buFont typeface="Arial" panose="020B0604020202020204" pitchFamily="34" charset="0"/>
                <a:buChar char="•"/>
                <a:tabLst/>
                <a:defRPr/>
              </a:pPr>
              <a:r>
                <a:rPr lang="zh-CN" altLang="en-US" sz="1300" dirty="0">
                  <a:solidFill>
                    <a:srgbClr val="000000"/>
                  </a:solidFill>
                  <a:latin typeface="微软雅黑" panose="020B0503020204020204" pitchFamily="34" charset="-122"/>
                  <a:ea typeface="微软雅黑" panose="020B0503020204020204" pitchFamily="34" charset="-122"/>
                </a:rPr>
                <a:t>患者仍然</a:t>
              </a:r>
              <a:r>
                <a:rPr lang="zh-CN" altLang="en-US" sz="1300" b="1" dirty="0">
                  <a:solidFill>
                    <a:srgbClr val="000000"/>
                  </a:solidFill>
                  <a:latin typeface="微软雅黑" panose="020B0503020204020204" pitchFamily="34" charset="-122"/>
                  <a:ea typeface="微软雅黑" panose="020B0503020204020204" pitchFamily="34" charset="-122"/>
                </a:rPr>
                <a:t>需要</a:t>
              </a:r>
              <a:r>
                <a:rPr lang="zh-CN" altLang="en-US" sz="1300" dirty="0">
                  <a:solidFill>
                    <a:srgbClr val="000000"/>
                  </a:solidFill>
                  <a:latin typeface="微软雅黑" panose="020B0503020204020204" pitchFamily="34" charset="-122"/>
                  <a:ea typeface="微软雅黑" panose="020B0503020204020204" pitchFamily="34" charset="-122"/>
                </a:rPr>
                <a:t>同样强效但更耐受的口服药物来</a:t>
              </a:r>
              <a:r>
                <a:rPr lang="zh-CN" altLang="en-US" sz="1300" b="1" dirty="0">
                  <a:solidFill>
                    <a:srgbClr val="000000"/>
                  </a:solidFill>
                  <a:latin typeface="微软雅黑" panose="020B0503020204020204" pitchFamily="34" charset="-122"/>
                  <a:ea typeface="微软雅黑" panose="020B0503020204020204" pitchFamily="34" charset="-122"/>
                </a:rPr>
                <a:t>实现完整周期治疗、降低死亡率。</a:t>
              </a:r>
              <a:endParaRPr lang="en-US" altLang="zh-CN" sz="1300" b="1" dirty="0">
                <a:solidFill>
                  <a:srgbClr val="000000"/>
                </a:solidFill>
                <a:latin typeface="微软雅黑" panose="020B0503020204020204" pitchFamily="34" charset="-122"/>
                <a:ea typeface="微软雅黑" panose="020B0503020204020204" pitchFamily="34" charset="-122"/>
              </a:endParaRPr>
            </a:p>
          </p:txBody>
        </p:sp>
      </p:grpSp>
      <p:sp>
        <p:nvSpPr>
          <p:cNvPr id="2" name="矩形 1">
            <a:extLst>
              <a:ext uri="{FF2B5EF4-FFF2-40B4-BE49-F238E27FC236}">
                <a16:creationId xmlns:a16="http://schemas.microsoft.com/office/drawing/2014/main" id="{00042F0C-45CE-15FB-2B8C-74221EB9F89D}"/>
              </a:ext>
            </a:extLst>
          </p:cNvPr>
          <p:cNvSpPr/>
          <p:nvPr/>
        </p:nvSpPr>
        <p:spPr bwMode="gray">
          <a:xfrm>
            <a:off x="9798518" y="-1"/>
            <a:ext cx="2390307" cy="558265"/>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zh-CN" altLang="en-US" sz="2000" b="1" dirty="0">
                <a:solidFill>
                  <a:srgbClr val="0047BB"/>
                </a:solidFill>
                <a:latin typeface="微软雅黑" panose="020B0503020204020204" pitchFamily="34" charset="-122"/>
                <a:ea typeface="微软雅黑" panose="020B0503020204020204" pitchFamily="34" charset="-122"/>
              </a:rPr>
              <a:t>硫酸艾沙康唑胶囊</a:t>
            </a:r>
          </a:p>
        </p:txBody>
      </p:sp>
      <p:sp>
        <p:nvSpPr>
          <p:cNvPr id="4" name="文本框 3">
            <a:extLst>
              <a:ext uri="{FF2B5EF4-FFF2-40B4-BE49-F238E27FC236}">
                <a16:creationId xmlns:a16="http://schemas.microsoft.com/office/drawing/2014/main" id="{4222F169-8566-4180-043D-B5E2255AD201}"/>
              </a:ext>
            </a:extLst>
          </p:cNvPr>
          <p:cNvSpPr txBox="1"/>
          <p:nvPr/>
        </p:nvSpPr>
        <p:spPr bwMode="gray">
          <a:xfrm>
            <a:off x="3850640" y="604084"/>
            <a:ext cx="7888998" cy="166173"/>
          </a:xfrm>
          <a:prstGeom prst="rect">
            <a:avLst/>
          </a:prstGeom>
        </p:spPr>
        <p:txBody>
          <a:bodyPr wrap="square" lIns="45720" tIns="45720" rIns="45720" bIns="45720" rtlCol="0" anchor="ctr">
            <a:noAutofit/>
          </a:bodyPr>
          <a:lstStyle/>
          <a:p>
            <a:pPr>
              <a:lnSpc>
                <a:spcPct val="90000"/>
              </a:lnSpc>
              <a:spcBef>
                <a:spcPts val="1000"/>
              </a:spcBef>
            </a:pPr>
            <a:r>
              <a:rPr lang="zh-CN" altLang="en-US" sz="2000" b="1" dirty="0">
                <a:solidFill>
                  <a:srgbClr val="C00000"/>
                </a:solidFill>
                <a:latin typeface="微软雅黑" panose="020B0503020204020204" pitchFamily="34" charset="-122"/>
                <a:ea typeface="微软雅黑" panose="020B0503020204020204" pitchFamily="34" charset="-122"/>
              </a:rPr>
              <a:t>疾病危害及未满足临床需求</a:t>
            </a:r>
            <a:endParaRPr lang="en-US" altLang="zh-CN" sz="2000" b="1"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3349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1F550D4A-B18C-4553-821D-CE5B83651676}"/>
              </a:ext>
            </a:extLst>
          </p:cNvPr>
          <p:cNvGraphicFramePr>
            <a:graphicFrameLocks noChangeAspect="1"/>
          </p:cNvGraphicFramePr>
          <p:nvPr>
            <p:custDataLst>
              <p:tags r:id="rId1"/>
            </p:custDataLst>
            <p:extLst>
              <p:ext uri="{D42A27DB-BD31-4B8C-83A1-F6EECF244321}">
                <p14:modId xmlns:p14="http://schemas.microsoft.com/office/powerpoint/2010/main" val="2180976585"/>
              </p:ext>
            </p:extLst>
          </p:nvPr>
        </p:nvGraphicFramePr>
        <p:xfrm>
          <a:off x="3174" y="2480"/>
          <a:ext cx="1588" cy="1588"/>
        </p:xfrm>
        <a:graphic>
          <a:graphicData uri="http://schemas.openxmlformats.org/presentationml/2006/ole">
            <mc:AlternateContent xmlns:mc="http://schemas.openxmlformats.org/markup-compatibility/2006">
              <mc:Choice xmlns:v="urn:schemas-microsoft-com:vml" Requires="v">
                <p:oleObj name="think-cell 幻灯片" r:id="rId3" imgW="415" imgH="416" progId="TCLayout.ActiveDocument.1">
                  <p:embed/>
                </p:oleObj>
              </mc:Choice>
              <mc:Fallback>
                <p:oleObj name="think-cell 幻灯片" r:id="rId3" imgW="415" imgH="416" progId="TCLayout.ActiveDocument.1">
                  <p:embed/>
                  <p:pic>
                    <p:nvPicPr>
                      <p:cNvPr id="3" name="对象 2" hidden="1">
                        <a:extLst>
                          <a:ext uri="{FF2B5EF4-FFF2-40B4-BE49-F238E27FC236}">
                            <a16:creationId xmlns:a16="http://schemas.microsoft.com/office/drawing/2014/main" id="{1F550D4A-B18C-4553-821D-CE5B83651676}"/>
                          </a:ext>
                        </a:extLst>
                      </p:cNvPr>
                      <p:cNvPicPr/>
                      <p:nvPr/>
                    </p:nvPicPr>
                    <p:blipFill>
                      <a:blip r:embed="rId4"/>
                      <a:stretch>
                        <a:fillRect/>
                      </a:stretch>
                    </p:blipFill>
                    <p:spPr>
                      <a:xfrm>
                        <a:off x="3174" y="2480"/>
                        <a:ext cx="1588" cy="1588"/>
                      </a:xfrm>
                      <a:prstGeom prst="rect">
                        <a:avLst/>
                      </a:prstGeom>
                    </p:spPr>
                  </p:pic>
                </p:oleObj>
              </mc:Fallback>
            </mc:AlternateContent>
          </a:graphicData>
        </a:graphic>
      </p:graphicFrame>
      <p:sp>
        <p:nvSpPr>
          <p:cNvPr id="5" name="标题 4">
            <a:extLst>
              <a:ext uri="{FF2B5EF4-FFF2-40B4-BE49-F238E27FC236}">
                <a16:creationId xmlns:a16="http://schemas.microsoft.com/office/drawing/2014/main" id="{61BBAB6D-3331-4E8F-8A24-45B62E2C6A9C}"/>
              </a:ext>
            </a:extLst>
          </p:cNvPr>
          <p:cNvSpPr>
            <a:spLocks noGrp="1"/>
          </p:cNvSpPr>
          <p:nvPr>
            <p:ph type="title"/>
          </p:nvPr>
        </p:nvSpPr>
        <p:spPr>
          <a:xfrm>
            <a:off x="446798" y="484632"/>
            <a:ext cx="11292840" cy="456349"/>
          </a:xfrm>
        </p:spPr>
        <p:txBody>
          <a:bodyPr vert="horz"/>
          <a:lstStyle/>
          <a:p>
            <a:r>
              <a:rPr lang="zh-CN" altLang="en-US" sz="2799" dirty="0">
                <a:latin typeface="微软雅黑" panose="020B0503020204020204" pitchFamily="34" charset="-122"/>
                <a:ea typeface="微软雅黑" panose="020B0503020204020204" pitchFamily="34" charset="-122"/>
              </a:rPr>
              <a:t>安全性</a:t>
            </a:r>
          </a:p>
        </p:txBody>
      </p:sp>
      <p:grpSp>
        <p:nvGrpSpPr>
          <p:cNvPr id="10" name="组合 9">
            <a:extLst>
              <a:ext uri="{FF2B5EF4-FFF2-40B4-BE49-F238E27FC236}">
                <a16:creationId xmlns:a16="http://schemas.microsoft.com/office/drawing/2014/main" id="{75400D05-9595-F2AE-A207-D7EFFC33A204}"/>
              </a:ext>
            </a:extLst>
          </p:cNvPr>
          <p:cNvGrpSpPr/>
          <p:nvPr/>
        </p:nvGrpSpPr>
        <p:grpSpPr>
          <a:xfrm>
            <a:off x="500608" y="4314601"/>
            <a:ext cx="11185220" cy="813392"/>
            <a:chOff x="446798" y="1238692"/>
            <a:chExt cx="11185220" cy="813392"/>
          </a:xfrm>
        </p:grpSpPr>
        <p:sp>
          <p:nvSpPr>
            <p:cNvPr id="8" name="矩形 7">
              <a:extLst>
                <a:ext uri="{FF2B5EF4-FFF2-40B4-BE49-F238E27FC236}">
                  <a16:creationId xmlns:a16="http://schemas.microsoft.com/office/drawing/2014/main" id="{61C11206-8EA4-46B8-8AE4-CB2534599FC0}"/>
                </a:ext>
              </a:extLst>
            </p:cNvPr>
            <p:cNvSpPr/>
            <p:nvPr/>
          </p:nvSpPr>
          <p:spPr bwMode="gray">
            <a:xfrm>
              <a:off x="446798" y="1238692"/>
              <a:ext cx="1945528" cy="813392"/>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spcAft>
                  <a:spcPct val="0"/>
                </a:spcAft>
                <a:buClr>
                  <a:schemeClr val="accent2"/>
                </a:buClr>
                <a:buSzPct val="90000"/>
              </a:pPr>
              <a:r>
                <a:rPr lang="zh-CN" altLang="en-US" sz="1600" b="1" dirty="0">
                  <a:latin typeface="微软雅黑" panose="020B0503020204020204" pitchFamily="34" charset="-122"/>
                  <a:ea typeface="微软雅黑" panose="020B0503020204020204" pitchFamily="34" charset="-122"/>
                </a:rPr>
                <a:t>说明书收载的</a:t>
              </a:r>
              <a:endParaRPr lang="en-US" altLang="zh-CN" sz="1600" b="1" dirty="0">
                <a:latin typeface="微软雅黑" panose="020B0503020204020204" pitchFamily="34" charset="-122"/>
                <a:ea typeface="微软雅黑" panose="020B0503020204020204" pitchFamily="34" charset="-122"/>
              </a:endParaRPr>
            </a:p>
            <a:p>
              <a:pPr algn="ctr" fontAlgn="base">
                <a:spcAft>
                  <a:spcPct val="0"/>
                </a:spcAft>
                <a:buClr>
                  <a:schemeClr val="accent2"/>
                </a:buClr>
                <a:buSzPct val="90000"/>
              </a:pPr>
              <a:r>
                <a:rPr lang="zh-CN" altLang="en-US" sz="1600" b="1" dirty="0">
                  <a:latin typeface="微软雅黑" panose="020B0503020204020204" pitchFamily="34" charset="-122"/>
                  <a:ea typeface="微软雅黑" panose="020B0503020204020204" pitchFamily="34" charset="-122"/>
                </a:rPr>
                <a:t>安全性信息</a:t>
              </a:r>
              <a:r>
                <a:rPr lang="en-US" altLang="zh-CN" sz="1600" baseline="30000" dirty="0">
                  <a:latin typeface="微软雅黑" panose="020B0503020204020204" pitchFamily="34" charset="-122"/>
                  <a:ea typeface="微软雅黑" panose="020B0503020204020204" pitchFamily="34" charset="-122"/>
                </a:rPr>
                <a:t>1</a:t>
              </a:r>
              <a:endParaRPr lang="zh-CN" altLang="en-US" sz="1600" b="1" dirty="0">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ABD2978F-A13C-1A8D-507A-FA9165CD294E}"/>
                </a:ext>
              </a:extLst>
            </p:cNvPr>
            <p:cNvSpPr/>
            <p:nvPr/>
          </p:nvSpPr>
          <p:spPr bwMode="gray">
            <a:xfrm>
              <a:off x="2392325" y="1238692"/>
              <a:ext cx="9239693" cy="813392"/>
            </a:xfrm>
            <a:prstGeom prst="rect">
              <a:avLst/>
            </a:prstGeom>
            <a:solidFill>
              <a:schemeClr val="bg1"/>
            </a:solidFill>
            <a:ln w="6350" cap="flat" cmpd="sng" algn="ctr">
              <a:solidFill>
                <a:schemeClr val="bg1">
                  <a:lumMod val="50000"/>
                </a:schemeClr>
              </a:solidFill>
              <a:prstDash val="solid"/>
              <a:miter lim="800000"/>
              <a:headEnd type="none" w="med" len="med"/>
              <a:tailEnd type="none" w="med" len="med"/>
            </a:ln>
            <a:effectLst/>
          </p:spPr>
          <p:txBody>
            <a:bodyPr vert="horz" wrap="square" lIns="36000" tIns="36000" rIns="36000" bIns="36000" numCol="1" rtlCol="0" anchor="ctr" anchorCtr="0" compatLnSpc="1">
              <a:prstTxWarp prst="textNoShape">
                <a:avLst/>
              </a:prstTxWarp>
              <a:noAutofit/>
            </a:bodyPr>
            <a:lstStyle/>
            <a:p>
              <a:pPr marL="176400" indent="-176400" fontAlgn="base">
                <a:lnSpc>
                  <a:spcPct val="120000"/>
                </a:lnSpc>
                <a:spcAft>
                  <a:spcPts val="600"/>
                </a:spcAft>
                <a:buSzPct val="90000"/>
                <a:buFont typeface="Arial" panose="020B0604020202020204" pitchFamily="34" charset="0"/>
                <a:buChar char="•"/>
              </a:pPr>
              <a:r>
                <a:rPr lang="zh-CN" altLang="en-US" sz="1400" b="1" dirty="0">
                  <a:latin typeface="微软雅黑" panose="020B0503020204020204" pitchFamily="34" charset="-122"/>
                  <a:ea typeface="微软雅黑" panose="020B0503020204020204" pitchFamily="34" charset="-122"/>
                </a:rPr>
                <a:t>无“十分常见”（≥</a:t>
              </a:r>
              <a:r>
                <a:rPr lang="en-US" altLang="zh-CN" sz="1400" b="1" dirty="0">
                  <a:latin typeface="微软雅黑" panose="020B0503020204020204" pitchFamily="34" charset="-122"/>
                  <a:ea typeface="微软雅黑" panose="020B0503020204020204" pitchFamily="34" charset="-122"/>
                </a:rPr>
                <a:t>10%</a:t>
              </a:r>
              <a:r>
                <a:rPr lang="zh-CN" altLang="en-US" sz="1400" b="1" dirty="0">
                  <a:latin typeface="微软雅黑" panose="020B0503020204020204" pitchFamily="34" charset="-122"/>
                  <a:ea typeface="微软雅黑" panose="020B0503020204020204" pitchFamily="34" charset="-122"/>
                </a:rPr>
                <a:t>）的不良反应</a:t>
              </a:r>
              <a:endParaRPr lang="en-US" altLang="zh-CN" sz="1400" baseline="30000" dirty="0">
                <a:latin typeface="微软雅黑" panose="020B0503020204020204" pitchFamily="34" charset="-122"/>
                <a:ea typeface="微软雅黑" panose="020B0503020204020204" pitchFamily="34" charset="-122"/>
              </a:endParaRPr>
            </a:p>
            <a:p>
              <a:pPr marL="176400" indent="-176400" fontAlgn="base">
                <a:lnSpc>
                  <a:spcPct val="120000"/>
                </a:lnSpc>
                <a:spcAft>
                  <a:spcPts val="600"/>
                </a:spcAft>
                <a:buSzPct val="90000"/>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最常见的治疗相关不良反应包括恶心 </a:t>
              </a:r>
              <a:r>
                <a:rPr lang="en-US" altLang="zh-CN" sz="1400" dirty="0">
                  <a:latin typeface="微软雅黑" panose="020B0503020204020204" pitchFamily="34" charset="-122"/>
                  <a:ea typeface="微软雅黑" panose="020B0503020204020204" pitchFamily="34" charset="-122"/>
                </a:rPr>
                <a:t>(7.4%)</a:t>
              </a:r>
              <a:r>
                <a:rPr lang="zh-CN" altLang="en-US" sz="1400" dirty="0">
                  <a:latin typeface="微软雅黑" panose="020B0503020204020204" pitchFamily="34" charset="-122"/>
                  <a:ea typeface="微软雅黑" panose="020B0503020204020204" pitchFamily="34" charset="-122"/>
                </a:rPr>
                <a:t>、呕吐 </a:t>
              </a:r>
              <a:r>
                <a:rPr lang="en-US" altLang="zh-CN" sz="1400" dirty="0">
                  <a:latin typeface="微软雅黑" panose="020B0503020204020204" pitchFamily="34" charset="-122"/>
                  <a:ea typeface="微软雅黑" panose="020B0503020204020204" pitchFamily="34" charset="-122"/>
                </a:rPr>
                <a:t>(5.5%)</a:t>
              </a:r>
              <a:r>
                <a:rPr lang="zh-CN" altLang="en-US" sz="1400" dirty="0">
                  <a:latin typeface="微软雅黑" panose="020B0503020204020204" pitchFamily="34" charset="-122"/>
                  <a:ea typeface="微软雅黑" panose="020B0503020204020204" pitchFamily="34" charset="-122"/>
                </a:rPr>
                <a:t>、腹痛 </a:t>
              </a:r>
              <a:r>
                <a:rPr lang="en-US" altLang="zh-CN" sz="1400" dirty="0">
                  <a:latin typeface="微软雅黑" panose="020B0503020204020204" pitchFamily="34" charset="-122"/>
                  <a:ea typeface="微软雅黑" panose="020B0503020204020204" pitchFamily="34" charset="-122"/>
                </a:rPr>
                <a:t>(2.7%)</a:t>
              </a:r>
              <a:r>
                <a:rPr lang="zh-CN" altLang="en-US" sz="1400" dirty="0">
                  <a:latin typeface="微软雅黑" panose="020B0503020204020204" pitchFamily="34" charset="-122"/>
                  <a:ea typeface="微软雅黑" panose="020B0503020204020204" pitchFamily="34" charset="-122"/>
                </a:rPr>
                <a:t>、腹泻 </a:t>
              </a:r>
              <a:r>
                <a:rPr lang="en-US" altLang="zh-CN" sz="1400" dirty="0">
                  <a:latin typeface="微软雅黑" panose="020B0503020204020204" pitchFamily="34" charset="-122"/>
                  <a:ea typeface="微软雅黑" panose="020B0503020204020204" pitchFamily="34" charset="-122"/>
                </a:rPr>
                <a:t>(2.7%)</a:t>
              </a:r>
              <a:r>
                <a:rPr lang="zh-CN" altLang="en-US" sz="1400" dirty="0">
                  <a:latin typeface="微软雅黑" panose="020B0503020204020204" pitchFamily="34" charset="-122"/>
                  <a:ea typeface="微软雅黑" panose="020B0503020204020204" pitchFamily="34" charset="-122"/>
                </a:rPr>
                <a:t>、头痛 </a:t>
              </a:r>
              <a:r>
                <a:rPr lang="en-US" altLang="zh-CN" sz="1400" dirty="0">
                  <a:latin typeface="微软雅黑" panose="020B0503020204020204" pitchFamily="34" charset="-122"/>
                  <a:ea typeface="微软雅黑" panose="020B0503020204020204" pitchFamily="34" charset="-122"/>
                </a:rPr>
                <a:t>(2.0%)</a:t>
              </a:r>
              <a:r>
                <a:rPr lang="zh-CN" altLang="en-US" sz="1400" dirty="0">
                  <a:latin typeface="微软雅黑" panose="020B0503020204020204" pitchFamily="34" charset="-122"/>
                  <a:ea typeface="微软雅黑" panose="020B0503020204020204" pitchFamily="34" charset="-122"/>
                </a:rPr>
                <a:t>等</a:t>
              </a:r>
            </a:p>
          </p:txBody>
        </p:sp>
      </p:grpSp>
      <p:grpSp>
        <p:nvGrpSpPr>
          <p:cNvPr id="17" name="组合 16">
            <a:extLst>
              <a:ext uri="{FF2B5EF4-FFF2-40B4-BE49-F238E27FC236}">
                <a16:creationId xmlns:a16="http://schemas.microsoft.com/office/drawing/2014/main" id="{5C044B6C-A0C4-4974-1E69-541E3266CF86}"/>
              </a:ext>
            </a:extLst>
          </p:cNvPr>
          <p:cNvGrpSpPr/>
          <p:nvPr/>
        </p:nvGrpSpPr>
        <p:grpSpPr>
          <a:xfrm>
            <a:off x="500608" y="5287484"/>
            <a:ext cx="11185220" cy="813392"/>
            <a:chOff x="446798" y="1238692"/>
            <a:chExt cx="11185220" cy="813392"/>
          </a:xfrm>
        </p:grpSpPr>
        <p:sp>
          <p:nvSpPr>
            <p:cNvPr id="18" name="矩形 17">
              <a:extLst>
                <a:ext uri="{FF2B5EF4-FFF2-40B4-BE49-F238E27FC236}">
                  <a16:creationId xmlns:a16="http://schemas.microsoft.com/office/drawing/2014/main" id="{E2136AE4-21F5-F58C-FE66-B1924AADC36A}"/>
                </a:ext>
              </a:extLst>
            </p:cNvPr>
            <p:cNvSpPr/>
            <p:nvPr/>
          </p:nvSpPr>
          <p:spPr bwMode="gray">
            <a:xfrm>
              <a:off x="446798" y="1238692"/>
              <a:ext cx="1945528" cy="813392"/>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spcAft>
                  <a:spcPct val="0"/>
                </a:spcAft>
                <a:buClr>
                  <a:schemeClr val="accent2"/>
                </a:buClr>
                <a:buSzPct val="90000"/>
              </a:pPr>
              <a:r>
                <a:rPr lang="zh-CN" altLang="en-US" sz="1600" b="1" dirty="0">
                  <a:latin typeface="微软雅黑" panose="020B0503020204020204" pitchFamily="34" charset="-122"/>
                  <a:ea typeface="微软雅黑" panose="020B0503020204020204" pitchFamily="34" charset="-122"/>
                </a:rPr>
                <a:t>国内外不良反应</a:t>
              </a:r>
              <a:endParaRPr lang="en-US" altLang="zh-CN" sz="1600" b="1" dirty="0">
                <a:latin typeface="微软雅黑" panose="020B0503020204020204" pitchFamily="34" charset="-122"/>
                <a:ea typeface="微软雅黑" panose="020B0503020204020204" pitchFamily="34" charset="-122"/>
              </a:endParaRPr>
            </a:p>
            <a:p>
              <a:pPr algn="ctr" fontAlgn="base">
                <a:spcAft>
                  <a:spcPct val="0"/>
                </a:spcAft>
                <a:buClr>
                  <a:schemeClr val="accent2"/>
                </a:buClr>
                <a:buSzPct val="90000"/>
              </a:pPr>
              <a:r>
                <a:rPr lang="zh-CN" altLang="en-US" sz="1600" b="1" dirty="0">
                  <a:latin typeface="微软雅黑" panose="020B0503020204020204" pitchFamily="34" charset="-122"/>
                  <a:ea typeface="微软雅黑" panose="020B0503020204020204" pitchFamily="34" charset="-122"/>
                </a:rPr>
                <a:t>发生情况</a:t>
              </a:r>
            </a:p>
          </p:txBody>
        </p:sp>
        <p:sp>
          <p:nvSpPr>
            <p:cNvPr id="19" name="矩形 18">
              <a:extLst>
                <a:ext uri="{FF2B5EF4-FFF2-40B4-BE49-F238E27FC236}">
                  <a16:creationId xmlns:a16="http://schemas.microsoft.com/office/drawing/2014/main" id="{B00609AF-D853-65DF-406F-EBE38061A305}"/>
                </a:ext>
              </a:extLst>
            </p:cNvPr>
            <p:cNvSpPr/>
            <p:nvPr/>
          </p:nvSpPr>
          <p:spPr bwMode="gray">
            <a:xfrm>
              <a:off x="2392325" y="1238692"/>
              <a:ext cx="9239693" cy="813392"/>
            </a:xfrm>
            <a:prstGeom prst="rect">
              <a:avLst/>
            </a:prstGeom>
            <a:solidFill>
              <a:schemeClr val="bg1"/>
            </a:solidFill>
            <a:ln w="6350" cap="flat" cmpd="sng" algn="ctr">
              <a:solidFill>
                <a:schemeClr val="bg1">
                  <a:lumMod val="50000"/>
                </a:schemeClr>
              </a:solidFill>
              <a:prstDash val="solid"/>
              <a:miter lim="800000"/>
              <a:headEnd type="none" w="med" len="med"/>
              <a:tailEnd type="none" w="med" len="med"/>
            </a:ln>
            <a:effectLst/>
          </p:spPr>
          <p:txBody>
            <a:bodyPr vert="horz" wrap="square" lIns="36000" tIns="36000" rIns="36000" bIns="36000" numCol="1" rtlCol="0" anchor="ctr" anchorCtr="0" compatLnSpc="1">
              <a:prstTxWarp prst="textNoShape">
                <a:avLst/>
              </a:prstTxWarp>
              <a:noAutofit/>
            </a:bodyPr>
            <a:lstStyle/>
            <a:p>
              <a:pPr marL="176400" indent="-176400" fontAlgn="base">
                <a:lnSpc>
                  <a:spcPct val="120000"/>
                </a:lnSpc>
                <a:spcAft>
                  <a:spcPts val="600"/>
                </a:spcAft>
                <a:buSzPct val="90000"/>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各国家或地区药监部门</a:t>
              </a:r>
              <a:r>
                <a:rPr lang="en-US" altLang="zh-CN" sz="1400" dirty="0">
                  <a:latin typeface="微软雅黑" panose="020B0503020204020204" pitchFamily="34" charset="-122"/>
                  <a:ea typeface="微软雅黑" panose="020B0503020204020204" pitchFamily="34" charset="-122"/>
                </a:rPr>
                <a:t>5</a:t>
              </a:r>
              <a:r>
                <a:rPr lang="zh-CN" altLang="en-US" sz="1400" dirty="0">
                  <a:latin typeface="微软雅黑" panose="020B0503020204020204" pitchFamily="34" charset="-122"/>
                  <a:ea typeface="微软雅黑" panose="020B0503020204020204" pitchFamily="34" charset="-122"/>
                </a:rPr>
                <a:t>年内</a:t>
              </a:r>
              <a:r>
                <a:rPr lang="zh-CN" altLang="en-US" sz="1400" b="1" dirty="0">
                  <a:latin typeface="微软雅黑" panose="020B0503020204020204" pitchFamily="34" charset="-122"/>
                  <a:ea typeface="微软雅黑" panose="020B0503020204020204" pitchFamily="34" charset="-122"/>
                </a:rPr>
                <a:t>未发布</a:t>
              </a:r>
              <a:r>
                <a:rPr lang="zh-CN" altLang="en-US" sz="1400" dirty="0">
                  <a:latin typeface="微软雅黑" panose="020B0503020204020204" pitchFamily="34" charset="-122"/>
                  <a:ea typeface="微软雅黑" panose="020B0503020204020204" pitchFamily="34" charset="-122"/>
                </a:rPr>
                <a:t>任何安全性警告、黑框警告、撤市信息</a:t>
              </a:r>
            </a:p>
          </p:txBody>
        </p:sp>
      </p:grpSp>
      <p:grpSp>
        <p:nvGrpSpPr>
          <p:cNvPr id="20" name="组合 19">
            <a:extLst>
              <a:ext uri="{FF2B5EF4-FFF2-40B4-BE49-F238E27FC236}">
                <a16:creationId xmlns:a16="http://schemas.microsoft.com/office/drawing/2014/main" id="{19AD146D-CB12-D946-FF17-B03E63761437}"/>
              </a:ext>
            </a:extLst>
          </p:cNvPr>
          <p:cNvGrpSpPr/>
          <p:nvPr/>
        </p:nvGrpSpPr>
        <p:grpSpPr>
          <a:xfrm>
            <a:off x="500608" y="1107562"/>
            <a:ext cx="11185220" cy="2906231"/>
            <a:chOff x="446798" y="1238692"/>
            <a:chExt cx="11185220" cy="813392"/>
          </a:xfrm>
        </p:grpSpPr>
        <p:sp>
          <p:nvSpPr>
            <p:cNvPr id="21" name="矩形 20">
              <a:extLst>
                <a:ext uri="{FF2B5EF4-FFF2-40B4-BE49-F238E27FC236}">
                  <a16:creationId xmlns:a16="http://schemas.microsoft.com/office/drawing/2014/main" id="{8174A850-604D-4419-CA01-F4909AC5D219}"/>
                </a:ext>
              </a:extLst>
            </p:cNvPr>
            <p:cNvSpPr/>
            <p:nvPr/>
          </p:nvSpPr>
          <p:spPr bwMode="gray">
            <a:xfrm>
              <a:off x="446798" y="1238692"/>
              <a:ext cx="1945528" cy="813392"/>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spcAft>
                  <a:spcPct val="0"/>
                </a:spcAft>
                <a:buClr>
                  <a:schemeClr val="accent2"/>
                </a:buClr>
                <a:buSzPct val="90000"/>
              </a:pPr>
              <a:r>
                <a:rPr lang="zh-CN" altLang="en-US" sz="1600" b="1" dirty="0">
                  <a:latin typeface="微软雅黑" panose="020B0503020204020204" pitchFamily="34" charset="-122"/>
                  <a:ea typeface="微软雅黑" panose="020B0503020204020204" pitchFamily="34" charset="-122"/>
                </a:rPr>
                <a:t>更安全耐受</a:t>
              </a:r>
            </a:p>
          </p:txBody>
        </p:sp>
        <p:sp>
          <p:nvSpPr>
            <p:cNvPr id="25" name="矩形 24">
              <a:extLst>
                <a:ext uri="{FF2B5EF4-FFF2-40B4-BE49-F238E27FC236}">
                  <a16:creationId xmlns:a16="http://schemas.microsoft.com/office/drawing/2014/main" id="{46AE48FA-766A-5168-1A6F-F44DEE335EBD}"/>
                </a:ext>
              </a:extLst>
            </p:cNvPr>
            <p:cNvSpPr/>
            <p:nvPr/>
          </p:nvSpPr>
          <p:spPr bwMode="gray">
            <a:xfrm>
              <a:off x="2392325" y="1238692"/>
              <a:ext cx="9239693" cy="813392"/>
            </a:xfrm>
            <a:prstGeom prst="rect">
              <a:avLst/>
            </a:prstGeom>
            <a:solidFill>
              <a:schemeClr val="bg1"/>
            </a:solidFill>
            <a:ln w="19050" cap="flat" cmpd="sng" algn="ctr">
              <a:solidFill>
                <a:srgbClr val="0047BB"/>
              </a:solidFill>
              <a:prstDash val="solid"/>
              <a:miter lim="800000"/>
              <a:headEnd type="none" w="med" len="med"/>
              <a:tailEnd type="none" w="med" len="med"/>
            </a:ln>
            <a:effectLst/>
          </p:spPr>
          <p:txBody>
            <a:bodyPr vert="horz" wrap="square" lIns="36000" tIns="36000" rIns="36000" bIns="36000" numCol="1" rtlCol="0" anchor="ctr" anchorCtr="0" compatLnSpc="1">
              <a:prstTxWarp prst="textNoShape">
                <a:avLst/>
              </a:prstTxWarp>
              <a:noAutofit/>
            </a:bodyPr>
            <a:lstStyle/>
            <a:p>
              <a:pPr marL="176400" indent="-176400" fontAlgn="base">
                <a:lnSpc>
                  <a:spcPct val="120000"/>
                </a:lnSpc>
                <a:spcBef>
                  <a:spcPts val="600"/>
                </a:spcBef>
                <a:spcAft>
                  <a:spcPts val="600"/>
                </a:spcAft>
                <a:buSzPct val="90000"/>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口服替代注射 </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口服抗感染</a:t>
              </a:r>
              <a:r>
                <a:rPr lang="zh-CN" altLang="en-US" sz="1400" b="1" dirty="0">
                  <a:latin typeface="微软雅黑" panose="020B0503020204020204" pitchFamily="34" charset="-122"/>
                  <a:ea typeface="微软雅黑" panose="020B0503020204020204" pitchFamily="34" charset="-122"/>
                </a:rPr>
                <a:t>严重不良反应发生率仅为注射剂的</a:t>
              </a:r>
              <a:r>
                <a:rPr lang="en-US" altLang="zh-CN" sz="1400" b="1" dirty="0">
                  <a:latin typeface="微软雅黑" panose="020B0503020204020204" pitchFamily="34" charset="-122"/>
                  <a:ea typeface="微软雅黑" panose="020B0503020204020204" pitchFamily="34" charset="-122"/>
                </a:rPr>
                <a:t>1/4</a:t>
              </a:r>
              <a:r>
                <a:rPr lang="en-US" altLang="zh-CN" sz="1400" dirty="0">
                  <a:latin typeface="微软雅黑" panose="020B0503020204020204" pitchFamily="34" charset="-122"/>
                  <a:ea typeface="微软雅黑" panose="020B0503020204020204" pitchFamily="34" charset="-122"/>
                </a:rPr>
                <a:t>)</a:t>
              </a:r>
              <a:r>
                <a:rPr lang="en-US" altLang="zh-CN" sz="1400" baseline="30000" dirty="0">
                  <a:latin typeface="微软雅黑" panose="020B0503020204020204" pitchFamily="34" charset="-122"/>
                  <a:ea typeface="微软雅黑" panose="020B0503020204020204" pitchFamily="34" charset="-122"/>
                </a:rPr>
                <a:t>14</a:t>
              </a:r>
              <a:r>
                <a:rPr lang="zh-CN" altLang="en-US" sz="1400" dirty="0">
                  <a:latin typeface="微软雅黑" panose="020B0503020204020204" pitchFamily="34" charset="-122"/>
                  <a:ea typeface="微软雅黑" panose="020B0503020204020204" pitchFamily="34" charset="-122"/>
                </a:rPr>
                <a:t>，完全避免</a:t>
              </a:r>
              <a:r>
                <a:rPr lang="zh-CN" altLang="en-US" sz="1400" b="1" dirty="0">
                  <a:latin typeface="微软雅黑" panose="020B0503020204020204" pitchFamily="34" charset="-122"/>
                  <a:ea typeface="微软雅黑" panose="020B0503020204020204" pitchFamily="34" charset="-122"/>
                </a:rPr>
                <a:t>静脉炎</a:t>
              </a:r>
              <a:r>
                <a:rPr lang="zh-CN" altLang="en-US" sz="1400" dirty="0">
                  <a:latin typeface="微软雅黑" panose="020B0503020204020204" pitchFamily="34" charset="-122"/>
                  <a:ea typeface="微软雅黑" panose="020B0503020204020204" pitchFamily="34" charset="-122"/>
                </a:rPr>
                <a:t>和</a:t>
              </a:r>
              <a:r>
                <a:rPr lang="zh-CN" altLang="en-US" sz="1400" b="1" dirty="0">
                  <a:latin typeface="微软雅黑" panose="020B0503020204020204" pitchFamily="34" charset="-122"/>
                  <a:ea typeface="微软雅黑" panose="020B0503020204020204" pitchFamily="34" charset="-122"/>
                </a:rPr>
                <a:t>注射部位不良反应</a:t>
              </a:r>
              <a:r>
                <a:rPr lang="zh-CN" altLang="en-US" sz="1400" dirty="0">
                  <a:latin typeface="微软雅黑" panose="020B0503020204020204" pitchFamily="34" charset="-122"/>
                  <a:ea typeface="微软雅黑" panose="020B0503020204020204" pitchFamily="34" charset="-122"/>
                </a:rPr>
                <a:t>发生风险，</a:t>
              </a:r>
              <a:r>
                <a:rPr lang="zh-CN" altLang="en-US" sz="1400" b="1" dirty="0">
                  <a:solidFill>
                    <a:srgbClr val="C00000"/>
                  </a:solidFill>
                  <a:latin typeface="微软雅黑" panose="020B0503020204020204" pitchFamily="34" charset="-122"/>
                  <a:ea typeface="微软雅黑" panose="020B0503020204020204" pitchFamily="34" charset="-122"/>
                </a:rPr>
                <a:t>提升重症感染患者的治疗耐受性</a:t>
              </a:r>
              <a:endParaRPr lang="en-US" altLang="zh-CN" sz="1400" b="1" dirty="0">
                <a:solidFill>
                  <a:srgbClr val="C00000"/>
                </a:solidFill>
                <a:latin typeface="微软雅黑" panose="020B0503020204020204" pitchFamily="34" charset="-122"/>
                <a:ea typeface="微软雅黑" panose="020B0503020204020204" pitchFamily="34" charset="-122"/>
              </a:endParaRPr>
            </a:p>
            <a:p>
              <a:pPr marL="176400" indent="-176400" fontAlgn="base">
                <a:lnSpc>
                  <a:spcPct val="120000"/>
                </a:lnSpc>
                <a:spcBef>
                  <a:spcPts val="600"/>
                </a:spcBef>
                <a:spcAft>
                  <a:spcPts val="600"/>
                </a:spcAft>
                <a:buSzPct val="90000"/>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口服替代注射，</a:t>
              </a:r>
              <a:r>
                <a:rPr lang="zh-CN" altLang="en-US" sz="1400" b="1" dirty="0">
                  <a:latin typeface="微软雅黑" panose="020B0503020204020204" pitchFamily="34" charset="-122"/>
                  <a:ea typeface="微软雅黑" panose="020B0503020204020204" pitchFamily="34" charset="-122"/>
                </a:rPr>
                <a:t>缓解</a:t>
              </a:r>
              <a:r>
                <a:rPr lang="en-US" altLang="zh-CN" sz="1400" b="1" dirty="0">
                  <a:latin typeface="微软雅黑" panose="020B0503020204020204" pitchFamily="34" charset="-122"/>
                  <a:ea typeface="微软雅黑" panose="020B0503020204020204" pitchFamily="34" charset="-122"/>
                </a:rPr>
                <a:t>ICU</a:t>
              </a:r>
              <a:r>
                <a:rPr lang="zh-CN" altLang="en-US" sz="1400" b="1" dirty="0">
                  <a:latin typeface="微软雅黑" panose="020B0503020204020204" pitchFamily="34" charset="-122"/>
                  <a:ea typeface="微软雅黑" panose="020B0503020204020204" pitchFamily="34" charset="-122"/>
                </a:rPr>
                <a:t>的入液量负担</a:t>
              </a:r>
              <a:r>
                <a:rPr lang="zh-CN" altLang="en-US" sz="1400" dirty="0">
                  <a:latin typeface="微软雅黑" panose="020B0503020204020204" pitchFamily="34" charset="-122"/>
                  <a:ea typeface="微软雅黑" panose="020B0503020204020204" pitchFamily="34" charset="-122"/>
                </a:rPr>
                <a:t>，促进实现体液平衡，避免因液体超负荷而给</a:t>
              </a:r>
              <a:r>
                <a:rPr lang="en-US" altLang="zh-CN" sz="1400" dirty="0">
                  <a:latin typeface="微软雅黑" panose="020B0503020204020204" pitchFamily="34" charset="-122"/>
                  <a:ea typeface="微软雅黑" panose="020B0503020204020204" pitchFamily="34" charset="-122"/>
                </a:rPr>
                <a:t>ICU</a:t>
              </a:r>
              <a:r>
                <a:rPr lang="zh-CN" altLang="en-US" sz="1400" dirty="0">
                  <a:latin typeface="微软雅黑" panose="020B0503020204020204" pitchFamily="34" charset="-122"/>
                  <a:ea typeface="微软雅黑" panose="020B0503020204020204" pitchFamily="34" charset="-122"/>
                </a:rPr>
                <a:t>患着多器官系统带来的严重后果（如肾功能恶化、伤口愈合变慢、气体交换变差等），降低死亡率</a:t>
              </a:r>
              <a:endParaRPr lang="en-US" altLang="zh-CN" sz="1400" dirty="0">
                <a:latin typeface="微软雅黑" panose="020B0503020204020204" pitchFamily="34" charset="-122"/>
                <a:ea typeface="微软雅黑" panose="020B0503020204020204" pitchFamily="34" charset="-122"/>
              </a:endParaRPr>
            </a:p>
            <a:p>
              <a:pPr marL="176400" indent="-176400" fontAlgn="base">
                <a:lnSpc>
                  <a:spcPct val="120000"/>
                </a:lnSpc>
                <a:spcBef>
                  <a:spcPts val="600"/>
                </a:spcBef>
                <a:spcAft>
                  <a:spcPts val="600"/>
                </a:spcAft>
                <a:buSzPct val="90000"/>
                <a:buFont typeface="Arial" panose="020B0604020202020204" pitchFamily="34" charset="0"/>
                <a:buChar char="•"/>
              </a:pPr>
              <a:r>
                <a:rPr lang="zh-CN" altLang="en-US" sz="1400" b="1" dirty="0">
                  <a:solidFill>
                    <a:srgbClr val="C00000"/>
                  </a:solidFill>
                  <a:latin typeface="微软雅黑" panose="020B0503020204020204" pitchFamily="34" charset="-122"/>
                  <a:ea typeface="微软雅黑" panose="020B0503020204020204" pitchFamily="34" charset="-122"/>
                </a:rPr>
                <a:t>对于轻中度肝损、轻中重度肾损患者安全耐受</a:t>
              </a:r>
              <a:r>
                <a:rPr lang="zh-CN" altLang="en-US" sz="1400"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无需调整剂量</a:t>
              </a:r>
              <a:r>
                <a:rPr lang="en-US" altLang="zh-CN" sz="1400" baseline="30000" dirty="0">
                  <a:latin typeface="微软雅黑" panose="020B0503020204020204" pitchFamily="34" charset="-122"/>
                  <a:ea typeface="微软雅黑" panose="020B0503020204020204" pitchFamily="34" charset="-122"/>
                </a:rPr>
                <a:t>1</a:t>
              </a:r>
              <a:endParaRPr lang="en-US" altLang="zh-CN" sz="1400" b="1" dirty="0">
                <a:highlight>
                  <a:srgbClr val="FFFF00"/>
                </a:highlight>
                <a:latin typeface="微软雅黑" panose="020B0503020204020204" pitchFamily="34" charset="-122"/>
                <a:ea typeface="微软雅黑" panose="020B0503020204020204" pitchFamily="34" charset="-122"/>
              </a:endParaRPr>
            </a:p>
            <a:p>
              <a:pPr marL="176400" indent="-176400" fontAlgn="base">
                <a:lnSpc>
                  <a:spcPct val="120000"/>
                </a:lnSpc>
                <a:spcBef>
                  <a:spcPts val="600"/>
                </a:spcBef>
                <a:spcAft>
                  <a:spcPts val="600"/>
                </a:spcAft>
                <a:buSzPct val="90000"/>
                <a:buFont typeface="Arial" panose="020B0604020202020204" pitchFamily="34" charset="0"/>
                <a:buChar char="•"/>
              </a:pPr>
              <a:r>
                <a:rPr lang="zh-CN" altLang="en-US" sz="1400" b="1" dirty="0">
                  <a:latin typeface="微软雅黑" panose="020B0503020204020204" pitchFamily="34" charset="-122"/>
                  <a:ea typeface="微软雅黑" panose="020B0503020204020204" pitchFamily="34" charset="-122"/>
                </a:rPr>
                <a:t>不会造成</a:t>
              </a:r>
              <a:r>
                <a:rPr lang="en-US" altLang="zh-CN" sz="1400" b="1" dirty="0">
                  <a:latin typeface="微软雅黑" panose="020B0503020204020204" pitchFamily="34" charset="-122"/>
                  <a:ea typeface="微软雅黑" panose="020B0503020204020204" pitchFamily="34" charset="-122"/>
                </a:rPr>
                <a:t>QT</a:t>
              </a:r>
              <a:r>
                <a:rPr lang="zh-CN" altLang="en-US" sz="1400" b="1" dirty="0">
                  <a:latin typeface="微软雅黑" panose="020B0503020204020204" pitchFamily="34" charset="-122"/>
                  <a:ea typeface="微软雅黑" panose="020B0503020204020204" pitchFamily="34" charset="-122"/>
                </a:rPr>
                <a:t>间期延长</a:t>
              </a:r>
              <a:r>
                <a:rPr lang="en-US" altLang="zh-CN" sz="1400" baseline="30000" dirty="0">
                  <a:latin typeface="微软雅黑" panose="020B0503020204020204" pitchFamily="34" charset="-122"/>
                  <a:ea typeface="微软雅黑" panose="020B0503020204020204" pitchFamily="34" charset="-122"/>
                </a:rPr>
                <a:t>1 </a:t>
              </a:r>
              <a:r>
                <a:rPr lang="zh-CN" altLang="en-US" sz="1400" dirty="0">
                  <a:latin typeface="微软雅黑" panose="020B0503020204020204" pitchFamily="34" charset="-122"/>
                  <a:ea typeface="微软雅黑" panose="020B0503020204020204" pitchFamily="34" charset="-122"/>
                </a:rPr>
                <a:t>，进而</a:t>
              </a:r>
              <a:r>
                <a:rPr lang="zh-CN" altLang="en-US" sz="1400" b="1" dirty="0">
                  <a:latin typeface="微软雅黑" panose="020B0503020204020204" pitchFamily="34" charset="-122"/>
                  <a:ea typeface="微软雅黑" panose="020B0503020204020204" pitchFamily="34" charset="-122"/>
                </a:rPr>
                <a:t>避免</a:t>
              </a:r>
              <a:r>
                <a:rPr lang="zh-CN" altLang="en-US" sz="1400" dirty="0">
                  <a:latin typeface="微软雅黑" panose="020B0503020204020204" pitchFamily="34" charset="-122"/>
                  <a:ea typeface="微软雅黑" panose="020B0503020204020204" pitchFamily="34" charset="-122"/>
                </a:rPr>
                <a:t>因</a:t>
              </a:r>
              <a:r>
                <a:rPr lang="en-US" altLang="zh-CN" sz="1400" dirty="0">
                  <a:latin typeface="微软雅黑" panose="020B0503020204020204" pitchFamily="34" charset="-122"/>
                  <a:ea typeface="微软雅黑" panose="020B0503020204020204" pitchFamily="34" charset="-122"/>
                </a:rPr>
                <a:t>QT</a:t>
              </a:r>
              <a:r>
                <a:rPr lang="zh-CN" altLang="en-US" sz="1400" dirty="0">
                  <a:latin typeface="微软雅黑" panose="020B0503020204020204" pitchFamily="34" charset="-122"/>
                  <a:ea typeface="微软雅黑" panose="020B0503020204020204" pitchFamily="34" charset="-122"/>
                </a:rPr>
                <a:t>间期延长而引发的</a:t>
              </a:r>
              <a:r>
                <a:rPr lang="zh-CN" altLang="en-US" sz="1400" b="1" dirty="0">
                  <a:latin typeface="微软雅黑" panose="020B0503020204020204" pitchFamily="34" charset="-122"/>
                  <a:ea typeface="微软雅黑" panose="020B0503020204020204" pitchFamily="34" charset="-122"/>
                </a:rPr>
                <a:t>严重心脏不良事件</a:t>
              </a:r>
              <a:r>
                <a:rPr lang="zh-CN" altLang="en-US" sz="1400" dirty="0">
                  <a:latin typeface="微软雅黑" panose="020B0503020204020204" pitchFamily="34" charset="-122"/>
                  <a:ea typeface="微软雅黑" panose="020B0503020204020204" pitchFamily="34" charset="-122"/>
                </a:rPr>
                <a:t>或</a:t>
              </a:r>
              <a:r>
                <a:rPr lang="zh-CN" altLang="en-US" sz="1400" b="1" dirty="0">
                  <a:latin typeface="微软雅黑" panose="020B0503020204020204" pitchFamily="34" charset="-122"/>
                  <a:ea typeface="微软雅黑" panose="020B0503020204020204" pitchFamily="34" charset="-122"/>
                </a:rPr>
                <a:t>猝死风险</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QT</a:t>
              </a:r>
              <a:r>
                <a:rPr lang="zh-CN" altLang="en-US" sz="1400" dirty="0">
                  <a:latin typeface="微软雅黑" panose="020B0503020204020204" pitchFamily="34" charset="-122"/>
                  <a:ea typeface="微软雅黑" panose="020B0503020204020204" pitchFamily="34" charset="-122"/>
                </a:rPr>
                <a:t>间期延长，会导致猝死风险增加</a:t>
              </a:r>
              <a:r>
                <a:rPr lang="en-US" altLang="zh-CN" sz="1400" b="1" dirty="0">
                  <a:latin typeface="微软雅黑" panose="020B0503020204020204" pitchFamily="34" charset="-122"/>
                  <a:ea typeface="微软雅黑" panose="020B0503020204020204" pitchFamily="34" charset="-122"/>
                </a:rPr>
                <a:t>3</a:t>
              </a:r>
              <a:r>
                <a:rPr lang="zh-CN" altLang="en-US" sz="1400" b="1" dirty="0">
                  <a:latin typeface="微软雅黑" panose="020B0503020204020204" pitchFamily="34" charset="-122"/>
                  <a:ea typeface="微软雅黑" panose="020B0503020204020204" pitchFamily="34" charset="-122"/>
                </a:rPr>
                <a:t>倍</a:t>
              </a:r>
              <a:r>
                <a:rPr lang="zh-CN" altLang="en-US" sz="1400" dirty="0">
                  <a:latin typeface="微软雅黑" panose="020B0503020204020204" pitchFamily="34" charset="-122"/>
                  <a:ea typeface="微软雅黑" panose="020B0503020204020204" pitchFamily="34" charset="-122"/>
                </a:rPr>
                <a:t>）</a:t>
              </a:r>
              <a:endParaRPr lang="en-US" altLang="zh-CN" sz="1400" b="1" dirty="0">
                <a:solidFill>
                  <a:srgbClr val="C00000"/>
                </a:solidFill>
                <a:highlight>
                  <a:srgbClr val="FFFF00"/>
                </a:highlight>
                <a:latin typeface="微软雅黑" panose="020B0503020204020204" pitchFamily="34" charset="-122"/>
                <a:ea typeface="微软雅黑" panose="020B0503020204020204" pitchFamily="34" charset="-122"/>
              </a:endParaRPr>
            </a:p>
            <a:p>
              <a:pPr marL="176400" indent="-176400" fontAlgn="base">
                <a:lnSpc>
                  <a:spcPct val="120000"/>
                </a:lnSpc>
                <a:spcBef>
                  <a:spcPts val="600"/>
                </a:spcBef>
                <a:spcAft>
                  <a:spcPts val="600"/>
                </a:spcAft>
                <a:buSzPct val="90000"/>
                <a:buFont typeface="Arial" panose="020B0604020202020204" pitchFamily="34" charset="0"/>
                <a:buChar char="•"/>
              </a:pPr>
              <a:r>
                <a:rPr lang="zh-CN" altLang="en-US" sz="1400" b="1" dirty="0">
                  <a:solidFill>
                    <a:srgbClr val="C00000"/>
                  </a:solidFill>
                  <a:latin typeface="微软雅黑" panose="020B0503020204020204" pitchFamily="34" charset="-122"/>
                  <a:ea typeface="微软雅黑" panose="020B0503020204020204" pitchFamily="34" charset="-122"/>
                </a:rPr>
                <a:t>更少的药物相互作用</a:t>
              </a:r>
              <a:r>
                <a:rPr lang="en-US" altLang="zh-CN" sz="1400" baseline="30000" dirty="0">
                  <a:latin typeface="微软雅黑" panose="020B0503020204020204" pitchFamily="34" charset="-122"/>
                  <a:ea typeface="微软雅黑" panose="020B0503020204020204" pitchFamily="34" charset="-122"/>
                </a:rPr>
                <a:t>1 </a:t>
              </a:r>
              <a:r>
                <a:rPr lang="zh-CN" altLang="en-US" sz="1400" b="1"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与真菌感染患者常用的靶向药物、免疫抑制剂间的药物相互作用少，无需调整剂量</a:t>
              </a:r>
              <a:r>
                <a:rPr lang="en-US" altLang="zh-CN" sz="1400" baseline="30000" dirty="0">
                  <a:latin typeface="微软雅黑" panose="020B0503020204020204" pitchFamily="34" charset="-122"/>
                  <a:ea typeface="微软雅黑" panose="020B0503020204020204" pitchFamily="34" charset="-122"/>
                </a:rPr>
                <a:t>1</a:t>
              </a:r>
              <a:endParaRPr lang="en-US" altLang="zh-CN" sz="1400" b="1" dirty="0">
                <a:latin typeface="微软雅黑" panose="020B0503020204020204" pitchFamily="34" charset="-122"/>
                <a:ea typeface="微软雅黑" panose="020B0503020204020204" pitchFamily="34" charset="-122"/>
              </a:endParaRPr>
            </a:p>
          </p:txBody>
        </p:sp>
      </p:grpSp>
      <p:sp>
        <p:nvSpPr>
          <p:cNvPr id="4" name="文本框 3">
            <a:extLst>
              <a:ext uri="{FF2B5EF4-FFF2-40B4-BE49-F238E27FC236}">
                <a16:creationId xmlns:a16="http://schemas.microsoft.com/office/drawing/2014/main" id="{7B567F3C-09E4-62E1-E120-6B2E6EDA8D69}"/>
              </a:ext>
            </a:extLst>
          </p:cNvPr>
          <p:cNvSpPr txBox="1"/>
          <p:nvPr/>
        </p:nvSpPr>
        <p:spPr bwMode="gray">
          <a:xfrm>
            <a:off x="1935126" y="563950"/>
            <a:ext cx="8570314" cy="292026"/>
          </a:xfrm>
          <a:prstGeom prst="rect">
            <a:avLst/>
          </a:prstGeom>
        </p:spPr>
        <p:txBody>
          <a:bodyPr wrap="none" lIns="45720" tIns="45720" rIns="45720" bIns="45720" rtlCol="0" anchor="ctr">
            <a:noAutofit/>
          </a:bodyPr>
          <a:lstStyle/>
          <a:p>
            <a:pPr algn="l">
              <a:lnSpc>
                <a:spcPct val="90000"/>
              </a:lnSpc>
              <a:spcBef>
                <a:spcPts val="1000"/>
              </a:spcBef>
            </a:pPr>
            <a:r>
              <a:rPr lang="zh-CN" altLang="en-US" sz="2000" b="1" dirty="0">
                <a:solidFill>
                  <a:srgbClr val="C00000"/>
                </a:solidFill>
                <a:latin typeface="微软雅黑" panose="020B0503020204020204" pitchFamily="34" charset="-122"/>
                <a:ea typeface="微软雅黑" panose="020B0503020204020204" pitchFamily="34" charset="-122"/>
              </a:rPr>
              <a:t>不良反应发生率低，无任何安全性警告，安全性显著优于注射剂</a:t>
            </a:r>
          </a:p>
        </p:txBody>
      </p:sp>
      <p:sp>
        <p:nvSpPr>
          <p:cNvPr id="6" name="矩形 5">
            <a:extLst>
              <a:ext uri="{FF2B5EF4-FFF2-40B4-BE49-F238E27FC236}">
                <a16:creationId xmlns:a16="http://schemas.microsoft.com/office/drawing/2014/main" id="{19E21553-2601-0F93-BD0D-4AA846C355DC}"/>
              </a:ext>
            </a:extLst>
          </p:cNvPr>
          <p:cNvSpPr/>
          <p:nvPr/>
        </p:nvSpPr>
        <p:spPr bwMode="gray">
          <a:xfrm>
            <a:off x="9798518" y="-1"/>
            <a:ext cx="2390307" cy="558265"/>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zh-CN" altLang="en-US" sz="2000" b="1" dirty="0">
                <a:solidFill>
                  <a:srgbClr val="0047BB"/>
                </a:solidFill>
                <a:latin typeface="微软雅黑" panose="020B0503020204020204" pitchFamily="34" charset="-122"/>
                <a:ea typeface="微软雅黑" panose="020B0503020204020204" pitchFamily="34" charset="-122"/>
              </a:rPr>
              <a:t>硫酸艾沙康唑胶囊</a:t>
            </a:r>
          </a:p>
        </p:txBody>
      </p:sp>
    </p:spTree>
    <p:extLst>
      <p:ext uri="{BB962C8B-B14F-4D97-AF65-F5344CB8AC3E}">
        <p14:creationId xmlns:p14="http://schemas.microsoft.com/office/powerpoint/2010/main" val="1695631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1F550D4A-B18C-4553-821D-CE5B83651676}"/>
              </a:ext>
            </a:extLst>
          </p:cNvPr>
          <p:cNvGraphicFramePr>
            <a:graphicFrameLocks noChangeAspect="1"/>
          </p:cNvGraphicFramePr>
          <p:nvPr>
            <p:custDataLst>
              <p:tags r:id="rId1"/>
            </p:custDataLst>
            <p:extLst>
              <p:ext uri="{D42A27DB-BD31-4B8C-83A1-F6EECF244321}">
                <p14:modId xmlns:p14="http://schemas.microsoft.com/office/powerpoint/2010/main" val="40729473"/>
              </p:ext>
            </p:extLst>
          </p:nvPr>
        </p:nvGraphicFramePr>
        <p:xfrm>
          <a:off x="3174" y="2480"/>
          <a:ext cx="1588" cy="1588"/>
        </p:xfrm>
        <a:graphic>
          <a:graphicData uri="http://schemas.openxmlformats.org/presentationml/2006/ole">
            <mc:AlternateContent xmlns:mc="http://schemas.openxmlformats.org/markup-compatibility/2006">
              <mc:Choice xmlns:v="urn:schemas-microsoft-com:vml" Requires="v">
                <p:oleObj name="think-cell 幻灯片" r:id="rId19" imgW="415" imgH="416" progId="TCLayout.ActiveDocument.1">
                  <p:embed/>
                </p:oleObj>
              </mc:Choice>
              <mc:Fallback>
                <p:oleObj name="think-cell 幻灯片" r:id="rId19" imgW="415" imgH="416" progId="TCLayout.ActiveDocument.1">
                  <p:embed/>
                  <p:pic>
                    <p:nvPicPr>
                      <p:cNvPr id="3" name="对象 2" hidden="1">
                        <a:extLst>
                          <a:ext uri="{FF2B5EF4-FFF2-40B4-BE49-F238E27FC236}">
                            <a16:creationId xmlns:a16="http://schemas.microsoft.com/office/drawing/2014/main" id="{1F550D4A-B18C-4553-821D-CE5B83651676}"/>
                          </a:ext>
                        </a:extLst>
                      </p:cNvPr>
                      <p:cNvPicPr/>
                      <p:nvPr/>
                    </p:nvPicPr>
                    <p:blipFill>
                      <a:blip r:embed="rId20"/>
                      <a:stretch>
                        <a:fillRect/>
                      </a:stretch>
                    </p:blipFill>
                    <p:spPr>
                      <a:xfrm>
                        <a:off x="3174" y="2480"/>
                        <a:ext cx="1588" cy="1588"/>
                      </a:xfrm>
                      <a:prstGeom prst="rect">
                        <a:avLst/>
                      </a:prstGeom>
                    </p:spPr>
                  </p:pic>
                </p:oleObj>
              </mc:Fallback>
            </mc:AlternateContent>
          </a:graphicData>
        </a:graphic>
      </p:graphicFrame>
      <p:sp>
        <p:nvSpPr>
          <p:cNvPr id="5" name="标题 4">
            <a:extLst>
              <a:ext uri="{FF2B5EF4-FFF2-40B4-BE49-F238E27FC236}">
                <a16:creationId xmlns:a16="http://schemas.microsoft.com/office/drawing/2014/main" id="{61BBAB6D-3331-4E8F-8A24-45B62E2C6A9C}"/>
              </a:ext>
            </a:extLst>
          </p:cNvPr>
          <p:cNvSpPr>
            <a:spLocks noGrp="1"/>
          </p:cNvSpPr>
          <p:nvPr>
            <p:ph type="title"/>
          </p:nvPr>
        </p:nvSpPr>
        <p:spPr>
          <a:xfrm>
            <a:off x="446798" y="484632"/>
            <a:ext cx="11292840" cy="456349"/>
          </a:xfrm>
        </p:spPr>
        <p:txBody>
          <a:bodyPr vert="horz"/>
          <a:lstStyle/>
          <a:p>
            <a:r>
              <a:rPr lang="zh-CN" altLang="en-US" sz="2799" dirty="0">
                <a:latin typeface="微软雅黑" panose="020B0503020204020204" pitchFamily="34" charset="-122"/>
                <a:ea typeface="微软雅黑" panose="020B0503020204020204" pitchFamily="34" charset="-122"/>
              </a:rPr>
              <a:t>有效性 </a:t>
            </a:r>
            <a:r>
              <a:rPr lang="en-US" altLang="zh-CN" sz="2799" dirty="0">
                <a:latin typeface="微软雅黑" panose="020B0503020204020204" pitchFamily="34" charset="-122"/>
                <a:ea typeface="微软雅黑" panose="020B0503020204020204" pitchFamily="34" charset="-122"/>
              </a:rPr>
              <a:t>(1/2)</a:t>
            </a:r>
            <a:endParaRPr lang="zh-CN" altLang="en-US" sz="2799" dirty="0">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id="{3717E2A8-7496-58B7-C350-1B51BB8C30E9}"/>
              </a:ext>
            </a:extLst>
          </p:cNvPr>
          <p:cNvSpPr/>
          <p:nvPr/>
        </p:nvSpPr>
        <p:spPr bwMode="gray">
          <a:xfrm>
            <a:off x="536944" y="1360543"/>
            <a:ext cx="10855842" cy="1275480"/>
          </a:xfrm>
          <a:prstGeom prst="rect">
            <a:avLst/>
          </a:prstGeom>
          <a:solidFill>
            <a:schemeClr val="bg1"/>
          </a:solidFill>
          <a:ln w="6350" cap="flat" cmpd="sng" algn="ctr">
            <a:solidFill>
              <a:schemeClr val="bg1">
                <a:lumMod val="50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sp>
        <p:nvSpPr>
          <p:cNvPr id="4" name="矩形 3">
            <a:extLst>
              <a:ext uri="{FF2B5EF4-FFF2-40B4-BE49-F238E27FC236}">
                <a16:creationId xmlns:a16="http://schemas.microsoft.com/office/drawing/2014/main" id="{4BF3B865-4061-0BA3-90FF-C2A601C85A1D}"/>
              </a:ext>
            </a:extLst>
          </p:cNvPr>
          <p:cNvSpPr/>
          <p:nvPr/>
        </p:nvSpPr>
        <p:spPr bwMode="gray">
          <a:xfrm>
            <a:off x="914401" y="1132367"/>
            <a:ext cx="6014719" cy="456349"/>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216000" tIns="45715" rIns="91429" bIns="45715" numCol="1" rtlCol="0" anchor="ctr" anchorCtr="0" compatLnSpc="1">
            <a:prstTxWarp prst="textNoShape">
              <a:avLst/>
            </a:prstTxWarp>
            <a:noAutofit/>
          </a:bodyPr>
          <a:lstStyle/>
          <a:p>
            <a:pPr fontAlgn="base">
              <a:lnSpc>
                <a:spcPct val="90000"/>
              </a:lnSpc>
              <a:spcAft>
                <a:spcPct val="0"/>
              </a:spcAft>
              <a:buClr>
                <a:schemeClr val="accent2"/>
              </a:buClr>
              <a:buSzPct val="90000"/>
            </a:pPr>
            <a:r>
              <a:rPr lang="zh-CN" altLang="en-US" b="1" dirty="0">
                <a:solidFill>
                  <a:srgbClr val="0047BB"/>
                </a:solidFill>
                <a:latin typeface="微软雅黑" panose="020B0503020204020204" pitchFamily="34" charset="-122"/>
                <a:ea typeface="微软雅黑" panose="020B0503020204020204" pitchFamily="34" charset="-122"/>
              </a:rPr>
              <a:t>全因死亡率降低</a:t>
            </a:r>
            <a:r>
              <a:rPr lang="en-US" altLang="zh-CN" b="1" dirty="0">
                <a:solidFill>
                  <a:srgbClr val="0047BB"/>
                </a:solidFill>
                <a:latin typeface="微软雅黑" panose="020B0503020204020204" pitchFamily="34" charset="-122"/>
                <a:ea typeface="微软雅黑" panose="020B0503020204020204" pitchFamily="34" charset="-122"/>
              </a:rPr>
              <a:t>92.3%</a:t>
            </a:r>
            <a:endParaRPr lang="zh-CN" altLang="en-US" b="1" dirty="0">
              <a:solidFill>
                <a:srgbClr val="0047BB"/>
              </a:solidFill>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C359E481-6A64-ACCF-20F1-E7AB80263FF1}"/>
              </a:ext>
            </a:extLst>
          </p:cNvPr>
          <p:cNvSpPr txBox="1"/>
          <p:nvPr/>
        </p:nvSpPr>
        <p:spPr bwMode="gray">
          <a:xfrm>
            <a:off x="718327" y="1711842"/>
            <a:ext cx="6414311" cy="924181"/>
          </a:xfrm>
          <a:prstGeom prst="rect">
            <a:avLst/>
          </a:prstGeom>
        </p:spPr>
        <p:txBody>
          <a:bodyPr wrap="square" lIns="45720" tIns="45720" rIns="45720" bIns="45720" rtlCol="0">
            <a:noAutofit/>
          </a:bodyPr>
          <a:lstStyle/>
          <a:p>
            <a:pPr marL="171450" indent="-171450" algn="l">
              <a:lnSpc>
                <a:spcPct val="150000"/>
              </a:lnSpc>
              <a:spcBef>
                <a:spcPts val="1000"/>
              </a:spcBef>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多中心真实世界研究证实，艾沙康唑胶囊治疗后，侵袭性毛霉病和曲霉病患者</a:t>
            </a:r>
            <a:r>
              <a:rPr lang="zh-CN" altLang="en-US" sz="1400" b="1" dirty="0">
                <a:solidFill>
                  <a:srgbClr val="C00000"/>
                </a:solidFill>
                <a:latin typeface="微软雅黑" panose="020B0503020204020204" pitchFamily="34" charset="-122"/>
                <a:ea typeface="微软雅黑" panose="020B0503020204020204" pitchFamily="34" charset="-122"/>
              </a:rPr>
              <a:t>全因死亡率降低</a:t>
            </a:r>
            <a:r>
              <a:rPr lang="en-US" altLang="zh-CN" sz="1400" b="1" dirty="0">
                <a:solidFill>
                  <a:srgbClr val="C00000"/>
                </a:solidFill>
                <a:latin typeface="微软雅黑" panose="020B0503020204020204" pitchFamily="34" charset="-122"/>
                <a:ea typeface="微软雅黑" panose="020B0503020204020204" pitchFamily="34" charset="-122"/>
              </a:rPr>
              <a:t>92.3%</a:t>
            </a:r>
            <a:r>
              <a:rPr lang="zh-CN" altLang="en-US" sz="1400" dirty="0">
                <a:latin typeface="微软雅黑" panose="020B0503020204020204" pitchFamily="34" charset="-122"/>
                <a:ea typeface="微软雅黑" panose="020B0503020204020204" pitchFamily="34" charset="-122"/>
              </a:rPr>
              <a:t> </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降至</a:t>
            </a:r>
            <a:r>
              <a:rPr lang="en-US" altLang="zh-CN" sz="1400" dirty="0">
                <a:latin typeface="微软雅黑" panose="020B0503020204020204" pitchFamily="34" charset="-122"/>
                <a:ea typeface="微软雅黑" panose="020B0503020204020204" pitchFamily="34" charset="-122"/>
              </a:rPr>
              <a:t>7.7%)</a:t>
            </a:r>
            <a:r>
              <a:rPr lang="en-US" altLang="zh-CN" sz="1400" baseline="30000" dirty="0">
                <a:latin typeface="微软雅黑" panose="020B0503020204020204" pitchFamily="34" charset="-122"/>
                <a:ea typeface="微软雅黑" panose="020B0503020204020204" pitchFamily="34" charset="-122"/>
              </a:rPr>
              <a:t>16</a:t>
            </a:r>
            <a:endParaRPr lang="zh-CN" altLang="en-US" sz="1400" baseline="30000" dirty="0">
              <a:latin typeface="微软雅黑" panose="020B0503020204020204" pitchFamily="34" charset="-122"/>
              <a:ea typeface="微软雅黑" panose="020B0503020204020204" pitchFamily="34" charset="-122"/>
            </a:endParaRPr>
          </a:p>
        </p:txBody>
      </p:sp>
      <p:graphicFrame>
        <p:nvGraphicFramePr>
          <p:cNvPr id="16" name="Chart 3">
            <a:extLst>
              <a:ext uri="{FF2B5EF4-FFF2-40B4-BE49-F238E27FC236}">
                <a16:creationId xmlns:a16="http://schemas.microsoft.com/office/drawing/2014/main" id="{59B436C6-D63D-A164-B509-9DC6A0A7C329}"/>
              </a:ext>
            </a:extLst>
          </p:cNvPr>
          <p:cNvGraphicFramePr/>
          <p:nvPr>
            <p:custDataLst>
              <p:tags r:id="rId2"/>
            </p:custDataLst>
            <p:extLst>
              <p:ext uri="{D42A27DB-BD31-4B8C-83A1-F6EECF244321}">
                <p14:modId xmlns:p14="http://schemas.microsoft.com/office/powerpoint/2010/main" val="4084604162"/>
              </p:ext>
            </p:extLst>
          </p:nvPr>
        </p:nvGraphicFramePr>
        <p:xfrm>
          <a:off x="7456488" y="1628775"/>
          <a:ext cx="3738562" cy="792163"/>
        </p:xfrm>
        <a:graphic>
          <a:graphicData uri="http://schemas.openxmlformats.org/drawingml/2006/chart">
            <c:chart xmlns:c="http://schemas.openxmlformats.org/drawingml/2006/chart" xmlns:r="http://schemas.openxmlformats.org/officeDocument/2006/relationships" r:id="rId21"/>
          </a:graphicData>
        </a:graphic>
      </p:graphicFrame>
      <p:cxnSp>
        <p:nvCxnSpPr>
          <p:cNvPr id="109" name="直接连接符 108">
            <a:extLst>
              <a:ext uri="{FF2B5EF4-FFF2-40B4-BE49-F238E27FC236}">
                <a16:creationId xmlns:a16="http://schemas.microsoft.com/office/drawing/2014/main" id="{B69BA479-8818-F458-D6ED-4245C4FF13C1}"/>
              </a:ext>
            </a:extLst>
          </p:cNvPr>
          <p:cNvCxnSpPr/>
          <p:nvPr>
            <p:custDataLst>
              <p:tags r:id="rId3"/>
            </p:custDataLst>
          </p:nvPr>
        </p:nvCxnSpPr>
        <p:spPr bwMode="auto">
          <a:xfrm>
            <a:off x="8732838" y="1711325"/>
            <a:ext cx="1528763" cy="0"/>
          </a:xfrm>
          <a:prstGeom prst="line">
            <a:avLst/>
          </a:prstGeom>
          <a:ln w="6350"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直接连接符 99">
            <a:extLst>
              <a:ext uri="{FF2B5EF4-FFF2-40B4-BE49-F238E27FC236}">
                <a16:creationId xmlns:a16="http://schemas.microsoft.com/office/drawing/2014/main" id="{A57AAE36-F875-EF8B-63D5-155AC059CA76}"/>
              </a:ext>
            </a:extLst>
          </p:cNvPr>
          <p:cNvCxnSpPr>
            <a:cxnSpLocks/>
          </p:cNvCxnSpPr>
          <p:nvPr>
            <p:custDataLst>
              <p:tags r:id="rId4"/>
            </p:custDataLst>
          </p:nvPr>
        </p:nvCxnSpPr>
        <p:spPr bwMode="gray">
          <a:xfrm>
            <a:off x="10218738" y="1708150"/>
            <a:ext cx="0" cy="420688"/>
          </a:xfrm>
          <a:prstGeom prst="line">
            <a:avLst/>
          </a:prstGeom>
          <a:ln w="28575" cap="flat" cmpd="sng" algn="ctr">
            <a:solidFill>
              <a:srgbClr val="C30C3E"/>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2" name="Text Placeholder 2">
            <a:extLst>
              <a:ext uri="{FF2B5EF4-FFF2-40B4-BE49-F238E27FC236}">
                <a16:creationId xmlns:a16="http://schemas.microsoft.com/office/drawing/2014/main" id="{43E43162-50D2-F1FD-2ADA-550551E6EF63}"/>
              </a:ext>
            </a:extLst>
          </p:cNvPr>
          <p:cNvSpPr>
            <a:spLocks/>
          </p:cNvSpPr>
          <p:nvPr>
            <p:custDataLst>
              <p:tags r:id="rId5"/>
            </p:custDataLst>
          </p:nvPr>
        </p:nvSpPr>
        <p:spPr bwMode="auto">
          <a:xfrm>
            <a:off x="7958138" y="2381250"/>
            <a:ext cx="9509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531" indent="-228531" algn="l" defTabSz="914126" rtl="0" eaLnBrk="1" latinLnBrk="0" hangingPunct="1">
              <a:lnSpc>
                <a:spcPct val="90000"/>
              </a:lnSpc>
              <a:spcBef>
                <a:spcPts val="1999"/>
              </a:spcBef>
              <a:buClrTx/>
              <a:buSzPct val="100000"/>
              <a:buFont typeface="Arial" panose="020B0604020202020204" pitchFamily="34" charset="0"/>
              <a:buChar char="•"/>
              <a:defRPr lang="en-US" sz="1999" kern="1200" dirty="0" smtClean="0">
                <a:solidFill>
                  <a:schemeClr val="tx1"/>
                </a:solidFill>
                <a:latin typeface="+mn-lt"/>
                <a:ea typeface="+mn-ea"/>
                <a:cs typeface="+mn-cs"/>
              </a:defRPr>
            </a:lvl1pPr>
            <a:lvl2pPr marL="457063" indent="-169812" algn="l" defTabSz="914126" rtl="0" eaLnBrk="1" latinLnBrk="0" hangingPunct="1">
              <a:lnSpc>
                <a:spcPct val="90000"/>
              </a:lnSpc>
              <a:spcBef>
                <a:spcPts val="1000"/>
              </a:spcBef>
              <a:buClrTx/>
              <a:buFont typeface="Arial" panose="020B0604020202020204" pitchFamily="34" charset="0"/>
              <a:buChar char="•"/>
              <a:defRPr sz="1799" kern="1200">
                <a:solidFill>
                  <a:schemeClr val="tx1"/>
                </a:solidFill>
                <a:latin typeface="+mn-lt"/>
                <a:ea typeface="+mn-ea"/>
                <a:cs typeface="+mn-cs"/>
              </a:defRPr>
            </a:lvl2pPr>
            <a:lvl3pPr marL="685594" indent="-171399" algn="l" defTabSz="914126"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126" indent="-171399" algn="l" defTabSz="914126"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8698" indent="-114266" algn="l" defTabSz="914126"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lvl="0" indent="0" algn="ctr">
              <a:spcBef>
                <a:spcPct val="0"/>
              </a:spcBef>
              <a:spcAft>
                <a:spcPct val="0"/>
              </a:spcAft>
              <a:buNone/>
            </a:pPr>
            <a:fld id="{CB2B9BDF-B9C8-4CCD-9C68-96C6941777EA}" type="datetime'''不治''''''''''疗''''''''''的死''''亡''''''''''''''''''率'">
              <a:rPr lang="zh-CN" altLang="en-US" sz="1000" smtClean="0">
                <a:latin typeface="微软雅黑" panose="020B0503020204020204" pitchFamily="34" charset="-122"/>
                <a:ea typeface="微软雅黑" panose="020B0503020204020204" pitchFamily="34" charset="-122"/>
              </a:rPr>
              <a:pPr/>
              <a:t>不治疗的死亡率</a:t>
            </a:fld>
            <a:r>
              <a:rPr lang="en-US" altLang="zh-CN" sz="1000" baseline="30000" dirty="0">
                <a:latin typeface="微软雅黑" panose="020B0503020204020204" pitchFamily="34" charset="-122"/>
                <a:ea typeface="微软雅黑" panose="020B0503020204020204" pitchFamily="34" charset="-122"/>
              </a:rPr>
              <a:t>9</a:t>
            </a:r>
            <a:endParaRPr lang="zh-CN" altLang="en-US" sz="1000" baseline="300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Text Placeholder 2">
            <a:extLst>
              <a:ext uri="{FF2B5EF4-FFF2-40B4-BE49-F238E27FC236}">
                <a16:creationId xmlns:a16="http://schemas.microsoft.com/office/drawing/2014/main" id="{C246E2F2-E519-958D-9C90-2EA6EFAF1EF1}"/>
              </a:ext>
            </a:extLst>
          </p:cNvPr>
          <p:cNvSpPr>
            <a:spLocks/>
          </p:cNvSpPr>
          <p:nvPr>
            <p:custDataLst>
              <p:tags r:id="rId6"/>
            </p:custDataLst>
          </p:nvPr>
        </p:nvSpPr>
        <p:spPr bwMode="auto">
          <a:xfrm>
            <a:off x="9577388" y="2381251"/>
            <a:ext cx="1282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531" indent="-228531" algn="l" defTabSz="914126" rtl="0" eaLnBrk="1" latinLnBrk="0" hangingPunct="1">
              <a:lnSpc>
                <a:spcPct val="90000"/>
              </a:lnSpc>
              <a:spcBef>
                <a:spcPts val="1999"/>
              </a:spcBef>
              <a:buClrTx/>
              <a:buSzPct val="100000"/>
              <a:buFont typeface="Arial" panose="020B0604020202020204" pitchFamily="34" charset="0"/>
              <a:buChar char="•"/>
              <a:defRPr lang="en-US" sz="1999" kern="1200" dirty="0" smtClean="0">
                <a:solidFill>
                  <a:schemeClr val="tx1"/>
                </a:solidFill>
                <a:latin typeface="+mn-lt"/>
                <a:ea typeface="+mn-ea"/>
                <a:cs typeface="+mn-cs"/>
              </a:defRPr>
            </a:lvl1pPr>
            <a:lvl2pPr marL="457063" indent="-169812" algn="l" defTabSz="914126" rtl="0" eaLnBrk="1" latinLnBrk="0" hangingPunct="1">
              <a:lnSpc>
                <a:spcPct val="90000"/>
              </a:lnSpc>
              <a:spcBef>
                <a:spcPts val="1000"/>
              </a:spcBef>
              <a:buClrTx/>
              <a:buFont typeface="Arial" panose="020B0604020202020204" pitchFamily="34" charset="0"/>
              <a:buChar char="•"/>
              <a:defRPr sz="1799" kern="1200">
                <a:solidFill>
                  <a:schemeClr val="tx1"/>
                </a:solidFill>
                <a:latin typeface="+mn-lt"/>
                <a:ea typeface="+mn-ea"/>
                <a:cs typeface="+mn-cs"/>
              </a:defRPr>
            </a:lvl2pPr>
            <a:lvl3pPr marL="685594" indent="-171399" algn="l" defTabSz="914126"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126" indent="-171399" algn="l" defTabSz="914126"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8698" indent="-114266" algn="l" defTabSz="914126"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lvl="0" indent="0" algn="ctr">
              <a:spcBef>
                <a:spcPct val="0"/>
              </a:spcBef>
              <a:spcAft>
                <a:spcPct val="0"/>
              </a:spcAft>
              <a:buNone/>
            </a:pPr>
            <a:fld id="{8D7F256E-3271-42CD-885D-2349EE29F41A}" type="datetime'''''''''''''''''艾''''沙''''康''唑''治疗后''死''''''''亡''''''率'">
              <a:rPr lang="zh-CN" altLang="en-US" sz="1000" smtClean="0">
                <a:latin typeface="微软雅黑" panose="020B0503020204020204" pitchFamily="34" charset="-122"/>
                <a:ea typeface="微软雅黑" panose="020B0503020204020204" pitchFamily="34" charset="-122"/>
              </a:rPr>
              <a:pPr/>
              <a:t>艾沙康唑治疗后死亡率</a:t>
            </a:fld>
            <a:endParaRPr lang="zh-CN" altLang="en-US" sz="10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Text Placeholder 2">
            <a:extLst>
              <a:ext uri="{FF2B5EF4-FFF2-40B4-BE49-F238E27FC236}">
                <a16:creationId xmlns:a16="http://schemas.microsoft.com/office/drawing/2014/main" id="{EC686DB2-A093-6D5A-690B-1D62C61AB51C}"/>
              </a:ext>
            </a:extLst>
          </p:cNvPr>
          <p:cNvSpPr>
            <a:spLocks/>
          </p:cNvSpPr>
          <p:nvPr>
            <p:custDataLst>
              <p:tags r:id="rId7"/>
            </p:custDataLst>
          </p:nvPr>
        </p:nvSpPr>
        <p:spPr bwMode="gray">
          <a:xfrm>
            <a:off x="8202613" y="1549400"/>
            <a:ext cx="46196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228531" indent="-228531" algn="l" defTabSz="914126" rtl="0" eaLnBrk="1" latinLnBrk="0" hangingPunct="1">
              <a:lnSpc>
                <a:spcPct val="90000"/>
              </a:lnSpc>
              <a:spcBef>
                <a:spcPts val="1999"/>
              </a:spcBef>
              <a:buClrTx/>
              <a:buSzPct val="100000"/>
              <a:buFont typeface="Arial" panose="020B0604020202020204" pitchFamily="34" charset="0"/>
              <a:buChar char="•"/>
              <a:defRPr lang="en-US" sz="1999" kern="1200" dirty="0" smtClean="0">
                <a:solidFill>
                  <a:schemeClr val="tx1"/>
                </a:solidFill>
                <a:latin typeface="+mn-lt"/>
                <a:ea typeface="+mn-ea"/>
                <a:cs typeface="+mn-cs"/>
              </a:defRPr>
            </a:lvl1pPr>
            <a:lvl2pPr marL="457063" indent="-169812" algn="l" defTabSz="914126" rtl="0" eaLnBrk="1" latinLnBrk="0" hangingPunct="1">
              <a:lnSpc>
                <a:spcPct val="90000"/>
              </a:lnSpc>
              <a:spcBef>
                <a:spcPts val="1000"/>
              </a:spcBef>
              <a:buClrTx/>
              <a:buFont typeface="Arial" panose="020B0604020202020204" pitchFamily="34" charset="0"/>
              <a:buChar char="•"/>
              <a:defRPr sz="1799" kern="1200">
                <a:solidFill>
                  <a:schemeClr val="tx1"/>
                </a:solidFill>
                <a:latin typeface="+mn-lt"/>
                <a:ea typeface="+mn-ea"/>
                <a:cs typeface="+mn-cs"/>
              </a:defRPr>
            </a:lvl2pPr>
            <a:lvl3pPr marL="685594" indent="-171399" algn="l" defTabSz="914126"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126" indent="-171399" algn="l" defTabSz="914126"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8698" indent="-114266" algn="l" defTabSz="914126"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lvl="0" indent="0" algn="ctr">
              <a:spcBef>
                <a:spcPct val="0"/>
              </a:spcBef>
              <a:spcAft>
                <a:spcPct val="0"/>
              </a:spcAft>
              <a:buNone/>
            </a:pPr>
            <a:fld id="{8130C3E9-324D-4C55-A90F-E4AFC2B3F018}" type="datetime'''''''''1''''''0''''''''0''''''''.''''''''''0''''''''''''%'''">
              <a:rPr lang="en-US" altLang="en-US" sz="1000" smtClean="0"/>
              <a:pPr/>
              <a:t>100.0%</a:t>
            </a:fld>
            <a:endParaRPr lang="zh-CN" altLang="en-US" sz="1000" dirty="0"/>
          </a:p>
        </p:txBody>
      </p:sp>
      <p:sp>
        <p:nvSpPr>
          <p:cNvPr id="74" name="Text Placeholder 2">
            <a:extLst>
              <a:ext uri="{FF2B5EF4-FFF2-40B4-BE49-F238E27FC236}">
                <a16:creationId xmlns:a16="http://schemas.microsoft.com/office/drawing/2014/main" id="{B90C4125-9B94-FC06-906B-B2F610232765}"/>
              </a:ext>
            </a:extLst>
          </p:cNvPr>
          <p:cNvSpPr>
            <a:spLocks/>
          </p:cNvSpPr>
          <p:nvPr>
            <p:custDataLst>
              <p:tags r:id="rId8"/>
            </p:custDataLst>
          </p:nvPr>
        </p:nvSpPr>
        <p:spPr bwMode="gray">
          <a:xfrm>
            <a:off x="10058400" y="2128838"/>
            <a:ext cx="32226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228531" indent="-228531" algn="l" defTabSz="914126" rtl="0" eaLnBrk="1" latinLnBrk="0" hangingPunct="1">
              <a:lnSpc>
                <a:spcPct val="90000"/>
              </a:lnSpc>
              <a:spcBef>
                <a:spcPts val="1999"/>
              </a:spcBef>
              <a:buClrTx/>
              <a:buSzPct val="100000"/>
              <a:buFont typeface="Arial" panose="020B0604020202020204" pitchFamily="34" charset="0"/>
              <a:buChar char="•"/>
              <a:defRPr lang="en-US" sz="1999" kern="1200" dirty="0" smtClean="0">
                <a:solidFill>
                  <a:schemeClr val="tx1"/>
                </a:solidFill>
                <a:latin typeface="+mn-lt"/>
                <a:ea typeface="+mn-ea"/>
                <a:cs typeface="+mn-cs"/>
              </a:defRPr>
            </a:lvl1pPr>
            <a:lvl2pPr marL="457063" indent="-169812" algn="l" defTabSz="914126" rtl="0" eaLnBrk="1" latinLnBrk="0" hangingPunct="1">
              <a:lnSpc>
                <a:spcPct val="90000"/>
              </a:lnSpc>
              <a:spcBef>
                <a:spcPts val="1000"/>
              </a:spcBef>
              <a:buClrTx/>
              <a:buFont typeface="Arial" panose="020B0604020202020204" pitchFamily="34" charset="0"/>
              <a:buChar char="•"/>
              <a:defRPr sz="1799" kern="1200">
                <a:solidFill>
                  <a:schemeClr val="tx1"/>
                </a:solidFill>
                <a:latin typeface="+mn-lt"/>
                <a:ea typeface="+mn-ea"/>
                <a:cs typeface="+mn-cs"/>
              </a:defRPr>
            </a:lvl2pPr>
            <a:lvl3pPr marL="685594" indent="-171399" algn="l" defTabSz="914126"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126" indent="-171399" algn="l" defTabSz="914126"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8698" indent="-114266" algn="l" defTabSz="914126"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lvl="0" indent="0" algn="ctr">
              <a:spcBef>
                <a:spcPct val="0"/>
              </a:spcBef>
              <a:spcAft>
                <a:spcPct val="0"/>
              </a:spcAft>
              <a:buNone/>
            </a:pPr>
            <a:fld id="{35FAC92B-A158-4980-A9BC-0458248DAC68}" type="datetime'''7''''''.7''%'''''''''''''''''''''''''''''''''">
              <a:rPr lang="en-US" altLang="en-US" sz="1000" smtClean="0"/>
              <a:pPr/>
              <a:t>7.7%</a:t>
            </a:fld>
            <a:endParaRPr lang="zh-CN" altLang="en-US" sz="1000" dirty="0"/>
          </a:p>
        </p:txBody>
      </p:sp>
      <p:sp>
        <p:nvSpPr>
          <p:cNvPr id="96" name="Text Placeholder 2">
            <a:extLst>
              <a:ext uri="{FF2B5EF4-FFF2-40B4-BE49-F238E27FC236}">
                <a16:creationId xmlns:a16="http://schemas.microsoft.com/office/drawing/2014/main" id="{9078420A-98FF-CD0A-6B84-2FF6AEA6FC9B}"/>
              </a:ext>
            </a:extLst>
          </p:cNvPr>
          <p:cNvSpPr>
            <a:spLocks/>
          </p:cNvSpPr>
          <p:nvPr>
            <p:custDataLst>
              <p:tags r:id="rId9"/>
            </p:custDataLst>
          </p:nvPr>
        </p:nvSpPr>
        <p:spPr bwMode="auto">
          <a:xfrm>
            <a:off x="9821863" y="1739900"/>
            <a:ext cx="795338" cy="273050"/>
          </a:xfrm>
          <a:prstGeom prst="ellipse">
            <a:avLst/>
          </a:prstGeom>
          <a:solidFill>
            <a:schemeClr val="bg1"/>
          </a:solidFill>
          <a:ln w="9525" cmpd="sng" algn="ctr">
            <a:solidFill>
              <a:srgbClr val="C30C3E"/>
            </a:solidFill>
          </a:ln>
          <a:effectLst/>
        </p:spPr>
        <p:txBody>
          <a:bodyPr vert="horz" wrap="none" lIns="0" tIns="0" rIns="0" bIns="0" rtlCol="0" anchor="ctr">
            <a:noAutofit/>
          </a:bodyPr>
          <a:lstStyle>
            <a:lvl1pPr marL="228531" indent="-228531" algn="l" defTabSz="914126" rtl="0" eaLnBrk="1" latinLnBrk="0" hangingPunct="1">
              <a:lnSpc>
                <a:spcPct val="90000"/>
              </a:lnSpc>
              <a:spcBef>
                <a:spcPts val="1999"/>
              </a:spcBef>
              <a:buClrTx/>
              <a:buSzPct val="100000"/>
              <a:buFont typeface="Arial" panose="020B0604020202020204" pitchFamily="34" charset="0"/>
              <a:buChar char="•"/>
              <a:defRPr lang="en-US" sz="1999" kern="1200" dirty="0" smtClean="0">
                <a:solidFill>
                  <a:schemeClr val="tx1"/>
                </a:solidFill>
                <a:latin typeface="+mn-lt"/>
                <a:ea typeface="+mn-ea"/>
                <a:cs typeface="+mn-cs"/>
              </a:defRPr>
            </a:lvl1pPr>
            <a:lvl2pPr marL="457063" indent="-169812" algn="l" defTabSz="914126" rtl="0" eaLnBrk="1" latinLnBrk="0" hangingPunct="1">
              <a:lnSpc>
                <a:spcPct val="90000"/>
              </a:lnSpc>
              <a:spcBef>
                <a:spcPts val="1000"/>
              </a:spcBef>
              <a:buClrTx/>
              <a:buFont typeface="Arial" panose="020B0604020202020204" pitchFamily="34" charset="0"/>
              <a:buChar char="•"/>
              <a:defRPr sz="1799" kern="1200">
                <a:solidFill>
                  <a:schemeClr val="tx1"/>
                </a:solidFill>
                <a:latin typeface="+mn-lt"/>
                <a:ea typeface="+mn-ea"/>
                <a:cs typeface="+mn-cs"/>
              </a:defRPr>
            </a:lvl2pPr>
            <a:lvl3pPr marL="685594" indent="-171399" algn="l" defTabSz="914126"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126" indent="-171399" algn="l" defTabSz="914126"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8698" indent="-114266" algn="l" defTabSz="914126"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lvl="0" indent="0" algn="ctr">
              <a:spcBef>
                <a:spcPct val="0"/>
              </a:spcBef>
              <a:spcAft>
                <a:spcPct val="0"/>
              </a:spcAft>
              <a:buNone/>
            </a:pPr>
            <a:fld id="{580F8AD0-6726-42E3-BBFC-EE47452C7181}" type="datetime'''''''-92''''''''''.''''''''''''''''3''''%'''''">
              <a:rPr lang="en-US" altLang="en-US" sz="1400" b="1" smtClean="0">
                <a:solidFill>
                  <a:srgbClr val="C30C3E"/>
                </a:solidFill>
                <a:effectLst/>
              </a:rPr>
              <a:pPr/>
              <a:t>-92.3%</a:t>
            </a:fld>
            <a:endParaRPr lang="zh-CN" altLang="en-US" sz="1400" b="1" dirty="0">
              <a:solidFill>
                <a:srgbClr val="C30C3E"/>
              </a:solidFill>
            </a:endParaRPr>
          </a:p>
        </p:txBody>
      </p:sp>
      <p:sp>
        <p:nvSpPr>
          <p:cNvPr id="127" name="矩形 126">
            <a:extLst>
              <a:ext uri="{FF2B5EF4-FFF2-40B4-BE49-F238E27FC236}">
                <a16:creationId xmlns:a16="http://schemas.microsoft.com/office/drawing/2014/main" id="{17036424-368E-6277-14FD-FC00DF7F37DB}"/>
              </a:ext>
            </a:extLst>
          </p:cNvPr>
          <p:cNvSpPr/>
          <p:nvPr/>
        </p:nvSpPr>
        <p:spPr bwMode="gray">
          <a:xfrm>
            <a:off x="536944" y="3000413"/>
            <a:ext cx="10855842" cy="1275480"/>
          </a:xfrm>
          <a:prstGeom prst="rect">
            <a:avLst/>
          </a:prstGeom>
          <a:solidFill>
            <a:schemeClr val="bg1"/>
          </a:solidFill>
          <a:ln w="6350" cap="flat" cmpd="sng" algn="ctr">
            <a:solidFill>
              <a:schemeClr val="bg1">
                <a:lumMod val="50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sp>
        <p:nvSpPr>
          <p:cNvPr id="128" name="矩形 127">
            <a:extLst>
              <a:ext uri="{FF2B5EF4-FFF2-40B4-BE49-F238E27FC236}">
                <a16:creationId xmlns:a16="http://schemas.microsoft.com/office/drawing/2014/main" id="{216F413A-5AF3-CEF3-D444-3FAE4D01814F}"/>
              </a:ext>
            </a:extLst>
          </p:cNvPr>
          <p:cNvSpPr/>
          <p:nvPr/>
        </p:nvSpPr>
        <p:spPr bwMode="gray">
          <a:xfrm>
            <a:off x="914401" y="2772237"/>
            <a:ext cx="6014719" cy="456349"/>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216000" tIns="45715" rIns="91429" bIns="45715" numCol="1" rtlCol="0" anchor="ctr" anchorCtr="0" compatLnSpc="1">
            <a:prstTxWarp prst="textNoShape">
              <a:avLst/>
            </a:prstTxWarp>
            <a:noAutofit/>
          </a:bodyPr>
          <a:lstStyle/>
          <a:p>
            <a:pPr fontAlgn="base">
              <a:lnSpc>
                <a:spcPct val="90000"/>
              </a:lnSpc>
              <a:spcAft>
                <a:spcPct val="0"/>
              </a:spcAft>
              <a:buClr>
                <a:schemeClr val="accent2"/>
              </a:buClr>
              <a:buSzPct val="90000"/>
            </a:pPr>
            <a:r>
              <a:rPr lang="zh-CN" altLang="en-US" b="1" dirty="0">
                <a:solidFill>
                  <a:srgbClr val="0047BB"/>
                </a:solidFill>
                <a:latin typeface="微软雅黑" panose="020B0503020204020204" pitchFamily="34" charset="-122"/>
                <a:ea typeface="微软雅黑" panose="020B0503020204020204" pitchFamily="34" charset="-122"/>
              </a:rPr>
              <a:t>强效穿透血脑屏障，治疗颅内感染，死亡率降低</a:t>
            </a:r>
            <a:r>
              <a:rPr lang="en-US" altLang="zh-CN" b="1" dirty="0">
                <a:solidFill>
                  <a:srgbClr val="0047BB"/>
                </a:solidFill>
                <a:latin typeface="微软雅黑" panose="020B0503020204020204" pitchFamily="34" charset="-122"/>
                <a:ea typeface="微软雅黑" panose="020B0503020204020204" pitchFamily="34" charset="-122"/>
              </a:rPr>
              <a:t>49.1%</a:t>
            </a:r>
            <a:endParaRPr lang="zh-CN" altLang="en-US" b="1" dirty="0">
              <a:solidFill>
                <a:srgbClr val="0047BB"/>
              </a:solidFill>
              <a:latin typeface="微软雅黑" panose="020B0503020204020204" pitchFamily="34" charset="-122"/>
              <a:ea typeface="微软雅黑" panose="020B0503020204020204" pitchFamily="34" charset="-122"/>
            </a:endParaRPr>
          </a:p>
        </p:txBody>
      </p:sp>
      <p:graphicFrame>
        <p:nvGraphicFramePr>
          <p:cNvPr id="10" name="Chart 3">
            <a:extLst>
              <a:ext uri="{FF2B5EF4-FFF2-40B4-BE49-F238E27FC236}">
                <a16:creationId xmlns:a16="http://schemas.microsoft.com/office/drawing/2014/main" id="{F5819092-129F-6A16-30F9-8BD4CD2D6659}"/>
              </a:ext>
            </a:extLst>
          </p:cNvPr>
          <p:cNvGraphicFramePr/>
          <p:nvPr>
            <p:custDataLst>
              <p:tags r:id="rId10"/>
            </p:custDataLst>
            <p:extLst>
              <p:ext uri="{D42A27DB-BD31-4B8C-83A1-F6EECF244321}">
                <p14:modId xmlns:p14="http://schemas.microsoft.com/office/powerpoint/2010/main" val="2006593994"/>
              </p:ext>
            </p:extLst>
          </p:nvPr>
        </p:nvGraphicFramePr>
        <p:xfrm>
          <a:off x="7456488" y="3309938"/>
          <a:ext cx="3738562" cy="792162"/>
        </p:xfrm>
        <a:graphic>
          <a:graphicData uri="http://schemas.openxmlformats.org/drawingml/2006/chart">
            <c:chart xmlns:c="http://schemas.openxmlformats.org/drawingml/2006/chart" xmlns:r="http://schemas.openxmlformats.org/officeDocument/2006/relationships" r:id="rId22"/>
          </a:graphicData>
        </a:graphic>
      </p:graphicFrame>
      <p:cxnSp>
        <p:nvCxnSpPr>
          <p:cNvPr id="156" name="直接连接符 155">
            <a:extLst>
              <a:ext uri="{FF2B5EF4-FFF2-40B4-BE49-F238E27FC236}">
                <a16:creationId xmlns:a16="http://schemas.microsoft.com/office/drawing/2014/main" id="{82BEBA71-9FF6-AF03-D5A9-B4AF6471F17E}"/>
              </a:ext>
            </a:extLst>
          </p:cNvPr>
          <p:cNvCxnSpPr/>
          <p:nvPr>
            <p:custDataLst>
              <p:tags r:id="rId11"/>
            </p:custDataLst>
          </p:nvPr>
        </p:nvCxnSpPr>
        <p:spPr bwMode="auto">
          <a:xfrm>
            <a:off x="8732839" y="3392488"/>
            <a:ext cx="1528763" cy="0"/>
          </a:xfrm>
          <a:prstGeom prst="line">
            <a:avLst/>
          </a:prstGeom>
          <a:ln w="6350"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直接连接符 157">
            <a:extLst>
              <a:ext uri="{FF2B5EF4-FFF2-40B4-BE49-F238E27FC236}">
                <a16:creationId xmlns:a16="http://schemas.microsoft.com/office/drawing/2014/main" id="{625B31EA-C708-648C-4D19-2CDA3FBF8AB7}"/>
              </a:ext>
            </a:extLst>
          </p:cNvPr>
          <p:cNvCxnSpPr>
            <a:cxnSpLocks/>
          </p:cNvCxnSpPr>
          <p:nvPr>
            <p:custDataLst>
              <p:tags r:id="rId12"/>
            </p:custDataLst>
          </p:nvPr>
        </p:nvCxnSpPr>
        <p:spPr bwMode="gray">
          <a:xfrm>
            <a:off x="10218738" y="3389313"/>
            <a:ext cx="0" cy="290513"/>
          </a:xfrm>
          <a:prstGeom prst="line">
            <a:avLst/>
          </a:prstGeom>
          <a:ln w="28575" cap="flat" cmpd="sng" algn="ctr">
            <a:solidFill>
              <a:srgbClr val="C30C3E"/>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34" name="Text Placeholder 2">
            <a:extLst>
              <a:ext uri="{FF2B5EF4-FFF2-40B4-BE49-F238E27FC236}">
                <a16:creationId xmlns:a16="http://schemas.microsoft.com/office/drawing/2014/main" id="{66F39EDF-44BA-B102-6300-24C8F9F7579F}"/>
              </a:ext>
            </a:extLst>
          </p:cNvPr>
          <p:cNvSpPr>
            <a:spLocks/>
          </p:cNvSpPr>
          <p:nvPr>
            <p:custDataLst>
              <p:tags r:id="rId13"/>
            </p:custDataLst>
          </p:nvPr>
        </p:nvSpPr>
        <p:spPr bwMode="auto">
          <a:xfrm>
            <a:off x="7727950" y="4062413"/>
            <a:ext cx="140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531" indent="-228531" algn="l" defTabSz="914126" rtl="0" eaLnBrk="1" latinLnBrk="0" hangingPunct="1">
              <a:lnSpc>
                <a:spcPct val="90000"/>
              </a:lnSpc>
              <a:spcBef>
                <a:spcPts val="1999"/>
              </a:spcBef>
              <a:buClrTx/>
              <a:buSzPct val="100000"/>
              <a:buFont typeface="Arial" panose="020B0604020202020204" pitchFamily="34" charset="0"/>
              <a:buChar char="•"/>
              <a:defRPr lang="en-US" sz="1999" kern="1200" dirty="0" smtClean="0">
                <a:solidFill>
                  <a:schemeClr val="tx1"/>
                </a:solidFill>
                <a:latin typeface="+mn-lt"/>
                <a:ea typeface="+mn-ea"/>
                <a:cs typeface="+mn-cs"/>
              </a:defRPr>
            </a:lvl1pPr>
            <a:lvl2pPr marL="457063" indent="-169812" algn="l" defTabSz="914126" rtl="0" eaLnBrk="1" latinLnBrk="0" hangingPunct="1">
              <a:lnSpc>
                <a:spcPct val="90000"/>
              </a:lnSpc>
              <a:spcBef>
                <a:spcPts val="1000"/>
              </a:spcBef>
              <a:buClrTx/>
              <a:buFont typeface="Arial" panose="020B0604020202020204" pitchFamily="34" charset="0"/>
              <a:buChar char="•"/>
              <a:defRPr sz="1799" kern="1200">
                <a:solidFill>
                  <a:schemeClr val="tx1"/>
                </a:solidFill>
                <a:latin typeface="+mn-lt"/>
                <a:ea typeface="+mn-ea"/>
                <a:cs typeface="+mn-cs"/>
              </a:defRPr>
            </a:lvl2pPr>
            <a:lvl3pPr marL="685594" indent="-171399" algn="l" defTabSz="914126"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126" indent="-171399" algn="l" defTabSz="914126"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8698" indent="-114266" algn="l" defTabSz="914126"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lvl="0" indent="0" algn="ctr">
              <a:spcBef>
                <a:spcPct val="0"/>
              </a:spcBef>
              <a:spcAft>
                <a:spcPct val="0"/>
              </a:spcAft>
              <a:buNone/>
            </a:pPr>
            <a:fld id="{BF78927F-90F0-42D5-ADF8-0CC3784EC141}" type="datetime'颅内''''''''感''染''''毛''霉''''''患''''''''''''''''者''死亡率'''''''''">
              <a:rPr lang="zh-CN" altLang="en-US" sz="1000" smtClean="0">
                <a:latin typeface="微软雅黑" panose="020B0503020204020204" pitchFamily="34" charset="-122"/>
                <a:ea typeface="微软雅黑" panose="020B0503020204020204" pitchFamily="34" charset="-122"/>
              </a:rPr>
              <a:pPr/>
              <a:t>颅内感染毛霉患者死亡率</a:t>
            </a:fld>
            <a:endParaRPr lang="zh-CN" altLang="en-US" sz="10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5" name="Text Placeholder 2">
            <a:extLst>
              <a:ext uri="{FF2B5EF4-FFF2-40B4-BE49-F238E27FC236}">
                <a16:creationId xmlns:a16="http://schemas.microsoft.com/office/drawing/2014/main" id="{E06CFADC-DE8C-DDC7-2418-D9EDCFC5E367}"/>
              </a:ext>
            </a:extLst>
          </p:cNvPr>
          <p:cNvSpPr>
            <a:spLocks/>
          </p:cNvSpPr>
          <p:nvPr>
            <p:custDataLst>
              <p:tags r:id="rId14"/>
            </p:custDataLst>
          </p:nvPr>
        </p:nvSpPr>
        <p:spPr bwMode="auto">
          <a:xfrm>
            <a:off x="9577388" y="4062413"/>
            <a:ext cx="1282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531" indent="-228531" algn="l" defTabSz="914126" rtl="0" eaLnBrk="1" latinLnBrk="0" hangingPunct="1">
              <a:lnSpc>
                <a:spcPct val="90000"/>
              </a:lnSpc>
              <a:spcBef>
                <a:spcPts val="1999"/>
              </a:spcBef>
              <a:buClrTx/>
              <a:buSzPct val="100000"/>
              <a:buFont typeface="Arial" panose="020B0604020202020204" pitchFamily="34" charset="0"/>
              <a:buChar char="•"/>
              <a:defRPr lang="en-US" sz="1999" kern="1200" dirty="0" smtClean="0">
                <a:solidFill>
                  <a:schemeClr val="tx1"/>
                </a:solidFill>
                <a:latin typeface="+mn-lt"/>
                <a:ea typeface="+mn-ea"/>
                <a:cs typeface="+mn-cs"/>
              </a:defRPr>
            </a:lvl1pPr>
            <a:lvl2pPr marL="457063" indent="-169812" algn="l" defTabSz="914126" rtl="0" eaLnBrk="1" latinLnBrk="0" hangingPunct="1">
              <a:lnSpc>
                <a:spcPct val="90000"/>
              </a:lnSpc>
              <a:spcBef>
                <a:spcPts val="1000"/>
              </a:spcBef>
              <a:buClrTx/>
              <a:buFont typeface="Arial" panose="020B0604020202020204" pitchFamily="34" charset="0"/>
              <a:buChar char="•"/>
              <a:defRPr sz="1799" kern="1200">
                <a:solidFill>
                  <a:schemeClr val="tx1"/>
                </a:solidFill>
                <a:latin typeface="+mn-lt"/>
                <a:ea typeface="+mn-ea"/>
                <a:cs typeface="+mn-cs"/>
              </a:defRPr>
            </a:lvl2pPr>
            <a:lvl3pPr marL="685594" indent="-171399" algn="l" defTabSz="914126"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126" indent="-171399" algn="l" defTabSz="914126"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8698" indent="-114266" algn="l" defTabSz="914126"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lvl="0" indent="0" algn="ctr">
              <a:spcBef>
                <a:spcPct val="0"/>
              </a:spcBef>
              <a:spcAft>
                <a:spcPct val="0"/>
              </a:spcAft>
              <a:buNone/>
            </a:pPr>
            <a:fld id="{9EEF0399-EF29-4E2C-A003-F68A4CB39E55}" type="datetime'''''''''艾沙''''''康''唑''治''疗后死''''''亡''''''''''''率'''">
              <a:rPr lang="zh-CN" altLang="en-US" sz="1000" smtClean="0">
                <a:latin typeface="微软雅黑" panose="020B0503020204020204" pitchFamily="34" charset="-122"/>
                <a:ea typeface="微软雅黑" panose="020B0503020204020204" pitchFamily="34" charset="-122"/>
              </a:rPr>
              <a:pPr/>
              <a:t>艾沙康唑治疗后死亡率</a:t>
            </a:fld>
            <a:endParaRPr lang="zh-CN" altLang="en-US" sz="10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7" name="Text Placeholder 2">
            <a:extLst>
              <a:ext uri="{FF2B5EF4-FFF2-40B4-BE49-F238E27FC236}">
                <a16:creationId xmlns:a16="http://schemas.microsoft.com/office/drawing/2014/main" id="{8B48796F-3404-3965-23F9-6BC1B614258B}"/>
              </a:ext>
            </a:extLst>
          </p:cNvPr>
          <p:cNvSpPr>
            <a:spLocks/>
          </p:cNvSpPr>
          <p:nvPr>
            <p:custDataLst>
              <p:tags r:id="rId15"/>
            </p:custDataLst>
          </p:nvPr>
        </p:nvSpPr>
        <p:spPr bwMode="gray">
          <a:xfrm>
            <a:off x="8237538" y="3230563"/>
            <a:ext cx="3921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228531" indent="-228531" algn="l" defTabSz="914126" rtl="0" eaLnBrk="1" latinLnBrk="0" hangingPunct="1">
              <a:lnSpc>
                <a:spcPct val="90000"/>
              </a:lnSpc>
              <a:spcBef>
                <a:spcPts val="1999"/>
              </a:spcBef>
              <a:buClrTx/>
              <a:buSzPct val="100000"/>
              <a:buFont typeface="Arial" panose="020B0604020202020204" pitchFamily="34" charset="0"/>
              <a:buChar char="•"/>
              <a:defRPr lang="en-US" sz="1999" kern="1200" dirty="0" smtClean="0">
                <a:solidFill>
                  <a:schemeClr val="tx1"/>
                </a:solidFill>
                <a:latin typeface="+mn-lt"/>
                <a:ea typeface="+mn-ea"/>
                <a:cs typeface="+mn-cs"/>
              </a:defRPr>
            </a:lvl1pPr>
            <a:lvl2pPr marL="457063" indent="-169812" algn="l" defTabSz="914126" rtl="0" eaLnBrk="1" latinLnBrk="0" hangingPunct="1">
              <a:lnSpc>
                <a:spcPct val="90000"/>
              </a:lnSpc>
              <a:spcBef>
                <a:spcPts val="1000"/>
              </a:spcBef>
              <a:buClrTx/>
              <a:buFont typeface="Arial" panose="020B0604020202020204" pitchFamily="34" charset="0"/>
              <a:buChar char="•"/>
              <a:defRPr sz="1799" kern="1200">
                <a:solidFill>
                  <a:schemeClr val="tx1"/>
                </a:solidFill>
                <a:latin typeface="+mn-lt"/>
                <a:ea typeface="+mn-ea"/>
                <a:cs typeface="+mn-cs"/>
              </a:defRPr>
            </a:lvl2pPr>
            <a:lvl3pPr marL="685594" indent="-171399" algn="l" defTabSz="914126"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126" indent="-171399" algn="l" defTabSz="914126"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8698" indent="-114266" algn="l" defTabSz="914126"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lvl="0" indent="0" algn="ctr">
              <a:spcBef>
                <a:spcPct val="0"/>
              </a:spcBef>
              <a:spcAft>
                <a:spcPct val="0"/>
              </a:spcAft>
              <a:buNone/>
            </a:pPr>
            <a:fld id="{A34CA7D5-0E55-4BA8-ABB6-3E0FE2B7045F}" type="datetime'''''''''''''6''''''''''''''''''''''8''''.''''''5%'''">
              <a:rPr lang="en-US" altLang="en-US" sz="1000" smtClean="0"/>
              <a:pPr/>
              <a:t>68.5%</a:t>
            </a:fld>
            <a:endParaRPr lang="zh-CN" altLang="en-US" sz="1000" dirty="0"/>
          </a:p>
        </p:txBody>
      </p:sp>
      <p:sp>
        <p:nvSpPr>
          <p:cNvPr id="138" name="Text Placeholder 2">
            <a:extLst>
              <a:ext uri="{FF2B5EF4-FFF2-40B4-BE49-F238E27FC236}">
                <a16:creationId xmlns:a16="http://schemas.microsoft.com/office/drawing/2014/main" id="{20CC6BB8-5954-7184-6A8B-35EF642F45F8}"/>
              </a:ext>
            </a:extLst>
          </p:cNvPr>
          <p:cNvSpPr>
            <a:spLocks/>
          </p:cNvSpPr>
          <p:nvPr>
            <p:custDataLst>
              <p:tags r:id="rId16"/>
            </p:custDataLst>
          </p:nvPr>
        </p:nvSpPr>
        <p:spPr bwMode="gray">
          <a:xfrm>
            <a:off x="10023475" y="3679825"/>
            <a:ext cx="3921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228531" indent="-228531" algn="l" defTabSz="914126" rtl="0" eaLnBrk="1" latinLnBrk="0" hangingPunct="1">
              <a:lnSpc>
                <a:spcPct val="90000"/>
              </a:lnSpc>
              <a:spcBef>
                <a:spcPts val="1999"/>
              </a:spcBef>
              <a:buClrTx/>
              <a:buSzPct val="100000"/>
              <a:buFont typeface="Arial" panose="020B0604020202020204" pitchFamily="34" charset="0"/>
              <a:buChar char="•"/>
              <a:defRPr lang="en-US" sz="1999" kern="1200" dirty="0" smtClean="0">
                <a:solidFill>
                  <a:schemeClr val="tx1"/>
                </a:solidFill>
                <a:latin typeface="+mn-lt"/>
                <a:ea typeface="+mn-ea"/>
                <a:cs typeface="+mn-cs"/>
              </a:defRPr>
            </a:lvl1pPr>
            <a:lvl2pPr marL="457063" indent="-169812" algn="l" defTabSz="914126" rtl="0" eaLnBrk="1" latinLnBrk="0" hangingPunct="1">
              <a:lnSpc>
                <a:spcPct val="90000"/>
              </a:lnSpc>
              <a:spcBef>
                <a:spcPts val="1000"/>
              </a:spcBef>
              <a:buClrTx/>
              <a:buFont typeface="Arial" panose="020B0604020202020204" pitchFamily="34" charset="0"/>
              <a:buChar char="•"/>
              <a:defRPr sz="1799" kern="1200">
                <a:solidFill>
                  <a:schemeClr val="tx1"/>
                </a:solidFill>
                <a:latin typeface="+mn-lt"/>
                <a:ea typeface="+mn-ea"/>
                <a:cs typeface="+mn-cs"/>
              </a:defRPr>
            </a:lvl2pPr>
            <a:lvl3pPr marL="685594" indent="-171399" algn="l" defTabSz="914126"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126" indent="-171399" algn="l" defTabSz="914126"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8698" indent="-114266" algn="l" defTabSz="914126"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lvl="0" indent="0" algn="ctr">
              <a:spcBef>
                <a:spcPct val="0"/>
              </a:spcBef>
              <a:spcAft>
                <a:spcPct val="0"/>
              </a:spcAft>
              <a:buNone/>
            </a:pPr>
            <a:fld id="{D2FB55EE-BE21-45A7-9632-0D8486A0E13E}" type="datetime'''''''''''''''1''''''''''''''9''''''''.''4''''%'''''''''">
              <a:rPr lang="en-US" altLang="en-US" sz="1000" smtClean="0"/>
              <a:pPr/>
              <a:t>19.4%</a:t>
            </a:fld>
            <a:endParaRPr lang="zh-CN" altLang="en-US" sz="1000" dirty="0"/>
          </a:p>
        </p:txBody>
      </p:sp>
      <p:sp>
        <p:nvSpPr>
          <p:cNvPr id="154" name="Text Placeholder 2">
            <a:extLst>
              <a:ext uri="{FF2B5EF4-FFF2-40B4-BE49-F238E27FC236}">
                <a16:creationId xmlns:a16="http://schemas.microsoft.com/office/drawing/2014/main" id="{D0947164-88F4-E0C2-1E0A-9D100D2D5355}"/>
              </a:ext>
            </a:extLst>
          </p:cNvPr>
          <p:cNvSpPr>
            <a:spLocks/>
          </p:cNvSpPr>
          <p:nvPr>
            <p:custDataLst>
              <p:tags r:id="rId17"/>
            </p:custDataLst>
          </p:nvPr>
        </p:nvSpPr>
        <p:spPr bwMode="auto">
          <a:xfrm>
            <a:off x="10309225" y="3398838"/>
            <a:ext cx="795338" cy="273050"/>
          </a:xfrm>
          <a:prstGeom prst="ellipse">
            <a:avLst/>
          </a:prstGeom>
          <a:solidFill>
            <a:schemeClr val="bg1"/>
          </a:solidFill>
          <a:ln w="9525" cmpd="sng" algn="ctr">
            <a:solidFill>
              <a:srgbClr val="C30C3E"/>
            </a:solidFill>
          </a:ln>
          <a:effectLst/>
        </p:spPr>
        <p:txBody>
          <a:bodyPr vert="horz" wrap="none" lIns="0" tIns="0" rIns="0" bIns="0" rtlCol="0" anchor="ctr">
            <a:noAutofit/>
          </a:bodyPr>
          <a:lstStyle>
            <a:lvl1pPr marL="228531" indent="-228531" algn="l" defTabSz="914126" rtl="0" eaLnBrk="1" latinLnBrk="0" hangingPunct="1">
              <a:lnSpc>
                <a:spcPct val="90000"/>
              </a:lnSpc>
              <a:spcBef>
                <a:spcPts val="1999"/>
              </a:spcBef>
              <a:buClrTx/>
              <a:buSzPct val="100000"/>
              <a:buFont typeface="Arial" panose="020B0604020202020204" pitchFamily="34" charset="0"/>
              <a:buChar char="•"/>
              <a:defRPr lang="en-US" sz="1999" kern="1200" dirty="0" smtClean="0">
                <a:solidFill>
                  <a:schemeClr val="tx1"/>
                </a:solidFill>
                <a:latin typeface="+mn-lt"/>
                <a:ea typeface="+mn-ea"/>
                <a:cs typeface="+mn-cs"/>
              </a:defRPr>
            </a:lvl1pPr>
            <a:lvl2pPr marL="457063" indent="-169812" algn="l" defTabSz="914126" rtl="0" eaLnBrk="1" latinLnBrk="0" hangingPunct="1">
              <a:lnSpc>
                <a:spcPct val="90000"/>
              </a:lnSpc>
              <a:spcBef>
                <a:spcPts val="1000"/>
              </a:spcBef>
              <a:buClrTx/>
              <a:buFont typeface="Arial" panose="020B0604020202020204" pitchFamily="34" charset="0"/>
              <a:buChar char="•"/>
              <a:defRPr sz="1799" kern="1200">
                <a:solidFill>
                  <a:schemeClr val="tx1"/>
                </a:solidFill>
                <a:latin typeface="+mn-lt"/>
                <a:ea typeface="+mn-ea"/>
                <a:cs typeface="+mn-cs"/>
              </a:defRPr>
            </a:lvl2pPr>
            <a:lvl3pPr marL="685594" indent="-171399" algn="l" defTabSz="914126"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126" indent="-171399" algn="l" defTabSz="914126"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8698" indent="-114266" algn="l" defTabSz="914126"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lvl="0" indent="0" algn="ctr">
              <a:spcBef>
                <a:spcPct val="0"/>
              </a:spcBef>
              <a:spcAft>
                <a:spcPct val="0"/>
              </a:spcAft>
              <a:buNone/>
            </a:pPr>
            <a:r>
              <a:rPr lang="en-US" altLang="en-US" sz="1400" b="1" dirty="0">
                <a:solidFill>
                  <a:srgbClr val="C30C3E"/>
                </a:solidFill>
                <a:effectLst/>
              </a:rPr>
              <a:t>-49.1%</a:t>
            </a:r>
            <a:endParaRPr lang="zh-CN" altLang="en-US" sz="1400" b="1" dirty="0">
              <a:solidFill>
                <a:srgbClr val="C30C3E"/>
              </a:solidFill>
            </a:endParaRPr>
          </a:p>
        </p:txBody>
      </p:sp>
      <p:sp>
        <p:nvSpPr>
          <p:cNvPr id="179" name="矩形 178">
            <a:extLst>
              <a:ext uri="{FF2B5EF4-FFF2-40B4-BE49-F238E27FC236}">
                <a16:creationId xmlns:a16="http://schemas.microsoft.com/office/drawing/2014/main" id="{23640726-EC56-CC56-50F8-19EE2A357780}"/>
              </a:ext>
            </a:extLst>
          </p:cNvPr>
          <p:cNvSpPr/>
          <p:nvPr/>
        </p:nvSpPr>
        <p:spPr bwMode="gray">
          <a:xfrm>
            <a:off x="536944" y="4760596"/>
            <a:ext cx="10855842" cy="1275480"/>
          </a:xfrm>
          <a:prstGeom prst="rect">
            <a:avLst/>
          </a:prstGeom>
          <a:solidFill>
            <a:schemeClr val="bg1"/>
          </a:solidFill>
          <a:ln w="6350" cap="flat" cmpd="sng" algn="ctr">
            <a:solidFill>
              <a:schemeClr val="bg1">
                <a:lumMod val="50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sp>
        <p:nvSpPr>
          <p:cNvPr id="180" name="矩形 179">
            <a:extLst>
              <a:ext uri="{FF2B5EF4-FFF2-40B4-BE49-F238E27FC236}">
                <a16:creationId xmlns:a16="http://schemas.microsoft.com/office/drawing/2014/main" id="{55BF408E-1056-D199-FDDC-1740E5E4D073}"/>
              </a:ext>
            </a:extLst>
          </p:cNvPr>
          <p:cNvSpPr/>
          <p:nvPr/>
        </p:nvSpPr>
        <p:spPr bwMode="gray">
          <a:xfrm>
            <a:off x="914401" y="4532420"/>
            <a:ext cx="6014719" cy="456349"/>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216000" tIns="45715" rIns="91429" bIns="45715" numCol="1" rtlCol="0" anchor="ctr" anchorCtr="0" compatLnSpc="1">
            <a:prstTxWarp prst="textNoShape">
              <a:avLst/>
            </a:prstTxWarp>
            <a:noAutofit/>
          </a:bodyPr>
          <a:lstStyle/>
          <a:p>
            <a:pPr fontAlgn="base">
              <a:lnSpc>
                <a:spcPct val="90000"/>
              </a:lnSpc>
              <a:spcAft>
                <a:spcPct val="0"/>
              </a:spcAft>
              <a:buClr>
                <a:schemeClr val="accent2"/>
              </a:buClr>
              <a:buSzPct val="90000"/>
            </a:pPr>
            <a:r>
              <a:rPr lang="zh-CN" altLang="en-US" b="1" dirty="0">
                <a:solidFill>
                  <a:srgbClr val="0047BB"/>
                </a:solidFill>
                <a:latin typeface="微软雅黑" panose="020B0503020204020204" pitchFamily="34" charset="-122"/>
                <a:ea typeface="微软雅黑" panose="020B0503020204020204" pitchFamily="34" charset="-122"/>
              </a:rPr>
              <a:t>强效挽救治疗，临床应答率高达</a:t>
            </a:r>
            <a:r>
              <a:rPr lang="en-US" altLang="zh-CN" b="1" dirty="0">
                <a:solidFill>
                  <a:srgbClr val="0047BB"/>
                </a:solidFill>
                <a:latin typeface="微软雅黑" panose="020B0503020204020204" pitchFamily="34" charset="-122"/>
                <a:ea typeface="微软雅黑" panose="020B0503020204020204" pitchFamily="34" charset="-122"/>
              </a:rPr>
              <a:t>63~100%</a:t>
            </a:r>
            <a:endParaRPr lang="zh-CN" altLang="en-US" b="1" dirty="0">
              <a:solidFill>
                <a:srgbClr val="0047BB"/>
              </a:solidFill>
              <a:latin typeface="微软雅黑" panose="020B0503020204020204" pitchFamily="34" charset="-122"/>
              <a:ea typeface="微软雅黑" panose="020B0503020204020204" pitchFamily="34" charset="-122"/>
            </a:endParaRPr>
          </a:p>
        </p:txBody>
      </p:sp>
      <p:sp>
        <p:nvSpPr>
          <p:cNvPr id="181" name="文本框 180">
            <a:extLst>
              <a:ext uri="{FF2B5EF4-FFF2-40B4-BE49-F238E27FC236}">
                <a16:creationId xmlns:a16="http://schemas.microsoft.com/office/drawing/2014/main" id="{A604C27D-F4F7-783D-4398-AA624BEF7448}"/>
              </a:ext>
            </a:extLst>
          </p:cNvPr>
          <p:cNvSpPr txBox="1"/>
          <p:nvPr/>
        </p:nvSpPr>
        <p:spPr bwMode="gray">
          <a:xfrm>
            <a:off x="718328" y="5076912"/>
            <a:ext cx="10476722" cy="792259"/>
          </a:xfrm>
          <a:prstGeom prst="rect">
            <a:avLst/>
          </a:prstGeom>
        </p:spPr>
        <p:txBody>
          <a:bodyPr wrap="square" lIns="45720" tIns="45720" rIns="45720" bIns="45720" rtlCol="0">
            <a:noAutofit/>
          </a:bodyPr>
          <a:lstStyle/>
          <a:p>
            <a:pPr marL="171450" indent="-171450" algn="l">
              <a:lnSpc>
                <a:spcPct val="140000"/>
              </a:lnSpc>
              <a:spcBef>
                <a:spcPts val="1000"/>
              </a:spcBef>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约</a:t>
            </a:r>
            <a:r>
              <a:rPr lang="en-US" altLang="zh-CN" sz="1400" dirty="0">
                <a:latin typeface="微软雅黑" panose="020B0503020204020204" pitchFamily="34" charset="-122"/>
                <a:ea typeface="微软雅黑" panose="020B0503020204020204" pitchFamily="34" charset="-122"/>
              </a:rPr>
              <a:t>90%</a:t>
            </a:r>
            <a:r>
              <a:rPr lang="zh-CN" altLang="en-US" sz="1400" dirty="0">
                <a:latin typeface="微软雅黑" panose="020B0503020204020204" pitchFamily="34" charset="-122"/>
                <a:ea typeface="微软雅黑" panose="020B0503020204020204" pitchFamily="34" charset="-122"/>
              </a:rPr>
              <a:t>的侵袭性曲霉病患者使用其他预防药物后失败</a:t>
            </a:r>
            <a:r>
              <a:rPr lang="en-US" altLang="zh-CN" sz="1400" baseline="30000" dirty="0">
                <a:latin typeface="微软雅黑" panose="020B0503020204020204" pitchFamily="34" charset="-122"/>
                <a:ea typeface="微软雅黑" panose="020B0503020204020204" pitchFamily="34" charset="-122"/>
              </a:rPr>
              <a:t>20</a:t>
            </a:r>
            <a:r>
              <a:rPr lang="zh-CN" altLang="en-US" sz="1400" dirty="0">
                <a:latin typeface="微软雅黑" panose="020B0503020204020204" pitchFamily="34" charset="-122"/>
                <a:ea typeface="微软雅黑" panose="020B0503020204020204" pitchFamily="34" charset="-122"/>
              </a:rPr>
              <a:t>，导致感染进一步进展，增加死亡风险。切换至</a:t>
            </a:r>
            <a:r>
              <a:rPr lang="zh-CN" altLang="en-US" sz="1400" b="1" dirty="0">
                <a:latin typeface="微软雅黑" panose="020B0503020204020204" pitchFamily="34" charset="-122"/>
                <a:ea typeface="微软雅黑" panose="020B0503020204020204" pitchFamily="34" charset="-122"/>
              </a:rPr>
              <a:t>艾沙康唑治疗</a:t>
            </a:r>
            <a:r>
              <a:rPr lang="zh-CN" altLang="en-US" sz="1400"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临床应答率</a:t>
            </a:r>
            <a:r>
              <a:rPr lang="zh-CN" altLang="en-US" sz="1400" dirty="0">
                <a:latin typeface="微软雅黑" panose="020B0503020204020204" pitchFamily="34" charset="-122"/>
                <a:ea typeface="微软雅黑" panose="020B0503020204020204" pitchFamily="34" charset="-122"/>
              </a:rPr>
              <a:t>高达</a:t>
            </a:r>
            <a:r>
              <a:rPr lang="en-US" altLang="zh-CN" sz="1400" b="1" dirty="0">
                <a:latin typeface="微软雅黑" panose="020B0503020204020204" pitchFamily="34" charset="-122"/>
                <a:ea typeface="微软雅黑" panose="020B0503020204020204" pitchFamily="34" charset="-122"/>
              </a:rPr>
              <a:t>63~100%</a:t>
            </a:r>
            <a:r>
              <a:rPr lang="en-US" altLang="zh-CN" sz="1400" baseline="30000" dirty="0">
                <a:latin typeface="微软雅黑" panose="020B0503020204020204" pitchFamily="34" charset="-122"/>
                <a:ea typeface="微软雅黑" panose="020B0503020204020204" pitchFamily="34" charset="-122"/>
              </a:rPr>
              <a:t> 21</a:t>
            </a:r>
            <a:r>
              <a:rPr lang="zh-CN" altLang="en-US" sz="1400" dirty="0">
                <a:latin typeface="微软雅黑" panose="020B0503020204020204" pitchFamily="34" charset="-122"/>
                <a:ea typeface="微软雅黑" panose="020B0503020204020204" pitchFamily="34" charset="-122"/>
              </a:rPr>
              <a:t>，挽救患者生命</a:t>
            </a:r>
          </a:p>
        </p:txBody>
      </p:sp>
      <p:sp>
        <p:nvSpPr>
          <p:cNvPr id="8" name="文本框 7">
            <a:extLst>
              <a:ext uri="{FF2B5EF4-FFF2-40B4-BE49-F238E27FC236}">
                <a16:creationId xmlns:a16="http://schemas.microsoft.com/office/drawing/2014/main" id="{89CFC052-ED55-18F3-D566-3121FB880DE9}"/>
              </a:ext>
            </a:extLst>
          </p:cNvPr>
          <p:cNvSpPr txBox="1"/>
          <p:nvPr/>
        </p:nvSpPr>
        <p:spPr bwMode="gray">
          <a:xfrm>
            <a:off x="2709584" y="563444"/>
            <a:ext cx="9030054" cy="297713"/>
          </a:xfrm>
          <a:prstGeom prst="rect">
            <a:avLst/>
          </a:prstGeom>
        </p:spPr>
        <p:txBody>
          <a:bodyPr wrap="square" lIns="45720" tIns="45720" rIns="45720" bIns="45720" rtlCol="0" anchor="ctr">
            <a:noAutofit/>
          </a:bodyPr>
          <a:lstStyle/>
          <a:p>
            <a:pPr>
              <a:lnSpc>
                <a:spcPct val="90000"/>
              </a:lnSpc>
              <a:spcBef>
                <a:spcPts val="1000"/>
              </a:spcBef>
            </a:pPr>
            <a:r>
              <a:rPr lang="zh-CN" altLang="en-US" sz="2000" b="1" dirty="0">
                <a:solidFill>
                  <a:srgbClr val="C00000"/>
                </a:solidFill>
                <a:latin typeface="微软雅黑" panose="020B0503020204020204" pitchFamily="34" charset="-122"/>
                <a:ea typeface="微软雅黑" panose="020B0503020204020204" pitchFamily="34" charset="-122"/>
              </a:rPr>
              <a:t>全因死亡率降低</a:t>
            </a:r>
            <a:r>
              <a:rPr lang="en-US" altLang="zh-CN" sz="2000" b="1" dirty="0">
                <a:solidFill>
                  <a:srgbClr val="C00000"/>
                </a:solidFill>
                <a:latin typeface="微软雅黑" panose="020B0503020204020204" pitchFamily="34" charset="-122"/>
                <a:ea typeface="微软雅黑" panose="020B0503020204020204" pitchFamily="34" charset="-122"/>
              </a:rPr>
              <a:t>92.3%</a:t>
            </a:r>
            <a:r>
              <a:rPr lang="zh-CN" altLang="en-US" sz="2000" b="1" dirty="0">
                <a:solidFill>
                  <a:srgbClr val="C00000"/>
                </a:solidFill>
                <a:latin typeface="微软雅黑" panose="020B0503020204020204" pitchFamily="34" charset="-122"/>
                <a:ea typeface="微软雅黑" panose="020B0503020204020204" pitchFamily="34" charset="-122"/>
              </a:rPr>
              <a:t>，临床应答率高达</a:t>
            </a:r>
            <a:r>
              <a:rPr lang="en-US" altLang="zh-CN" sz="2000" b="1" dirty="0">
                <a:solidFill>
                  <a:srgbClr val="C00000"/>
                </a:solidFill>
                <a:latin typeface="微软雅黑" panose="020B0503020204020204" pitchFamily="34" charset="-122"/>
                <a:ea typeface="微软雅黑" panose="020B0503020204020204" pitchFamily="34" charset="-122"/>
              </a:rPr>
              <a:t>63~100%</a:t>
            </a:r>
          </a:p>
        </p:txBody>
      </p:sp>
      <p:sp>
        <p:nvSpPr>
          <p:cNvPr id="9" name="矩形 8">
            <a:extLst>
              <a:ext uri="{FF2B5EF4-FFF2-40B4-BE49-F238E27FC236}">
                <a16:creationId xmlns:a16="http://schemas.microsoft.com/office/drawing/2014/main" id="{6EB3086A-AD3E-AA7D-1482-45B6949F91FF}"/>
              </a:ext>
            </a:extLst>
          </p:cNvPr>
          <p:cNvSpPr/>
          <p:nvPr/>
        </p:nvSpPr>
        <p:spPr bwMode="gray">
          <a:xfrm>
            <a:off x="9798518" y="-1"/>
            <a:ext cx="2390307" cy="558265"/>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zh-CN" altLang="en-US" sz="2000" b="1" dirty="0">
                <a:solidFill>
                  <a:srgbClr val="0047BB"/>
                </a:solidFill>
                <a:latin typeface="微软雅黑" panose="020B0503020204020204" pitchFamily="34" charset="-122"/>
                <a:ea typeface="微软雅黑" panose="020B0503020204020204" pitchFamily="34" charset="-122"/>
              </a:rPr>
              <a:t>硫酸艾沙康唑胶囊</a:t>
            </a:r>
          </a:p>
        </p:txBody>
      </p:sp>
      <p:sp>
        <p:nvSpPr>
          <p:cNvPr id="129" name="文本框 128">
            <a:extLst>
              <a:ext uri="{FF2B5EF4-FFF2-40B4-BE49-F238E27FC236}">
                <a16:creationId xmlns:a16="http://schemas.microsoft.com/office/drawing/2014/main" id="{8DBCC9F4-C016-4649-1F84-31074FD28C53}"/>
              </a:ext>
            </a:extLst>
          </p:cNvPr>
          <p:cNvSpPr txBox="1"/>
          <p:nvPr/>
        </p:nvSpPr>
        <p:spPr bwMode="gray">
          <a:xfrm>
            <a:off x="718327" y="3271944"/>
            <a:ext cx="6647674" cy="863707"/>
          </a:xfrm>
          <a:prstGeom prst="rect">
            <a:avLst/>
          </a:prstGeom>
        </p:spPr>
        <p:txBody>
          <a:bodyPr wrap="square" lIns="45720" tIns="45720" rIns="45720" bIns="45720" rtlCol="0">
            <a:noAutofit/>
          </a:bodyPr>
          <a:lstStyle/>
          <a:p>
            <a:pPr marL="171450" indent="-171450" algn="l">
              <a:lnSpc>
                <a:spcPct val="120000"/>
              </a:lnSpc>
              <a:spcBef>
                <a:spcPts val="1000"/>
              </a:spcBef>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约</a:t>
            </a:r>
            <a:r>
              <a:rPr lang="en-US" altLang="zh-CN" sz="1400" b="1" dirty="0">
                <a:latin typeface="微软雅黑" panose="020B0503020204020204" pitchFamily="34" charset="-122"/>
                <a:ea typeface="微软雅黑" panose="020B0503020204020204" pitchFamily="34" charset="-122"/>
              </a:rPr>
              <a:t>66~100%</a:t>
            </a:r>
            <a:r>
              <a:rPr lang="zh-CN" altLang="en-US" sz="1400" dirty="0">
                <a:latin typeface="微软雅黑" panose="020B0503020204020204" pitchFamily="34" charset="-122"/>
                <a:ea typeface="微软雅黑" panose="020B0503020204020204" pitchFamily="34" charset="-122"/>
              </a:rPr>
              <a:t>的侵袭性毛霉病患者会发生</a:t>
            </a:r>
            <a:r>
              <a:rPr lang="zh-CN" altLang="en-US" sz="1400" b="1" dirty="0">
                <a:latin typeface="微软雅黑" panose="020B0503020204020204" pitchFamily="34" charset="-122"/>
                <a:ea typeface="微软雅黑" panose="020B0503020204020204" pitchFamily="34" charset="-122"/>
              </a:rPr>
              <a:t>致死性颅内感染</a:t>
            </a:r>
            <a:r>
              <a:rPr lang="en-US" altLang="zh-CN" sz="1400" baseline="30000" dirty="0">
                <a:latin typeface="微软雅黑" panose="020B0503020204020204" pitchFamily="34" charset="-122"/>
                <a:ea typeface="微软雅黑" panose="020B0503020204020204" pitchFamily="34" charset="-122"/>
              </a:rPr>
              <a:t>17 </a:t>
            </a:r>
            <a:r>
              <a:rPr lang="zh-CN" altLang="en-US" sz="1400"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死亡率</a:t>
            </a:r>
            <a:r>
              <a:rPr lang="zh-CN" altLang="en-US" sz="1400" dirty="0">
                <a:latin typeface="微软雅黑" panose="020B0503020204020204" pitchFamily="34" charset="-122"/>
                <a:ea typeface="微软雅黑" panose="020B0503020204020204" pitchFamily="34" charset="-122"/>
              </a:rPr>
              <a:t>高达</a:t>
            </a:r>
            <a:r>
              <a:rPr lang="en-US" altLang="zh-CN" sz="1400" dirty="0">
                <a:latin typeface="微软雅黑" panose="020B0503020204020204" pitchFamily="34" charset="-122"/>
                <a:ea typeface="微软雅黑" panose="020B0503020204020204" pitchFamily="34" charset="-122"/>
              </a:rPr>
              <a:t>68.5%</a:t>
            </a:r>
            <a:r>
              <a:rPr lang="en-US" altLang="zh-CN" sz="1400" baseline="30000" dirty="0">
                <a:latin typeface="微软雅黑" panose="020B0503020204020204" pitchFamily="34" charset="-122"/>
                <a:ea typeface="微软雅黑" panose="020B0503020204020204" pitchFamily="34" charset="-122"/>
              </a:rPr>
              <a:t>18</a:t>
            </a:r>
            <a:endParaRPr lang="en-US" altLang="zh-CN" sz="1400" dirty="0">
              <a:latin typeface="微软雅黑" panose="020B0503020204020204" pitchFamily="34" charset="-122"/>
              <a:ea typeface="微软雅黑" panose="020B0503020204020204" pitchFamily="34" charset="-122"/>
            </a:endParaRPr>
          </a:p>
          <a:p>
            <a:pPr marL="171450" indent="-171450" algn="l">
              <a:lnSpc>
                <a:spcPct val="120000"/>
              </a:lnSpc>
              <a:spcBef>
                <a:spcPts val="1000"/>
              </a:spcBef>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艾沙康唑胶囊是唯一可强效治疗致死性颅内感染的口服药，</a:t>
            </a:r>
            <a:r>
              <a:rPr lang="zh-CN" altLang="en-US" sz="1400" b="1" dirty="0">
                <a:solidFill>
                  <a:srgbClr val="C00000"/>
                </a:solidFill>
                <a:latin typeface="微软雅黑" panose="020B0503020204020204" pitchFamily="34" charset="-122"/>
                <a:ea typeface="微软雅黑" panose="020B0503020204020204" pitchFamily="34" charset="-122"/>
              </a:rPr>
              <a:t>死亡率降低</a:t>
            </a:r>
            <a:r>
              <a:rPr lang="en-US" altLang="zh-CN" sz="1400" b="1" dirty="0">
                <a:solidFill>
                  <a:srgbClr val="C00000"/>
                </a:solidFill>
                <a:latin typeface="微软雅黑" panose="020B0503020204020204" pitchFamily="34" charset="-122"/>
                <a:ea typeface="微软雅黑" panose="020B0503020204020204" pitchFamily="34" charset="-122"/>
              </a:rPr>
              <a:t>49.1%</a:t>
            </a:r>
            <a:r>
              <a:rPr lang="en-US" altLang="zh-CN" sz="1400" baseline="30000" dirty="0">
                <a:latin typeface="微软雅黑" panose="020B0503020204020204" pitchFamily="34" charset="-122"/>
                <a:ea typeface="微软雅黑" panose="020B0503020204020204" pitchFamily="34" charset="-122"/>
              </a:rPr>
              <a:t>19 </a:t>
            </a:r>
            <a:r>
              <a:rPr lang="zh-CN" altLang="en-US" sz="1400" dirty="0">
                <a:latin typeface="微软雅黑" panose="020B0503020204020204" pitchFamily="34" charset="-122"/>
                <a:ea typeface="微软雅黑" panose="020B0503020204020204" pitchFamily="34" charset="-122"/>
              </a:rPr>
              <a:t>，挽救生命</a:t>
            </a:r>
            <a:endParaRPr lang="zh-CN" altLang="en-US" sz="1400" baseline="30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93639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1F550D4A-B18C-4553-821D-CE5B83651676}"/>
              </a:ext>
            </a:extLst>
          </p:cNvPr>
          <p:cNvGraphicFramePr>
            <a:graphicFrameLocks noChangeAspect="1"/>
          </p:cNvGraphicFramePr>
          <p:nvPr>
            <p:custDataLst>
              <p:tags r:id="rId1"/>
            </p:custDataLst>
            <p:extLst>
              <p:ext uri="{D42A27DB-BD31-4B8C-83A1-F6EECF244321}">
                <p14:modId xmlns:p14="http://schemas.microsoft.com/office/powerpoint/2010/main" val="2829864486"/>
              </p:ext>
            </p:extLst>
          </p:nvPr>
        </p:nvGraphicFramePr>
        <p:xfrm>
          <a:off x="3174" y="2480"/>
          <a:ext cx="1588" cy="1588"/>
        </p:xfrm>
        <a:graphic>
          <a:graphicData uri="http://schemas.openxmlformats.org/presentationml/2006/ole">
            <mc:AlternateContent xmlns:mc="http://schemas.openxmlformats.org/markup-compatibility/2006">
              <mc:Choice xmlns:v="urn:schemas-microsoft-com:vml" Requires="v">
                <p:oleObj name="think-cell 幻灯片" r:id="rId3" imgW="415" imgH="416" progId="TCLayout.ActiveDocument.1">
                  <p:embed/>
                </p:oleObj>
              </mc:Choice>
              <mc:Fallback>
                <p:oleObj name="think-cell 幻灯片" r:id="rId3" imgW="415" imgH="416" progId="TCLayout.ActiveDocument.1">
                  <p:embed/>
                  <p:pic>
                    <p:nvPicPr>
                      <p:cNvPr id="3" name="对象 2" hidden="1">
                        <a:extLst>
                          <a:ext uri="{FF2B5EF4-FFF2-40B4-BE49-F238E27FC236}">
                            <a16:creationId xmlns:a16="http://schemas.microsoft.com/office/drawing/2014/main" id="{1F550D4A-B18C-4553-821D-CE5B83651676}"/>
                          </a:ext>
                        </a:extLst>
                      </p:cNvPr>
                      <p:cNvPicPr/>
                      <p:nvPr/>
                    </p:nvPicPr>
                    <p:blipFill>
                      <a:blip r:embed="rId4"/>
                      <a:stretch>
                        <a:fillRect/>
                      </a:stretch>
                    </p:blipFill>
                    <p:spPr>
                      <a:xfrm>
                        <a:off x="3174" y="2480"/>
                        <a:ext cx="1588" cy="1588"/>
                      </a:xfrm>
                      <a:prstGeom prst="rect">
                        <a:avLst/>
                      </a:prstGeom>
                    </p:spPr>
                  </p:pic>
                </p:oleObj>
              </mc:Fallback>
            </mc:AlternateContent>
          </a:graphicData>
        </a:graphic>
      </p:graphicFrame>
      <p:sp>
        <p:nvSpPr>
          <p:cNvPr id="5" name="标题 4">
            <a:extLst>
              <a:ext uri="{FF2B5EF4-FFF2-40B4-BE49-F238E27FC236}">
                <a16:creationId xmlns:a16="http://schemas.microsoft.com/office/drawing/2014/main" id="{61BBAB6D-3331-4E8F-8A24-45B62E2C6A9C}"/>
              </a:ext>
            </a:extLst>
          </p:cNvPr>
          <p:cNvSpPr>
            <a:spLocks noGrp="1"/>
          </p:cNvSpPr>
          <p:nvPr>
            <p:ph type="title"/>
          </p:nvPr>
        </p:nvSpPr>
        <p:spPr>
          <a:xfrm>
            <a:off x="446798" y="484632"/>
            <a:ext cx="11292840" cy="456349"/>
          </a:xfrm>
        </p:spPr>
        <p:txBody>
          <a:bodyPr vert="horz"/>
          <a:lstStyle/>
          <a:p>
            <a:r>
              <a:rPr lang="zh-CN" altLang="en-US" sz="2799" dirty="0">
                <a:latin typeface="微软雅黑" panose="020B0503020204020204" pitchFamily="34" charset="-122"/>
                <a:ea typeface="微软雅黑" panose="020B0503020204020204" pitchFamily="34" charset="-122"/>
              </a:rPr>
              <a:t>有效性 </a:t>
            </a:r>
            <a:r>
              <a:rPr lang="en-US" altLang="zh-CN" sz="2799" dirty="0">
                <a:latin typeface="微软雅黑" panose="020B0503020204020204" pitchFamily="34" charset="-122"/>
                <a:ea typeface="微软雅黑" panose="020B0503020204020204" pitchFamily="34" charset="-122"/>
              </a:rPr>
              <a:t>(2/2)</a:t>
            </a:r>
            <a:endParaRPr lang="zh-CN" altLang="en-US" sz="2799" dirty="0">
              <a:latin typeface="微软雅黑" panose="020B0503020204020204" pitchFamily="34" charset="-122"/>
              <a:ea typeface="微软雅黑" panose="020B0503020204020204" pitchFamily="34" charset="-122"/>
            </a:endParaRPr>
          </a:p>
        </p:txBody>
      </p:sp>
      <p:grpSp>
        <p:nvGrpSpPr>
          <p:cNvPr id="7" name="组合 6">
            <a:extLst>
              <a:ext uri="{FF2B5EF4-FFF2-40B4-BE49-F238E27FC236}">
                <a16:creationId xmlns:a16="http://schemas.microsoft.com/office/drawing/2014/main" id="{99E06C72-2182-28BA-116C-4C415A76B3AD}"/>
              </a:ext>
            </a:extLst>
          </p:cNvPr>
          <p:cNvGrpSpPr/>
          <p:nvPr/>
        </p:nvGrpSpPr>
        <p:grpSpPr>
          <a:xfrm>
            <a:off x="536944" y="1171727"/>
            <a:ext cx="11185220" cy="2821152"/>
            <a:chOff x="536944" y="1325407"/>
            <a:chExt cx="11185220" cy="2821152"/>
          </a:xfrm>
        </p:grpSpPr>
        <p:sp>
          <p:nvSpPr>
            <p:cNvPr id="6" name="矩形 5">
              <a:extLst>
                <a:ext uri="{FF2B5EF4-FFF2-40B4-BE49-F238E27FC236}">
                  <a16:creationId xmlns:a16="http://schemas.microsoft.com/office/drawing/2014/main" id="{3717E2A8-7496-58B7-C350-1B51BB8C30E9}"/>
                </a:ext>
              </a:extLst>
            </p:cNvPr>
            <p:cNvSpPr/>
            <p:nvPr/>
          </p:nvSpPr>
          <p:spPr bwMode="gray">
            <a:xfrm>
              <a:off x="536944" y="1579294"/>
              <a:ext cx="11185220" cy="2567265"/>
            </a:xfrm>
            <a:prstGeom prst="rect">
              <a:avLst/>
            </a:prstGeom>
            <a:solidFill>
              <a:schemeClr val="bg1"/>
            </a:solidFill>
            <a:ln w="19050" cap="flat" cmpd="sng" algn="ctr">
              <a:solidFill>
                <a:srgbClr val="0047BB"/>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sp>
          <p:nvSpPr>
            <p:cNvPr id="4" name="矩形 3">
              <a:extLst>
                <a:ext uri="{FF2B5EF4-FFF2-40B4-BE49-F238E27FC236}">
                  <a16:creationId xmlns:a16="http://schemas.microsoft.com/office/drawing/2014/main" id="{4BF3B865-4061-0BA3-90FF-C2A601C85A1D}"/>
                </a:ext>
              </a:extLst>
            </p:cNvPr>
            <p:cNvSpPr/>
            <p:nvPr/>
          </p:nvSpPr>
          <p:spPr bwMode="gray">
            <a:xfrm>
              <a:off x="2769666" y="1325407"/>
              <a:ext cx="6719776" cy="456349"/>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zh-CN" altLang="en-US" b="1" dirty="0">
                  <a:solidFill>
                    <a:srgbClr val="0047BB"/>
                  </a:solidFill>
                  <a:latin typeface="微软雅黑" panose="020B0503020204020204" pitchFamily="34" charset="-122"/>
                  <a:ea typeface="微软雅黑" panose="020B0503020204020204" pitchFamily="34" charset="-122"/>
                </a:rPr>
                <a:t>替代建议参照药，疗效一致，有效率高达</a:t>
              </a:r>
              <a:r>
                <a:rPr lang="en-US" altLang="zh-CN" b="1" dirty="0">
                  <a:solidFill>
                    <a:srgbClr val="0047BB"/>
                  </a:solidFill>
                  <a:latin typeface="微软雅黑" panose="020B0503020204020204" pitchFamily="34" charset="-122"/>
                  <a:ea typeface="微软雅黑" panose="020B0503020204020204" pitchFamily="34" charset="-122"/>
                </a:rPr>
                <a:t>100%</a:t>
              </a:r>
              <a:r>
                <a:rPr lang="zh-CN" altLang="en-US" b="1" dirty="0">
                  <a:solidFill>
                    <a:srgbClr val="0047BB"/>
                  </a:solidFill>
                  <a:latin typeface="微软雅黑" panose="020B0503020204020204" pitchFamily="34" charset="-122"/>
                  <a:ea typeface="微软雅黑" panose="020B0503020204020204" pitchFamily="34" charset="-122"/>
                </a:rPr>
                <a:t>，全程口服治疗</a:t>
              </a:r>
            </a:p>
          </p:txBody>
        </p:sp>
      </p:grpSp>
      <p:sp>
        <p:nvSpPr>
          <p:cNvPr id="11" name="文本框 10">
            <a:extLst>
              <a:ext uri="{FF2B5EF4-FFF2-40B4-BE49-F238E27FC236}">
                <a16:creationId xmlns:a16="http://schemas.microsoft.com/office/drawing/2014/main" id="{C359E481-6A64-ACCF-20F1-E7AB80263FF1}"/>
              </a:ext>
            </a:extLst>
          </p:cNvPr>
          <p:cNvSpPr txBox="1"/>
          <p:nvPr/>
        </p:nvSpPr>
        <p:spPr bwMode="gray">
          <a:xfrm>
            <a:off x="675167" y="1628076"/>
            <a:ext cx="10584712" cy="2364803"/>
          </a:xfrm>
          <a:prstGeom prst="rect">
            <a:avLst/>
          </a:prstGeom>
        </p:spPr>
        <p:txBody>
          <a:bodyPr wrap="square" lIns="45720" tIns="45720" rIns="45720" bIns="45720" rtlCol="0" anchor="ctr">
            <a:noAutofit/>
          </a:bodyPr>
          <a:lstStyle/>
          <a:p>
            <a:pPr algn="l">
              <a:spcBef>
                <a:spcPts val="1000"/>
              </a:spcBef>
            </a:pPr>
            <a:r>
              <a:rPr lang="zh-CN" altLang="en-US" sz="1600" b="1" dirty="0">
                <a:latin typeface="微软雅黑" panose="020B0503020204020204" pitchFamily="34" charset="-122"/>
                <a:ea typeface="微软雅黑" panose="020B0503020204020204" pitchFamily="34" charset="-122"/>
              </a:rPr>
              <a:t>可全程口服治疗，替代建议参照药：</a:t>
            </a:r>
            <a:endParaRPr lang="en-US" altLang="zh-CN" sz="1600" b="1" dirty="0">
              <a:latin typeface="微软雅黑" panose="020B0503020204020204" pitchFamily="34" charset="-122"/>
              <a:ea typeface="微软雅黑" panose="020B0503020204020204" pitchFamily="34" charset="-122"/>
            </a:endParaRPr>
          </a:p>
          <a:p>
            <a:pPr marL="171450" indent="-171450" algn="l">
              <a:spcBef>
                <a:spcPts val="1000"/>
              </a:spcBef>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说明书证实，口服</a:t>
            </a:r>
            <a:r>
              <a:rPr lang="zh-CN" altLang="en-US" sz="1400" dirty="0">
                <a:solidFill>
                  <a:srgbClr val="C00000"/>
                </a:solidFill>
                <a:latin typeface="微软雅黑" panose="020B0503020204020204" pitchFamily="34" charset="-122"/>
                <a:ea typeface="微软雅黑" panose="020B0503020204020204" pitchFamily="34" charset="-122"/>
              </a:rPr>
              <a:t>绝对生物利用度高达</a:t>
            </a:r>
            <a:r>
              <a:rPr lang="en-US" altLang="zh-CN" sz="1400" b="1" dirty="0">
                <a:solidFill>
                  <a:srgbClr val="C00000"/>
                </a:solidFill>
                <a:latin typeface="微软雅黑" panose="020B0503020204020204" pitchFamily="34" charset="-122"/>
                <a:ea typeface="微软雅黑" panose="020B0503020204020204" pitchFamily="34" charset="-122"/>
              </a:rPr>
              <a:t>98%</a:t>
            </a:r>
            <a:r>
              <a:rPr lang="zh-CN" altLang="en-US" sz="1400" dirty="0">
                <a:latin typeface="微软雅黑" panose="020B0503020204020204" pitchFamily="34" charset="-122"/>
                <a:ea typeface="微软雅黑" panose="020B0503020204020204" pitchFamily="34" charset="-122"/>
              </a:rPr>
              <a:t>，可</a:t>
            </a:r>
            <a:r>
              <a:rPr lang="zh-CN" altLang="en-US" sz="1400" b="1" dirty="0">
                <a:solidFill>
                  <a:srgbClr val="C00000"/>
                </a:solidFill>
                <a:latin typeface="微软雅黑" panose="020B0503020204020204" pitchFamily="34" charset="-122"/>
                <a:ea typeface="微软雅黑" panose="020B0503020204020204" pitchFamily="34" charset="-122"/>
              </a:rPr>
              <a:t>替代</a:t>
            </a:r>
            <a:r>
              <a:rPr lang="zh-CN" altLang="en-US" sz="1400" dirty="0">
                <a:latin typeface="微软雅黑" panose="020B0503020204020204" pitchFamily="34" charset="-122"/>
                <a:ea typeface="微软雅黑" panose="020B0503020204020204" pitchFamily="34" charset="-122"/>
              </a:rPr>
              <a:t>建议参照药，实现</a:t>
            </a:r>
            <a:r>
              <a:rPr lang="zh-CN" altLang="en-US" sz="1400" b="1" dirty="0">
                <a:solidFill>
                  <a:srgbClr val="C00000"/>
                </a:solidFill>
                <a:latin typeface="微软雅黑" panose="020B0503020204020204" pitchFamily="34" charset="-122"/>
                <a:ea typeface="微软雅黑" panose="020B0503020204020204" pitchFamily="34" charset="-122"/>
              </a:rPr>
              <a:t>全程口服治疗</a:t>
            </a:r>
            <a:r>
              <a:rPr lang="en-US" altLang="zh-CN" sz="1400" baseline="30000" dirty="0">
                <a:latin typeface="微软雅黑" panose="020B0503020204020204" pitchFamily="34" charset="-122"/>
                <a:ea typeface="微软雅黑" panose="020B0503020204020204" pitchFamily="34" charset="-122"/>
              </a:rPr>
              <a:t>1</a:t>
            </a:r>
            <a:endParaRPr lang="en-US" altLang="zh-CN" sz="1400" b="1" dirty="0">
              <a:solidFill>
                <a:srgbClr val="C00000"/>
              </a:solidFill>
              <a:latin typeface="微软雅黑" panose="020B0503020204020204" pitchFamily="34" charset="-122"/>
              <a:ea typeface="微软雅黑" panose="020B0503020204020204" pitchFamily="34" charset="-122"/>
            </a:endParaRPr>
          </a:p>
          <a:p>
            <a:pPr marL="171450" indent="-171450" algn="l">
              <a:spcBef>
                <a:spcPts val="1000"/>
              </a:spcBef>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除</a:t>
            </a:r>
            <a:r>
              <a:rPr lang="en-US" altLang="zh-CN" sz="1400" u="sng" dirty="0">
                <a:latin typeface="微软雅黑" panose="020B0503020204020204" pitchFamily="34" charset="-122"/>
                <a:ea typeface="微软雅黑" panose="020B0503020204020204" pitchFamily="34" charset="-122"/>
              </a:rPr>
              <a:t>ICU</a:t>
            </a:r>
            <a:r>
              <a:rPr lang="zh-CN" altLang="en-US" sz="1400" u="sng" dirty="0">
                <a:latin typeface="微软雅黑" panose="020B0503020204020204" pitchFamily="34" charset="-122"/>
                <a:ea typeface="微软雅黑" panose="020B0503020204020204" pitchFamily="34" charset="-122"/>
              </a:rPr>
              <a:t>昏迷</a:t>
            </a:r>
            <a:r>
              <a:rPr lang="zh-CN" altLang="en-US" sz="1400" dirty="0">
                <a:latin typeface="微软雅黑" panose="020B0503020204020204" pitchFamily="34" charset="-122"/>
                <a:ea typeface="微软雅黑" panose="020B0503020204020204" pitchFamily="34" charset="-122"/>
              </a:rPr>
              <a:t>、</a:t>
            </a:r>
            <a:r>
              <a:rPr lang="zh-CN" altLang="en-US" sz="1400" u="sng" dirty="0">
                <a:latin typeface="微软雅黑" panose="020B0503020204020204" pitchFamily="34" charset="-122"/>
                <a:ea typeface="微软雅黑" panose="020B0503020204020204" pitchFamily="34" charset="-122"/>
              </a:rPr>
              <a:t>吞咽困难</a:t>
            </a:r>
            <a:r>
              <a:rPr lang="zh-CN" altLang="en-US" sz="1400" dirty="0">
                <a:latin typeface="微软雅黑" panose="020B0503020204020204" pitchFamily="34" charset="-122"/>
                <a:ea typeface="微软雅黑" panose="020B0503020204020204" pitchFamily="34" charset="-122"/>
              </a:rPr>
              <a:t>、及</a:t>
            </a:r>
            <a:r>
              <a:rPr lang="zh-CN" altLang="en-US" sz="1400" u="sng" dirty="0">
                <a:latin typeface="微软雅黑" panose="020B0503020204020204" pitchFamily="34" charset="-122"/>
                <a:ea typeface="微软雅黑" panose="020B0503020204020204" pitchFamily="34" charset="-122"/>
              </a:rPr>
              <a:t>胃黏膜受损导致无法吸收</a:t>
            </a:r>
            <a:r>
              <a:rPr lang="zh-CN" altLang="en-US" sz="1400" dirty="0">
                <a:latin typeface="微软雅黑" panose="020B0503020204020204" pitchFamily="34" charset="-122"/>
                <a:ea typeface="微软雅黑" panose="020B0503020204020204" pitchFamily="34" charset="-122"/>
              </a:rPr>
              <a:t>的患者外，均适用于</a:t>
            </a:r>
            <a:r>
              <a:rPr lang="zh-CN" altLang="en-US" sz="1400" b="1" dirty="0">
                <a:latin typeface="微软雅黑" panose="020B0503020204020204" pitchFamily="34" charset="-122"/>
                <a:ea typeface="微软雅黑" panose="020B0503020204020204" pitchFamily="34" charset="-122"/>
              </a:rPr>
              <a:t>全程口服</a:t>
            </a:r>
            <a:r>
              <a:rPr lang="zh-CN" altLang="en-US" sz="1400" dirty="0">
                <a:latin typeface="微软雅黑" panose="020B0503020204020204" pitchFamily="34" charset="-122"/>
                <a:ea typeface="微软雅黑" panose="020B0503020204020204" pitchFamily="34" charset="-122"/>
              </a:rPr>
              <a:t>治疗（无需使用建议参照药进行注射起始治疗）</a:t>
            </a:r>
            <a:endParaRPr lang="en-US" altLang="zh-CN" sz="1400" dirty="0">
              <a:latin typeface="微软雅黑" panose="020B0503020204020204" pitchFamily="34" charset="-122"/>
              <a:ea typeface="微软雅黑" panose="020B0503020204020204" pitchFamily="34" charset="-122"/>
            </a:endParaRPr>
          </a:p>
          <a:p>
            <a:pPr algn="l">
              <a:spcBef>
                <a:spcPts val="2000"/>
              </a:spcBef>
            </a:pPr>
            <a:r>
              <a:rPr lang="zh-CN" altLang="en-US" sz="1600" b="1" dirty="0">
                <a:latin typeface="微软雅黑" panose="020B0503020204020204" pitchFamily="34" charset="-122"/>
                <a:ea typeface="微软雅黑" panose="020B0503020204020204" pitchFamily="34" charset="-122"/>
              </a:rPr>
              <a:t>与建议参照药</a:t>
            </a:r>
            <a:r>
              <a:rPr lang="zh-CN" altLang="en-US" sz="1600" b="1" dirty="0">
                <a:solidFill>
                  <a:srgbClr val="C00000"/>
                </a:solidFill>
                <a:latin typeface="微软雅黑" panose="020B0503020204020204" pitchFamily="34" charset="-122"/>
                <a:ea typeface="微软雅黑" panose="020B0503020204020204" pitchFamily="34" charset="-122"/>
              </a:rPr>
              <a:t>疗效一致</a:t>
            </a:r>
            <a:r>
              <a:rPr lang="zh-CN" altLang="en-US" sz="1600" b="1" dirty="0">
                <a:latin typeface="微软雅黑" panose="020B0503020204020204" pitchFamily="34" charset="-122"/>
                <a:ea typeface="微软雅黑" panose="020B0503020204020204" pitchFamily="34" charset="-122"/>
              </a:rPr>
              <a:t>：</a:t>
            </a:r>
            <a:endParaRPr lang="en-US" altLang="zh-CN" sz="1600" b="1" dirty="0">
              <a:latin typeface="微软雅黑" panose="020B0503020204020204" pitchFamily="34" charset="-122"/>
              <a:ea typeface="微软雅黑" panose="020B0503020204020204" pitchFamily="34" charset="-122"/>
            </a:endParaRPr>
          </a:p>
          <a:p>
            <a:pPr marL="171450" indent="-171450">
              <a:spcBef>
                <a:spcPts val="1000"/>
              </a:spcBef>
              <a:buFont typeface="Arial" panose="020B0604020202020204" pitchFamily="34" charset="0"/>
              <a:buChar char="•"/>
            </a:pPr>
            <a:r>
              <a:rPr lang="zh-CN" altLang="en-US" sz="1400" b="1" dirty="0">
                <a:latin typeface="微软雅黑" panose="020B0503020204020204" pitchFamily="34" charset="-122"/>
                <a:ea typeface="微软雅黑" panose="020B0503020204020204" pitchFamily="34" charset="-122"/>
              </a:rPr>
              <a:t>毛霉三期临床研究</a:t>
            </a:r>
            <a:r>
              <a:rPr lang="zh-CN" altLang="en-US" sz="1400" dirty="0">
                <a:latin typeface="微软雅黑" panose="020B0503020204020204" pitchFamily="34" charset="-122"/>
                <a:ea typeface="微软雅黑" panose="020B0503020204020204" pitchFamily="34" charset="-122"/>
              </a:rPr>
              <a:t>中，全程使用艾沙康唑胶囊口服进行治疗的患者，与注射剂后序贯治疗的</a:t>
            </a:r>
            <a:r>
              <a:rPr lang="zh-CN" altLang="en-US" sz="1400" b="1" dirty="0">
                <a:latin typeface="微软雅黑" panose="020B0503020204020204" pitchFamily="34" charset="-122"/>
                <a:ea typeface="微软雅黑" panose="020B0503020204020204" pitchFamily="34" charset="-122"/>
              </a:rPr>
              <a:t>疗效一致</a:t>
            </a:r>
            <a:r>
              <a:rPr lang="en-US" altLang="zh-CN" sz="1400" baseline="30000" dirty="0">
                <a:latin typeface="微软雅黑" panose="020B0503020204020204" pitchFamily="34" charset="-122"/>
                <a:ea typeface="微软雅黑" panose="020B0503020204020204" pitchFamily="34" charset="-122"/>
              </a:rPr>
              <a:t>22</a:t>
            </a:r>
            <a:endParaRPr lang="en-US" altLang="zh-CN" sz="1400" b="1" dirty="0">
              <a:latin typeface="微软雅黑" panose="020B0503020204020204" pitchFamily="34" charset="-122"/>
              <a:ea typeface="微软雅黑" panose="020B0503020204020204" pitchFamily="34" charset="-122"/>
            </a:endParaRPr>
          </a:p>
          <a:p>
            <a:pPr marL="171450" indent="-171450">
              <a:spcBef>
                <a:spcPts val="1000"/>
              </a:spcBef>
              <a:buFont typeface="Arial" panose="020B0604020202020204" pitchFamily="34" charset="0"/>
              <a:buChar char="•"/>
            </a:pPr>
            <a:r>
              <a:rPr lang="zh-CN" altLang="en-US" sz="1400" b="1" dirty="0">
                <a:latin typeface="微软雅黑" panose="020B0503020204020204" pitchFamily="34" charset="-122"/>
                <a:ea typeface="微软雅黑" panose="020B0503020204020204" pitchFamily="34" charset="-122"/>
              </a:rPr>
              <a:t>中国真实世界研究</a:t>
            </a:r>
            <a:r>
              <a:rPr lang="zh-CN" altLang="en-US" sz="1400" dirty="0">
                <a:latin typeface="微软雅黑" panose="020B0503020204020204" pitchFamily="34" charset="-122"/>
                <a:ea typeface="微软雅黑" panose="020B0503020204020204" pitchFamily="34" charset="-122"/>
              </a:rPr>
              <a:t>证实，侵袭性毛霉病和曲霉病患者使用艾沙康唑胶囊全程口服治疗，</a:t>
            </a:r>
            <a:r>
              <a:rPr lang="zh-CN" altLang="en-US" sz="1400" b="1" dirty="0">
                <a:latin typeface="微软雅黑" panose="020B0503020204020204" pitchFamily="34" charset="-122"/>
                <a:ea typeface="微软雅黑" panose="020B0503020204020204" pitchFamily="34" charset="-122"/>
              </a:rPr>
              <a:t>有效率</a:t>
            </a:r>
            <a:r>
              <a:rPr lang="zh-CN" altLang="en-US" sz="1400" dirty="0">
                <a:latin typeface="微软雅黑" panose="020B0503020204020204" pitchFamily="34" charset="-122"/>
                <a:ea typeface="微软雅黑" panose="020B0503020204020204" pitchFamily="34" charset="-122"/>
              </a:rPr>
              <a:t>高达</a:t>
            </a:r>
            <a:r>
              <a:rPr lang="en-US" altLang="zh-CN" sz="1400" b="1" dirty="0">
                <a:solidFill>
                  <a:srgbClr val="C00000"/>
                </a:solidFill>
                <a:latin typeface="微软雅黑" panose="020B0503020204020204" pitchFamily="34" charset="-122"/>
                <a:ea typeface="微软雅黑" panose="020B0503020204020204" pitchFamily="34" charset="-122"/>
              </a:rPr>
              <a:t>100%</a:t>
            </a:r>
            <a:r>
              <a:rPr kumimoji="0" lang="en-US" altLang="zh-CN" sz="1400" b="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23</a:t>
            </a:r>
            <a:endParaRPr lang="en-US" altLang="zh-CN" sz="1400" b="1" dirty="0">
              <a:solidFill>
                <a:srgbClr val="C00000"/>
              </a:solidFill>
              <a:latin typeface="微软雅黑" panose="020B0503020204020204" pitchFamily="34" charset="-122"/>
              <a:ea typeface="微软雅黑" panose="020B0503020204020204" pitchFamily="34" charset="-122"/>
            </a:endParaRPr>
          </a:p>
        </p:txBody>
      </p:sp>
      <p:grpSp>
        <p:nvGrpSpPr>
          <p:cNvPr id="8" name="组合 7">
            <a:extLst>
              <a:ext uri="{FF2B5EF4-FFF2-40B4-BE49-F238E27FC236}">
                <a16:creationId xmlns:a16="http://schemas.microsoft.com/office/drawing/2014/main" id="{45028A7F-B926-A65F-E547-8E073A47283C}"/>
              </a:ext>
            </a:extLst>
          </p:cNvPr>
          <p:cNvGrpSpPr/>
          <p:nvPr/>
        </p:nvGrpSpPr>
        <p:grpSpPr>
          <a:xfrm>
            <a:off x="536944" y="4242139"/>
            <a:ext cx="11185220" cy="813392"/>
            <a:chOff x="446798" y="1238692"/>
            <a:chExt cx="11185220" cy="813392"/>
          </a:xfrm>
        </p:grpSpPr>
        <p:sp>
          <p:nvSpPr>
            <p:cNvPr id="9" name="矩形 8">
              <a:extLst>
                <a:ext uri="{FF2B5EF4-FFF2-40B4-BE49-F238E27FC236}">
                  <a16:creationId xmlns:a16="http://schemas.microsoft.com/office/drawing/2014/main" id="{D79BA9D6-560A-E84A-F821-BD364DEE76D3}"/>
                </a:ext>
              </a:extLst>
            </p:cNvPr>
            <p:cNvSpPr/>
            <p:nvPr/>
          </p:nvSpPr>
          <p:spPr bwMode="gray">
            <a:xfrm>
              <a:off x="446798" y="1238692"/>
              <a:ext cx="1945528" cy="813392"/>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spcAft>
                  <a:spcPct val="0"/>
                </a:spcAft>
                <a:buClr>
                  <a:schemeClr val="accent2"/>
                </a:buClr>
                <a:buSzPct val="90000"/>
              </a:pPr>
              <a:r>
                <a:rPr lang="zh-CN" altLang="en-US" sz="1600" b="1" dirty="0">
                  <a:latin typeface="微软雅黑" panose="020B0503020204020204" pitchFamily="34" charset="-122"/>
                  <a:ea typeface="微软雅黑" panose="020B0503020204020204" pitchFamily="34" charset="-122"/>
                </a:rPr>
                <a:t>临床指南</a:t>
              </a:r>
              <a:endParaRPr lang="en-US" altLang="zh-CN" sz="1600" b="1" dirty="0">
                <a:latin typeface="微软雅黑" panose="020B0503020204020204" pitchFamily="34" charset="-122"/>
                <a:ea typeface="微软雅黑" panose="020B0503020204020204" pitchFamily="34" charset="-122"/>
              </a:endParaRPr>
            </a:p>
            <a:p>
              <a:pPr algn="ctr" fontAlgn="base">
                <a:spcAft>
                  <a:spcPct val="0"/>
                </a:spcAft>
                <a:buClr>
                  <a:schemeClr val="accent2"/>
                </a:buClr>
                <a:buSzPct val="90000"/>
              </a:pPr>
              <a:r>
                <a:rPr lang="zh-CN" altLang="en-US" sz="1600" b="1" dirty="0">
                  <a:latin typeface="微软雅黑" panose="020B0503020204020204" pitchFamily="34" charset="-122"/>
                  <a:ea typeface="微软雅黑" panose="020B0503020204020204" pitchFamily="34" charset="-122"/>
                </a:rPr>
                <a:t>“双一线”推荐</a:t>
              </a:r>
            </a:p>
          </p:txBody>
        </p:sp>
        <p:sp>
          <p:nvSpPr>
            <p:cNvPr id="10" name="矩形 9">
              <a:extLst>
                <a:ext uri="{FF2B5EF4-FFF2-40B4-BE49-F238E27FC236}">
                  <a16:creationId xmlns:a16="http://schemas.microsoft.com/office/drawing/2014/main" id="{FEBAE892-7E28-DB73-E216-727912275248}"/>
                </a:ext>
              </a:extLst>
            </p:cNvPr>
            <p:cNvSpPr/>
            <p:nvPr/>
          </p:nvSpPr>
          <p:spPr bwMode="gray">
            <a:xfrm>
              <a:off x="2392325" y="1238692"/>
              <a:ext cx="9239693" cy="813392"/>
            </a:xfrm>
            <a:prstGeom prst="rect">
              <a:avLst/>
            </a:prstGeom>
            <a:solidFill>
              <a:schemeClr val="bg1"/>
            </a:solidFill>
            <a:ln w="6350" cap="flat" cmpd="sng" algn="ctr">
              <a:solidFill>
                <a:schemeClr val="bg1">
                  <a:lumMod val="50000"/>
                </a:schemeClr>
              </a:solidFill>
              <a:prstDash val="solid"/>
              <a:miter lim="800000"/>
              <a:headEnd type="none" w="med" len="med"/>
              <a:tailEnd type="none" w="med" len="med"/>
            </a:ln>
            <a:effectLst/>
          </p:spPr>
          <p:txBody>
            <a:bodyPr vert="horz" wrap="square" lIns="36000" tIns="36000" rIns="36000" bIns="36000" numCol="1" rtlCol="0" anchor="ctr" anchorCtr="0" compatLnSpc="1">
              <a:prstTxWarp prst="textNoShape">
                <a:avLst/>
              </a:prstTxWarp>
              <a:noAutofit/>
            </a:bodyPr>
            <a:lstStyle/>
            <a:p>
              <a:pPr marL="176400" indent="-176400" fontAlgn="base">
                <a:lnSpc>
                  <a:spcPct val="120000"/>
                </a:lnSpc>
                <a:spcAft>
                  <a:spcPts val="600"/>
                </a:spcAft>
                <a:buSzPct val="90000"/>
                <a:buFont typeface="Arial" panose="020B0604020202020204" pitchFamily="34" charset="0"/>
                <a:buChar char="•"/>
              </a:pPr>
              <a:r>
                <a:rPr lang="zh-CN" altLang="en-US" sz="1200" b="1" dirty="0">
                  <a:latin typeface="微软雅黑" panose="020B0503020204020204" pitchFamily="34" charset="-122"/>
                  <a:ea typeface="微软雅黑" panose="020B0503020204020204" pitchFamily="34" charset="-122"/>
                </a:rPr>
                <a:t>侵袭性毛霉病：</a:t>
              </a:r>
              <a:r>
                <a:rPr lang="zh-CN" altLang="en-US" sz="1200" b="1" dirty="0">
                  <a:solidFill>
                    <a:srgbClr val="0047BB"/>
                  </a:solidFill>
                  <a:latin typeface="微软雅黑" panose="020B0503020204020204" pitchFamily="34" charset="-122"/>
                  <a:ea typeface="微软雅黑" panose="020B0503020204020204" pitchFamily="34" charset="-122"/>
                </a:rPr>
                <a:t>一线</a:t>
              </a:r>
              <a:r>
                <a:rPr lang="zh-CN" altLang="en-US" sz="1200" b="1" dirty="0">
                  <a:latin typeface="微软雅黑" panose="020B0503020204020204" pitchFamily="34" charset="-122"/>
                  <a:ea typeface="微软雅黑" panose="020B0503020204020204" pitchFamily="34" charset="-122"/>
                </a:rPr>
                <a:t>推荐</a:t>
              </a:r>
              <a:r>
                <a:rPr lang="en-US" altLang="zh-CN" sz="1050" dirty="0">
                  <a:latin typeface="微软雅黑" panose="020B0503020204020204" pitchFamily="34" charset="-122"/>
                  <a:ea typeface="微软雅黑" panose="020B0503020204020204" pitchFamily="34" charset="-122"/>
                </a:rPr>
                <a:t>《ECCM 2019</a:t>
              </a:r>
              <a:r>
                <a:rPr lang="zh-CN" altLang="en-US" sz="1050" dirty="0">
                  <a:latin typeface="微软雅黑" panose="020B0503020204020204" pitchFamily="34" charset="-122"/>
                  <a:ea typeface="微软雅黑" panose="020B0503020204020204" pitchFamily="34" charset="-122"/>
                </a:rPr>
                <a:t>年全球毛霉病诊治指南</a:t>
              </a:r>
              <a:r>
                <a:rPr lang="en-US" altLang="zh-CN" sz="1050" dirty="0">
                  <a:latin typeface="微软雅黑" panose="020B0503020204020204" pitchFamily="34" charset="-122"/>
                  <a:ea typeface="微软雅黑" panose="020B0503020204020204" pitchFamily="34" charset="-122"/>
                </a:rPr>
                <a:t>》</a:t>
              </a:r>
              <a:r>
                <a:rPr lang="en-US" altLang="zh-CN" sz="1050" baseline="30000" dirty="0">
                  <a:latin typeface="微软雅黑" panose="020B0503020204020204" pitchFamily="34" charset="-122"/>
                  <a:ea typeface="微软雅黑" panose="020B0503020204020204" pitchFamily="34" charset="-122"/>
                </a:rPr>
                <a:t> 3</a:t>
              </a:r>
              <a:endParaRPr lang="en-US" altLang="zh-CN" sz="1050" b="1" dirty="0">
                <a:latin typeface="微软雅黑" panose="020B0503020204020204" pitchFamily="34" charset="-122"/>
                <a:ea typeface="微软雅黑" panose="020B0503020204020204" pitchFamily="34" charset="-122"/>
              </a:endParaRPr>
            </a:p>
            <a:p>
              <a:pPr marL="176400" indent="-176400" fontAlgn="base">
                <a:lnSpc>
                  <a:spcPct val="120000"/>
                </a:lnSpc>
                <a:spcAft>
                  <a:spcPts val="600"/>
                </a:spcAft>
                <a:buSzPct val="90000"/>
                <a:buFont typeface="Arial" panose="020B0604020202020204" pitchFamily="34" charset="0"/>
                <a:buChar char="•"/>
              </a:pPr>
              <a:r>
                <a:rPr lang="zh-CN" altLang="en-US" sz="1200" b="1" dirty="0">
                  <a:latin typeface="微软雅黑" panose="020B0503020204020204" pitchFamily="34" charset="-122"/>
                  <a:ea typeface="微软雅黑" panose="020B0503020204020204" pitchFamily="34" charset="-122"/>
                </a:rPr>
                <a:t>侵袭性曲霉病：</a:t>
              </a:r>
              <a:r>
                <a:rPr lang="zh-CN" altLang="en-US" sz="1200" b="1" dirty="0">
                  <a:solidFill>
                    <a:srgbClr val="0047BB"/>
                  </a:solidFill>
                  <a:latin typeface="微软雅黑" panose="020B0503020204020204" pitchFamily="34" charset="-122"/>
                  <a:ea typeface="微软雅黑" panose="020B0503020204020204" pitchFamily="34" charset="-122"/>
                </a:rPr>
                <a:t>一线</a:t>
              </a:r>
              <a:r>
                <a:rPr lang="zh-CN" altLang="en-US" sz="1200" b="1" dirty="0">
                  <a:latin typeface="微软雅黑" panose="020B0503020204020204" pitchFamily="34" charset="-122"/>
                  <a:ea typeface="微软雅黑" panose="020B0503020204020204" pitchFamily="34" charset="-122"/>
                </a:rPr>
                <a:t>推荐</a:t>
              </a:r>
              <a:r>
                <a:rPr lang="en-US" altLang="zh-CN" sz="1050" dirty="0">
                  <a:latin typeface="微软雅黑" panose="020B0503020204020204" pitchFamily="34" charset="-122"/>
                  <a:ea typeface="微软雅黑" panose="020B0503020204020204" pitchFamily="34" charset="-122"/>
                </a:rPr>
                <a:t>《2022</a:t>
              </a:r>
              <a:r>
                <a:rPr lang="zh-CN" altLang="en-US" sz="1050" dirty="0">
                  <a:latin typeface="微软雅黑" panose="020B0503020204020204" pitchFamily="34" charset="-122"/>
                  <a:ea typeface="微软雅黑" panose="020B0503020204020204" pitchFamily="34" charset="-122"/>
                </a:rPr>
                <a:t>年中国重症肝病合并侵袭性真菌感染诊治专家共识</a:t>
              </a:r>
              <a:r>
                <a:rPr lang="en-US" altLang="zh-CN" sz="1050" dirty="0">
                  <a:latin typeface="微软雅黑" panose="020B0503020204020204" pitchFamily="34" charset="-122"/>
                  <a:ea typeface="微软雅黑" panose="020B0503020204020204" pitchFamily="34" charset="-122"/>
                </a:rPr>
                <a:t>》</a:t>
              </a:r>
              <a:r>
                <a:rPr lang="en-US" altLang="zh-CN" sz="1050" baseline="30000" dirty="0">
                  <a:latin typeface="微软雅黑" panose="020B0503020204020204" pitchFamily="34" charset="-122"/>
                  <a:ea typeface="微软雅黑" panose="020B0503020204020204" pitchFamily="34" charset="-122"/>
                </a:rPr>
                <a:t> 4</a:t>
              </a:r>
              <a:r>
                <a:rPr lang="zh-CN" altLang="en-US" sz="1050" dirty="0">
                  <a:latin typeface="微软雅黑" panose="020B0503020204020204" pitchFamily="34" charset="-122"/>
                  <a:ea typeface="微软雅黑" panose="020B0503020204020204" pitchFamily="34" charset="-122"/>
                </a:rPr>
                <a:t>、</a:t>
              </a:r>
              <a:r>
                <a:rPr lang="en-US" altLang="zh-CN" sz="1050" dirty="0">
                  <a:latin typeface="微软雅黑" panose="020B0503020204020204" pitchFamily="34" charset="-122"/>
                  <a:ea typeface="微软雅黑" panose="020B0503020204020204" pitchFamily="34" charset="-122"/>
                </a:rPr>
                <a:t>《2017</a:t>
              </a:r>
              <a:r>
                <a:rPr lang="zh-CN" altLang="en-US" sz="1050" dirty="0">
                  <a:latin typeface="微软雅黑" panose="020B0503020204020204" pitchFamily="34" charset="-122"/>
                  <a:ea typeface="微软雅黑" panose="020B0503020204020204" pitchFamily="34" charset="-122"/>
                </a:rPr>
                <a:t>年欧洲白血病抗感染协会</a:t>
              </a:r>
              <a:r>
                <a:rPr lang="en-US" altLang="zh-CN" sz="1050" dirty="0">
                  <a:latin typeface="微软雅黑" panose="020B0503020204020204" pitchFamily="34" charset="-122"/>
                  <a:ea typeface="微软雅黑" panose="020B0503020204020204" pitchFamily="34" charset="-122"/>
                </a:rPr>
                <a:t>ECIL-6</a:t>
              </a:r>
              <a:r>
                <a:rPr lang="zh-CN" altLang="en-US" sz="1050" dirty="0">
                  <a:latin typeface="微软雅黑" panose="020B0503020204020204" pitchFamily="34" charset="-122"/>
                  <a:ea typeface="微软雅黑" panose="020B0503020204020204" pitchFamily="34" charset="-122"/>
                </a:rPr>
                <a:t>临床指南</a:t>
              </a:r>
              <a:r>
                <a:rPr lang="en-US" altLang="zh-CN" sz="1050" dirty="0">
                  <a:latin typeface="微软雅黑" panose="020B0503020204020204" pitchFamily="34" charset="-122"/>
                  <a:ea typeface="微软雅黑" panose="020B0503020204020204" pitchFamily="34" charset="-122"/>
                </a:rPr>
                <a:t>》</a:t>
              </a:r>
              <a:r>
                <a:rPr lang="en-US" altLang="zh-CN" sz="1050" baseline="30000" dirty="0">
                  <a:latin typeface="微软雅黑" panose="020B0503020204020204" pitchFamily="34" charset="-122"/>
                  <a:ea typeface="微软雅黑" panose="020B0503020204020204" pitchFamily="34" charset="-122"/>
                </a:rPr>
                <a:t> 5</a:t>
              </a:r>
              <a:r>
                <a:rPr lang="zh-CN" altLang="en-US" sz="1050" dirty="0">
                  <a:latin typeface="微软雅黑" panose="020B0503020204020204" pitchFamily="34" charset="-122"/>
                  <a:ea typeface="微软雅黑" panose="020B0503020204020204" pitchFamily="34" charset="-122"/>
                </a:rPr>
                <a:t>、</a:t>
              </a:r>
              <a:r>
                <a:rPr lang="en-US" altLang="zh-CN" sz="1050" dirty="0">
                  <a:latin typeface="微软雅黑" panose="020B0503020204020204" pitchFamily="34" charset="-122"/>
                  <a:ea typeface="微软雅黑" panose="020B0503020204020204" pitchFamily="34" charset="-122"/>
                </a:rPr>
                <a:t>《2017</a:t>
              </a:r>
              <a:r>
                <a:rPr lang="zh-CN" altLang="en-US" sz="1050" dirty="0">
                  <a:latin typeface="微软雅黑" panose="020B0503020204020204" pitchFamily="34" charset="-122"/>
                  <a:ea typeface="微软雅黑" panose="020B0503020204020204" pitchFamily="34" charset="-122"/>
                </a:rPr>
                <a:t>年</a:t>
              </a:r>
              <a:r>
                <a:rPr lang="en-US" altLang="zh-CN" sz="1050" dirty="0">
                  <a:latin typeface="微软雅黑" panose="020B0503020204020204" pitchFamily="34" charset="-122"/>
                  <a:ea typeface="微软雅黑" panose="020B0503020204020204" pitchFamily="34" charset="-122"/>
                </a:rPr>
                <a:t>ESCMIC</a:t>
              </a:r>
              <a:r>
                <a:rPr lang="zh-CN" altLang="en-US" sz="1050" dirty="0">
                  <a:latin typeface="微软雅黑" panose="020B0503020204020204" pitchFamily="34" charset="-122"/>
                  <a:ea typeface="微软雅黑" panose="020B0503020204020204" pitchFamily="34" charset="-122"/>
                </a:rPr>
                <a:t>欧洲临床微生物和感染病学会指南</a:t>
              </a:r>
              <a:r>
                <a:rPr lang="en-US" altLang="zh-CN" sz="1050" dirty="0">
                  <a:latin typeface="微软雅黑" panose="020B0503020204020204" pitchFamily="34" charset="-122"/>
                  <a:ea typeface="微软雅黑" panose="020B0503020204020204" pitchFamily="34" charset="-122"/>
                </a:rPr>
                <a:t>-</a:t>
              </a:r>
              <a:r>
                <a:rPr lang="zh-CN" altLang="en-US" sz="1050" dirty="0">
                  <a:latin typeface="微软雅黑" panose="020B0503020204020204" pitchFamily="34" charset="-122"/>
                  <a:ea typeface="微软雅黑" panose="020B0503020204020204" pitchFamily="34" charset="-122"/>
                </a:rPr>
                <a:t>曲霉诊断和管理</a:t>
              </a:r>
              <a:r>
                <a:rPr lang="en-US" altLang="zh-CN" sz="1050" dirty="0">
                  <a:latin typeface="微软雅黑" panose="020B0503020204020204" pitchFamily="34" charset="-122"/>
                  <a:ea typeface="微软雅黑" panose="020B0503020204020204" pitchFamily="34" charset="-122"/>
                </a:rPr>
                <a:t>》</a:t>
              </a:r>
              <a:r>
                <a:rPr lang="en-US" altLang="zh-CN" sz="1050" baseline="30000" dirty="0">
                  <a:latin typeface="微软雅黑" panose="020B0503020204020204" pitchFamily="34" charset="-122"/>
                  <a:ea typeface="微软雅黑" panose="020B0503020204020204" pitchFamily="34" charset="-122"/>
                </a:rPr>
                <a:t> 6</a:t>
              </a:r>
              <a:r>
                <a:rPr lang="zh-CN" altLang="en-US" sz="1050" dirty="0">
                  <a:latin typeface="微软雅黑" panose="020B0503020204020204" pitchFamily="34" charset="-122"/>
                  <a:ea typeface="微软雅黑" panose="020B0503020204020204" pitchFamily="34" charset="-122"/>
                </a:rPr>
                <a:t>、</a:t>
              </a:r>
              <a:r>
                <a:rPr lang="en-US" altLang="zh-CN" sz="1050" dirty="0">
                  <a:latin typeface="微软雅黑" panose="020B0503020204020204" pitchFamily="34" charset="-122"/>
                  <a:ea typeface="微软雅黑" panose="020B0503020204020204" pitchFamily="34" charset="-122"/>
                </a:rPr>
                <a:t>《2018</a:t>
              </a:r>
              <a:r>
                <a:rPr lang="zh-CN" altLang="en-US" sz="1050" dirty="0">
                  <a:latin typeface="微软雅黑" panose="020B0503020204020204" pitchFamily="34" charset="-122"/>
                  <a:ea typeface="微软雅黑" panose="020B0503020204020204" pitchFamily="34" charset="-122"/>
                </a:rPr>
                <a:t>年西班牙临床微生物和传染病学会</a:t>
              </a:r>
              <a:r>
                <a:rPr lang="en-US" altLang="zh-CN" sz="1050" dirty="0">
                  <a:latin typeface="微软雅黑" panose="020B0503020204020204" pitchFamily="34" charset="-122"/>
                  <a:ea typeface="微软雅黑" panose="020B0503020204020204" pitchFamily="34" charset="-122"/>
                </a:rPr>
                <a:t>SEIMC</a:t>
              </a:r>
              <a:r>
                <a:rPr lang="zh-CN" altLang="en-US" sz="1050" dirty="0">
                  <a:latin typeface="微软雅黑" panose="020B0503020204020204" pitchFamily="34" charset="-122"/>
                  <a:ea typeface="微软雅黑" panose="020B0503020204020204" pitchFamily="34" charset="-122"/>
                </a:rPr>
                <a:t>真菌感染临床实践指南</a:t>
              </a:r>
              <a:r>
                <a:rPr lang="en-US" altLang="zh-CN" sz="1050" dirty="0">
                  <a:latin typeface="微软雅黑" panose="020B0503020204020204" pitchFamily="34" charset="-122"/>
                  <a:ea typeface="微软雅黑" panose="020B0503020204020204" pitchFamily="34" charset="-122"/>
                </a:rPr>
                <a:t>》</a:t>
              </a:r>
              <a:r>
                <a:rPr lang="en-US" altLang="zh-CN" sz="1050" baseline="30000" dirty="0">
                  <a:latin typeface="微软雅黑" panose="020B0503020204020204" pitchFamily="34" charset="-122"/>
                  <a:ea typeface="微软雅黑" panose="020B0503020204020204" pitchFamily="34" charset="-122"/>
                </a:rPr>
                <a:t>7</a:t>
              </a:r>
              <a:endParaRPr lang="zh-CN" altLang="en-US" sz="1050" baseline="30000" dirty="0">
                <a:latin typeface="微软雅黑" panose="020B0503020204020204" pitchFamily="34" charset="-122"/>
                <a:ea typeface="微软雅黑" panose="020B0503020204020204" pitchFamily="34" charset="-122"/>
              </a:endParaRPr>
            </a:p>
          </p:txBody>
        </p:sp>
      </p:grpSp>
      <p:grpSp>
        <p:nvGrpSpPr>
          <p:cNvPr id="13" name="组合 12">
            <a:extLst>
              <a:ext uri="{FF2B5EF4-FFF2-40B4-BE49-F238E27FC236}">
                <a16:creationId xmlns:a16="http://schemas.microsoft.com/office/drawing/2014/main" id="{47452F7F-6FE8-9741-72FD-F653DFD31DBB}"/>
              </a:ext>
            </a:extLst>
          </p:cNvPr>
          <p:cNvGrpSpPr/>
          <p:nvPr/>
        </p:nvGrpSpPr>
        <p:grpSpPr>
          <a:xfrm>
            <a:off x="536944" y="5181600"/>
            <a:ext cx="11185220" cy="1249681"/>
            <a:chOff x="446798" y="1403457"/>
            <a:chExt cx="11185220" cy="648627"/>
          </a:xfrm>
        </p:grpSpPr>
        <p:sp>
          <p:nvSpPr>
            <p:cNvPr id="14" name="矩形 13">
              <a:extLst>
                <a:ext uri="{FF2B5EF4-FFF2-40B4-BE49-F238E27FC236}">
                  <a16:creationId xmlns:a16="http://schemas.microsoft.com/office/drawing/2014/main" id="{609EDA57-3931-6E61-1010-CFDBBC6AD22B}"/>
                </a:ext>
              </a:extLst>
            </p:cNvPr>
            <p:cNvSpPr/>
            <p:nvPr/>
          </p:nvSpPr>
          <p:spPr bwMode="gray">
            <a:xfrm>
              <a:off x="446798" y="1403457"/>
              <a:ext cx="1945528" cy="648627"/>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spcAft>
                  <a:spcPct val="0"/>
                </a:spcAft>
                <a:buClr>
                  <a:schemeClr val="accent2"/>
                </a:buClr>
                <a:buSzPct val="90000"/>
              </a:pP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技术审评报告</a:t>
              </a:r>
              <a:r>
                <a:rPr lang="en-US" altLang="zh-CN" sz="1600" b="1" dirty="0">
                  <a:latin typeface="微软雅黑" panose="020B0503020204020204" pitchFamily="34" charset="-122"/>
                  <a:ea typeface="微软雅黑" panose="020B0503020204020204" pitchFamily="34" charset="-122"/>
                </a:rPr>
                <a:t>》</a:t>
              </a:r>
            </a:p>
            <a:p>
              <a:pPr algn="ctr" fontAlgn="base">
                <a:spcAft>
                  <a:spcPct val="0"/>
                </a:spcAft>
                <a:buClr>
                  <a:schemeClr val="accent2"/>
                </a:buClr>
                <a:buSzPct val="90000"/>
              </a:pPr>
              <a:r>
                <a:rPr lang="zh-CN" altLang="en-US" sz="1600" b="1" dirty="0">
                  <a:latin typeface="微软雅黑" panose="020B0503020204020204" pitchFamily="34" charset="-122"/>
                  <a:ea typeface="微软雅黑" panose="020B0503020204020204" pitchFamily="34" charset="-122"/>
                </a:rPr>
                <a:t>证实</a:t>
              </a:r>
              <a:endParaRPr lang="en-US" altLang="zh-CN" sz="1600" b="1" dirty="0">
                <a:latin typeface="微软雅黑" panose="020B0503020204020204" pitchFamily="34" charset="-122"/>
                <a:ea typeface="微软雅黑" panose="020B0503020204020204" pitchFamily="34" charset="-122"/>
              </a:endParaRPr>
            </a:p>
            <a:p>
              <a:pPr algn="ctr" fontAlgn="base">
                <a:spcAft>
                  <a:spcPct val="0"/>
                </a:spcAft>
                <a:buClr>
                  <a:schemeClr val="accent2"/>
                </a:buClr>
                <a:buSzPct val="90000"/>
              </a:pPr>
              <a:r>
                <a:rPr lang="zh-CN" altLang="en-US" sz="1600" b="1" dirty="0">
                  <a:latin typeface="微软雅黑" panose="020B0503020204020204" pitchFamily="34" charset="-122"/>
                  <a:ea typeface="微软雅黑" panose="020B0503020204020204" pitchFamily="34" charset="-122"/>
                </a:rPr>
                <a:t>可急抢救治疗</a:t>
              </a:r>
            </a:p>
          </p:txBody>
        </p:sp>
        <p:sp>
          <p:nvSpPr>
            <p:cNvPr id="15" name="矩形 14">
              <a:extLst>
                <a:ext uri="{FF2B5EF4-FFF2-40B4-BE49-F238E27FC236}">
                  <a16:creationId xmlns:a16="http://schemas.microsoft.com/office/drawing/2014/main" id="{80629003-6ABC-5D8E-E1E2-C000BD3DFA86}"/>
                </a:ext>
              </a:extLst>
            </p:cNvPr>
            <p:cNvSpPr/>
            <p:nvPr/>
          </p:nvSpPr>
          <p:spPr bwMode="gray">
            <a:xfrm>
              <a:off x="2392325" y="1403457"/>
              <a:ext cx="9239693" cy="648627"/>
            </a:xfrm>
            <a:prstGeom prst="rect">
              <a:avLst/>
            </a:prstGeom>
            <a:solidFill>
              <a:schemeClr val="bg1"/>
            </a:solidFill>
            <a:ln w="6350" cap="flat" cmpd="sng" algn="ctr">
              <a:solidFill>
                <a:schemeClr val="bg1">
                  <a:lumMod val="50000"/>
                </a:schemeClr>
              </a:solidFill>
              <a:prstDash val="solid"/>
              <a:miter lim="800000"/>
              <a:headEnd type="none" w="med" len="med"/>
              <a:tailEnd type="none" w="med" len="med"/>
            </a:ln>
            <a:effectLst/>
          </p:spPr>
          <p:txBody>
            <a:bodyPr vert="horz" wrap="square" lIns="36000" tIns="36000" rIns="36000" bIns="36000" numCol="1" rtlCol="0" anchor="ctr" anchorCtr="0" compatLnSpc="1">
              <a:prstTxWarp prst="textNoShape">
                <a:avLst/>
              </a:prstTxWarp>
              <a:noAutofit/>
            </a:bodyPr>
            <a:lstStyle/>
            <a:p>
              <a:pPr marL="176400" indent="-176400" fontAlgn="base">
                <a:lnSpc>
                  <a:spcPct val="130000"/>
                </a:lnSpc>
                <a:spcAft>
                  <a:spcPts val="400"/>
                </a:spcAft>
                <a:buSzPct val="90000"/>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rPr>
                <a:t>艾沙康唑胶囊单剂量口服给药后，绝对生物利用度高达</a:t>
              </a:r>
              <a:r>
                <a:rPr lang="en-US" altLang="zh-CN" sz="1100" dirty="0">
                  <a:latin typeface="微软雅黑" panose="020B0503020204020204" pitchFamily="34" charset="-122"/>
                  <a:ea typeface="微软雅黑" panose="020B0503020204020204" pitchFamily="34" charset="-122"/>
                </a:rPr>
                <a:t>98%</a:t>
              </a:r>
              <a:r>
                <a:rPr lang="zh-CN" altLang="en-US" sz="1100" dirty="0">
                  <a:latin typeface="微软雅黑" panose="020B0503020204020204" pitchFamily="34" charset="-122"/>
                  <a:ea typeface="微软雅黑" panose="020B0503020204020204" pitchFamily="34" charset="-122"/>
                </a:rPr>
                <a:t>；在关键性临床试验中，</a:t>
              </a:r>
              <a:r>
                <a:rPr lang="zh-CN" altLang="en-US" sz="1100" b="1" dirty="0">
                  <a:solidFill>
                    <a:srgbClr val="C00000"/>
                  </a:solidFill>
                  <a:latin typeface="微软雅黑" panose="020B0503020204020204" pitchFamily="34" charset="-122"/>
                  <a:ea typeface="微软雅黑" panose="020B0503020204020204" pitchFamily="34" charset="-122"/>
                </a:rPr>
                <a:t>同时使用了静脉和口服制剂，口服剂型同样均适用于急抢救和维持治疗阶段</a:t>
              </a:r>
              <a:r>
                <a:rPr lang="zh-CN" altLang="en-US" sz="1100" dirty="0">
                  <a:latin typeface="微软雅黑" panose="020B0503020204020204" pitchFamily="34" charset="-122"/>
                  <a:ea typeface="微软雅黑" panose="020B0503020204020204" pitchFamily="34" charset="-122"/>
                </a:rPr>
                <a:t>。</a:t>
              </a:r>
              <a:endParaRPr lang="en-US" altLang="zh-CN" sz="1100" dirty="0">
                <a:latin typeface="微软雅黑" panose="020B0503020204020204" pitchFamily="34" charset="-122"/>
                <a:ea typeface="微软雅黑" panose="020B0503020204020204" pitchFamily="34" charset="-122"/>
              </a:endParaRPr>
            </a:p>
            <a:p>
              <a:pPr marL="176400" indent="-176400" fontAlgn="base">
                <a:lnSpc>
                  <a:spcPct val="130000"/>
                </a:lnSpc>
                <a:spcAft>
                  <a:spcPts val="400"/>
                </a:spcAft>
                <a:buSzPct val="90000"/>
                <a:buFont typeface="Arial" panose="020B0604020202020204" pitchFamily="34" charset="0"/>
                <a:buChar char="•"/>
              </a:pPr>
              <a:r>
                <a:rPr lang="zh-CN" altLang="zh-CN" sz="1100" b="1" kern="0" dirty="0">
                  <a:effectLst/>
                  <a:latin typeface="等线" panose="02010600030101010101" pitchFamily="2" charset="-122"/>
                  <a:ea typeface="微软雅黑" panose="020B0503020204020204" pitchFamily="34" charset="-122"/>
                  <a:cs typeface="宋体" panose="02010600030101010101" pitchFamily="2" charset="-122"/>
                </a:rPr>
                <a:t>食物</a:t>
              </a:r>
              <a:r>
                <a:rPr lang="zh-CN" altLang="zh-CN" sz="1100" kern="0" dirty="0">
                  <a:effectLst/>
                  <a:latin typeface="等线" panose="02010600030101010101" pitchFamily="2" charset="-122"/>
                  <a:ea typeface="微软雅黑" panose="020B0503020204020204" pitchFamily="34" charset="-122"/>
                  <a:cs typeface="宋体" panose="02010600030101010101" pitchFamily="2" charset="-122"/>
                </a:rPr>
                <a:t>对艾沙康唑的药代动力学没有临床相关影响。艾沙康唑表现出与剂量成比例的药代动力学，</a:t>
              </a:r>
              <a:r>
                <a:rPr lang="zh-CN" altLang="en-US" sz="1100" b="1" kern="0" dirty="0">
                  <a:effectLst/>
                  <a:latin typeface="等线" panose="02010600030101010101" pitchFamily="2" charset="-122"/>
                  <a:ea typeface="微软雅黑" panose="020B0503020204020204" pitchFamily="34" charset="-122"/>
                  <a:cs typeface="宋体" panose="02010600030101010101" pitchFamily="2" charset="-122"/>
                </a:rPr>
                <a:t>不需</a:t>
              </a:r>
              <a:r>
                <a:rPr lang="zh-CN" altLang="zh-CN" sz="1100" b="1" kern="0" dirty="0">
                  <a:effectLst/>
                  <a:latin typeface="等线" panose="02010600030101010101" pitchFamily="2" charset="-122"/>
                  <a:ea typeface="微软雅黑" panose="020B0503020204020204" pitchFamily="34" charset="-122"/>
                  <a:cs typeface="宋体" panose="02010600030101010101" pitchFamily="2" charset="-122"/>
                </a:rPr>
                <a:t>调整剂量</a:t>
              </a:r>
              <a:r>
                <a:rPr lang="zh-CN" altLang="en-US" sz="1100" kern="0" dirty="0">
                  <a:effectLst/>
                  <a:latin typeface="等线" panose="02010600030101010101" pitchFamily="2" charset="-122"/>
                  <a:ea typeface="微软雅黑" panose="020B0503020204020204" pitchFamily="34" charset="-122"/>
                  <a:cs typeface="宋体" panose="02010600030101010101" pitchFamily="2" charset="-122"/>
                </a:rPr>
                <a:t>。</a:t>
              </a:r>
              <a:r>
                <a:rPr lang="zh-CN" altLang="zh-CN" sz="1100" kern="0" dirty="0">
                  <a:effectLst/>
                  <a:latin typeface="等线" panose="02010600030101010101" pitchFamily="2" charset="-122"/>
                  <a:ea typeface="微软雅黑" panose="020B0503020204020204" pitchFamily="34" charset="-122"/>
                  <a:cs typeface="宋体" panose="02010600030101010101" pitchFamily="2" charset="-122"/>
                </a:rPr>
                <a:t>艾沙康唑在肾损伤和</a:t>
              </a:r>
              <a:r>
                <a:rPr lang="zh-CN" altLang="en-US" sz="1100" kern="0" dirty="0">
                  <a:effectLst/>
                  <a:latin typeface="等线" panose="02010600030101010101" pitchFamily="2" charset="-122"/>
                  <a:ea typeface="微软雅黑" panose="020B0503020204020204" pitchFamily="34" charset="-122"/>
                  <a:cs typeface="宋体" panose="02010600030101010101" pitchFamily="2" charset="-122"/>
                </a:rPr>
                <a:t>轻中度</a:t>
              </a:r>
              <a:r>
                <a:rPr lang="zh-CN" altLang="zh-CN" sz="1100" kern="0" dirty="0">
                  <a:effectLst/>
                  <a:latin typeface="等线" panose="02010600030101010101" pitchFamily="2" charset="-122"/>
                  <a:ea typeface="微软雅黑" panose="020B0503020204020204" pitchFamily="34" charset="-122"/>
                  <a:cs typeface="宋体" panose="02010600030101010101" pitchFamily="2" charset="-122"/>
                </a:rPr>
                <a:t>肝损伤患者中的暴露量与健康受试者没有显著差异，因此</a:t>
              </a:r>
              <a:r>
                <a:rPr lang="zh-CN" altLang="zh-CN" sz="1100" b="1" kern="0" dirty="0">
                  <a:effectLst/>
                  <a:latin typeface="等线" panose="02010600030101010101" pitchFamily="2" charset="-122"/>
                  <a:ea typeface="微软雅黑" panose="020B0503020204020204" pitchFamily="34" charset="-122"/>
                  <a:cs typeface="宋体" panose="02010600030101010101" pitchFamily="2" charset="-122"/>
                </a:rPr>
                <a:t>不需调整剂量</a:t>
              </a:r>
              <a:r>
                <a:rPr lang="zh-CN" altLang="zh-CN" sz="1100" kern="0" dirty="0">
                  <a:effectLst/>
                  <a:latin typeface="等线" panose="02010600030101010101" pitchFamily="2" charset="-122"/>
                  <a:ea typeface="微软雅黑" panose="020B0503020204020204" pitchFamily="34" charset="-122"/>
                  <a:cs typeface="宋体" panose="02010600030101010101" pitchFamily="2" charset="-122"/>
                </a:rPr>
                <a:t>。对于肾损患者，整体上艾沙康唑具有</a:t>
              </a:r>
              <a:r>
                <a:rPr lang="zh-CN" altLang="zh-CN" sz="1100" b="1" kern="0" dirty="0">
                  <a:effectLst/>
                  <a:latin typeface="等线" panose="02010600030101010101" pitchFamily="2" charset="-122"/>
                  <a:ea typeface="微软雅黑" panose="020B0503020204020204" pitchFamily="34" charset="-122"/>
                  <a:cs typeface="宋体" panose="02010600030101010101" pitchFamily="2" charset="-122"/>
                </a:rPr>
                <a:t>安全性</a:t>
              </a:r>
              <a:r>
                <a:rPr lang="zh-CN" altLang="zh-CN" sz="1100" kern="0" dirty="0">
                  <a:effectLst/>
                  <a:latin typeface="等线" panose="02010600030101010101" pitchFamily="2" charset="-122"/>
                  <a:ea typeface="微软雅黑" panose="020B0503020204020204" pitchFamily="34" charset="-122"/>
                  <a:cs typeface="宋体" panose="02010600030101010101" pitchFamily="2" charset="-122"/>
                </a:rPr>
                <a:t>和</a:t>
              </a:r>
              <a:r>
                <a:rPr lang="zh-CN" altLang="zh-CN" sz="1100" b="1" kern="0" dirty="0">
                  <a:effectLst/>
                  <a:latin typeface="等线" panose="02010600030101010101" pitchFamily="2" charset="-122"/>
                  <a:ea typeface="微软雅黑" panose="020B0503020204020204" pitchFamily="34" charset="-122"/>
                  <a:cs typeface="宋体" panose="02010600030101010101" pitchFamily="2" charset="-122"/>
                </a:rPr>
                <a:t>较好耐受性</a:t>
              </a:r>
              <a:r>
                <a:rPr lang="zh-CN" altLang="zh-CN" sz="1100" kern="0" dirty="0">
                  <a:effectLst/>
                  <a:latin typeface="等线" panose="02010600030101010101" pitchFamily="2" charset="-122"/>
                  <a:ea typeface="微软雅黑" panose="020B0503020204020204" pitchFamily="34" charset="-122"/>
                  <a:cs typeface="宋体" panose="02010600030101010101" pitchFamily="2" charset="-122"/>
                </a:rPr>
                <a:t>。</a:t>
              </a:r>
              <a:endParaRPr lang="en-US" altLang="zh-CN" sz="1100" kern="0" dirty="0">
                <a:effectLst/>
                <a:latin typeface="等线" panose="02010600030101010101" pitchFamily="2" charset="-122"/>
                <a:ea typeface="微软雅黑" panose="020B0503020204020204" pitchFamily="34" charset="-122"/>
                <a:cs typeface="宋体" panose="02010600030101010101" pitchFamily="2" charset="-122"/>
              </a:endParaRPr>
            </a:p>
            <a:p>
              <a:pPr marL="176400" indent="-176400" fontAlgn="base">
                <a:lnSpc>
                  <a:spcPct val="130000"/>
                </a:lnSpc>
                <a:spcAft>
                  <a:spcPts val="400"/>
                </a:spcAft>
                <a:buSzPct val="90000"/>
                <a:buFont typeface="Arial" panose="020B0604020202020204" pitchFamily="34" charset="0"/>
                <a:buChar char="•"/>
              </a:pPr>
              <a:r>
                <a:rPr lang="zh-CN" altLang="zh-CN" sz="1100" kern="0" dirty="0">
                  <a:effectLst/>
                  <a:latin typeface="等线" panose="02010600030101010101" pitchFamily="2" charset="-122"/>
                  <a:ea typeface="微软雅黑" panose="020B0503020204020204" pitchFamily="34" charset="-122"/>
                  <a:cs typeface="宋体" panose="02010600030101010101" pitchFamily="2" charset="-122"/>
                </a:rPr>
                <a:t>最常见</a:t>
              </a:r>
              <a:r>
                <a:rPr lang="zh-CN" altLang="en-US" sz="1100" kern="0" dirty="0">
                  <a:effectLst/>
                  <a:latin typeface="等线" panose="02010600030101010101" pitchFamily="2" charset="-122"/>
                  <a:ea typeface="微软雅黑" panose="020B0503020204020204" pitchFamily="34" charset="-122"/>
                  <a:cs typeface="宋体" panose="02010600030101010101" pitchFamily="2" charset="-122"/>
                </a:rPr>
                <a:t>治疗相关不良反应</a:t>
              </a:r>
              <a:r>
                <a:rPr lang="zh-CN" altLang="zh-CN" sz="1100" kern="0" dirty="0">
                  <a:effectLst/>
                  <a:latin typeface="等线" panose="02010600030101010101" pitchFamily="2" charset="-122"/>
                  <a:ea typeface="微软雅黑" panose="020B0503020204020204" pitchFamily="34" charset="-122"/>
                  <a:cs typeface="宋体" panose="02010600030101010101" pitchFamily="2" charset="-122"/>
                </a:rPr>
                <a:t>和研究药物相关</a:t>
              </a:r>
              <a:r>
                <a:rPr lang="zh-CN" altLang="en-US" sz="1100" kern="0" dirty="0">
                  <a:latin typeface="等线" panose="02010600030101010101" pitchFamily="2" charset="-122"/>
                  <a:ea typeface="微软雅黑" panose="020B0503020204020204" pitchFamily="34" charset="-122"/>
                  <a:cs typeface="宋体" panose="02010600030101010101" pitchFamily="2" charset="-122"/>
                </a:rPr>
                <a:t>不良反应</a:t>
              </a:r>
              <a:r>
                <a:rPr lang="zh-CN" altLang="zh-CN" sz="1100" kern="0" dirty="0">
                  <a:effectLst/>
                  <a:latin typeface="等线" panose="02010600030101010101" pitchFamily="2" charset="-122"/>
                  <a:ea typeface="微软雅黑" panose="020B0503020204020204" pitchFamily="34" charset="-122"/>
                  <a:cs typeface="宋体" panose="02010600030101010101" pitchFamily="2" charset="-122"/>
                </a:rPr>
                <a:t>为恶心、呕吐和腹泻。</a:t>
              </a:r>
              <a:r>
                <a:rPr lang="zh-CN" altLang="zh-CN" sz="1100" b="1" kern="0" dirty="0">
                  <a:effectLst/>
                  <a:latin typeface="等线" panose="02010600030101010101" pitchFamily="2" charset="-122"/>
                  <a:ea typeface="微软雅黑" panose="020B0503020204020204" pitchFamily="34" charset="-122"/>
                  <a:cs typeface="宋体" panose="02010600030101010101" pitchFamily="2" charset="-122"/>
                </a:rPr>
                <a:t>艾沙康唑在中国受试者中耐受性良好</a:t>
              </a:r>
              <a:r>
                <a:rPr lang="zh-CN" altLang="zh-CN" sz="1100" kern="0" dirty="0">
                  <a:effectLst/>
                  <a:latin typeface="等线" panose="02010600030101010101" pitchFamily="2" charset="-122"/>
                  <a:ea typeface="微软雅黑" panose="020B0503020204020204" pitchFamily="34" charset="-122"/>
                  <a:cs typeface="宋体" panose="02010600030101010101" pitchFamily="2" charset="-122"/>
                </a:rPr>
                <a:t>。</a:t>
              </a:r>
              <a:endParaRPr lang="zh-CN" altLang="zh-CN" sz="1100" kern="100" dirty="0">
                <a:effectLst/>
                <a:latin typeface="等线" panose="02010600030101010101" pitchFamily="2" charset="-122"/>
                <a:ea typeface="等线" panose="02010600030101010101" pitchFamily="2" charset="-122"/>
                <a:cs typeface="Times New Roman" panose="02020603050405020304" pitchFamily="18" charset="0"/>
              </a:endParaRPr>
            </a:p>
          </p:txBody>
        </p:sp>
      </p:grpSp>
      <p:sp>
        <p:nvSpPr>
          <p:cNvPr id="12" name="文本框 11">
            <a:extLst>
              <a:ext uri="{FF2B5EF4-FFF2-40B4-BE49-F238E27FC236}">
                <a16:creationId xmlns:a16="http://schemas.microsoft.com/office/drawing/2014/main" id="{12751CCE-E38D-7BF4-553B-7F2DB228ABEA}"/>
              </a:ext>
            </a:extLst>
          </p:cNvPr>
          <p:cNvSpPr txBox="1"/>
          <p:nvPr/>
        </p:nvSpPr>
        <p:spPr bwMode="gray">
          <a:xfrm>
            <a:off x="2713020" y="573629"/>
            <a:ext cx="8778594" cy="297713"/>
          </a:xfrm>
          <a:prstGeom prst="rect">
            <a:avLst/>
          </a:prstGeom>
        </p:spPr>
        <p:txBody>
          <a:bodyPr wrap="square" lIns="45720" tIns="45720" rIns="45720" bIns="45720" rtlCol="0" anchor="ctr">
            <a:noAutofit/>
          </a:bodyPr>
          <a:lstStyle/>
          <a:p>
            <a:pPr algn="l">
              <a:lnSpc>
                <a:spcPct val="90000"/>
              </a:lnSpc>
              <a:spcBef>
                <a:spcPts val="1000"/>
              </a:spcBef>
            </a:pPr>
            <a:r>
              <a:rPr lang="zh-CN" altLang="en-US" sz="2000" b="1" dirty="0">
                <a:solidFill>
                  <a:srgbClr val="C00000"/>
                </a:solidFill>
                <a:latin typeface="微软雅黑" panose="020B0503020204020204" pitchFamily="34" charset="-122"/>
                <a:ea typeface="微软雅黑" panose="020B0503020204020204" pitchFamily="34" charset="-122"/>
              </a:rPr>
              <a:t>绝对生物利用度高达</a:t>
            </a:r>
            <a:r>
              <a:rPr lang="en-US" altLang="zh-CN" sz="2000" b="1" dirty="0">
                <a:solidFill>
                  <a:srgbClr val="C00000"/>
                </a:solidFill>
                <a:latin typeface="微软雅黑" panose="020B0503020204020204" pitchFamily="34" charset="-122"/>
                <a:ea typeface="微软雅黑" panose="020B0503020204020204" pitchFamily="34" charset="-122"/>
              </a:rPr>
              <a:t>98%</a:t>
            </a:r>
            <a:r>
              <a:rPr lang="zh-CN" altLang="en-US" sz="2000" b="1" dirty="0">
                <a:solidFill>
                  <a:srgbClr val="C00000"/>
                </a:solidFill>
                <a:latin typeface="微软雅黑" panose="020B0503020204020204" pitchFamily="34" charset="-122"/>
                <a:ea typeface="微软雅黑" panose="020B0503020204020204" pitchFamily="34" charset="-122"/>
              </a:rPr>
              <a:t>，替代建议参照药，疗效一致，实现全程口服</a:t>
            </a:r>
            <a:endParaRPr lang="en-US" altLang="zh-CN" sz="2000" b="1" dirty="0">
              <a:solidFill>
                <a:srgbClr val="C00000"/>
              </a:solidFill>
              <a:latin typeface="微软雅黑" panose="020B0503020204020204" pitchFamily="34" charset="-122"/>
              <a:ea typeface="微软雅黑" panose="020B0503020204020204" pitchFamily="34" charset="-122"/>
            </a:endParaRPr>
          </a:p>
        </p:txBody>
      </p:sp>
      <p:sp>
        <p:nvSpPr>
          <p:cNvPr id="16" name="矩形 15">
            <a:extLst>
              <a:ext uri="{FF2B5EF4-FFF2-40B4-BE49-F238E27FC236}">
                <a16:creationId xmlns:a16="http://schemas.microsoft.com/office/drawing/2014/main" id="{5322D1F4-F8F2-3EDA-97FB-E8BB2501811A}"/>
              </a:ext>
            </a:extLst>
          </p:cNvPr>
          <p:cNvSpPr/>
          <p:nvPr/>
        </p:nvSpPr>
        <p:spPr bwMode="gray">
          <a:xfrm>
            <a:off x="9798518" y="-1"/>
            <a:ext cx="2390307" cy="558265"/>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zh-CN" altLang="en-US" sz="2000" b="1" dirty="0">
                <a:solidFill>
                  <a:srgbClr val="0047BB"/>
                </a:solidFill>
                <a:latin typeface="微软雅黑" panose="020B0503020204020204" pitchFamily="34" charset="-122"/>
                <a:ea typeface="微软雅黑" panose="020B0503020204020204" pitchFamily="34" charset="-122"/>
              </a:rPr>
              <a:t>硫酸艾沙康唑胶囊</a:t>
            </a:r>
          </a:p>
        </p:txBody>
      </p:sp>
    </p:spTree>
    <p:extLst>
      <p:ext uri="{BB962C8B-B14F-4D97-AF65-F5344CB8AC3E}">
        <p14:creationId xmlns:p14="http://schemas.microsoft.com/office/powerpoint/2010/main" val="1801928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1F550D4A-B18C-4553-821D-CE5B83651676}"/>
              </a:ext>
            </a:extLst>
          </p:cNvPr>
          <p:cNvGraphicFramePr>
            <a:graphicFrameLocks noChangeAspect="1"/>
          </p:cNvGraphicFramePr>
          <p:nvPr>
            <p:custDataLst>
              <p:tags r:id="rId2"/>
            </p:custDataLst>
            <p:extLst>
              <p:ext uri="{D42A27DB-BD31-4B8C-83A1-F6EECF244321}">
                <p14:modId xmlns:p14="http://schemas.microsoft.com/office/powerpoint/2010/main" val="3442273069"/>
              </p:ext>
            </p:extLst>
          </p:nvPr>
        </p:nvGraphicFramePr>
        <p:xfrm>
          <a:off x="3174" y="2480"/>
          <a:ext cx="1588" cy="1588"/>
        </p:xfrm>
        <a:graphic>
          <a:graphicData uri="http://schemas.openxmlformats.org/presentationml/2006/ole">
            <mc:AlternateContent xmlns:mc="http://schemas.openxmlformats.org/markup-compatibility/2006">
              <mc:Choice xmlns:v="urn:schemas-microsoft-com:vml" Requires="v">
                <p:oleObj name="think-cell 幻灯片" r:id="rId4" imgW="415" imgH="416" progId="TCLayout.ActiveDocument.1">
                  <p:embed/>
                </p:oleObj>
              </mc:Choice>
              <mc:Fallback>
                <p:oleObj name="think-cell 幻灯片" r:id="rId4" imgW="415" imgH="416" progId="TCLayout.ActiveDocument.1">
                  <p:embed/>
                  <p:pic>
                    <p:nvPicPr>
                      <p:cNvPr id="3" name="对象 2" hidden="1">
                        <a:extLst>
                          <a:ext uri="{FF2B5EF4-FFF2-40B4-BE49-F238E27FC236}">
                            <a16:creationId xmlns:a16="http://schemas.microsoft.com/office/drawing/2014/main" id="{1F550D4A-B18C-4553-821D-CE5B83651676}"/>
                          </a:ext>
                        </a:extLst>
                      </p:cNvPr>
                      <p:cNvPicPr/>
                      <p:nvPr/>
                    </p:nvPicPr>
                    <p:blipFill>
                      <a:blip r:embed="rId5"/>
                      <a:stretch>
                        <a:fillRect/>
                      </a:stretch>
                    </p:blipFill>
                    <p:spPr>
                      <a:xfrm>
                        <a:off x="3174" y="2480"/>
                        <a:ext cx="1588" cy="1588"/>
                      </a:xfrm>
                      <a:prstGeom prst="rect">
                        <a:avLst/>
                      </a:prstGeom>
                    </p:spPr>
                  </p:pic>
                </p:oleObj>
              </mc:Fallback>
            </mc:AlternateContent>
          </a:graphicData>
        </a:graphic>
      </p:graphicFrame>
      <p:sp>
        <p:nvSpPr>
          <p:cNvPr id="5" name="标题 4">
            <a:extLst>
              <a:ext uri="{FF2B5EF4-FFF2-40B4-BE49-F238E27FC236}">
                <a16:creationId xmlns:a16="http://schemas.microsoft.com/office/drawing/2014/main" id="{61BBAB6D-3331-4E8F-8A24-45B62E2C6A9C}"/>
              </a:ext>
            </a:extLst>
          </p:cNvPr>
          <p:cNvSpPr>
            <a:spLocks noGrp="1"/>
          </p:cNvSpPr>
          <p:nvPr>
            <p:ph type="title"/>
          </p:nvPr>
        </p:nvSpPr>
        <p:spPr>
          <a:xfrm>
            <a:off x="446798" y="484632"/>
            <a:ext cx="11292840" cy="456349"/>
          </a:xfrm>
        </p:spPr>
        <p:txBody>
          <a:bodyPr vert="horz"/>
          <a:lstStyle/>
          <a:p>
            <a:r>
              <a:rPr lang="zh-CN" altLang="en-US" sz="2799" dirty="0">
                <a:latin typeface="微软雅黑" panose="020B0503020204020204" pitchFamily="34" charset="-122"/>
                <a:ea typeface="微软雅黑" panose="020B0503020204020204" pitchFamily="34" charset="-122"/>
              </a:rPr>
              <a:t>创新性</a:t>
            </a:r>
          </a:p>
        </p:txBody>
      </p:sp>
      <p:sp>
        <p:nvSpPr>
          <p:cNvPr id="16" name="矩形 15">
            <a:extLst>
              <a:ext uri="{FF2B5EF4-FFF2-40B4-BE49-F238E27FC236}">
                <a16:creationId xmlns:a16="http://schemas.microsoft.com/office/drawing/2014/main" id="{5322D1F4-F8F2-3EDA-97FB-E8BB2501811A}"/>
              </a:ext>
            </a:extLst>
          </p:cNvPr>
          <p:cNvSpPr/>
          <p:nvPr/>
        </p:nvSpPr>
        <p:spPr bwMode="gray">
          <a:xfrm>
            <a:off x="9798518" y="-1"/>
            <a:ext cx="2390307" cy="558265"/>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zh-CN" altLang="en-US" sz="2000" b="1" dirty="0">
                <a:solidFill>
                  <a:srgbClr val="0047BB"/>
                </a:solidFill>
                <a:latin typeface="微软雅黑" panose="020B0503020204020204" pitchFamily="34" charset="-122"/>
                <a:ea typeface="微软雅黑" panose="020B0503020204020204" pitchFamily="34" charset="-122"/>
              </a:rPr>
              <a:t>硫酸艾沙康唑胶囊</a:t>
            </a:r>
          </a:p>
        </p:txBody>
      </p:sp>
      <p:sp>
        <p:nvSpPr>
          <p:cNvPr id="18" name="矩形 17">
            <a:extLst>
              <a:ext uri="{FF2B5EF4-FFF2-40B4-BE49-F238E27FC236}">
                <a16:creationId xmlns:a16="http://schemas.microsoft.com/office/drawing/2014/main" id="{D942D554-532A-F3B8-4E90-A4F0BABA20B6}"/>
              </a:ext>
            </a:extLst>
          </p:cNvPr>
          <p:cNvSpPr/>
          <p:nvPr/>
        </p:nvSpPr>
        <p:spPr bwMode="gray">
          <a:xfrm>
            <a:off x="446799" y="2624169"/>
            <a:ext cx="3515601" cy="307399"/>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zh-CN" altLang="en-US" b="1" dirty="0">
                <a:latin typeface="微软雅黑" panose="020B0503020204020204" pitchFamily="34" charset="-122"/>
                <a:ea typeface="微软雅黑" panose="020B0503020204020204" pitchFamily="34" charset="-122"/>
              </a:rPr>
              <a:t>主要创新机制</a:t>
            </a:r>
          </a:p>
        </p:txBody>
      </p:sp>
      <p:sp>
        <p:nvSpPr>
          <p:cNvPr id="19" name="矩形 18">
            <a:extLst>
              <a:ext uri="{FF2B5EF4-FFF2-40B4-BE49-F238E27FC236}">
                <a16:creationId xmlns:a16="http://schemas.microsoft.com/office/drawing/2014/main" id="{0911ED0E-5324-120C-DF6B-205C039AD1EA}"/>
              </a:ext>
            </a:extLst>
          </p:cNvPr>
          <p:cNvSpPr/>
          <p:nvPr/>
        </p:nvSpPr>
        <p:spPr bwMode="gray">
          <a:xfrm>
            <a:off x="4327531" y="2624169"/>
            <a:ext cx="7336386" cy="307399"/>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zh-CN" altLang="en-US" b="1" dirty="0">
                <a:latin typeface="微软雅黑" panose="020B0503020204020204" pitchFamily="34" charset="-122"/>
                <a:ea typeface="微软雅黑" panose="020B0503020204020204" pitchFamily="34" charset="-122"/>
              </a:rPr>
              <a:t>创新带来的患者获益</a:t>
            </a:r>
          </a:p>
        </p:txBody>
      </p:sp>
      <p:sp>
        <p:nvSpPr>
          <p:cNvPr id="20" name="矩形 19">
            <a:extLst>
              <a:ext uri="{FF2B5EF4-FFF2-40B4-BE49-F238E27FC236}">
                <a16:creationId xmlns:a16="http://schemas.microsoft.com/office/drawing/2014/main" id="{6BCE5889-7172-C645-235F-D61F089AD9EB}"/>
              </a:ext>
            </a:extLst>
          </p:cNvPr>
          <p:cNvSpPr/>
          <p:nvPr/>
        </p:nvSpPr>
        <p:spPr bwMode="gray">
          <a:xfrm>
            <a:off x="446799" y="2931568"/>
            <a:ext cx="3515601" cy="1213712"/>
          </a:xfrm>
          <a:prstGeom prst="rect">
            <a:avLst/>
          </a:prstGeom>
          <a:solidFill>
            <a:schemeClr val="bg2">
              <a:lumMod val="20000"/>
              <a:lumOff val="80000"/>
            </a:schemeClr>
          </a:solidFill>
          <a:ln w="6350" cap="flat" cmpd="sng" algn="ctr">
            <a:solidFill>
              <a:srgbClr val="0047BB"/>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zh-CN" altLang="en-US" sz="1600" b="1" dirty="0">
                <a:latin typeface="微软雅黑" panose="020B0503020204020204" pitchFamily="34" charset="-122"/>
                <a:ea typeface="微软雅黑" panose="020B0503020204020204" pitchFamily="34" charset="-122"/>
              </a:rPr>
              <a:t>口服</a:t>
            </a:r>
            <a:r>
              <a:rPr lang="zh-CN" altLang="en-US" sz="1600" b="1" dirty="0">
                <a:solidFill>
                  <a:srgbClr val="0047BB"/>
                </a:solidFill>
                <a:latin typeface="微软雅黑" panose="020B0503020204020204" pitchFamily="34" charset="-122"/>
                <a:ea typeface="微软雅黑" panose="020B0503020204020204" pitchFamily="34" charset="-122"/>
              </a:rPr>
              <a:t>绝对生物利用度</a:t>
            </a:r>
            <a:r>
              <a:rPr lang="zh-CN" altLang="en-US" sz="1600" b="1" dirty="0">
                <a:latin typeface="微软雅黑" panose="020B0503020204020204" pitchFamily="34" charset="-122"/>
                <a:ea typeface="微软雅黑" panose="020B0503020204020204" pitchFamily="34" charset="-122"/>
              </a:rPr>
              <a:t>高达</a:t>
            </a:r>
            <a:r>
              <a:rPr lang="en-US" altLang="zh-CN" sz="2000" b="1" dirty="0">
                <a:solidFill>
                  <a:srgbClr val="C00000"/>
                </a:solidFill>
                <a:latin typeface="微软雅黑" panose="020B0503020204020204" pitchFamily="34" charset="-122"/>
                <a:ea typeface="微软雅黑" panose="020B0503020204020204" pitchFamily="34" charset="-122"/>
              </a:rPr>
              <a:t>98%</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21" name="矩形 20">
            <a:extLst>
              <a:ext uri="{FF2B5EF4-FFF2-40B4-BE49-F238E27FC236}">
                <a16:creationId xmlns:a16="http://schemas.microsoft.com/office/drawing/2014/main" id="{B52F4913-781D-D096-2149-76691A1E3C20}"/>
              </a:ext>
            </a:extLst>
          </p:cNvPr>
          <p:cNvSpPr/>
          <p:nvPr/>
        </p:nvSpPr>
        <p:spPr bwMode="gray">
          <a:xfrm>
            <a:off x="4653280" y="2931568"/>
            <a:ext cx="7010637" cy="1213712"/>
          </a:xfrm>
          <a:prstGeom prst="rect">
            <a:avLst/>
          </a:prstGeom>
          <a:solidFill>
            <a:schemeClr val="bg1"/>
          </a:solidFill>
          <a:ln w="6350" cap="flat" cmpd="sng" algn="ctr">
            <a:solidFill>
              <a:srgbClr val="0047BB"/>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171450" indent="-171450" fontAlgn="base">
              <a:lnSpc>
                <a:spcPct val="120000"/>
              </a:lnSpc>
              <a:spcAft>
                <a:spcPct val="0"/>
              </a:spcAft>
              <a:buSzPct val="90000"/>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与注射用硫酸艾沙康唑（建议参照药）</a:t>
            </a:r>
            <a:r>
              <a:rPr lang="zh-CN" altLang="en-US" sz="1400" b="1" dirty="0">
                <a:solidFill>
                  <a:srgbClr val="C00000"/>
                </a:solidFill>
                <a:latin typeface="微软雅黑" panose="020B0503020204020204" pitchFamily="34" charset="-122"/>
                <a:ea typeface="微软雅黑" panose="020B0503020204020204" pitchFamily="34" charset="-122"/>
              </a:rPr>
              <a:t>疗效一致</a:t>
            </a:r>
            <a:r>
              <a:rPr lang="en-US" altLang="zh-CN" sz="1400" baseline="30000" dirty="0">
                <a:latin typeface="微软雅黑" panose="020B0503020204020204" pitchFamily="34" charset="-122"/>
                <a:ea typeface="微软雅黑" panose="020B0503020204020204" pitchFamily="34" charset="-122"/>
              </a:rPr>
              <a:t>8</a:t>
            </a:r>
            <a:r>
              <a:rPr lang="zh-CN" altLang="en-US" sz="1400" dirty="0">
                <a:latin typeface="微软雅黑" panose="020B0503020204020204" pitchFamily="34" charset="-122"/>
                <a:ea typeface="微软雅黑" panose="020B0503020204020204" pitchFamily="34" charset="-122"/>
              </a:rPr>
              <a:t>。口服替代注射，</a:t>
            </a:r>
            <a:r>
              <a:rPr lang="zh-CN" altLang="en-US" sz="1400" b="1" dirty="0">
                <a:latin typeface="微软雅黑" panose="020B0503020204020204" pitchFamily="34" charset="-122"/>
                <a:ea typeface="微软雅黑" panose="020B0503020204020204" pitchFamily="34" charset="-122"/>
              </a:rPr>
              <a:t>更安全耐受</a:t>
            </a:r>
            <a:endParaRPr lang="en-US" altLang="zh-CN" sz="1400" b="1" dirty="0">
              <a:solidFill>
                <a:srgbClr val="C00000"/>
              </a:solidFill>
              <a:latin typeface="微软雅黑" panose="020B0503020204020204" pitchFamily="34" charset="-122"/>
              <a:ea typeface="微软雅黑" panose="020B0503020204020204" pitchFamily="34" charset="-122"/>
            </a:endParaRPr>
          </a:p>
          <a:p>
            <a:pPr marL="171450" indent="-171450" fontAlgn="base">
              <a:lnSpc>
                <a:spcPct val="120000"/>
              </a:lnSpc>
              <a:spcAft>
                <a:spcPct val="0"/>
              </a:spcAft>
              <a:buSzPct val="90000"/>
              <a:buFont typeface="Arial" panose="020B0604020202020204" pitchFamily="34" charset="0"/>
              <a:buChar char="•"/>
            </a:pPr>
            <a:r>
              <a:rPr lang="zh-CN" altLang="en-US" sz="1400" b="1" dirty="0">
                <a:solidFill>
                  <a:srgbClr val="C00000"/>
                </a:solidFill>
                <a:latin typeface="微软雅黑" panose="020B0503020204020204" pitchFamily="34" charset="-122"/>
                <a:ea typeface="微软雅黑" panose="020B0503020204020204" pitchFamily="34" charset="-122"/>
              </a:rPr>
              <a:t>全程口服</a:t>
            </a:r>
            <a:r>
              <a:rPr lang="zh-CN" altLang="en-US" sz="1400" dirty="0">
                <a:latin typeface="微软雅黑" panose="020B0503020204020204" pitchFamily="34" charset="-122"/>
                <a:ea typeface="微软雅黑" panose="020B0503020204020204" pitchFamily="34" charset="-122"/>
              </a:rPr>
              <a:t>给药，应答率高达</a:t>
            </a:r>
            <a:r>
              <a:rPr lang="en-US" altLang="zh-CN" sz="1400" b="1" dirty="0">
                <a:latin typeface="微软雅黑" panose="020B0503020204020204" pitchFamily="34" charset="-122"/>
                <a:ea typeface="微软雅黑" panose="020B0503020204020204" pitchFamily="34" charset="-122"/>
              </a:rPr>
              <a:t>100%</a:t>
            </a:r>
            <a:r>
              <a:rPr lang="en-US" altLang="zh-CN" sz="1400" baseline="30000" dirty="0">
                <a:latin typeface="微软雅黑" panose="020B0503020204020204" pitchFamily="34" charset="-122"/>
                <a:ea typeface="微软雅黑" panose="020B0503020204020204" pitchFamily="34" charset="-122"/>
              </a:rPr>
              <a:t>23</a:t>
            </a:r>
            <a:r>
              <a:rPr lang="zh-CN" altLang="en-US" sz="1400" dirty="0">
                <a:latin typeface="微软雅黑" panose="020B0503020204020204" pitchFamily="34" charset="-122"/>
                <a:ea typeface="微软雅黑" panose="020B0503020204020204" pitchFamily="34" charset="-122"/>
              </a:rPr>
              <a:t>，为急性期患者带来强效口服用药选择</a:t>
            </a:r>
            <a:endParaRPr lang="en-US" altLang="zh-CN" sz="1400" dirty="0">
              <a:latin typeface="微软雅黑" panose="020B0503020204020204" pitchFamily="34" charset="-122"/>
              <a:ea typeface="微软雅黑" panose="020B0503020204020204" pitchFamily="34" charset="-122"/>
            </a:endParaRPr>
          </a:p>
          <a:p>
            <a:pPr marL="171450" indent="-171450" fontAlgn="base">
              <a:lnSpc>
                <a:spcPct val="120000"/>
              </a:lnSpc>
              <a:spcAft>
                <a:spcPct val="0"/>
              </a:spcAft>
              <a:buSzPct val="90000"/>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全程口服治疗，</a:t>
            </a:r>
            <a:r>
              <a:rPr lang="zh-CN" altLang="en-US" sz="1400" b="1" dirty="0">
                <a:solidFill>
                  <a:srgbClr val="C00000"/>
                </a:solidFill>
                <a:latin typeface="微软雅黑" panose="020B0503020204020204" pitchFamily="34" charset="-122"/>
                <a:ea typeface="微软雅黑" panose="020B0503020204020204" pitchFamily="34" charset="-122"/>
              </a:rPr>
              <a:t>缩短住院天数</a:t>
            </a:r>
            <a:r>
              <a:rPr lang="zh-CN" altLang="en-US" sz="1400" dirty="0">
                <a:latin typeface="微软雅黑" panose="020B0503020204020204" pitchFamily="34" charset="-122"/>
                <a:ea typeface="微软雅黑" panose="020B0503020204020204" pitchFamily="34" charset="-122"/>
              </a:rPr>
              <a:t>、降低疗程费用</a:t>
            </a:r>
            <a:endParaRPr lang="en-US" altLang="zh-CN" sz="1400" dirty="0">
              <a:latin typeface="微软雅黑" panose="020B0503020204020204" pitchFamily="34" charset="-122"/>
              <a:ea typeface="微软雅黑" panose="020B0503020204020204" pitchFamily="34" charset="-122"/>
            </a:endParaRPr>
          </a:p>
          <a:p>
            <a:pPr marL="171450" indent="-171450" fontAlgn="base">
              <a:lnSpc>
                <a:spcPct val="120000"/>
              </a:lnSpc>
              <a:spcAft>
                <a:spcPct val="0"/>
              </a:spcAft>
              <a:buSzPct val="90000"/>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药物吸收量不受进食、</a:t>
            </a:r>
            <a:r>
              <a:rPr lang="en-US" altLang="zh-CN" sz="1400" dirty="0">
                <a:latin typeface="微软雅黑" panose="020B0503020204020204" pitchFamily="34" charset="-122"/>
                <a:ea typeface="微软雅黑" panose="020B0503020204020204" pitchFamily="34" charset="-122"/>
              </a:rPr>
              <a:t>ph</a:t>
            </a:r>
            <a:r>
              <a:rPr lang="zh-CN" altLang="en-US" sz="1400" dirty="0">
                <a:latin typeface="微软雅黑" panose="020B0503020204020204" pitchFamily="34" charset="-122"/>
                <a:ea typeface="微软雅黑" panose="020B0503020204020204" pitchFamily="34" charset="-122"/>
              </a:rPr>
              <a:t>值和黏膜炎影响，</a:t>
            </a:r>
            <a:r>
              <a:rPr lang="zh-CN" altLang="en-US" sz="1400" b="1" dirty="0">
                <a:latin typeface="微软雅黑" panose="020B0503020204020204" pitchFamily="34" charset="-122"/>
                <a:ea typeface="微软雅黑" panose="020B0503020204020204" pitchFamily="34" charset="-122"/>
              </a:rPr>
              <a:t>提升依从性</a:t>
            </a:r>
            <a:r>
              <a:rPr lang="en-US" altLang="zh-CN" sz="1400" baseline="30000" dirty="0">
                <a:latin typeface="微软雅黑" panose="020B0503020204020204" pitchFamily="34" charset="-122"/>
                <a:ea typeface="微软雅黑" panose="020B0503020204020204" pitchFamily="34" charset="-122"/>
              </a:rPr>
              <a:t>24</a:t>
            </a:r>
            <a:endParaRPr lang="en-US" altLang="zh-CN" sz="1400" b="1" dirty="0">
              <a:latin typeface="微软雅黑" panose="020B0503020204020204" pitchFamily="34" charset="-122"/>
              <a:ea typeface="微软雅黑" panose="020B0503020204020204" pitchFamily="34" charset="-122"/>
            </a:endParaRPr>
          </a:p>
        </p:txBody>
      </p:sp>
      <p:sp>
        <p:nvSpPr>
          <p:cNvPr id="22" name="箭头: 右 21">
            <a:extLst>
              <a:ext uri="{FF2B5EF4-FFF2-40B4-BE49-F238E27FC236}">
                <a16:creationId xmlns:a16="http://schemas.microsoft.com/office/drawing/2014/main" id="{A11858FD-7342-8F5C-5A62-C9B45CD9AB95}"/>
              </a:ext>
            </a:extLst>
          </p:cNvPr>
          <p:cNvSpPr/>
          <p:nvPr/>
        </p:nvSpPr>
        <p:spPr bwMode="gray">
          <a:xfrm>
            <a:off x="4181840" y="3418807"/>
            <a:ext cx="252000" cy="324000"/>
          </a:xfrm>
          <a:prstGeom prst="rightArrow">
            <a:avLst/>
          </a:prstGeom>
          <a:solidFill>
            <a:srgbClr val="00B0F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sp>
        <p:nvSpPr>
          <p:cNvPr id="23" name="矩形 22">
            <a:extLst>
              <a:ext uri="{FF2B5EF4-FFF2-40B4-BE49-F238E27FC236}">
                <a16:creationId xmlns:a16="http://schemas.microsoft.com/office/drawing/2014/main" id="{C20B9CDD-D189-093A-2EFC-A52733AC77CC}"/>
              </a:ext>
            </a:extLst>
          </p:cNvPr>
          <p:cNvSpPr/>
          <p:nvPr/>
        </p:nvSpPr>
        <p:spPr bwMode="gray">
          <a:xfrm>
            <a:off x="446799" y="4296629"/>
            <a:ext cx="3515601" cy="522768"/>
          </a:xfrm>
          <a:prstGeom prst="rect">
            <a:avLst/>
          </a:prstGeom>
          <a:solidFill>
            <a:schemeClr val="bg2">
              <a:lumMod val="20000"/>
              <a:lumOff val="80000"/>
            </a:schemeClr>
          </a:solidFill>
          <a:ln w="6350" cap="flat" cmpd="sng" algn="ctr">
            <a:solidFill>
              <a:srgbClr val="0047BB"/>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zh-CN" altLang="en-US" sz="1600" b="1" dirty="0">
                <a:latin typeface="微软雅黑" panose="020B0503020204020204" pitchFamily="34" charset="-122"/>
                <a:ea typeface="微软雅黑" panose="020B0503020204020204" pitchFamily="34" charset="-122"/>
              </a:rPr>
              <a:t>独特的</a:t>
            </a:r>
            <a:r>
              <a:rPr lang="zh-CN" altLang="en-US" sz="1600" b="1" dirty="0">
                <a:solidFill>
                  <a:srgbClr val="0047BB"/>
                </a:solidFill>
                <a:latin typeface="微软雅黑" panose="020B0503020204020204" pitchFamily="34" charset="-122"/>
                <a:ea typeface="微软雅黑" panose="020B0503020204020204" pitchFamily="34" charset="-122"/>
              </a:rPr>
              <a:t>侧臂结构</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24" name="矩形 23">
            <a:extLst>
              <a:ext uri="{FF2B5EF4-FFF2-40B4-BE49-F238E27FC236}">
                <a16:creationId xmlns:a16="http://schemas.microsoft.com/office/drawing/2014/main" id="{3A46E7E7-8EA2-F692-B8C7-94FA80269DE3}"/>
              </a:ext>
            </a:extLst>
          </p:cNvPr>
          <p:cNvSpPr/>
          <p:nvPr/>
        </p:nvSpPr>
        <p:spPr bwMode="gray">
          <a:xfrm>
            <a:off x="4653280" y="4296629"/>
            <a:ext cx="7010637" cy="522768"/>
          </a:xfrm>
          <a:prstGeom prst="rect">
            <a:avLst/>
          </a:prstGeom>
          <a:solidFill>
            <a:schemeClr val="bg1"/>
          </a:solidFill>
          <a:ln w="6350" cap="flat" cmpd="sng" algn="ctr">
            <a:solidFill>
              <a:srgbClr val="0047BB"/>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171450" indent="-171450" fontAlgn="base">
              <a:lnSpc>
                <a:spcPct val="130000"/>
              </a:lnSpc>
              <a:spcAft>
                <a:spcPct val="0"/>
              </a:spcAft>
              <a:buSzPct val="90000"/>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实现对毛霉和曲霉抗菌谱强效覆盖，增强抗菌活性，提升临床应答率 </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高达</a:t>
            </a:r>
            <a:r>
              <a:rPr lang="en-US" altLang="zh-CN" sz="1400" dirty="0">
                <a:latin typeface="微软雅黑" panose="020B0503020204020204" pitchFamily="34" charset="-122"/>
                <a:ea typeface="微软雅黑" panose="020B0503020204020204" pitchFamily="34" charset="-122"/>
              </a:rPr>
              <a:t>100%)</a:t>
            </a:r>
            <a:r>
              <a:rPr lang="en-US" altLang="zh-CN" sz="1400" baseline="30000" dirty="0">
                <a:latin typeface="微软雅黑" panose="020B0503020204020204" pitchFamily="34" charset="-122"/>
                <a:ea typeface="微软雅黑" panose="020B0503020204020204" pitchFamily="34" charset="-122"/>
              </a:rPr>
              <a:t> 23</a:t>
            </a:r>
            <a:r>
              <a:rPr lang="zh-CN" altLang="en-US" sz="1400" dirty="0">
                <a:latin typeface="微软雅黑" panose="020B0503020204020204" pitchFamily="34" charset="-122"/>
                <a:ea typeface="微软雅黑" panose="020B0503020204020204" pitchFamily="34" charset="-122"/>
              </a:rPr>
              <a:t>，   </a:t>
            </a:r>
            <a:r>
              <a:rPr lang="zh-CN" altLang="en-US" sz="1400" b="1" dirty="0">
                <a:latin typeface="微软雅黑" panose="020B0503020204020204" pitchFamily="34" charset="-122"/>
                <a:ea typeface="微软雅黑" panose="020B0503020204020204" pitchFamily="34" charset="-122"/>
              </a:rPr>
              <a:t>死亡率降低</a:t>
            </a:r>
            <a:r>
              <a:rPr lang="en-US" altLang="zh-CN" sz="1400" b="1" dirty="0">
                <a:latin typeface="微软雅黑" panose="020B0503020204020204" pitchFamily="34" charset="-122"/>
                <a:ea typeface="微软雅黑" panose="020B0503020204020204" pitchFamily="34" charset="-122"/>
              </a:rPr>
              <a:t>92.3%</a:t>
            </a:r>
            <a:r>
              <a:rPr lang="en-US" altLang="zh-CN" sz="1400" baseline="30000" dirty="0">
                <a:latin typeface="微软雅黑" panose="020B0503020204020204" pitchFamily="34" charset="-122"/>
                <a:ea typeface="微软雅黑" panose="020B0503020204020204" pitchFamily="34" charset="-122"/>
              </a:rPr>
              <a:t>16</a:t>
            </a:r>
            <a:endParaRPr lang="en-US" altLang="zh-CN" sz="1400" b="1" dirty="0">
              <a:latin typeface="微软雅黑" panose="020B0503020204020204" pitchFamily="34" charset="-122"/>
              <a:ea typeface="微软雅黑" panose="020B0503020204020204" pitchFamily="34" charset="-122"/>
            </a:endParaRPr>
          </a:p>
        </p:txBody>
      </p:sp>
      <p:sp>
        <p:nvSpPr>
          <p:cNvPr id="25" name="箭头: 右 24">
            <a:extLst>
              <a:ext uri="{FF2B5EF4-FFF2-40B4-BE49-F238E27FC236}">
                <a16:creationId xmlns:a16="http://schemas.microsoft.com/office/drawing/2014/main" id="{56FD878C-609F-A84D-4F55-95DCFD7D01F2}"/>
              </a:ext>
            </a:extLst>
          </p:cNvPr>
          <p:cNvSpPr/>
          <p:nvPr/>
        </p:nvSpPr>
        <p:spPr bwMode="gray">
          <a:xfrm>
            <a:off x="4181840" y="4396013"/>
            <a:ext cx="252000" cy="324000"/>
          </a:xfrm>
          <a:prstGeom prst="rightArrow">
            <a:avLst/>
          </a:prstGeom>
          <a:solidFill>
            <a:srgbClr val="00B0F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sp>
        <p:nvSpPr>
          <p:cNvPr id="26" name="矩形 25">
            <a:extLst>
              <a:ext uri="{FF2B5EF4-FFF2-40B4-BE49-F238E27FC236}">
                <a16:creationId xmlns:a16="http://schemas.microsoft.com/office/drawing/2014/main" id="{1BF65217-BA42-A364-A646-FEFE053CF817}"/>
              </a:ext>
            </a:extLst>
          </p:cNvPr>
          <p:cNvSpPr/>
          <p:nvPr/>
        </p:nvSpPr>
        <p:spPr bwMode="gray">
          <a:xfrm>
            <a:off x="446799" y="4943810"/>
            <a:ext cx="3515601" cy="758942"/>
          </a:xfrm>
          <a:prstGeom prst="rect">
            <a:avLst/>
          </a:prstGeom>
          <a:solidFill>
            <a:schemeClr val="bg2">
              <a:lumMod val="20000"/>
              <a:lumOff val="80000"/>
            </a:schemeClr>
          </a:solidFill>
          <a:ln w="6350" cap="flat" cmpd="sng" algn="ctr">
            <a:solidFill>
              <a:srgbClr val="0047BB"/>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altLang="zh-CN" sz="1600" b="1" dirty="0">
                <a:solidFill>
                  <a:srgbClr val="0047BB"/>
                </a:solidFill>
                <a:latin typeface="微软雅黑" panose="020B0503020204020204" pitchFamily="34" charset="-122"/>
                <a:ea typeface="微软雅黑" panose="020B0503020204020204" pitchFamily="34" charset="-122"/>
              </a:rPr>
              <a:t>CYP3A4</a:t>
            </a:r>
            <a:r>
              <a:rPr lang="zh-CN" altLang="en-US" sz="1600" b="1" dirty="0">
                <a:solidFill>
                  <a:srgbClr val="0047BB"/>
                </a:solidFill>
                <a:latin typeface="微软雅黑" panose="020B0503020204020204" pitchFamily="34" charset="-122"/>
                <a:ea typeface="微软雅黑" panose="020B0503020204020204" pitchFamily="34" charset="-122"/>
              </a:rPr>
              <a:t>中效</a:t>
            </a:r>
            <a:r>
              <a:rPr lang="zh-CN" altLang="en-US" sz="1600" b="1" dirty="0">
                <a:latin typeface="微软雅黑" panose="020B0503020204020204" pitchFamily="34" charset="-122"/>
                <a:ea typeface="微软雅黑" panose="020B0503020204020204" pitchFamily="34" charset="-122"/>
              </a:rPr>
              <a:t>抑制剂</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27" name="矩形 26">
            <a:extLst>
              <a:ext uri="{FF2B5EF4-FFF2-40B4-BE49-F238E27FC236}">
                <a16:creationId xmlns:a16="http://schemas.microsoft.com/office/drawing/2014/main" id="{733F1285-CF3C-2AAA-32CC-9FADDCD34983}"/>
              </a:ext>
            </a:extLst>
          </p:cNvPr>
          <p:cNvSpPr/>
          <p:nvPr/>
        </p:nvSpPr>
        <p:spPr bwMode="gray">
          <a:xfrm>
            <a:off x="4653280" y="4943810"/>
            <a:ext cx="7010637" cy="758942"/>
          </a:xfrm>
          <a:prstGeom prst="rect">
            <a:avLst/>
          </a:prstGeom>
          <a:solidFill>
            <a:schemeClr val="bg1"/>
          </a:solidFill>
          <a:ln w="6350" cap="flat" cmpd="sng" algn="ctr">
            <a:solidFill>
              <a:srgbClr val="0047BB"/>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171450" indent="-171450" fontAlgn="base">
              <a:spcAft>
                <a:spcPct val="0"/>
              </a:spcAft>
              <a:buSzPct val="90000"/>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与患者常用免疫抑制剂（如环孢素、他克莫司、西罗莫司等）、靶向抗肿瘤治疗药物（如</a:t>
            </a:r>
            <a:r>
              <a:rPr lang="en-US" altLang="zh-CN" sz="1400" dirty="0">
                <a:latin typeface="微软雅黑" panose="020B0503020204020204" pitchFamily="34" charset="-122"/>
                <a:ea typeface="微软雅黑" panose="020B0503020204020204" pitchFamily="34" charset="-122"/>
              </a:rPr>
              <a:t>TKI/BTK</a:t>
            </a:r>
            <a:r>
              <a:rPr lang="zh-CN" altLang="en-US" sz="1400" dirty="0">
                <a:latin typeface="微软雅黑" panose="020B0503020204020204" pitchFamily="34" charset="-122"/>
                <a:ea typeface="微软雅黑" panose="020B0503020204020204" pitchFamily="34" charset="-122"/>
              </a:rPr>
              <a:t>抑制剂、</a:t>
            </a:r>
            <a:r>
              <a:rPr lang="en-US" altLang="zh-CN" sz="1400" dirty="0">
                <a:latin typeface="微软雅黑" panose="020B0503020204020204" pitchFamily="34" charset="-122"/>
                <a:ea typeface="微软雅黑" panose="020B0503020204020204" pitchFamily="34" charset="-122"/>
              </a:rPr>
              <a:t>JAK</a:t>
            </a:r>
            <a:r>
              <a:rPr lang="zh-CN" altLang="en-US" sz="1400" dirty="0">
                <a:latin typeface="微软雅黑" panose="020B0503020204020204" pitchFamily="34" charset="-122"/>
                <a:ea typeface="微软雅黑" panose="020B0503020204020204" pitchFamily="34" charset="-122"/>
              </a:rPr>
              <a:t>抑制剂、</a:t>
            </a:r>
            <a:r>
              <a:rPr lang="en-US" altLang="zh-CN" sz="1400" dirty="0">
                <a:latin typeface="微软雅黑" panose="020B0503020204020204" pitchFamily="34" charset="-122"/>
                <a:ea typeface="微软雅黑" panose="020B0503020204020204" pitchFamily="34" charset="-122"/>
              </a:rPr>
              <a:t>BCL-2</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FLT-3</a:t>
            </a:r>
            <a:r>
              <a:rPr lang="zh-CN" altLang="en-US" sz="1400" dirty="0">
                <a:latin typeface="微软雅黑" panose="020B0503020204020204" pitchFamily="34" charset="-122"/>
                <a:ea typeface="微软雅黑" panose="020B0503020204020204" pitchFamily="34" charset="-122"/>
              </a:rPr>
              <a:t>等药物）间的</a:t>
            </a:r>
            <a:r>
              <a:rPr lang="zh-CN" altLang="en-US" sz="1400" b="1" dirty="0">
                <a:solidFill>
                  <a:srgbClr val="C00000"/>
                </a:solidFill>
                <a:latin typeface="微软雅黑" panose="020B0503020204020204" pitchFamily="34" charset="-122"/>
                <a:ea typeface="微软雅黑" panose="020B0503020204020204" pitchFamily="34" charset="-122"/>
              </a:rPr>
              <a:t>药物相互作用少</a:t>
            </a:r>
            <a:r>
              <a:rPr lang="en-US" altLang="zh-CN" sz="1400" baseline="300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，无需调整剂量，提升依从性</a:t>
            </a:r>
            <a:endParaRPr lang="en-US" altLang="zh-CN" sz="1400" dirty="0">
              <a:latin typeface="微软雅黑" panose="020B0503020204020204" pitchFamily="34" charset="-122"/>
              <a:ea typeface="微软雅黑" panose="020B0503020204020204" pitchFamily="34" charset="-122"/>
            </a:endParaRPr>
          </a:p>
        </p:txBody>
      </p:sp>
      <p:sp>
        <p:nvSpPr>
          <p:cNvPr id="28" name="箭头: 右 27">
            <a:extLst>
              <a:ext uri="{FF2B5EF4-FFF2-40B4-BE49-F238E27FC236}">
                <a16:creationId xmlns:a16="http://schemas.microsoft.com/office/drawing/2014/main" id="{97811EEE-E80E-D896-AAB0-EE442F286A0E}"/>
              </a:ext>
            </a:extLst>
          </p:cNvPr>
          <p:cNvSpPr/>
          <p:nvPr/>
        </p:nvSpPr>
        <p:spPr bwMode="gray">
          <a:xfrm>
            <a:off x="4181840" y="5161281"/>
            <a:ext cx="252000" cy="324000"/>
          </a:xfrm>
          <a:prstGeom prst="rightArrow">
            <a:avLst/>
          </a:prstGeom>
          <a:solidFill>
            <a:srgbClr val="00B0F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sp>
        <p:nvSpPr>
          <p:cNvPr id="29" name="矩形 28">
            <a:extLst>
              <a:ext uri="{FF2B5EF4-FFF2-40B4-BE49-F238E27FC236}">
                <a16:creationId xmlns:a16="http://schemas.microsoft.com/office/drawing/2014/main" id="{9A0BFF9C-43D9-D2F8-EA5F-3A1A5AD9B5E2}"/>
              </a:ext>
            </a:extLst>
          </p:cNvPr>
          <p:cNvSpPr/>
          <p:nvPr/>
        </p:nvSpPr>
        <p:spPr bwMode="gray">
          <a:xfrm>
            <a:off x="446799" y="5814512"/>
            <a:ext cx="3515601" cy="522768"/>
          </a:xfrm>
          <a:prstGeom prst="rect">
            <a:avLst/>
          </a:prstGeom>
          <a:solidFill>
            <a:schemeClr val="bg2">
              <a:lumMod val="20000"/>
              <a:lumOff val="80000"/>
            </a:schemeClr>
          </a:solidFill>
          <a:ln w="6350" cap="flat" cmpd="sng" algn="ctr">
            <a:solidFill>
              <a:srgbClr val="0047BB"/>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zh-CN" altLang="en-US" sz="1600" b="1" dirty="0">
                <a:solidFill>
                  <a:srgbClr val="0047BB"/>
                </a:solidFill>
                <a:latin typeface="微软雅黑" panose="020B0503020204020204" pitchFamily="34" charset="-122"/>
                <a:ea typeface="微软雅黑" panose="020B0503020204020204" pitchFamily="34" charset="-122"/>
              </a:rPr>
              <a:t>线性</a:t>
            </a:r>
            <a:r>
              <a:rPr lang="zh-CN" altLang="en-US" sz="1600" b="1" dirty="0">
                <a:latin typeface="微软雅黑" panose="020B0503020204020204" pitchFamily="34" charset="-122"/>
                <a:ea typeface="微软雅黑" panose="020B0503020204020204" pitchFamily="34" charset="-122"/>
              </a:rPr>
              <a:t>药代动力学</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30" name="矩形 29">
            <a:extLst>
              <a:ext uri="{FF2B5EF4-FFF2-40B4-BE49-F238E27FC236}">
                <a16:creationId xmlns:a16="http://schemas.microsoft.com/office/drawing/2014/main" id="{3DFCDC83-9693-BE4D-7E8D-B16792FA315B}"/>
              </a:ext>
            </a:extLst>
          </p:cNvPr>
          <p:cNvSpPr/>
          <p:nvPr/>
        </p:nvSpPr>
        <p:spPr bwMode="gray">
          <a:xfrm>
            <a:off x="4653280" y="5814512"/>
            <a:ext cx="7010637" cy="522768"/>
          </a:xfrm>
          <a:prstGeom prst="rect">
            <a:avLst/>
          </a:prstGeom>
          <a:solidFill>
            <a:schemeClr val="bg1"/>
          </a:solidFill>
          <a:ln w="6350" cap="flat" cmpd="sng" algn="ctr">
            <a:solidFill>
              <a:srgbClr val="0047BB"/>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171450" indent="-171450" fontAlgn="base">
              <a:spcAft>
                <a:spcPct val="0"/>
              </a:spcAft>
              <a:buSzPct val="90000"/>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无需治疗药物监测，</a:t>
            </a:r>
            <a:r>
              <a:rPr lang="zh-CN" altLang="en-US" sz="1400" b="1" dirty="0">
                <a:latin typeface="微软雅黑" panose="020B0503020204020204" pitchFamily="34" charset="-122"/>
                <a:ea typeface="微软雅黑" panose="020B0503020204020204" pitchFamily="34" charset="-122"/>
              </a:rPr>
              <a:t>降低监测相关的治疗成本</a:t>
            </a:r>
            <a:endParaRPr lang="en-US" altLang="zh-CN" sz="1400" dirty="0">
              <a:latin typeface="微软雅黑" panose="020B0503020204020204" pitchFamily="34" charset="-122"/>
              <a:ea typeface="微软雅黑" panose="020B0503020204020204" pitchFamily="34" charset="-122"/>
            </a:endParaRPr>
          </a:p>
        </p:txBody>
      </p:sp>
      <p:sp>
        <p:nvSpPr>
          <p:cNvPr id="31" name="箭头: 右 30">
            <a:extLst>
              <a:ext uri="{FF2B5EF4-FFF2-40B4-BE49-F238E27FC236}">
                <a16:creationId xmlns:a16="http://schemas.microsoft.com/office/drawing/2014/main" id="{AE7FB3BD-E6E1-6C20-4C65-AE5D40250DB7}"/>
              </a:ext>
            </a:extLst>
          </p:cNvPr>
          <p:cNvSpPr/>
          <p:nvPr/>
        </p:nvSpPr>
        <p:spPr bwMode="gray">
          <a:xfrm>
            <a:off x="4181840" y="5913896"/>
            <a:ext cx="252000" cy="324000"/>
          </a:xfrm>
          <a:prstGeom prst="rightArrow">
            <a:avLst/>
          </a:prstGeom>
          <a:solidFill>
            <a:srgbClr val="00B0F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sp>
        <p:nvSpPr>
          <p:cNvPr id="33" name="文本框 32">
            <a:extLst>
              <a:ext uri="{FF2B5EF4-FFF2-40B4-BE49-F238E27FC236}">
                <a16:creationId xmlns:a16="http://schemas.microsoft.com/office/drawing/2014/main" id="{62E6C351-4009-1804-29F8-8890E355C2B8}"/>
              </a:ext>
            </a:extLst>
          </p:cNvPr>
          <p:cNvSpPr txBox="1"/>
          <p:nvPr/>
        </p:nvSpPr>
        <p:spPr bwMode="gray">
          <a:xfrm>
            <a:off x="4653279" y="6500765"/>
            <a:ext cx="6919197" cy="278281"/>
          </a:xfrm>
          <a:prstGeom prst="rect">
            <a:avLst/>
          </a:prstGeom>
          <a:noFill/>
        </p:spPr>
        <p:txBody>
          <a:bodyPr wrap="square" lIns="36000" rIns="36000">
            <a:spAutoFit/>
          </a:bodyPr>
          <a:lstStyle/>
          <a:p>
            <a:pPr fontAlgn="base">
              <a:lnSpc>
                <a:spcPct val="120000"/>
              </a:lnSpc>
              <a:spcAft>
                <a:spcPct val="0"/>
              </a:spcAft>
              <a:buClr>
                <a:schemeClr val="accent2"/>
              </a:buClr>
              <a:buSzPct val="90000"/>
            </a:pPr>
            <a:r>
              <a:rPr lang="en-US" altLang="zh-CN" sz="1100" i="1" dirty="0">
                <a:latin typeface="微软雅黑" panose="020B0503020204020204" pitchFamily="34" charset="-122"/>
                <a:ea typeface="微软雅黑" panose="020B0503020204020204" pitchFamily="34" charset="-122"/>
              </a:rPr>
              <a:t>*</a:t>
            </a:r>
            <a:r>
              <a:rPr lang="zh-CN" altLang="en-US" sz="1100" i="1" dirty="0">
                <a:latin typeface="微软雅黑" panose="020B0503020204020204" pitchFamily="34" charset="-122"/>
                <a:ea typeface="微软雅黑" panose="020B0503020204020204" pitchFamily="34" charset="-122"/>
              </a:rPr>
              <a:t>备注：</a:t>
            </a:r>
            <a:r>
              <a:rPr lang="en-US" altLang="zh-CN" sz="1100" i="1" dirty="0">
                <a:latin typeface="微软雅黑" panose="020B0503020204020204" pitchFamily="34" charset="-122"/>
                <a:ea typeface="微软雅黑" panose="020B0503020204020204" pitchFamily="34" charset="-122"/>
              </a:rPr>
              <a:t>QIDP=</a:t>
            </a:r>
            <a:r>
              <a:rPr lang="zh-CN" altLang="en-US" sz="1100" i="1" dirty="0">
                <a:latin typeface="微软雅黑" panose="020B0503020204020204" pitchFamily="34" charset="-122"/>
                <a:ea typeface="微软雅黑" panose="020B0503020204020204" pitchFamily="34" charset="-122"/>
              </a:rPr>
              <a:t>对于治疗严重威胁生命及公共健康的全新抗菌药物给予的创新性认证和激励机制</a:t>
            </a:r>
          </a:p>
        </p:txBody>
      </p:sp>
      <p:sp>
        <p:nvSpPr>
          <p:cNvPr id="34" name="文本框 33">
            <a:extLst>
              <a:ext uri="{FF2B5EF4-FFF2-40B4-BE49-F238E27FC236}">
                <a16:creationId xmlns:a16="http://schemas.microsoft.com/office/drawing/2014/main" id="{6F8B103F-FB56-D0B4-4CA7-DDA81F36209E}"/>
              </a:ext>
            </a:extLst>
          </p:cNvPr>
          <p:cNvSpPr txBox="1"/>
          <p:nvPr/>
        </p:nvSpPr>
        <p:spPr bwMode="gray">
          <a:xfrm>
            <a:off x="1699260" y="563949"/>
            <a:ext cx="7193280" cy="297713"/>
          </a:xfrm>
          <a:prstGeom prst="rect">
            <a:avLst/>
          </a:prstGeom>
        </p:spPr>
        <p:txBody>
          <a:bodyPr wrap="none" lIns="45720" tIns="45720" rIns="45720" bIns="45720" rtlCol="0" anchor="ctr">
            <a:noAutofit/>
          </a:bodyPr>
          <a:lstStyle/>
          <a:p>
            <a:pPr algn="l">
              <a:lnSpc>
                <a:spcPct val="90000"/>
              </a:lnSpc>
              <a:spcBef>
                <a:spcPts val="1000"/>
              </a:spcBef>
            </a:pPr>
            <a:r>
              <a:rPr lang="zh-CN" altLang="en-US" sz="2000" b="1" dirty="0">
                <a:solidFill>
                  <a:srgbClr val="C00000"/>
                </a:solidFill>
                <a:latin typeface="微软雅黑" panose="020B0503020204020204" pitchFamily="34" charset="-122"/>
                <a:ea typeface="微软雅黑" panose="020B0503020204020204" pitchFamily="34" charset="-122"/>
              </a:rPr>
              <a:t>获欧美创新资质和孤儿药认证，口服绝对生物利用度高达</a:t>
            </a:r>
            <a:r>
              <a:rPr lang="en-US" altLang="zh-CN" sz="2000" b="1" dirty="0">
                <a:solidFill>
                  <a:srgbClr val="C00000"/>
                </a:solidFill>
                <a:latin typeface="微软雅黑" panose="020B0503020204020204" pitchFamily="34" charset="-122"/>
                <a:ea typeface="微软雅黑" panose="020B0503020204020204" pitchFamily="34" charset="-122"/>
              </a:rPr>
              <a:t>98%</a:t>
            </a:r>
            <a:endParaRPr lang="zh-CN" altLang="en-US" sz="2000" b="1" dirty="0">
              <a:solidFill>
                <a:srgbClr val="C00000"/>
              </a:solidFill>
              <a:highlight>
                <a:srgbClr val="FFFF00"/>
              </a:highlight>
              <a:latin typeface="微软雅黑" panose="020B0503020204020204" pitchFamily="34" charset="-122"/>
              <a:ea typeface="微软雅黑" panose="020B0503020204020204" pitchFamily="34" charset="-122"/>
            </a:endParaRPr>
          </a:p>
        </p:txBody>
      </p:sp>
      <p:sp>
        <p:nvSpPr>
          <p:cNvPr id="17" name="矩形 16">
            <a:extLst>
              <a:ext uri="{FF2B5EF4-FFF2-40B4-BE49-F238E27FC236}">
                <a16:creationId xmlns:a16="http://schemas.microsoft.com/office/drawing/2014/main" id="{1ED9C9C5-C05C-CAE2-AF58-16AB87F5B0C5}"/>
              </a:ext>
            </a:extLst>
          </p:cNvPr>
          <p:cNvSpPr/>
          <p:nvPr/>
        </p:nvSpPr>
        <p:spPr bwMode="gray">
          <a:xfrm>
            <a:off x="1380051" y="1649314"/>
            <a:ext cx="9388083" cy="432000"/>
          </a:xfrm>
          <a:prstGeom prst="rect">
            <a:avLst/>
          </a:prstGeom>
          <a:solidFill>
            <a:schemeClr val="accent2">
              <a:lumMod val="20000"/>
              <a:lumOff val="80000"/>
            </a:schemeClr>
          </a:solidFill>
          <a:ln w="6350"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indent="538163" fontAlgn="base">
              <a:lnSpc>
                <a:spcPct val="120000"/>
              </a:lnSpc>
              <a:spcAft>
                <a:spcPct val="0"/>
              </a:spcAft>
              <a:buClr>
                <a:schemeClr val="accent2"/>
              </a:buClr>
              <a:buSzPct val="90000"/>
            </a:pPr>
            <a:r>
              <a:rPr lang="zh-CN" altLang="en-US" sz="1500" b="1" dirty="0">
                <a:latin typeface="微软雅黑" panose="020B0503020204020204" pitchFamily="34" charset="-122"/>
                <a:ea typeface="微软雅黑" panose="020B0503020204020204" pitchFamily="34" charset="-122"/>
              </a:rPr>
              <a:t>获得美国</a:t>
            </a:r>
            <a:r>
              <a:rPr lang="en-US" altLang="zh-CN" sz="1500" b="1" dirty="0">
                <a:latin typeface="微软雅黑" panose="020B0503020204020204" pitchFamily="34" charset="-122"/>
                <a:ea typeface="微软雅黑" panose="020B0503020204020204" pitchFamily="34" charset="-122"/>
              </a:rPr>
              <a:t>FDA</a:t>
            </a:r>
            <a:r>
              <a:rPr lang="zh-CN" altLang="en-US" sz="1500" b="1" dirty="0">
                <a:solidFill>
                  <a:srgbClr val="C00000"/>
                </a:solidFill>
                <a:latin typeface="微软雅黑" panose="020B0503020204020204" pitchFamily="34" charset="-122"/>
                <a:ea typeface="微软雅黑" panose="020B0503020204020204" pitchFamily="34" charset="-122"/>
              </a:rPr>
              <a:t>创新型抗感染药物研发</a:t>
            </a:r>
            <a:r>
              <a:rPr lang="en-US" altLang="zh-CN" sz="1500" b="1" dirty="0">
                <a:latin typeface="微软雅黑" panose="020B0503020204020204" pitchFamily="34" charset="-122"/>
                <a:ea typeface="微软雅黑" panose="020B0503020204020204" pitchFamily="34" charset="-122"/>
              </a:rPr>
              <a:t>QIDP</a:t>
            </a:r>
            <a:r>
              <a:rPr lang="zh-CN" altLang="en-US" sz="1500" b="1" dirty="0">
                <a:latin typeface="微软雅黑" panose="020B0503020204020204" pitchFamily="34" charset="-122"/>
                <a:ea typeface="微软雅黑" panose="020B0503020204020204" pitchFamily="34" charset="-122"/>
              </a:rPr>
              <a:t>认证</a:t>
            </a:r>
            <a:r>
              <a:rPr lang="en-US" altLang="zh-CN" sz="1500" b="1" dirty="0">
                <a:latin typeface="微软雅黑" panose="020B0503020204020204" pitchFamily="34" charset="-122"/>
                <a:ea typeface="微软雅黑" panose="020B0503020204020204" pitchFamily="34" charset="-122"/>
              </a:rPr>
              <a:t>*</a:t>
            </a:r>
            <a:r>
              <a:rPr lang="zh-CN" altLang="en-US" sz="1500" b="1" dirty="0">
                <a:latin typeface="微软雅黑" panose="020B0503020204020204" pitchFamily="34" charset="-122"/>
                <a:ea typeface="微软雅黑" panose="020B0503020204020204" pitchFamily="34" charset="-122"/>
              </a:rPr>
              <a:t>，给予</a:t>
            </a:r>
            <a:r>
              <a:rPr lang="zh-CN" altLang="en-US" sz="1500" b="1" dirty="0">
                <a:solidFill>
                  <a:srgbClr val="C00000"/>
                </a:solidFill>
                <a:latin typeface="微软雅黑" panose="020B0503020204020204" pitchFamily="34" charset="-122"/>
                <a:ea typeface="微软雅黑" panose="020B0503020204020204" pitchFamily="34" charset="-122"/>
              </a:rPr>
              <a:t>优先审评</a:t>
            </a:r>
            <a:r>
              <a:rPr lang="zh-CN" altLang="en-US" sz="1500" b="1" dirty="0">
                <a:latin typeface="微软雅黑" panose="020B0503020204020204" pitchFamily="34" charset="-122"/>
                <a:ea typeface="微软雅黑" panose="020B0503020204020204" pitchFamily="34" charset="-122"/>
              </a:rPr>
              <a:t>和</a:t>
            </a:r>
            <a:r>
              <a:rPr lang="zh-CN" altLang="en-US" sz="1500" b="1" dirty="0">
                <a:solidFill>
                  <a:srgbClr val="C00000"/>
                </a:solidFill>
                <a:latin typeface="微软雅黑" panose="020B0503020204020204" pitchFamily="34" charset="-122"/>
                <a:ea typeface="微软雅黑" panose="020B0503020204020204" pitchFamily="34" charset="-122"/>
              </a:rPr>
              <a:t>延长五年市场独占期</a:t>
            </a:r>
            <a:r>
              <a:rPr lang="zh-CN" altLang="en-US" sz="1500" b="1" dirty="0">
                <a:latin typeface="微软雅黑" panose="020B0503020204020204" pitchFamily="34" charset="-122"/>
                <a:ea typeface="微软雅黑" panose="020B0503020204020204" pitchFamily="34" charset="-122"/>
              </a:rPr>
              <a:t>资格</a:t>
            </a:r>
            <a:endParaRPr lang="en-US" altLang="zh-CN" sz="1500" b="1" dirty="0">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id="{FB517F05-73B4-B207-A3C7-5395ED7C27B0}"/>
              </a:ext>
            </a:extLst>
          </p:cNvPr>
          <p:cNvSpPr/>
          <p:nvPr/>
        </p:nvSpPr>
        <p:spPr bwMode="gray">
          <a:xfrm>
            <a:off x="1380051" y="1133062"/>
            <a:ext cx="4482269" cy="432000"/>
          </a:xfrm>
          <a:prstGeom prst="rect">
            <a:avLst/>
          </a:prstGeom>
          <a:solidFill>
            <a:schemeClr val="accent2">
              <a:lumMod val="20000"/>
              <a:lumOff val="80000"/>
            </a:schemeClr>
          </a:solidFill>
          <a:ln w="6350"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indent="263525" algn="ctr" fontAlgn="base">
              <a:lnSpc>
                <a:spcPct val="90000"/>
              </a:lnSpc>
              <a:spcAft>
                <a:spcPct val="0"/>
              </a:spcAft>
              <a:buClr>
                <a:schemeClr val="accent2"/>
              </a:buClr>
              <a:buSzPct val="90000"/>
            </a:pPr>
            <a:r>
              <a:rPr lang="zh-CN" altLang="en-US" sz="1500" b="1" dirty="0">
                <a:latin typeface="微软雅黑" panose="020B0503020204020204" pitchFamily="34" charset="-122"/>
                <a:ea typeface="微软雅黑" panose="020B0503020204020204" pitchFamily="34" charset="-122"/>
              </a:rPr>
              <a:t>近</a:t>
            </a:r>
            <a:r>
              <a:rPr lang="zh-CN" altLang="en-US" sz="1500" b="1" dirty="0">
                <a:solidFill>
                  <a:srgbClr val="C00000"/>
                </a:solidFill>
                <a:latin typeface="微软雅黑" panose="020B0503020204020204" pitchFamily="34" charset="-122"/>
                <a:ea typeface="微软雅黑" panose="020B0503020204020204" pitchFamily="34" charset="-122"/>
              </a:rPr>
              <a:t>十年唯一</a:t>
            </a:r>
            <a:r>
              <a:rPr lang="zh-CN" altLang="en-US" sz="1500" b="1" dirty="0">
                <a:latin typeface="微软雅黑" panose="020B0503020204020204" pitchFamily="34" charset="-122"/>
                <a:ea typeface="微软雅黑" panose="020B0503020204020204" pitchFamily="34" charset="-122"/>
              </a:rPr>
              <a:t>获批的口服抗真菌药物分子式</a:t>
            </a:r>
          </a:p>
        </p:txBody>
      </p:sp>
      <p:grpSp>
        <p:nvGrpSpPr>
          <p:cNvPr id="41" name="组合 40">
            <a:extLst>
              <a:ext uri="{FF2B5EF4-FFF2-40B4-BE49-F238E27FC236}">
                <a16:creationId xmlns:a16="http://schemas.microsoft.com/office/drawing/2014/main" id="{6C6C6465-9998-0D49-7685-ABFC732EA666}"/>
              </a:ext>
            </a:extLst>
          </p:cNvPr>
          <p:cNvGrpSpPr/>
          <p:nvPr/>
        </p:nvGrpSpPr>
        <p:grpSpPr>
          <a:xfrm>
            <a:off x="1380053" y="1133062"/>
            <a:ext cx="432000" cy="432000"/>
            <a:chOff x="-1249326" y="1205062"/>
            <a:chExt cx="432000" cy="432000"/>
          </a:xfrm>
        </p:grpSpPr>
        <p:sp>
          <p:nvSpPr>
            <p:cNvPr id="40" name="矩形: 圆角 39">
              <a:extLst>
                <a:ext uri="{FF2B5EF4-FFF2-40B4-BE49-F238E27FC236}">
                  <a16:creationId xmlns:a16="http://schemas.microsoft.com/office/drawing/2014/main" id="{A26D55E7-97AC-AF35-5E11-61D851532630}"/>
                </a:ext>
              </a:extLst>
            </p:cNvPr>
            <p:cNvSpPr/>
            <p:nvPr/>
          </p:nvSpPr>
          <p:spPr bwMode="gray">
            <a:xfrm>
              <a:off x="-1249326" y="1205062"/>
              <a:ext cx="432000" cy="432000"/>
            </a:xfrm>
            <a:prstGeom prst="roundRect">
              <a:avLst/>
            </a:prstGeom>
            <a:solidFill>
              <a:srgbClr val="0047BB"/>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bg1"/>
                </a:solidFill>
                <a:latin typeface="+mj-lt"/>
              </a:endParaRPr>
            </a:p>
          </p:txBody>
        </p:sp>
        <p:sp>
          <p:nvSpPr>
            <p:cNvPr id="35" name="biological-molecule_71293">
              <a:extLst>
                <a:ext uri="{FF2B5EF4-FFF2-40B4-BE49-F238E27FC236}">
                  <a16:creationId xmlns:a16="http://schemas.microsoft.com/office/drawing/2014/main" id="{906F25E0-57CC-0690-65CE-2128CC6084B3}"/>
                </a:ext>
              </a:extLst>
            </p:cNvPr>
            <p:cNvSpPr/>
            <p:nvPr/>
          </p:nvSpPr>
          <p:spPr>
            <a:xfrm>
              <a:off x="-1177326" y="1277062"/>
              <a:ext cx="288000" cy="288000"/>
            </a:xfrm>
            <a:custGeom>
              <a:avLst/>
              <a:gdLst>
                <a:gd name="connsiteX0" fmla="*/ 305793 w 608697"/>
                <a:gd name="connsiteY0" fmla="*/ 274217 h 593808"/>
                <a:gd name="connsiteX1" fmla="*/ 307733 w 608697"/>
                <a:gd name="connsiteY1" fmla="*/ 275334 h 593808"/>
                <a:gd name="connsiteX2" fmla="*/ 417390 w 608697"/>
                <a:gd name="connsiteY2" fmla="*/ 338493 h 593808"/>
                <a:gd name="connsiteX3" fmla="*/ 417465 w 608697"/>
                <a:gd name="connsiteY3" fmla="*/ 467119 h 593808"/>
                <a:gd name="connsiteX4" fmla="*/ 324965 w 608697"/>
                <a:gd name="connsiteY4" fmla="*/ 520520 h 593808"/>
                <a:gd name="connsiteX5" fmla="*/ 324965 w 608697"/>
                <a:gd name="connsiteY5" fmla="*/ 593808 h 593808"/>
                <a:gd name="connsiteX6" fmla="*/ 286696 w 608697"/>
                <a:gd name="connsiteY6" fmla="*/ 593808 h 593808"/>
                <a:gd name="connsiteX7" fmla="*/ 286696 w 608697"/>
                <a:gd name="connsiteY7" fmla="*/ 520520 h 593808"/>
                <a:gd name="connsiteX8" fmla="*/ 194271 w 608697"/>
                <a:gd name="connsiteY8" fmla="*/ 467268 h 593808"/>
                <a:gd name="connsiteX9" fmla="*/ 194196 w 608697"/>
                <a:gd name="connsiteY9" fmla="*/ 340876 h 593808"/>
                <a:gd name="connsiteX10" fmla="*/ 194196 w 608697"/>
                <a:gd name="connsiteY10" fmla="*/ 338642 h 593808"/>
                <a:gd name="connsiteX11" fmla="*/ 430195 w 608697"/>
                <a:gd name="connsiteY11" fmla="*/ 60827 h 593808"/>
                <a:gd name="connsiteX12" fmla="*/ 521796 w 608697"/>
                <a:gd name="connsiteY12" fmla="*/ 113638 h 593808"/>
                <a:gd name="connsiteX13" fmla="*/ 589526 w 608697"/>
                <a:gd name="connsiteY13" fmla="*/ 74458 h 593808"/>
                <a:gd name="connsiteX14" fmla="*/ 608697 w 608697"/>
                <a:gd name="connsiteY14" fmla="*/ 107530 h 593808"/>
                <a:gd name="connsiteX15" fmla="*/ 541787 w 608697"/>
                <a:gd name="connsiteY15" fmla="*/ 146263 h 593808"/>
                <a:gd name="connsiteX16" fmla="*/ 541861 w 608697"/>
                <a:gd name="connsiteY16" fmla="*/ 253822 h 593808"/>
                <a:gd name="connsiteX17" fmla="*/ 430344 w 608697"/>
                <a:gd name="connsiteY17" fmla="*/ 318179 h 593808"/>
                <a:gd name="connsiteX18" fmla="*/ 318678 w 608697"/>
                <a:gd name="connsiteY18" fmla="*/ 253971 h 593808"/>
                <a:gd name="connsiteX19" fmla="*/ 318603 w 608697"/>
                <a:gd name="connsiteY19" fmla="*/ 125258 h 593808"/>
                <a:gd name="connsiteX20" fmla="*/ 160673 w 608697"/>
                <a:gd name="connsiteY20" fmla="*/ 0 h 593808"/>
                <a:gd name="connsiteX21" fmla="*/ 198940 w 608697"/>
                <a:gd name="connsiteY21" fmla="*/ 0 h 593808"/>
                <a:gd name="connsiteX22" fmla="*/ 198940 w 608697"/>
                <a:gd name="connsiteY22" fmla="*/ 40974 h 593808"/>
                <a:gd name="connsiteX23" fmla="*/ 198940 w 608697"/>
                <a:gd name="connsiteY23" fmla="*/ 56469 h 593808"/>
                <a:gd name="connsiteX24" fmla="*/ 198940 w 608697"/>
                <a:gd name="connsiteY24" fmla="*/ 71890 h 593808"/>
                <a:gd name="connsiteX25" fmla="*/ 291360 w 608697"/>
                <a:gd name="connsiteY25" fmla="*/ 125081 h 593808"/>
                <a:gd name="connsiteX26" fmla="*/ 291435 w 608697"/>
                <a:gd name="connsiteY26" fmla="*/ 253813 h 593808"/>
                <a:gd name="connsiteX27" fmla="*/ 179918 w 608697"/>
                <a:gd name="connsiteY27" fmla="*/ 318179 h 593808"/>
                <a:gd name="connsiteX28" fmla="*/ 87572 w 608697"/>
                <a:gd name="connsiteY28" fmla="*/ 265062 h 593808"/>
                <a:gd name="connsiteX29" fmla="*/ 74220 w 608697"/>
                <a:gd name="connsiteY29" fmla="*/ 272810 h 593808"/>
                <a:gd name="connsiteX30" fmla="*/ 60793 w 608697"/>
                <a:gd name="connsiteY30" fmla="*/ 280483 h 593808"/>
                <a:gd name="connsiteX31" fmla="*/ 19170 w 608697"/>
                <a:gd name="connsiteY31" fmla="*/ 304620 h 593808"/>
                <a:gd name="connsiteX32" fmla="*/ 0 w 608697"/>
                <a:gd name="connsiteY32" fmla="*/ 271544 h 593808"/>
                <a:gd name="connsiteX33" fmla="*/ 41474 w 608697"/>
                <a:gd name="connsiteY33" fmla="*/ 247555 h 593808"/>
                <a:gd name="connsiteX34" fmla="*/ 54900 w 608697"/>
                <a:gd name="connsiteY34" fmla="*/ 239808 h 593808"/>
                <a:gd name="connsiteX35" fmla="*/ 68253 w 608697"/>
                <a:gd name="connsiteY35" fmla="*/ 232060 h 593808"/>
                <a:gd name="connsiteX36" fmla="*/ 68178 w 608697"/>
                <a:gd name="connsiteY36" fmla="*/ 125230 h 593808"/>
                <a:gd name="connsiteX37" fmla="*/ 160673 w 608697"/>
                <a:gd name="connsiteY37" fmla="*/ 71816 h 593808"/>
                <a:gd name="connsiteX38" fmla="*/ 160673 w 608697"/>
                <a:gd name="connsiteY38" fmla="*/ 56395 h 593808"/>
                <a:gd name="connsiteX39" fmla="*/ 160673 w 608697"/>
                <a:gd name="connsiteY39" fmla="*/ 40899 h 59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697" h="593808">
                  <a:moveTo>
                    <a:pt x="305793" y="274217"/>
                  </a:moveTo>
                  <a:lnTo>
                    <a:pt x="307733" y="275334"/>
                  </a:lnTo>
                  <a:lnTo>
                    <a:pt x="417390" y="338493"/>
                  </a:lnTo>
                  <a:lnTo>
                    <a:pt x="417465" y="467119"/>
                  </a:lnTo>
                  <a:lnTo>
                    <a:pt x="324965" y="520520"/>
                  </a:lnTo>
                  <a:lnTo>
                    <a:pt x="324965" y="593808"/>
                  </a:lnTo>
                  <a:lnTo>
                    <a:pt x="286696" y="593808"/>
                  </a:lnTo>
                  <a:lnTo>
                    <a:pt x="286696" y="520520"/>
                  </a:lnTo>
                  <a:lnTo>
                    <a:pt x="194271" y="467268"/>
                  </a:lnTo>
                  <a:lnTo>
                    <a:pt x="194196" y="340876"/>
                  </a:lnTo>
                  <a:lnTo>
                    <a:pt x="194196" y="338642"/>
                  </a:lnTo>
                  <a:close/>
                  <a:moveTo>
                    <a:pt x="430195" y="60827"/>
                  </a:moveTo>
                  <a:lnTo>
                    <a:pt x="521796" y="113638"/>
                  </a:lnTo>
                  <a:lnTo>
                    <a:pt x="589526" y="74458"/>
                  </a:lnTo>
                  <a:lnTo>
                    <a:pt x="608697" y="107530"/>
                  </a:lnTo>
                  <a:lnTo>
                    <a:pt x="541787" y="146263"/>
                  </a:lnTo>
                  <a:lnTo>
                    <a:pt x="541861" y="253822"/>
                  </a:lnTo>
                  <a:lnTo>
                    <a:pt x="430344" y="318179"/>
                  </a:lnTo>
                  <a:lnTo>
                    <a:pt x="318678" y="253971"/>
                  </a:lnTo>
                  <a:lnTo>
                    <a:pt x="318603" y="125258"/>
                  </a:lnTo>
                  <a:close/>
                  <a:moveTo>
                    <a:pt x="160673" y="0"/>
                  </a:moveTo>
                  <a:lnTo>
                    <a:pt x="198940" y="0"/>
                  </a:lnTo>
                  <a:lnTo>
                    <a:pt x="198940" y="40974"/>
                  </a:lnTo>
                  <a:lnTo>
                    <a:pt x="198940" y="56469"/>
                  </a:lnTo>
                  <a:lnTo>
                    <a:pt x="198940" y="71890"/>
                  </a:lnTo>
                  <a:lnTo>
                    <a:pt x="291360" y="125081"/>
                  </a:lnTo>
                  <a:lnTo>
                    <a:pt x="291435" y="253813"/>
                  </a:lnTo>
                  <a:lnTo>
                    <a:pt x="179918" y="318179"/>
                  </a:lnTo>
                  <a:lnTo>
                    <a:pt x="87572" y="265062"/>
                  </a:lnTo>
                  <a:lnTo>
                    <a:pt x="74220" y="272810"/>
                  </a:lnTo>
                  <a:lnTo>
                    <a:pt x="60793" y="280483"/>
                  </a:lnTo>
                  <a:lnTo>
                    <a:pt x="19170" y="304620"/>
                  </a:lnTo>
                  <a:lnTo>
                    <a:pt x="0" y="271544"/>
                  </a:lnTo>
                  <a:lnTo>
                    <a:pt x="41474" y="247555"/>
                  </a:lnTo>
                  <a:lnTo>
                    <a:pt x="54900" y="239808"/>
                  </a:lnTo>
                  <a:lnTo>
                    <a:pt x="68253" y="232060"/>
                  </a:lnTo>
                  <a:lnTo>
                    <a:pt x="68178" y="125230"/>
                  </a:lnTo>
                  <a:lnTo>
                    <a:pt x="160673" y="71816"/>
                  </a:lnTo>
                  <a:lnTo>
                    <a:pt x="160673" y="56395"/>
                  </a:lnTo>
                  <a:lnTo>
                    <a:pt x="160673" y="408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矩形 31">
            <a:extLst>
              <a:ext uri="{FF2B5EF4-FFF2-40B4-BE49-F238E27FC236}">
                <a16:creationId xmlns:a16="http://schemas.microsoft.com/office/drawing/2014/main" id="{3E6C14D6-BC0B-EE52-9647-6041111C7409}"/>
              </a:ext>
            </a:extLst>
          </p:cNvPr>
          <p:cNvSpPr/>
          <p:nvPr/>
        </p:nvSpPr>
        <p:spPr bwMode="gray">
          <a:xfrm>
            <a:off x="6399329" y="1133062"/>
            <a:ext cx="4368805" cy="432000"/>
          </a:xfrm>
          <a:prstGeom prst="rect">
            <a:avLst/>
          </a:prstGeom>
          <a:solidFill>
            <a:schemeClr val="accent2">
              <a:lumMod val="20000"/>
              <a:lumOff val="80000"/>
            </a:schemeClr>
          </a:solidFill>
          <a:ln w="6350"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zh-CN" altLang="en-US" sz="1500" b="1" dirty="0">
                <a:latin typeface="微软雅黑" panose="020B0503020204020204" pitchFamily="34" charset="-122"/>
                <a:ea typeface="微软雅黑" panose="020B0503020204020204" pitchFamily="34" charset="-122"/>
              </a:rPr>
              <a:t>获</a:t>
            </a:r>
            <a:r>
              <a:rPr lang="en-US" altLang="zh-CN" sz="1500" b="1" dirty="0">
                <a:latin typeface="微软雅黑" panose="020B0503020204020204" pitchFamily="34" charset="-122"/>
                <a:ea typeface="微软雅黑" panose="020B0503020204020204" pitchFamily="34" charset="-122"/>
              </a:rPr>
              <a:t>FDA</a:t>
            </a:r>
            <a:r>
              <a:rPr lang="zh-CN" altLang="en-US" sz="1500" b="1" dirty="0">
                <a:latin typeface="微软雅黑" panose="020B0503020204020204" pitchFamily="34" charset="-122"/>
                <a:ea typeface="微软雅黑" panose="020B0503020204020204" pitchFamily="34" charset="-122"/>
              </a:rPr>
              <a:t>和欧盟</a:t>
            </a:r>
            <a:r>
              <a:rPr lang="en-US" altLang="zh-CN" sz="1500" b="1" dirty="0">
                <a:latin typeface="微软雅黑" panose="020B0503020204020204" pitchFamily="34" charset="-122"/>
                <a:ea typeface="微软雅黑" panose="020B0503020204020204" pitchFamily="34" charset="-122"/>
              </a:rPr>
              <a:t>EMA</a:t>
            </a:r>
            <a:r>
              <a:rPr lang="zh-CN" altLang="en-US" sz="1500" b="1" dirty="0">
                <a:latin typeface="微软雅黑" panose="020B0503020204020204" pitchFamily="34" charset="-122"/>
                <a:ea typeface="微软雅黑" panose="020B0503020204020204" pitchFamily="34" charset="-122"/>
              </a:rPr>
              <a:t>的</a:t>
            </a:r>
            <a:r>
              <a:rPr lang="zh-CN" altLang="en-US" sz="1500" b="1" dirty="0">
                <a:solidFill>
                  <a:srgbClr val="C00000"/>
                </a:solidFill>
                <a:latin typeface="微软雅黑" panose="020B0503020204020204" pitchFamily="34" charset="-122"/>
                <a:ea typeface="微软雅黑" panose="020B0503020204020204" pitchFamily="34" charset="-122"/>
              </a:rPr>
              <a:t>孤儿药</a:t>
            </a:r>
            <a:r>
              <a:rPr lang="zh-CN" altLang="en-US" sz="1500" b="1" dirty="0">
                <a:latin typeface="微软雅黑" panose="020B0503020204020204" pitchFamily="34" charset="-122"/>
                <a:ea typeface="微软雅黑" panose="020B0503020204020204" pitchFamily="34" charset="-122"/>
              </a:rPr>
              <a:t>身份认证</a:t>
            </a:r>
          </a:p>
        </p:txBody>
      </p:sp>
      <p:grpSp>
        <p:nvGrpSpPr>
          <p:cNvPr id="49" name="组合 48">
            <a:extLst>
              <a:ext uri="{FF2B5EF4-FFF2-40B4-BE49-F238E27FC236}">
                <a16:creationId xmlns:a16="http://schemas.microsoft.com/office/drawing/2014/main" id="{308167F9-4EBB-837B-E2C1-E97EEF7A4D41}"/>
              </a:ext>
            </a:extLst>
          </p:cNvPr>
          <p:cNvGrpSpPr/>
          <p:nvPr/>
        </p:nvGrpSpPr>
        <p:grpSpPr>
          <a:xfrm>
            <a:off x="6399328" y="1133062"/>
            <a:ext cx="432000" cy="432000"/>
            <a:chOff x="-1234215" y="3543025"/>
            <a:chExt cx="432000" cy="432000"/>
          </a:xfrm>
        </p:grpSpPr>
        <p:sp>
          <p:nvSpPr>
            <p:cNvPr id="48" name="矩形: 圆角 47">
              <a:extLst>
                <a:ext uri="{FF2B5EF4-FFF2-40B4-BE49-F238E27FC236}">
                  <a16:creationId xmlns:a16="http://schemas.microsoft.com/office/drawing/2014/main" id="{2A16EE01-5B90-1B50-1CAF-1A9CA1382027}"/>
                </a:ext>
              </a:extLst>
            </p:cNvPr>
            <p:cNvSpPr/>
            <p:nvPr/>
          </p:nvSpPr>
          <p:spPr bwMode="gray">
            <a:xfrm>
              <a:off x="-1234215" y="3543025"/>
              <a:ext cx="432000" cy="432000"/>
            </a:xfrm>
            <a:prstGeom prst="roundRect">
              <a:avLst/>
            </a:prstGeom>
            <a:solidFill>
              <a:srgbClr val="0047BB"/>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bg1"/>
                </a:solidFill>
                <a:latin typeface="+mj-lt"/>
              </a:endParaRPr>
            </a:p>
          </p:txBody>
        </p:sp>
        <p:sp>
          <p:nvSpPr>
            <p:cNvPr id="45" name="iconfont-1177-866140">
              <a:extLst>
                <a:ext uri="{FF2B5EF4-FFF2-40B4-BE49-F238E27FC236}">
                  <a16:creationId xmlns:a16="http://schemas.microsoft.com/office/drawing/2014/main" id="{EDB93E68-6898-D1EC-032E-C07B0127A201}"/>
                </a:ext>
              </a:extLst>
            </p:cNvPr>
            <p:cNvSpPr/>
            <p:nvPr/>
          </p:nvSpPr>
          <p:spPr>
            <a:xfrm>
              <a:off x="-1162215" y="3615025"/>
              <a:ext cx="288000" cy="288000"/>
            </a:xfrm>
            <a:custGeom>
              <a:avLst/>
              <a:gdLst>
                <a:gd name="T0" fmla="*/ 4616 w 9416"/>
                <a:gd name="T1" fmla="*/ 6170 h 8513"/>
                <a:gd name="T2" fmla="*/ 5204 w 9416"/>
                <a:gd name="T3" fmla="*/ 6170 h 8513"/>
                <a:gd name="T4" fmla="*/ 5204 w 9416"/>
                <a:gd name="T5" fmla="*/ 5432 h 8513"/>
                <a:gd name="T6" fmla="*/ 5958 w 9416"/>
                <a:gd name="T7" fmla="*/ 5432 h 8513"/>
                <a:gd name="T8" fmla="*/ 5958 w 9416"/>
                <a:gd name="T9" fmla="*/ 4843 h 8513"/>
                <a:gd name="T10" fmla="*/ 5204 w 9416"/>
                <a:gd name="T11" fmla="*/ 4843 h 8513"/>
                <a:gd name="T12" fmla="*/ 5204 w 9416"/>
                <a:gd name="T13" fmla="*/ 4105 h 8513"/>
                <a:gd name="T14" fmla="*/ 4616 w 9416"/>
                <a:gd name="T15" fmla="*/ 4105 h 8513"/>
                <a:gd name="T16" fmla="*/ 4616 w 9416"/>
                <a:gd name="T17" fmla="*/ 4843 h 8513"/>
                <a:gd name="T18" fmla="*/ 3892 w 9416"/>
                <a:gd name="T19" fmla="*/ 4843 h 8513"/>
                <a:gd name="T20" fmla="*/ 3892 w 9416"/>
                <a:gd name="T21" fmla="*/ 5432 h 8513"/>
                <a:gd name="T22" fmla="*/ 4616 w 9416"/>
                <a:gd name="T23" fmla="*/ 5432 h 8513"/>
                <a:gd name="T24" fmla="*/ 4616 w 9416"/>
                <a:gd name="T25" fmla="*/ 6170 h 8513"/>
                <a:gd name="T26" fmla="*/ 800 w 9416"/>
                <a:gd name="T27" fmla="*/ 8513 h 8513"/>
                <a:gd name="T28" fmla="*/ 8616 w 9416"/>
                <a:gd name="T29" fmla="*/ 8513 h 8513"/>
                <a:gd name="T30" fmla="*/ 9416 w 9416"/>
                <a:gd name="T31" fmla="*/ 7713 h 8513"/>
                <a:gd name="T32" fmla="*/ 9416 w 9416"/>
                <a:gd name="T33" fmla="*/ 2563 h 8513"/>
                <a:gd name="T34" fmla="*/ 8616 w 9416"/>
                <a:gd name="T35" fmla="*/ 1763 h 8513"/>
                <a:gd name="T36" fmla="*/ 6878 w 9416"/>
                <a:gd name="T37" fmla="*/ 1763 h 8513"/>
                <a:gd name="T38" fmla="*/ 6908 w 9416"/>
                <a:gd name="T39" fmla="*/ 1500 h 8513"/>
                <a:gd name="T40" fmla="*/ 6908 w 9416"/>
                <a:gd name="T41" fmla="*/ 1200 h 8513"/>
                <a:gd name="T42" fmla="*/ 5708 w 9416"/>
                <a:gd name="T43" fmla="*/ 0 h 8513"/>
                <a:gd name="T44" fmla="*/ 3708 w 9416"/>
                <a:gd name="T45" fmla="*/ 0 h 8513"/>
                <a:gd name="T46" fmla="*/ 2508 w 9416"/>
                <a:gd name="T47" fmla="*/ 1200 h 8513"/>
                <a:gd name="T48" fmla="*/ 2508 w 9416"/>
                <a:gd name="T49" fmla="*/ 1500 h 8513"/>
                <a:gd name="T50" fmla="*/ 2538 w 9416"/>
                <a:gd name="T51" fmla="*/ 1763 h 8513"/>
                <a:gd name="T52" fmla="*/ 800 w 9416"/>
                <a:gd name="T53" fmla="*/ 1763 h 8513"/>
                <a:gd name="T54" fmla="*/ 0 w 9416"/>
                <a:gd name="T55" fmla="*/ 2563 h 8513"/>
                <a:gd name="T56" fmla="*/ 0 w 9416"/>
                <a:gd name="T57" fmla="*/ 7713 h 8513"/>
                <a:gd name="T58" fmla="*/ 800 w 9416"/>
                <a:gd name="T59" fmla="*/ 8513 h 8513"/>
                <a:gd name="T60" fmla="*/ 3308 w 9416"/>
                <a:gd name="T61" fmla="*/ 1200 h 8513"/>
                <a:gd name="T62" fmla="*/ 3708 w 9416"/>
                <a:gd name="T63" fmla="*/ 800 h 8513"/>
                <a:gd name="T64" fmla="*/ 5708 w 9416"/>
                <a:gd name="T65" fmla="*/ 800 h 8513"/>
                <a:gd name="T66" fmla="*/ 6108 w 9416"/>
                <a:gd name="T67" fmla="*/ 1200 h 8513"/>
                <a:gd name="T68" fmla="*/ 6108 w 9416"/>
                <a:gd name="T69" fmla="*/ 1500 h 8513"/>
                <a:gd name="T70" fmla="*/ 6007 w 9416"/>
                <a:gd name="T71" fmla="*/ 1763 h 8513"/>
                <a:gd name="T72" fmla="*/ 3409 w 9416"/>
                <a:gd name="T73" fmla="*/ 1763 h 8513"/>
                <a:gd name="T74" fmla="*/ 3308 w 9416"/>
                <a:gd name="T75" fmla="*/ 1500 h 8513"/>
                <a:gd name="T76" fmla="*/ 3308 w 9416"/>
                <a:gd name="T77" fmla="*/ 1200 h 8513"/>
                <a:gd name="T78" fmla="*/ 3961 w 9416"/>
                <a:gd name="T79" fmla="*/ 3138 h 8513"/>
                <a:gd name="T80" fmla="*/ 4925 w 9416"/>
                <a:gd name="T81" fmla="*/ 3575 h 8513"/>
                <a:gd name="T82" fmla="*/ 5889 w 9416"/>
                <a:gd name="T83" fmla="*/ 3138 h 8513"/>
                <a:gd name="T84" fmla="*/ 7174 w 9416"/>
                <a:gd name="T85" fmla="*/ 4423 h 8513"/>
                <a:gd name="T86" fmla="*/ 6719 w 9416"/>
                <a:gd name="T87" fmla="*/ 5402 h 8513"/>
                <a:gd name="T88" fmla="*/ 6720 w 9416"/>
                <a:gd name="T89" fmla="*/ 5402 h 8513"/>
                <a:gd name="T90" fmla="*/ 4952 w 9416"/>
                <a:gd name="T91" fmla="*/ 7137 h 8513"/>
                <a:gd name="T92" fmla="*/ 3130 w 9416"/>
                <a:gd name="T93" fmla="*/ 5402 h 8513"/>
                <a:gd name="T94" fmla="*/ 3130 w 9416"/>
                <a:gd name="T95" fmla="*/ 5402 h 8513"/>
                <a:gd name="T96" fmla="*/ 2676 w 9416"/>
                <a:gd name="T97" fmla="*/ 4423 h 8513"/>
                <a:gd name="T98" fmla="*/ 3961 w 9416"/>
                <a:gd name="T99" fmla="*/ 3138 h 8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416" h="8513">
                  <a:moveTo>
                    <a:pt x="4616" y="6170"/>
                  </a:moveTo>
                  <a:lnTo>
                    <a:pt x="5204" y="6170"/>
                  </a:lnTo>
                  <a:lnTo>
                    <a:pt x="5204" y="5432"/>
                  </a:lnTo>
                  <a:lnTo>
                    <a:pt x="5958" y="5432"/>
                  </a:lnTo>
                  <a:lnTo>
                    <a:pt x="5958" y="4843"/>
                  </a:lnTo>
                  <a:lnTo>
                    <a:pt x="5204" y="4843"/>
                  </a:lnTo>
                  <a:lnTo>
                    <a:pt x="5204" y="4105"/>
                  </a:lnTo>
                  <a:lnTo>
                    <a:pt x="4616" y="4105"/>
                  </a:lnTo>
                  <a:lnTo>
                    <a:pt x="4616" y="4843"/>
                  </a:lnTo>
                  <a:lnTo>
                    <a:pt x="3892" y="4843"/>
                  </a:lnTo>
                  <a:lnTo>
                    <a:pt x="3892" y="5432"/>
                  </a:lnTo>
                  <a:lnTo>
                    <a:pt x="4616" y="5432"/>
                  </a:lnTo>
                  <a:lnTo>
                    <a:pt x="4616" y="6170"/>
                  </a:lnTo>
                  <a:close/>
                  <a:moveTo>
                    <a:pt x="800" y="8513"/>
                  </a:moveTo>
                  <a:lnTo>
                    <a:pt x="8616" y="8513"/>
                  </a:lnTo>
                  <a:cubicBezTo>
                    <a:pt x="9058" y="8513"/>
                    <a:pt x="9416" y="8154"/>
                    <a:pt x="9416" y="7713"/>
                  </a:cubicBezTo>
                  <a:lnTo>
                    <a:pt x="9416" y="2563"/>
                  </a:lnTo>
                  <a:cubicBezTo>
                    <a:pt x="9416" y="2121"/>
                    <a:pt x="9058" y="1763"/>
                    <a:pt x="8616" y="1763"/>
                  </a:cubicBezTo>
                  <a:lnTo>
                    <a:pt x="6878" y="1763"/>
                  </a:lnTo>
                  <a:cubicBezTo>
                    <a:pt x="6897" y="1678"/>
                    <a:pt x="6908" y="1590"/>
                    <a:pt x="6908" y="1500"/>
                  </a:cubicBezTo>
                  <a:lnTo>
                    <a:pt x="6908" y="1200"/>
                  </a:lnTo>
                  <a:cubicBezTo>
                    <a:pt x="6908" y="538"/>
                    <a:pt x="6370" y="0"/>
                    <a:pt x="5708" y="0"/>
                  </a:cubicBezTo>
                  <a:lnTo>
                    <a:pt x="3708" y="0"/>
                  </a:lnTo>
                  <a:cubicBezTo>
                    <a:pt x="3046" y="0"/>
                    <a:pt x="2508" y="538"/>
                    <a:pt x="2508" y="1200"/>
                  </a:cubicBezTo>
                  <a:lnTo>
                    <a:pt x="2508" y="1500"/>
                  </a:lnTo>
                  <a:cubicBezTo>
                    <a:pt x="2508" y="1590"/>
                    <a:pt x="2519" y="1678"/>
                    <a:pt x="2538" y="1763"/>
                  </a:cubicBezTo>
                  <a:lnTo>
                    <a:pt x="800" y="1763"/>
                  </a:lnTo>
                  <a:cubicBezTo>
                    <a:pt x="358" y="1763"/>
                    <a:pt x="0" y="2121"/>
                    <a:pt x="0" y="2563"/>
                  </a:cubicBezTo>
                  <a:lnTo>
                    <a:pt x="0" y="7713"/>
                  </a:lnTo>
                  <a:cubicBezTo>
                    <a:pt x="0" y="8154"/>
                    <a:pt x="358" y="8513"/>
                    <a:pt x="800" y="8513"/>
                  </a:cubicBezTo>
                  <a:close/>
                  <a:moveTo>
                    <a:pt x="3308" y="1200"/>
                  </a:moveTo>
                  <a:cubicBezTo>
                    <a:pt x="3308" y="979"/>
                    <a:pt x="3488" y="800"/>
                    <a:pt x="3708" y="800"/>
                  </a:cubicBezTo>
                  <a:lnTo>
                    <a:pt x="5708" y="800"/>
                  </a:lnTo>
                  <a:cubicBezTo>
                    <a:pt x="5928" y="800"/>
                    <a:pt x="6108" y="979"/>
                    <a:pt x="6108" y="1200"/>
                  </a:cubicBezTo>
                  <a:lnTo>
                    <a:pt x="6108" y="1500"/>
                  </a:lnTo>
                  <a:cubicBezTo>
                    <a:pt x="6108" y="1601"/>
                    <a:pt x="6069" y="1692"/>
                    <a:pt x="6007" y="1763"/>
                  </a:cubicBezTo>
                  <a:lnTo>
                    <a:pt x="3409" y="1763"/>
                  </a:lnTo>
                  <a:cubicBezTo>
                    <a:pt x="3347" y="1692"/>
                    <a:pt x="3308" y="1601"/>
                    <a:pt x="3308" y="1500"/>
                  </a:cubicBezTo>
                  <a:lnTo>
                    <a:pt x="3308" y="1200"/>
                  </a:lnTo>
                  <a:close/>
                  <a:moveTo>
                    <a:pt x="3961" y="3138"/>
                  </a:moveTo>
                  <a:cubicBezTo>
                    <a:pt x="4346" y="3138"/>
                    <a:pt x="4690" y="3308"/>
                    <a:pt x="4925" y="3575"/>
                  </a:cubicBezTo>
                  <a:cubicBezTo>
                    <a:pt x="5161" y="3308"/>
                    <a:pt x="5504" y="3138"/>
                    <a:pt x="5889" y="3138"/>
                  </a:cubicBezTo>
                  <a:cubicBezTo>
                    <a:pt x="6598" y="3138"/>
                    <a:pt x="7174" y="3713"/>
                    <a:pt x="7174" y="4423"/>
                  </a:cubicBezTo>
                  <a:cubicBezTo>
                    <a:pt x="7174" y="4816"/>
                    <a:pt x="6997" y="5167"/>
                    <a:pt x="6719" y="5402"/>
                  </a:cubicBezTo>
                  <a:lnTo>
                    <a:pt x="6720" y="5402"/>
                  </a:lnTo>
                  <a:lnTo>
                    <a:pt x="4952" y="7137"/>
                  </a:lnTo>
                  <a:lnTo>
                    <a:pt x="3130" y="5402"/>
                  </a:lnTo>
                  <a:lnTo>
                    <a:pt x="3130" y="5402"/>
                  </a:lnTo>
                  <a:cubicBezTo>
                    <a:pt x="2853" y="5167"/>
                    <a:pt x="2676" y="4816"/>
                    <a:pt x="2676" y="4423"/>
                  </a:cubicBezTo>
                  <a:cubicBezTo>
                    <a:pt x="2676" y="3713"/>
                    <a:pt x="3252" y="3138"/>
                    <a:pt x="3961" y="313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组合 46">
            <a:extLst>
              <a:ext uri="{FF2B5EF4-FFF2-40B4-BE49-F238E27FC236}">
                <a16:creationId xmlns:a16="http://schemas.microsoft.com/office/drawing/2014/main" id="{B89E42E0-1D00-6D6B-2145-5681121D8830}"/>
              </a:ext>
            </a:extLst>
          </p:cNvPr>
          <p:cNvGrpSpPr/>
          <p:nvPr/>
        </p:nvGrpSpPr>
        <p:grpSpPr>
          <a:xfrm>
            <a:off x="1380053" y="1649314"/>
            <a:ext cx="432000" cy="432000"/>
            <a:chOff x="-1345229" y="2646824"/>
            <a:chExt cx="432000" cy="432000"/>
          </a:xfrm>
        </p:grpSpPr>
        <p:sp>
          <p:nvSpPr>
            <p:cNvPr id="44" name="矩形: 圆角 43">
              <a:extLst>
                <a:ext uri="{FF2B5EF4-FFF2-40B4-BE49-F238E27FC236}">
                  <a16:creationId xmlns:a16="http://schemas.microsoft.com/office/drawing/2014/main" id="{4B129758-019A-31EF-FCDC-DFFF4C924317}"/>
                </a:ext>
              </a:extLst>
            </p:cNvPr>
            <p:cNvSpPr/>
            <p:nvPr/>
          </p:nvSpPr>
          <p:spPr bwMode="gray">
            <a:xfrm>
              <a:off x="-1345229" y="2646824"/>
              <a:ext cx="432000" cy="432000"/>
            </a:xfrm>
            <a:prstGeom prst="roundRect">
              <a:avLst/>
            </a:prstGeom>
            <a:solidFill>
              <a:srgbClr val="0047BB"/>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bg1"/>
                </a:solidFill>
                <a:latin typeface="+mj-lt"/>
              </a:endParaRPr>
            </a:p>
          </p:txBody>
        </p:sp>
        <p:sp>
          <p:nvSpPr>
            <p:cNvPr id="46" name="pill_2218">
              <a:extLst>
                <a:ext uri="{FF2B5EF4-FFF2-40B4-BE49-F238E27FC236}">
                  <a16:creationId xmlns:a16="http://schemas.microsoft.com/office/drawing/2014/main" id="{C428E5CE-C4D1-11B4-C116-67E48464C974}"/>
                </a:ext>
              </a:extLst>
            </p:cNvPr>
            <p:cNvSpPr/>
            <p:nvPr/>
          </p:nvSpPr>
          <p:spPr>
            <a:xfrm>
              <a:off x="-1273229" y="2718824"/>
              <a:ext cx="288000" cy="288000"/>
            </a:xfrm>
            <a:custGeom>
              <a:avLst/>
              <a:gdLst>
                <a:gd name="T0" fmla="*/ 24 w 276"/>
                <a:gd name="T1" fmla="*/ 252 h 276"/>
                <a:gd name="T2" fmla="*/ 112 w 276"/>
                <a:gd name="T3" fmla="*/ 252 h 276"/>
                <a:gd name="T4" fmla="*/ 252 w 276"/>
                <a:gd name="T5" fmla="*/ 112 h 276"/>
                <a:gd name="T6" fmla="*/ 252 w 276"/>
                <a:gd name="T7" fmla="*/ 24 h 276"/>
                <a:gd name="T8" fmla="*/ 163 w 276"/>
                <a:gd name="T9" fmla="*/ 24 h 276"/>
                <a:gd name="T10" fmla="*/ 24 w 276"/>
                <a:gd name="T11" fmla="*/ 163 h 276"/>
                <a:gd name="T12" fmla="*/ 24 w 276"/>
                <a:gd name="T13" fmla="*/ 252 h 276"/>
                <a:gd name="T14" fmla="*/ 177 w 276"/>
                <a:gd name="T15" fmla="*/ 38 h 276"/>
                <a:gd name="T16" fmla="*/ 238 w 276"/>
                <a:gd name="T17" fmla="*/ 38 h 276"/>
                <a:gd name="T18" fmla="*/ 238 w 276"/>
                <a:gd name="T19" fmla="*/ 99 h 276"/>
                <a:gd name="T20" fmla="*/ 176 w 276"/>
                <a:gd name="T21" fmla="*/ 161 h 276"/>
                <a:gd name="T22" fmla="*/ 114 w 276"/>
                <a:gd name="T23" fmla="*/ 101 h 276"/>
                <a:gd name="T24" fmla="*/ 177 w 276"/>
                <a:gd name="T25" fmla="*/ 3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276">
                  <a:moveTo>
                    <a:pt x="24" y="252"/>
                  </a:moveTo>
                  <a:cubicBezTo>
                    <a:pt x="49" y="276"/>
                    <a:pt x="88" y="276"/>
                    <a:pt x="112" y="252"/>
                  </a:cubicBezTo>
                  <a:lnTo>
                    <a:pt x="252" y="112"/>
                  </a:lnTo>
                  <a:cubicBezTo>
                    <a:pt x="276" y="88"/>
                    <a:pt x="276" y="49"/>
                    <a:pt x="252" y="24"/>
                  </a:cubicBezTo>
                  <a:cubicBezTo>
                    <a:pt x="227" y="0"/>
                    <a:pt x="188" y="0"/>
                    <a:pt x="163" y="24"/>
                  </a:cubicBezTo>
                  <a:lnTo>
                    <a:pt x="24" y="163"/>
                  </a:lnTo>
                  <a:cubicBezTo>
                    <a:pt x="0" y="188"/>
                    <a:pt x="0" y="227"/>
                    <a:pt x="24" y="252"/>
                  </a:cubicBezTo>
                  <a:close/>
                  <a:moveTo>
                    <a:pt x="177" y="38"/>
                  </a:moveTo>
                  <a:cubicBezTo>
                    <a:pt x="194" y="21"/>
                    <a:pt x="221" y="21"/>
                    <a:pt x="238" y="38"/>
                  </a:cubicBezTo>
                  <a:cubicBezTo>
                    <a:pt x="255" y="55"/>
                    <a:pt x="255" y="82"/>
                    <a:pt x="238" y="99"/>
                  </a:cubicBezTo>
                  <a:lnTo>
                    <a:pt x="176" y="161"/>
                  </a:lnTo>
                  <a:cubicBezTo>
                    <a:pt x="170" y="142"/>
                    <a:pt x="155" y="113"/>
                    <a:pt x="114" y="101"/>
                  </a:cubicBezTo>
                  <a:lnTo>
                    <a:pt x="177" y="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2861639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6"/>
  <p:tag name="THINKCELLPRESENTATIONDONOTDELETE" val="&lt;?xml version=&quot;1.0&quot; encoding=&quot;UTF-16&quot; standalone=&quot;yes&quot;?&gt;&lt;root reqver=&quot;28224&quot;&gt;&lt;version val=&quot;3511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2&quot;&gt;&lt;elem m_fUsage=&quot;7.49233556923127608229E+00&quot;&gt;&lt;m_msothmcolidx val=&quot;0&quot;/&gt;&lt;m_rgb r=&quot;00&quot; g=&quot;47&quot; b=&quot;BB&quot;/&gt;&lt;/elem&gt;&lt;elem m_fUsage=&quot;1.70999999999999996447E+00&quot;&gt;&lt;m_msothmcolidx val=&quot;0&quot;/&gt;&lt;m_rgb r=&quot;BA&quot; g=&quot;BA&quot; b=&quot;BA&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7f0A4U3c6OuzEBgc1pF.j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epMzZlob9G7yjM3VBGlpU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Jt8P_Hyio_0YDghzqYY76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v83lWJIJo2pEHb81nnMMv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GCp95_eJjt6C9C3U3fbRP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O3JuiwwlbtAeVLtmdG08I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BE2Fz_iPvjGlbZHGXDord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xgfR1F6119xJL6aUmG04p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IT.zbPrElRYy5KCxNmPaYg"/>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z.A_lc_7ZnuYLPqMoiN81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c4jwLvqOK2JbAopLmVIRv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qvHMdAM2n6P3WoeHM7BHa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wz7J4gx1sW738qJaIshJK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5XJXFYRM1l1QJQ2w4gaoa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MK3xyzsSun1xYKMijVD8x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8gzt7dyMwIbWPShR..he8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ISLIDE.ICON" val="#12366;#370948;#381437;#381493;#381437;#402337;#137004;"/>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PFE2021">
      <a:dk1>
        <a:srgbClr val="000000"/>
      </a:dk1>
      <a:lt1>
        <a:srgbClr val="FFFFFF"/>
      </a:lt1>
      <a:dk2>
        <a:srgbClr val="F49C34"/>
      </a:dk2>
      <a:lt2>
        <a:srgbClr val="F8DF5A"/>
      </a:lt2>
      <a:accent1>
        <a:srgbClr val="0000C9"/>
      </a:accent1>
      <a:accent2>
        <a:srgbClr val="0095FF"/>
      </a:accent2>
      <a:accent3>
        <a:srgbClr val="0DBDBA"/>
      </a:accent3>
      <a:accent4>
        <a:srgbClr val="67BB6E"/>
      </a:accent4>
      <a:accent5>
        <a:srgbClr val="9D73F7"/>
      </a:accent5>
      <a:accent6>
        <a:srgbClr val="D95776"/>
      </a:accent6>
      <a:hlink>
        <a:srgbClr val="0095FF"/>
      </a:hlink>
      <a:folHlink>
        <a:srgbClr val="A1AA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lumMod val="95000"/>
          </a:schemeClr>
        </a:solidFill>
        <a:ln w="28575" cap="flat" cmpd="sng" algn="ctr">
          <a:noFill/>
          <a:prstDash val="solid"/>
          <a:miter lim="800000"/>
          <a:headEnd type="none" w="med" len="med"/>
          <a:tailEnd type="none" w="med" len="med"/>
        </a:ln>
        <a:effectLst/>
      </a:spPr>
      <a:bodyPr vert="horz" wrap="square" lIns="91429" tIns="45715" rIns="91429" bIns="45715" numCol="1" rtlCol="0" anchor="ctr" anchorCtr="0" compatLnSpc="1">
        <a:prstTxWarp prst="textNoShape">
          <a:avLst/>
        </a:prstTxWarp>
        <a:noAutofit/>
      </a:bodyPr>
      <a:lstStyle>
        <a:defPPr algn="ctr" fontAlgn="base">
          <a:lnSpc>
            <a:spcPct val="90000"/>
          </a:lnSpc>
          <a:spcAft>
            <a:spcPct val="0"/>
          </a:spcAft>
          <a:buClr>
            <a:schemeClr val="accent2"/>
          </a:buClr>
          <a:buSzPct val="90000"/>
          <a:defRPr b="1" dirty="0">
            <a:solidFill>
              <a:schemeClr val="accent1"/>
            </a:solidFill>
            <a:latin typeface="+mj-lt"/>
          </a:defRPr>
        </a:defPPr>
      </a:lstStyle>
    </a:spDef>
    <a:lnDef>
      <a:spPr bwMode="gray">
        <a:noFill/>
        <a:ln w="12700" cap="rnd">
          <a:solidFill>
            <a:schemeClr val="bg1">
              <a:lumMod val="75000"/>
            </a:schemeClr>
          </a:solidFill>
          <a:prstDash val="solid"/>
          <a:round/>
          <a:headEnd/>
          <a:tailEnd/>
        </a:ln>
        <a:effectLst/>
      </a:spPr>
      <a:bodyPr/>
      <a:lstStyle/>
    </a:lnDef>
    <a:txDef>
      <a:spPr bwMode="gray"/>
      <a:bodyPr wrap="square" lIns="45720" tIns="45720" rIns="45720" bIns="45720" rtlCol="0">
        <a:noAutofit/>
      </a:bodyPr>
      <a:lstStyle>
        <a:defPPr marL="171450" indent="-171450" algn="l">
          <a:lnSpc>
            <a:spcPct val="90000"/>
          </a:lnSpc>
          <a:spcBef>
            <a:spcPts val="1000"/>
          </a:spcBef>
          <a:buFont typeface="Arial" panose="020B0604020202020204" pitchFamily="34" charset="0"/>
          <a:buChar char="•"/>
          <a:defRPr sz="1600" dirty="0" err="1" smtClean="0"/>
        </a:defPPr>
      </a:lstStyle>
    </a:txDef>
  </a:objectDefaults>
  <a:extraClrSchemeLst/>
  <a:extLst>
    <a:ext uri="{05A4C25C-085E-4340-85A3-A5531E510DB2}">
      <thm15:themeFamily xmlns:thm15="http://schemas.microsoft.com/office/thememl/2012/main" name="P113901_Pfizwer PowerPoint Template_Logo_Confidential_16x9_011421_1230am.pptx" id="{E16796BA-4DED-40F6-9D93-A6103AA552F4}" vid="{4EBAB7F6-64B5-416D-A518-BA6D9B2F23F8}"/>
    </a:ext>
  </a:extLst>
</a:theme>
</file>

<file path=ppt/theme/theme2.xml><?xml version="1.0" encoding="utf-8"?>
<a:theme xmlns:a="http://schemas.openxmlformats.org/drawingml/2006/main" name="Office Theme">
  <a:themeElements>
    <a:clrScheme name="PFE New Brand 2021">
      <a:dk1>
        <a:srgbClr val="000000"/>
      </a:dk1>
      <a:lt1>
        <a:srgbClr val="FFFFFF"/>
      </a:lt1>
      <a:dk2>
        <a:srgbClr val="F49C34"/>
      </a:dk2>
      <a:lt2>
        <a:srgbClr val="F8DF5A"/>
      </a:lt2>
      <a:accent1>
        <a:srgbClr val="0000C9"/>
      </a:accent1>
      <a:accent2>
        <a:srgbClr val="0095FF"/>
      </a:accent2>
      <a:accent3>
        <a:srgbClr val="0DBDBA"/>
      </a:accent3>
      <a:accent4>
        <a:srgbClr val="67BB6E"/>
      </a:accent4>
      <a:accent5>
        <a:srgbClr val="9D73F7"/>
      </a:accent5>
      <a:accent6>
        <a:srgbClr val="D95776"/>
      </a:accent6>
      <a:hlink>
        <a:srgbClr val="0095FF"/>
      </a:hlink>
      <a:folHlink>
        <a:srgbClr val="A1AA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FE New Brand 2021">
      <a:dk1>
        <a:srgbClr val="000000"/>
      </a:dk1>
      <a:lt1>
        <a:srgbClr val="FFFFFF"/>
      </a:lt1>
      <a:dk2>
        <a:srgbClr val="F49C34"/>
      </a:dk2>
      <a:lt2>
        <a:srgbClr val="F8DF5A"/>
      </a:lt2>
      <a:accent1>
        <a:srgbClr val="0000C9"/>
      </a:accent1>
      <a:accent2>
        <a:srgbClr val="0095FF"/>
      </a:accent2>
      <a:accent3>
        <a:srgbClr val="0DBDBA"/>
      </a:accent3>
      <a:accent4>
        <a:srgbClr val="67BB6E"/>
      </a:accent4>
      <a:accent5>
        <a:srgbClr val="9D73F7"/>
      </a:accent5>
      <a:accent6>
        <a:srgbClr val="D95776"/>
      </a:accent6>
      <a:hlink>
        <a:srgbClr val="0095FF"/>
      </a:hlink>
      <a:folHlink>
        <a:srgbClr val="A1AAB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B08942DD6B8045AC88B035B51DC098" ma:contentTypeVersion="14" ma:contentTypeDescription="Create a new document." ma:contentTypeScope="" ma:versionID="0e4ff9539a3ccca135015b3ceed81fdc">
  <xsd:schema xmlns:xsd="http://www.w3.org/2001/XMLSchema" xmlns:xs="http://www.w3.org/2001/XMLSchema" xmlns:p="http://schemas.microsoft.com/office/2006/metadata/properties" xmlns:ns3="e388dc96-09dd-4309-a66d-d1b07d928e2f" xmlns:ns4="05a7bc01-f129-4656-b3a6-97a7d27c4c0a" targetNamespace="http://schemas.microsoft.com/office/2006/metadata/properties" ma:root="true" ma:fieldsID="12b0c41d69098913fc4f82f8edcd35c0" ns3:_="" ns4:_="">
    <xsd:import namespace="e388dc96-09dd-4309-a66d-d1b07d928e2f"/>
    <xsd:import namespace="05a7bc01-f129-4656-b3a6-97a7d27c4c0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88dc96-09dd-4309-a66d-d1b07d928e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5a7bc01-f129-4656-b3a6-97a7d27c4c0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6AF324-20B8-43AE-8057-0DF672E583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88dc96-09dd-4309-a66d-d1b07d928e2f"/>
    <ds:schemaRef ds:uri="05a7bc01-f129-4656-b3a6-97a7d27c4c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5620F8-902D-466A-B4E6-A592A8096A60}">
  <ds:schemaRefs>
    <ds:schemaRef ds:uri="http://schemas.microsoft.com/office/2006/metadata/properties"/>
    <ds:schemaRef ds:uri="http://purl.org/dc/terms/"/>
    <ds:schemaRef ds:uri="http://schemas.microsoft.com/office/infopath/2007/PartnerControls"/>
    <ds:schemaRef ds:uri="http://purl.org/dc/elements/1.1/"/>
    <ds:schemaRef ds:uri="http://www.w3.org/XML/1998/namespace"/>
    <ds:schemaRef ds:uri="05a7bc01-f129-4656-b3a6-97a7d27c4c0a"/>
    <ds:schemaRef ds:uri="http://schemas.microsoft.com/office/2006/documentManagement/types"/>
    <ds:schemaRef ds:uri="http://schemas.openxmlformats.org/package/2006/metadata/core-properties"/>
    <ds:schemaRef ds:uri="http://purl.org/dc/dcmitype/"/>
    <ds:schemaRef ds:uri="e388dc96-09dd-4309-a66d-d1b07d928e2f"/>
  </ds:schemaRefs>
</ds:datastoreItem>
</file>

<file path=customXml/itemProps3.xml><?xml version="1.0" encoding="utf-8"?>
<ds:datastoreItem xmlns:ds="http://schemas.openxmlformats.org/officeDocument/2006/customXml" ds:itemID="{B255E0C5-C017-4A51-A228-651151AC02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18886</TotalTime>
  <Words>3180</Words>
  <Application>Microsoft Office PowerPoint</Application>
  <PresentationFormat>自定义</PresentationFormat>
  <Paragraphs>214</Paragraphs>
  <Slides>12</Slides>
  <Notes>0</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1</vt:i4>
      </vt:variant>
      <vt:variant>
        <vt:lpstr>幻灯片标题</vt:lpstr>
      </vt:variant>
      <vt:variant>
        <vt:i4>12</vt:i4>
      </vt:variant>
    </vt:vector>
  </HeadingPairs>
  <TitlesOfParts>
    <vt:vector size="19" baseType="lpstr">
      <vt:lpstr>等线</vt:lpstr>
      <vt:lpstr>微软雅黑</vt:lpstr>
      <vt:lpstr>Arial</vt:lpstr>
      <vt:lpstr>Arial Narrow</vt:lpstr>
      <vt:lpstr>Wingdings</vt:lpstr>
      <vt:lpstr>1_Office Theme</vt:lpstr>
      <vt:lpstr>think-cell 幻灯片</vt:lpstr>
      <vt:lpstr>PowerPoint 演示文稿</vt:lpstr>
      <vt:lpstr>目录</vt:lpstr>
      <vt:lpstr>药品基本信息 (1/3) </vt:lpstr>
      <vt:lpstr>药品基本信息 (2/3)</vt:lpstr>
      <vt:lpstr>药品基本信息 (3/3) </vt:lpstr>
      <vt:lpstr>安全性</vt:lpstr>
      <vt:lpstr>有效性 (1/2)</vt:lpstr>
      <vt:lpstr>有效性 (2/2)</vt:lpstr>
      <vt:lpstr>创新性</vt:lpstr>
      <vt:lpstr>公平性一 (1/2）</vt:lpstr>
      <vt:lpstr>公平性一 (2/2）</vt:lpstr>
      <vt:lpstr>参考文献</vt:lpstr>
    </vt:vector>
  </TitlesOfParts>
  <Company>OCS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v365</dc:subject>
  <dc:creator>Bo, Yiwei</dc:creator>
  <dc:description>P113901_Pfizer PowerPoint Template _Logo_Confidential_16x9</dc:description>
  <cp:lastModifiedBy>Ran, Mi</cp:lastModifiedBy>
  <cp:revision>17</cp:revision>
  <cp:lastPrinted>2017-11-29T15:35:51Z</cp:lastPrinted>
  <dcterms:created xsi:type="dcterms:W3CDTF">2021-06-22T09:02:09Z</dcterms:created>
  <dcterms:modified xsi:type="dcterms:W3CDTF">2023-07-14T06:05:58Z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BD1316AA-ADAB-409D-BAE3-6BC0F6AF696D</vt:lpwstr>
  </property>
  <property fmtid="{D5CDD505-2E9C-101B-9397-08002B2CF9AE}" pid="3" name="ArticulatePath">
    <vt:lpwstr>Template-Template_v2007-10_2Dcharts_FLAT BOX_111213_445pm</vt:lpwstr>
  </property>
  <property fmtid="{D5CDD505-2E9C-101B-9397-08002B2CF9AE}" pid="4" name="ContentTypeId">
    <vt:lpwstr>0x0101002EB08942DD6B8045AC88B035B51DC098</vt:lpwstr>
  </property>
  <property fmtid="{D5CDD505-2E9C-101B-9397-08002B2CF9AE}" pid="5" name="MSIP_Label_4791b42f-c435-42ca-9531-75a3f42aae3d_Enabled">
    <vt:lpwstr>true</vt:lpwstr>
  </property>
  <property fmtid="{D5CDD505-2E9C-101B-9397-08002B2CF9AE}" pid="6" name="MSIP_Label_4791b42f-c435-42ca-9531-75a3f42aae3d_SetDate">
    <vt:lpwstr>2023-04-24T02:56:50Z</vt:lpwstr>
  </property>
  <property fmtid="{D5CDD505-2E9C-101B-9397-08002B2CF9AE}" pid="7" name="MSIP_Label_4791b42f-c435-42ca-9531-75a3f42aae3d_Method">
    <vt:lpwstr>Privileged</vt:lpwstr>
  </property>
  <property fmtid="{D5CDD505-2E9C-101B-9397-08002B2CF9AE}" pid="8" name="MSIP_Label_4791b42f-c435-42ca-9531-75a3f42aae3d_Name">
    <vt:lpwstr>4791b42f-c435-42ca-9531-75a3f42aae3d</vt:lpwstr>
  </property>
  <property fmtid="{D5CDD505-2E9C-101B-9397-08002B2CF9AE}" pid="9" name="MSIP_Label_4791b42f-c435-42ca-9531-75a3f42aae3d_SiteId">
    <vt:lpwstr>7a916015-20ae-4ad1-9170-eefd915e9272</vt:lpwstr>
  </property>
  <property fmtid="{D5CDD505-2E9C-101B-9397-08002B2CF9AE}" pid="10" name="MSIP_Label_4791b42f-c435-42ca-9531-75a3f42aae3d_ActionId">
    <vt:lpwstr>fddf4b7f-f487-4670-b60d-53f5e75b26ab</vt:lpwstr>
  </property>
  <property fmtid="{D5CDD505-2E9C-101B-9397-08002B2CF9AE}" pid="11" name="MSIP_Label_4791b42f-c435-42ca-9531-75a3f42aae3d_ContentBits">
    <vt:lpwstr>0</vt:lpwstr>
  </property>
</Properties>
</file>