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b" ContentType="application/vnd.ms-excel.sheet.binary.macroEnabled.12"/>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1.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charts/chart1.xml" ContentType="application/vnd.openxmlformats-officedocument.drawingml.chart+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1" r:id="rId4"/>
  </p:sldMasterIdLst>
  <p:notesMasterIdLst>
    <p:notesMasterId r:id="rId13"/>
  </p:notesMasterIdLst>
  <p:handoutMasterIdLst>
    <p:handoutMasterId r:id="rId14"/>
  </p:handoutMasterIdLst>
  <p:sldIdLst>
    <p:sldId id="2147471815" r:id="rId5"/>
    <p:sldId id="2147471807" r:id="rId6"/>
    <p:sldId id="2147471848" r:id="rId7"/>
    <p:sldId id="2147471830" r:id="rId8"/>
    <p:sldId id="2147471845" r:id="rId9"/>
    <p:sldId id="2147471849" r:id="rId10"/>
    <p:sldId id="2147471825" r:id="rId11"/>
    <p:sldId id="2147471824" r:id="rId12"/>
  </p:sldIdLst>
  <p:sldSz cx="12188825" cy="6858000"/>
  <p:notesSz cx="6797675" cy="9928225"/>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5" pos="279">
          <p15:clr>
            <a:srgbClr val="A4A3A4"/>
          </p15:clr>
        </p15:guide>
        <p15:guide id="6" pos="7406">
          <p15:clr>
            <a:srgbClr val="A4A3A4"/>
          </p15:clr>
        </p15:guide>
        <p15:guide id="7" orient="horz">
          <p15:clr>
            <a:srgbClr val="A4A3A4"/>
          </p15:clr>
        </p15:guide>
      </p15:sldGuideLst>
    </p:ext>
    <p:ext uri="{2D200454-40CA-4A62-9FC3-DE9A4176ACB9}">
      <p15:notesGuideLst xmlns:p15="http://schemas.microsoft.com/office/powerpoint/2012/main">
        <p15:guide id="1" orient="horz" pos="3070" userDrawn="1">
          <p15:clr>
            <a:srgbClr val="A4A3A4"/>
          </p15:clr>
        </p15:guide>
        <p15:guide id="2" pos="2141" userDrawn="1">
          <p15:clr>
            <a:srgbClr val="A4A3A4"/>
          </p15:clr>
        </p15:guide>
        <p15:guide id="3" orient="horz" pos="312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A04959E-4E78-365E-B1D3-796F130835A1}" name="Shi, Chenyang" initials="CS" userId="S::SHIC24@pfizer.com::9ccfe4bc-3da3-458d-8f9c-b27730a1d174"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47BB"/>
    <a:srgbClr val="FDF5CB"/>
    <a:srgbClr val="0000C9"/>
    <a:srgbClr val="F9E7EC"/>
    <a:srgbClr val="CCEAFF"/>
    <a:srgbClr val="00004E"/>
    <a:srgbClr val="000484"/>
    <a:srgbClr val="003FE2"/>
    <a:srgbClr val="66BFFF"/>
    <a:srgbClr val="E6F4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797A04-2FAE-4E37-B977-BD554149AAE1}" v="1" dt="2026-06-05T07:37:25.478"/>
    <p1510:client id="{6D77421A-35FB-497E-BBA3-6779492E6AD4}" v="88" dt="2026-06-05T07:18:34.350"/>
    <p1510:client id="{BCD52028-75C8-41AC-828A-01ADE2358CA1}" v="8" dt="2026-06-05T04:26:38.805"/>
    <p1510:client id="{BCDF77DB-F4F9-46F7-9886-229651F7D740}" v="21" dt="2026-06-05T06:44:51.226"/>
    <p1510:client id="{D04A1863-935D-41F0-B2BB-F111FE5C3956}" v="8" dt="2026-06-04T10:14:28.904"/>
    <p1510:client id="{E75A32AD-D4D0-4D9B-B51A-0EF8B9CB5DFF}" v="4" dt="2026-06-05T07:16:04.9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浅色样式 1 - 强调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799" autoAdjust="0"/>
    <p:restoredTop sz="95267" autoAdjust="0"/>
  </p:normalViewPr>
  <p:slideViewPr>
    <p:cSldViewPr snapToGrid="0" snapToObjects="1">
      <p:cViewPr varScale="1">
        <p:scale>
          <a:sx n="74" d="100"/>
          <a:sy n="74" d="100"/>
        </p:scale>
        <p:origin x="728" y="52"/>
      </p:cViewPr>
      <p:guideLst>
        <p:guide pos="3840"/>
        <p:guide pos="279"/>
        <p:guide pos="7406"/>
        <p:guide orient="horz"/>
      </p:guideLst>
    </p:cSldViewPr>
  </p:slideViewPr>
  <p:outlineViewPr>
    <p:cViewPr>
      <p:scale>
        <a:sx n="33" d="100"/>
        <a:sy n="33" d="100"/>
      </p:scale>
      <p:origin x="0" y="0"/>
    </p:cViewPr>
  </p:outlineViewPr>
  <p:notesTextViewPr>
    <p:cViewPr>
      <p:scale>
        <a:sx n="75" d="100"/>
        <a:sy n="75" d="100"/>
      </p:scale>
      <p:origin x="0" y="0"/>
    </p:cViewPr>
  </p:notesTextViewPr>
  <p:sorterViewPr>
    <p:cViewPr>
      <p:scale>
        <a:sx n="75" d="100"/>
        <a:sy n="75" d="100"/>
      </p:scale>
      <p:origin x="0" y="0"/>
    </p:cViewPr>
  </p:sorterViewPr>
  <p:notesViewPr>
    <p:cSldViewPr snapToGrid="0" snapToObjects="1">
      <p:cViewPr varScale="1">
        <p:scale>
          <a:sx n="47" d="100"/>
          <a:sy n="47" d="100"/>
        </p:scale>
        <p:origin x="2712" y="56"/>
      </p:cViewPr>
      <p:guideLst>
        <p:guide orient="horz" pos="3070"/>
        <p:guide pos="2141"/>
        <p:guide orient="horz" pos="312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hang, Shanshan" userId="354bec2d-879b-42a0-9479-141f74fec166" providerId="ADAL" clId="{40A46905-20C6-4852-BF4F-57E17E5B1487}"/>
    <pc:docChg chg="delSld modSld">
      <pc:chgData name="Zhang, Shanshan" userId="354bec2d-879b-42a0-9479-141f74fec166" providerId="ADAL" clId="{40A46905-20C6-4852-BF4F-57E17E5B1487}" dt="2026-06-05T07:39:13.169" v="6" actId="2696"/>
      <pc:docMkLst>
        <pc:docMk/>
      </pc:docMkLst>
      <pc:sldChg chg="addSp modSp mod">
        <pc:chgData name="Zhang, Shanshan" userId="354bec2d-879b-42a0-9479-141f74fec166" providerId="ADAL" clId="{40A46905-20C6-4852-BF4F-57E17E5B1487}" dt="2026-06-05T07:39:07.714" v="5" actId="20577"/>
        <pc:sldMkLst>
          <pc:docMk/>
          <pc:sldMk cId="1194490107" sldId="2147471815"/>
        </pc:sldMkLst>
        <pc:spChg chg="add mod">
          <ac:chgData name="Zhang, Shanshan" userId="354bec2d-879b-42a0-9479-141f74fec166" providerId="ADAL" clId="{40A46905-20C6-4852-BF4F-57E17E5B1487}" dt="2026-06-05T07:39:07.714" v="5" actId="20577"/>
          <ac:spMkLst>
            <pc:docMk/>
            <pc:sldMk cId="1194490107" sldId="2147471815"/>
            <ac:spMk id="4" creationId="{5F421082-E4FA-F4B3-5B88-FCB479689427}"/>
          </ac:spMkLst>
        </pc:spChg>
      </pc:sldChg>
      <pc:sldChg chg="del">
        <pc:chgData name="Zhang, Shanshan" userId="354bec2d-879b-42a0-9479-141f74fec166" providerId="ADAL" clId="{40A46905-20C6-4852-BF4F-57E17E5B1487}" dt="2026-06-05T07:39:13.169" v="6" actId="2696"/>
        <pc:sldMkLst>
          <pc:docMk/>
          <pc:sldMk cId="819029541" sldId="2147471837"/>
        </pc:sldMkLst>
      </pc:sldChg>
      <pc:sldChg chg="del">
        <pc:chgData name="Zhang, Shanshan" userId="354bec2d-879b-42a0-9479-141f74fec166" providerId="ADAL" clId="{40A46905-20C6-4852-BF4F-57E17E5B1487}" dt="2026-06-05T07:39:13.169" v="6" actId="2696"/>
        <pc:sldMkLst>
          <pc:docMk/>
          <pc:sldMk cId="3204428714" sldId="2147471838"/>
        </pc:sldMkLst>
      </pc:sldChg>
    </pc:docChg>
  </pc:docChgLst>
  <pc:docChgLst>
    <pc:chgData name="Shi, Chenyang" userId="9ccfe4bc-3da3-458d-8f9c-b27730a1d174" providerId="ADAL" clId="{EA871416-EA00-45D7-BC07-7EB1446BB005}"/>
    <pc:docChg chg="undo custSel modSld">
      <pc:chgData name="Shi, Chenyang" userId="9ccfe4bc-3da3-458d-8f9c-b27730a1d174" providerId="ADAL" clId="{EA871416-EA00-45D7-BC07-7EB1446BB005}" dt="2026-06-05T07:24:00.938" v="1721" actId="20577"/>
      <pc:docMkLst>
        <pc:docMk/>
      </pc:docMkLst>
      <pc:sldChg chg="modSp mod">
        <pc:chgData name="Shi, Chenyang" userId="9ccfe4bc-3da3-458d-8f9c-b27730a1d174" providerId="ADAL" clId="{EA871416-EA00-45D7-BC07-7EB1446BB005}" dt="2026-06-05T06:24:20.204" v="1473" actId="20577"/>
        <pc:sldMkLst>
          <pc:docMk/>
          <pc:sldMk cId="1492570604" sldId="2147471807"/>
        </pc:sldMkLst>
        <pc:spChg chg="mod">
          <ac:chgData name="Shi, Chenyang" userId="9ccfe4bc-3da3-458d-8f9c-b27730a1d174" providerId="ADAL" clId="{EA871416-EA00-45D7-BC07-7EB1446BB005}" dt="2026-06-05T06:24:20.204" v="1473" actId="20577"/>
          <ac:spMkLst>
            <pc:docMk/>
            <pc:sldMk cId="1492570604" sldId="2147471807"/>
            <ac:spMk id="2" creationId="{18DD6B35-5FC0-CDC3-32BD-C1CCF2FD4B7B}"/>
          </ac:spMkLst>
        </pc:spChg>
        <pc:graphicFrameChg chg="mod">
          <ac:chgData name="Shi, Chenyang" userId="9ccfe4bc-3da3-458d-8f9c-b27730a1d174" providerId="ADAL" clId="{EA871416-EA00-45D7-BC07-7EB1446BB005}" dt="2026-06-05T05:58:30.259" v="1411"/>
          <ac:graphicFrameMkLst>
            <pc:docMk/>
            <pc:sldMk cId="1492570604" sldId="2147471807"/>
            <ac:graphicFrameMk id="3" creationId="{1F550D4A-B18C-4553-821D-CE5B83651676}"/>
          </ac:graphicFrameMkLst>
        </pc:graphicFrameChg>
      </pc:sldChg>
      <pc:sldChg chg="modSp mod">
        <pc:chgData name="Shi, Chenyang" userId="9ccfe4bc-3da3-458d-8f9c-b27730a1d174" providerId="ADAL" clId="{EA871416-EA00-45D7-BC07-7EB1446BB005}" dt="2026-06-05T05:58:30.259" v="1413"/>
        <pc:sldMkLst>
          <pc:docMk/>
          <pc:sldMk cId="1194490107" sldId="2147471815"/>
        </pc:sldMkLst>
        <pc:spChg chg="mod">
          <ac:chgData name="Shi, Chenyang" userId="9ccfe4bc-3da3-458d-8f9c-b27730a1d174" providerId="ADAL" clId="{EA871416-EA00-45D7-BC07-7EB1446BB005}" dt="2026-06-04T02:42:05.867" v="363" actId="403"/>
          <ac:spMkLst>
            <pc:docMk/>
            <pc:sldMk cId="1194490107" sldId="2147471815"/>
            <ac:spMk id="2" creationId="{9D977513-FD12-BFEE-1F7F-6E7202CDF491}"/>
          </ac:spMkLst>
        </pc:spChg>
        <pc:graphicFrameChg chg="mod">
          <ac:chgData name="Shi, Chenyang" userId="9ccfe4bc-3da3-458d-8f9c-b27730a1d174" providerId="ADAL" clId="{EA871416-EA00-45D7-BC07-7EB1446BB005}" dt="2026-06-05T05:58:30.259" v="1413"/>
          <ac:graphicFrameMkLst>
            <pc:docMk/>
            <pc:sldMk cId="1194490107" sldId="2147471815"/>
            <ac:graphicFrameMk id="3" creationId="{1F550D4A-B18C-4553-821D-CE5B83651676}"/>
          </ac:graphicFrameMkLst>
        </pc:graphicFrameChg>
      </pc:sldChg>
      <pc:sldChg chg="modSp mod">
        <pc:chgData name="Shi, Chenyang" userId="9ccfe4bc-3da3-458d-8f9c-b27730a1d174" providerId="ADAL" clId="{EA871416-EA00-45D7-BC07-7EB1446BB005}" dt="2026-06-05T06:20:36.635" v="1440" actId="947"/>
        <pc:sldMkLst>
          <pc:docMk/>
          <pc:sldMk cId="4248113184" sldId="2147471824"/>
        </pc:sldMkLst>
        <pc:spChg chg="mod">
          <ac:chgData name="Shi, Chenyang" userId="9ccfe4bc-3da3-458d-8f9c-b27730a1d174" providerId="ADAL" clId="{EA871416-EA00-45D7-BC07-7EB1446BB005}" dt="2026-06-04T03:00:00.558" v="1254" actId="14100"/>
          <ac:spMkLst>
            <pc:docMk/>
            <pc:sldMk cId="4248113184" sldId="2147471824"/>
            <ac:spMk id="4" creationId="{43DFD97B-6BBB-4FE3-9A26-BA60F3E5ADF6}"/>
          </ac:spMkLst>
        </pc:spChg>
        <pc:spChg chg="mod">
          <ac:chgData name="Shi, Chenyang" userId="9ccfe4bc-3da3-458d-8f9c-b27730a1d174" providerId="ADAL" clId="{EA871416-EA00-45D7-BC07-7EB1446BB005}" dt="2026-06-05T06:20:20.004" v="1436" actId="20577"/>
          <ac:spMkLst>
            <pc:docMk/>
            <pc:sldMk cId="4248113184" sldId="2147471824"/>
            <ac:spMk id="5" creationId="{39AC2A5A-7415-62AB-95B7-2228C0CDDC19}"/>
          </ac:spMkLst>
        </pc:spChg>
        <pc:spChg chg="mod">
          <ac:chgData name="Shi, Chenyang" userId="9ccfe4bc-3da3-458d-8f9c-b27730a1d174" providerId="ADAL" clId="{EA871416-EA00-45D7-BC07-7EB1446BB005}" dt="2026-06-04T06:16:29.700" v="1291" actId="14100"/>
          <ac:spMkLst>
            <pc:docMk/>
            <pc:sldMk cId="4248113184" sldId="2147471824"/>
            <ac:spMk id="8" creationId="{3FF60532-7173-FED6-500F-64057DA4778F}"/>
          </ac:spMkLst>
        </pc:spChg>
        <pc:spChg chg="mod">
          <ac:chgData name="Shi, Chenyang" userId="9ccfe4bc-3da3-458d-8f9c-b27730a1d174" providerId="ADAL" clId="{EA871416-EA00-45D7-BC07-7EB1446BB005}" dt="2026-06-04T06:16:20.923" v="1288" actId="14100"/>
          <ac:spMkLst>
            <pc:docMk/>
            <pc:sldMk cId="4248113184" sldId="2147471824"/>
            <ac:spMk id="9" creationId="{16686FA7-2E28-C752-45E5-9452470CA094}"/>
          </ac:spMkLst>
        </pc:spChg>
        <pc:spChg chg="mod">
          <ac:chgData name="Shi, Chenyang" userId="9ccfe4bc-3da3-458d-8f9c-b27730a1d174" providerId="ADAL" clId="{EA871416-EA00-45D7-BC07-7EB1446BB005}" dt="2026-06-04T06:16:36.786" v="1294" actId="14100"/>
          <ac:spMkLst>
            <pc:docMk/>
            <pc:sldMk cId="4248113184" sldId="2147471824"/>
            <ac:spMk id="13" creationId="{6FFD083E-6BBF-DD3E-ED00-306ECD50F68E}"/>
          </ac:spMkLst>
        </pc:spChg>
        <pc:spChg chg="mod">
          <ac:chgData name="Shi, Chenyang" userId="9ccfe4bc-3da3-458d-8f9c-b27730a1d174" providerId="ADAL" clId="{EA871416-EA00-45D7-BC07-7EB1446BB005}" dt="2026-06-04T06:16:31.827" v="1292" actId="14100"/>
          <ac:spMkLst>
            <pc:docMk/>
            <pc:sldMk cId="4248113184" sldId="2147471824"/>
            <ac:spMk id="21" creationId="{77A4D76B-52EE-1682-E486-13632FC00E3A}"/>
          </ac:spMkLst>
        </pc:spChg>
        <pc:spChg chg="mod">
          <ac:chgData name="Shi, Chenyang" userId="9ccfe4bc-3da3-458d-8f9c-b27730a1d174" providerId="ADAL" clId="{EA871416-EA00-45D7-BC07-7EB1446BB005}" dt="2026-06-05T06:20:15.390" v="1434" actId="947"/>
          <ac:spMkLst>
            <pc:docMk/>
            <pc:sldMk cId="4248113184" sldId="2147471824"/>
            <ac:spMk id="24" creationId="{DC79C513-769E-6448-AB7A-7E7EC901B813}"/>
          </ac:spMkLst>
        </pc:spChg>
        <pc:spChg chg="mod">
          <ac:chgData name="Shi, Chenyang" userId="9ccfe4bc-3da3-458d-8f9c-b27730a1d174" providerId="ADAL" clId="{EA871416-EA00-45D7-BC07-7EB1446BB005}" dt="2026-06-04T06:16:33.956" v="1293" actId="14100"/>
          <ac:spMkLst>
            <pc:docMk/>
            <pc:sldMk cId="4248113184" sldId="2147471824"/>
            <ac:spMk id="28" creationId="{1D03921E-21BC-5D2C-A14C-ECE217CE8FC9}"/>
          </ac:spMkLst>
        </pc:spChg>
        <pc:spChg chg="mod">
          <ac:chgData name="Shi, Chenyang" userId="9ccfe4bc-3da3-458d-8f9c-b27730a1d174" providerId="ADAL" clId="{EA871416-EA00-45D7-BC07-7EB1446BB005}" dt="2026-06-05T06:20:36.635" v="1440" actId="947"/>
          <ac:spMkLst>
            <pc:docMk/>
            <pc:sldMk cId="4248113184" sldId="2147471824"/>
            <ac:spMk id="32" creationId="{972656BD-5329-8FE1-E2E7-83586F2E284C}"/>
          </ac:spMkLst>
        </pc:spChg>
        <pc:spChg chg="mod">
          <ac:chgData name="Shi, Chenyang" userId="9ccfe4bc-3da3-458d-8f9c-b27730a1d174" providerId="ADAL" clId="{EA871416-EA00-45D7-BC07-7EB1446BB005}" dt="2026-06-04T02:59:53.761" v="1252" actId="14100"/>
          <ac:spMkLst>
            <pc:docMk/>
            <pc:sldMk cId="4248113184" sldId="2147471824"/>
            <ac:spMk id="36" creationId="{5437F806-EA65-E640-0292-4044516613FC}"/>
          </ac:spMkLst>
        </pc:spChg>
      </pc:sldChg>
      <pc:sldChg chg="addSp delSp modSp mod">
        <pc:chgData name="Shi, Chenyang" userId="9ccfe4bc-3da3-458d-8f9c-b27730a1d174" providerId="ADAL" clId="{EA871416-EA00-45D7-BC07-7EB1446BB005}" dt="2026-06-05T06:23:59.840" v="1471" actId="14100"/>
        <pc:sldMkLst>
          <pc:docMk/>
          <pc:sldMk cId="1286163910" sldId="2147471825"/>
        </pc:sldMkLst>
        <pc:spChg chg="del mod">
          <ac:chgData name="Shi, Chenyang" userId="9ccfe4bc-3da3-458d-8f9c-b27730a1d174" providerId="ADAL" clId="{EA871416-EA00-45D7-BC07-7EB1446BB005}" dt="2026-06-04T02:50:21.339" v="1129" actId="478"/>
          <ac:spMkLst>
            <pc:docMk/>
            <pc:sldMk cId="1286163910" sldId="2147471825"/>
            <ac:spMk id="2" creationId="{FB517F05-73B4-B207-A3C7-5395ED7C27B0}"/>
          </ac:spMkLst>
        </pc:spChg>
        <pc:spChg chg="mod">
          <ac:chgData name="Shi, Chenyang" userId="9ccfe4bc-3da3-458d-8f9c-b27730a1d174" providerId="ADAL" clId="{EA871416-EA00-45D7-BC07-7EB1446BB005}" dt="2026-06-05T06:23:38.175" v="1466" actId="20577"/>
          <ac:spMkLst>
            <pc:docMk/>
            <pc:sldMk cId="1286163910" sldId="2147471825"/>
            <ac:spMk id="4" creationId="{EF84A32F-4997-572C-2D63-F18DDE9EE4B2}"/>
          </ac:spMkLst>
        </pc:spChg>
        <pc:spChg chg="add mod">
          <ac:chgData name="Shi, Chenyang" userId="9ccfe4bc-3da3-458d-8f9c-b27730a1d174" providerId="ADAL" clId="{EA871416-EA00-45D7-BC07-7EB1446BB005}" dt="2026-06-04T02:50:33.298" v="1131" actId="14100"/>
          <ac:spMkLst>
            <pc:docMk/>
            <pc:sldMk cId="1286163910" sldId="2147471825"/>
            <ac:spMk id="5" creationId="{86D72B35-3228-D7F2-CA71-F171A07C4BD3}"/>
          </ac:spMkLst>
        </pc:spChg>
        <pc:spChg chg="del">
          <ac:chgData name="Shi, Chenyang" userId="9ccfe4bc-3da3-458d-8f9c-b27730a1d174" providerId="ADAL" clId="{EA871416-EA00-45D7-BC07-7EB1446BB005}" dt="2026-06-04T02:50:21.339" v="1129" actId="478"/>
          <ac:spMkLst>
            <pc:docMk/>
            <pc:sldMk cId="1286163910" sldId="2147471825"/>
            <ac:spMk id="17" creationId="{1ED9C9C5-C05C-CAE2-AF58-16AB87F5B0C5}"/>
          </ac:spMkLst>
        </pc:spChg>
        <pc:spChg chg="mod">
          <ac:chgData name="Shi, Chenyang" userId="9ccfe4bc-3da3-458d-8f9c-b27730a1d174" providerId="ADAL" clId="{EA871416-EA00-45D7-BC07-7EB1446BB005}" dt="2026-06-05T06:23:59.840" v="1471" actId="14100"/>
          <ac:spMkLst>
            <pc:docMk/>
            <pc:sldMk cId="1286163910" sldId="2147471825"/>
            <ac:spMk id="18" creationId="{D942D554-532A-F3B8-4E90-A4F0BABA20B6}"/>
          </ac:spMkLst>
        </pc:spChg>
        <pc:spChg chg="mod">
          <ac:chgData name="Shi, Chenyang" userId="9ccfe4bc-3da3-458d-8f9c-b27730a1d174" providerId="ADAL" clId="{EA871416-EA00-45D7-BC07-7EB1446BB005}" dt="2026-06-04T02:53:15.952" v="1166" actId="1036"/>
          <ac:spMkLst>
            <pc:docMk/>
            <pc:sldMk cId="1286163910" sldId="2147471825"/>
            <ac:spMk id="20" creationId="{6BCE5889-7172-C645-235F-D61F089AD9EB}"/>
          </ac:spMkLst>
        </pc:spChg>
        <pc:spChg chg="mod">
          <ac:chgData name="Shi, Chenyang" userId="9ccfe4bc-3da3-458d-8f9c-b27730a1d174" providerId="ADAL" clId="{EA871416-EA00-45D7-BC07-7EB1446BB005}" dt="2026-06-05T06:22:52.357" v="1453" actId="20577"/>
          <ac:spMkLst>
            <pc:docMk/>
            <pc:sldMk cId="1286163910" sldId="2147471825"/>
            <ac:spMk id="21" creationId="{B52F4913-781D-D096-2149-76691A1E3C20}"/>
          </ac:spMkLst>
        </pc:spChg>
        <pc:spChg chg="mod">
          <ac:chgData name="Shi, Chenyang" userId="9ccfe4bc-3da3-458d-8f9c-b27730a1d174" providerId="ADAL" clId="{EA871416-EA00-45D7-BC07-7EB1446BB005}" dt="2026-06-04T02:53:15.952" v="1166" actId="1036"/>
          <ac:spMkLst>
            <pc:docMk/>
            <pc:sldMk cId="1286163910" sldId="2147471825"/>
            <ac:spMk id="22" creationId="{A11858FD-7342-8F5C-5A62-C9B45CD9AB95}"/>
          </ac:spMkLst>
        </pc:spChg>
        <pc:spChg chg="mod">
          <ac:chgData name="Shi, Chenyang" userId="9ccfe4bc-3da3-458d-8f9c-b27730a1d174" providerId="ADAL" clId="{EA871416-EA00-45D7-BC07-7EB1446BB005}" dt="2026-06-04T02:53:23.278" v="1167" actId="1076"/>
          <ac:spMkLst>
            <pc:docMk/>
            <pc:sldMk cId="1286163910" sldId="2147471825"/>
            <ac:spMk id="23" creationId="{C20B9CDD-D189-093A-2EFC-A52733AC77CC}"/>
          </ac:spMkLst>
        </pc:spChg>
        <pc:spChg chg="mod">
          <ac:chgData name="Shi, Chenyang" userId="9ccfe4bc-3da3-458d-8f9c-b27730a1d174" providerId="ADAL" clId="{EA871416-EA00-45D7-BC07-7EB1446BB005}" dt="2026-06-05T06:23:35.597" v="1464" actId="207"/>
          <ac:spMkLst>
            <pc:docMk/>
            <pc:sldMk cId="1286163910" sldId="2147471825"/>
            <ac:spMk id="24" creationId="{3A46E7E7-8EA2-F692-B8C7-94FA80269DE3}"/>
          </ac:spMkLst>
        </pc:spChg>
        <pc:spChg chg="mod">
          <ac:chgData name="Shi, Chenyang" userId="9ccfe4bc-3da3-458d-8f9c-b27730a1d174" providerId="ADAL" clId="{EA871416-EA00-45D7-BC07-7EB1446BB005}" dt="2026-06-04T02:53:15.952" v="1166" actId="1036"/>
          <ac:spMkLst>
            <pc:docMk/>
            <pc:sldMk cId="1286163910" sldId="2147471825"/>
            <ac:spMk id="25" creationId="{56FD878C-609F-A84D-4F55-95DCFD7D01F2}"/>
          </ac:spMkLst>
        </pc:spChg>
        <pc:spChg chg="mod">
          <ac:chgData name="Shi, Chenyang" userId="9ccfe4bc-3da3-458d-8f9c-b27730a1d174" providerId="ADAL" clId="{EA871416-EA00-45D7-BC07-7EB1446BB005}" dt="2026-06-04T02:53:25.401" v="1168" actId="1076"/>
          <ac:spMkLst>
            <pc:docMk/>
            <pc:sldMk cId="1286163910" sldId="2147471825"/>
            <ac:spMk id="26" creationId="{1BF65217-BA42-A364-A646-FEFE053CF817}"/>
          </ac:spMkLst>
        </pc:spChg>
        <pc:spChg chg="mod">
          <ac:chgData name="Shi, Chenyang" userId="9ccfe4bc-3da3-458d-8f9c-b27730a1d174" providerId="ADAL" clId="{EA871416-EA00-45D7-BC07-7EB1446BB005}" dt="2026-06-05T06:23:43.720" v="1470" actId="207"/>
          <ac:spMkLst>
            <pc:docMk/>
            <pc:sldMk cId="1286163910" sldId="2147471825"/>
            <ac:spMk id="27" creationId="{733F1285-CF3C-2AAA-32CC-9FADDCD34983}"/>
          </ac:spMkLst>
        </pc:spChg>
        <pc:spChg chg="mod">
          <ac:chgData name="Shi, Chenyang" userId="9ccfe4bc-3da3-458d-8f9c-b27730a1d174" providerId="ADAL" clId="{EA871416-EA00-45D7-BC07-7EB1446BB005}" dt="2026-06-04T02:53:15.952" v="1166" actId="1036"/>
          <ac:spMkLst>
            <pc:docMk/>
            <pc:sldMk cId="1286163910" sldId="2147471825"/>
            <ac:spMk id="28" creationId="{97811EEE-E80E-D896-AAB0-EE442F286A0E}"/>
          </ac:spMkLst>
        </pc:spChg>
        <pc:spChg chg="del">
          <ac:chgData name="Shi, Chenyang" userId="9ccfe4bc-3da3-458d-8f9c-b27730a1d174" providerId="ADAL" clId="{EA871416-EA00-45D7-BC07-7EB1446BB005}" dt="2026-06-04T02:50:21.339" v="1129" actId="478"/>
          <ac:spMkLst>
            <pc:docMk/>
            <pc:sldMk cId="1286163910" sldId="2147471825"/>
            <ac:spMk id="32" creationId="{3E6C14D6-BC0B-EE52-9647-6041111C7409}"/>
          </ac:spMkLst>
        </pc:spChg>
        <pc:grpChg chg="del">
          <ac:chgData name="Shi, Chenyang" userId="9ccfe4bc-3da3-458d-8f9c-b27730a1d174" providerId="ADAL" clId="{EA871416-EA00-45D7-BC07-7EB1446BB005}" dt="2026-06-04T02:50:13.596" v="1126" actId="478"/>
          <ac:grpSpMkLst>
            <pc:docMk/>
            <pc:sldMk cId="1286163910" sldId="2147471825"/>
            <ac:grpSpMk id="41" creationId="{6C6C6465-9998-0D49-7685-ABFC732EA666}"/>
          </ac:grpSpMkLst>
        </pc:grpChg>
        <pc:grpChg chg="del">
          <ac:chgData name="Shi, Chenyang" userId="9ccfe4bc-3da3-458d-8f9c-b27730a1d174" providerId="ADAL" clId="{EA871416-EA00-45D7-BC07-7EB1446BB005}" dt="2026-06-04T02:50:14.507" v="1127" actId="478"/>
          <ac:grpSpMkLst>
            <pc:docMk/>
            <pc:sldMk cId="1286163910" sldId="2147471825"/>
            <ac:grpSpMk id="47" creationId="{B89E42E0-1D00-6D6B-2145-5681121D8830}"/>
          </ac:grpSpMkLst>
        </pc:grpChg>
        <pc:grpChg chg="del">
          <ac:chgData name="Shi, Chenyang" userId="9ccfe4bc-3da3-458d-8f9c-b27730a1d174" providerId="ADAL" clId="{EA871416-EA00-45D7-BC07-7EB1446BB005}" dt="2026-06-04T02:50:15.968" v="1128" actId="478"/>
          <ac:grpSpMkLst>
            <pc:docMk/>
            <pc:sldMk cId="1286163910" sldId="2147471825"/>
            <ac:grpSpMk id="49" creationId="{308167F9-4EBB-837B-E2C1-E97EEF7A4D41}"/>
          </ac:grpSpMkLst>
        </pc:grpChg>
        <pc:cxnChg chg="add mod">
          <ac:chgData name="Shi, Chenyang" userId="9ccfe4bc-3da3-458d-8f9c-b27730a1d174" providerId="ADAL" clId="{EA871416-EA00-45D7-BC07-7EB1446BB005}" dt="2026-06-04T02:52:52.801" v="1156" actId="1036"/>
          <ac:cxnSpMkLst>
            <pc:docMk/>
            <pc:sldMk cId="1286163910" sldId="2147471825"/>
            <ac:cxnSpMk id="10" creationId="{3408D2E0-76FB-E66D-1CD2-A4E7EAAE7925}"/>
          </ac:cxnSpMkLst>
        </pc:cxnChg>
        <pc:cxnChg chg="add mod">
          <ac:chgData name="Shi, Chenyang" userId="9ccfe4bc-3da3-458d-8f9c-b27730a1d174" providerId="ADAL" clId="{EA871416-EA00-45D7-BC07-7EB1446BB005}" dt="2026-06-04T02:53:10.002" v="1161" actId="1036"/>
          <ac:cxnSpMkLst>
            <pc:docMk/>
            <pc:sldMk cId="1286163910" sldId="2147471825"/>
            <ac:cxnSpMk id="11" creationId="{AA09F816-77FD-CB63-74A3-ADE8C9390141}"/>
          </ac:cxnSpMkLst>
        </pc:cxnChg>
      </pc:sldChg>
      <pc:sldChg chg="modSp mod">
        <pc:chgData name="Shi, Chenyang" userId="9ccfe4bc-3da3-458d-8f9c-b27730a1d174" providerId="ADAL" clId="{EA871416-EA00-45D7-BC07-7EB1446BB005}" dt="2026-06-04T02:43:41.448" v="438" actId="404"/>
        <pc:sldMkLst>
          <pc:docMk/>
          <pc:sldMk cId="755913744" sldId="2147471830"/>
        </pc:sldMkLst>
        <pc:graphicFrameChg chg="modGraphic">
          <ac:chgData name="Shi, Chenyang" userId="9ccfe4bc-3da3-458d-8f9c-b27730a1d174" providerId="ADAL" clId="{EA871416-EA00-45D7-BC07-7EB1446BB005}" dt="2026-06-04T02:43:41.448" v="438" actId="404"/>
          <ac:graphicFrameMkLst>
            <pc:docMk/>
            <pc:sldMk cId="755913744" sldId="2147471830"/>
            <ac:graphicFrameMk id="6" creationId="{E8BF9434-AB28-12E2-8268-0A16E7646A1D}"/>
          </ac:graphicFrameMkLst>
        </pc:graphicFrameChg>
      </pc:sldChg>
      <pc:sldChg chg="delSp modSp mod">
        <pc:chgData name="Shi, Chenyang" userId="9ccfe4bc-3da3-458d-8f9c-b27730a1d174" providerId="ADAL" clId="{EA871416-EA00-45D7-BC07-7EB1446BB005}" dt="2026-06-04T10:19:07.537" v="1376" actId="207"/>
        <pc:sldMkLst>
          <pc:docMk/>
          <pc:sldMk cId="819029541" sldId="2147471837"/>
        </pc:sldMkLst>
        <pc:spChg chg="mod">
          <ac:chgData name="Shi, Chenyang" userId="9ccfe4bc-3da3-458d-8f9c-b27730a1d174" providerId="ADAL" clId="{EA871416-EA00-45D7-BC07-7EB1446BB005}" dt="2026-06-04T10:14:14.344" v="1354" actId="20577"/>
          <ac:spMkLst>
            <pc:docMk/>
            <pc:sldMk cId="819029541" sldId="2147471837"/>
            <ac:spMk id="3" creationId="{05BC1742-8DC0-653B-6832-AD1DBBA06249}"/>
          </ac:spMkLst>
        </pc:spChg>
        <pc:spChg chg="mod">
          <ac:chgData name="Shi, Chenyang" userId="9ccfe4bc-3da3-458d-8f9c-b27730a1d174" providerId="ADAL" clId="{EA871416-EA00-45D7-BC07-7EB1446BB005}" dt="2026-06-04T10:14:19.884" v="1356"/>
          <ac:spMkLst>
            <pc:docMk/>
            <pc:sldMk cId="819029541" sldId="2147471837"/>
            <ac:spMk id="8" creationId="{2E89AA70-461C-4957-78EA-BD3951E103C2}"/>
          </ac:spMkLst>
        </pc:spChg>
        <pc:spChg chg="mod">
          <ac:chgData name="Shi, Chenyang" userId="9ccfe4bc-3da3-458d-8f9c-b27730a1d174" providerId="ADAL" clId="{EA871416-EA00-45D7-BC07-7EB1446BB005}" dt="2026-06-03T09:11:29.227" v="292" actId="20577"/>
          <ac:spMkLst>
            <pc:docMk/>
            <pc:sldMk cId="819029541" sldId="2147471837"/>
            <ac:spMk id="14" creationId="{54C9AB7D-8902-70B9-ABC5-8FBC0B1E110E}"/>
          </ac:spMkLst>
        </pc:spChg>
        <pc:spChg chg="mod">
          <ac:chgData name="Shi, Chenyang" userId="9ccfe4bc-3da3-458d-8f9c-b27730a1d174" providerId="ADAL" clId="{EA871416-EA00-45D7-BC07-7EB1446BB005}" dt="2026-06-04T03:00:59.818" v="1257" actId="404"/>
          <ac:spMkLst>
            <pc:docMk/>
            <pc:sldMk cId="819029541" sldId="2147471837"/>
            <ac:spMk id="15" creationId="{E0D6C43F-FDDA-4C0A-1A82-A3E59E4861CE}"/>
          </ac:spMkLst>
        </pc:spChg>
        <pc:grpChg chg="mod">
          <ac:chgData name="Shi, Chenyang" userId="9ccfe4bc-3da3-458d-8f9c-b27730a1d174" providerId="ADAL" clId="{EA871416-EA00-45D7-BC07-7EB1446BB005}" dt="2026-06-03T09:11:33.492" v="293" actId="1076"/>
          <ac:grpSpMkLst>
            <pc:docMk/>
            <pc:sldMk cId="819029541" sldId="2147471837"/>
            <ac:grpSpMk id="2" creationId="{4DE8CB3E-61E0-7C6B-39F7-45CDE334BF98}"/>
          </ac:grpSpMkLst>
        </pc:grpChg>
        <pc:graphicFrameChg chg="mod modGraphic">
          <ac:chgData name="Shi, Chenyang" userId="9ccfe4bc-3da3-458d-8f9c-b27730a1d174" providerId="ADAL" clId="{EA871416-EA00-45D7-BC07-7EB1446BB005}" dt="2026-06-04T10:19:07.537" v="1376" actId="207"/>
          <ac:graphicFrameMkLst>
            <pc:docMk/>
            <pc:sldMk cId="819029541" sldId="2147471837"/>
            <ac:graphicFrameMk id="22" creationId="{A0964BE2-1FB0-36AF-1837-7A319A3BAD21}"/>
          </ac:graphicFrameMkLst>
        </pc:graphicFrameChg>
      </pc:sldChg>
      <pc:sldChg chg="modSp mod">
        <pc:chgData name="Shi, Chenyang" userId="9ccfe4bc-3da3-458d-8f9c-b27730a1d174" providerId="ADAL" clId="{EA871416-EA00-45D7-BC07-7EB1446BB005}" dt="2026-06-05T06:21:54.865" v="1448" actId="207"/>
        <pc:sldMkLst>
          <pc:docMk/>
          <pc:sldMk cId="3204428714" sldId="2147471838"/>
        </pc:sldMkLst>
        <pc:spChg chg="mod">
          <ac:chgData name="Shi, Chenyang" userId="9ccfe4bc-3da3-458d-8f9c-b27730a1d174" providerId="ADAL" clId="{EA871416-EA00-45D7-BC07-7EB1446BB005}" dt="2026-06-04T10:14:54.202" v="1373" actId="20577"/>
          <ac:spMkLst>
            <pc:docMk/>
            <pc:sldMk cId="3204428714" sldId="2147471838"/>
            <ac:spMk id="7" creationId="{2A170991-D874-28D4-EFD9-D08F37406C16}"/>
          </ac:spMkLst>
        </pc:spChg>
        <pc:spChg chg="mod">
          <ac:chgData name="Shi, Chenyang" userId="9ccfe4bc-3da3-458d-8f9c-b27730a1d174" providerId="ADAL" clId="{EA871416-EA00-45D7-BC07-7EB1446BB005}" dt="2026-06-04T06:18:19.604" v="1310" actId="1076"/>
          <ac:spMkLst>
            <pc:docMk/>
            <pc:sldMk cId="3204428714" sldId="2147471838"/>
            <ac:spMk id="8" creationId="{B7C770D2-7251-3B29-EBE0-6CEB4A7E8BDF}"/>
          </ac:spMkLst>
        </pc:spChg>
        <pc:spChg chg="mod">
          <ac:chgData name="Shi, Chenyang" userId="9ccfe4bc-3da3-458d-8f9c-b27730a1d174" providerId="ADAL" clId="{EA871416-EA00-45D7-BC07-7EB1446BB005}" dt="2026-06-04T03:04:24.423" v="1285" actId="113"/>
          <ac:spMkLst>
            <pc:docMk/>
            <pc:sldMk cId="3204428714" sldId="2147471838"/>
            <ac:spMk id="9" creationId="{EA217F5C-CE2F-AF3B-9A74-B0A74B7E48B0}"/>
          </ac:spMkLst>
        </pc:spChg>
        <pc:spChg chg="mod">
          <ac:chgData name="Shi, Chenyang" userId="9ccfe4bc-3da3-458d-8f9c-b27730a1d174" providerId="ADAL" clId="{EA871416-EA00-45D7-BC07-7EB1446BB005}" dt="2026-06-05T06:21:54.865" v="1448" actId="207"/>
          <ac:spMkLst>
            <pc:docMk/>
            <pc:sldMk cId="3204428714" sldId="2147471838"/>
            <ac:spMk id="10" creationId="{7B3EE44D-5D27-1676-B1CC-7121096C1400}"/>
          </ac:spMkLst>
        </pc:spChg>
        <pc:spChg chg="mod">
          <ac:chgData name="Shi, Chenyang" userId="9ccfe4bc-3da3-458d-8f9c-b27730a1d174" providerId="ADAL" clId="{EA871416-EA00-45D7-BC07-7EB1446BB005}" dt="2026-06-04T06:17:53.976" v="1305" actId="1076"/>
          <ac:spMkLst>
            <pc:docMk/>
            <pc:sldMk cId="3204428714" sldId="2147471838"/>
            <ac:spMk id="23" creationId="{78B419C0-B186-48A2-6076-658D67F448EB}"/>
          </ac:spMkLst>
        </pc:spChg>
        <pc:spChg chg="mod">
          <ac:chgData name="Shi, Chenyang" userId="9ccfe4bc-3da3-458d-8f9c-b27730a1d174" providerId="ADAL" clId="{EA871416-EA00-45D7-BC07-7EB1446BB005}" dt="2026-06-04T06:17:53.976" v="1305" actId="1076"/>
          <ac:spMkLst>
            <pc:docMk/>
            <pc:sldMk cId="3204428714" sldId="2147471838"/>
            <ac:spMk id="24" creationId="{23A718FC-C743-6453-EBB0-E0A5AB8E5C47}"/>
          </ac:spMkLst>
        </pc:spChg>
        <pc:spChg chg="mod">
          <ac:chgData name="Shi, Chenyang" userId="9ccfe4bc-3da3-458d-8f9c-b27730a1d174" providerId="ADAL" clId="{EA871416-EA00-45D7-BC07-7EB1446BB005}" dt="2026-06-05T04:26:39.527" v="1406" actId="20577"/>
          <ac:spMkLst>
            <pc:docMk/>
            <pc:sldMk cId="3204428714" sldId="2147471838"/>
            <ac:spMk id="25" creationId="{3BBE7DF7-99ED-2479-C757-8F2C18F8C1CE}"/>
          </ac:spMkLst>
        </pc:spChg>
        <pc:spChg chg="mod">
          <ac:chgData name="Shi, Chenyang" userId="9ccfe4bc-3da3-458d-8f9c-b27730a1d174" providerId="ADAL" clId="{EA871416-EA00-45D7-BC07-7EB1446BB005}" dt="2026-06-04T10:14:25.334" v="1358"/>
          <ac:spMkLst>
            <pc:docMk/>
            <pc:sldMk cId="3204428714" sldId="2147471838"/>
            <ac:spMk id="26" creationId="{435C28C8-394A-878E-BDA1-B3D2CB166938}"/>
          </ac:spMkLst>
        </pc:spChg>
        <pc:grpChg chg="mod">
          <ac:chgData name="Shi, Chenyang" userId="9ccfe4bc-3da3-458d-8f9c-b27730a1d174" providerId="ADAL" clId="{EA871416-EA00-45D7-BC07-7EB1446BB005}" dt="2026-06-04T03:04:09.639" v="1283" actId="1036"/>
          <ac:grpSpMkLst>
            <pc:docMk/>
            <pc:sldMk cId="3204428714" sldId="2147471838"/>
            <ac:grpSpMk id="2" creationId="{73FE6E25-E421-8ADE-8CB0-2E6508613FA2}"/>
          </ac:grpSpMkLst>
        </pc:grpChg>
        <pc:grpChg chg="mod">
          <ac:chgData name="Shi, Chenyang" userId="9ccfe4bc-3da3-458d-8f9c-b27730a1d174" providerId="ADAL" clId="{EA871416-EA00-45D7-BC07-7EB1446BB005}" dt="2026-06-04T06:18:04.136" v="1309" actId="14100"/>
          <ac:grpSpMkLst>
            <pc:docMk/>
            <pc:sldMk cId="3204428714" sldId="2147471838"/>
            <ac:grpSpMk id="3" creationId="{290B6569-6B96-6A6C-C305-EC59EAD2668A}"/>
          </ac:grpSpMkLst>
        </pc:grpChg>
      </pc:sldChg>
      <pc:sldChg chg="addSp delSp modSp mod">
        <pc:chgData name="Shi, Chenyang" userId="9ccfe4bc-3da3-458d-8f9c-b27730a1d174" providerId="ADAL" clId="{EA871416-EA00-45D7-BC07-7EB1446BB005}" dt="2026-06-05T07:24:00.938" v="1721" actId="20577"/>
        <pc:sldMkLst>
          <pc:docMk/>
          <pc:sldMk cId="3919326763" sldId="2147471845"/>
        </pc:sldMkLst>
        <pc:spChg chg="add mod ord">
          <ac:chgData name="Shi, Chenyang" userId="9ccfe4bc-3da3-458d-8f9c-b27730a1d174" providerId="ADAL" clId="{EA871416-EA00-45D7-BC07-7EB1446BB005}" dt="2026-06-04T02:47:48.475" v="1104"/>
          <ac:spMkLst>
            <pc:docMk/>
            <pc:sldMk cId="3919326763" sldId="2147471845"/>
            <ac:spMk id="2" creationId="{B95A2073-A4FB-8414-0F2D-E2D20F397D93}"/>
          </ac:spMkLst>
        </pc:spChg>
        <pc:spChg chg="mod ord">
          <ac:chgData name="Shi, Chenyang" userId="9ccfe4bc-3da3-458d-8f9c-b27730a1d174" providerId="ADAL" clId="{EA871416-EA00-45D7-BC07-7EB1446BB005}" dt="2026-06-04T02:47:48.466" v="1064"/>
          <ac:spMkLst>
            <pc:docMk/>
            <pc:sldMk cId="3919326763" sldId="2147471845"/>
            <ac:spMk id="3" creationId="{BC1AA397-68A9-7506-C586-B2D9B742F793}"/>
          </ac:spMkLst>
        </pc:spChg>
        <pc:spChg chg="mod ord">
          <ac:chgData name="Shi, Chenyang" userId="9ccfe4bc-3da3-458d-8f9c-b27730a1d174" providerId="ADAL" clId="{EA871416-EA00-45D7-BC07-7EB1446BB005}" dt="2026-06-04T02:47:48.469" v="1080"/>
          <ac:spMkLst>
            <pc:docMk/>
            <pc:sldMk cId="3919326763" sldId="2147471845"/>
            <ac:spMk id="5" creationId="{C30B6B72-FD6B-C274-0951-543147FA47B8}"/>
          </ac:spMkLst>
        </pc:spChg>
        <pc:spChg chg="add mod ord">
          <ac:chgData name="Shi, Chenyang" userId="9ccfe4bc-3da3-458d-8f9c-b27730a1d174" providerId="ADAL" clId="{EA871416-EA00-45D7-BC07-7EB1446BB005}" dt="2026-06-04T06:19:40.778" v="1313" actId="1076"/>
          <ac:spMkLst>
            <pc:docMk/>
            <pc:sldMk cId="3919326763" sldId="2147471845"/>
            <ac:spMk id="6" creationId="{A1B32F06-459B-63DA-4DC5-332769665409}"/>
          </ac:spMkLst>
        </pc:spChg>
        <pc:spChg chg="add del mod modVis">
          <ac:chgData name="Shi, Chenyang" userId="9ccfe4bc-3da3-458d-8f9c-b27730a1d174" providerId="ADAL" clId="{EA871416-EA00-45D7-BC07-7EB1446BB005}" dt="2026-06-05T07:18:34.350" v="1709"/>
          <ac:spMkLst>
            <pc:docMk/>
            <pc:sldMk cId="3919326763" sldId="2147471845"/>
            <ac:spMk id="7" creationId="{61AFD10F-6D7D-5CF9-5F7E-AACCB2E1F4C6}"/>
          </ac:spMkLst>
        </pc:spChg>
        <pc:spChg chg="del mod topLvl">
          <ac:chgData name="Shi, Chenyang" userId="9ccfe4bc-3da3-458d-8f9c-b27730a1d174" providerId="ADAL" clId="{EA871416-EA00-45D7-BC07-7EB1446BB005}" dt="2026-06-05T04:24:46.054" v="1388" actId="478"/>
          <ac:spMkLst>
            <pc:docMk/>
            <pc:sldMk cId="3919326763" sldId="2147471845"/>
            <ac:spMk id="8" creationId="{4E7E70C6-4847-24B4-D4DD-510816037754}"/>
          </ac:spMkLst>
        </pc:spChg>
        <pc:spChg chg="mod topLvl">
          <ac:chgData name="Shi, Chenyang" userId="9ccfe4bc-3da3-458d-8f9c-b27730a1d174" providerId="ADAL" clId="{EA871416-EA00-45D7-BC07-7EB1446BB005}" dt="2026-06-05T04:24:48.680" v="1389" actId="1076"/>
          <ac:spMkLst>
            <pc:docMk/>
            <pc:sldMk cId="3919326763" sldId="2147471845"/>
            <ac:spMk id="9" creationId="{D6835D0A-1B5D-C3D4-0D77-CA59AB81ECC6}"/>
          </ac:spMkLst>
        </pc:spChg>
        <pc:spChg chg="mod ord">
          <ac:chgData name="Shi, Chenyang" userId="9ccfe4bc-3da3-458d-8f9c-b27730a1d174" providerId="ADAL" clId="{EA871416-EA00-45D7-BC07-7EB1446BB005}" dt="2026-06-04T02:47:48.470" v="1084"/>
          <ac:spMkLst>
            <pc:docMk/>
            <pc:sldMk cId="3919326763" sldId="2147471845"/>
            <ac:spMk id="10" creationId="{A13CB9F1-4EB4-CE68-D619-1CE5CDDA77BC}"/>
          </ac:spMkLst>
        </pc:spChg>
        <pc:spChg chg="mod ord">
          <ac:chgData name="Shi, Chenyang" userId="9ccfe4bc-3da3-458d-8f9c-b27730a1d174" providerId="ADAL" clId="{EA871416-EA00-45D7-BC07-7EB1446BB005}" dt="2026-06-04T02:47:48.470" v="1082"/>
          <ac:spMkLst>
            <pc:docMk/>
            <pc:sldMk cId="3919326763" sldId="2147471845"/>
            <ac:spMk id="11" creationId="{AA474D14-1BDB-5F1A-B15E-02C2ACC0D33C}"/>
          </ac:spMkLst>
        </pc:spChg>
        <pc:spChg chg="add mod ord">
          <ac:chgData name="Shi, Chenyang" userId="9ccfe4bc-3da3-458d-8f9c-b27730a1d174" providerId="ADAL" clId="{EA871416-EA00-45D7-BC07-7EB1446BB005}" dt="2026-06-04T06:19:37.544" v="1312" actId="1076"/>
          <ac:spMkLst>
            <pc:docMk/>
            <pc:sldMk cId="3919326763" sldId="2147471845"/>
            <ac:spMk id="12" creationId="{8E84D71F-6AF0-8177-D688-FDB23F77097D}"/>
          </ac:spMkLst>
        </pc:spChg>
        <pc:spChg chg="add mod ord">
          <ac:chgData name="Shi, Chenyang" userId="9ccfe4bc-3da3-458d-8f9c-b27730a1d174" providerId="ADAL" clId="{EA871416-EA00-45D7-BC07-7EB1446BB005}" dt="2026-06-05T07:20:23.299" v="1712" actId="1076"/>
          <ac:spMkLst>
            <pc:docMk/>
            <pc:sldMk cId="3919326763" sldId="2147471845"/>
            <ac:spMk id="13" creationId="{2EF8F9C7-286C-2769-6AB8-83BF5268DD01}"/>
          </ac:spMkLst>
        </pc:spChg>
        <pc:spChg chg="add mod ord">
          <ac:chgData name="Shi, Chenyang" userId="9ccfe4bc-3da3-458d-8f9c-b27730a1d174" providerId="ADAL" clId="{EA871416-EA00-45D7-BC07-7EB1446BB005}" dt="2026-06-04T06:19:44.964" v="1314" actId="1076"/>
          <ac:spMkLst>
            <pc:docMk/>
            <pc:sldMk cId="3919326763" sldId="2147471845"/>
            <ac:spMk id="14" creationId="{4599A8AD-5743-E254-321F-F6AB7CD5E74F}"/>
          </ac:spMkLst>
        </pc:spChg>
        <pc:spChg chg="add mod ord">
          <ac:chgData name="Shi, Chenyang" userId="9ccfe4bc-3da3-458d-8f9c-b27730a1d174" providerId="ADAL" clId="{EA871416-EA00-45D7-BC07-7EB1446BB005}" dt="2026-06-04T02:47:55.947" v="1118" actId="1076"/>
          <ac:spMkLst>
            <pc:docMk/>
            <pc:sldMk cId="3919326763" sldId="2147471845"/>
            <ac:spMk id="15" creationId="{05994ED1-A654-C36C-33A9-CBC5813DC270}"/>
          </ac:spMkLst>
        </pc:spChg>
        <pc:spChg chg="add del mod modVis">
          <ac:chgData name="Shi, Chenyang" userId="9ccfe4bc-3da3-458d-8f9c-b27730a1d174" providerId="ADAL" clId="{EA871416-EA00-45D7-BC07-7EB1446BB005}" dt="2026-06-04T02:44:23.609" v="619"/>
          <ac:spMkLst>
            <pc:docMk/>
            <pc:sldMk cId="3919326763" sldId="2147471845"/>
            <ac:spMk id="16" creationId="{CE0A63C1-6170-286D-8114-8183ADC3D19D}"/>
          </ac:spMkLst>
        </pc:spChg>
        <pc:spChg chg="add del mod modVis">
          <ac:chgData name="Shi, Chenyang" userId="9ccfe4bc-3da3-458d-8f9c-b27730a1d174" providerId="ADAL" clId="{EA871416-EA00-45D7-BC07-7EB1446BB005}" dt="2026-06-04T02:44:30.736" v="662"/>
          <ac:spMkLst>
            <pc:docMk/>
            <pc:sldMk cId="3919326763" sldId="2147471845"/>
            <ac:spMk id="17" creationId="{024FC54F-25C4-6337-0BDA-5DFF5F2A0D97}"/>
          </ac:spMkLst>
        </pc:spChg>
        <pc:spChg chg="add del mod modVis">
          <ac:chgData name="Shi, Chenyang" userId="9ccfe4bc-3da3-458d-8f9c-b27730a1d174" providerId="ADAL" clId="{EA871416-EA00-45D7-BC07-7EB1446BB005}" dt="2026-06-04T02:44:40.124" v="702"/>
          <ac:spMkLst>
            <pc:docMk/>
            <pc:sldMk cId="3919326763" sldId="2147471845"/>
            <ac:spMk id="18" creationId="{302A7E11-2BF4-56DC-2870-A92EA58563A9}"/>
          </ac:spMkLst>
        </pc:spChg>
        <pc:spChg chg="add del mod modVis">
          <ac:chgData name="Shi, Chenyang" userId="9ccfe4bc-3da3-458d-8f9c-b27730a1d174" providerId="ADAL" clId="{EA871416-EA00-45D7-BC07-7EB1446BB005}" dt="2026-06-04T02:45:37.518" v="747"/>
          <ac:spMkLst>
            <pc:docMk/>
            <pc:sldMk cId="3919326763" sldId="2147471845"/>
            <ac:spMk id="19" creationId="{975F7CD8-6A5D-465E-990D-41FCD0CFE74D}"/>
          </ac:spMkLst>
        </pc:spChg>
        <pc:spChg chg="add del mod modVis">
          <ac:chgData name="Shi, Chenyang" userId="9ccfe4bc-3da3-458d-8f9c-b27730a1d174" providerId="ADAL" clId="{EA871416-EA00-45D7-BC07-7EB1446BB005}" dt="2026-06-04T02:45:41.656" v="789"/>
          <ac:spMkLst>
            <pc:docMk/>
            <pc:sldMk cId="3919326763" sldId="2147471845"/>
            <ac:spMk id="20" creationId="{CAE36EFD-5AD2-EE0E-6CF9-AC218C2B4214}"/>
          </ac:spMkLst>
        </pc:spChg>
        <pc:spChg chg="del">
          <ac:chgData name="Shi, Chenyang" userId="9ccfe4bc-3da3-458d-8f9c-b27730a1d174" providerId="ADAL" clId="{EA871416-EA00-45D7-BC07-7EB1446BB005}" dt="2026-06-04T02:44:11.797" v="439" actId="478"/>
          <ac:spMkLst>
            <pc:docMk/>
            <pc:sldMk cId="3919326763" sldId="2147471845"/>
            <ac:spMk id="25" creationId="{1F5E91BC-3736-9D5D-76FF-F39487B69132}"/>
          </ac:spMkLst>
        </pc:spChg>
        <pc:spChg chg="del mod ord">
          <ac:chgData name="Shi, Chenyang" userId="9ccfe4bc-3da3-458d-8f9c-b27730a1d174" providerId="ADAL" clId="{EA871416-EA00-45D7-BC07-7EB1446BB005}" dt="2026-06-04T02:46:59.592" v="876" actId="478"/>
          <ac:spMkLst>
            <pc:docMk/>
            <pc:sldMk cId="3919326763" sldId="2147471845"/>
            <ac:spMk id="32" creationId="{4476248F-CC1C-D145-9002-7F956E6DAF44}"/>
          </ac:spMkLst>
        </pc:spChg>
        <pc:spChg chg="mod ord">
          <ac:chgData name="Shi, Chenyang" userId="9ccfe4bc-3da3-458d-8f9c-b27730a1d174" providerId="ADAL" clId="{EA871416-EA00-45D7-BC07-7EB1446BB005}" dt="2026-06-04T02:47:48.466" v="1062"/>
          <ac:spMkLst>
            <pc:docMk/>
            <pc:sldMk cId="3919326763" sldId="2147471845"/>
            <ac:spMk id="33" creationId="{03A45045-64C0-69E3-F77B-B11115D40453}"/>
          </ac:spMkLst>
        </pc:spChg>
        <pc:spChg chg="mod ord">
          <ac:chgData name="Shi, Chenyang" userId="9ccfe4bc-3da3-458d-8f9c-b27730a1d174" providerId="ADAL" clId="{EA871416-EA00-45D7-BC07-7EB1446BB005}" dt="2026-06-04T02:47:53.321" v="1117" actId="14100"/>
          <ac:spMkLst>
            <pc:docMk/>
            <pc:sldMk cId="3919326763" sldId="2147471845"/>
            <ac:spMk id="34" creationId="{36682D0F-F449-6B63-5076-72ADE02AF892}"/>
          </ac:spMkLst>
        </pc:spChg>
        <pc:spChg chg="mod">
          <ac:chgData name="Shi, Chenyang" userId="9ccfe4bc-3da3-458d-8f9c-b27730a1d174" providerId="ADAL" clId="{EA871416-EA00-45D7-BC07-7EB1446BB005}" dt="2026-06-05T07:18:34.240" v="1610"/>
          <ac:spMkLst>
            <pc:docMk/>
            <pc:sldMk cId="3919326763" sldId="2147471845"/>
            <ac:spMk id="36" creationId="{6B484E9F-2619-44E3-682C-2F92FE53E7B4}"/>
          </ac:spMkLst>
        </pc:spChg>
        <pc:spChg chg="mod">
          <ac:chgData name="Shi, Chenyang" userId="9ccfe4bc-3da3-458d-8f9c-b27730a1d174" providerId="ADAL" clId="{EA871416-EA00-45D7-BC07-7EB1446BB005}" dt="2026-06-05T07:18:34.262" v="1626"/>
          <ac:spMkLst>
            <pc:docMk/>
            <pc:sldMk cId="3919326763" sldId="2147471845"/>
            <ac:spMk id="37" creationId="{4C1F5364-1EDD-D6BB-8595-2FB3D937585C}"/>
          </ac:spMkLst>
        </pc:spChg>
        <pc:spChg chg="mod ord">
          <ac:chgData name="Shi, Chenyang" userId="9ccfe4bc-3da3-458d-8f9c-b27730a1d174" providerId="ADAL" clId="{EA871416-EA00-45D7-BC07-7EB1446BB005}" dt="2026-06-04T02:48:34.254" v="1122" actId="403"/>
          <ac:spMkLst>
            <pc:docMk/>
            <pc:sldMk cId="3919326763" sldId="2147471845"/>
            <ac:spMk id="39" creationId="{FD92B89C-4151-8310-23B3-56FBC087628E}"/>
          </ac:spMkLst>
        </pc:spChg>
        <pc:spChg chg="del mod topLvl">
          <ac:chgData name="Shi, Chenyang" userId="9ccfe4bc-3da3-458d-8f9c-b27730a1d174" providerId="ADAL" clId="{EA871416-EA00-45D7-BC07-7EB1446BB005}" dt="2026-06-05T04:24:55.904" v="1392" actId="478"/>
          <ac:spMkLst>
            <pc:docMk/>
            <pc:sldMk cId="3919326763" sldId="2147471845"/>
            <ac:spMk id="41" creationId="{6737D47A-A379-0012-5E64-1D81DB2F5CEF}"/>
          </ac:spMkLst>
        </pc:spChg>
        <pc:spChg chg="mod topLvl">
          <ac:chgData name="Shi, Chenyang" userId="9ccfe4bc-3da3-458d-8f9c-b27730a1d174" providerId="ADAL" clId="{EA871416-EA00-45D7-BC07-7EB1446BB005}" dt="2026-06-05T04:24:59.926" v="1393" actId="1076"/>
          <ac:spMkLst>
            <pc:docMk/>
            <pc:sldMk cId="3919326763" sldId="2147471845"/>
            <ac:spMk id="42" creationId="{FB3F4A70-080E-3130-4E24-BD93D699ED6F}"/>
          </ac:spMkLst>
        </pc:spChg>
        <pc:spChg chg="mod ord">
          <ac:chgData name="Shi, Chenyang" userId="9ccfe4bc-3da3-458d-8f9c-b27730a1d174" providerId="ADAL" clId="{EA871416-EA00-45D7-BC07-7EB1446BB005}" dt="2026-06-05T07:24:00.938" v="1721" actId="20577"/>
          <ac:spMkLst>
            <pc:docMk/>
            <pc:sldMk cId="3919326763" sldId="2147471845"/>
            <ac:spMk id="43" creationId="{A6CDF410-B9EF-3165-7B80-8D14D9658B4C}"/>
          </ac:spMkLst>
        </pc:spChg>
        <pc:spChg chg="del mod topLvl">
          <ac:chgData name="Shi, Chenyang" userId="9ccfe4bc-3da3-458d-8f9c-b27730a1d174" providerId="ADAL" clId="{EA871416-EA00-45D7-BC07-7EB1446BB005}" dt="2026-06-05T04:25:06.953" v="1396" actId="478"/>
          <ac:spMkLst>
            <pc:docMk/>
            <pc:sldMk cId="3919326763" sldId="2147471845"/>
            <ac:spMk id="45" creationId="{464C4983-14A7-DB03-C600-28412E199A80}"/>
          </ac:spMkLst>
        </pc:spChg>
        <pc:spChg chg="mod topLvl">
          <ac:chgData name="Shi, Chenyang" userId="9ccfe4bc-3da3-458d-8f9c-b27730a1d174" providerId="ADAL" clId="{EA871416-EA00-45D7-BC07-7EB1446BB005}" dt="2026-06-05T04:25:08.877" v="1397" actId="1076"/>
          <ac:spMkLst>
            <pc:docMk/>
            <pc:sldMk cId="3919326763" sldId="2147471845"/>
            <ac:spMk id="46" creationId="{319EFAA0-9502-8222-2C26-A997A7CC7747}"/>
          </ac:spMkLst>
        </pc:spChg>
        <pc:spChg chg="mod ord">
          <ac:chgData name="Shi, Chenyang" userId="9ccfe4bc-3da3-458d-8f9c-b27730a1d174" providerId="ADAL" clId="{EA871416-EA00-45D7-BC07-7EB1446BB005}" dt="2026-06-04T02:47:48.469" v="1076"/>
          <ac:spMkLst>
            <pc:docMk/>
            <pc:sldMk cId="3919326763" sldId="2147471845"/>
            <ac:spMk id="47" creationId="{0EDBFDF9-47C5-FD34-68BF-D851713F1A02}"/>
          </ac:spMkLst>
        </pc:spChg>
        <pc:spChg chg="mod ord">
          <ac:chgData name="Shi, Chenyang" userId="9ccfe4bc-3da3-458d-8f9c-b27730a1d174" providerId="ADAL" clId="{EA871416-EA00-45D7-BC07-7EB1446BB005}" dt="2026-06-05T07:15:58.165" v="1565"/>
          <ac:spMkLst>
            <pc:docMk/>
            <pc:sldMk cId="3919326763" sldId="2147471845"/>
            <ac:spMk id="48" creationId="{C1DBD310-7014-0AC2-9A8D-F1D6C11B28E2}"/>
          </ac:spMkLst>
        </pc:spChg>
        <pc:spChg chg="mod">
          <ac:chgData name="Shi, Chenyang" userId="9ccfe4bc-3da3-458d-8f9c-b27730a1d174" providerId="ADAL" clId="{EA871416-EA00-45D7-BC07-7EB1446BB005}" dt="2026-06-05T07:18:34.271" v="1641"/>
          <ac:spMkLst>
            <pc:docMk/>
            <pc:sldMk cId="3919326763" sldId="2147471845"/>
            <ac:spMk id="49" creationId="{4325DC58-C789-E3E6-DF70-3CAE71543ED5}"/>
          </ac:spMkLst>
        </pc:spChg>
        <pc:spChg chg="mod">
          <ac:chgData name="Shi, Chenyang" userId="9ccfe4bc-3da3-458d-8f9c-b27730a1d174" providerId="ADAL" clId="{EA871416-EA00-45D7-BC07-7EB1446BB005}" dt="2026-06-05T07:18:34.288" v="1661"/>
          <ac:spMkLst>
            <pc:docMk/>
            <pc:sldMk cId="3919326763" sldId="2147471845"/>
            <ac:spMk id="51" creationId="{1EB3BCB5-D7A7-A3D8-0656-DB4E1313BC2C}"/>
          </ac:spMkLst>
        </pc:spChg>
        <pc:spChg chg="mod">
          <ac:chgData name="Shi, Chenyang" userId="9ccfe4bc-3da3-458d-8f9c-b27730a1d174" providerId="ADAL" clId="{EA871416-EA00-45D7-BC07-7EB1446BB005}" dt="2026-06-05T07:18:34.350" v="1707"/>
          <ac:spMkLst>
            <pc:docMk/>
            <pc:sldMk cId="3919326763" sldId="2147471845"/>
            <ac:spMk id="52" creationId="{146BED52-7BEA-E8D7-0C8D-305C503E3FC5}"/>
          </ac:spMkLst>
        </pc:spChg>
        <pc:spChg chg="mod">
          <ac:chgData name="Shi, Chenyang" userId="9ccfe4bc-3da3-458d-8f9c-b27730a1d174" providerId="ADAL" clId="{EA871416-EA00-45D7-BC07-7EB1446BB005}" dt="2026-06-05T07:18:34.240" v="1618"/>
          <ac:spMkLst>
            <pc:docMk/>
            <pc:sldMk cId="3919326763" sldId="2147471845"/>
            <ac:spMk id="53" creationId="{834CB46B-3FCD-9C88-9288-C4B53081E468}"/>
          </ac:spMkLst>
        </pc:spChg>
        <pc:spChg chg="mod">
          <ac:chgData name="Shi, Chenyang" userId="9ccfe4bc-3da3-458d-8f9c-b27730a1d174" providerId="ADAL" clId="{EA871416-EA00-45D7-BC07-7EB1446BB005}" dt="2026-06-05T07:18:34.262" v="1634"/>
          <ac:spMkLst>
            <pc:docMk/>
            <pc:sldMk cId="3919326763" sldId="2147471845"/>
            <ac:spMk id="54" creationId="{69E4426E-D209-040C-5E02-CE321919B08E}"/>
          </ac:spMkLst>
        </pc:spChg>
        <pc:spChg chg="mod">
          <ac:chgData name="Shi, Chenyang" userId="9ccfe4bc-3da3-458d-8f9c-b27730a1d174" providerId="ADAL" clId="{EA871416-EA00-45D7-BC07-7EB1446BB005}" dt="2026-06-05T07:18:34.288" v="1654"/>
          <ac:spMkLst>
            <pc:docMk/>
            <pc:sldMk cId="3919326763" sldId="2147471845"/>
            <ac:spMk id="55" creationId="{038DF6CB-4A7A-DFC9-905E-20D38C630DC9}"/>
          </ac:spMkLst>
        </pc:spChg>
        <pc:spChg chg="mod">
          <ac:chgData name="Shi, Chenyang" userId="9ccfe4bc-3da3-458d-8f9c-b27730a1d174" providerId="ADAL" clId="{EA871416-EA00-45D7-BC07-7EB1446BB005}" dt="2026-06-05T07:18:34.303" v="1675"/>
          <ac:spMkLst>
            <pc:docMk/>
            <pc:sldMk cId="3919326763" sldId="2147471845"/>
            <ac:spMk id="56" creationId="{6CCE5746-5138-CF4B-EB7B-FCC209457575}"/>
          </ac:spMkLst>
        </pc:spChg>
        <pc:spChg chg="mod">
          <ac:chgData name="Shi, Chenyang" userId="9ccfe4bc-3da3-458d-8f9c-b27730a1d174" providerId="ADAL" clId="{EA871416-EA00-45D7-BC07-7EB1446BB005}" dt="2026-06-05T07:18:34.334" v="1704"/>
          <ac:spMkLst>
            <pc:docMk/>
            <pc:sldMk cId="3919326763" sldId="2147471845"/>
            <ac:spMk id="57" creationId="{EB119D27-32D9-B852-952D-445A640B8C44}"/>
          </ac:spMkLst>
        </pc:spChg>
        <pc:spChg chg="del mod">
          <ac:chgData name="Shi, Chenyang" userId="9ccfe4bc-3da3-458d-8f9c-b27730a1d174" providerId="ADAL" clId="{EA871416-EA00-45D7-BC07-7EB1446BB005}" dt="2026-06-04T02:46:30.112" v="795" actId="478"/>
          <ac:spMkLst>
            <pc:docMk/>
            <pc:sldMk cId="3919326763" sldId="2147471845"/>
            <ac:spMk id="61" creationId="{407DE250-7145-AD0B-C889-1CC3E8B7A376}"/>
          </ac:spMkLst>
        </pc:spChg>
        <pc:grpChg chg="del mod ord">
          <ac:chgData name="Shi, Chenyang" userId="9ccfe4bc-3da3-458d-8f9c-b27730a1d174" providerId="ADAL" clId="{EA871416-EA00-45D7-BC07-7EB1446BB005}" dt="2026-06-05T04:24:43.209" v="1386" actId="165"/>
          <ac:grpSpMkLst>
            <pc:docMk/>
            <pc:sldMk cId="3919326763" sldId="2147471845"/>
            <ac:grpSpMk id="7" creationId="{04973492-9CC4-3EB3-DE9C-45727A136FEB}"/>
          </ac:grpSpMkLst>
        </pc:grpChg>
        <pc:grpChg chg="del mod ord">
          <ac:chgData name="Shi, Chenyang" userId="9ccfe4bc-3da3-458d-8f9c-b27730a1d174" providerId="ADAL" clId="{EA871416-EA00-45D7-BC07-7EB1446BB005}" dt="2026-06-05T04:24:52.590" v="1390" actId="165"/>
          <ac:grpSpMkLst>
            <pc:docMk/>
            <pc:sldMk cId="3919326763" sldId="2147471845"/>
            <ac:grpSpMk id="40" creationId="{F261CA78-9FB3-FE01-F38E-45F53109554E}"/>
          </ac:grpSpMkLst>
        </pc:grpChg>
        <pc:grpChg chg="del mod ord">
          <ac:chgData name="Shi, Chenyang" userId="9ccfe4bc-3da3-458d-8f9c-b27730a1d174" providerId="ADAL" clId="{EA871416-EA00-45D7-BC07-7EB1446BB005}" dt="2026-06-05T04:25:03.156" v="1394" actId="165"/>
          <ac:grpSpMkLst>
            <pc:docMk/>
            <pc:sldMk cId="3919326763" sldId="2147471845"/>
            <ac:grpSpMk id="44" creationId="{D5816145-9C9A-766E-97A5-4BCBC04B7648}"/>
          </ac:grpSpMkLst>
        </pc:grpChg>
        <pc:graphicFrameChg chg="mod">
          <ac:chgData name="Shi, Chenyang" userId="9ccfe4bc-3da3-458d-8f9c-b27730a1d174" providerId="ADAL" clId="{EA871416-EA00-45D7-BC07-7EB1446BB005}" dt="2026-06-05T07:18:34.350" v="1711"/>
          <ac:graphicFrameMkLst>
            <pc:docMk/>
            <pc:sldMk cId="3919326763" sldId="2147471845"/>
            <ac:graphicFrameMk id="4" creationId="{912A64EC-617B-7AEE-7566-53464AF37AE2}"/>
          </ac:graphicFrameMkLst>
        </pc:graphicFrameChg>
        <pc:graphicFrameChg chg="add del mod ord">
          <ac:chgData name="Shi, Chenyang" userId="9ccfe4bc-3da3-458d-8f9c-b27730a1d174" providerId="ADAL" clId="{EA871416-EA00-45D7-BC07-7EB1446BB005}" dt="2026-06-04T02:47:38.623" v="909"/>
          <ac:graphicFrameMkLst>
            <pc:docMk/>
            <pc:sldMk cId="3919326763" sldId="2147471845"/>
            <ac:graphicFrameMk id="23" creationId="{AFB577F1-3F8F-34BD-447F-F2E1A46B244A}"/>
          </ac:graphicFrameMkLst>
        </pc:graphicFrameChg>
        <pc:graphicFrameChg chg="add del mod ord">
          <ac:chgData name="Shi, Chenyang" userId="9ccfe4bc-3da3-458d-8f9c-b27730a1d174" providerId="ADAL" clId="{EA871416-EA00-45D7-BC07-7EB1446BB005}" dt="2026-06-04T02:47:42.860" v="982"/>
          <ac:graphicFrameMkLst>
            <pc:docMk/>
            <pc:sldMk cId="3919326763" sldId="2147471845"/>
            <ac:graphicFrameMk id="24" creationId="{35750F17-4564-17E3-8260-D53F78430511}"/>
          </ac:graphicFrameMkLst>
        </pc:graphicFrameChg>
        <pc:graphicFrameChg chg="add del mod ord">
          <ac:chgData name="Shi, Chenyang" userId="9ccfe4bc-3da3-458d-8f9c-b27730a1d174" providerId="ADAL" clId="{EA871416-EA00-45D7-BC07-7EB1446BB005}" dt="2026-06-04T02:47:48.459" v="1055"/>
          <ac:graphicFrameMkLst>
            <pc:docMk/>
            <pc:sldMk cId="3919326763" sldId="2147471845"/>
            <ac:graphicFrameMk id="26" creationId="{ECF91A26-CB64-68EB-3DC7-FD343B628970}"/>
          </ac:graphicFrameMkLst>
        </pc:graphicFrameChg>
        <pc:graphicFrameChg chg="add mod ord">
          <ac:chgData name="Shi, Chenyang" userId="9ccfe4bc-3da3-458d-8f9c-b27730a1d174" providerId="ADAL" clId="{EA871416-EA00-45D7-BC07-7EB1446BB005}" dt="2026-06-04T02:47:48.471" v="1088"/>
          <ac:graphicFrameMkLst>
            <pc:docMk/>
            <pc:sldMk cId="3919326763" sldId="2147471845"/>
            <ac:graphicFrameMk id="27" creationId="{C1DAC77E-886D-F1E2-B498-F81F3ED4D1B2}"/>
          </ac:graphicFrameMkLst>
        </pc:graphicFrameChg>
        <pc:graphicFrameChg chg="del">
          <ac:chgData name="Shi, Chenyang" userId="9ccfe4bc-3da3-458d-8f9c-b27730a1d174" providerId="ADAL" clId="{EA871416-EA00-45D7-BC07-7EB1446BB005}" dt="2026-06-04T02:46:51.274" v="812"/>
          <ac:graphicFrameMkLst>
            <pc:docMk/>
            <pc:sldMk cId="3919326763" sldId="2147471845"/>
            <ac:graphicFrameMk id="68" creationId="{9E115C59-D55C-1D31-70C3-627659ECEAB8}"/>
          </ac:graphicFrameMkLst>
        </pc:graphicFrameChg>
        <pc:cxnChg chg="mod ord">
          <ac:chgData name="Shi, Chenyang" userId="9ccfe4bc-3da3-458d-8f9c-b27730a1d174" providerId="ADAL" clId="{EA871416-EA00-45D7-BC07-7EB1446BB005}" dt="2026-06-04T02:47:59.761" v="1120" actId="1076"/>
          <ac:cxnSpMkLst>
            <pc:docMk/>
            <pc:sldMk cId="3919326763" sldId="2147471845"/>
            <ac:cxnSpMk id="64" creationId="{E72AD581-7D11-B9D7-5D88-F9471B4FB62D}"/>
          </ac:cxnSpMkLst>
        </pc:cxnChg>
        <pc:cxnChg chg="mod ord">
          <ac:chgData name="Shi, Chenyang" userId="9ccfe4bc-3da3-458d-8f9c-b27730a1d174" providerId="ADAL" clId="{EA871416-EA00-45D7-BC07-7EB1446BB005}" dt="2026-06-04T02:47:57.645" v="1119" actId="1076"/>
          <ac:cxnSpMkLst>
            <pc:docMk/>
            <pc:sldMk cId="3919326763" sldId="2147471845"/>
            <ac:cxnSpMk id="66" creationId="{CE3831D6-3ED5-8946-7F3A-5EC33C642380}"/>
          </ac:cxnSpMkLst>
        </pc:cxnChg>
      </pc:sldChg>
      <pc:sldChg chg="modSp mod">
        <pc:chgData name="Shi, Chenyang" userId="9ccfe4bc-3da3-458d-8f9c-b27730a1d174" providerId="ADAL" clId="{EA871416-EA00-45D7-BC07-7EB1446BB005}" dt="2026-06-05T06:21:06.676" v="1444" actId="207"/>
        <pc:sldMkLst>
          <pc:docMk/>
          <pc:sldMk cId="2007840321" sldId="2147471848"/>
        </pc:sldMkLst>
        <pc:spChg chg="mod">
          <ac:chgData name="Shi, Chenyang" userId="9ccfe4bc-3da3-458d-8f9c-b27730a1d174" providerId="ADAL" clId="{EA871416-EA00-45D7-BC07-7EB1446BB005}" dt="2026-06-04T02:42:35.947" v="383" actId="1035"/>
          <ac:spMkLst>
            <pc:docMk/>
            <pc:sldMk cId="2007840321" sldId="2147471848"/>
            <ac:spMk id="2" creationId="{C5A899B7-4E30-D5DF-44F4-ACA441A4E7D4}"/>
          </ac:spMkLst>
        </pc:spChg>
        <pc:spChg chg="mod">
          <ac:chgData name="Shi, Chenyang" userId="9ccfe4bc-3da3-458d-8f9c-b27730a1d174" providerId="ADAL" clId="{EA871416-EA00-45D7-BC07-7EB1446BB005}" dt="2026-06-04T02:42:35.947" v="383" actId="1035"/>
          <ac:spMkLst>
            <pc:docMk/>
            <pc:sldMk cId="2007840321" sldId="2147471848"/>
            <ac:spMk id="5" creationId="{2296E5D5-E998-8CAC-C50F-AE21F5C5AD56}"/>
          </ac:spMkLst>
        </pc:spChg>
        <pc:spChg chg="mod">
          <ac:chgData name="Shi, Chenyang" userId="9ccfe4bc-3da3-458d-8f9c-b27730a1d174" providerId="ADAL" clId="{EA871416-EA00-45D7-BC07-7EB1446BB005}" dt="2026-06-05T06:21:06.676" v="1444" actId="207"/>
          <ac:spMkLst>
            <pc:docMk/>
            <pc:sldMk cId="2007840321" sldId="2147471848"/>
            <ac:spMk id="6" creationId="{48AB4D30-E861-8898-2784-F1D1CD36F244}"/>
          </ac:spMkLst>
        </pc:spChg>
        <pc:spChg chg="mod">
          <ac:chgData name="Shi, Chenyang" userId="9ccfe4bc-3da3-458d-8f9c-b27730a1d174" providerId="ADAL" clId="{EA871416-EA00-45D7-BC07-7EB1446BB005}" dt="2026-06-04T02:42:35.947" v="383" actId="1035"/>
          <ac:spMkLst>
            <pc:docMk/>
            <pc:sldMk cId="2007840321" sldId="2147471848"/>
            <ac:spMk id="8" creationId="{50A5C0DC-B594-FA31-4E46-4AE3D08345F4}"/>
          </ac:spMkLst>
        </pc:spChg>
        <pc:spChg chg="mod">
          <ac:chgData name="Shi, Chenyang" userId="9ccfe4bc-3da3-458d-8f9c-b27730a1d174" providerId="ADAL" clId="{EA871416-EA00-45D7-BC07-7EB1446BB005}" dt="2026-06-03T08:59:37.898" v="3" actId="207"/>
          <ac:spMkLst>
            <pc:docMk/>
            <pc:sldMk cId="2007840321" sldId="2147471848"/>
            <ac:spMk id="10" creationId="{A70FD66A-491B-8CAE-A5D7-F1F41040C52C}"/>
          </ac:spMkLst>
        </pc:spChg>
        <pc:spChg chg="mod">
          <ac:chgData name="Shi, Chenyang" userId="9ccfe4bc-3da3-458d-8f9c-b27730a1d174" providerId="ADAL" clId="{EA871416-EA00-45D7-BC07-7EB1446BB005}" dt="2026-06-04T02:42:35.947" v="383" actId="1035"/>
          <ac:spMkLst>
            <pc:docMk/>
            <pc:sldMk cId="2007840321" sldId="2147471848"/>
            <ac:spMk id="11" creationId="{B15BB8A9-7188-A402-FCA8-3CB2053C0FD0}"/>
          </ac:spMkLst>
        </pc:spChg>
        <pc:spChg chg="mod">
          <ac:chgData name="Shi, Chenyang" userId="9ccfe4bc-3da3-458d-8f9c-b27730a1d174" providerId="ADAL" clId="{EA871416-EA00-45D7-BC07-7EB1446BB005}" dt="2026-06-04T06:04:40.085" v="1286" actId="1076"/>
          <ac:spMkLst>
            <pc:docMk/>
            <pc:sldMk cId="2007840321" sldId="2147471848"/>
            <ac:spMk id="21" creationId="{0B9CA40D-38FA-C846-7D3B-E0427E3A57C6}"/>
          </ac:spMkLst>
        </pc:spChg>
        <pc:spChg chg="mod">
          <ac:chgData name="Shi, Chenyang" userId="9ccfe4bc-3da3-458d-8f9c-b27730a1d174" providerId="ADAL" clId="{EA871416-EA00-45D7-BC07-7EB1446BB005}" dt="2026-06-04T02:42:35.947" v="383" actId="1035"/>
          <ac:spMkLst>
            <pc:docMk/>
            <pc:sldMk cId="2007840321" sldId="2147471848"/>
            <ac:spMk id="23" creationId="{FF4D146D-B1F8-1D46-0C41-C207C928D702}"/>
          </ac:spMkLst>
        </pc:spChg>
        <pc:spChg chg="mod">
          <ac:chgData name="Shi, Chenyang" userId="9ccfe4bc-3da3-458d-8f9c-b27730a1d174" providerId="ADAL" clId="{EA871416-EA00-45D7-BC07-7EB1446BB005}" dt="2026-06-04T02:42:35.947" v="383" actId="1035"/>
          <ac:spMkLst>
            <pc:docMk/>
            <pc:sldMk cId="2007840321" sldId="2147471848"/>
            <ac:spMk id="25" creationId="{CE403276-AAE0-4636-B511-E1477F18FB13}"/>
          </ac:spMkLst>
        </pc:spChg>
        <pc:spChg chg="mod">
          <ac:chgData name="Shi, Chenyang" userId="9ccfe4bc-3da3-458d-8f9c-b27730a1d174" providerId="ADAL" clId="{EA871416-EA00-45D7-BC07-7EB1446BB005}" dt="2026-06-04T02:42:35.947" v="383" actId="1035"/>
          <ac:spMkLst>
            <pc:docMk/>
            <pc:sldMk cId="2007840321" sldId="2147471848"/>
            <ac:spMk id="26" creationId="{FA83DB2D-C4D3-2CD2-F831-08EAB9B72ABB}"/>
          </ac:spMkLst>
        </pc:spChg>
        <pc:spChg chg="mod">
          <ac:chgData name="Shi, Chenyang" userId="9ccfe4bc-3da3-458d-8f9c-b27730a1d174" providerId="ADAL" clId="{EA871416-EA00-45D7-BC07-7EB1446BB005}" dt="2026-06-04T02:42:35.947" v="383" actId="1035"/>
          <ac:spMkLst>
            <pc:docMk/>
            <pc:sldMk cId="2007840321" sldId="2147471848"/>
            <ac:spMk id="28" creationId="{36A132CD-2A30-1E97-ACE7-06962E6C6382}"/>
          </ac:spMkLst>
        </pc:spChg>
        <pc:spChg chg="mod">
          <ac:chgData name="Shi, Chenyang" userId="9ccfe4bc-3da3-458d-8f9c-b27730a1d174" providerId="ADAL" clId="{EA871416-EA00-45D7-BC07-7EB1446BB005}" dt="2026-06-04T02:42:35.947" v="383" actId="1035"/>
          <ac:spMkLst>
            <pc:docMk/>
            <pc:sldMk cId="2007840321" sldId="2147471848"/>
            <ac:spMk id="29" creationId="{0F5CE403-830D-ED95-80E9-018CB2485D10}"/>
          </ac:spMkLst>
        </pc:spChg>
        <pc:graphicFrameChg chg="mod">
          <ac:chgData name="Shi, Chenyang" userId="9ccfe4bc-3da3-458d-8f9c-b27730a1d174" providerId="ADAL" clId="{EA871416-EA00-45D7-BC07-7EB1446BB005}" dt="2026-06-05T05:58:30.281" v="1417"/>
          <ac:graphicFrameMkLst>
            <pc:docMk/>
            <pc:sldMk cId="2007840321" sldId="2147471848"/>
            <ac:graphicFrameMk id="4" creationId="{B9199942-053C-7B9B-5B79-8C4639CFDF1F}"/>
          </ac:graphicFrameMkLst>
        </pc:graphicFrameChg>
      </pc:sldChg>
      <pc:sldChg chg="addSp delSp modSp mod">
        <pc:chgData name="Shi, Chenyang" userId="9ccfe4bc-3da3-458d-8f9c-b27730a1d174" providerId="ADAL" clId="{EA871416-EA00-45D7-BC07-7EB1446BB005}" dt="2026-06-05T07:17:45.170" v="1573" actId="2711"/>
        <pc:sldMkLst>
          <pc:docMk/>
          <pc:sldMk cId="4211915244" sldId="2147471849"/>
        </pc:sldMkLst>
        <pc:spChg chg="mod">
          <ac:chgData name="Shi, Chenyang" userId="9ccfe4bc-3da3-458d-8f9c-b27730a1d174" providerId="ADAL" clId="{EA871416-EA00-45D7-BC07-7EB1446BB005}" dt="2026-06-05T07:17:45.170" v="1573" actId="2711"/>
          <ac:spMkLst>
            <pc:docMk/>
            <pc:sldMk cId="4211915244" sldId="2147471849"/>
            <ac:spMk id="3" creationId="{23D5C838-9B0D-62C1-B400-411992B89C87}"/>
          </ac:spMkLst>
        </pc:spChg>
        <pc:spChg chg="mod">
          <ac:chgData name="Shi, Chenyang" userId="9ccfe4bc-3da3-458d-8f9c-b27730a1d174" providerId="ADAL" clId="{EA871416-EA00-45D7-BC07-7EB1446BB005}" dt="2026-06-04T02:49:13.462" v="1124"/>
          <ac:spMkLst>
            <pc:docMk/>
            <pc:sldMk cId="4211915244" sldId="2147471849"/>
            <ac:spMk id="4" creationId="{1B8D1B17-984D-6EA4-6600-B9D9AFB46326}"/>
          </ac:spMkLst>
        </pc:spChg>
        <pc:spChg chg="mod">
          <ac:chgData name="Shi, Chenyang" userId="9ccfe4bc-3da3-458d-8f9c-b27730a1d174" providerId="ADAL" clId="{EA871416-EA00-45D7-BC07-7EB1446BB005}" dt="2026-06-04T06:21:18.534" v="1320" actId="1076"/>
          <ac:spMkLst>
            <pc:docMk/>
            <pc:sldMk cId="4211915244" sldId="2147471849"/>
            <ac:spMk id="6" creationId="{92DFE538-3082-C1EE-97B6-CD4C3C17A74E}"/>
          </ac:spMkLst>
        </pc:spChg>
        <pc:spChg chg="add del mod">
          <ac:chgData name="Shi, Chenyang" userId="9ccfe4bc-3da3-458d-8f9c-b27730a1d174" providerId="ADAL" clId="{EA871416-EA00-45D7-BC07-7EB1446BB005}" dt="2026-06-05T06:44:39.275" v="1486" actId="478"/>
          <ac:spMkLst>
            <pc:docMk/>
            <pc:sldMk cId="4211915244" sldId="2147471849"/>
            <ac:spMk id="7" creationId="{4A2D6FD8-56D9-FC7E-99FA-B5FB2AD07ABF}"/>
          </ac:spMkLst>
        </pc:spChg>
        <pc:spChg chg="add del mod">
          <ac:chgData name="Shi, Chenyang" userId="9ccfe4bc-3da3-458d-8f9c-b27730a1d174" providerId="ADAL" clId="{EA871416-EA00-45D7-BC07-7EB1446BB005}" dt="2026-06-05T06:43:29.321" v="1479" actId="478"/>
          <ac:spMkLst>
            <pc:docMk/>
            <pc:sldMk cId="4211915244" sldId="2147471849"/>
            <ac:spMk id="8" creationId="{129E8BBB-2F16-2A2C-33E7-BD89D4BF8253}"/>
          </ac:spMkLst>
        </pc:spChg>
        <pc:spChg chg="add del mod">
          <ac:chgData name="Shi, Chenyang" userId="9ccfe4bc-3da3-458d-8f9c-b27730a1d174" providerId="ADAL" clId="{EA871416-EA00-45D7-BC07-7EB1446BB005}" dt="2026-06-05T06:44:45.755" v="1488" actId="478"/>
          <ac:spMkLst>
            <pc:docMk/>
            <pc:sldMk cId="4211915244" sldId="2147471849"/>
            <ac:spMk id="9" creationId="{44CC8598-AA70-8E72-2E42-98C44AADA152}"/>
          </ac:spMkLst>
        </pc:spChg>
        <pc:spChg chg="mod">
          <ac:chgData name="Shi, Chenyang" userId="9ccfe4bc-3da3-458d-8f9c-b27730a1d174" providerId="ADAL" clId="{EA871416-EA00-45D7-BC07-7EB1446BB005}" dt="2026-06-04T02:49:13.462" v="1124"/>
          <ac:spMkLst>
            <pc:docMk/>
            <pc:sldMk cId="4211915244" sldId="2147471849"/>
            <ac:spMk id="13" creationId="{A73B8655-B95C-A4D0-07F7-E4279B30A841}"/>
          </ac:spMkLst>
        </pc:spChg>
        <pc:spChg chg="mod">
          <ac:chgData name="Shi, Chenyang" userId="9ccfe4bc-3da3-458d-8f9c-b27730a1d174" providerId="ADAL" clId="{EA871416-EA00-45D7-BC07-7EB1446BB005}" dt="2026-06-04T02:49:13.462" v="1124"/>
          <ac:spMkLst>
            <pc:docMk/>
            <pc:sldMk cId="4211915244" sldId="2147471849"/>
            <ac:spMk id="15" creationId="{1B2CC399-3B39-16E6-6DC3-ABC1A3519572}"/>
          </ac:spMkLst>
        </pc:spChg>
        <pc:spChg chg="mod">
          <ac:chgData name="Shi, Chenyang" userId="9ccfe4bc-3da3-458d-8f9c-b27730a1d174" providerId="ADAL" clId="{EA871416-EA00-45D7-BC07-7EB1446BB005}" dt="2026-06-04T02:49:13.462" v="1124"/>
          <ac:spMkLst>
            <pc:docMk/>
            <pc:sldMk cId="4211915244" sldId="2147471849"/>
            <ac:spMk id="16" creationId="{BAD8E47E-41C9-9ECC-63A8-5A15FB818DB3}"/>
          </ac:spMkLst>
        </pc:spChg>
        <pc:spChg chg="add mod">
          <ac:chgData name="Shi, Chenyang" userId="9ccfe4bc-3da3-458d-8f9c-b27730a1d174" providerId="ADAL" clId="{EA871416-EA00-45D7-BC07-7EB1446BB005}" dt="2026-06-04T06:21:24.880" v="1321" actId="1037"/>
          <ac:spMkLst>
            <pc:docMk/>
            <pc:sldMk cId="4211915244" sldId="2147471849"/>
            <ac:spMk id="19" creationId="{520D6527-CEF5-D185-B33E-5E4BFF66B60F}"/>
          </ac:spMkLst>
        </pc:spChg>
        <pc:spChg chg="add mod">
          <ac:chgData name="Shi, Chenyang" userId="9ccfe4bc-3da3-458d-8f9c-b27730a1d174" providerId="ADAL" clId="{EA871416-EA00-45D7-BC07-7EB1446BB005}" dt="2026-06-04T06:21:24.880" v="1321" actId="1037"/>
          <ac:spMkLst>
            <pc:docMk/>
            <pc:sldMk cId="4211915244" sldId="2147471849"/>
            <ac:spMk id="21" creationId="{62A90B6C-5232-8794-E468-1787762C5E48}"/>
          </ac:spMkLst>
        </pc:spChg>
        <pc:spChg chg="add mod">
          <ac:chgData name="Shi, Chenyang" userId="9ccfe4bc-3da3-458d-8f9c-b27730a1d174" providerId="ADAL" clId="{EA871416-EA00-45D7-BC07-7EB1446BB005}" dt="2026-06-04T06:21:24.880" v="1321" actId="1037"/>
          <ac:spMkLst>
            <pc:docMk/>
            <pc:sldMk cId="4211915244" sldId="2147471849"/>
            <ac:spMk id="22" creationId="{3A8207BD-6311-0299-DA30-322931878CF7}"/>
          </ac:spMkLst>
        </pc:spChg>
        <pc:spChg chg="del">
          <ac:chgData name="Shi, Chenyang" userId="9ccfe4bc-3da3-458d-8f9c-b27730a1d174" providerId="ADAL" clId="{EA871416-EA00-45D7-BC07-7EB1446BB005}" dt="2026-06-04T02:49:13.069" v="1123" actId="478"/>
          <ac:spMkLst>
            <pc:docMk/>
            <pc:sldMk cId="4211915244" sldId="2147471849"/>
            <ac:spMk id="27" creationId="{6B97A913-E691-A29A-2CD8-1622F1096F70}"/>
          </ac:spMkLst>
        </pc:spChg>
        <pc:spChg chg="del">
          <ac:chgData name="Shi, Chenyang" userId="9ccfe4bc-3da3-458d-8f9c-b27730a1d174" providerId="ADAL" clId="{EA871416-EA00-45D7-BC07-7EB1446BB005}" dt="2026-06-04T02:49:13.069" v="1123" actId="478"/>
          <ac:spMkLst>
            <pc:docMk/>
            <pc:sldMk cId="4211915244" sldId="2147471849"/>
            <ac:spMk id="28" creationId="{21FE0588-0283-C15A-5A55-5B854CD9A6F2}"/>
          </ac:spMkLst>
        </pc:spChg>
        <pc:spChg chg="del">
          <ac:chgData name="Shi, Chenyang" userId="9ccfe4bc-3da3-458d-8f9c-b27730a1d174" providerId="ADAL" clId="{EA871416-EA00-45D7-BC07-7EB1446BB005}" dt="2026-06-04T02:49:13.069" v="1123" actId="478"/>
          <ac:spMkLst>
            <pc:docMk/>
            <pc:sldMk cId="4211915244" sldId="2147471849"/>
            <ac:spMk id="30" creationId="{B363B81E-84BA-6D2C-BBAF-CF7515CBB2EF}"/>
          </ac:spMkLst>
        </pc:spChg>
        <pc:spChg chg="del">
          <ac:chgData name="Shi, Chenyang" userId="9ccfe4bc-3da3-458d-8f9c-b27730a1d174" providerId="ADAL" clId="{EA871416-EA00-45D7-BC07-7EB1446BB005}" dt="2026-06-04T02:49:13.069" v="1123" actId="478"/>
          <ac:spMkLst>
            <pc:docMk/>
            <pc:sldMk cId="4211915244" sldId="2147471849"/>
            <ac:spMk id="31" creationId="{11807367-19FA-8FA0-05DC-3CD92F7DBCC9}"/>
          </ac:spMkLst>
        </pc:spChg>
        <pc:grpChg chg="add mod">
          <ac:chgData name="Shi, Chenyang" userId="9ccfe4bc-3da3-458d-8f9c-b27730a1d174" providerId="ADAL" clId="{EA871416-EA00-45D7-BC07-7EB1446BB005}" dt="2026-06-04T06:21:44.177" v="1325" actId="14100"/>
          <ac:grpSpMkLst>
            <pc:docMk/>
            <pc:sldMk cId="4211915244" sldId="2147471849"/>
            <ac:grpSpMk id="2" creationId="{28A76819-E211-74AF-D9F1-470FC7DD1EB0}"/>
          </ac:grpSpMkLst>
        </pc:grpChg>
        <pc:grpChg chg="del">
          <ac:chgData name="Shi, Chenyang" userId="9ccfe4bc-3da3-458d-8f9c-b27730a1d174" providerId="ADAL" clId="{EA871416-EA00-45D7-BC07-7EB1446BB005}" dt="2026-06-04T02:49:13.069" v="1123" actId="478"/>
          <ac:grpSpMkLst>
            <pc:docMk/>
            <pc:sldMk cId="4211915244" sldId="2147471849"/>
            <ac:grpSpMk id="7" creationId="{617E2ECC-FE28-D049-15DA-FD67524EAD17}"/>
          </ac:grpSpMkLst>
        </pc:grpChg>
        <pc:grpChg chg="del">
          <ac:chgData name="Shi, Chenyang" userId="9ccfe4bc-3da3-458d-8f9c-b27730a1d174" providerId="ADAL" clId="{EA871416-EA00-45D7-BC07-7EB1446BB005}" dt="2026-06-04T02:49:13.069" v="1123" actId="478"/>
          <ac:grpSpMkLst>
            <pc:docMk/>
            <pc:sldMk cId="4211915244" sldId="2147471849"/>
            <ac:grpSpMk id="10" creationId="{537A8750-EB14-2773-E9EF-263B4FB848CB}"/>
          </ac:grpSpMkLst>
        </pc:grpChg>
        <pc:grpChg chg="add mod">
          <ac:chgData name="Shi, Chenyang" userId="9ccfe4bc-3da3-458d-8f9c-b27730a1d174" providerId="ADAL" clId="{EA871416-EA00-45D7-BC07-7EB1446BB005}" dt="2026-06-04T06:21:47.672" v="1326" actId="14100"/>
          <ac:grpSpMkLst>
            <pc:docMk/>
            <pc:sldMk cId="4211915244" sldId="2147471849"/>
            <ac:grpSpMk id="14" creationId="{1CD88DF0-EA38-A7CB-79B3-359F7F01994D}"/>
          </ac:grpSpMkLst>
        </pc:grpChg>
        <pc:graphicFrameChg chg="add mod modGraphic">
          <ac:chgData name="Shi, Chenyang" userId="9ccfe4bc-3da3-458d-8f9c-b27730a1d174" providerId="ADAL" clId="{EA871416-EA00-45D7-BC07-7EB1446BB005}" dt="2026-06-04T06:21:53.504" v="1327" actId="14734"/>
          <ac:graphicFrameMkLst>
            <pc:docMk/>
            <pc:sldMk cId="4211915244" sldId="2147471849"/>
            <ac:graphicFrameMk id="20" creationId="{E0459279-DE6E-AD49-4FE8-07A101BCDED4}"/>
          </ac:graphicFrameMkLst>
        </pc:graphicFrameChg>
        <pc:graphicFrameChg chg="del">
          <ac:chgData name="Shi, Chenyang" userId="9ccfe4bc-3da3-458d-8f9c-b27730a1d174" providerId="ADAL" clId="{EA871416-EA00-45D7-BC07-7EB1446BB005}" dt="2026-06-04T02:49:13.069" v="1123" actId="478"/>
          <ac:graphicFrameMkLst>
            <pc:docMk/>
            <pc:sldMk cId="4211915244" sldId="2147471849"/>
            <ac:graphicFrameMk id="29" creationId="{DE5E398D-8647-8A0A-A5EE-FC75926B161C}"/>
          </ac:graphicFrameMkLst>
        </pc:graphicFrame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3965767802357504E-3"/>
          <c:y val="6.744487678339818E-2"/>
          <c:w val="0.98320684643952849"/>
          <c:h val="0.86511024643320367"/>
        </c:manualLayout>
      </c:layout>
      <c:barChart>
        <c:barDir val="col"/>
        <c:grouping val="stacked"/>
        <c:varyColors val="0"/>
        <c:ser>
          <c:idx val="0"/>
          <c:order val="0"/>
          <c:spPr>
            <a:solidFill>
              <a:srgbClr val="9DB1CF"/>
            </a:solidFill>
            <a:ln>
              <a:noFill/>
            </a:ln>
          </c:spPr>
          <c:invertIfNegative val="0"/>
          <c:dPt>
            <c:idx val="0"/>
            <c:invertIfNegative val="0"/>
            <c:bubble3D val="0"/>
            <c:spPr>
              <a:solidFill>
                <a:srgbClr val="C3CFE1"/>
              </a:solidFill>
              <a:ln>
                <a:noFill/>
              </a:ln>
            </c:spPr>
            <c:extLst>
              <c:ext xmlns:c16="http://schemas.microsoft.com/office/drawing/2014/chart" uri="{C3380CC4-5D6E-409C-BE32-E72D297353CC}">
                <c16:uniqueId val="{00000000-DA57-4EE9-95D3-8919C2868375}"/>
              </c:ext>
            </c:extLst>
          </c:dPt>
          <c:dPt>
            <c:idx val="1"/>
            <c:invertIfNegative val="0"/>
            <c:bubble3D val="0"/>
            <c:spPr>
              <a:solidFill>
                <a:srgbClr val="C3CFE1"/>
              </a:solidFill>
              <a:ln>
                <a:noFill/>
              </a:ln>
            </c:spPr>
            <c:extLst>
              <c:ext xmlns:c16="http://schemas.microsoft.com/office/drawing/2014/chart" uri="{C3380CC4-5D6E-409C-BE32-E72D297353CC}">
                <c16:uniqueId val="{00000001-DA57-4EE9-95D3-8919C2868375}"/>
              </c:ext>
            </c:extLst>
          </c:dPt>
          <c:dPt>
            <c:idx val="6"/>
            <c:invertIfNegative val="0"/>
            <c:bubble3D val="0"/>
            <c:spPr>
              <a:solidFill>
                <a:schemeClr val="accent1"/>
              </a:solidFill>
              <a:ln>
                <a:noFill/>
              </a:ln>
            </c:spPr>
            <c:extLst>
              <c:ext xmlns:c16="http://schemas.microsoft.com/office/drawing/2014/chart" uri="{C3380CC4-5D6E-409C-BE32-E72D297353CC}">
                <c16:uniqueId val="{00000002-DA57-4EE9-95D3-8919C2868375}"/>
              </c:ext>
            </c:extLst>
          </c:dPt>
          <c:val>
            <c:numRef>
              <c:f>Sheet1!$A$1:$G$1</c:f>
              <c:numCache>
                <c:formatCode>General</c:formatCode>
                <c:ptCount val="7"/>
                <c:pt idx="0">
                  <c:v>0</c:v>
                </c:pt>
                <c:pt idx="1">
                  <c:v>5</c:v>
                </c:pt>
                <c:pt idx="3">
                  <c:v>69</c:v>
                </c:pt>
                <c:pt idx="4">
                  <c:v>32.999999999999993</c:v>
                </c:pt>
                <c:pt idx="6">
                  <c:v>92.300000000000011</c:v>
                </c:pt>
              </c:numCache>
            </c:numRef>
          </c:val>
          <c:extLst>
            <c:ext xmlns:c16="http://schemas.microsoft.com/office/drawing/2014/chart" uri="{C3380CC4-5D6E-409C-BE32-E72D297353CC}">
              <c16:uniqueId val="{00000003-DA57-4EE9-95D3-8919C2868375}"/>
            </c:ext>
          </c:extLst>
        </c:ser>
        <c:dLbls>
          <c:showLegendKey val="0"/>
          <c:showVal val="0"/>
          <c:showCatName val="0"/>
          <c:showSerName val="0"/>
          <c:showPercent val="0"/>
          <c:showBubbleSize val="0"/>
        </c:dLbls>
        <c:gapWidth val="80"/>
        <c:overlap val="100"/>
        <c:axId val="1566365887"/>
        <c:axId val="1"/>
      </c:barChart>
      <c:catAx>
        <c:axId val="1566365887"/>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92.300000000000011"/>
          <c:min val="0"/>
        </c:scaling>
        <c:delete val="0"/>
        <c:axPos val="l"/>
        <c:majorGridlines>
          <c:spPr>
            <a:ln>
              <a:noFill/>
            </a:ln>
          </c:spPr>
        </c:majorGridlines>
        <c:numFmt formatCode="General" sourceLinked="1"/>
        <c:majorTickMark val="none"/>
        <c:minorTickMark val="none"/>
        <c:tickLblPos val="none"/>
        <c:spPr>
          <a:ln>
            <a:noFill/>
          </a:ln>
        </c:spPr>
        <c:crossAx val="1566365887"/>
        <c:crosses val="min"/>
        <c:crossBetween val="between"/>
      </c:valAx>
    </c:plotArea>
    <c:plotVisOnly val="0"/>
    <c:dispBlanksAs val="gap"/>
    <c:showDLblsOverMax val="1"/>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6411"/>
          </a:xfrm>
          <a:prstGeom prst="rect">
            <a:avLst/>
          </a:prstGeom>
        </p:spPr>
        <p:txBody>
          <a:bodyPr vert="horz" lIns="91440" tIns="45720" rIns="91440" bIns="45720" rtlCol="0"/>
          <a:lstStyle>
            <a:lvl1pPr algn="l">
              <a:defRPr sz="1200"/>
            </a:lvl1pPr>
          </a:lstStyle>
          <a:p>
            <a:endParaRPr lang="en-US" sz="1050" dirty="0"/>
          </a:p>
        </p:txBody>
      </p:sp>
      <p:sp>
        <p:nvSpPr>
          <p:cNvPr id="3" name="Date Placeholder 2"/>
          <p:cNvSpPr>
            <a:spLocks noGrp="1"/>
          </p:cNvSpPr>
          <p:nvPr>
            <p:ph type="dt" sz="quarter" idx="1"/>
          </p:nvPr>
        </p:nvSpPr>
        <p:spPr>
          <a:xfrm>
            <a:off x="3850443" y="1"/>
            <a:ext cx="2945659" cy="496411"/>
          </a:xfrm>
          <a:prstGeom prst="rect">
            <a:avLst/>
          </a:prstGeom>
        </p:spPr>
        <p:txBody>
          <a:bodyPr vert="horz" lIns="91440" tIns="45720" rIns="91440" bIns="45720" rtlCol="0"/>
          <a:lstStyle>
            <a:lvl1pPr algn="r">
              <a:defRPr sz="1200"/>
            </a:lvl1pPr>
          </a:lstStyle>
          <a:p>
            <a:fld id="{090D53B4-B4FE-442B-BCF3-9023F49641CC}" type="datetimeFigureOut">
              <a:rPr lang="en-US" sz="1050" smtClean="0"/>
              <a:t>33%</a:t>
            </a:fld>
            <a:endParaRPr lang="en-US" sz="1050" dirty="0"/>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sz="1050" dirty="0"/>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15E3EEC0-60C9-482C-B113-4433E60F7642}" type="slidenum">
              <a:rPr lang="en-US" sz="1050" smtClean="0"/>
              <a:t>‹#›</a:t>
            </a:fld>
            <a:endParaRPr lang="en-US" sz="1050" dirty="0"/>
          </a:p>
        </p:txBody>
      </p:sp>
    </p:spTree>
    <p:extLst>
      <p:ext uri="{BB962C8B-B14F-4D97-AF65-F5344CB8AC3E}">
        <p14:creationId xmlns:p14="http://schemas.microsoft.com/office/powerpoint/2010/main" val="12625604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22275" y="349250"/>
            <a:ext cx="5953125"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8" name="Slide Number Placeholder 6"/>
          <p:cNvSpPr>
            <a:spLocks noGrp="1"/>
          </p:cNvSpPr>
          <p:nvPr>
            <p:ph type="sldNum" sz="quarter" idx="5"/>
          </p:nvPr>
        </p:nvSpPr>
        <p:spPr>
          <a:xfrm>
            <a:off x="1" y="9627032"/>
            <a:ext cx="6796102" cy="299470"/>
          </a:xfrm>
          <a:prstGeom prst="rect">
            <a:avLst/>
          </a:prstGeom>
        </p:spPr>
        <p:txBody>
          <a:bodyPr vert="horz" lIns="91440" tIns="45720" rIns="91440" bIns="45720" rtlCol="0" anchor="b"/>
          <a:lstStyle>
            <a:lvl1pPr algn="ctr">
              <a:defRPr sz="900">
                <a:solidFill>
                  <a:schemeClr val="tx1"/>
                </a:solidFill>
                <a:latin typeface="+mn-lt"/>
                <a:cs typeface="Arial" pitchFamily="34" charset="0"/>
              </a:defRPr>
            </a:lvl1pPr>
          </a:lstStyle>
          <a:p>
            <a:fld id="{D5F8523C-8729-40F0-9536-D6C4CA3AD238}" type="slidenum">
              <a:rPr lang="en-US" smtClean="0"/>
              <a:pPr/>
              <a:t>‹#›</a:t>
            </a:fld>
            <a:endParaRPr lang="en-US" dirty="0"/>
          </a:p>
        </p:txBody>
      </p:sp>
      <p:sp>
        <p:nvSpPr>
          <p:cNvPr id="9" name="Notes Placeholder 1"/>
          <p:cNvSpPr>
            <a:spLocks noGrp="1"/>
          </p:cNvSpPr>
          <p:nvPr>
            <p:ph type="body" sz="quarter" idx="3"/>
          </p:nvPr>
        </p:nvSpPr>
        <p:spPr>
          <a:xfrm>
            <a:off x="679768" y="3919580"/>
            <a:ext cx="5438140" cy="5584627"/>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34842946"/>
      </p:ext>
    </p:extLst>
  </p:cSld>
  <p:clrMap bg1="lt1" tx1="dk1" bg2="lt2" tx2="dk2" accent1="accent1" accent2="accent2" accent3="accent3" accent4="accent4" accent5="accent5" accent6="accent6" hlink="hlink" folHlink="folHlink"/>
  <p:hf hdr="0" ftr="0" dt="0"/>
  <p:notesStyle>
    <a:lvl1pPr marL="174625" indent="-174625" algn="l" defTabSz="914400" rtl="0" eaLnBrk="1" latinLnBrk="0" hangingPunct="1">
      <a:lnSpc>
        <a:spcPct val="90000"/>
      </a:lnSpc>
      <a:spcBef>
        <a:spcPts val="1200"/>
      </a:spcBef>
      <a:buClrTx/>
      <a:buSzPct val="100000"/>
      <a:buFont typeface="Arial" panose="020B0604020202020204" pitchFamily="34" charset="0"/>
      <a:buChar char="•"/>
      <a:tabLst/>
      <a:defRPr lang="en-US" sz="1200" kern="1200" dirty="0" smtClean="0">
        <a:solidFill>
          <a:schemeClr val="tx1"/>
        </a:solidFill>
        <a:effectLst/>
        <a:latin typeface="+mn-lt"/>
        <a:ea typeface="+mn-ea"/>
        <a:cs typeface="+mn-cs"/>
      </a:defRPr>
    </a:lvl1pPr>
    <a:lvl2pPr marL="339725" indent="-114300" algn="l" defTabSz="914400" rtl="0" eaLnBrk="1" latinLnBrk="0" hangingPunct="1">
      <a:lnSpc>
        <a:spcPct val="90000"/>
      </a:lnSpc>
      <a:spcBef>
        <a:spcPts val="600"/>
      </a:spcBef>
      <a:buClrTx/>
      <a:buFont typeface="Arial" panose="020B0604020202020204" pitchFamily="34" charset="0"/>
      <a:buChar char="•"/>
      <a:defRPr lang="en-US" sz="1100" kern="1200" dirty="0" smtClean="0">
        <a:solidFill>
          <a:schemeClr val="tx1"/>
        </a:solidFill>
        <a:effectLst/>
        <a:latin typeface="+mn-lt"/>
        <a:ea typeface="+mn-ea"/>
        <a:cs typeface="+mn-cs"/>
      </a:defRPr>
    </a:lvl2pPr>
    <a:lvl3pPr marL="517525" indent="-119063" algn="l" defTabSz="914400" rtl="0" eaLnBrk="1" latinLnBrk="0" hangingPunct="1">
      <a:lnSpc>
        <a:spcPct val="90000"/>
      </a:lnSpc>
      <a:spcBef>
        <a:spcPts val="300"/>
      </a:spcBef>
      <a:buClrTx/>
      <a:buFont typeface="Arial" panose="020B0604020202020204" pitchFamily="34" charset="0"/>
      <a:buChar char="•"/>
      <a:defRPr lang="en-US" sz="1000" kern="1200" dirty="0" smtClean="0">
        <a:solidFill>
          <a:schemeClr val="tx1"/>
        </a:solidFill>
        <a:effectLst/>
        <a:latin typeface="+mn-lt"/>
        <a:ea typeface="+mn-ea"/>
        <a:cs typeface="+mn-cs"/>
      </a:defRPr>
    </a:lvl3pPr>
    <a:lvl4pPr marL="682625" indent="-114300" algn="l" defTabSz="914400" rtl="0" eaLnBrk="1" latinLnBrk="0" hangingPunct="1">
      <a:lnSpc>
        <a:spcPct val="90000"/>
      </a:lnSpc>
      <a:spcBef>
        <a:spcPts val="200"/>
      </a:spcBef>
      <a:buClrTx/>
      <a:buFont typeface="Arial" panose="020B0604020202020204" pitchFamily="34" charset="0"/>
      <a:buChar char="•"/>
      <a:defRPr lang="en-US" sz="900" kern="1200" dirty="0" smtClean="0">
        <a:solidFill>
          <a:schemeClr val="tx1"/>
        </a:solidFill>
        <a:effectLst/>
        <a:latin typeface="+mn-lt"/>
        <a:ea typeface="+mn-ea"/>
        <a:cs typeface="+mn-cs"/>
      </a:defRPr>
    </a:lvl4pPr>
    <a:lvl5pPr marL="860425" indent="-114300" algn="l" defTabSz="914400" rtl="0" eaLnBrk="1" latinLnBrk="0" hangingPunct="1">
      <a:lnSpc>
        <a:spcPct val="90000"/>
      </a:lnSpc>
      <a:spcBef>
        <a:spcPts val="100"/>
      </a:spcBef>
      <a:buClrTx/>
      <a:buSzPct val="100000"/>
      <a:buFont typeface="Arial" panose="020B0604020202020204" pitchFamily="34" charset="0"/>
      <a:buChar char="•"/>
      <a:defRPr lang="en-US" sz="800" kern="1200" dirty="0">
        <a:solidFill>
          <a:schemeClr val="tx1"/>
        </a:solidFill>
        <a:effectLst/>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5F8523C-8729-40F0-9536-D6C4CA3AD238}" type="slidenum">
              <a:rPr kumimoji="0" lang="en-US" sz="900" b="0" i="0" u="none" strike="noStrike" kern="1200" cap="none" spc="0" normalizeH="0" baseline="0" noProof="0" smtClean="0">
                <a:ln>
                  <a:noFill/>
                </a:ln>
                <a:solidFill>
                  <a:srgbClr val="000000"/>
                </a:solidFill>
                <a:effectLst/>
                <a:uLnTx/>
                <a:uFillTx/>
                <a:latin typeface="Arial" panose="020B0604020202020204"/>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900" b="0" i="0" u="none" strike="noStrike" kern="1200" cap="none" spc="0" normalizeH="0" baseline="0" noProof="0">
              <a:ln>
                <a:noFill/>
              </a:ln>
              <a:solidFill>
                <a:srgbClr val="000000"/>
              </a:solidFill>
              <a:effectLst/>
              <a:uLnTx/>
              <a:uFillTx/>
              <a:latin typeface="Arial" panose="020B0604020202020204"/>
              <a:ea typeface="+mn-ea"/>
              <a:cs typeface="Arial" pitchFamily="34" charset="0"/>
            </a:endParaRPr>
          </a:p>
        </p:txBody>
      </p:sp>
    </p:spTree>
    <p:extLst>
      <p:ext uri="{BB962C8B-B14F-4D97-AF65-F5344CB8AC3E}">
        <p14:creationId xmlns:p14="http://schemas.microsoft.com/office/powerpoint/2010/main" val="5624044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1.xml"/><Relationship Id="rId1" Type="http://schemas.openxmlformats.org/officeDocument/2006/relationships/tags" Target="../tags/tag18.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ags" Target="../tags/tag19.xml"/><Relationship Id="rId4" Type="http://schemas.openxmlformats.org/officeDocument/2006/relationships/image" Target="../media/image2.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Master" Target="../slideMasters/slideMaster1.xml"/><Relationship Id="rId1" Type="http://schemas.openxmlformats.org/officeDocument/2006/relationships/tags" Target="../tags/tag20.xml"/><Relationship Id="rId4" Type="http://schemas.openxmlformats.org/officeDocument/2006/relationships/image" Target="../media/image2.em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xml"/><Relationship Id="rId1" Type="http://schemas.openxmlformats.org/officeDocument/2006/relationships/tags" Target="../tags/tag21.xml"/><Relationship Id="rId4" Type="http://schemas.openxmlformats.org/officeDocument/2006/relationships/image" Target="../media/image2.em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ags" Target="../tags/tag22.xml"/><Relationship Id="rId4" Type="http://schemas.openxmlformats.org/officeDocument/2006/relationships/image" Target="../media/image2.emf"/></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2.emf"/></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9.xml"/><Relationship Id="rId5" Type="http://schemas.openxmlformats.org/officeDocument/2006/relationships/image" Target="../media/image10.png"/><Relationship Id="rId4" Type="http://schemas.openxmlformats.org/officeDocument/2006/relationships/image" Target="../media/image2.emf"/></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ags" Target="../tags/tag30.xml"/><Relationship Id="rId5" Type="http://schemas.openxmlformats.org/officeDocument/2006/relationships/image" Target="../media/image10.png"/><Relationship Id="rId4" Type="http://schemas.openxmlformats.org/officeDocument/2006/relationships/image" Target="../media/image2.emf"/></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image" Target="../media/image5.emf"/><Relationship Id="rId4" Type="http://schemas.openxmlformats.org/officeDocument/2006/relationships/oleObject" Target="../embeddings/oleObject3.bin"/></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3.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4.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5.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6.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7.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8.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9.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0.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4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1.xml"/><Relationship Id="rId1" Type="http://schemas.openxmlformats.org/officeDocument/2006/relationships/tags" Target="../tags/tag43.xml"/><Relationship Id="rId4" Type="http://schemas.openxmlformats.org/officeDocument/2006/relationships/image" Target="../media/image3.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ags" Target="../tags/tag44.xml"/><Relationship Id="rId4" Type="http://schemas.openxmlformats.org/officeDocument/2006/relationships/image" Target="../media/image2.emf"/></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Master" Target="../slideMasters/slideMaster1.xml"/><Relationship Id="rId1" Type="http://schemas.openxmlformats.org/officeDocument/2006/relationships/tags" Target="../tags/tag45.xml"/><Relationship Id="rId4" Type="http://schemas.openxmlformats.org/officeDocument/2006/relationships/image" Target="../media/image2.emf"/></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xml"/><Relationship Id="rId1" Type="http://schemas.openxmlformats.org/officeDocument/2006/relationships/tags" Target="../tags/tag46.xml"/><Relationship Id="rId4" Type="http://schemas.openxmlformats.org/officeDocument/2006/relationships/image" Target="../media/image2.emf"/></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ags" Target="../tags/tag47.xml"/><Relationship Id="rId4" Type="http://schemas.openxmlformats.org/officeDocument/2006/relationships/image" Target="../media/image2.emf"/></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8.xml"/></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9.xml"/></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0.xml"/></Relationships>
</file>

<file path=ppt/slideLayouts/_rels/slideLayout4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1.xml"/></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2.xml"/></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3.xml"/></Relationships>
</file>

<file path=ppt/slideLayouts/_rels/slideLayout4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4.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5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5.xml"/></Relationships>
</file>

<file path=ppt/slideLayouts/_rels/slideLayout5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6.xml"/></Relationships>
</file>

<file path=ppt/slideLayouts/_rels/slideLayout5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7.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slideMaster" Target="../slideMasters/slideMaster1.xml"/><Relationship Id="rId1" Type="http://schemas.openxmlformats.org/officeDocument/2006/relationships/tags" Target="../tags/tag58.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59.xml"/><Relationship Id="rId4" Type="http://schemas.openxmlformats.org/officeDocument/2006/relationships/image" Target="../media/image2.emf"/></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ags" Target="../tags/tag60.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1.xml"/></Relationships>
</file>

<file path=ppt/slideLayouts/_rels/slideLayout5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2.xml"/></Relationships>
</file>

<file path=ppt/slideLayouts/_rels/slideLayout5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3.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gray">
      <p:bgPr>
        <a:solidFill>
          <a:schemeClr val="bg1">
            <a:lumMod val="95000"/>
          </a:schemeClr>
        </a:solidFill>
        <a:effectLst/>
      </p:bgPr>
    </p:bg>
    <p:spTree>
      <p:nvGrpSpPr>
        <p:cNvPr id="1" name=""/>
        <p:cNvGrpSpPr/>
        <p:nvPr/>
      </p:nvGrpSpPr>
      <p:grpSpPr>
        <a:xfrm>
          <a:off x="0" y="0"/>
          <a:ext cx="0" cy="0"/>
          <a:chOff x="0" y="0"/>
          <a:chExt cx="0" cy="0"/>
        </a:xfrm>
      </p:grpSpPr>
      <p:pic>
        <p:nvPicPr>
          <p:cNvPr id="14" name="Picture 13" descr="A close - up of a computer screen&#10;&#10;Description automatically generated with low confidence">
            <a:extLst>
              <a:ext uri="{FF2B5EF4-FFF2-40B4-BE49-F238E27FC236}">
                <a16:creationId xmlns:a16="http://schemas.microsoft.com/office/drawing/2014/main" id="{384FC66A-6C9E-44C7-93BB-51CB900DEA20}"/>
              </a:ext>
            </a:extLst>
          </p:cNvPr>
          <p:cNvPicPr>
            <a:picLocks noChangeAspect="1"/>
          </p:cNvPicPr>
          <p:nvPr userDrawn="1"/>
        </p:nvPicPr>
        <p:blipFill rotWithShape="1">
          <a:blip r:embed="rId3"/>
          <a:srcRect l="1" r="296"/>
          <a:stretch/>
        </p:blipFill>
        <p:spPr bwMode="gray">
          <a:xfrm>
            <a:off x="3624659" y="-5670"/>
            <a:ext cx="8564166" cy="6221818"/>
          </a:xfrm>
          <a:prstGeom prst="rect">
            <a:avLst/>
          </a:prstGeom>
        </p:spPr>
      </p:pic>
      <p:sp>
        <p:nvSpPr>
          <p:cNvPr id="49" name="Title 1"/>
          <p:cNvSpPr>
            <a:spLocks noGrp="1"/>
          </p:cNvSpPr>
          <p:nvPr userDrawn="1">
            <p:ph type="ctrTitle"/>
          </p:nvPr>
        </p:nvSpPr>
        <p:spPr bwMode="gray">
          <a:xfrm>
            <a:off x="448056" y="923544"/>
            <a:ext cx="4233672" cy="1901952"/>
          </a:xfrm>
        </p:spPr>
        <p:txBody>
          <a:bodyPr vert="horz" lIns="0" tIns="0" rIns="0" bIns="0" rtlCol="0" anchor="t" anchorCtr="0">
            <a:noAutofit/>
          </a:bodyPr>
          <a:lstStyle>
            <a:lvl1pPr>
              <a:spcBef>
                <a:spcPts val="0"/>
              </a:spcBef>
              <a:defRPr lang="en-US" sz="3400" dirty="0">
                <a:solidFill>
                  <a:schemeClr val="tx1"/>
                </a:solidFill>
                <a:latin typeface="+mj-lt"/>
              </a:defRPr>
            </a:lvl1pPr>
          </a:lstStyle>
          <a:p>
            <a:pPr lvl="0"/>
            <a:r>
              <a:rPr lang="en-US" dirty="0"/>
              <a:t>Click to edit Master title style</a:t>
            </a:r>
          </a:p>
        </p:txBody>
      </p:sp>
      <p:sp>
        <p:nvSpPr>
          <p:cNvPr id="6" name="Text Placeholder 5"/>
          <p:cNvSpPr>
            <a:spLocks noGrp="1"/>
          </p:cNvSpPr>
          <p:nvPr userDrawn="1">
            <p:ph type="body" sz="quarter" idx="10"/>
          </p:nvPr>
        </p:nvSpPr>
        <p:spPr bwMode="gray">
          <a:xfrm>
            <a:off x="448056" y="3849624"/>
            <a:ext cx="4233672" cy="905256"/>
          </a:xfrm>
        </p:spPr>
        <p:txBody>
          <a:bodyPr lIns="0" tIns="0" rIns="0" bIns="0" anchor="b" anchorCtr="0"/>
          <a:lstStyle>
            <a:lvl1pPr marL="0" indent="0">
              <a:spcBef>
                <a:spcPts val="600"/>
              </a:spcBef>
              <a:buNone/>
              <a:defRPr sz="1800">
                <a:solidFill>
                  <a:schemeClr val="tx1"/>
                </a:solidFill>
                <a:latin typeface="+mn-lt"/>
              </a:defRPr>
            </a:lvl1pPr>
            <a:lvl2pPr marL="400050" indent="0">
              <a:buNone/>
              <a:defRPr/>
            </a:lvl2pPr>
            <a:lvl3pPr marL="742950" indent="0">
              <a:buNone/>
              <a:defRPr/>
            </a:lvl3pPr>
            <a:lvl4pPr marL="1095375" indent="0">
              <a:buNone/>
              <a:defRPr/>
            </a:lvl4pPr>
            <a:lvl5pPr marL="1370012" indent="0">
              <a:buNone/>
              <a:defRPr/>
            </a:lvl5pPr>
          </a:lstStyle>
          <a:p>
            <a:pPr lvl="0"/>
            <a:r>
              <a:rPr lang="en-US"/>
              <a:t>Click to edit Master text styles</a:t>
            </a:r>
          </a:p>
        </p:txBody>
      </p:sp>
      <p:sp>
        <p:nvSpPr>
          <p:cNvPr id="3" name="Text Placeholder 2"/>
          <p:cNvSpPr>
            <a:spLocks noGrp="1"/>
          </p:cNvSpPr>
          <p:nvPr userDrawn="1">
            <p:ph type="body" sz="quarter" idx="11"/>
          </p:nvPr>
        </p:nvSpPr>
        <p:spPr bwMode="gray">
          <a:xfrm>
            <a:off x="448056" y="4974336"/>
            <a:ext cx="4233672" cy="438150"/>
          </a:xfrm>
        </p:spPr>
        <p:txBody>
          <a:bodyPr lIns="0" tIns="0" rIns="0" bIns="0" anchor="t" anchorCtr="0"/>
          <a:lstStyle>
            <a:lvl1pPr marL="0" indent="0">
              <a:spcBef>
                <a:spcPts val="300"/>
              </a:spcBef>
              <a:buNone/>
              <a:defRPr sz="1200">
                <a:solidFill>
                  <a:schemeClr val="tx1"/>
                </a:solidFill>
              </a:defRPr>
            </a:lvl1pPr>
          </a:lstStyle>
          <a:p>
            <a:pPr lvl="0"/>
            <a:r>
              <a:rPr lang="en-US"/>
              <a:t>Click to edit Master text styles</a:t>
            </a:r>
          </a:p>
        </p:txBody>
      </p:sp>
      <p:grpSp>
        <p:nvGrpSpPr>
          <p:cNvPr id="51" name="Group 50">
            <a:extLst>
              <a:ext uri="{FF2B5EF4-FFF2-40B4-BE49-F238E27FC236}">
                <a16:creationId xmlns:a16="http://schemas.microsoft.com/office/drawing/2014/main" id="{6FF36B01-A49B-4A9E-B276-D60D83410796}"/>
              </a:ext>
            </a:extLst>
          </p:cNvPr>
          <p:cNvGrpSpPr/>
          <p:nvPr userDrawn="1"/>
        </p:nvGrpSpPr>
        <p:grpSpPr bwMode="gray">
          <a:xfrm>
            <a:off x="446798" y="591197"/>
            <a:ext cx="587631" cy="45600"/>
            <a:chOff x="616542" y="591197"/>
            <a:chExt cx="587631" cy="45600"/>
          </a:xfrm>
        </p:grpSpPr>
        <p:sp>
          <p:nvSpPr>
            <p:cNvPr id="52" name="Google Shape;17;p2">
              <a:extLst>
                <a:ext uri="{FF2B5EF4-FFF2-40B4-BE49-F238E27FC236}">
                  <a16:creationId xmlns:a16="http://schemas.microsoft.com/office/drawing/2014/main" id="{5D3302A1-E9DC-4838-989A-68413E86B02A}"/>
                </a:ext>
              </a:extLst>
            </p:cNvPr>
            <p:cNvSpPr/>
            <p:nvPr userDrawn="1"/>
          </p:nvSpPr>
          <p:spPr bwMode="gray">
            <a:xfrm>
              <a:off x="616542" y="591197"/>
              <a:ext cx="293923" cy="45600"/>
            </a:xfrm>
            <a:prstGeom prst="rect">
              <a:avLst/>
            </a:prstGeom>
            <a:solidFill>
              <a:srgbClr val="0000C9"/>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sp>
          <p:nvSpPr>
            <p:cNvPr id="53" name="Google Shape;18;p2">
              <a:extLst>
                <a:ext uri="{FF2B5EF4-FFF2-40B4-BE49-F238E27FC236}">
                  <a16:creationId xmlns:a16="http://schemas.microsoft.com/office/drawing/2014/main" id="{B5D84995-F3EE-4DC3-A8E3-F8254A23326B}"/>
                </a:ext>
              </a:extLst>
            </p:cNvPr>
            <p:cNvSpPr/>
            <p:nvPr userDrawn="1"/>
          </p:nvSpPr>
          <p:spPr bwMode="gray">
            <a:xfrm>
              <a:off x="910250" y="591197"/>
              <a:ext cx="293923" cy="45600"/>
            </a:xfrm>
            <a:prstGeom prst="rect">
              <a:avLst/>
            </a:prstGeom>
            <a:solidFill>
              <a:srgbClr val="0095FF"/>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grpSp>
      <p:sp>
        <p:nvSpPr>
          <p:cNvPr id="54" name="Google Shape;49;p7">
            <a:extLst>
              <a:ext uri="{FF2B5EF4-FFF2-40B4-BE49-F238E27FC236}">
                <a16:creationId xmlns:a16="http://schemas.microsoft.com/office/drawing/2014/main" id="{4771DC95-2DA9-4515-8FEA-2DE1AA50D2C7}"/>
              </a:ext>
            </a:extLst>
          </p:cNvPr>
          <p:cNvSpPr/>
          <p:nvPr userDrawn="1"/>
        </p:nvSpPr>
        <p:spPr bwMode="gray">
          <a:xfrm>
            <a:off x="0" y="6216149"/>
            <a:ext cx="12188825"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sp>
        <p:nvSpPr>
          <p:cNvPr id="55" name="Slide Number Placeholder 5">
            <a:extLst>
              <a:ext uri="{FF2B5EF4-FFF2-40B4-BE49-F238E27FC236}">
                <a16:creationId xmlns:a16="http://schemas.microsoft.com/office/drawing/2014/main" id="{F466006E-96B1-4AD4-A9B9-84F544D50C40}"/>
              </a:ext>
            </a:extLst>
          </p:cNvPr>
          <p:cNvSpPr txBox="1">
            <a:spLocks/>
          </p:cNvSpPr>
          <p:nvPr userDrawn="1"/>
        </p:nvSpPr>
        <p:spPr bwMode="gray">
          <a:xfrm>
            <a:off x="11463338" y="6303596"/>
            <a:ext cx="276298"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dirty="0">
              <a:solidFill>
                <a:srgbClr val="A1AAB1"/>
              </a:solidFill>
              <a:latin typeface="+mn-lt"/>
            </a:endParaRPr>
          </a:p>
        </p:txBody>
      </p:sp>
      <p:pic>
        <p:nvPicPr>
          <p:cNvPr id="18" name="Google Shape;53;p7">
            <a:extLst>
              <a:ext uri="{FF2B5EF4-FFF2-40B4-BE49-F238E27FC236}">
                <a16:creationId xmlns:a16="http://schemas.microsoft.com/office/drawing/2014/main" id="{027D8D3E-3E1B-44CE-9DB9-C5AB88279BC3}"/>
              </a:ext>
            </a:extLst>
          </p:cNvPr>
          <p:cNvPicPr preferRelativeResize="0">
            <a:picLocks noChangeAspect="1"/>
          </p:cNvPicPr>
          <p:nvPr userDrawn="1"/>
        </p:nvPicPr>
        <p:blipFill>
          <a:blip r:embed="rId4" cstate="email">
            <a:extLst>
              <a:ext uri="{28A0092B-C50C-407E-A947-70E740481C1C}">
                <a14:useLocalDpi xmlns:a14="http://schemas.microsoft.com/office/drawing/2010/main"/>
              </a:ext>
            </a:extLst>
          </a:blip>
          <a:srcRect t="787" b="787"/>
          <a:stretch/>
        </p:blipFill>
        <p:spPr bwMode="gray">
          <a:xfrm>
            <a:off x="446798" y="6346662"/>
            <a:ext cx="914400" cy="371811"/>
          </a:xfrm>
          <a:prstGeom prst="rect">
            <a:avLst/>
          </a:prstGeom>
          <a:noFill/>
          <a:ln>
            <a:noFill/>
          </a:ln>
        </p:spPr>
      </p:pic>
    </p:spTree>
    <p:custDataLst>
      <p:tags r:id="rId1"/>
    </p:custDataLst>
    <p:extLst>
      <p:ext uri="{BB962C8B-B14F-4D97-AF65-F5344CB8AC3E}">
        <p14:creationId xmlns:p14="http://schemas.microsoft.com/office/powerpoint/2010/main" val="2592081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Left One Right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056" y="2368296"/>
            <a:ext cx="5486400"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p:cNvSpPr>
            <a:spLocks noGrp="1"/>
          </p:cNvSpPr>
          <p:nvPr>
            <p:ph type="body" sz="quarter" idx="16" hasCustomPrompt="1"/>
          </p:nvPr>
        </p:nvSpPr>
        <p:spPr bwMode="gray">
          <a:xfrm>
            <a:off x="448055" y="5806440"/>
            <a:ext cx="11292840"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055" y="1307592"/>
            <a:ext cx="11292840"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t>Click to edit Master title style</a:t>
            </a:r>
          </a:p>
        </p:txBody>
      </p:sp>
      <p:sp>
        <p:nvSpPr>
          <p:cNvPr id="5" name="Text Placeholder 4">
            <a:extLst>
              <a:ext uri="{FF2B5EF4-FFF2-40B4-BE49-F238E27FC236}">
                <a16:creationId xmlns:a16="http://schemas.microsoft.com/office/drawing/2014/main" id="{4D6BC15F-9414-4FEE-B69B-9BD23E3FE336}"/>
              </a:ext>
            </a:extLst>
          </p:cNvPr>
          <p:cNvSpPr>
            <a:spLocks noGrp="1"/>
          </p:cNvSpPr>
          <p:nvPr>
            <p:ph type="body" sz="quarter" idx="17"/>
          </p:nvPr>
        </p:nvSpPr>
        <p:spPr bwMode="gray">
          <a:xfrm>
            <a:off x="448055" y="1801368"/>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dirty="0"/>
              <a:t>Click to edit Master text styles</a:t>
            </a:r>
          </a:p>
        </p:txBody>
      </p:sp>
      <p:sp>
        <p:nvSpPr>
          <p:cNvPr id="10" name="Content Placeholder 2">
            <a:extLst>
              <a:ext uri="{FF2B5EF4-FFF2-40B4-BE49-F238E27FC236}">
                <a16:creationId xmlns:a16="http://schemas.microsoft.com/office/drawing/2014/main" id="{8567B850-9BA5-436D-90B5-3B94C065572F}"/>
              </a:ext>
            </a:extLst>
          </p:cNvPr>
          <p:cNvSpPr>
            <a:spLocks noGrp="1"/>
          </p:cNvSpPr>
          <p:nvPr>
            <p:ph idx="18"/>
          </p:nvPr>
        </p:nvSpPr>
        <p:spPr bwMode="gray">
          <a:xfrm>
            <a:off x="6262957" y="2368296"/>
            <a:ext cx="5486400" cy="3383280"/>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a:extLst>
              <a:ext uri="{FF2B5EF4-FFF2-40B4-BE49-F238E27FC236}">
                <a16:creationId xmlns:a16="http://schemas.microsoft.com/office/drawing/2014/main" id="{930AED57-71AA-40F0-8FED-14CBC67B5225}"/>
              </a:ext>
            </a:extLst>
          </p:cNvPr>
          <p:cNvSpPr>
            <a:spLocks noGrp="1"/>
          </p:cNvSpPr>
          <p:nvPr>
            <p:ph type="body" sz="quarter" idx="19"/>
          </p:nvPr>
        </p:nvSpPr>
        <p:spPr bwMode="gray">
          <a:xfrm>
            <a:off x="6262957" y="1801368"/>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dirty="0"/>
              <a:t>Click to edit Master text styles</a:t>
            </a:r>
          </a:p>
        </p:txBody>
      </p:sp>
      <p:sp>
        <p:nvSpPr>
          <p:cNvPr id="18" name="Content Placeholder 2">
            <a:extLst>
              <a:ext uri="{FF2B5EF4-FFF2-40B4-BE49-F238E27FC236}">
                <a16:creationId xmlns:a16="http://schemas.microsoft.com/office/drawing/2014/main" id="{2264FB57-BAFB-4669-B9D9-AAA93D307B4A}"/>
              </a:ext>
            </a:extLst>
          </p:cNvPr>
          <p:cNvSpPr>
            <a:spLocks noGrp="1"/>
          </p:cNvSpPr>
          <p:nvPr>
            <p:ph idx="20"/>
          </p:nvPr>
        </p:nvSpPr>
        <p:spPr bwMode="gray">
          <a:xfrm>
            <a:off x="448056" y="4471416"/>
            <a:ext cx="5486400"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4">
            <a:extLst>
              <a:ext uri="{FF2B5EF4-FFF2-40B4-BE49-F238E27FC236}">
                <a16:creationId xmlns:a16="http://schemas.microsoft.com/office/drawing/2014/main" id="{D80B37F4-BA1F-4599-9BF4-169E2382E79A}"/>
              </a:ext>
            </a:extLst>
          </p:cNvPr>
          <p:cNvSpPr>
            <a:spLocks noGrp="1"/>
          </p:cNvSpPr>
          <p:nvPr>
            <p:ph type="body" sz="quarter" idx="21"/>
          </p:nvPr>
        </p:nvSpPr>
        <p:spPr bwMode="gray">
          <a:xfrm>
            <a:off x="448055" y="3913632"/>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dirty="0"/>
              <a:t>Click to edit Master text styles</a:t>
            </a:r>
          </a:p>
        </p:txBody>
      </p:sp>
    </p:spTree>
    <p:custDataLst>
      <p:tags r:id="rId1"/>
    </p:custDataLst>
    <p:extLst>
      <p:ext uri="{BB962C8B-B14F-4D97-AF65-F5344CB8AC3E}">
        <p14:creationId xmlns:p14="http://schemas.microsoft.com/office/powerpoint/2010/main" val="2962070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056" y="2368296"/>
            <a:ext cx="5486400"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p:cNvSpPr>
            <a:spLocks noGrp="1"/>
          </p:cNvSpPr>
          <p:nvPr>
            <p:ph type="body" sz="quarter" idx="16" hasCustomPrompt="1"/>
          </p:nvPr>
        </p:nvSpPr>
        <p:spPr bwMode="gray">
          <a:xfrm>
            <a:off x="448055" y="5806440"/>
            <a:ext cx="11292840"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055" y="1307592"/>
            <a:ext cx="11292840"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t>Click to edit Master title style</a:t>
            </a:r>
          </a:p>
        </p:txBody>
      </p:sp>
      <p:sp>
        <p:nvSpPr>
          <p:cNvPr id="5" name="Text Placeholder 4">
            <a:extLst>
              <a:ext uri="{FF2B5EF4-FFF2-40B4-BE49-F238E27FC236}">
                <a16:creationId xmlns:a16="http://schemas.microsoft.com/office/drawing/2014/main" id="{4D6BC15F-9414-4FEE-B69B-9BD23E3FE336}"/>
              </a:ext>
            </a:extLst>
          </p:cNvPr>
          <p:cNvSpPr>
            <a:spLocks noGrp="1"/>
          </p:cNvSpPr>
          <p:nvPr>
            <p:ph type="body" sz="quarter" idx="17"/>
          </p:nvPr>
        </p:nvSpPr>
        <p:spPr bwMode="gray">
          <a:xfrm>
            <a:off x="448055" y="1801368"/>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dirty="0"/>
              <a:t>Click to edit Master text styles</a:t>
            </a:r>
          </a:p>
        </p:txBody>
      </p:sp>
      <p:sp>
        <p:nvSpPr>
          <p:cNvPr id="10" name="Content Placeholder 2">
            <a:extLst>
              <a:ext uri="{FF2B5EF4-FFF2-40B4-BE49-F238E27FC236}">
                <a16:creationId xmlns:a16="http://schemas.microsoft.com/office/drawing/2014/main" id="{8567B850-9BA5-436D-90B5-3B94C065572F}"/>
              </a:ext>
            </a:extLst>
          </p:cNvPr>
          <p:cNvSpPr>
            <a:spLocks noGrp="1"/>
          </p:cNvSpPr>
          <p:nvPr>
            <p:ph idx="18"/>
          </p:nvPr>
        </p:nvSpPr>
        <p:spPr bwMode="gray">
          <a:xfrm>
            <a:off x="6262957" y="2368296"/>
            <a:ext cx="5486400"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a:extLst>
              <a:ext uri="{FF2B5EF4-FFF2-40B4-BE49-F238E27FC236}">
                <a16:creationId xmlns:a16="http://schemas.microsoft.com/office/drawing/2014/main" id="{930AED57-71AA-40F0-8FED-14CBC67B5225}"/>
              </a:ext>
            </a:extLst>
          </p:cNvPr>
          <p:cNvSpPr>
            <a:spLocks noGrp="1"/>
          </p:cNvSpPr>
          <p:nvPr>
            <p:ph type="body" sz="quarter" idx="19"/>
          </p:nvPr>
        </p:nvSpPr>
        <p:spPr bwMode="gray">
          <a:xfrm>
            <a:off x="6262957" y="1801368"/>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dirty="0"/>
              <a:t>Click to edit Master text styles</a:t>
            </a:r>
          </a:p>
        </p:txBody>
      </p:sp>
      <p:sp>
        <p:nvSpPr>
          <p:cNvPr id="18" name="Content Placeholder 2">
            <a:extLst>
              <a:ext uri="{FF2B5EF4-FFF2-40B4-BE49-F238E27FC236}">
                <a16:creationId xmlns:a16="http://schemas.microsoft.com/office/drawing/2014/main" id="{2A8F3BDE-5536-412E-9331-650A7E2E8AB3}"/>
              </a:ext>
            </a:extLst>
          </p:cNvPr>
          <p:cNvSpPr>
            <a:spLocks noGrp="1"/>
          </p:cNvSpPr>
          <p:nvPr>
            <p:ph idx="20"/>
          </p:nvPr>
        </p:nvSpPr>
        <p:spPr bwMode="gray">
          <a:xfrm>
            <a:off x="448056" y="4471416"/>
            <a:ext cx="5486400"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4">
            <a:extLst>
              <a:ext uri="{FF2B5EF4-FFF2-40B4-BE49-F238E27FC236}">
                <a16:creationId xmlns:a16="http://schemas.microsoft.com/office/drawing/2014/main" id="{6466D6BA-4968-4105-B0D7-E7BD687A8068}"/>
              </a:ext>
            </a:extLst>
          </p:cNvPr>
          <p:cNvSpPr>
            <a:spLocks noGrp="1"/>
          </p:cNvSpPr>
          <p:nvPr>
            <p:ph type="body" sz="quarter" idx="21"/>
          </p:nvPr>
        </p:nvSpPr>
        <p:spPr bwMode="gray">
          <a:xfrm>
            <a:off x="448055" y="3914022"/>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dirty="0"/>
              <a:t>Click to edit Master text styles</a:t>
            </a:r>
          </a:p>
        </p:txBody>
      </p:sp>
      <p:sp>
        <p:nvSpPr>
          <p:cNvPr id="20" name="Content Placeholder 2">
            <a:extLst>
              <a:ext uri="{FF2B5EF4-FFF2-40B4-BE49-F238E27FC236}">
                <a16:creationId xmlns:a16="http://schemas.microsoft.com/office/drawing/2014/main" id="{870E3D72-4322-4600-80EE-32F1EA906711}"/>
              </a:ext>
            </a:extLst>
          </p:cNvPr>
          <p:cNvSpPr>
            <a:spLocks noGrp="1"/>
          </p:cNvSpPr>
          <p:nvPr>
            <p:ph idx="22"/>
          </p:nvPr>
        </p:nvSpPr>
        <p:spPr bwMode="gray">
          <a:xfrm>
            <a:off x="6262957" y="4471416"/>
            <a:ext cx="5486400"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4">
            <a:extLst>
              <a:ext uri="{FF2B5EF4-FFF2-40B4-BE49-F238E27FC236}">
                <a16:creationId xmlns:a16="http://schemas.microsoft.com/office/drawing/2014/main" id="{CFA8F5A1-9096-48CF-8981-DA7C92908DC8}"/>
              </a:ext>
            </a:extLst>
          </p:cNvPr>
          <p:cNvSpPr>
            <a:spLocks noGrp="1"/>
          </p:cNvSpPr>
          <p:nvPr>
            <p:ph type="body" sz="quarter" idx="23"/>
          </p:nvPr>
        </p:nvSpPr>
        <p:spPr bwMode="gray">
          <a:xfrm>
            <a:off x="6262957" y="3914022"/>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dirty="0"/>
              <a:t>Click to edit Master text styles</a:t>
            </a:r>
          </a:p>
        </p:txBody>
      </p:sp>
    </p:spTree>
    <p:custDataLst>
      <p:tags r:id="rId1"/>
    </p:custDataLst>
    <p:extLst>
      <p:ext uri="{BB962C8B-B14F-4D97-AF65-F5344CB8AC3E}">
        <p14:creationId xmlns:p14="http://schemas.microsoft.com/office/powerpoint/2010/main" val="669957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old Statem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055" y="1801368"/>
            <a:ext cx="11292840" cy="3950208"/>
          </a:xfrm>
        </p:spPr>
        <p:txBody>
          <a:bodyPr lIns="0" rIns="0"/>
          <a:lstStyle>
            <a:lvl1pPr marL="0" indent="0">
              <a:lnSpc>
                <a:spcPct val="110000"/>
              </a:lnSpc>
              <a:buNone/>
              <a:defRPr sz="3600"/>
            </a:lvl1pPr>
            <a:lvl2pPr marL="461963" indent="-233363">
              <a:defRPr sz="3200"/>
            </a:lvl2pPr>
            <a:lvl3pPr marL="738188" indent="-225425">
              <a:defRPr sz="2800"/>
            </a:lvl3pPr>
          </a:lstStyle>
          <a:p>
            <a:pPr lvl="0"/>
            <a:r>
              <a:rPr lang="en-US" dirty="0"/>
              <a:t>Click to edit Master text styles</a:t>
            </a:r>
          </a:p>
          <a:p>
            <a:pPr lvl="1"/>
            <a:r>
              <a:rPr lang="en-US" dirty="0"/>
              <a:t>Second level</a:t>
            </a:r>
          </a:p>
          <a:p>
            <a:pPr lvl="2"/>
            <a:r>
              <a:rPr lang="en-US" dirty="0"/>
              <a:t>Third level</a:t>
            </a:r>
          </a:p>
        </p:txBody>
      </p:sp>
      <p:sp>
        <p:nvSpPr>
          <p:cNvPr id="2" name="Title 1"/>
          <p:cNvSpPr>
            <a:spLocks noGrp="1"/>
          </p:cNvSpPr>
          <p:nvPr>
            <p:ph type="title"/>
          </p:nvPr>
        </p:nvSpPr>
        <p:spPr bwMode="gray"/>
        <p:txBody>
          <a:bodyPr/>
          <a:lstStyle/>
          <a:p>
            <a:r>
              <a:rPr lang="en-US"/>
              <a:t>Click to edit Master title style</a:t>
            </a:r>
          </a:p>
        </p:txBody>
      </p:sp>
    </p:spTree>
    <p:custDataLst>
      <p:tags r:id="rId1"/>
    </p:custDataLst>
    <p:extLst>
      <p:ext uri="{BB962C8B-B14F-4D97-AF65-F5344CB8AC3E}">
        <p14:creationId xmlns:p14="http://schemas.microsoft.com/office/powerpoint/2010/main" val="35317067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old Statement Blue">
    <p:bg>
      <p:bgPr>
        <a:solidFill>
          <a:srgbClr val="00004E"/>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bwMode="auto">
          <a:xfrm>
            <a:off x="448055" y="1801368"/>
            <a:ext cx="11292840" cy="3950208"/>
          </a:xfrm>
        </p:spPr>
        <p:txBody>
          <a:bodyPr lIns="0" rIns="0"/>
          <a:lstStyle>
            <a:lvl1pPr marL="0" indent="0">
              <a:lnSpc>
                <a:spcPct val="110000"/>
              </a:lnSpc>
              <a:buNone/>
              <a:defRPr sz="3600">
                <a:solidFill>
                  <a:schemeClr val="bg1"/>
                </a:solidFill>
              </a:defRPr>
            </a:lvl1pPr>
            <a:lvl2pPr marL="461963" indent="-233363">
              <a:defRPr sz="3200">
                <a:solidFill>
                  <a:schemeClr val="bg1"/>
                </a:solidFill>
              </a:defRPr>
            </a:lvl2pPr>
            <a:lvl3pPr marL="738188" indent="-225425">
              <a:defRPr sz="2800">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2" name="Title 1"/>
          <p:cNvSpPr>
            <a:spLocks noGrp="1"/>
          </p:cNvSpPr>
          <p:nvPr>
            <p:ph type="title"/>
          </p:nvPr>
        </p:nvSpPr>
        <p:spPr bwMode="auto"/>
        <p:txBody>
          <a:bodyPr/>
          <a:lstStyle>
            <a:lvl1pPr>
              <a:defRPr>
                <a:solidFill>
                  <a:schemeClr val="bg1"/>
                </a:solidFill>
              </a:defRPr>
            </a:lvl1pPr>
          </a:lstStyle>
          <a:p>
            <a:r>
              <a:rPr lang="en-US"/>
              <a:t>Click to edit Master title style</a:t>
            </a:r>
            <a:endParaRPr lang="en-US" dirty="0"/>
          </a:p>
        </p:txBody>
      </p:sp>
      <p:grpSp>
        <p:nvGrpSpPr>
          <p:cNvPr id="5" name="Group 4">
            <a:extLst>
              <a:ext uri="{FF2B5EF4-FFF2-40B4-BE49-F238E27FC236}">
                <a16:creationId xmlns:a16="http://schemas.microsoft.com/office/drawing/2014/main" id="{F4F9877C-A82F-4B6B-BD9C-066CF647CE7A}"/>
              </a:ext>
            </a:extLst>
          </p:cNvPr>
          <p:cNvGrpSpPr/>
          <p:nvPr userDrawn="1"/>
        </p:nvGrpSpPr>
        <p:grpSpPr bwMode="black">
          <a:xfrm>
            <a:off x="446798" y="326296"/>
            <a:ext cx="587631" cy="45600"/>
            <a:chOff x="616542" y="591197"/>
            <a:chExt cx="587631" cy="45600"/>
          </a:xfrm>
          <a:solidFill>
            <a:schemeClr val="bg1"/>
          </a:solidFill>
        </p:grpSpPr>
        <p:sp>
          <p:nvSpPr>
            <p:cNvPr id="6" name="Google Shape;17;p2">
              <a:extLst>
                <a:ext uri="{FF2B5EF4-FFF2-40B4-BE49-F238E27FC236}">
                  <a16:creationId xmlns:a16="http://schemas.microsoft.com/office/drawing/2014/main" id="{E37A9FAD-22CF-483D-BFEE-A660FD0A10AC}"/>
                </a:ext>
              </a:extLst>
            </p:cNvPr>
            <p:cNvSpPr/>
            <p:nvPr userDrawn="1"/>
          </p:nvSpPr>
          <p:spPr bwMode="black">
            <a:xfrm>
              <a:off x="616542" y="591197"/>
              <a:ext cx="293923" cy="45600"/>
            </a:xfrm>
            <a:prstGeom prst="rect">
              <a:avLst/>
            </a:prstGeom>
            <a:grp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sp>
          <p:nvSpPr>
            <p:cNvPr id="7" name="Google Shape;18;p2">
              <a:extLst>
                <a:ext uri="{FF2B5EF4-FFF2-40B4-BE49-F238E27FC236}">
                  <a16:creationId xmlns:a16="http://schemas.microsoft.com/office/drawing/2014/main" id="{03F89CAE-CCC7-471C-BADA-2585024AD7C1}"/>
                </a:ext>
              </a:extLst>
            </p:cNvPr>
            <p:cNvSpPr/>
            <p:nvPr userDrawn="1"/>
          </p:nvSpPr>
          <p:spPr bwMode="black">
            <a:xfrm>
              <a:off x="910250" y="591197"/>
              <a:ext cx="293923" cy="45600"/>
            </a:xfrm>
            <a:prstGeom prst="rect">
              <a:avLst/>
            </a:prstGeom>
            <a:grp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grpSp>
      <p:sp>
        <p:nvSpPr>
          <p:cNvPr id="11" name="Slide Number Placeholder 5">
            <a:extLst>
              <a:ext uri="{FF2B5EF4-FFF2-40B4-BE49-F238E27FC236}">
                <a16:creationId xmlns:a16="http://schemas.microsoft.com/office/drawing/2014/main" id="{3904B2BB-C8F1-419C-B295-DA30917AB874}"/>
              </a:ext>
            </a:extLst>
          </p:cNvPr>
          <p:cNvSpPr txBox="1">
            <a:spLocks/>
          </p:cNvSpPr>
          <p:nvPr userDrawn="1"/>
        </p:nvSpPr>
        <p:spPr bwMode="auto">
          <a:xfrm>
            <a:off x="11463338" y="6303596"/>
            <a:ext cx="276298"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chemeClr val="bg1"/>
                </a:solidFill>
                <a:latin typeface="+mn-lt"/>
              </a:rPr>
              <a:pPr/>
              <a:t>‹#›</a:t>
            </a:fld>
            <a:endParaRPr lang="en-US" sz="800" dirty="0">
              <a:solidFill>
                <a:schemeClr val="bg1"/>
              </a:solidFill>
              <a:latin typeface="+mn-lt"/>
            </a:endParaRPr>
          </a:p>
        </p:txBody>
      </p:sp>
      <p:sp>
        <p:nvSpPr>
          <p:cNvPr id="12" name="Google Shape;52;p7">
            <a:extLst>
              <a:ext uri="{FF2B5EF4-FFF2-40B4-BE49-F238E27FC236}">
                <a16:creationId xmlns:a16="http://schemas.microsoft.com/office/drawing/2014/main" id="{00AEBF66-5FB7-44F3-9514-9E7517B063CF}"/>
              </a:ext>
            </a:extLst>
          </p:cNvPr>
          <p:cNvSpPr txBox="1"/>
          <p:nvPr userDrawn="1"/>
        </p:nvSpPr>
        <p:spPr bwMode="auto">
          <a:xfrm>
            <a:off x="6094412" y="6303596"/>
            <a:ext cx="5347496" cy="335382"/>
          </a:xfrm>
          <a:prstGeom prst="rect">
            <a:avLst/>
          </a:prstGeom>
          <a:noFill/>
          <a:ln>
            <a:noFill/>
          </a:ln>
        </p:spPr>
        <p:txBody>
          <a:bodyPr spcFirstLastPara="1" wrap="square" lIns="0" tIns="0" rIns="0" bIns="0" anchor="b" anchorCtr="0">
            <a:noAutofit/>
          </a:bodyPr>
          <a:lstStyle/>
          <a:p>
            <a:pPr marL="0" lvl="0" indent="0" algn="r" rtl="0">
              <a:lnSpc>
                <a:spcPct val="90000"/>
              </a:lnSpc>
              <a:spcBef>
                <a:spcPts val="0"/>
              </a:spcBef>
              <a:spcAft>
                <a:spcPts val="0"/>
              </a:spcAft>
              <a:buNone/>
            </a:pPr>
            <a:r>
              <a:rPr lang="en-GB" sz="800" dirty="0">
                <a:solidFill>
                  <a:schemeClr val="bg1"/>
                </a:solidFill>
              </a:rPr>
              <a:t>Confidential</a:t>
            </a:r>
            <a:endParaRPr sz="800" b="1" dirty="0">
              <a:solidFill>
                <a:schemeClr val="bg1"/>
              </a:solidFill>
            </a:endParaRPr>
          </a:p>
        </p:txBody>
      </p:sp>
      <p:pic>
        <p:nvPicPr>
          <p:cNvPr id="14" name="Picture 13" descr="Logo&#10;&#10;Description automatically generated">
            <a:extLst>
              <a:ext uri="{FF2B5EF4-FFF2-40B4-BE49-F238E27FC236}">
                <a16:creationId xmlns:a16="http://schemas.microsoft.com/office/drawing/2014/main" id="{7A1B51F1-2438-4BA2-9050-3712AC9928B4}"/>
              </a:ext>
            </a:extLst>
          </p:cNvPr>
          <p:cNvPicPr>
            <a:picLocks noChangeAspect="1"/>
          </p:cNvPicPr>
          <p:nvPr userDrawn="1"/>
        </p:nvPicPr>
        <p:blipFill>
          <a:blip r:embed="rId3"/>
          <a:stretch>
            <a:fillRect/>
          </a:stretch>
        </p:blipFill>
        <p:spPr bwMode="invGray">
          <a:xfrm>
            <a:off x="446798" y="6343569"/>
            <a:ext cx="556276" cy="374904"/>
          </a:xfrm>
          <a:prstGeom prst="rect">
            <a:avLst/>
          </a:prstGeom>
        </p:spPr>
      </p:pic>
      <p:sp>
        <p:nvSpPr>
          <p:cNvPr id="15" name="Text Placeholder 3">
            <a:extLst>
              <a:ext uri="{FF2B5EF4-FFF2-40B4-BE49-F238E27FC236}">
                <a16:creationId xmlns:a16="http://schemas.microsoft.com/office/drawing/2014/main" id="{4CF28935-A22C-46B0-A36A-0299D5B32774}"/>
              </a:ext>
            </a:extLst>
          </p:cNvPr>
          <p:cNvSpPr txBox="1">
            <a:spLocks/>
          </p:cNvSpPr>
          <p:nvPr userDrawn="1"/>
        </p:nvSpPr>
        <p:spPr bwMode="auto">
          <a:xfrm>
            <a:off x="1369941" y="6303596"/>
            <a:ext cx="4572000"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1" dirty="0">
                <a:solidFill>
                  <a:schemeClr val="bg1"/>
                </a:solidFill>
              </a:rPr>
              <a:t>Business Group</a:t>
            </a:r>
            <a:r>
              <a:rPr lang="en-US" sz="800" b="0" dirty="0">
                <a:solidFill>
                  <a:schemeClr val="bg1"/>
                </a:solidFill>
              </a:rPr>
              <a:t>  Business Subgroup</a:t>
            </a:r>
          </a:p>
        </p:txBody>
      </p:sp>
    </p:spTree>
    <p:custDataLst>
      <p:tags r:id="rId1"/>
    </p:custDataLst>
    <p:extLst>
      <p:ext uri="{BB962C8B-B14F-4D97-AF65-F5344CB8AC3E}">
        <p14:creationId xmlns:p14="http://schemas.microsoft.com/office/powerpoint/2010/main" val="4092575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Title Slide">
    <p:bg bwMode="gray">
      <p:bgPr>
        <a:solidFill>
          <a:schemeClr val="bg1">
            <a:lumMod val="95000"/>
          </a:schemeClr>
        </a:solidFill>
        <a:effectLst/>
      </p:bgPr>
    </p:bg>
    <p:spTree>
      <p:nvGrpSpPr>
        <p:cNvPr id="1" name=""/>
        <p:cNvGrpSpPr/>
        <p:nvPr/>
      </p:nvGrpSpPr>
      <p:grpSpPr>
        <a:xfrm>
          <a:off x="0" y="0"/>
          <a:ext cx="0" cy="0"/>
          <a:chOff x="0" y="0"/>
          <a:chExt cx="0" cy="0"/>
        </a:xfrm>
      </p:grpSpPr>
      <p:sp>
        <p:nvSpPr>
          <p:cNvPr id="49" name="Title 1"/>
          <p:cNvSpPr>
            <a:spLocks noGrp="1"/>
          </p:cNvSpPr>
          <p:nvPr userDrawn="1">
            <p:ph type="ctrTitle"/>
          </p:nvPr>
        </p:nvSpPr>
        <p:spPr bwMode="gray">
          <a:xfrm>
            <a:off x="448056" y="923544"/>
            <a:ext cx="4233672" cy="1901952"/>
          </a:xfrm>
        </p:spPr>
        <p:txBody>
          <a:bodyPr vert="horz" lIns="0" tIns="0" rIns="0" bIns="0" rtlCol="0" anchor="t" anchorCtr="0">
            <a:noAutofit/>
          </a:bodyPr>
          <a:lstStyle>
            <a:lvl1pPr>
              <a:spcBef>
                <a:spcPts val="0"/>
              </a:spcBef>
              <a:defRPr lang="en-US" sz="3400" dirty="0">
                <a:solidFill>
                  <a:schemeClr val="tx1"/>
                </a:solidFill>
                <a:latin typeface="+mj-lt"/>
              </a:defRPr>
            </a:lvl1pPr>
          </a:lstStyle>
          <a:p>
            <a:pPr lvl="0"/>
            <a:r>
              <a:rPr lang="en-US" altLang="zh-CN"/>
              <a:t>Click to edit Master title style</a:t>
            </a:r>
            <a:endParaRPr lang="en-US" dirty="0"/>
          </a:p>
        </p:txBody>
      </p:sp>
      <p:sp>
        <p:nvSpPr>
          <p:cNvPr id="6" name="Text Placeholder 5"/>
          <p:cNvSpPr>
            <a:spLocks noGrp="1"/>
          </p:cNvSpPr>
          <p:nvPr userDrawn="1">
            <p:ph type="body" sz="quarter" idx="10"/>
          </p:nvPr>
        </p:nvSpPr>
        <p:spPr bwMode="gray">
          <a:xfrm>
            <a:off x="448056" y="3849624"/>
            <a:ext cx="4233672" cy="905256"/>
          </a:xfrm>
        </p:spPr>
        <p:txBody>
          <a:bodyPr lIns="0" tIns="0" rIns="0" bIns="0" anchor="b" anchorCtr="0"/>
          <a:lstStyle>
            <a:lvl1pPr marL="0" indent="0">
              <a:spcBef>
                <a:spcPts val="600"/>
              </a:spcBef>
              <a:buNone/>
              <a:defRPr sz="1800">
                <a:solidFill>
                  <a:schemeClr val="tx1"/>
                </a:solidFill>
                <a:latin typeface="+mn-lt"/>
              </a:defRPr>
            </a:lvl1pPr>
            <a:lvl2pPr marL="400050" indent="0">
              <a:buNone/>
              <a:defRPr/>
            </a:lvl2pPr>
            <a:lvl3pPr marL="742950" indent="0">
              <a:buNone/>
              <a:defRPr/>
            </a:lvl3pPr>
            <a:lvl4pPr marL="1095375" indent="0">
              <a:buNone/>
              <a:defRPr/>
            </a:lvl4pPr>
            <a:lvl5pPr marL="1370012" indent="0">
              <a:buNone/>
              <a:defRPr/>
            </a:lvl5pPr>
          </a:lstStyle>
          <a:p>
            <a:pPr lvl="0"/>
            <a:r>
              <a:rPr lang="en-US" altLang="zh-CN"/>
              <a:t>Click to edit Master text styles</a:t>
            </a:r>
          </a:p>
        </p:txBody>
      </p:sp>
      <p:sp>
        <p:nvSpPr>
          <p:cNvPr id="3" name="Text Placeholder 2"/>
          <p:cNvSpPr>
            <a:spLocks noGrp="1"/>
          </p:cNvSpPr>
          <p:nvPr userDrawn="1">
            <p:ph type="body" sz="quarter" idx="11"/>
          </p:nvPr>
        </p:nvSpPr>
        <p:spPr bwMode="gray">
          <a:xfrm>
            <a:off x="448056" y="4974336"/>
            <a:ext cx="4233672" cy="438150"/>
          </a:xfrm>
        </p:spPr>
        <p:txBody>
          <a:bodyPr lIns="0" tIns="0" rIns="0" bIns="0" anchor="t" anchorCtr="0"/>
          <a:lstStyle>
            <a:lvl1pPr marL="0" indent="0">
              <a:spcBef>
                <a:spcPts val="300"/>
              </a:spcBef>
              <a:buNone/>
              <a:defRPr sz="1200">
                <a:solidFill>
                  <a:schemeClr val="tx1"/>
                </a:solidFill>
              </a:defRPr>
            </a:lvl1pPr>
          </a:lstStyle>
          <a:p>
            <a:pPr lvl="0"/>
            <a:r>
              <a:rPr lang="en-US" altLang="zh-CN"/>
              <a:t>Click to edit Master text styles</a:t>
            </a:r>
          </a:p>
        </p:txBody>
      </p:sp>
      <p:grpSp>
        <p:nvGrpSpPr>
          <p:cNvPr id="51" name="Group 50">
            <a:extLst>
              <a:ext uri="{FF2B5EF4-FFF2-40B4-BE49-F238E27FC236}">
                <a16:creationId xmlns:a16="http://schemas.microsoft.com/office/drawing/2014/main" id="{6FF36B01-A49B-4A9E-B276-D60D83410796}"/>
              </a:ext>
            </a:extLst>
          </p:cNvPr>
          <p:cNvGrpSpPr/>
          <p:nvPr userDrawn="1"/>
        </p:nvGrpSpPr>
        <p:grpSpPr bwMode="gray">
          <a:xfrm>
            <a:off x="446798" y="591197"/>
            <a:ext cx="587631" cy="45600"/>
            <a:chOff x="616542" y="591197"/>
            <a:chExt cx="587631" cy="45600"/>
          </a:xfrm>
        </p:grpSpPr>
        <p:sp>
          <p:nvSpPr>
            <p:cNvPr id="52" name="Google Shape;17;p2">
              <a:extLst>
                <a:ext uri="{FF2B5EF4-FFF2-40B4-BE49-F238E27FC236}">
                  <a16:creationId xmlns:a16="http://schemas.microsoft.com/office/drawing/2014/main" id="{5D3302A1-E9DC-4838-989A-68413E86B02A}"/>
                </a:ext>
              </a:extLst>
            </p:cNvPr>
            <p:cNvSpPr/>
            <p:nvPr userDrawn="1"/>
          </p:nvSpPr>
          <p:spPr bwMode="gray">
            <a:xfrm>
              <a:off x="616542" y="591197"/>
              <a:ext cx="293923" cy="45600"/>
            </a:xfrm>
            <a:prstGeom prst="rect">
              <a:avLst/>
            </a:prstGeom>
            <a:solidFill>
              <a:srgbClr val="0000C9"/>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sp>
          <p:nvSpPr>
            <p:cNvPr id="53" name="Google Shape;18;p2">
              <a:extLst>
                <a:ext uri="{FF2B5EF4-FFF2-40B4-BE49-F238E27FC236}">
                  <a16:creationId xmlns:a16="http://schemas.microsoft.com/office/drawing/2014/main" id="{B5D84995-F3EE-4DC3-A8E3-F8254A23326B}"/>
                </a:ext>
              </a:extLst>
            </p:cNvPr>
            <p:cNvSpPr/>
            <p:nvPr userDrawn="1"/>
          </p:nvSpPr>
          <p:spPr bwMode="gray">
            <a:xfrm>
              <a:off x="910250" y="591197"/>
              <a:ext cx="293923" cy="45600"/>
            </a:xfrm>
            <a:prstGeom prst="rect">
              <a:avLst/>
            </a:prstGeom>
            <a:solidFill>
              <a:srgbClr val="0095FF"/>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grpSp>
      <p:sp>
        <p:nvSpPr>
          <p:cNvPr id="54" name="Google Shape;49;p7">
            <a:extLst>
              <a:ext uri="{FF2B5EF4-FFF2-40B4-BE49-F238E27FC236}">
                <a16:creationId xmlns:a16="http://schemas.microsoft.com/office/drawing/2014/main" id="{4771DC95-2DA9-4515-8FEA-2DE1AA50D2C7}"/>
              </a:ext>
            </a:extLst>
          </p:cNvPr>
          <p:cNvSpPr/>
          <p:nvPr userDrawn="1"/>
        </p:nvSpPr>
        <p:spPr bwMode="gray">
          <a:xfrm>
            <a:off x="0" y="6216149"/>
            <a:ext cx="12188825"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sp>
        <p:nvSpPr>
          <p:cNvPr id="55" name="Slide Number Placeholder 5">
            <a:extLst>
              <a:ext uri="{FF2B5EF4-FFF2-40B4-BE49-F238E27FC236}">
                <a16:creationId xmlns:a16="http://schemas.microsoft.com/office/drawing/2014/main" id="{F466006E-96B1-4AD4-A9B9-84F544D50C40}"/>
              </a:ext>
            </a:extLst>
          </p:cNvPr>
          <p:cNvSpPr txBox="1">
            <a:spLocks/>
          </p:cNvSpPr>
          <p:nvPr userDrawn="1"/>
        </p:nvSpPr>
        <p:spPr bwMode="gray">
          <a:xfrm>
            <a:off x="11463338" y="6303596"/>
            <a:ext cx="276298"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dirty="0">
              <a:solidFill>
                <a:srgbClr val="A1AAB1"/>
              </a:solidFill>
              <a:latin typeface="+mn-lt"/>
            </a:endParaRPr>
          </a:p>
        </p:txBody>
      </p:sp>
      <p:sp>
        <p:nvSpPr>
          <p:cNvPr id="56" name="Google Shape;52;p7">
            <a:extLst>
              <a:ext uri="{FF2B5EF4-FFF2-40B4-BE49-F238E27FC236}">
                <a16:creationId xmlns:a16="http://schemas.microsoft.com/office/drawing/2014/main" id="{AFCE843F-1B48-4C3C-93F6-0D539F7C7FBC}"/>
              </a:ext>
            </a:extLst>
          </p:cNvPr>
          <p:cNvSpPr txBox="1"/>
          <p:nvPr userDrawn="1"/>
        </p:nvSpPr>
        <p:spPr bwMode="gray">
          <a:xfrm>
            <a:off x="6094412" y="6303596"/>
            <a:ext cx="5347496" cy="335382"/>
          </a:xfrm>
          <a:prstGeom prst="rect">
            <a:avLst/>
          </a:prstGeom>
          <a:noFill/>
          <a:ln>
            <a:noFill/>
          </a:ln>
        </p:spPr>
        <p:txBody>
          <a:bodyPr spcFirstLastPara="1" wrap="square" lIns="0" tIns="0" rIns="0" bIns="0" anchor="b" anchorCtr="0">
            <a:noAutofit/>
          </a:bodyPr>
          <a:lstStyle/>
          <a:p>
            <a:pPr marL="0" lvl="0" indent="0" algn="r" rtl="0">
              <a:lnSpc>
                <a:spcPct val="90000"/>
              </a:lnSpc>
              <a:spcBef>
                <a:spcPts val="0"/>
              </a:spcBef>
              <a:spcAft>
                <a:spcPts val="0"/>
              </a:spcAft>
              <a:buNone/>
            </a:pPr>
            <a:r>
              <a:rPr lang="en-GB" sz="800" dirty="0">
                <a:solidFill>
                  <a:srgbClr val="A1AAB1"/>
                </a:solidFill>
              </a:rPr>
              <a:t>Confidential</a:t>
            </a:r>
            <a:endParaRPr sz="800" b="1" dirty="0">
              <a:solidFill>
                <a:srgbClr val="A1AAB1"/>
              </a:solidFill>
            </a:endParaRPr>
          </a:p>
        </p:txBody>
      </p:sp>
      <p:pic>
        <p:nvPicPr>
          <p:cNvPr id="58" name="Google Shape;53;p7">
            <a:extLst>
              <a:ext uri="{FF2B5EF4-FFF2-40B4-BE49-F238E27FC236}">
                <a16:creationId xmlns:a16="http://schemas.microsoft.com/office/drawing/2014/main" id="{CB49B02A-070A-482A-AACD-303DFF77F18F}"/>
              </a:ext>
            </a:extLst>
          </p:cNvPr>
          <p:cNvPicPr preferRelativeResize="0">
            <a:picLocks noChangeAspect="1"/>
          </p:cNvPicPr>
          <p:nvPr userDrawn="1"/>
        </p:nvPicPr>
        <p:blipFill>
          <a:blip r:embed="rId3" cstate="email">
            <a:extLst>
              <a:ext uri="{28A0092B-C50C-407E-A947-70E740481C1C}">
                <a14:useLocalDpi xmlns:a14="http://schemas.microsoft.com/office/drawing/2010/main"/>
              </a:ext>
            </a:extLst>
          </a:blip>
          <a:srcRect t="787" b="787"/>
          <a:stretch/>
        </p:blipFill>
        <p:spPr bwMode="gray">
          <a:xfrm>
            <a:off x="446798" y="6346662"/>
            <a:ext cx="914400" cy="371811"/>
          </a:xfrm>
          <a:prstGeom prst="rect">
            <a:avLst/>
          </a:prstGeom>
          <a:noFill/>
          <a:ln>
            <a:noFill/>
          </a:ln>
        </p:spPr>
      </p:pic>
      <p:pic>
        <p:nvPicPr>
          <p:cNvPr id="14" name="Picture 13" descr="A close - up of a computer screen&#10;&#10;Description automatically generated with low confidence">
            <a:extLst>
              <a:ext uri="{FF2B5EF4-FFF2-40B4-BE49-F238E27FC236}">
                <a16:creationId xmlns:a16="http://schemas.microsoft.com/office/drawing/2014/main" id="{92219F77-A253-4F0D-B94E-C1245A053D26}"/>
              </a:ext>
            </a:extLst>
          </p:cNvPr>
          <p:cNvPicPr>
            <a:picLocks noChangeAspect="1"/>
          </p:cNvPicPr>
          <p:nvPr userDrawn="1"/>
        </p:nvPicPr>
        <p:blipFill rotWithShape="1">
          <a:blip r:embed="rId4"/>
          <a:srcRect l="1" r="296"/>
          <a:stretch/>
        </p:blipFill>
        <p:spPr bwMode="gray">
          <a:xfrm>
            <a:off x="3624659" y="-5670"/>
            <a:ext cx="8564166" cy="6221818"/>
          </a:xfrm>
          <a:prstGeom prst="rect">
            <a:avLst/>
          </a:prstGeom>
        </p:spPr>
      </p:pic>
    </p:spTree>
    <p:custDataLst>
      <p:tags r:id="rId1"/>
    </p:custDataLst>
    <p:extLst>
      <p:ext uri="{BB962C8B-B14F-4D97-AF65-F5344CB8AC3E}">
        <p14:creationId xmlns:p14="http://schemas.microsoft.com/office/powerpoint/2010/main" val="32515143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Section Divider Slide">
    <p:bg bwMode="gray">
      <p:bgPr>
        <a:solidFill>
          <a:schemeClr val="bg1">
            <a:lumMod val="95000"/>
          </a:schemeClr>
        </a:solidFill>
        <a:effectLst/>
      </p:bgPr>
    </p:bg>
    <p:spTree>
      <p:nvGrpSpPr>
        <p:cNvPr id="1" name=""/>
        <p:cNvGrpSpPr/>
        <p:nvPr/>
      </p:nvGrpSpPr>
      <p:grpSpPr>
        <a:xfrm>
          <a:off x="0" y="0"/>
          <a:ext cx="0" cy="0"/>
          <a:chOff x="0" y="0"/>
          <a:chExt cx="0" cy="0"/>
        </a:xfrm>
      </p:grpSpPr>
      <p:pic>
        <p:nvPicPr>
          <p:cNvPr id="11" name="Picture Placeholder 4" descr="A picture containing accessory, umbrella, sunglasses, spectacles&#10;&#10;Description automatically generated">
            <a:extLst>
              <a:ext uri="{FF2B5EF4-FFF2-40B4-BE49-F238E27FC236}">
                <a16:creationId xmlns:a16="http://schemas.microsoft.com/office/drawing/2014/main" id="{2DC16F02-BAF4-4EBA-B856-EE0B01A67E69}"/>
              </a:ext>
            </a:extLst>
          </p:cNvPr>
          <p:cNvPicPr>
            <a:picLocks noChangeAspect="1"/>
          </p:cNvPicPr>
          <p:nvPr userDrawn="1"/>
        </p:nvPicPr>
        <p:blipFill rotWithShape="1">
          <a:blip r:embed="rId3" cstate="email">
            <a:clrChange>
              <a:clrFrom>
                <a:srgbClr val="E0E0E0"/>
              </a:clrFrom>
              <a:clrTo>
                <a:srgbClr val="E0E0E0">
                  <a:alpha val="0"/>
                </a:srgbClr>
              </a:clrTo>
            </a:clrChange>
            <a:extLst>
              <a:ext uri="{28A0092B-C50C-407E-A947-70E740481C1C}">
                <a14:useLocalDpi xmlns:a14="http://schemas.microsoft.com/office/drawing/2010/main"/>
              </a:ext>
            </a:extLst>
          </a:blip>
          <a:srcRect/>
          <a:stretch/>
        </p:blipFill>
        <p:spPr bwMode="gray">
          <a:xfrm>
            <a:off x="0" y="0"/>
            <a:ext cx="12188825" cy="6856214"/>
          </a:xfrm>
          <a:prstGeom prst="rect">
            <a:avLst/>
          </a:prstGeom>
        </p:spPr>
      </p:pic>
      <p:sp>
        <p:nvSpPr>
          <p:cNvPr id="5" name="Text Placeholder 4"/>
          <p:cNvSpPr>
            <a:spLocks noGrp="1"/>
          </p:cNvSpPr>
          <p:nvPr>
            <p:ph type="body" sz="quarter" idx="10"/>
          </p:nvPr>
        </p:nvSpPr>
        <p:spPr bwMode="gray">
          <a:xfrm>
            <a:off x="448056" y="4215384"/>
            <a:ext cx="4233672" cy="905256"/>
          </a:xfrm>
        </p:spPr>
        <p:txBody>
          <a:bodyPr lIns="0" tIns="0" rIns="0" bIns="0"/>
          <a:lstStyle>
            <a:lvl1pPr marL="0" indent="0">
              <a:spcBef>
                <a:spcPts val="600"/>
              </a:spcBef>
              <a:buNone/>
              <a:defRPr sz="1800">
                <a:solidFill>
                  <a:schemeClr val="tx1"/>
                </a:solidFill>
                <a:latin typeface="+mn-lt"/>
              </a:defRPr>
            </a:lvl1pPr>
            <a:lvl2pPr marL="400050" indent="0">
              <a:buNone/>
              <a:defRPr/>
            </a:lvl2pPr>
            <a:lvl3pPr marL="742950" indent="0">
              <a:buNone/>
              <a:defRPr/>
            </a:lvl3pPr>
            <a:lvl4pPr marL="1095375" indent="0">
              <a:buNone/>
              <a:defRPr/>
            </a:lvl4pPr>
            <a:lvl5pPr marL="1370012" indent="0">
              <a:buNone/>
              <a:defRPr/>
            </a:lvl5pPr>
          </a:lstStyle>
          <a:p>
            <a:pPr lvl="0"/>
            <a:r>
              <a:rPr lang="en-US" dirty="0"/>
              <a:t>Click to edit Master text styles</a:t>
            </a:r>
          </a:p>
        </p:txBody>
      </p:sp>
      <p:sp>
        <p:nvSpPr>
          <p:cNvPr id="2" name="Title 1"/>
          <p:cNvSpPr>
            <a:spLocks noGrp="1"/>
          </p:cNvSpPr>
          <p:nvPr>
            <p:ph type="ctrTitle"/>
          </p:nvPr>
        </p:nvSpPr>
        <p:spPr bwMode="gray">
          <a:xfrm>
            <a:off x="448056" y="2560320"/>
            <a:ext cx="4233672" cy="1508760"/>
          </a:xfrm>
        </p:spPr>
        <p:txBody>
          <a:bodyPr vert="horz" lIns="0" tIns="0" rIns="0" bIns="0" rtlCol="0" anchor="b" anchorCtr="0">
            <a:noAutofit/>
          </a:bodyPr>
          <a:lstStyle>
            <a:lvl1pPr>
              <a:defRPr lang="en-US" sz="2800" b="0" dirty="0">
                <a:solidFill>
                  <a:schemeClr val="tx1"/>
                </a:solidFill>
              </a:defRPr>
            </a:lvl1pPr>
          </a:lstStyle>
          <a:p>
            <a:pPr lvl="0"/>
            <a:r>
              <a:rPr lang="en-US" dirty="0"/>
              <a:t>Click to edit Master title style</a:t>
            </a:r>
          </a:p>
        </p:txBody>
      </p:sp>
      <p:sp>
        <p:nvSpPr>
          <p:cNvPr id="13" name="Google Shape;49;p7">
            <a:extLst>
              <a:ext uri="{FF2B5EF4-FFF2-40B4-BE49-F238E27FC236}">
                <a16:creationId xmlns:a16="http://schemas.microsoft.com/office/drawing/2014/main" id="{D01DEFE8-92EA-4D72-9911-E9444EF4C65B}"/>
              </a:ext>
            </a:extLst>
          </p:cNvPr>
          <p:cNvSpPr/>
          <p:nvPr userDrawn="1"/>
        </p:nvSpPr>
        <p:spPr bwMode="gray">
          <a:xfrm>
            <a:off x="0" y="6216149"/>
            <a:ext cx="12188825"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sp>
        <p:nvSpPr>
          <p:cNvPr id="10" name="Slide Number Placeholder 5">
            <a:extLst>
              <a:ext uri="{FF2B5EF4-FFF2-40B4-BE49-F238E27FC236}">
                <a16:creationId xmlns:a16="http://schemas.microsoft.com/office/drawing/2014/main" id="{CCDF916F-8B26-4E62-8230-AE3626C83AC8}"/>
              </a:ext>
            </a:extLst>
          </p:cNvPr>
          <p:cNvSpPr txBox="1">
            <a:spLocks/>
          </p:cNvSpPr>
          <p:nvPr userDrawn="1"/>
        </p:nvSpPr>
        <p:spPr bwMode="gray">
          <a:xfrm>
            <a:off x="11463338" y="6303596"/>
            <a:ext cx="276298"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dirty="0">
              <a:solidFill>
                <a:srgbClr val="A1AAB1"/>
              </a:solidFill>
              <a:latin typeface="+mn-lt"/>
            </a:endParaRPr>
          </a:p>
        </p:txBody>
      </p:sp>
      <p:sp>
        <p:nvSpPr>
          <p:cNvPr id="12" name="Google Shape;52;p7">
            <a:extLst>
              <a:ext uri="{FF2B5EF4-FFF2-40B4-BE49-F238E27FC236}">
                <a16:creationId xmlns:a16="http://schemas.microsoft.com/office/drawing/2014/main" id="{D17E9775-5F61-47C4-BE37-0F43B8E05FC5}"/>
              </a:ext>
            </a:extLst>
          </p:cNvPr>
          <p:cNvSpPr txBox="1"/>
          <p:nvPr userDrawn="1"/>
        </p:nvSpPr>
        <p:spPr bwMode="gray">
          <a:xfrm>
            <a:off x="6094412" y="6303596"/>
            <a:ext cx="5347496" cy="335382"/>
          </a:xfrm>
          <a:prstGeom prst="rect">
            <a:avLst/>
          </a:prstGeom>
          <a:noFill/>
          <a:ln>
            <a:noFill/>
          </a:ln>
        </p:spPr>
        <p:txBody>
          <a:bodyPr spcFirstLastPara="1" wrap="square" lIns="0" tIns="0" rIns="0" bIns="0" anchor="b" anchorCtr="0">
            <a:noAutofit/>
          </a:bodyPr>
          <a:lstStyle/>
          <a:p>
            <a:pPr marL="0" lvl="0" indent="0" algn="r" rtl="0">
              <a:lnSpc>
                <a:spcPct val="90000"/>
              </a:lnSpc>
              <a:spcBef>
                <a:spcPts val="0"/>
              </a:spcBef>
              <a:spcAft>
                <a:spcPts val="0"/>
              </a:spcAft>
              <a:buNone/>
            </a:pPr>
            <a:r>
              <a:rPr lang="en-GB" sz="800" dirty="0">
                <a:solidFill>
                  <a:srgbClr val="A1AAB1"/>
                </a:solidFill>
              </a:rPr>
              <a:t>Confidential</a:t>
            </a:r>
            <a:endParaRPr sz="800" b="1" dirty="0">
              <a:solidFill>
                <a:srgbClr val="A1AAB1"/>
              </a:solidFill>
            </a:endParaRPr>
          </a:p>
        </p:txBody>
      </p:sp>
      <p:sp>
        <p:nvSpPr>
          <p:cNvPr id="17" name="Text Placeholder 3">
            <a:extLst>
              <a:ext uri="{FF2B5EF4-FFF2-40B4-BE49-F238E27FC236}">
                <a16:creationId xmlns:a16="http://schemas.microsoft.com/office/drawing/2014/main" id="{04845736-D04A-403B-91D8-1E0D2B06470D}"/>
              </a:ext>
            </a:extLst>
          </p:cNvPr>
          <p:cNvSpPr txBox="1">
            <a:spLocks/>
          </p:cNvSpPr>
          <p:nvPr userDrawn="1"/>
        </p:nvSpPr>
        <p:spPr bwMode="gray">
          <a:xfrm>
            <a:off x="1728216" y="6303596"/>
            <a:ext cx="4142232"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dirty="0">
                <a:solidFill>
                  <a:srgbClr val="0000C9"/>
                </a:solidFill>
              </a:rPr>
              <a:t>Breakthroughs that change patients’ lives</a:t>
            </a:r>
          </a:p>
        </p:txBody>
      </p:sp>
      <p:pic>
        <p:nvPicPr>
          <p:cNvPr id="18" name="Google Shape;53;p7">
            <a:extLst>
              <a:ext uri="{FF2B5EF4-FFF2-40B4-BE49-F238E27FC236}">
                <a16:creationId xmlns:a16="http://schemas.microsoft.com/office/drawing/2014/main" id="{AE9B8564-33AD-43D9-8814-CBF6E6E5C3FE}"/>
              </a:ext>
            </a:extLst>
          </p:cNvPr>
          <p:cNvPicPr preferRelativeResize="0">
            <a:picLocks noChangeAspect="1"/>
          </p:cNvPicPr>
          <p:nvPr userDrawn="1"/>
        </p:nvPicPr>
        <p:blipFill>
          <a:blip r:embed="rId4" cstate="email">
            <a:extLst>
              <a:ext uri="{28A0092B-C50C-407E-A947-70E740481C1C}">
                <a14:useLocalDpi xmlns:a14="http://schemas.microsoft.com/office/drawing/2010/main"/>
              </a:ext>
            </a:extLst>
          </a:blip>
          <a:srcRect t="787" b="787"/>
          <a:stretch/>
        </p:blipFill>
        <p:spPr bwMode="gray">
          <a:xfrm>
            <a:off x="446798" y="6346662"/>
            <a:ext cx="914400" cy="371811"/>
          </a:xfrm>
          <a:prstGeom prst="rect">
            <a:avLst/>
          </a:prstGeom>
          <a:noFill/>
          <a:ln>
            <a:noFill/>
          </a:ln>
        </p:spPr>
      </p:pic>
    </p:spTree>
    <p:custDataLst>
      <p:tags r:id="rId1"/>
    </p:custDataLst>
    <p:extLst>
      <p:ext uri="{BB962C8B-B14F-4D97-AF65-F5344CB8AC3E}">
        <p14:creationId xmlns:p14="http://schemas.microsoft.com/office/powerpoint/2010/main" val="5706958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2_Section Divider Slide">
    <p:bg bwMode="gray">
      <p:bgPr>
        <a:solidFill>
          <a:schemeClr val="bg1">
            <a:lumMod val="95000"/>
          </a:schemeClr>
        </a:solidFill>
        <a:effectLst/>
      </p:bgPr>
    </p:bg>
    <p:spTree>
      <p:nvGrpSpPr>
        <p:cNvPr id="1" name=""/>
        <p:cNvGrpSpPr/>
        <p:nvPr/>
      </p:nvGrpSpPr>
      <p:grpSpPr>
        <a:xfrm>
          <a:off x="0" y="0"/>
          <a:ext cx="0" cy="0"/>
          <a:chOff x="0" y="0"/>
          <a:chExt cx="0" cy="0"/>
        </a:xfrm>
      </p:grpSpPr>
      <p:pic>
        <p:nvPicPr>
          <p:cNvPr id="16" name="Picture Placeholder 6" descr="Shape&#10;&#10;Description automatically generated with medium confidence">
            <a:extLst>
              <a:ext uri="{FF2B5EF4-FFF2-40B4-BE49-F238E27FC236}">
                <a16:creationId xmlns:a16="http://schemas.microsoft.com/office/drawing/2014/main" id="{2FE4E73C-C3EC-4AA0-9519-A785F873B188}"/>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bwMode="gray">
          <a:xfrm>
            <a:off x="0" y="-1"/>
            <a:ext cx="12188825" cy="6216151"/>
          </a:xfrm>
          <a:prstGeom prst="rect">
            <a:avLst/>
          </a:prstGeom>
        </p:spPr>
      </p:pic>
      <p:sp>
        <p:nvSpPr>
          <p:cNvPr id="13" name="Google Shape;49;p7">
            <a:extLst>
              <a:ext uri="{FF2B5EF4-FFF2-40B4-BE49-F238E27FC236}">
                <a16:creationId xmlns:a16="http://schemas.microsoft.com/office/drawing/2014/main" id="{D01DEFE8-92EA-4D72-9911-E9444EF4C65B}"/>
              </a:ext>
            </a:extLst>
          </p:cNvPr>
          <p:cNvSpPr/>
          <p:nvPr userDrawn="1"/>
        </p:nvSpPr>
        <p:spPr bwMode="gray">
          <a:xfrm>
            <a:off x="0" y="6216149"/>
            <a:ext cx="12188825"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sp>
        <p:nvSpPr>
          <p:cNvPr id="10" name="Slide Number Placeholder 5">
            <a:extLst>
              <a:ext uri="{FF2B5EF4-FFF2-40B4-BE49-F238E27FC236}">
                <a16:creationId xmlns:a16="http://schemas.microsoft.com/office/drawing/2014/main" id="{CCDF916F-8B26-4E62-8230-AE3626C83AC8}"/>
              </a:ext>
            </a:extLst>
          </p:cNvPr>
          <p:cNvSpPr txBox="1">
            <a:spLocks/>
          </p:cNvSpPr>
          <p:nvPr userDrawn="1"/>
        </p:nvSpPr>
        <p:spPr bwMode="gray">
          <a:xfrm>
            <a:off x="11463338" y="6303596"/>
            <a:ext cx="276298"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dirty="0">
              <a:solidFill>
                <a:srgbClr val="A1AAB1"/>
              </a:solidFill>
              <a:latin typeface="+mn-lt"/>
            </a:endParaRPr>
          </a:p>
        </p:txBody>
      </p:sp>
      <p:sp>
        <p:nvSpPr>
          <p:cNvPr id="12" name="Google Shape;52;p7">
            <a:extLst>
              <a:ext uri="{FF2B5EF4-FFF2-40B4-BE49-F238E27FC236}">
                <a16:creationId xmlns:a16="http://schemas.microsoft.com/office/drawing/2014/main" id="{D17E9775-5F61-47C4-BE37-0F43B8E05FC5}"/>
              </a:ext>
            </a:extLst>
          </p:cNvPr>
          <p:cNvSpPr txBox="1"/>
          <p:nvPr userDrawn="1"/>
        </p:nvSpPr>
        <p:spPr bwMode="gray">
          <a:xfrm>
            <a:off x="6094412" y="6303596"/>
            <a:ext cx="5347496" cy="335382"/>
          </a:xfrm>
          <a:prstGeom prst="rect">
            <a:avLst/>
          </a:prstGeom>
          <a:noFill/>
          <a:ln>
            <a:noFill/>
          </a:ln>
        </p:spPr>
        <p:txBody>
          <a:bodyPr spcFirstLastPara="1" wrap="square" lIns="0" tIns="0" rIns="0" bIns="0" anchor="b" anchorCtr="0">
            <a:noAutofit/>
          </a:bodyPr>
          <a:lstStyle/>
          <a:p>
            <a:pPr marL="0" lvl="0" indent="0" algn="r" rtl="0">
              <a:lnSpc>
                <a:spcPct val="90000"/>
              </a:lnSpc>
              <a:spcBef>
                <a:spcPts val="0"/>
              </a:spcBef>
              <a:spcAft>
                <a:spcPts val="0"/>
              </a:spcAft>
              <a:buNone/>
            </a:pPr>
            <a:r>
              <a:rPr lang="en-GB" sz="800" dirty="0">
                <a:solidFill>
                  <a:srgbClr val="A1AAB1"/>
                </a:solidFill>
              </a:rPr>
              <a:t>Confidential</a:t>
            </a:r>
            <a:endParaRPr sz="800" b="1" dirty="0">
              <a:solidFill>
                <a:srgbClr val="A1AAB1"/>
              </a:solidFill>
            </a:endParaRPr>
          </a:p>
        </p:txBody>
      </p:sp>
      <p:sp>
        <p:nvSpPr>
          <p:cNvPr id="17" name="Title Placeholder 1">
            <a:extLst>
              <a:ext uri="{FF2B5EF4-FFF2-40B4-BE49-F238E27FC236}">
                <a16:creationId xmlns:a16="http://schemas.microsoft.com/office/drawing/2014/main" id="{E18A9D45-37BB-490B-9359-46E4D1C1F80D}"/>
              </a:ext>
            </a:extLst>
          </p:cNvPr>
          <p:cNvSpPr txBox="1">
            <a:spLocks/>
          </p:cNvSpPr>
          <p:nvPr userDrawn="1"/>
        </p:nvSpPr>
        <p:spPr bwMode="gray">
          <a:xfrm>
            <a:off x="446798" y="484632"/>
            <a:ext cx="4938934" cy="850392"/>
          </a:xfrm>
          <a:prstGeom prst="rect">
            <a:avLst/>
          </a:prstGeom>
        </p:spPr>
        <p:txBody>
          <a:bodyPr vert="horz" lIns="0" tIns="45720" rIns="0" bIns="45720" rtlCol="0" anchor="t" anchorCtr="0">
            <a:noAutofit/>
          </a:bodyPr>
          <a:lstStyle>
            <a:lvl1pPr algn="l" defTabSz="914400" rtl="0" eaLnBrk="1" latinLnBrk="0" hangingPunct="1">
              <a:lnSpc>
                <a:spcPct val="85000"/>
              </a:lnSpc>
              <a:spcBef>
                <a:spcPts val="0"/>
              </a:spcBef>
              <a:buNone/>
              <a:defRPr lang="en-US" sz="2700" b="0" kern="1200" dirty="0">
                <a:solidFill>
                  <a:schemeClr val="tx1"/>
                </a:solidFill>
                <a:latin typeface="+mj-lt"/>
                <a:ea typeface="+mj-ea"/>
                <a:cs typeface="+mj-cs"/>
              </a:defRPr>
            </a:lvl1pPr>
          </a:lstStyle>
          <a:p>
            <a:r>
              <a:rPr lang="en-US" dirty="0"/>
              <a:t>Click to edit Master title style</a:t>
            </a:r>
          </a:p>
        </p:txBody>
      </p:sp>
      <p:grpSp>
        <p:nvGrpSpPr>
          <p:cNvPr id="18" name="Group 11">
            <a:extLst>
              <a:ext uri="{FF2B5EF4-FFF2-40B4-BE49-F238E27FC236}">
                <a16:creationId xmlns:a16="http://schemas.microsoft.com/office/drawing/2014/main" id="{5F8721BE-DAD7-40DC-85E4-148A1F178BFF}"/>
              </a:ext>
            </a:extLst>
          </p:cNvPr>
          <p:cNvGrpSpPr/>
          <p:nvPr userDrawn="1"/>
        </p:nvGrpSpPr>
        <p:grpSpPr bwMode="gray">
          <a:xfrm>
            <a:off x="446798" y="326296"/>
            <a:ext cx="587631" cy="45600"/>
            <a:chOff x="616542" y="591197"/>
            <a:chExt cx="587631" cy="45600"/>
          </a:xfrm>
        </p:grpSpPr>
        <p:sp>
          <p:nvSpPr>
            <p:cNvPr id="19" name="Google Shape;17;p2">
              <a:extLst>
                <a:ext uri="{FF2B5EF4-FFF2-40B4-BE49-F238E27FC236}">
                  <a16:creationId xmlns:a16="http://schemas.microsoft.com/office/drawing/2014/main" id="{5EE065C3-33C2-4626-AFCB-9D36C7739416}"/>
                </a:ext>
              </a:extLst>
            </p:cNvPr>
            <p:cNvSpPr/>
            <p:nvPr userDrawn="1"/>
          </p:nvSpPr>
          <p:spPr bwMode="gray">
            <a:xfrm>
              <a:off x="616542" y="591197"/>
              <a:ext cx="293923" cy="45600"/>
            </a:xfrm>
            <a:prstGeom prst="rect">
              <a:avLst/>
            </a:prstGeom>
            <a:solidFill>
              <a:srgbClr val="0000C9"/>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sp>
          <p:nvSpPr>
            <p:cNvPr id="20" name="Google Shape;18;p2">
              <a:extLst>
                <a:ext uri="{FF2B5EF4-FFF2-40B4-BE49-F238E27FC236}">
                  <a16:creationId xmlns:a16="http://schemas.microsoft.com/office/drawing/2014/main" id="{3C141512-0CEC-4928-A789-9B9D36B87E5A}"/>
                </a:ext>
              </a:extLst>
            </p:cNvPr>
            <p:cNvSpPr/>
            <p:nvPr userDrawn="1"/>
          </p:nvSpPr>
          <p:spPr bwMode="gray">
            <a:xfrm>
              <a:off x="910250" y="591197"/>
              <a:ext cx="293923" cy="45600"/>
            </a:xfrm>
            <a:prstGeom prst="rect">
              <a:avLst/>
            </a:prstGeom>
            <a:solidFill>
              <a:srgbClr val="0095FF"/>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grpSp>
      <p:sp>
        <p:nvSpPr>
          <p:cNvPr id="21" name="Text Placeholder 3">
            <a:extLst>
              <a:ext uri="{FF2B5EF4-FFF2-40B4-BE49-F238E27FC236}">
                <a16:creationId xmlns:a16="http://schemas.microsoft.com/office/drawing/2014/main" id="{1BFEB7F0-72DC-4ACD-8FDF-67771388EB0E}"/>
              </a:ext>
            </a:extLst>
          </p:cNvPr>
          <p:cNvSpPr txBox="1">
            <a:spLocks/>
          </p:cNvSpPr>
          <p:nvPr userDrawn="1"/>
        </p:nvSpPr>
        <p:spPr bwMode="gray">
          <a:xfrm>
            <a:off x="1728216" y="6303596"/>
            <a:ext cx="4142232"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dirty="0">
                <a:solidFill>
                  <a:srgbClr val="0000C9"/>
                </a:solidFill>
              </a:rPr>
              <a:t>Breakthroughs that change patients’ lives</a:t>
            </a:r>
          </a:p>
        </p:txBody>
      </p:sp>
      <p:pic>
        <p:nvPicPr>
          <p:cNvPr id="22" name="Google Shape;53;p7">
            <a:extLst>
              <a:ext uri="{FF2B5EF4-FFF2-40B4-BE49-F238E27FC236}">
                <a16:creationId xmlns:a16="http://schemas.microsoft.com/office/drawing/2014/main" id="{C663231A-A4C5-4889-8A00-F3EF3B8D4900}"/>
              </a:ext>
            </a:extLst>
          </p:cNvPr>
          <p:cNvPicPr preferRelativeResize="0">
            <a:picLocks noChangeAspect="1"/>
          </p:cNvPicPr>
          <p:nvPr userDrawn="1"/>
        </p:nvPicPr>
        <p:blipFill>
          <a:blip r:embed="rId4" cstate="email">
            <a:extLst>
              <a:ext uri="{28A0092B-C50C-407E-A947-70E740481C1C}">
                <a14:useLocalDpi xmlns:a14="http://schemas.microsoft.com/office/drawing/2010/main"/>
              </a:ext>
            </a:extLst>
          </a:blip>
          <a:srcRect t="787" b="787"/>
          <a:stretch/>
        </p:blipFill>
        <p:spPr bwMode="gray">
          <a:xfrm>
            <a:off x="446798" y="6346662"/>
            <a:ext cx="914400" cy="371811"/>
          </a:xfrm>
          <a:prstGeom prst="rect">
            <a:avLst/>
          </a:prstGeom>
          <a:noFill/>
          <a:ln>
            <a:noFill/>
          </a:ln>
        </p:spPr>
      </p:pic>
    </p:spTree>
    <p:custDataLst>
      <p:tags r:id="rId1"/>
    </p:custDataLst>
    <p:extLst>
      <p:ext uri="{BB962C8B-B14F-4D97-AF65-F5344CB8AC3E}">
        <p14:creationId xmlns:p14="http://schemas.microsoft.com/office/powerpoint/2010/main" val="24240026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3_Section Divider Slide">
    <p:bg bwMode="gray">
      <p:bgPr>
        <a:solidFill>
          <a:schemeClr val="bg1">
            <a:lumMod val="95000"/>
          </a:schemeClr>
        </a:solidFill>
        <a:effectLst/>
      </p:bgPr>
    </p:bg>
    <p:spTree>
      <p:nvGrpSpPr>
        <p:cNvPr id="1" name=""/>
        <p:cNvGrpSpPr/>
        <p:nvPr/>
      </p:nvGrpSpPr>
      <p:grpSpPr>
        <a:xfrm>
          <a:off x="0" y="0"/>
          <a:ext cx="0" cy="0"/>
          <a:chOff x="0" y="0"/>
          <a:chExt cx="0" cy="0"/>
        </a:xfrm>
      </p:grpSpPr>
      <p:pic>
        <p:nvPicPr>
          <p:cNvPr id="16" name="Picture Placeholder 4">
            <a:extLst>
              <a:ext uri="{FF2B5EF4-FFF2-40B4-BE49-F238E27FC236}">
                <a16:creationId xmlns:a16="http://schemas.microsoft.com/office/drawing/2014/main" id="{0D3C5000-B4B9-4D7C-B9EB-DF2F0938876F}"/>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bwMode="gray">
          <a:xfrm>
            <a:off x="0" y="0"/>
            <a:ext cx="12188825" cy="6858000"/>
          </a:xfrm>
          <a:prstGeom prst="rect">
            <a:avLst/>
          </a:prstGeom>
        </p:spPr>
      </p:pic>
      <p:sp>
        <p:nvSpPr>
          <p:cNvPr id="13" name="Google Shape;49;p7">
            <a:extLst>
              <a:ext uri="{FF2B5EF4-FFF2-40B4-BE49-F238E27FC236}">
                <a16:creationId xmlns:a16="http://schemas.microsoft.com/office/drawing/2014/main" id="{D01DEFE8-92EA-4D72-9911-E9444EF4C65B}"/>
              </a:ext>
            </a:extLst>
          </p:cNvPr>
          <p:cNvSpPr/>
          <p:nvPr userDrawn="1"/>
        </p:nvSpPr>
        <p:spPr bwMode="gray">
          <a:xfrm>
            <a:off x="0" y="6216149"/>
            <a:ext cx="12188825"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sp>
        <p:nvSpPr>
          <p:cNvPr id="10" name="Slide Number Placeholder 5">
            <a:extLst>
              <a:ext uri="{FF2B5EF4-FFF2-40B4-BE49-F238E27FC236}">
                <a16:creationId xmlns:a16="http://schemas.microsoft.com/office/drawing/2014/main" id="{CCDF916F-8B26-4E62-8230-AE3626C83AC8}"/>
              </a:ext>
            </a:extLst>
          </p:cNvPr>
          <p:cNvSpPr txBox="1">
            <a:spLocks/>
          </p:cNvSpPr>
          <p:nvPr userDrawn="1"/>
        </p:nvSpPr>
        <p:spPr bwMode="gray">
          <a:xfrm>
            <a:off x="11463338" y="6303596"/>
            <a:ext cx="276298"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dirty="0">
              <a:solidFill>
                <a:srgbClr val="A1AAB1"/>
              </a:solidFill>
              <a:latin typeface="+mn-lt"/>
            </a:endParaRPr>
          </a:p>
        </p:txBody>
      </p:sp>
      <p:sp>
        <p:nvSpPr>
          <p:cNvPr id="12" name="Google Shape;52;p7">
            <a:extLst>
              <a:ext uri="{FF2B5EF4-FFF2-40B4-BE49-F238E27FC236}">
                <a16:creationId xmlns:a16="http://schemas.microsoft.com/office/drawing/2014/main" id="{D17E9775-5F61-47C4-BE37-0F43B8E05FC5}"/>
              </a:ext>
            </a:extLst>
          </p:cNvPr>
          <p:cNvSpPr txBox="1"/>
          <p:nvPr userDrawn="1"/>
        </p:nvSpPr>
        <p:spPr bwMode="gray">
          <a:xfrm>
            <a:off x="6094412" y="6303596"/>
            <a:ext cx="5347496" cy="335382"/>
          </a:xfrm>
          <a:prstGeom prst="rect">
            <a:avLst/>
          </a:prstGeom>
          <a:noFill/>
          <a:ln>
            <a:noFill/>
          </a:ln>
        </p:spPr>
        <p:txBody>
          <a:bodyPr spcFirstLastPara="1" wrap="square" lIns="0" tIns="0" rIns="0" bIns="0" anchor="b" anchorCtr="0">
            <a:noAutofit/>
          </a:bodyPr>
          <a:lstStyle/>
          <a:p>
            <a:pPr marL="0" lvl="0" indent="0" algn="r" rtl="0">
              <a:lnSpc>
                <a:spcPct val="90000"/>
              </a:lnSpc>
              <a:spcBef>
                <a:spcPts val="0"/>
              </a:spcBef>
              <a:spcAft>
                <a:spcPts val="0"/>
              </a:spcAft>
              <a:buNone/>
            </a:pPr>
            <a:r>
              <a:rPr lang="en-GB" sz="800" dirty="0">
                <a:solidFill>
                  <a:srgbClr val="A1AAB1"/>
                </a:solidFill>
              </a:rPr>
              <a:t>Confidential</a:t>
            </a:r>
            <a:endParaRPr sz="800" b="1" dirty="0">
              <a:solidFill>
                <a:srgbClr val="A1AAB1"/>
              </a:solidFill>
            </a:endParaRPr>
          </a:p>
        </p:txBody>
      </p:sp>
      <p:grpSp>
        <p:nvGrpSpPr>
          <p:cNvPr id="17" name="Group 11">
            <a:extLst>
              <a:ext uri="{FF2B5EF4-FFF2-40B4-BE49-F238E27FC236}">
                <a16:creationId xmlns:a16="http://schemas.microsoft.com/office/drawing/2014/main" id="{2FB9EC16-F949-4757-81F4-F7673BDD2725}"/>
              </a:ext>
            </a:extLst>
          </p:cNvPr>
          <p:cNvGrpSpPr/>
          <p:nvPr userDrawn="1"/>
        </p:nvGrpSpPr>
        <p:grpSpPr bwMode="gray">
          <a:xfrm>
            <a:off x="446798" y="326296"/>
            <a:ext cx="587631" cy="45600"/>
            <a:chOff x="616542" y="591197"/>
            <a:chExt cx="587631" cy="45600"/>
          </a:xfrm>
        </p:grpSpPr>
        <p:sp>
          <p:nvSpPr>
            <p:cNvPr id="18" name="Google Shape;17;p2">
              <a:extLst>
                <a:ext uri="{FF2B5EF4-FFF2-40B4-BE49-F238E27FC236}">
                  <a16:creationId xmlns:a16="http://schemas.microsoft.com/office/drawing/2014/main" id="{49345AC5-571B-4796-BFE3-E479B91F48FD}"/>
                </a:ext>
              </a:extLst>
            </p:cNvPr>
            <p:cNvSpPr/>
            <p:nvPr userDrawn="1"/>
          </p:nvSpPr>
          <p:spPr bwMode="gray">
            <a:xfrm>
              <a:off x="616542" y="591197"/>
              <a:ext cx="293923" cy="45600"/>
            </a:xfrm>
            <a:prstGeom prst="rect">
              <a:avLst/>
            </a:prstGeom>
            <a:solidFill>
              <a:srgbClr val="0000C9"/>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sp>
          <p:nvSpPr>
            <p:cNvPr id="19" name="Google Shape;18;p2">
              <a:extLst>
                <a:ext uri="{FF2B5EF4-FFF2-40B4-BE49-F238E27FC236}">
                  <a16:creationId xmlns:a16="http://schemas.microsoft.com/office/drawing/2014/main" id="{95374C36-BBC6-4967-81E5-19D1823ADE38}"/>
                </a:ext>
              </a:extLst>
            </p:cNvPr>
            <p:cNvSpPr/>
            <p:nvPr userDrawn="1"/>
          </p:nvSpPr>
          <p:spPr bwMode="gray">
            <a:xfrm>
              <a:off x="910250" y="591197"/>
              <a:ext cx="293923" cy="45600"/>
            </a:xfrm>
            <a:prstGeom prst="rect">
              <a:avLst/>
            </a:prstGeom>
            <a:solidFill>
              <a:srgbClr val="0095FF"/>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grpSp>
      <p:sp>
        <p:nvSpPr>
          <p:cNvPr id="20" name="Title Placeholder 1">
            <a:extLst>
              <a:ext uri="{FF2B5EF4-FFF2-40B4-BE49-F238E27FC236}">
                <a16:creationId xmlns:a16="http://schemas.microsoft.com/office/drawing/2014/main" id="{0C4350B1-09D8-498F-A5AF-D57FD4C2AFC6}"/>
              </a:ext>
            </a:extLst>
          </p:cNvPr>
          <p:cNvSpPr txBox="1">
            <a:spLocks/>
          </p:cNvSpPr>
          <p:nvPr userDrawn="1"/>
        </p:nvSpPr>
        <p:spPr bwMode="gray">
          <a:xfrm>
            <a:off x="446798" y="484632"/>
            <a:ext cx="4938934" cy="850392"/>
          </a:xfrm>
          <a:prstGeom prst="rect">
            <a:avLst/>
          </a:prstGeom>
        </p:spPr>
        <p:txBody>
          <a:bodyPr vert="horz" lIns="0" tIns="45720" rIns="0" bIns="45720" rtlCol="0" anchor="t" anchorCtr="0">
            <a:noAutofit/>
          </a:bodyPr>
          <a:lstStyle>
            <a:lvl1pPr algn="l" defTabSz="914400" rtl="0" eaLnBrk="1" latinLnBrk="0" hangingPunct="1">
              <a:lnSpc>
                <a:spcPct val="85000"/>
              </a:lnSpc>
              <a:spcBef>
                <a:spcPts val="0"/>
              </a:spcBef>
              <a:buNone/>
              <a:defRPr lang="en-US" sz="2700" b="0" kern="1200" dirty="0">
                <a:solidFill>
                  <a:schemeClr val="tx1"/>
                </a:solidFill>
                <a:latin typeface="+mj-lt"/>
                <a:ea typeface="+mj-ea"/>
                <a:cs typeface="+mj-cs"/>
              </a:defRPr>
            </a:lvl1pPr>
          </a:lstStyle>
          <a:p>
            <a:r>
              <a:rPr lang="en-US" dirty="0"/>
              <a:t>Click to edit Master title style</a:t>
            </a:r>
          </a:p>
        </p:txBody>
      </p:sp>
      <p:sp>
        <p:nvSpPr>
          <p:cNvPr id="21" name="Text Placeholder 3">
            <a:extLst>
              <a:ext uri="{FF2B5EF4-FFF2-40B4-BE49-F238E27FC236}">
                <a16:creationId xmlns:a16="http://schemas.microsoft.com/office/drawing/2014/main" id="{29D79838-3804-4312-A137-A3404BDCD9D9}"/>
              </a:ext>
            </a:extLst>
          </p:cNvPr>
          <p:cNvSpPr txBox="1">
            <a:spLocks/>
          </p:cNvSpPr>
          <p:nvPr userDrawn="1"/>
        </p:nvSpPr>
        <p:spPr bwMode="gray">
          <a:xfrm>
            <a:off x="1728216" y="6303596"/>
            <a:ext cx="4142232"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dirty="0">
                <a:solidFill>
                  <a:srgbClr val="0000C9"/>
                </a:solidFill>
              </a:rPr>
              <a:t>Breakthroughs that change patients’ lives</a:t>
            </a:r>
          </a:p>
        </p:txBody>
      </p:sp>
      <p:pic>
        <p:nvPicPr>
          <p:cNvPr id="22" name="Google Shape;53;p7">
            <a:extLst>
              <a:ext uri="{FF2B5EF4-FFF2-40B4-BE49-F238E27FC236}">
                <a16:creationId xmlns:a16="http://schemas.microsoft.com/office/drawing/2014/main" id="{4FD8F08B-B79C-467C-A11A-DF2D48B8928E}"/>
              </a:ext>
            </a:extLst>
          </p:cNvPr>
          <p:cNvPicPr preferRelativeResize="0">
            <a:picLocks noChangeAspect="1"/>
          </p:cNvPicPr>
          <p:nvPr userDrawn="1"/>
        </p:nvPicPr>
        <p:blipFill>
          <a:blip r:embed="rId4" cstate="email">
            <a:extLst>
              <a:ext uri="{28A0092B-C50C-407E-A947-70E740481C1C}">
                <a14:useLocalDpi xmlns:a14="http://schemas.microsoft.com/office/drawing/2010/main"/>
              </a:ext>
            </a:extLst>
          </a:blip>
          <a:srcRect t="787" b="787"/>
          <a:stretch/>
        </p:blipFill>
        <p:spPr bwMode="gray">
          <a:xfrm>
            <a:off x="446798" y="6346662"/>
            <a:ext cx="914400" cy="371811"/>
          </a:xfrm>
          <a:prstGeom prst="rect">
            <a:avLst/>
          </a:prstGeom>
          <a:noFill/>
          <a:ln>
            <a:noFill/>
          </a:ln>
        </p:spPr>
      </p:pic>
    </p:spTree>
    <p:custDataLst>
      <p:tags r:id="rId1"/>
    </p:custDataLst>
    <p:extLst>
      <p:ext uri="{BB962C8B-B14F-4D97-AF65-F5344CB8AC3E}">
        <p14:creationId xmlns:p14="http://schemas.microsoft.com/office/powerpoint/2010/main" val="15558867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4_Section Divider Slide">
    <p:bg bwMode="gray">
      <p:bgPr>
        <a:solidFill>
          <a:schemeClr val="bg1">
            <a:lumMod val="95000"/>
          </a:schemeClr>
        </a:solidFill>
        <a:effectLst/>
      </p:bgPr>
    </p:bg>
    <p:spTree>
      <p:nvGrpSpPr>
        <p:cNvPr id="1" name=""/>
        <p:cNvGrpSpPr/>
        <p:nvPr/>
      </p:nvGrpSpPr>
      <p:grpSpPr>
        <a:xfrm>
          <a:off x="0" y="0"/>
          <a:ext cx="0" cy="0"/>
          <a:chOff x="0" y="0"/>
          <a:chExt cx="0" cy="0"/>
        </a:xfrm>
      </p:grpSpPr>
      <p:pic>
        <p:nvPicPr>
          <p:cNvPr id="11" name="Picture Placeholder 4" descr="A picture containing accessory, umbrella, sunglasses, spectacles&#10;&#10;Description automatically generated">
            <a:extLst>
              <a:ext uri="{FF2B5EF4-FFF2-40B4-BE49-F238E27FC236}">
                <a16:creationId xmlns:a16="http://schemas.microsoft.com/office/drawing/2014/main" id="{2DC16F02-BAF4-4EBA-B856-EE0B01A67E69}"/>
              </a:ext>
            </a:extLst>
          </p:cNvPr>
          <p:cNvPicPr>
            <a:picLocks noChangeAspect="1"/>
          </p:cNvPicPr>
          <p:nvPr userDrawn="1"/>
        </p:nvPicPr>
        <p:blipFill rotWithShape="1">
          <a:blip r:embed="rId3" cstate="email">
            <a:clrChange>
              <a:clrFrom>
                <a:srgbClr val="E0E0E0"/>
              </a:clrFrom>
              <a:clrTo>
                <a:srgbClr val="E0E0E0">
                  <a:alpha val="0"/>
                </a:srgbClr>
              </a:clrTo>
            </a:clrChange>
            <a:extLst>
              <a:ext uri="{28A0092B-C50C-407E-A947-70E740481C1C}">
                <a14:useLocalDpi xmlns:a14="http://schemas.microsoft.com/office/drawing/2010/main"/>
              </a:ext>
            </a:extLst>
          </a:blip>
          <a:srcRect/>
          <a:stretch/>
        </p:blipFill>
        <p:spPr bwMode="gray">
          <a:xfrm>
            <a:off x="0" y="0"/>
            <a:ext cx="12188825" cy="6856214"/>
          </a:xfrm>
          <a:prstGeom prst="rect">
            <a:avLst/>
          </a:prstGeom>
        </p:spPr>
      </p:pic>
      <p:sp>
        <p:nvSpPr>
          <p:cNvPr id="5" name="Text Placeholder 4"/>
          <p:cNvSpPr>
            <a:spLocks noGrp="1"/>
          </p:cNvSpPr>
          <p:nvPr>
            <p:ph type="body" sz="quarter" idx="10"/>
          </p:nvPr>
        </p:nvSpPr>
        <p:spPr bwMode="gray">
          <a:xfrm>
            <a:off x="448056" y="4215384"/>
            <a:ext cx="4233672" cy="905256"/>
          </a:xfrm>
        </p:spPr>
        <p:txBody>
          <a:bodyPr lIns="0" tIns="0" rIns="0" bIns="0"/>
          <a:lstStyle>
            <a:lvl1pPr marL="0" indent="0">
              <a:spcBef>
                <a:spcPts val="600"/>
              </a:spcBef>
              <a:buNone/>
              <a:defRPr sz="1800">
                <a:solidFill>
                  <a:schemeClr val="tx1"/>
                </a:solidFill>
                <a:latin typeface="+mn-lt"/>
              </a:defRPr>
            </a:lvl1pPr>
            <a:lvl2pPr marL="400050" indent="0">
              <a:buNone/>
              <a:defRPr/>
            </a:lvl2pPr>
            <a:lvl3pPr marL="742950" indent="0">
              <a:buNone/>
              <a:defRPr/>
            </a:lvl3pPr>
            <a:lvl4pPr marL="1095375" indent="0">
              <a:buNone/>
              <a:defRPr/>
            </a:lvl4pPr>
            <a:lvl5pPr marL="1370012" indent="0">
              <a:buNone/>
              <a:defRPr/>
            </a:lvl5pPr>
          </a:lstStyle>
          <a:p>
            <a:pPr lvl="0"/>
            <a:r>
              <a:rPr lang="en-US" altLang="zh-CN"/>
              <a:t>Click to edit Master text styles</a:t>
            </a:r>
          </a:p>
        </p:txBody>
      </p:sp>
      <p:sp>
        <p:nvSpPr>
          <p:cNvPr id="2" name="Title 1"/>
          <p:cNvSpPr>
            <a:spLocks noGrp="1"/>
          </p:cNvSpPr>
          <p:nvPr>
            <p:ph type="ctrTitle"/>
          </p:nvPr>
        </p:nvSpPr>
        <p:spPr bwMode="gray">
          <a:xfrm>
            <a:off x="448056" y="2560320"/>
            <a:ext cx="4233672" cy="1508760"/>
          </a:xfrm>
        </p:spPr>
        <p:txBody>
          <a:bodyPr vert="horz" lIns="0" tIns="0" rIns="0" bIns="0" rtlCol="0" anchor="b" anchorCtr="0">
            <a:noAutofit/>
          </a:bodyPr>
          <a:lstStyle>
            <a:lvl1pPr>
              <a:defRPr lang="en-US" sz="2800" b="0" dirty="0">
                <a:solidFill>
                  <a:schemeClr val="tx1"/>
                </a:solidFill>
              </a:defRPr>
            </a:lvl1pPr>
          </a:lstStyle>
          <a:p>
            <a:pPr lvl="0"/>
            <a:r>
              <a:rPr lang="en-US" altLang="zh-CN"/>
              <a:t>Click to edit Master title style</a:t>
            </a:r>
            <a:endParaRPr lang="en-US" dirty="0"/>
          </a:p>
        </p:txBody>
      </p:sp>
      <p:sp>
        <p:nvSpPr>
          <p:cNvPr id="13" name="Google Shape;49;p7">
            <a:extLst>
              <a:ext uri="{FF2B5EF4-FFF2-40B4-BE49-F238E27FC236}">
                <a16:creationId xmlns:a16="http://schemas.microsoft.com/office/drawing/2014/main" id="{D01DEFE8-92EA-4D72-9911-E9444EF4C65B}"/>
              </a:ext>
            </a:extLst>
          </p:cNvPr>
          <p:cNvSpPr/>
          <p:nvPr userDrawn="1"/>
        </p:nvSpPr>
        <p:spPr bwMode="gray">
          <a:xfrm>
            <a:off x="0" y="6216149"/>
            <a:ext cx="12188825"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pic>
        <p:nvPicPr>
          <p:cNvPr id="19" name="Google Shape;53;p7">
            <a:extLst>
              <a:ext uri="{FF2B5EF4-FFF2-40B4-BE49-F238E27FC236}">
                <a16:creationId xmlns:a16="http://schemas.microsoft.com/office/drawing/2014/main" id="{BE63A6E2-6A45-48C5-AAB5-635C131502E0}"/>
              </a:ext>
            </a:extLst>
          </p:cNvPr>
          <p:cNvPicPr preferRelativeResize="0">
            <a:picLocks noChangeAspect="1"/>
          </p:cNvPicPr>
          <p:nvPr userDrawn="1"/>
        </p:nvPicPr>
        <p:blipFill>
          <a:blip r:embed="rId4" cstate="email">
            <a:extLst>
              <a:ext uri="{28A0092B-C50C-407E-A947-70E740481C1C}">
                <a14:useLocalDpi xmlns:a14="http://schemas.microsoft.com/office/drawing/2010/main"/>
              </a:ext>
            </a:extLst>
          </a:blip>
          <a:srcRect t="787" b="787"/>
          <a:stretch/>
        </p:blipFill>
        <p:spPr bwMode="gray">
          <a:xfrm>
            <a:off x="446798" y="6346662"/>
            <a:ext cx="914400" cy="371811"/>
          </a:xfrm>
          <a:prstGeom prst="rect">
            <a:avLst/>
          </a:prstGeom>
          <a:noFill/>
          <a:ln>
            <a:noFill/>
          </a:ln>
        </p:spPr>
      </p:pic>
      <p:sp>
        <p:nvSpPr>
          <p:cNvPr id="10" name="Slide Number Placeholder 5">
            <a:extLst>
              <a:ext uri="{FF2B5EF4-FFF2-40B4-BE49-F238E27FC236}">
                <a16:creationId xmlns:a16="http://schemas.microsoft.com/office/drawing/2014/main" id="{CCDF916F-8B26-4E62-8230-AE3626C83AC8}"/>
              </a:ext>
            </a:extLst>
          </p:cNvPr>
          <p:cNvSpPr txBox="1">
            <a:spLocks/>
          </p:cNvSpPr>
          <p:nvPr userDrawn="1"/>
        </p:nvSpPr>
        <p:spPr bwMode="gray">
          <a:xfrm>
            <a:off x="11463338" y="6303596"/>
            <a:ext cx="276298"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dirty="0">
              <a:solidFill>
                <a:srgbClr val="A1AAB1"/>
              </a:solidFill>
              <a:latin typeface="+mn-lt"/>
            </a:endParaRPr>
          </a:p>
        </p:txBody>
      </p:sp>
      <p:sp>
        <p:nvSpPr>
          <p:cNvPr id="12" name="Google Shape;52;p7">
            <a:extLst>
              <a:ext uri="{FF2B5EF4-FFF2-40B4-BE49-F238E27FC236}">
                <a16:creationId xmlns:a16="http://schemas.microsoft.com/office/drawing/2014/main" id="{D17E9775-5F61-47C4-BE37-0F43B8E05FC5}"/>
              </a:ext>
            </a:extLst>
          </p:cNvPr>
          <p:cNvSpPr txBox="1"/>
          <p:nvPr userDrawn="1"/>
        </p:nvSpPr>
        <p:spPr bwMode="gray">
          <a:xfrm>
            <a:off x="6094412" y="6303596"/>
            <a:ext cx="5347496" cy="335382"/>
          </a:xfrm>
          <a:prstGeom prst="rect">
            <a:avLst/>
          </a:prstGeom>
          <a:noFill/>
          <a:ln>
            <a:noFill/>
          </a:ln>
        </p:spPr>
        <p:txBody>
          <a:bodyPr spcFirstLastPara="1" wrap="square" lIns="0" tIns="0" rIns="0" bIns="0" anchor="b" anchorCtr="0">
            <a:noAutofit/>
          </a:bodyPr>
          <a:lstStyle/>
          <a:p>
            <a:pPr marL="0" lvl="0" indent="0" algn="r" rtl="0">
              <a:lnSpc>
                <a:spcPct val="90000"/>
              </a:lnSpc>
              <a:spcBef>
                <a:spcPts val="0"/>
              </a:spcBef>
              <a:spcAft>
                <a:spcPts val="0"/>
              </a:spcAft>
              <a:buNone/>
            </a:pPr>
            <a:r>
              <a:rPr lang="en-GB" sz="800" dirty="0">
                <a:solidFill>
                  <a:srgbClr val="A1AAB1"/>
                </a:solidFill>
              </a:rPr>
              <a:t>Confidential</a:t>
            </a:r>
            <a:endParaRPr sz="800" b="1" dirty="0">
              <a:solidFill>
                <a:srgbClr val="A1AAB1"/>
              </a:solidFill>
            </a:endParaRPr>
          </a:p>
        </p:txBody>
      </p:sp>
      <p:sp>
        <p:nvSpPr>
          <p:cNvPr id="16" name="Text Placeholder 3">
            <a:extLst>
              <a:ext uri="{FF2B5EF4-FFF2-40B4-BE49-F238E27FC236}">
                <a16:creationId xmlns:a16="http://schemas.microsoft.com/office/drawing/2014/main" id="{773288A9-E236-4EC3-9C85-F698E18DFB67}"/>
              </a:ext>
            </a:extLst>
          </p:cNvPr>
          <p:cNvSpPr txBox="1">
            <a:spLocks/>
          </p:cNvSpPr>
          <p:nvPr userDrawn="1"/>
        </p:nvSpPr>
        <p:spPr bwMode="gray">
          <a:xfrm>
            <a:off x="1728216" y="6303596"/>
            <a:ext cx="4142232"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dirty="0">
                <a:solidFill>
                  <a:srgbClr val="0000C9"/>
                </a:solidFill>
              </a:rPr>
              <a:t>Breakthroughs that change patients’ lives</a:t>
            </a:r>
          </a:p>
        </p:txBody>
      </p:sp>
    </p:spTree>
    <p:custDataLst>
      <p:tags r:id="rId1"/>
    </p:custDataLst>
    <p:extLst>
      <p:ext uri="{BB962C8B-B14F-4D97-AF65-F5344CB8AC3E}">
        <p14:creationId xmlns:p14="http://schemas.microsoft.com/office/powerpoint/2010/main" val="19146391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Bold Statem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055" y="1801368"/>
            <a:ext cx="11292840" cy="3950208"/>
          </a:xfrm>
        </p:spPr>
        <p:txBody>
          <a:bodyPr lIns="0" rIns="0"/>
          <a:lstStyle>
            <a:lvl1pPr marL="0" indent="0">
              <a:lnSpc>
                <a:spcPct val="110000"/>
              </a:lnSpc>
              <a:buNone/>
              <a:defRPr sz="3600"/>
            </a:lvl1pPr>
            <a:lvl2pPr marL="461963" indent="-233363">
              <a:defRPr sz="3200"/>
            </a:lvl2pPr>
            <a:lvl3pPr marL="738188" indent="-225425">
              <a:defRPr sz="2800"/>
            </a:lvl3pPr>
          </a:lstStyle>
          <a:p>
            <a:pPr lvl="0"/>
            <a:r>
              <a:rPr lang="en-US" altLang="zh-CN"/>
              <a:t>Click to edit Master text styles</a:t>
            </a:r>
          </a:p>
          <a:p>
            <a:pPr lvl="1"/>
            <a:r>
              <a:rPr lang="en-US" altLang="zh-CN"/>
              <a:t>Second level</a:t>
            </a:r>
          </a:p>
          <a:p>
            <a:pPr lvl="2"/>
            <a:r>
              <a:rPr lang="en-US" altLang="zh-CN"/>
              <a:t>Third level</a:t>
            </a:r>
          </a:p>
        </p:txBody>
      </p:sp>
      <p:sp>
        <p:nvSpPr>
          <p:cNvPr id="2" name="Title 1"/>
          <p:cNvSpPr>
            <a:spLocks noGrp="1"/>
          </p:cNvSpPr>
          <p:nvPr>
            <p:ph type="title"/>
          </p:nvPr>
        </p:nvSpPr>
        <p:spPr bwMode="gray"/>
        <p:txBody>
          <a:bodyPr/>
          <a:lstStyle/>
          <a:p>
            <a:r>
              <a:rPr lang="en-US" altLang="zh-CN"/>
              <a:t>Click to edit Master title style</a:t>
            </a:r>
            <a:endParaRPr lang="en-US"/>
          </a:p>
        </p:txBody>
      </p:sp>
    </p:spTree>
    <p:custDataLst>
      <p:tags r:id="rId1"/>
    </p:custDataLst>
    <p:extLst>
      <p:ext uri="{BB962C8B-B14F-4D97-AF65-F5344CB8AC3E}">
        <p14:creationId xmlns:p14="http://schemas.microsoft.com/office/powerpoint/2010/main" val="820451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Divider Slide">
    <p:bg bwMode="gray">
      <p:bgPr>
        <a:solidFill>
          <a:schemeClr val="bg1">
            <a:lumMod val="95000"/>
          </a:schemeClr>
        </a:solidFill>
        <a:effectLst/>
      </p:bgPr>
    </p:bg>
    <p:spTree>
      <p:nvGrpSpPr>
        <p:cNvPr id="1" name=""/>
        <p:cNvGrpSpPr/>
        <p:nvPr/>
      </p:nvGrpSpPr>
      <p:grpSpPr>
        <a:xfrm>
          <a:off x="0" y="0"/>
          <a:ext cx="0" cy="0"/>
          <a:chOff x="0" y="0"/>
          <a:chExt cx="0" cy="0"/>
        </a:xfrm>
      </p:grpSpPr>
      <p:pic>
        <p:nvPicPr>
          <p:cNvPr id="11" name="Picture Placeholder 4" descr="A picture containing accessory, umbrella, sunglasses, spectacles&#10;&#10;Description automatically generated">
            <a:extLst>
              <a:ext uri="{FF2B5EF4-FFF2-40B4-BE49-F238E27FC236}">
                <a16:creationId xmlns:a16="http://schemas.microsoft.com/office/drawing/2014/main" id="{2DC16F02-BAF4-4EBA-B856-EE0B01A67E69}"/>
              </a:ext>
            </a:extLst>
          </p:cNvPr>
          <p:cNvPicPr>
            <a:picLocks noChangeAspect="1"/>
          </p:cNvPicPr>
          <p:nvPr userDrawn="1"/>
        </p:nvPicPr>
        <p:blipFill rotWithShape="1">
          <a:blip r:embed="rId3" cstate="email">
            <a:clrChange>
              <a:clrFrom>
                <a:srgbClr val="E0E0E0"/>
              </a:clrFrom>
              <a:clrTo>
                <a:srgbClr val="E0E0E0">
                  <a:alpha val="0"/>
                </a:srgbClr>
              </a:clrTo>
            </a:clrChange>
            <a:extLst>
              <a:ext uri="{28A0092B-C50C-407E-A947-70E740481C1C}">
                <a14:useLocalDpi xmlns:a14="http://schemas.microsoft.com/office/drawing/2010/main"/>
              </a:ext>
            </a:extLst>
          </a:blip>
          <a:srcRect/>
          <a:stretch/>
        </p:blipFill>
        <p:spPr bwMode="gray">
          <a:xfrm>
            <a:off x="0" y="0"/>
            <a:ext cx="12188825" cy="6856214"/>
          </a:xfrm>
          <a:prstGeom prst="rect">
            <a:avLst/>
          </a:prstGeom>
        </p:spPr>
      </p:pic>
      <p:sp>
        <p:nvSpPr>
          <p:cNvPr id="5" name="Text Placeholder 4"/>
          <p:cNvSpPr>
            <a:spLocks noGrp="1"/>
          </p:cNvSpPr>
          <p:nvPr>
            <p:ph type="body" sz="quarter" idx="10"/>
          </p:nvPr>
        </p:nvSpPr>
        <p:spPr bwMode="gray">
          <a:xfrm>
            <a:off x="448056" y="4215384"/>
            <a:ext cx="4233672" cy="905256"/>
          </a:xfrm>
        </p:spPr>
        <p:txBody>
          <a:bodyPr lIns="0" tIns="0" rIns="0" bIns="0"/>
          <a:lstStyle>
            <a:lvl1pPr marL="0" indent="0">
              <a:spcBef>
                <a:spcPts val="600"/>
              </a:spcBef>
              <a:buNone/>
              <a:defRPr sz="1800">
                <a:solidFill>
                  <a:schemeClr val="tx1"/>
                </a:solidFill>
                <a:latin typeface="+mn-lt"/>
              </a:defRPr>
            </a:lvl1pPr>
            <a:lvl2pPr marL="400050" indent="0">
              <a:buNone/>
              <a:defRPr/>
            </a:lvl2pPr>
            <a:lvl3pPr marL="742950" indent="0">
              <a:buNone/>
              <a:defRPr/>
            </a:lvl3pPr>
            <a:lvl4pPr marL="1095375" indent="0">
              <a:buNone/>
              <a:defRPr/>
            </a:lvl4pPr>
            <a:lvl5pPr marL="1370012" indent="0">
              <a:buNone/>
              <a:defRPr/>
            </a:lvl5pPr>
          </a:lstStyle>
          <a:p>
            <a:pPr lvl="0"/>
            <a:r>
              <a:rPr lang="en-US" dirty="0"/>
              <a:t>Click to edit Master text styles</a:t>
            </a:r>
          </a:p>
        </p:txBody>
      </p:sp>
      <p:sp>
        <p:nvSpPr>
          <p:cNvPr id="2" name="Title 1"/>
          <p:cNvSpPr>
            <a:spLocks noGrp="1"/>
          </p:cNvSpPr>
          <p:nvPr>
            <p:ph type="ctrTitle"/>
          </p:nvPr>
        </p:nvSpPr>
        <p:spPr bwMode="gray">
          <a:xfrm>
            <a:off x="448056" y="2560320"/>
            <a:ext cx="4233672" cy="1508760"/>
          </a:xfrm>
        </p:spPr>
        <p:txBody>
          <a:bodyPr vert="horz" lIns="0" tIns="0" rIns="0" bIns="0" rtlCol="0" anchor="b" anchorCtr="0">
            <a:noAutofit/>
          </a:bodyPr>
          <a:lstStyle>
            <a:lvl1pPr>
              <a:defRPr lang="en-US" sz="2800" b="0" dirty="0">
                <a:solidFill>
                  <a:schemeClr val="tx1"/>
                </a:solidFill>
              </a:defRPr>
            </a:lvl1pPr>
          </a:lstStyle>
          <a:p>
            <a:pPr lvl="0"/>
            <a:r>
              <a:rPr lang="en-US" dirty="0"/>
              <a:t>Click to edit Master title style</a:t>
            </a:r>
          </a:p>
        </p:txBody>
      </p:sp>
      <p:sp>
        <p:nvSpPr>
          <p:cNvPr id="13" name="Google Shape;49;p7">
            <a:extLst>
              <a:ext uri="{FF2B5EF4-FFF2-40B4-BE49-F238E27FC236}">
                <a16:creationId xmlns:a16="http://schemas.microsoft.com/office/drawing/2014/main" id="{D01DEFE8-92EA-4D72-9911-E9444EF4C65B}"/>
              </a:ext>
            </a:extLst>
          </p:cNvPr>
          <p:cNvSpPr/>
          <p:nvPr userDrawn="1"/>
        </p:nvSpPr>
        <p:spPr bwMode="gray">
          <a:xfrm>
            <a:off x="0" y="6216149"/>
            <a:ext cx="12188825"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sp>
        <p:nvSpPr>
          <p:cNvPr id="10" name="Slide Number Placeholder 5">
            <a:extLst>
              <a:ext uri="{FF2B5EF4-FFF2-40B4-BE49-F238E27FC236}">
                <a16:creationId xmlns:a16="http://schemas.microsoft.com/office/drawing/2014/main" id="{CCDF916F-8B26-4E62-8230-AE3626C83AC8}"/>
              </a:ext>
            </a:extLst>
          </p:cNvPr>
          <p:cNvSpPr txBox="1">
            <a:spLocks/>
          </p:cNvSpPr>
          <p:nvPr userDrawn="1"/>
        </p:nvSpPr>
        <p:spPr bwMode="gray">
          <a:xfrm>
            <a:off x="11463338" y="6303596"/>
            <a:ext cx="276298"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dirty="0">
              <a:solidFill>
                <a:srgbClr val="A1AAB1"/>
              </a:solidFill>
              <a:latin typeface="+mn-lt"/>
            </a:endParaRPr>
          </a:p>
        </p:txBody>
      </p:sp>
      <p:pic>
        <p:nvPicPr>
          <p:cNvPr id="18" name="Google Shape;53;p7">
            <a:extLst>
              <a:ext uri="{FF2B5EF4-FFF2-40B4-BE49-F238E27FC236}">
                <a16:creationId xmlns:a16="http://schemas.microsoft.com/office/drawing/2014/main" id="{ACAC8543-8AC9-4FAF-8608-10EFD6DE5A53}"/>
              </a:ext>
            </a:extLst>
          </p:cNvPr>
          <p:cNvPicPr preferRelativeResize="0">
            <a:picLocks noChangeAspect="1"/>
          </p:cNvPicPr>
          <p:nvPr userDrawn="1"/>
        </p:nvPicPr>
        <p:blipFill>
          <a:blip r:embed="rId4" cstate="email">
            <a:extLst>
              <a:ext uri="{28A0092B-C50C-407E-A947-70E740481C1C}">
                <a14:useLocalDpi xmlns:a14="http://schemas.microsoft.com/office/drawing/2010/main"/>
              </a:ext>
            </a:extLst>
          </a:blip>
          <a:srcRect t="787" b="787"/>
          <a:stretch/>
        </p:blipFill>
        <p:spPr bwMode="gray">
          <a:xfrm>
            <a:off x="446798" y="6346662"/>
            <a:ext cx="914400" cy="371811"/>
          </a:xfrm>
          <a:prstGeom prst="rect">
            <a:avLst/>
          </a:prstGeom>
          <a:noFill/>
          <a:ln>
            <a:noFill/>
          </a:ln>
        </p:spPr>
      </p:pic>
    </p:spTree>
    <p:custDataLst>
      <p:tags r:id="rId1"/>
    </p:custDataLst>
    <p:extLst>
      <p:ext uri="{BB962C8B-B14F-4D97-AF65-F5344CB8AC3E}">
        <p14:creationId xmlns:p14="http://schemas.microsoft.com/office/powerpoint/2010/main" val="22754614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Bold Statement Blue">
    <p:bg>
      <p:bgPr>
        <a:solidFill>
          <a:srgbClr val="00004E"/>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bwMode="auto">
          <a:xfrm>
            <a:off x="448055" y="1801368"/>
            <a:ext cx="11292840" cy="3950208"/>
          </a:xfrm>
        </p:spPr>
        <p:txBody>
          <a:bodyPr lIns="0" rIns="0"/>
          <a:lstStyle>
            <a:lvl1pPr marL="0" indent="0">
              <a:lnSpc>
                <a:spcPct val="110000"/>
              </a:lnSpc>
              <a:buNone/>
              <a:defRPr sz="3600">
                <a:solidFill>
                  <a:schemeClr val="bg1"/>
                </a:solidFill>
              </a:defRPr>
            </a:lvl1pPr>
            <a:lvl2pPr marL="461963" indent="-233363">
              <a:defRPr sz="3200">
                <a:solidFill>
                  <a:schemeClr val="bg1"/>
                </a:solidFill>
              </a:defRPr>
            </a:lvl2pPr>
            <a:lvl3pPr marL="738188" indent="-225425">
              <a:defRPr sz="2800">
                <a:solidFill>
                  <a:schemeClr val="bg1"/>
                </a:solidFill>
              </a:defRPr>
            </a:lvl3pPr>
          </a:lstStyle>
          <a:p>
            <a:pPr lvl="0"/>
            <a:r>
              <a:rPr lang="en-US" altLang="zh-CN"/>
              <a:t>Click to edit Master text styles</a:t>
            </a:r>
          </a:p>
          <a:p>
            <a:pPr lvl="1"/>
            <a:r>
              <a:rPr lang="en-US" altLang="zh-CN"/>
              <a:t>Second level</a:t>
            </a:r>
          </a:p>
          <a:p>
            <a:pPr lvl="2"/>
            <a:r>
              <a:rPr lang="en-US" altLang="zh-CN"/>
              <a:t>Third level</a:t>
            </a:r>
          </a:p>
        </p:txBody>
      </p:sp>
      <p:sp>
        <p:nvSpPr>
          <p:cNvPr id="2" name="Title 1"/>
          <p:cNvSpPr>
            <a:spLocks noGrp="1"/>
          </p:cNvSpPr>
          <p:nvPr>
            <p:ph type="title"/>
          </p:nvPr>
        </p:nvSpPr>
        <p:spPr bwMode="auto"/>
        <p:txBody>
          <a:bodyPr/>
          <a:lstStyle>
            <a:lvl1pPr>
              <a:defRPr>
                <a:solidFill>
                  <a:schemeClr val="bg1"/>
                </a:solidFill>
              </a:defRPr>
            </a:lvl1pPr>
          </a:lstStyle>
          <a:p>
            <a:r>
              <a:rPr lang="en-US" altLang="zh-CN"/>
              <a:t>Click to edit Master title style</a:t>
            </a:r>
            <a:endParaRPr lang="en-US" dirty="0"/>
          </a:p>
        </p:txBody>
      </p:sp>
      <p:pic>
        <p:nvPicPr>
          <p:cNvPr id="4" name="Google Shape;311;p30">
            <a:extLst>
              <a:ext uri="{FF2B5EF4-FFF2-40B4-BE49-F238E27FC236}">
                <a16:creationId xmlns:a16="http://schemas.microsoft.com/office/drawing/2014/main" id="{90C4AA53-0CE6-42BF-A73D-4ABB5CCDDA5E}"/>
              </a:ext>
            </a:extLst>
          </p:cNvPr>
          <p:cNvPicPr preferRelativeResize="0">
            <a:picLocks noChangeAspect="1"/>
          </p:cNvPicPr>
          <p:nvPr userDrawn="1"/>
        </p:nvPicPr>
        <p:blipFill>
          <a:blip r:embed="rId3" cstate="email">
            <a:extLst>
              <a:ext uri="{28A0092B-C50C-407E-A947-70E740481C1C}">
                <a14:useLocalDpi xmlns:a14="http://schemas.microsoft.com/office/drawing/2010/main"/>
              </a:ext>
            </a:extLst>
          </a:blip>
          <a:srcRect t="1866" b="1866"/>
          <a:stretch/>
        </p:blipFill>
        <p:spPr bwMode="invGray">
          <a:xfrm>
            <a:off x="446798" y="6346662"/>
            <a:ext cx="914400" cy="371811"/>
          </a:xfrm>
          <a:prstGeom prst="rect">
            <a:avLst/>
          </a:prstGeom>
          <a:noFill/>
          <a:ln>
            <a:noFill/>
          </a:ln>
        </p:spPr>
      </p:pic>
      <p:grpSp>
        <p:nvGrpSpPr>
          <p:cNvPr id="5" name="Group 4">
            <a:extLst>
              <a:ext uri="{FF2B5EF4-FFF2-40B4-BE49-F238E27FC236}">
                <a16:creationId xmlns:a16="http://schemas.microsoft.com/office/drawing/2014/main" id="{F4F9877C-A82F-4B6B-BD9C-066CF647CE7A}"/>
              </a:ext>
            </a:extLst>
          </p:cNvPr>
          <p:cNvGrpSpPr/>
          <p:nvPr userDrawn="1"/>
        </p:nvGrpSpPr>
        <p:grpSpPr bwMode="black">
          <a:xfrm>
            <a:off x="446798" y="326296"/>
            <a:ext cx="587631" cy="45600"/>
            <a:chOff x="616542" y="591197"/>
            <a:chExt cx="587631" cy="45600"/>
          </a:xfrm>
          <a:solidFill>
            <a:schemeClr val="bg1"/>
          </a:solidFill>
        </p:grpSpPr>
        <p:sp>
          <p:nvSpPr>
            <p:cNvPr id="6" name="Google Shape;17;p2">
              <a:extLst>
                <a:ext uri="{FF2B5EF4-FFF2-40B4-BE49-F238E27FC236}">
                  <a16:creationId xmlns:a16="http://schemas.microsoft.com/office/drawing/2014/main" id="{E37A9FAD-22CF-483D-BFEE-A660FD0A10AC}"/>
                </a:ext>
              </a:extLst>
            </p:cNvPr>
            <p:cNvSpPr/>
            <p:nvPr userDrawn="1"/>
          </p:nvSpPr>
          <p:spPr bwMode="black">
            <a:xfrm>
              <a:off x="616542" y="591197"/>
              <a:ext cx="293923" cy="45600"/>
            </a:xfrm>
            <a:prstGeom prst="rect">
              <a:avLst/>
            </a:prstGeom>
            <a:grp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sp>
          <p:nvSpPr>
            <p:cNvPr id="7" name="Google Shape;18;p2">
              <a:extLst>
                <a:ext uri="{FF2B5EF4-FFF2-40B4-BE49-F238E27FC236}">
                  <a16:creationId xmlns:a16="http://schemas.microsoft.com/office/drawing/2014/main" id="{03F89CAE-CCC7-471C-BADA-2585024AD7C1}"/>
                </a:ext>
              </a:extLst>
            </p:cNvPr>
            <p:cNvSpPr/>
            <p:nvPr userDrawn="1"/>
          </p:nvSpPr>
          <p:spPr bwMode="black">
            <a:xfrm>
              <a:off x="910250" y="591197"/>
              <a:ext cx="293923" cy="45600"/>
            </a:xfrm>
            <a:prstGeom prst="rect">
              <a:avLst/>
            </a:prstGeom>
            <a:grp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grpSp>
      <p:sp>
        <p:nvSpPr>
          <p:cNvPr id="11" name="Slide Number Placeholder 5">
            <a:extLst>
              <a:ext uri="{FF2B5EF4-FFF2-40B4-BE49-F238E27FC236}">
                <a16:creationId xmlns:a16="http://schemas.microsoft.com/office/drawing/2014/main" id="{3904B2BB-C8F1-419C-B295-DA30917AB874}"/>
              </a:ext>
            </a:extLst>
          </p:cNvPr>
          <p:cNvSpPr txBox="1">
            <a:spLocks/>
          </p:cNvSpPr>
          <p:nvPr userDrawn="1"/>
        </p:nvSpPr>
        <p:spPr bwMode="auto">
          <a:xfrm>
            <a:off x="11463338" y="6303596"/>
            <a:ext cx="276298"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chemeClr val="bg1"/>
                </a:solidFill>
                <a:latin typeface="+mn-lt"/>
              </a:rPr>
              <a:pPr/>
              <a:t>‹#›</a:t>
            </a:fld>
            <a:endParaRPr lang="en-US" sz="800" dirty="0">
              <a:solidFill>
                <a:schemeClr val="bg1"/>
              </a:solidFill>
              <a:latin typeface="+mn-lt"/>
            </a:endParaRPr>
          </a:p>
        </p:txBody>
      </p:sp>
      <p:sp>
        <p:nvSpPr>
          <p:cNvPr id="12" name="Google Shape;52;p7">
            <a:extLst>
              <a:ext uri="{FF2B5EF4-FFF2-40B4-BE49-F238E27FC236}">
                <a16:creationId xmlns:a16="http://schemas.microsoft.com/office/drawing/2014/main" id="{00AEBF66-5FB7-44F3-9514-9E7517B063CF}"/>
              </a:ext>
            </a:extLst>
          </p:cNvPr>
          <p:cNvSpPr txBox="1"/>
          <p:nvPr userDrawn="1"/>
        </p:nvSpPr>
        <p:spPr bwMode="auto">
          <a:xfrm>
            <a:off x="6094412" y="6303596"/>
            <a:ext cx="5347496" cy="335382"/>
          </a:xfrm>
          <a:prstGeom prst="rect">
            <a:avLst/>
          </a:prstGeom>
          <a:noFill/>
          <a:ln>
            <a:noFill/>
          </a:ln>
        </p:spPr>
        <p:txBody>
          <a:bodyPr spcFirstLastPara="1" wrap="square" lIns="0" tIns="0" rIns="0" bIns="0" anchor="b" anchorCtr="0">
            <a:noAutofit/>
          </a:bodyPr>
          <a:lstStyle/>
          <a:p>
            <a:pPr marL="0" lvl="0" indent="0" algn="r" rtl="0">
              <a:lnSpc>
                <a:spcPct val="90000"/>
              </a:lnSpc>
              <a:spcBef>
                <a:spcPts val="0"/>
              </a:spcBef>
              <a:spcAft>
                <a:spcPts val="0"/>
              </a:spcAft>
              <a:buNone/>
            </a:pPr>
            <a:r>
              <a:rPr lang="en-GB" sz="800" dirty="0">
                <a:solidFill>
                  <a:schemeClr val="bg1"/>
                </a:solidFill>
              </a:rPr>
              <a:t>Confidential</a:t>
            </a:r>
            <a:endParaRPr sz="800" b="1" dirty="0">
              <a:solidFill>
                <a:schemeClr val="bg1"/>
              </a:solidFill>
            </a:endParaRPr>
          </a:p>
        </p:txBody>
      </p:sp>
      <p:sp>
        <p:nvSpPr>
          <p:cNvPr id="13" name="Text Placeholder 3">
            <a:extLst>
              <a:ext uri="{FF2B5EF4-FFF2-40B4-BE49-F238E27FC236}">
                <a16:creationId xmlns:a16="http://schemas.microsoft.com/office/drawing/2014/main" id="{4D3DC3BA-3E54-47E4-A501-F4F0AEBBDF35}"/>
              </a:ext>
            </a:extLst>
          </p:cNvPr>
          <p:cNvSpPr txBox="1">
            <a:spLocks/>
          </p:cNvSpPr>
          <p:nvPr userDrawn="1"/>
        </p:nvSpPr>
        <p:spPr bwMode="auto">
          <a:xfrm>
            <a:off x="1728216" y="6303596"/>
            <a:ext cx="4142232"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1" dirty="0">
                <a:solidFill>
                  <a:schemeClr val="bg1"/>
                </a:solidFill>
              </a:rPr>
              <a:t>Business Group</a:t>
            </a:r>
            <a:r>
              <a:rPr lang="en-US" sz="800" b="0" dirty="0">
                <a:solidFill>
                  <a:schemeClr val="bg1"/>
                </a:solidFill>
              </a:rPr>
              <a:t>  Business Subgroup</a:t>
            </a:r>
          </a:p>
        </p:txBody>
      </p:sp>
    </p:spTree>
    <p:custDataLst>
      <p:tags r:id="rId1"/>
    </p:custDataLst>
    <p:extLst>
      <p:ext uri="{BB962C8B-B14F-4D97-AF65-F5344CB8AC3E}">
        <p14:creationId xmlns:p14="http://schemas.microsoft.com/office/powerpoint/2010/main" val="31848248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5_Section Divider Slide">
    <p:bg bwMode="gray">
      <p:bgPr>
        <a:solidFill>
          <a:schemeClr val="bg1">
            <a:lumMod val="95000"/>
          </a:schemeClr>
        </a:solidFill>
        <a:effectLst/>
      </p:bgPr>
    </p:bg>
    <p:spTree>
      <p:nvGrpSpPr>
        <p:cNvPr id="1" name=""/>
        <p:cNvGrpSpPr/>
        <p:nvPr/>
      </p:nvGrpSpPr>
      <p:grpSpPr>
        <a:xfrm>
          <a:off x="0" y="0"/>
          <a:ext cx="0" cy="0"/>
          <a:chOff x="0" y="0"/>
          <a:chExt cx="0" cy="0"/>
        </a:xfrm>
      </p:grpSpPr>
      <p:pic>
        <p:nvPicPr>
          <p:cNvPr id="11" name="Picture Placeholder 4" descr="A picture containing accessory, umbrella, sunglasses, spectacles&#10;&#10;Description automatically generated">
            <a:extLst>
              <a:ext uri="{FF2B5EF4-FFF2-40B4-BE49-F238E27FC236}">
                <a16:creationId xmlns:a16="http://schemas.microsoft.com/office/drawing/2014/main" id="{2DC16F02-BAF4-4EBA-B856-EE0B01A67E69}"/>
              </a:ext>
            </a:extLst>
          </p:cNvPr>
          <p:cNvPicPr>
            <a:picLocks noChangeAspect="1"/>
          </p:cNvPicPr>
          <p:nvPr userDrawn="1"/>
        </p:nvPicPr>
        <p:blipFill rotWithShape="1">
          <a:blip r:embed="rId3" cstate="email">
            <a:clrChange>
              <a:clrFrom>
                <a:srgbClr val="E0E0E0"/>
              </a:clrFrom>
              <a:clrTo>
                <a:srgbClr val="E0E0E0">
                  <a:alpha val="0"/>
                </a:srgbClr>
              </a:clrTo>
            </a:clrChange>
            <a:extLst>
              <a:ext uri="{28A0092B-C50C-407E-A947-70E740481C1C}">
                <a14:useLocalDpi xmlns:a14="http://schemas.microsoft.com/office/drawing/2010/main"/>
              </a:ext>
            </a:extLst>
          </a:blip>
          <a:srcRect/>
          <a:stretch/>
        </p:blipFill>
        <p:spPr bwMode="gray">
          <a:xfrm>
            <a:off x="0" y="0"/>
            <a:ext cx="12188825" cy="6856214"/>
          </a:xfrm>
          <a:prstGeom prst="rect">
            <a:avLst/>
          </a:prstGeom>
        </p:spPr>
      </p:pic>
      <p:sp>
        <p:nvSpPr>
          <p:cNvPr id="5" name="Text Placeholder 4"/>
          <p:cNvSpPr>
            <a:spLocks noGrp="1"/>
          </p:cNvSpPr>
          <p:nvPr>
            <p:ph type="body" sz="quarter" idx="10"/>
          </p:nvPr>
        </p:nvSpPr>
        <p:spPr bwMode="gray">
          <a:xfrm>
            <a:off x="448056" y="4215384"/>
            <a:ext cx="4233672" cy="905256"/>
          </a:xfrm>
        </p:spPr>
        <p:txBody>
          <a:bodyPr lIns="0" tIns="0" rIns="0" bIns="0"/>
          <a:lstStyle>
            <a:lvl1pPr marL="0" indent="0">
              <a:spcBef>
                <a:spcPts val="600"/>
              </a:spcBef>
              <a:buNone/>
              <a:defRPr sz="1800">
                <a:solidFill>
                  <a:schemeClr val="tx1"/>
                </a:solidFill>
                <a:latin typeface="+mn-lt"/>
              </a:defRPr>
            </a:lvl1pPr>
            <a:lvl2pPr marL="400050" indent="0">
              <a:buNone/>
              <a:defRPr/>
            </a:lvl2pPr>
            <a:lvl3pPr marL="742950" indent="0">
              <a:buNone/>
              <a:defRPr/>
            </a:lvl3pPr>
            <a:lvl4pPr marL="1095375" indent="0">
              <a:buNone/>
              <a:defRPr/>
            </a:lvl4pPr>
            <a:lvl5pPr marL="1370012" indent="0">
              <a:buNone/>
              <a:defRPr/>
            </a:lvl5pPr>
          </a:lstStyle>
          <a:p>
            <a:pPr lvl="0"/>
            <a:r>
              <a:rPr lang="en-US" dirty="0"/>
              <a:t>Click to edit Master text styles</a:t>
            </a:r>
          </a:p>
        </p:txBody>
      </p:sp>
      <p:sp>
        <p:nvSpPr>
          <p:cNvPr id="2" name="Title 1"/>
          <p:cNvSpPr>
            <a:spLocks noGrp="1"/>
          </p:cNvSpPr>
          <p:nvPr>
            <p:ph type="ctrTitle"/>
          </p:nvPr>
        </p:nvSpPr>
        <p:spPr bwMode="gray">
          <a:xfrm>
            <a:off x="448056" y="2560320"/>
            <a:ext cx="4233672" cy="1508760"/>
          </a:xfrm>
        </p:spPr>
        <p:txBody>
          <a:bodyPr vert="horz" lIns="0" tIns="0" rIns="0" bIns="0" rtlCol="0" anchor="b" anchorCtr="0">
            <a:noAutofit/>
          </a:bodyPr>
          <a:lstStyle>
            <a:lvl1pPr>
              <a:defRPr lang="en-US" sz="2800" b="0" dirty="0">
                <a:solidFill>
                  <a:schemeClr val="tx1"/>
                </a:solidFill>
              </a:defRPr>
            </a:lvl1pPr>
          </a:lstStyle>
          <a:p>
            <a:pPr lvl="0"/>
            <a:r>
              <a:rPr lang="en-US" dirty="0"/>
              <a:t>Click to edit Master title style</a:t>
            </a:r>
          </a:p>
        </p:txBody>
      </p:sp>
      <p:sp>
        <p:nvSpPr>
          <p:cNvPr id="13" name="Google Shape;49;p7">
            <a:extLst>
              <a:ext uri="{FF2B5EF4-FFF2-40B4-BE49-F238E27FC236}">
                <a16:creationId xmlns:a16="http://schemas.microsoft.com/office/drawing/2014/main" id="{D01DEFE8-92EA-4D72-9911-E9444EF4C65B}"/>
              </a:ext>
            </a:extLst>
          </p:cNvPr>
          <p:cNvSpPr/>
          <p:nvPr userDrawn="1"/>
        </p:nvSpPr>
        <p:spPr bwMode="gray">
          <a:xfrm>
            <a:off x="0" y="6216149"/>
            <a:ext cx="12188825"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sp>
        <p:nvSpPr>
          <p:cNvPr id="10" name="Slide Number Placeholder 5">
            <a:extLst>
              <a:ext uri="{FF2B5EF4-FFF2-40B4-BE49-F238E27FC236}">
                <a16:creationId xmlns:a16="http://schemas.microsoft.com/office/drawing/2014/main" id="{CCDF916F-8B26-4E62-8230-AE3626C83AC8}"/>
              </a:ext>
            </a:extLst>
          </p:cNvPr>
          <p:cNvSpPr txBox="1">
            <a:spLocks/>
          </p:cNvSpPr>
          <p:nvPr userDrawn="1"/>
        </p:nvSpPr>
        <p:spPr bwMode="gray">
          <a:xfrm>
            <a:off x="11463338" y="6303596"/>
            <a:ext cx="276298"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dirty="0">
              <a:solidFill>
                <a:srgbClr val="A1AAB1"/>
              </a:solidFill>
              <a:latin typeface="+mn-lt"/>
            </a:endParaRPr>
          </a:p>
        </p:txBody>
      </p:sp>
      <p:sp>
        <p:nvSpPr>
          <p:cNvPr id="12" name="Google Shape;52;p7">
            <a:extLst>
              <a:ext uri="{FF2B5EF4-FFF2-40B4-BE49-F238E27FC236}">
                <a16:creationId xmlns:a16="http://schemas.microsoft.com/office/drawing/2014/main" id="{D17E9775-5F61-47C4-BE37-0F43B8E05FC5}"/>
              </a:ext>
            </a:extLst>
          </p:cNvPr>
          <p:cNvSpPr txBox="1"/>
          <p:nvPr userDrawn="1"/>
        </p:nvSpPr>
        <p:spPr bwMode="gray">
          <a:xfrm>
            <a:off x="6094412" y="6303596"/>
            <a:ext cx="5347496" cy="335382"/>
          </a:xfrm>
          <a:prstGeom prst="rect">
            <a:avLst/>
          </a:prstGeom>
          <a:noFill/>
          <a:ln>
            <a:noFill/>
          </a:ln>
        </p:spPr>
        <p:txBody>
          <a:bodyPr spcFirstLastPara="1" wrap="square" lIns="0" tIns="0" rIns="0" bIns="0" anchor="b" anchorCtr="0">
            <a:noAutofit/>
          </a:bodyPr>
          <a:lstStyle/>
          <a:p>
            <a:pPr marL="0" lvl="0" indent="0" algn="r" rtl="0">
              <a:lnSpc>
                <a:spcPct val="90000"/>
              </a:lnSpc>
              <a:spcBef>
                <a:spcPts val="0"/>
              </a:spcBef>
              <a:spcAft>
                <a:spcPts val="0"/>
              </a:spcAft>
              <a:buNone/>
            </a:pPr>
            <a:r>
              <a:rPr lang="en-GB" sz="800" dirty="0">
                <a:solidFill>
                  <a:srgbClr val="A1AAB1"/>
                </a:solidFill>
              </a:rPr>
              <a:t>Confidential</a:t>
            </a:r>
            <a:endParaRPr sz="800" b="1" dirty="0">
              <a:solidFill>
                <a:srgbClr val="A1AAB1"/>
              </a:solidFill>
            </a:endParaRPr>
          </a:p>
        </p:txBody>
      </p:sp>
      <p:sp>
        <p:nvSpPr>
          <p:cNvPr id="14" name="Text Placeholder 3">
            <a:extLst>
              <a:ext uri="{FF2B5EF4-FFF2-40B4-BE49-F238E27FC236}">
                <a16:creationId xmlns:a16="http://schemas.microsoft.com/office/drawing/2014/main" id="{44BE9DF8-2EAC-48BD-B8D1-E3278A65F29E}"/>
              </a:ext>
            </a:extLst>
          </p:cNvPr>
          <p:cNvSpPr txBox="1">
            <a:spLocks/>
          </p:cNvSpPr>
          <p:nvPr userDrawn="1"/>
        </p:nvSpPr>
        <p:spPr bwMode="gray">
          <a:xfrm>
            <a:off x="1369941" y="6303596"/>
            <a:ext cx="4572000"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dirty="0">
                <a:solidFill>
                  <a:srgbClr val="0000C9"/>
                </a:solidFill>
              </a:rPr>
              <a:t>Breakthroughs that change patients’ lives</a:t>
            </a:r>
          </a:p>
        </p:txBody>
      </p:sp>
    </p:spTree>
    <p:custDataLst>
      <p:tags r:id="rId1"/>
    </p:custDataLst>
    <p:extLst>
      <p:ext uri="{BB962C8B-B14F-4D97-AF65-F5344CB8AC3E}">
        <p14:creationId xmlns:p14="http://schemas.microsoft.com/office/powerpoint/2010/main" val="35413712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Subtitle and Source">
    <p:spTree>
      <p:nvGrpSpPr>
        <p:cNvPr id="1" name=""/>
        <p:cNvGrpSpPr/>
        <p:nvPr/>
      </p:nvGrpSpPr>
      <p:grpSpPr>
        <a:xfrm>
          <a:off x="0" y="0"/>
          <a:ext cx="0" cy="0"/>
          <a:chOff x="0" y="0"/>
          <a:chExt cx="0" cy="0"/>
        </a:xfrm>
      </p:grpSpPr>
      <p:sp>
        <p:nvSpPr>
          <p:cNvPr id="12" name="Text Placeholder 9"/>
          <p:cNvSpPr>
            <a:spLocks noGrp="1"/>
          </p:cNvSpPr>
          <p:nvPr>
            <p:ph type="body" sz="quarter" idx="15" hasCustomPrompt="1"/>
          </p:nvPr>
        </p:nvSpPr>
        <p:spPr bwMode="gray">
          <a:xfrm>
            <a:off x="448055" y="1307592"/>
            <a:ext cx="11292840"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9" name="Text Placeholder 2"/>
          <p:cNvSpPr>
            <a:spLocks noGrp="1"/>
          </p:cNvSpPr>
          <p:nvPr>
            <p:ph type="body" sz="quarter" idx="16" hasCustomPrompt="1"/>
          </p:nvPr>
        </p:nvSpPr>
        <p:spPr bwMode="gray">
          <a:xfrm>
            <a:off x="448056" y="5806440"/>
            <a:ext cx="11292840"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2" name="Title 1"/>
          <p:cNvSpPr>
            <a:spLocks noGrp="1"/>
          </p:cNvSpPr>
          <p:nvPr>
            <p:ph type="title"/>
          </p:nvPr>
        </p:nvSpPr>
        <p:spPr bwMode="gray"/>
        <p:txBody>
          <a:bodyPr/>
          <a:lstStyle/>
          <a:p>
            <a:r>
              <a:rPr lang="en-US"/>
              <a:t>Click to edit Master title style</a:t>
            </a:r>
          </a:p>
        </p:txBody>
      </p:sp>
      <p:sp>
        <p:nvSpPr>
          <p:cNvPr id="5" name="文本框 4">
            <a:extLst>
              <a:ext uri="{FF2B5EF4-FFF2-40B4-BE49-F238E27FC236}">
                <a16:creationId xmlns:a16="http://schemas.microsoft.com/office/drawing/2014/main" id="{E767114A-88D9-419E-8789-BF8AEF97EFE3}"/>
              </a:ext>
            </a:extLst>
          </p:cNvPr>
          <p:cNvSpPr txBox="1"/>
          <p:nvPr userDrawn="1"/>
        </p:nvSpPr>
        <p:spPr bwMode="gray">
          <a:xfrm>
            <a:off x="1116770" y="6415194"/>
            <a:ext cx="2476500" cy="335382"/>
          </a:xfrm>
          <a:prstGeom prst="rect">
            <a:avLst/>
          </a:prstGeom>
          <a:solidFill>
            <a:schemeClr val="bg1"/>
          </a:solidFill>
        </p:spPr>
        <p:txBody>
          <a:bodyPr wrap="square" lIns="45720" tIns="45720" rIns="45720" bIns="45720" rtlCol="0">
            <a:noAutofit/>
          </a:bodyPr>
          <a:lstStyle/>
          <a:p>
            <a:pPr marL="0" indent="0" algn="l">
              <a:lnSpc>
                <a:spcPct val="90000"/>
              </a:lnSpc>
              <a:spcBef>
                <a:spcPts val="1000"/>
              </a:spcBef>
              <a:buFont typeface="Arial" panose="020B0604020202020204" pitchFamily="34" charset="0"/>
              <a:buNone/>
            </a:pPr>
            <a:r>
              <a:rPr lang="zh-CN" altLang="en-US" sz="1400" dirty="0">
                <a:solidFill>
                  <a:schemeClr val="accent1"/>
                </a:solidFill>
                <a:latin typeface="微软雅黑" panose="020B0503020204020204" pitchFamily="34" charset="-122"/>
                <a:ea typeface="微软雅黑" panose="020B0503020204020204" pitchFamily="34" charset="-122"/>
              </a:rPr>
              <a:t>辉瑞投资有限公司</a:t>
            </a:r>
          </a:p>
        </p:txBody>
      </p:sp>
    </p:spTree>
    <p:custDataLst>
      <p:tags r:id="rId1"/>
    </p:custDataLst>
    <p:extLst>
      <p:ext uri="{BB962C8B-B14F-4D97-AF65-F5344CB8AC3E}">
        <p14:creationId xmlns:p14="http://schemas.microsoft.com/office/powerpoint/2010/main" val="25490209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055" y="1801368"/>
            <a:ext cx="11292840" cy="39502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p:cNvSpPr>
            <a:spLocks noGrp="1"/>
          </p:cNvSpPr>
          <p:nvPr>
            <p:ph type="body" sz="quarter" idx="16" hasCustomPrompt="1"/>
          </p:nvPr>
        </p:nvSpPr>
        <p:spPr bwMode="gray">
          <a:xfrm>
            <a:off x="448056" y="5806440"/>
            <a:ext cx="11292840"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055" y="1307592"/>
            <a:ext cx="11292840"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t>Click to edit Master title style</a:t>
            </a:r>
          </a:p>
        </p:txBody>
      </p:sp>
      <p:sp>
        <p:nvSpPr>
          <p:cNvPr id="6" name="文本框 5">
            <a:extLst>
              <a:ext uri="{FF2B5EF4-FFF2-40B4-BE49-F238E27FC236}">
                <a16:creationId xmlns:a16="http://schemas.microsoft.com/office/drawing/2014/main" id="{E874E2DE-0C5C-44D4-BA61-F27C2EE8E681}"/>
              </a:ext>
            </a:extLst>
          </p:cNvPr>
          <p:cNvSpPr txBox="1"/>
          <p:nvPr userDrawn="1"/>
        </p:nvSpPr>
        <p:spPr bwMode="gray">
          <a:xfrm>
            <a:off x="1116770" y="6415194"/>
            <a:ext cx="2476500" cy="335382"/>
          </a:xfrm>
          <a:prstGeom prst="rect">
            <a:avLst/>
          </a:prstGeom>
          <a:solidFill>
            <a:schemeClr val="bg1"/>
          </a:solidFill>
        </p:spPr>
        <p:txBody>
          <a:bodyPr wrap="square" lIns="45720" tIns="45720" rIns="45720" bIns="45720" rtlCol="0">
            <a:noAutofit/>
          </a:bodyPr>
          <a:lstStyle/>
          <a:p>
            <a:pPr marL="0" indent="0" algn="l">
              <a:lnSpc>
                <a:spcPct val="90000"/>
              </a:lnSpc>
              <a:spcBef>
                <a:spcPts val="1000"/>
              </a:spcBef>
              <a:buFont typeface="Arial" panose="020B0604020202020204" pitchFamily="34" charset="0"/>
              <a:buNone/>
            </a:pPr>
            <a:r>
              <a:rPr lang="zh-CN" altLang="en-US" sz="1400" dirty="0">
                <a:solidFill>
                  <a:schemeClr val="accent1"/>
                </a:solidFill>
                <a:latin typeface="微软雅黑" panose="020B0503020204020204" pitchFamily="34" charset="-122"/>
                <a:ea typeface="微软雅黑" panose="020B0503020204020204" pitchFamily="34" charset="-122"/>
              </a:rPr>
              <a:t>辉瑞投资有限公司</a:t>
            </a:r>
          </a:p>
        </p:txBody>
      </p:sp>
    </p:spTree>
    <p:custDataLst>
      <p:tags r:id="rId1"/>
    </p:custDataLst>
    <p:extLst>
      <p:ext uri="{BB962C8B-B14F-4D97-AF65-F5344CB8AC3E}">
        <p14:creationId xmlns:p14="http://schemas.microsoft.com/office/powerpoint/2010/main" val="32562625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055" y="1801368"/>
            <a:ext cx="11292840" cy="3950208"/>
          </a:xfrm>
        </p:spPr>
        <p:txBody>
          <a:bodyPr/>
          <a:lstStyle>
            <a:lvl1pPr marL="342900" indent="-342900">
              <a:buFont typeface="+mj-lt"/>
              <a:buAutoNum type="arabicPeriod"/>
              <a:defRPr/>
            </a:lvl1pPr>
            <a:lvl2pPr marL="571500" indent="-169863">
              <a:defRPr/>
            </a:lvl2pPr>
            <a:lvl3pPr marL="742950" indent="-171450">
              <a:defRPr/>
            </a:lvl3pPr>
            <a:lvl4pPr marL="971550" indent="-171450">
              <a:defRPr/>
            </a:lvl4pPr>
            <a:lvl5pPr marL="1171575" indent="-142875">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p:cNvSpPr>
            <a:spLocks noGrp="1"/>
          </p:cNvSpPr>
          <p:nvPr>
            <p:ph type="body" sz="quarter" idx="16" hasCustomPrompt="1"/>
          </p:nvPr>
        </p:nvSpPr>
        <p:spPr bwMode="gray">
          <a:xfrm>
            <a:off x="448056" y="5806440"/>
            <a:ext cx="11292840"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055" y="1307592"/>
            <a:ext cx="11292840"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t>Click to edit Master title style</a:t>
            </a:r>
          </a:p>
        </p:txBody>
      </p:sp>
      <p:sp>
        <p:nvSpPr>
          <p:cNvPr id="6" name="文本框 5">
            <a:extLst>
              <a:ext uri="{FF2B5EF4-FFF2-40B4-BE49-F238E27FC236}">
                <a16:creationId xmlns:a16="http://schemas.microsoft.com/office/drawing/2014/main" id="{995C8301-560A-4288-87CF-A448C694A055}"/>
              </a:ext>
            </a:extLst>
          </p:cNvPr>
          <p:cNvSpPr txBox="1"/>
          <p:nvPr userDrawn="1"/>
        </p:nvSpPr>
        <p:spPr bwMode="gray">
          <a:xfrm>
            <a:off x="1116770" y="6415194"/>
            <a:ext cx="2476500" cy="335382"/>
          </a:xfrm>
          <a:prstGeom prst="rect">
            <a:avLst/>
          </a:prstGeom>
          <a:solidFill>
            <a:schemeClr val="bg1"/>
          </a:solidFill>
        </p:spPr>
        <p:txBody>
          <a:bodyPr wrap="square" lIns="45720" tIns="45720" rIns="45720" bIns="45720" rtlCol="0">
            <a:noAutofit/>
          </a:bodyPr>
          <a:lstStyle/>
          <a:p>
            <a:pPr marL="0" indent="0" algn="l">
              <a:lnSpc>
                <a:spcPct val="90000"/>
              </a:lnSpc>
              <a:spcBef>
                <a:spcPts val="1000"/>
              </a:spcBef>
              <a:buFont typeface="Arial" panose="020B0604020202020204" pitchFamily="34" charset="0"/>
              <a:buNone/>
            </a:pPr>
            <a:r>
              <a:rPr lang="zh-CN" altLang="en-US" sz="1400" dirty="0">
                <a:solidFill>
                  <a:schemeClr val="accent1"/>
                </a:solidFill>
                <a:latin typeface="微软雅黑" panose="020B0503020204020204" pitchFamily="34" charset="-122"/>
                <a:ea typeface="微软雅黑" panose="020B0503020204020204" pitchFamily="34" charset="-122"/>
              </a:rPr>
              <a:t>辉瑞投资有限公司</a:t>
            </a:r>
          </a:p>
        </p:txBody>
      </p:sp>
    </p:spTree>
    <p:custDataLst>
      <p:tags r:id="rId1"/>
    </p:custDataLst>
    <p:extLst>
      <p:ext uri="{BB962C8B-B14F-4D97-AF65-F5344CB8AC3E}">
        <p14:creationId xmlns:p14="http://schemas.microsoft.com/office/powerpoint/2010/main" val="17356608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2_Title Slide">
    <p:bg bwMode="gray">
      <p:bgPr>
        <a:solidFill>
          <a:schemeClr val="bg1">
            <a:lumMod val="95000"/>
          </a:schemeClr>
        </a:solidFill>
        <a:effectLst/>
      </p:bgPr>
    </p:bg>
    <p:spTree>
      <p:nvGrpSpPr>
        <p:cNvPr id="1" name=""/>
        <p:cNvGrpSpPr/>
        <p:nvPr/>
      </p:nvGrpSpPr>
      <p:grpSpPr>
        <a:xfrm>
          <a:off x="0" y="0"/>
          <a:ext cx="0" cy="0"/>
          <a:chOff x="0" y="0"/>
          <a:chExt cx="0" cy="0"/>
        </a:xfrm>
      </p:grpSpPr>
      <p:pic>
        <p:nvPicPr>
          <p:cNvPr id="14" name="Picture 13" descr="A close - up of a computer screen&#10;&#10;Description automatically generated with low confidence">
            <a:extLst>
              <a:ext uri="{FF2B5EF4-FFF2-40B4-BE49-F238E27FC236}">
                <a16:creationId xmlns:a16="http://schemas.microsoft.com/office/drawing/2014/main" id="{384FC66A-6C9E-44C7-93BB-51CB900DEA20}"/>
              </a:ext>
            </a:extLst>
          </p:cNvPr>
          <p:cNvPicPr>
            <a:picLocks noChangeAspect="1"/>
          </p:cNvPicPr>
          <p:nvPr userDrawn="1"/>
        </p:nvPicPr>
        <p:blipFill rotWithShape="1">
          <a:blip r:embed="rId3"/>
          <a:srcRect l="1" r="296"/>
          <a:stretch/>
        </p:blipFill>
        <p:spPr bwMode="gray">
          <a:xfrm>
            <a:off x="3624659" y="-5670"/>
            <a:ext cx="8564166" cy="6221818"/>
          </a:xfrm>
          <a:prstGeom prst="rect">
            <a:avLst/>
          </a:prstGeom>
        </p:spPr>
      </p:pic>
      <p:sp>
        <p:nvSpPr>
          <p:cNvPr id="49" name="Title 1"/>
          <p:cNvSpPr>
            <a:spLocks noGrp="1"/>
          </p:cNvSpPr>
          <p:nvPr userDrawn="1">
            <p:ph type="ctrTitle"/>
          </p:nvPr>
        </p:nvSpPr>
        <p:spPr bwMode="gray">
          <a:xfrm>
            <a:off x="448057" y="923544"/>
            <a:ext cx="4233672" cy="1901952"/>
          </a:xfrm>
        </p:spPr>
        <p:txBody>
          <a:bodyPr vert="horz" lIns="0" tIns="0" rIns="0" bIns="0" rtlCol="0" anchor="t" anchorCtr="0">
            <a:noAutofit/>
          </a:bodyPr>
          <a:lstStyle>
            <a:lvl1pPr>
              <a:spcBef>
                <a:spcPts val="0"/>
              </a:spcBef>
              <a:defRPr lang="en-US" sz="3399" dirty="0">
                <a:solidFill>
                  <a:schemeClr val="tx1"/>
                </a:solidFill>
                <a:latin typeface="+mj-lt"/>
              </a:defRPr>
            </a:lvl1pPr>
          </a:lstStyle>
          <a:p>
            <a:pPr lvl="0"/>
            <a:r>
              <a:rPr lang="en-US" dirty="0"/>
              <a:t>Click to edit Master title style</a:t>
            </a:r>
          </a:p>
        </p:txBody>
      </p:sp>
      <p:sp>
        <p:nvSpPr>
          <p:cNvPr id="6" name="Text Placeholder 5"/>
          <p:cNvSpPr>
            <a:spLocks noGrp="1"/>
          </p:cNvSpPr>
          <p:nvPr userDrawn="1">
            <p:ph type="body" sz="quarter" idx="10"/>
          </p:nvPr>
        </p:nvSpPr>
        <p:spPr bwMode="gray">
          <a:xfrm>
            <a:off x="448057" y="3849624"/>
            <a:ext cx="4233672" cy="905256"/>
          </a:xfrm>
        </p:spPr>
        <p:txBody>
          <a:bodyPr lIns="0" tIns="0" rIns="0" bIns="0" anchor="b" anchorCtr="0"/>
          <a:lstStyle>
            <a:lvl1pPr marL="0" indent="0">
              <a:spcBef>
                <a:spcPts val="600"/>
              </a:spcBef>
              <a:buNone/>
              <a:defRPr sz="1799">
                <a:solidFill>
                  <a:schemeClr val="tx1"/>
                </a:solidFill>
                <a:latin typeface="+mn-lt"/>
              </a:defRPr>
            </a:lvl1pPr>
            <a:lvl2pPr marL="399930" indent="0">
              <a:buNone/>
              <a:defRPr/>
            </a:lvl2pPr>
            <a:lvl3pPr marL="742727" indent="0">
              <a:buNone/>
              <a:defRPr/>
            </a:lvl3pPr>
            <a:lvl4pPr marL="1095046" indent="0">
              <a:buNone/>
              <a:defRPr/>
            </a:lvl4pPr>
            <a:lvl5pPr marL="1369601" indent="0">
              <a:buNone/>
              <a:defRPr/>
            </a:lvl5pPr>
          </a:lstStyle>
          <a:p>
            <a:pPr lvl="0"/>
            <a:r>
              <a:rPr lang="en-US"/>
              <a:t>Click to edit Master text styles</a:t>
            </a:r>
          </a:p>
        </p:txBody>
      </p:sp>
      <p:sp>
        <p:nvSpPr>
          <p:cNvPr id="3" name="Text Placeholder 2"/>
          <p:cNvSpPr>
            <a:spLocks noGrp="1"/>
          </p:cNvSpPr>
          <p:nvPr userDrawn="1">
            <p:ph type="body" sz="quarter" idx="11"/>
          </p:nvPr>
        </p:nvSpPr>
        <p:spPr bwMode="gray">
          <a:xfrm>
            <a:off x="448057" y="4974336"/>
            <a:ext cx="4233672" cy="438150"/>
          </a:xfrm>
        </p:spPr>
        <p:txBody>
          <a:bodyPr lIns="0" tIns="0" rIns="0" bIns="0" anchor="t" anchorCtr="0"/>
          <a:lstStyle>
            <a:lvl1pPr marL="0" indent="0">
              <a:spcBef>
                <a:spcPts val="300"/>
              </a:spcBef>
              <a:buNone/>
              <a:defRPr sz="1200">
                <a:solidFill>
                  <a:schemeClr val="tx1"/>
                </a:solidFill>
              </a:defRPr>
            </a:lvl1pPr>
          </a:lstStyle>
          <a:p>
            <a:pPr lvl="0"/>
            <a:r>
              <a:rPr lang="en-US"/>
              <a:t>Click to edit Master text styles</a:t>
            </a:r>
          </a:p>
        </p:txBody>
      </p:sp>
      <p:grpSp>
        <p:nvGrpSpPr>
          <p:cNvPr id="51" name="Group 50">
            <a:extLst>
              <a:ext uri="{FF2B5EF4-FFF2-40B4-BE49-F238E27FC236}">
                <a16:creationId xmlns:a16="http://schemas.microsoft.com/office/drawing/2014/main" id="{6FF36B01-A49B-4A9E-B276-D60D83410796}"/>
              </a:ext>
            </a:extLst>
          </p:cNvPr>
          <p:cNvGrpSpPr/>
          <p:nvPr userDrawn="1"/>
        </p:nvGrpSpPr>
        <p:grpSpPr bwMode="gray">
          <a:xfrm>
            <a:off x="446799" y="591197"/>
            <a:ext cx="587631" cy="45600"/>
            <a:chOff x="616542" y="591197"/>
            <a:chExt cx="587631" cy="45600"/>
          </a:xfrm>
        </p:grpSpPr>
        <p:sp>
          <p:nvSpPr>
            <p:cNvPr id="52" name="Google Shape;17;p2">
              <a:extLst>
                <a:ext uri="{FF2B5EF4-FFF2-40B4-BE49-F238E27FC236}">
                  <a16:creationId xmlns:a16="http://schemas.microsoft.com/office/drawing/2014/main" id="{5D3302A1-E9DC-4838-989A-68413E86B02A}"/>
                </a:ext>
              </a:extLst>
            </p:cNvPr>
            <p:cNvSpPr/>
            <p:nvPr userDrawn="1"/>
          </p:nvSpPr>
          <p:spPr bwMode="gray">
            <a:xfrm>
              <a:off x="616542" y="591197"/>
              <a:ext cx="293923" cy="45600"/>
            </a:xfrm>
            <a:prstGeom prst="rect">
              <a:avLst/>
            </a:prstGeom>
            <a:solidFill>
              <a:srgbClr val="0000C9"/>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6" dirty="0"/>
            </a:p>
          </p:txBody>
        </p:sp>
        <p:sp>
          <p:nvSpPr>
            <p:cNvPr id="53" name="Google Shape;18;p2">
              <a:extLst>
                <a:ext uri="{FF2B5EF4-FFF2-40B4-BE49-F238E27FC236}">
                  <a16:creationId xmlns:a16="http://schemas.microsoft.com/office/drawing/2014/main" id="{B5D84995-F3EE-4DC3-A8E3-F8254A23326B}"/>
                </a:ext>
              </a:extLst>
            </p:cNvPr>
            <p:cNvSpPr/>
            <p:nvPr userDrawn="1"/>
          </p:nvSpPr>
          <p:spPr bwMode="gray">
            <a:xfrm>
              <a:off x="910250" y="591197"/>
              <a:ext cx="293923" cy="45600"/>
            </a:xfrm>
            <a:prstGeom prst="rect">
              <a:avLst/>
            </a:prstGeom>
            <a:solidFill>
              <a:srgbClr val="0095FF"/>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6" dirty="0"/>
            </a:p>
          </p:txBody>
        </p:sp>
      </p:grpSp>
      <p:sp>
        <p:nvSpPr>
          <p:cNvPr id="54" name="Google Shape;49;p7">
            <a:extLst>
              <a:ext uri="{FF2B5EF4-FFF2-40B4-BE49-F238E27FC236}">
                <a16:creationId xmlns:a16="http://schemas.microsoft.com/office/drawing/2014/main" id="{4771DC95-2DA9-4515-8FEA-2DE1AA50D2C7}"/>
              </a:ext>
            </a:extLst>
          </p:cNvPr>
          <p:cNvSpPr/>
          <p:nvPr userDrawn="1"/>
        </p:nvSpPr>
        <p:spPr bwMode="gray">
          <a:xfrm>
            <a:off x="1" y="6216149"/>
            <a:ext cx="12188825" cy="641784"/>
          </a:xfrm>
          <a:prstGeom prst="rect">
            <a:avLst/>
          </a:prstGeom>
          <a:solidFill>
            <a:schemeClr val="lt1"/>
          </a:solidFill>
          <a:ln>
            <a:noFill/>
          </a:ln>
        </p:spPr>
        <p:txBody>
          <a:bodyPr spcFirstLastPara="1" wrap="square" lIns="121836" tIns="121836" rIns="121836" bIns="121836" anchor="ctr" anchorCtr="0">
            <a:noAutofit/>
          </a:bodyPr>
          <a:lstStyle/>
          <a:p>
            <a:pPr marL="0" lvl="0" indent="0" algn="l" rtl="0">
              <a:spcBef>
                <a:spcPts val="0"/>
              </a:spcBef>
              <a:spcAft>
                <a:spcPts val="0"/>
              </a:spcAft>
              <a:buNone/>
            </a:pPr>
            <a:endParaRPr sz="2486" dirty="0"/>
          </a:p>
        </p:txBody>
      </p:sp>
      <p:sp>
        <p:nvSpPr>
          <p:cNvPr id="55" name="Slide Number Placeholder 5">
            <a:extLst>
              <a:ext uri="{FF2B5EF4-FFF2-40B4-BE49-F238E27FC236}">
                <a16:creationId xmlns:a16="http://schemas.microsoft.com/office/drawing/2014/main" id="{F466006E-96B1-4AD4-A9B9-84F544D50C40}"/>
              </a:ext>
            </a:extLst>
          </p:cNvPr>
          <p:cNvSpPr txBox="1">
            <a:spLocks/>
          </p:cNvSpPr>
          <p:nvPr userDrawn="1"/>
        </p:nvSpPr>
        <p:spPr bwMode="gray">
          <a:xfrm>
            <a:off x="11463338" y="6303596"/>
            <a:ext cx="276298"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dirty="0">
              <a:solidFill>
                <a:srgbClr val="A1AAB1"/>
              </a:solidFill>
              <a:latin typeface="+mn-lt"/>
            </a:endParaRPr>
          </a:p>
        </p:txBody>
      </p:sp>
      <p:pic>
        <p:nvPicPr>
          <p:cNvPr id="18" name="Google Shape;53;p7">
            <a:extLst>
              <a:ext uri="{FF2B5EF4-FFF2-40B4-BE49-F238E27FC236}">
                <a16:creationId xmlns:a16="http://schemas.microsoft.com/office/drawing/2014/main" id="{027D8D3E-3E1B-44CE-9DB9-C5AB88279BC3}"/>
              </a:ext>
            </a:extLst>
          </p:cNvPr>
          <p:cNvPicPr preferRelativeResize="0">
            <a:picLocks noChangeAspect="1"/>
          </p:cNvPicPr>
          <p:nvPr userDrawn="1"/>
        </p:nvPicPr>
        <p:blipFill>
          <a:blip r:embed="rId4" cstate="email">
            <a:extLst>
              <a:ext uri="{28A0092B-C50C-407E-A947-70E740481C1C}">
                <a14:useLocalDpi xmlns:a14="http://schemas.microsoft.com/office/drawing/2010/main"/>
              </a:ext>
            </a:extLst>
          </a:blip>
          <a:srcRect t="787" b="787"/>
          <a:stretch/>
        </p:blipFill>
        <p:spPr bwMode="gray">
          <a:xfrm>
            <a:off x="446798" y="6346664"/>
            <a:ext cx="914400" cy="371811"/>
          </a:xfrm>
          <a:prstGeom prst="rect">
            <a:avLst/>
          </a:prstGeom>
          <a:noFill/>
          <a:ln>
            <a:noFill/>
          </a:ln>
        </p:spPr>
      </p:pic>
      <p:pic>
        <p:nvPicPr>
          <p:cNvPr id="19" name="图片 18" descr="图片包含 游戏机, 物体, 钟表, 灯光&#10;&#10;描述已自动生成">
            <a:extLst>
              <a:ext uri="{FF2B5EF4-FFF2-40B4-BE49-F238E27FC236}">
                <a16:creationId xmlns:a16="http://schemas.microsoft.com/office/drawing/2014/main" id="{20F08F02-88C3-42E3-9B23-FE6470AA979A}"/>
              </a:ext>
            </a:extLst>
          </p:cNvPr>
          <p:cNvPicPr>
            <a:picLocks noChangeAspect="1"/>
          </p:cNvPicPr>
          <p:nvPr userDrawn="1"/>
        </p:nvPicPr>
        <p:blipFill>
          <a:blip r:embed="rId5"/>
          <a:stretch>
            <a:fillRect/>
          </a:stretch>
        </p:blipFill>
        <p:spPr>
          <a:xfrm>
            <a:off x="1315810" y="6429259"/>
            <a:ext cx="606120" cy="390987"/>
          </a:xfrm>
          <a:prstGeom prst="rect">
            <a:avLst/>
          </a:prstGeom>
        </p:spPr>
      </p:pic>
    </p:spTree>
    <p:custDataLst>
      <p:tags r:id="rId1"/>
    </p:custDataLst>
    <p:extLst>
      <p:ext uri="{BB962C8B-B14F-4D97-AF65-F5344CB8AC3E}">
        <p14:creationId xmlns:p14="http://schemas.microsoft.com/office/powerpoint/2010/main" val="25532710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6_Section Divider Slide">
    <p:bg bwMode="gray">
      <p:bgPr>
        <a:solidFill>
          <a:schemeClr val="bg1">
            <a:lumMod val="95000"/>
          </a:schemeClr>
        </a:solidFill>
        <a:effectLst/>
      </p:bgPr>
    </p:bg>
    <p:spTree>
      <p:nvGrpSpPr>
        <p:cNvPr id="1" name=""/>
        <p:cNvGrpSpPr/>
        <p:nvPr/>
      </p:nvGrpSpPr>
      <p:grpSpPr>
        <a:xfrm>
          <a:off x="0" y="0"/>
          <a:ext cx="0" cy="0"/>
          <a:chOff x="0" y="0"/>
          <a:chExt cx="0" cy="0"/>
        </a:xfrm>
      </p:grpSpPr>
      <p:pic>
        <p:nvPicPr>
          <p:cNvPr id="11" name="Picture Placeholder 4" descr="A picture containing accessory, umbrella, sunglasses, spectacles&#10;&#10;Description automatically generated">
            <a:extLst>
              <a:ext uri="{FF2B5EF4-FFF2-40B4-BE49-F238E27FC236}">
                <a16:creationId xmlns:a16="http://schemas.microsoft.com/office/drawing/2014/main" id="{2DC16F02-BAF4-4EBA-B856-EE0B01A67E69}"/>
              </a:ext>
            </a:extLst>
          </p:cNvPr>
          <p:cNvPicPr>
            <a:picLocks noChangeAspect="1"/>
          </p:cNvPicPr>
          <p:nvPr userDrawn="1"/>
        </p:nvPicPr>
        <p:blipFill rotWithShape="1">
          <a:blip r:embed="rId3" cstate="email">
            <a:clrChange>
              <a:clrFrom>
                <a:srgbClr val="E0E0E0"/>
              </a:clrFrom>
              <a:clrTo>
                <a:srgbClr val="E0E0E0">
                  <a:alpha val="0"/>
                </a:srgbClr>
              </a:clrTo>
            </a:clrChange>
            <a:extLst>
              <a:ext uri="{28A0092B-C50C-407E-A947-70E740481C1C}">
                <a14:useLocalDpi xmlns:a14="http://schemas.microsoft.com/office/drawing/2010/main"/>
              </a:ext>
            </a:extLst>
          </a:blip>
          <a:srcRect/>
          <a:stretch/>
        </p:blipFill>
        <p:spPr bwMode="gray">
          <a:xfrm>
            <a:off x="1" y="0"/>
            <a:ext cx="12188825" cy="6856214"/>
          </a:xfrm>
          <a:prstGeom prst="rect">
            <a:avLst/>
          </a:prstGeom>
        </p:spPr>
      </p:pic>
      <p:sp>
        <p:nvSpPr>
          <p:cNvPr id="5" name="Text Placeholder 4"/>
          <p:cNvSpPr>
            <a:spLocks noGrp="1"/>
          </p:cNvSpPr>
          <p:nvPr>
            <p:ph type="body" sz="quarter" idx="10"/>
          </p:nvPr>
        </p:nvSpPr>
        <p:spPr bwMode="gray">
          <a:xfrm>
            <a:off x="448057" y="4215384"/>
            <a:ext cx="4233672" cy="905256"/>
          </a:xfrm>
        </p:spPr>
        <p:txBody>
          <a:bodyPr lIns="0" tIns="0" rIns="0" bIns="0"/>
          <a:lstStyle>
            <a:lvl1pPr marL="0" indent="0">
              <a:spcBef>
                <a:spcPts val="600"/>
              </a:spcBef>
              <a:buNone/>
              <a:defRPr sz="1799">
                <a:solidFill>
                  <a:schemeClr val="tx1"/>
                </a:solidFill>
                <a:latin typeface="+mn-lt"/>
              </a:defRPr>
            </a:lvl1pPr>
            <a:lvl2pPr marL="399930" indent="0">
              <a:buNone/>
              <a:defRPr/>
            </a:lvl2pPr>
            <a:lvl3pPr marL="742727" indent="0">
              <a:buNone/>
              <a:defRPr/>
            </a:lvl3pPr>
            <a:lvl4pPr marL="1095046" indent="0">
              <a:buNone/>
              <a:defRPr/>
            </a:lvl4pPr>
            <a:lvl5pPr marL="1369601" indent="0">
              <a:buNone/>
              <a:defRPr/>
            </a:lvl5pPr>
          </a:lstStyle>
          <a:p>
            <a:pPr lvl="0"/>
            <a:r>
              <a:rPr lang="en-US" dirty="0"/>
              <a:t>Click to edit Master text styles</a:t>
            </a:r>
          </a:p>
        </p:txBody>
      </p:sp>
      <p:sp>
        <p:nvSpPr>
          <p:cNvPr id="2" name="Title 1"/>
          <p:cNvSpPr>
            <a:spLocks noGrp="1"/>
          </p:cNvSpPr>
          <p:nvPr>
            <p:ph type="ctrTitle"/>
          </p:nvPr>
        </p:nvSpPr>
        <p:spPr bwMode="gray">
          <a:xfrm>
            <a:off x="448057" y="2560320"/>
            <a:ext cx="4233672" cy="1508760"/>
          </a:xfrm>
        </p:spPr>
        <p:txBody>
          <a:bodyPr vert="horz" lIns="0" tIns="0" rIns="0" bIns="0" rtlCol="0" anchor="b" anchorCtr="0">
            <a:noAutofit/>
          </a:bodyPr>
          <a:lstStyle>
            <a:lvl1pPr>
              <a:defRPr lang="en-US" sz="2799" b="0" dirty="0">
                <a:solidFill>
                  <a:schemeClr val="tx1"/>
                </a:solidFill>
              </a:defRPr>
            </a:lvl1pPr>
          </a:lstStyle>
          <a:p>
            <a:pPr lvl="0"/>
            <a:r>
              <a:rPr lang="en-US" dirty="0"/>
              <a:t>Click to edit Master title style</a:t>
            </a:r>
          </a:p>
        </p:txBody>
      </p:sp>
      <p:sp>
        <p:nvSpPr>
          <p:cNvPr id="13" name="Google Shape;49;p7">
            <a:extLst>
              <a:ext uri="{FF2B5EF4-FFF2-40B4-BE49-F238E27FC236}">
                <a16:creationId xmlns:a16="http://schemas.microsoft.com/office/drawing/2014/main" id="{D01DEFE8-92EA-4D72-9911-E9444EF4C65B}"/>
              </a:ext>
            </a:extLst>
          </p:cNvPr>
          <p:cNvSpPr/>
          <p:nvPr userDrawn="1"/>
        </p:nvSpPr>
        <p:spPr bwMode="gray">
          <a:xfrm>
            <a:off x="1" y="6216149"/>
            <a:ext cx="12188825" cy="641784"/>
          </a:xfrm>
          <a:prstGeom prst="rect">
            <a:avLst/>
          </a:prstGeom>
          <a:solidFill>
            <a:schemeClr val="lt1"/>
          </a:solidFill>
          <a:ln>
            <a:noFill/>
          </a:ln>
        </p:spPr>
        <p:txBody>
          <a:bodyPr spcFirstLastPara="1" wrap="square" lIns="121836" tIns="121836" rIns="121836" bIns="121836" anchor="ctr" anchorCtr="0">
            <a:noAutofit/>
          </a:bodyPr>
          <a:lstStyle/>
          <a:p>
            <a:pPr marL="0" lvl="0" indent="0" algn="l" rtl="0">
              <a:spcBef>
                <a:spcPts val="0"/>
              </a:spcBef>
              <a:spcAft>
                <a:spcPts val="0"/>
              </a:spcAft>
              <a:buNone/>
            </a:pPr>
            <a:endParaRPr sz="2486" dirty="0"/>
          </a:p>
        </p:txBody>
      </p:sp>
      <p:sp>
        <p:nvSpPr>
          <p:cNvPr id="10" name="Slide Number Placeholder 5">
            <a:extLst>
              <a:ext uri="{FF2B5EF4-FFF2-40B4-BE49-F238E27FC236}">
                <a16:creationId xmlns:a16="http://schemas.microsoft.com/office/drawing/2014/main" id="{CCDF916F-8B26-4E62-8230-AE3626C83AC8}"/>
              </a:ext>
            </a:extLst>
          </p:cNvPr>
          <p:cNvSpPr txBox="1">
            <a:spLocks/>
          </p:cNvSpPr>
          <p:nvPr userDrawn="1"/>
        </p:nvSpPr>
        <p:spPr bwMode="gray">
          <a:xfrm>
            <a:off x="11463338" y="6303596"/>
            <a:ext cx="276298"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dirty="0">
              <a:solidFill>
                <a:srgbClr val="A1AAB1"/>
              </a:solidFill>
              <a:latin typeface="+mn-lt"/>
            </a:endParaRPr>
          </a:p>
        </p:txBody>
      </p:sp>
      <p:pic>
        <p:nvPicPr>
          <p:cNvPr id="18" name="Google Shape;53;p7">
            <a:extLst>
              <a:ext uri="{FF2B5EF4-FFF2-40B4-BE49-F238E27FC236}">
                <a16:creationId xmlns:a16="http://schemas.microsoft.com/office/drawing/2014/main" id="{ACAC8543-8AC9-4FAF-8608-10EFD6DE5A53}"/>
              </a:ext>
            </a:extLst>
          </p:cNvPr>
          <p:cNvPicPr preferRelativeResize="0">
            <a:picLocks noChangeAspect="1"/>
          </p:cNvPicPr>
          <p:nvPr userDrawn="1"/>
        </p:nvPicPr>
        <p:blipFill>
          <a:blip r:embed="rId4" cstate="email">
            <a:extLst>
              <a:ext uri="{28A0092B-C50C-407E-A947-70E740481C1C}">
                <a14:useLocalDpi xmlns:a14="http://schemas.microsoft.com/office/drawing/2010/main"/>
              </a:ext>
            </a:extLst>
          </a:blip>
          <a:srcRect t="787" b="787"/>
          <a:stretch/>
        </p:blipFill>
        <p:spPr bwMode="gray">
          <a:xfrm>
            <a:off x="446798" y="6346664"/>
            <a:ext cx="914400" cy="371811"/>
          </a:xfrm>
          <a:prstGeom prst="rect">
            <a:avLst/>
          </a:prstGeom>
          <a:noFill/>
          <a:ln>
            <a:noFill/>
          </a:ln>
        </p:spPr>
      </p:pic>
      <p:pic>
        <p:nvPicPr>
          <p:cNvPr id="15" name="图片 14" descr="图片包含 游戏机, 物体, 钟表, 灯光&#10;&#10;描述已自动生成">
            <a:extLst>
              <a:ext uri="{FF2B5EF4-FFF2-40B4-BE49-F238E27FC236}">
                <a16:creationId xmlns:a16="http://schemas.microsoft.com/office/drawing/2014/main" id="{AF23E74A-4CA9-447D-A3DB-02F327F26769}"/>
              </a:ext>
            </a:extLst>
          </p:cNvPr>
          <p:cNvPicPr>
            <a:picLocks noChangeAspect="1"/>
          </p:cNvPicPr>
          <p:nvPr userDrawn="1"/>
        </p:nvPicPr>
        <p:blipFill>
          <a:blip r:embed="rId5"/>
          <a:stretch>
            <a:fillRect/>
          </a:stretch>
        </p:blipFill>
        <p:spPr>
          <a:xfrm>
            <a:off x="1315810" y="6429259"/>
            <a:ext cx="606120" cy="390987"/>
          </a:xfrm>
          <a:prstGeom prst="rect">
            <a:avLst/>
          </a:prstGeom>
        </p:spPr>
      </p:pic>
    </p:spTree>
    <p:custDataLst>
      <p:tags r:id="rId1"/>
    </p:custDataLst>
    <p:extLst>
      <p:ext uri="{BB962C8B-B14F-4D97-AF65-F5344CB8AC3E}">
        <p14:creationId xmlns:p14="http://schemas.microsoft.com/office/powerpoint/2010/main" val="16731067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aphicFrame>
        <p:nvGraphicFramePr>
          <p:cNvPr id="2" name="对象 1" hidden="1">
            <a:extLst>
              <a:ext uri="{FF2B5EF4-FFF2-40B4-BE49-F238E27FC236}">
                <a16:creationId xmlns:a16="http://schemas.microsoft.com/office/drawing/2014/main" id="{EE1E1680-B383-4A6F-913E-AFD4A2C7792C}"/>
              </a:ext>
            </a:extLst>
          </p:cNvPr>
          <p:cNvGraphicFramePr>
            <a:graphicFrameLocks noChangeAspect="1"/>
          </p:cNvGraphicFramePr>
          <p:nvPr userDrawn="1">
            <p:custDataLst>
              <p:tags r:id="rId2"/>
            </p:custDataLst>
            <p:extLst>
              <p:ext uri="{D42A27DB-BD31-4B8C-83A1-F6EECF244321}">
                <p14:modId xmlns:p14="http://schemas.microsoft.com/office/powerpoint/2010/main" val="35543512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4" imgW="426" imgH="426" progId="TCLayout.ActiveDocument.1">
                  <p:embed/>
                </p:oleObj>
              </mc:Choice>
              <mc:Fallback>
                <p:oleObj name="think-cell 幻灯片" r:id="rId4" imgW="426" imgH="426" progId="TCLayout.ActiveDocument.1">
                  <p:embed/>
                  <p:pic>
                    <p:nvPicPr>
                      <p:cNvPr id="2" name="对象 1" hidden="1">
                        <a:extLst>
                          <a:ext uri="{FF2B5EF4-FFF2-40B4-BE49-F238E27FC236}">
                            <a16:creationId xmlns:a16="http://schemas.microsoft.com/office/drawing/2014/main" id="{EE1E1680-B383-4A6F-913E-AFD4A2C7792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标题 2">
            <a:extLst>
              <a:ext uri="{FF2B5EF4-FFF2-40B4-BE49-F238E27FC236}">
                <a16:creationId xmlns:a16="http://schemas.microsoft.com/office/drawing/2014/main" id="{13F7B5BC-B31A-4074-A09F-1DDB5386186E}"/>
              </a:ext>
            </a:extLst>
          </p:cNvPr>
          <p:cNvSpPr>
            <a:spLocks noGrp="1"/>
          </p:cNvSpPr>
          <p:nvPr>
            <p:ph type="title"/>
          </p:nvPr>
        </p:nvSpPr>
        <p:spPr/>
        <p:txBody>
          <a:bodyPr vert="horz"/>
          <a:lstStyle>
            <a:lvl1pPr>
              <a:defRPr sz="1999" b="1">
                <a:latin typeface="+mj-lt"/>
              </a:defRPr>
            </a:lvl1pPr>
          </a:lstStyle>
          <a:p>
            <a:r>
              <a:rPr lang="zh-CN" altLang="en-US" dirty="0"/>
              <a:t>单击此处编辑母版标题样式</a:t>
            </a:r>
          </a:p>
        </p:txBody>
      </p:sp>
    </p:spTree>
    <p:custDataLst>
      <p:tags r:id="rId1"/>
    </p:custDataLst>
    <p:extLst>
      <p:ext uri="{BB962C8B-B14F-4D97-AF65-F5344CB8AC3E}">
        <p14:creationId xmlns:p14="http://schemas.microsoft.com/office/powerpoint/2010/main" val="10518857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ubtitle and Source">
    <p:spTree>
      <p:nvGrpSpPr>
        <p:cNvPr id="1" name=""/>
        <p:cNvGrpSpPr/>
        <p:nvPr/>
      </p:nvGrpSpPr>
      <p:grpSpPr>
        <a:xfrm>
          <a:off x="0" y="0"/>
          <a:ext cx="0" cy="0"/>
          <a:chOff x="0" y="0"/>
          <a:chExt cx="0" cy="0"/>
        </a:xfrm>
      </p:grpSpPr>
      <p:sp>
        <p:nvSpPr>
          <p:cNvPr id="12" name="Text Placeholder 9"/>
          <p:cNvSpPr>
            <a:spLocks noGrp="1"/>
          </p:cNvSpPr>
          <p:nvPr>
            <p:ph type="body" sz="quarter" idx="15" hasCustomPrompt="1"/>
          </p:nvPr>
        </p:nvSpPr>
        <p:spPr bwMode="gray">
          <a:xfrm>
            <a:off x="448055" y="1307594"/>
            <a:ext cx="11292840"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1999"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199"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9" name="Text Placeholder 2"/>
          <p:cNvSpPr>
            <a:spLocks noGrp="1"/>
          </p:cNvSpPr>
          <p:nvPr>
            <p:ph type="body" sz="quarter" idx="16" hasCustomPrompt="1"/>
          </p:nvPr>
        </p:nvSpPr>
        <p:spPr bwMode="gray">
          <a:xfrm>
            <a:off x="448056" y="5806440"/>
            <a:ext cx="11292840" cy="347472"/>
          </a:xfrm>
        </p:spPr>
        <p:txBody>
          <a:bodyPr lIns="0" tIns="0" rIns="0" bIns="0" anchor="b"/>
          <a:lstStyle>
            <a:lvl1pPr marL="228531" indent="-228531" algn="l" defTabSz="914126" rtl="0" eaLnBrk="1" latinLnBrk="0" hangingPunct="1">
              <a:lnSpc>
                <a:spcPct val="85000"/>
              </a:lnSpc>
              <a:spcBef>
                <a:spcPts val="200"/>
              </a:spcBef>
              <a:buClr>
                <a:schemeClr val="accent2"/>
              </a:buClr>
              <a:buSzPct val="85000"/>
              <a:buFont typeface="Arial" pitchFamily="34" charset="0"/>
              <a:buNone/>
              <a:tabLst>
                <a:tab pos="174573" algn="r"/>
                <a:tab pos="228531"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2" name="Title 1"/>
          <p:cNvSpPr>
            <a:spLocks noGrp="1"/>
          </p:cNvSpPr>
          <p:nvPr>
            <p:ph type="title"/>
          </p:nvPr>
        </p:nvSpPr>
        <p:spPr bwMode="gray"/>
        <p:txBody>
          <a:bodyPr/>
          <a:lstStyle/>
          <a:p>
            <a:r>
              <a:rPr lang="en-US"/>
              <a:t>Click to edit Master title style</a:t>
            </a:r>
          </a:p>
        </p:txBody>
      </p:sp>
    </p:spTree>
    <p:custDataLst>
      <p:tags r:id="rId1"/>
    </p:custDataLst>
    <p:extLst>
      <p:ext uri="{BB962C8B-B14F-4D97-AF65-F5344CB8AC3E}">
        <p14:creationId xmlns:p14="http://schemas.microsoft.com/office/powerpoint/2010/main" val="29340492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055" y="1801368"/>
            <a:ext cx="11292840" cy="39502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p:cNvSpPr>
            <a:spLocks noGrp="1"/>
          </p:cNvSpPr>
          <p:nvPr>
            <p:ph type="body" sz="quarter" idx="16" hasCustomPrompt="1"/>
          </p:nvPr>
        </p:nvSpPr>
        <p:spPr bwMode="gray">
          <a:xfrm>
            <a:off x="448056" y="5806440"/>
            <a:ext cx="11292840" cy="347472"/>
          </a:xfrm>
        </p:spPr>
        <p:txBody>
          <a:bodyPr lIns="0" tIns="0" rIns="0" bIns="0" anchor="b"/>
          <a:lstStyle>
            <a:lvl1pPr marL="228531" indent="-228531" algn="l" defTabSz="914126" rtl="0" eaLnBrk="1" latinLnBrk="0" hangingPunct="1">
              <a:lnSpc>
                <a:spcPct val="85000"/>
              </a:lnSpc>
              <a:spcBef>
                <a:spcPts val="200"/>
              </a:spcBef>
              <a:buClr>
                <a:schemeClr val="accent2"/>
              </a:buClr>
              <a:buSzPct val="85000"/>
              <a:buFont typeface="Arial" pitchFamily="34" charset="0"/>
              <a:buNone/>
              <a:tabLst>
                <a:tab pos="174573" algn="r"/>
                <a:tab pos="228531"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055" y="1307594"/>
            <a:ext cx="11292840"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1999"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199"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t>Click to edit Master title style</a:t>
            </a:r>
          </a:p>
        </p:txBody>
      </p:sp>
    </p:spTree>
    <p:custDataLst>
      <p:tags r:id="rId1"/>
    </p:custDataLst>
    <p:extLst>
      <p:ext uri="{BB962C8B-B14F-4D97-AF65-F5344CB8AC3E}">
        <p14:creationId xmlns:p14="http://schemas.microsoft.com/office/powerpoint/2010/main" val="183247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2" name="对象 1" hidden="1">
            <a:extLst>
              <a:ext uri="{FF2B5EF4-FFF2-40B4-BE49-F238E27FC236}">
                <a16:creationId xmlns:a16="http://schemas.microsoft.com/office/drawing/2014/main" id="{EE1E1680-B383-4A6F-913E-AFD4A2C7792C}"/>
              </a:ext>
            </a:extLst>
          </p:cNvPr>
          <p:cNvGraphicFramePr>
            <a:graphicFrameLocks/>
          </p:cNvGraphicFramePr>
          <p:nvPr userDrawn="1">
            <p:custDataLst>
              <p:tags r:id="rId2"/>
            </p:custDataLst>
            <p:extLst>
              <p:ext uri="{D42A27DB-BD31-4B8C-83A1-F6EECF244321}">
                <p14:modId xmlns:p14="http://schemas.microsoft.com/office/powerpoint/2010/main" val="35543512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4" imgW="426" imgH="426" progId="TCLayout.ActiveDocument.1">
                  <p:embed/>
                </p:oleObj>
              </mc:Choice>
              <mc:Fallback>
                <p:oleObj name="think-cell 幻灯片" r:id="rId4" imgW="426" imgH="426" progId="TCLayout.ActiveDocument.1">
                  <p:embed/>
                  <p:pic>
                    <p:nvPicPr>
                      <p:cNvPr id="2" name="对象 1" hidden="1">
                        <a:extLst>
                          <a:ext uri="{FF2B5EF4-FFF2-40B4-BE49-F238E27FC236}">
                            <a16:creationId xmlns:a16="http://schemas.microsoft.com/office/drawing/2014/main" id="{EE1E1680-B383-4A6F-913E-AFD4A2C7792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标题 2">
            <a:extLst>
              <a:ext uri="{FF2B5EF4-FFF2-40B4-BE49-F238E27FC236}">
                <a16:creationId xmlns:a16="http://schemas.microsoft.com/office/drawing/2014/main" id="{13F7B5BC-B31A-4074-A09F-1DDB5386186E}"/>
              </a:ext>
            </a:extLst>
          </p:cNvPr>
          <p:cNvSpPr>
            <a:spLocks noGrp="1"/>
          </p:cNvSpPr>
          <p:nvPr>
            <p:ph type="title"/>
          </p:nvPr>
        </p:nvSpPr>
        <p:spPr/>
        <p:txBody>
          <a:bodyPr vert="horz"/>
          <a:lstStyle>
            <a:lvl1pPr>
              <a:defRPr sz="2000" b="1">
                <a:latin typeface="+mj-lt"/>
              </a:defRPr>
            </a:lvl1pPr>
          </a:lstStyle>
          <a:p>
            <a:r>
              <a:rPr lang="zh-CN" altLang="en-US" dirty="0"/>
              <a:t>单击此处编辑母版标题样式</a:t>
            </a:r>
          </a:p>
        </p:txBody>
      </p:sp>
    </p:spTree>
    <p:custDataLst>
      <p:tags r:id="rId1"/>
    </p:custDataLst>
    <p:extLst>
      <p:ext uri="{BB962C8B-B14F-4D97-AF65-F5344CB8AC3E}">
        <p14:creationId xmlns:p14="http://schemas.microsoft.com/office/powerpoint/2010/main" val="6321063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055" y="1801368"/>
            <a:ext cx="11292840" cy="3950208"/>
          </a:xfrm>
        </p:spPr>
        <p:txBody>
          <a:bodyPr/>
          <a:lstStyle>
            <a:lvl1pPr marL="342797" indent="-342797">
              <a:buFont typeface="+mj-lt"/>
              <a:buAutoNum type="arabicPeriod"/>
              <a:defRPr/>
            </a:lvl1pPr>
            <a:lvl2pPr marL="571329" indent="-169812">
              <a:defRPr/>
            </a:lvl2pPr>
            <a:lvl3pPr marL="742727" indent="-171399">
              <a:defRPr/>
            </a:lvl3pPr>
            <a:lvl4pPr marL="971259" indent="-171399">
              <a:defRPr/>
            </a:lvl4pPr>
            <a:lvl5pPr marL="1171224" indent="-142832">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p:cNvSpPr>
            <a:spLocks noGrp="1"/>
          </p:cNvSpPr>
          <p:nvPr>
            <p:ph type="body" sz="quarter" idx="16" hasCustomPrompt="1"/>
          </p:nvPr>
        </p:nvSpPr>
        <p:spPr bwMode="gray">
          <a:xfrm>
            <a:off x="448056" y="5806440"/>
            <a:ext cx="11292840" cy="347472"/>
          </a:xfrm>
        </p:spPr>
        <p:txBody>
          <a:bodyPr lIns="0" tIns="0" rIns="0" bIns="0" anchor="b"/>
          <a:lstStyle>
            <a:lvl1pPr marL="228531" indent="-228531" algn="l" defTabSz="914126" rtl="0" eaLnBrk="1" latinLnBrk="0" hangingPunct="1">
              <a:lnSpc>
                <a:spcPct val="85000"/>
              </a:lnSpc>
              <a:spcBef>
                <a:spcPts val="200"/>
              </a:spcBef>
              <a:buClr>
                <a:schemeClr val="accent2"/>
              </a:buClr>
              <a:buSzPct val="85000"/>
              <a:buFont typeface="Arial" pitchFamily="34" charset="0"/>
              <a:buNone/>
              <a:tabLst>
                <a:tab pos="174573" algn="r"/>
                <a:tab pos="228531"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055" y="1307594"/>
            <a:ext cx="11292840"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1999"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199"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t>Click to edit Master title style</a:t>
            </a:r>
          </a:p>
        </p:txBody>
      </p:sp>
    </p:spTree>
    <p:custDataLst>
      <p:tags r:id="rId1"/>
    </p:custDataLst>
    <p:extLst>
      <p:ext uri="{BB962C8B-B14F-4D97-AF65-F5344CB8AC3E}">
        <p14:creationId xmlns:p14="http://schemas.microsoft.com/office/powerpoint/2010/main" val="29957488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and Content, Box">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055" y="2368296"/>
            <a:ext cx="11291583" cy="3383280"/>
          </a:xfrm>
        </p:spPr>
        <p:txBody>
          <a:bodyPr/>
          <a:lstStyle>
            <a:lvl1pPr marL="172986" indent="-172986">
              <a:spcBef>
                <a:spcPts val="1000"/>
              </a:spcBef>
              <a:defRPr sz="1600"/>
            </a:lvl1pPr>
            <a:lvl2pPr marL="347559" indent="-119027">
              <a:spcBef>
                <a:spcPts val="500"/>
              </a:spcBef>
              <a:defRPr sz="1400"/>
            </a:lvl2pPr>
            <a:lvl3pPr marL="512609" indent="-107918">
              <a:spcBef>
                <a:spcPts val="200"/>
              </a:spcBef>
              <a:defRPr sz="1200"/>
            </a:lvl3pPr>
            <a:lvl4pPr marL="685594" indent="-109505">
              <a:spcBef>
                <a:spcPts val="200"/>
              </a:spcBef>
              <a:defRPr sz="1100"/>
            </a:lvl4pPr>
            <a:lvl5pPr marL="858580" indent="-117440">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p:cNvSpPr>
            <a:spLocks noGrp="1"/>
          </p:cNvSpPr>
          <p:nvPr>
            <p:ph type="body" sz="quarter" idx="16" hasCustomPrompt="1"/>
          </p:nvPr>
        </p:nvSpPr>
        <p:spPr bwMode="gray">
          <a:xfrm>
            <a:off x="448055" y="5806440"/>
            <a:ext cx="11292840" cy="347472"/>
          </a:xfrm>
        </p:spPr>
        <p:txBody>
          <a:bodyPr lIns="0" tIns="0" rIns="0" bIns="0" anchor="b"/>
          <a:lstStyle>
            <a:lvl1pPr marL="228531" indent="-228531" algn="l" defTabSz="914126" rtl="0" eaLnBrk="1" latinLnBrk="0" hangingPunct="1">
              <a:lnSpc>
                <a:spcPct val="85000"/>
              </a:lnSpc>
              <a:spcBef>
                <a:spcPts val="200"/>
              </a:spcBef>
              <a:buClr>
                <a:schemeClr val="accent2"/>
              </a:buClr>
              <a:buSzPct val="85000"/>
              <a:buFont typeface="Arial" pitchFamily="34" charset="0"/>
              <a:buNone/>
              <a:tabLst>
                <a:tab pos="174573" algn="r"/>
                <a:tab pos="228531"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055" y="1307594"/>
            <a:ext cx="11292840"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1999"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199"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t>Click to edit Master title style</a:t>
            </a:r>
          </a:p>
        </p:txBody>
      </p:sp>
      <p:sp>
        <p:nvSpPr>
          <p:cNvPr id="5" name="Text Placeholder 4">
            <a:extLst>
              <a:ext uri="{FF2B5EF4-FFF2-40B4-BE49-F238E27FC236}">
                <a16:creationId xmlns:a16="http://schemas.microsoft.com/office/drawing/2014/main" id="{4D6BC15F-9414-4FEE-B69B-9BD23E3FE336}"/>
              </a:ext>
            </a:extLst>
          </p:cNvPr>
          <p:cNvSpPr>
            <a:spLocks noGrp="1"/>
          </p:cNvSpPr>
          <p:nvPr>
            <p:ph type="body" sz="quarter" idx="17"/>
          </p:nvPr>
        </p:nvSpPr>
        <p:spPr bwMode="gray">
          <a:xfrm>
            <a:off x="448055" y="1801368"/>
            <a:ext cx="1129284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799" b="1">
                <a:solidFill>
                  <a:schemeClr val="accent1"/>
                </a:solidFill>
              </a:defRPr>
            </a:lvl1pPr>
          </a:lstStyle>
          <a:p>
            <a:pPr lvl="0"/>
            <a:r>
              <a:rPr lang="en-US" dirty="0"/>
              <a:t>Click to edit Master text styles</a:t>
            </a:r>
          </a:p>
        </p:txBody>
      </p:sp>
    </p:spTree>
    <p:custDataLst>
      <p:tags r:id="rId1"/>
    </p:custDataLst>
    <p:extLst>
      <p:ext uri="{BB962C8B-B14F-4D97-AF65-F5344CB8AC3E}">
        <p14:creationId xmlns:p14="http://schemas.microsoft.com/office/powerpoint/2010/main" val="9497971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wo Content ">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057" y="2368296"/>
            <a:ext cx="5486400" cy="3383280"/>
          </a:xfrm>
        </p:spPr>
        <p:txBody>
          <a:bodyPr/>
          <a:lstStyle>
            <a:lvl1pPr marL="172986" indent="-172986">
              <a:spcBef>
                <a:spcPts val="1000"/>
              </a:spcBef>
              <a:defRPr sz="1600"/>
            </a:lvl1pPr>
            <a:lvl2pPr marL="347559" indent="-119027">
              <a:spcBef>
                <a:spcPts val="500"/>
              </a:spcBef>
              <a:defRPr sz="1400"/>
            </a:lvl2pPr>
            <a:lvl3pPr marL="512609" indent="-107918">
              <a:spcBef>
                <a:spcPts val="200"/>
              </a:spcBef>
              <a:defRPr sz="1200"/>
            </a:lvl3pPr>
            <a:lvl4pPr marL="685594" indent="-109505">
              <a:spcBef>
                <a:spcPts val="200"/>
              </a:spcBef>
              <a:defRPr sz="1100"/>
            </a:lvl4pPr>
            <a:lvl5pPr marL="858580" indent="-117440">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p:cNvSpPr>
            <a:spLocks noGrp="1"/>
          </p:cNvSpPr>
          <p:nvPr>
            <p:ph type="body" sz="quarter" idx="16" hasCustomPrompt="1"/>
          </p:nvPr>
        </p:nvSpPr>
        <p:spPr bwMode="gray">
          <a:xfrm>
            <a:off x="448055" y="5806440"/>
            <a:ext cx="11292840" cy="347472"/>
          </a:xfrm>
        </p:spPr>
        <p:txBody>
          <a:bodyPr lIns="0" tIns="0" rIns="0" bIns="0" anchor="b"/>
          <a:lstStyle>
            <a:lvl1pPr marL="228531" indent="-228531" algn="l" defTabSz="914126" rtl="0" eaLnBrk="1" latinLnBrk="0" hangingPunct="1">
              <a:lnSpc>
                <a:spcPct val="85000"/>
              </a:lnSpc>
              <a:spcBef>
                <a:spcPts val="200"/>
              </a:spcBef>
              <a:buClr>
                <a:schemeClr val="accent2"/>
              </a:buClr>
              <a:buSzPct val="85000"/>
              <a:buFont typeface="Arial" pitchFamily="34" charset="0"/>
              <a:buNone/>
              <a:tabLst>
                <a:tab pos="174573" algn="r"/>
                <a:tab pos="228531"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055" y="1307594"/>
            <a:ext cx="11292840"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1999"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199"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t>Click to edit Master title style</a:t>
            </a:r>
          </a:p>
        </p:txBody>
      </p:sp>
      <p:sp>
        <p:nvSpPr>
          <p:cNvPr id="5" name="Text Placeholder 4">
            <a:extLst>
              <a:ext uri="{FF2B5EF4-FFF2-40B4-BE49-F238E27FC236}">
                <a16:creationId xmlns:a16="http://schemas.microsoft.com/office/drawing/2014/main" id="{4D6BC15F-9414-4FEE-B69B-9BD23E3FE336}"/>
              </a:ext>
            </a:extLst>
          </p:cNvPr>
          <p:cNvSpPr>
            <a:spLocks noGrp="1"/>
          </p:cNvSpPr>
          <p:nvPr>
            <p:ph type="body" sz="quarter" idx="17"/>
          </p:nvPr>
        </p:nvSpPr>
        <p:spPr bwMode="gray">
          <a:xfrm>
            <a:off x="448056" y="1801368"/>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799" b="1">
                <a:solidFill>
                  <a:schemeClr val="accent1"/>
                </a:solidFill>
              </a:defRPr>
            </a:lvl1pPr>
          </a:lstStyle>
          <a:p>
            <a:pPr lvl="0"/>
            <a:r>
              <a:rPr lang="en-US" dirty="0"/>
              <a:t>Click to edit Master text styles</a:t>
            </a:r>
          </a:p>
        </p:txBody>
      </p:sp>
      <p:sp>
        <p:nvSpPr>
          <p:cNvPr id="10" name="Content Placeholder 2">
            <a:extLst>
              <a:ext uri="{FF2B5EF4-FFF2-40B4-BE49-F238E27FC236}">
                <a16:creationId xmlns:a16="http://schemas.microsoft.com/office/drawing/2014/main" id="{8567B850-9BA5-436D-90B5-3B94C065572F}"/>
              </a:ext>
            </a:extLst>
          </p:cNvPr>
          <p:cNvSpPr>
            <a:spLocks noGrp="1"/>
          </p:cNvSpPr>
          <p:nvPr>
            <p:ph idx="18"/>
          </p:nvPr>
        </p:nvSpPr>
        <p:spPr bwMode="gray">
          <a:xfrm>
            <a:off x="6262957" y="2368296"/>
            <a:ext cx="5486400" cy="3383280"/>
          </a:xfrm>
        </p:spPr>
        <p:txBody>
          <a:bodyPr/>
          <a:lstStyle>
            <a:lvl1pPr marL="172986" indent="-172986">
              <a:spcBef>
                <a:spcPts val="1000"/>
              </a:spcBef>
              <a:defRPr sz="1600"/>
            </a:lvl1pPr>
            <a:lvl2pPr marL="347559" indent="-119027">
              <a:spcBef>
                <a:spcPts val="500"/>
              </a:spcBef>
              <a:defRPr sz="1400"/>
            </a:lvl2pPr>
            <a:lvl3pPr marL="512609" indent="-107918">
              <a:spcBef>
                <a:spcPts val="200"/>
              </a:spcBef>
              <a:defRPr sz="1200"/>
            </a:lvl3pPr>
            <a:lvl4pPr marL="685594" indent="-109505">
              <a:spcBef>
                <a:spcPts val="200"/>
              </a:spcBef>
              <a:defRPr sz="1100"/>
            </a:lvl4pPr>
            <a:lvl5pPr marL="858580" indent="-117440">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a:extLst>
              <a:ext uri="{FF2B5EF4-FFF2-40B4-BE49-F238E27FC236}">
                <a16:creationId xmlns:a16="http://schemas.microsoft.com/office/drawing/2014/main" id="{930AED57-71AA-40F0-8FED-14CBC67B5225}"/>
              </a:ext>
            </a:extLst>
          </p:cNvPr>
          <p:cNvSpPr>
            <a:spLocks noGrp="1"/>
          </p:cNvSpPr>
          <p:nvPr>
            <p:ph type="body" sz="quarter" idx="19"/>
          </p:nvPr>
        </p:nvSpPr>
        <p:spPr bwMode="gray">
          <a:xfrm>
            <a:off x="6262957" y="1801368"/>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799" b="1">
                <a:solidFill>
                  <a:schemeClr val="accent1"/>
                </a:solidFill>
              </a:defRPr>
            </a:lvl1pPr>
          </a:lstStyle>
          <a:p>
            <a:pPr lvl="0"/>
            <a:r>
              <a:rPr lang="en-US" dirty="0"/>
              <a:t>Click to edit Master text styles</a:t>
            </a:r>
          </a:p>
        </p:txBody>
      </p:sp>
    </p:spTree>
    <p:custDataLst>
      <p:tags r:id="rId1"/>
    </p:custDataLst>
    <p:extLst>
      <p:ext uri="{BB962C8B-B14F-4D97-AF65-F5344CB8AC3E}">
        <p14:creationId xmlns:p14="http://schemas.microsoft.com/office/powerpoint/2010/main" val="42737639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One Left Two Right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057" y="2368296"/>
            <a:ext cx="5486400" cy="3383280"/>
          </a:xfrm>
        </p:spPr>
        <p:txBody>
          <a:bodyPr/>
          <a:lstStyle>
            <a:lvl1pPr marL="172986" indent="-172986">
              <a:spcBef>
                <a:spcPts val="1000"/>
              </a:spcBef>
              <a:defRPr sz="1600"/>
            </a:lvl1pPr>
            <a:lvl2pPr marL="347559" indent="-119027">
              <a:spcBef>
                <a:spcPts val="500"/>
              </a:spcBef>
              <a:defRPr sz="1400"/>
            </a:lvl2pPr>
            <a:lvl3pPr marL="512609" indent="-107918">
              <a:spcBef>
                <a:spcPts val="200"/>
              </a:spcBef>
              <a:defRPr sz="1200"/>
            </a:lvl3pPr>
            <a:lvl4pPr marL="685594" indent="-109505">
              <a:spcBef>
                <a:spcPts val="200"/>
              </a:spcBef>
              <a:defRPr sz="1100"/>
            </a:lvl4pPr>
            <a:lvl5pPr marL="858580" indent="-117440">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p:cNvSpPr>
            <a:spLocks noGrp="1"/>
          </p:cNvSpPr>
          <p:nvPr>
            <p:ph type="body" sz="quarter" idx="16" hasCustomPrompt="1"/>
          </p:nvPr>
        </p:nvSpPr>
        <p:spPr bwMode="gray">
          <a:xfrm>
            <a:off x="448055" y="5806440"/>
            <a:ext cx="11292840" cy="347472"/>
          </a:xfrm>
        </p:spPr>
        <p:txBody>
          <a:bodyPr lIns="0" tIns="0" rIns="0" bIns="0" anchor="b"/>
          <a:lstStyle>
            <a:lvl1pPr marL="228531" indent="-228531" algn="l" defTabSz="914126" rtl="0" eaLnBrk="1" latinLnBrk="0" hangingPunct="1">
              <a:lnSpc>
                <a:spcPct val="85000"/>
              </a:lnSpc>
              <a:spcBef>
                <a:spcPts val="200"/>
              </a:spcBef>
              <a:buClr>
                <a:schemeClr val="accent2"/>
              </a:buClr>
              <a:buSzPct val="85000"/>
              <a:buFont typeface="Arial" pitchFamily="34" charset="0"/>
              <a:buNone/>
              <a:tabLst>
                <a:tab pos="174573" algn="r"/>
                <a:tab pos="228531"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055" y="1307594"/>
            <a:ext cx="11292840"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1999"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199"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t>Click to edit Master title style</a:t>
            </a:r>
          </a:p>
        </p:txBody>
      </p:sp>
      <p:sp>
        <p:nvSpPr>
          <p:cNvPr id="5" name="Text Placeholder 4">
            <a:extLst>
              <a:ext uri="{FF2B5EF4-FFF2-40B4-BE49-F238E27FC236}">
                <a16:creationId xmlns:a16="http://schemas.microsoft.com/office/drawing/2014/main" id="{4D6BC15F-9414-4FEE-B69B-9BD23E3FE336}"/>
              </a:ext>
            </a:extLst>
          </p:cNvPr>
          <p:cNvSpPr>
            <a:spLocks noGrp="1"/>
          </p:cNvSpPr>
          <p:nvPr>
            <p:ph type="body" sz="quarter" idx="17"/>
          </p:nvPr>
        </p:nvSpPr>
        <p:spPr bwMode="gray">
          <a:xfrm>
            <a:off x="448056" y="1801368"/>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799" b="1">
                <a:solidFill>
                  <a:schemeClr val="accent1"/>
                </a:solidFill>
              </a:defRPr>
            </a:lvl1pPr>
          </a:lstStyle>
          <a:p>
            <a:pPr lvl="0"/>
            <a:r>
              <a:rPr lang="en-US" dirty="0"/>
              <a:t>Click to edit Master text styles</a:t>
            </a:r>
          </a:p>
        </p:txBody>
      </p:sp>
      <p:sp>
        <p:nvSpPr>
          <p:cNvPr id="10" name="Content Placeholder 2">
            <a:extLst>
              <a:ext uri="{FF2B5EF4-FFF2-40B4-BE49-F238E27FC236}">
                <a16:creationId xmlns:a16="http://schemas.microsoft.com/office/drawing/2014/main" id="{8567B850-9BA5-436D-90B5-3B94C065572F}"/>
              </a:ext>
            </a:extLst>
          </p:cNvPr>
          <p:cNvSpPr>
            <a:spLocks noGrp="1"/>
          </p:cNvSpPr>
          <p:nvPr>
            <p:ph idx="18"/>
          </p:nvPr>
        </p:nvSpPr>
        <p:spPr bwMode="gray">
          <a:xfrm>
            <a:off x="6262957" y="2368296"/>
            <a:ext cx="5486400" cy="1276312"/>
          </a:xfrm>
        </p:spPr>
        <p:txBody>
          <a:bodyPr/>
          <a:lstStyle>
            <a:lvl1pPr marL="172986" indent="-172986">
              <a:spcBef>
                <a:spcPts val="1000"/>
              </a:spcBef>
              <a:defRPr sz="1600"/>
            </a:lvl1pPr>
            <a:lvl2pPr marL="347559" indent="-119027">
              <a:spcBef>
                <a:spcPts val="500"/>
              </a:spcBef>
              <a:defRPr sz="1400"/>
            </a:lvl2pPr>
            <a:lvl3pPr marL="512609" indent="-107918">
              <a:spcBef>
                <a:spcPts val="200"/>
              </a:spcBef>
              <a:defRPr sz="1200"/>
            </a:lvl3pPr>
            <a:lvl4pPr marL="685594" indent="-109505">
              <a:spcBef>
                <a:spcPts val="200"/>
              </a:spcBef>
              <a:defRPr sz="1100"/>
            </a:lvl4pPr>
            <a:lvl5pPr marL="858580" indent="-117440">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a:extLst>
              <a:ext uri="{FF2B5EF4-FFF2-40B4-BE49-F238E27FC236}">
                <a16:creationId xmlns:a16="http://schemas.microsoft.com/office/drawing/2014/main" id="{930AED57-71AA-40F0-8FED-14CBC67B5225}"/>
              </a:ext>
            </a:extLst>
          </p:cNvPr>
          <p:cNvSpPr>
            <a:spLocks noGrp="1"/>
          </p:cNvSpPr>
          <p:nvPr>
            <p:ph type="body" sz="quarter" idx="19"/>
          </p:nvPr>
        </p:nvSpPr>
        <p:spPr bwMode="gray">
          <a:xfrm>
            <a:off x="6262957" y="1801368"/>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799" b="1">
                <a:solidFill>
                  <a:schemeClr val="accent1"/>
                </a:solidFill>
              </a:defRPr>
            </a:lvl1pPr>
          </a:lstStyle>
          <a:p>
            <a:pPr lvl="0"/>
            <a:r>
              <a:rPr lang="en-US" dirty="0"/>
              <a:t>Click to edit Master text styles</a:t>
            </a:r>
          </a:p>
        </p:txBody>
      </p:sp>
      <p:sp>
        <p:nvSpPr>
          <p:cNvPr id="18" name="Content Placeholder 2">
            <a:extLst>
              <a:ext uri="{FF2B5EF4-FFF2-40B4-BE49-F238E27FC236}">
                <a16:creationId xmlns:a16="http://schemas.microsoft.com/office/drawing/2014/main" id="{A48AB6F3-8F33-46C5-B8AF-C6C2DBA35DAC}"/>
              </a:ext>
            </a:extLst>
          </p:cNvPr>
          <p:cNvSpPr>
            <a:spLocks noGrp="1"/>
          </p:cNvSpPr>
          <p:nvPr>
            <p:ph idx="20"/>
          </p:nvPr>
        </p:nvSpPr>
        <p:spPr bwMode="gray">
          <a:xfrm>
            <a:off x="6262957" y="4471416"/>
            <a:ext cx="5486400" cy="1276312"/>
          </a:xfrm>
        </p:spPr>
        <p:txBody>
          <a:bodyPr/>
          <a:lstStyle>
            <a:lvl1pPr marL="172986" indent="-172986">
              <a:spcBef>
                <a:spcPts val="1000"/>
              </a:spcBef>
              <a:defRPr sz="1600"/>
            </a:lvl1pPr>
            <a:lvl2pPr marL="347559" indent="-119027">
              <a:spcBef>
                <a:spcPts val="500"/>
              </a:spcBef>
              <a:defRPr sz="1400"/>
            </a:lvl2pPr>
            <a:lvl3pPr marL="512609" indent="-107918">
              <a:spcBef>
                <a:spcPts val="200"/>
              </a:spcBef>
              <a:defRPr sz="1200"/>
            </a:lvl3pPr>
            <a:lvl4pPr marL="685594" indent="-109505">
              <a:spcBef>
                <a:spcPts val="200"/>
              </a:spcBef>
              <a:defRPr sz="1100"/>
            </a:lvl4pPr>
            <a:lvl5pPr marL="858580" indent="-117440">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4">
            <a:extLst>
              <a:ext uri="{FF2B5EF4-FFF2-40B4-BE49-F238E27FC236}">
                <a16:creationId xmlns:a16="http://schemas.microsoft.com/office/drawing/2014/main" id="{9EA1C6BA-0114-4F33-85B2-4176902D0145}"/>
              </a:ext>
            </a:extLst>
          </p:cNvPr>
          <p:cNvSpPr>
            <a:spLocks noGrp="1"/>
          </p:cNvSpPr>
          <p:nvPr>
            <p:ph type="body" sz="quarter" idx="21"/>
          </p:nvPr>
        </p:nvSpPr>
        <p:spPr bwMode="gray">
          <a:xfrm>
            <a:off x="6262957" y="3911906"/>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799" b="1">
                <a:solidFill>
                  <a:schemeClr val="accent1"/>
                </a:solidFill>
              </a:defRPr>
            </a:lvl1pPr>
          </a:lstStyle>
          <a:p>
            <a:pPr lvl="0"/>
            <a:r>
              <a:rPr lang="en-US" dirty="0"/>
              <a:t>Click to edit Master text styles</a:t>
            </a:r>
          </a:p>
        </p:txBody>
      </p:sp>
    </p:spTree>
    <p:custDataLst>
      <p:tags r:id="rId1"/>
    </p:custDataLst>
    <p:extLst>
      <p:ext uri="{BB962C8B-B14F-4D97-AF65-F5344CB8AC3E}">
        <p14:creationId xmlns:p14="http://schemas.microsoft.com/office/powerpoint/2010/main" val="42063824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wo Left One Right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057" y="2368296"/>
            <a:ext cx="5486400" cy="1276312"/>
          </a:xfrm>
        </p:spPr>
        <p:txBody>
          <a:bodyPr/>
          <a:lstStyle>
            <a:lvl1pPr marL="172986" indent="-172986">
              <a:spcBef>
                <a:spcPts val="1000"/>
              </a:spcBef>
              <a:defRPr sz="1600"/>
            </a:lvl1pPr>
            <a:lvl2pPr marL="347559" indent="-119027">
              <a:spcBef>
                <a:spcPts val="500"/>
              </a:spcBef>
              <a:defRPr sz="1400"/>
            </a:lvl2pPr>
            <a:lvl3pPr marL="512609" indent="-107918">
              <a:spcBef>
                <a:spcPts val="200"/>
              </a:spcBef>
              <a:defRPr sz="1200"/>
            </a:lvl3pPr>
            <a:lvl4pPr marL="685594" indent="-109505">
              <a:spcBef>
                <a:spcPts val="200"/>
              </a:spcBef>
              <a:defRPr sz="1100"/>
            </a:lvl4pPr>
            <a:lvl5pPr marL="858580" indent="-117440">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p:cNvSpPr>
            <a:spLocks noGrp="1"/>
          </p:cNvSpPr>
          <p:nvPr>
            <p:ph type="body" sz="quarter" idx="16" hasCustomPrompt="1"/>
          </p:nvPr>
        </p:nvSpPr>
        <p:spPr bwMode="gray">
          <a:xfrm>
            <a:off x="448055" y="5806440"/>
            <a:ext cx="11292840" cy="347472"/>
          </a:xfrm>
        </p:spPr>
        <p:txBody>
          <a:bodyPr lIns="0" tIns="0" rIns="0" bIns="0" anchor="b"/>
          <a:lstStyle>
            <a:lvl1pPr marL="228531" indent="-228531" algn="l" defTabSz="914126" rtl="0" eaLnBrk="1" latinLnBrk="0" hangingPunct="1">
              <a:lnSpc>
                <a:spcPct val="85000"/>
              </a:lnSpc>
              <a:spcBef>
                <a:spcPts val="200"/>
              </a:spcBef>
              <a:buClr>
                <a:schemeClr val="accent2"/>
              </a:buClr>
              <a:buSzPct val="85000"/>
              <a:buFont typeface="Arial" pitchFamily="34" charset="0"/>
              <a:buNone/>
              <a:tabLst>
                <a:tab pos="174573" algn="r"/>
                <a:tab pos="228531"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055" y="1307594"/>
            <a:ext cx="11292840"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1999"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199"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t>Click to edit Master title style</a:t>
            </a:r>
          </a:p>
        </p:txBody>
      </p:sp>
      <p:sp>
        <p:nvSpPr>
          <p:cNvPr id="5" name="Text Placeholder 4">
            <a:extLst>
              <a:ext uri="{FF2B5EF4-FFF2-40B4-BE49-F238E27FC236}">
                <a16:creationId xmlns:a16="http://schemas.microsoft.com/office/drawing/2014/main" id="{4D6BC15F-9414-4FEE-B69B-9BD23E3FE336}"/>
              </a:ext>
            </a:extLst>
          </p:cNvPr>
          <p:cNvSpPr>
            <a:spLocks noGrp="1"/>
          </p:cNvSpPr>
          <p:nvPr>
            <p:ph type="body" sz="quarter" idx="17"/>
          </p:nvPr>
        </p:nvSpPr>
        <p:spPr bwMode="gray">
          <a:xfrm>
            <a:off x="448056" y="1801368"/>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799" b="1">
                <a:solidFill>
                  <a:schemeClr val="accent1"/>
                </a:solidFill>
              </a:defRPr>
            </a:lvl1pPr>
          </a:lstStyle>
          <a:p>
            <a:pPr lvl="0"/>
            <a:r>
              <a:rPr lang="en-US" dirty="0"/>
              <a:t>Click to edit Master text styles</a:t>
            </a:r>
          </a:p>
        </p:txBody>
      </p:sp>
      <p:sp>
        <p:nvSpPr>
          <p:cNvPr id="10" name="Content Placeholder 2">
            <a:extLst>
              <a:ext uri="{FF2B5EF4-FFF2-40B4-BE49-F238E27FC236}">
                <a16:creationId xmlns:a16="http://schemas.microsoft.com/office/drawing/2014/main" id="{8567B850-9BA5-436D-90B5-3B94C065572F}"/>
              </a:ext>
            </a:extLst>
          </p:cNvPr>
          <p:cNvSpPr>
            <a:spLocks noGrp="1"/>
          </p:cNvSpPr>
          <p:nvPr>
            <p:ph idx="18"/>
          </p:nvPr>
        </p:nvSpPr>
        <p:spPr bwMode="gray">
          <a:xfrm>
            <a:off x="6262957" y="2368296"/>
            <a:ext cx="5486400" cy="3383280"/>
          </a:xfrm>
        </p:spPr>
        <p:txBody>
          <a:bodyPr/>
          <a:lstStyle>
            <a:lvl1pPr marL="172986" indent="-172986">
              <a:spcBef>
                <a:spcPts val="1000"/>
              </a:spcBef>
              <a:defRPr sz="1600"/>
            </a:lvl1pPr>
            <a:lvl2pPr marL="347559" indent="-119027">
              <a:spcBef>
                <a:spcPts val="500"/>
              </a:spcBef>
              <a:defRPr sz="1400"/>
            </a:lvl2pPr>
            <a:lvl3pPr marL="512609" indent="-107918">
              <a:spcBef>
                <a:spcPts val="200"/>
              </a:spcBef>
              <a:defRPr sz="1200"/>
            </a:lvl3pPr>
            <a:lvl4pPr marL="685594" indent="-109505">
              <a:spcBef>
                <a:spcPts val="200"/>
              </a:spcBef>
              <a:defRPr sz="1100"/>
            </a:lvl4pPr>
            <a:lvl5pPr marL="858580" indent="-117440">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a:extLst>
              <a:ext uri="{FF2B5EF4-FFF2-40B4-BE49-F238E27FC236}">
                <a16:creationId xmlns:a16="http://schemas.microsoft.com/office/drawing/2014/main" id="{930AED57-71AA-40F0-8FED-14CBC67B5225}"/>
              </a:ext>
            </a:extLst>
          </p:cNvPr>
          <p:cNvSpPr>
            <a:spLocks noGrp="1"/>
          </p:cNvSpPr>
          <p:nvPr>
            <p:ph type="body" sz="quarter" idx="19"/>
          </p:nvPr>
        </p:nvSpPr>
        <p:spPr bwMode="gray">
          <a:xfrm>
            <a:off x="6262957" y="1801368"/>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799" b="1">
                <a:solidFill>
                  <a:schemeClr val="accent1"/>
                </a:solidFill>
              </a:defRPr>
            </a:lvl1pPr>
          </a:lstStyle>
          <a:p>
            <a:pPr lvl="0"/>
            <a:r>
              <a:rPr lang="en-US" dirty="0"/>
              <a:t>Click to edit Master text styles</a:t>
            </a:r>
          </a:p>
        </p:txBody>
      </p:sp>
      <p:sp>
        <p:nvSpPr>
          <p:cNvPr id="18" name="Content Placeholder 2">
            <a:extLst>
              <a:ext uri="{FF2B5EF4-FFF2-40B4-BE49-F238E27FC236}">
                <a16:creationId xmlns:a16="http://schemas.microsoft.com/office/drawing/2014/main" id="{2264FB57-BAFB-4669-B9D9-AAA93D307B4A}"/>
              </a:ext>
            </a:extLst>
          </p:cNvPr>
          <p:cNvSpPr>
            <a:spLocks noGrp="1"/>
          </p:cNvSpPr>
          <p:nvPr>
            <p:ph idx="20"/>
          </p:nvPr>
        </p:nvSpPr>
        <p:spPr bwMode="gray">
          <a:xfrm>
            <a:off x="448057" y="4471416"/>
            <a:ext cx="5486400" cy="1276312"/>
          </a:xfrm>
        </p:spPr>
        <p:txBody>
          <a:bodyPr/>
          <a:lstStyle>
            <a:lvl1pPr marL="172986" indent="-172986">
              <a:spcBef>
                <a:spcPts val="1000"/>
              </a:spcBef>
              <a:defRPr sz="1600"/>
            </a:lvl1pPr>
            <a:lvl2pPr marL="347559" indent="-119027">
              <a:spcBef>
                <a:spcPts val="500"/>
              </a:spcBef>
              <a:defRPr sz="1400"/>
            </a:lvl2pPr>
            <a:lvl3pPr marL="512609" indent="-107918">
              <a:spcBef>
                <a:spcPts val="200"/>
              </a:spcBef>
              <a:defRPr sz="1200"/>
            </a:lvl3pPr>
            <a:lvl4pPr marL="685594" indent="-109505">
              <a:spcBef>
                <a:spcPts val="200"/>
              </a:spcBef>
              <a:defRPr sz="1100"/>
            </a:lvl4pPr>
            <a:lvl5pPr marL="858580" indent="-117440">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4">
            <a:extLst>
              <a:ext uri="{FF2B5EF4-FFF2-40B4-BE49-F238E27FC236}">
                <a16:creationId xmlns:a16="http://schemas.microsoft.com/office/drawing/2014/main" id="{D80B37F4-BA1F-4599-9BF4-169E2382E79A}"/>
              </a:ext>
            </a:extLst>
          </p:cNvPr>
          <p:cNvSpPr>
            <a:spLocks noGrp="1"/>
          </p:cNvSpPr>
          <p:nvPr>
            <p:ph type="body" sz="quarter" idx="21"/>
          </p:nvPr>
        </p:nvSpPr>
        <p:spPr bwMode="gray">
          <a:xfrm>
            <a:off x="448056" y="3913632"/>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799" b="1">
                <a:solidFill>
                  <a:schemeClr val="accent1"/>
                </a:solidFill>
              </a:defRPr>
            </a:lvl1pPr>
          </a:lstStyle>
          <a:p>
            <a:pPr lvl="0"/>
            <a:r>
              <a:rPr lang="en-US" dirty="0"/>
              <a:t>Click to edit Master text styles</a:t>
            </a:r>
          </a:p>
        </p:txBody>
      </p:sp>
    </p:spTree>
    <p:custDataLst>
      <p:tags r:id="rId1"/>
    </p:custDataLst>
    <p:extLst>
      <p:ext uri="{BB962C8B-B14F-4D97-AF65-F5344CB8AC3E}">
        <p14:creationId xmlns:p14="http://schemas.microsoft.com/office/powerpoint/2010/main" val="16292714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Four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057" y="2368296"/>
            <a:ext cx="5486400" cy="1276312"/>
          </a:xfrm>
        </p:spPr>
        <p:txBody>
          <a:bodyPr/>
          <a:lstStyle>
            <a:lvl1pPr marL="172986" indent="-172986">
              <a:spcBef>
                <a:spcPts val="1000"/>
              </a:spcBef>
              <a:defRPr sz="1600"/>
            </a:lvl1pPr>
            <a:lvl2pPr marL="347559" indent="-119027">
              <a:spcBef>
                <a:spcPts val="500"/>
              </a:spcBef>
              <a:defRPr sz="1400"/>
            </a:lvl2pPr>
            <a:lvl3pPr marL="512609" indent="-107918">
              <a:spcBef>
                <a:spcPts val="200"/>
              </a:spcBef>
              <a:defRPr sz="1200"/>
            </a:lvl3pPr>
            <a:lvl4pPr marL="685594" indent="-109505">
              <a:spcBef>
                <a:spcPts val="200"/>
              </a:spcBef>
              <a:defRPr sz="1100"/>
            </a:lvl4pPr>
            <a:lvl5pPr marL="858580" indent="-117440">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p:cNvSpPr>
            <a:spLocks noGrp="1"/>
          </p:cNvSpPr>
          <p:nvPr>
            <p:ph type="body" sz="quarter" idx="16" hasCustomPrompt="1"/>
          </p:nvPr>
        </p:nvSpPr>
        <p:spPr bwMode="gray">
          <a:xfrm>
            <a:off x="448055" y="5806440"/>
            <a:ext cx="11292840" cy="347472"/>
          </a:xfrm>
        </p:spPr>
        <p:txBody>
          <a:bodyPr lIns="0" tIns="0" rIns="0" bIns="0" anchor="b"/>
          <a:lstStyle>
            <a:lvl1pPr marL="228531" indent="-228531" algn="l" defTabSz="914126" rtl="0" eaLnBrk="1" latinLnBrk="0" hangingPunct="1">
              <a:lnSpc>
                <a:spcPct val="85000"/>
              </a:lnSpc>
              <a:spcBef>
                <a:spcPts val="200"/>
              </a:spcBef>
              <a:buClr>
                <a:schemeClr val="accent2"/>
              </a:buClr>
              <a:buSzPct val="85000"/>
              <a:buFont typeface="Arial" pitchFamily="34" charset="0"/>
              <a:buNone/>
              <a:tabLst>
                <a:tab pos="174573" algn="r"/>
                <a:tab pos="228531"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055" y="1307594"/>
            <a:ext cx="11292840"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1999"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199"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t>Click to edit Master title style</a:t>
            </a:r>
          </a:p>
        </p:txBody>
      </p:sp>
      <p:sp>
        <p:nvSpPr>
          <p:cNvPr id="5" name="Text Placeholder 4">
            <a:extLst>
              <a:ext uri="{FF2B5EF4-FFF2-40B4-BE49-F238E27FC236}">
                <a16:creationId xmlns:a16="http://schemas.microsoft.com/office/drawing/2014/main" id="{4D6BC15F-9414-4FEE-B69B-9BD23E3FE336}"/>
              </a:ext>
            </a:extLst>
          </p:cNvPr>
          <p:cNvSpPr>
            <a:spLocks noGrp="1"/>
          </p:cNvSpPr>
          <p:nvPr>
            <p:ph type="body" sz="quarter" idx="17"/>
          </p:nvPr>
        </p:nvSpPr>
        <p:spPr bwMode="gray">
          <a:xfrm>
            <a:off x="448056" y="1801368"/>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799" b="1">
                <a:solidFill>
                  <a:schemeClr val="accent1"/>
                </a:solidFill>
              </a:defRPr>
            </a:lvl1pPr>
          </a:lstStyle>
          <a:p>
            <a:pPr lvl="0"/>
            <a:r>
              <a:rPr lang="en-US" dirty="0"/>
              <a:t>Click to edit Master text styles</a:t>
            </a:r>
          </a:p>
        </p:txBody>
      </p:sp>
      <p:sp>
        <p:nvSpPr>
          <p:cNvPr id="10" name="Content Placeholder 2">
            <a:extLst>
              <a:ext uri="{FF2B5EF4-FFF2-40B4-BE49-F238E27FC236}">
                <a16:creationId xmlns:a16="http://schemas.microsoft.com/office/drawing/2014/main" id="{8567B850-9BA5-436D-90B5-3B94C065572F}"/>
              </a:ext>
            </a:extLst>
          </p:cNvPr>
          <p:cNvSpPr>
            <a:spLocks noGrp="1"/>
          </p:cNvSpPr>
          <p:nvPr>
            <p:ph idx="18"/>
          </p:nvPr>
        </p:nvSpPr>
        <p:spPr bwMode="gray">
          <a:xfrm>
            <a:off x="6262957" y="2368296"/>
            <a:ext cx="5486400" cy="1276312"/>
          </a:xfrm>
        </p:spPr>
        <p:txBody>
          <a:bodyPr/>
          <a:lstStyle>
            <a:lvl1pPr marL="172986" indent="-172986">
              <a:spcBef>
                <a:spcPts val="1000"/>
              </a:spcBef>
              <a:defRPr sz="1600"/>
            </a:lvl1pPr>
            <a:lvl2pPr marL="347559" indent="-119027">
              <a:spcBef>
                <a:spcPts val="500"/>
              </a:spcBef>
              <a:defRPr sz="1400"/>
            </a:lvl2pPr>
            <a:lvl3pPr marL="512609" indent="-107918">
              <a:spcBef>
                <a:spcPts val="200"/>
              </a:spcBef>
              <a:defRPr sz="1200"/>
            </a:lvl3pPr>
            <a:lvl4pPr marL="685594" indent="-109505">
              <a:spcBef>
                <a:spcPts val="200"/>
              </a:spcBef>
              <a:defRPr sz="1100"/>
            </a:lvl4pPr>
            <a:lvl5pPr marL="858580" indent="-117440">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a:extLst>
              <a:ext uri="{FF2B5EF4-FFF2-40B4-BE49-F238E27FC236}">
                <a16:creationId xmlns:a16="http://schemas.microsoft.com/office/drawing/2014/main" id="{930AED57-71AA-40F0-8FED-14CBC67B5225}"/>
              </a:ext>
            </a:extLst>
          </p:cNvPr>
          <p:cNvSpPr>
            <a:spLocks noGrp="1"/>
          </p:cNvSpPr>
          <p:nvPr>
            <p:ph type="body" sz="quarter" idx="19"/>
          </p:nvPr>
        </p:nvSpPr>
        <p:spPr bwMode="gray">
          <a:xfrm>
            <a:off x="6262957" y="1801368"/>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799" b="1">
                <a:solidFill>
                  <a:schemeClr val="accent1"/>
                </a:solidFill>
              </a:defRPr>
            </a:lvl1pPr>
          </a:lstStyle>
          <a:p>
            <a:pPr lvl="0"/>
            <a:r>
              <a:rPr lang="en-US" dirty="0"/>
              <a:t>Click to edit Master text styles</a:t>
            </a:r>
          </a:p>
        </p:txBody>
      </p:sp>
      <p:sp>
        <p:nvSpPr>
          <p:cNvPr id="18" name="Content Placeholder 2">
            <a:extLst>
              <a:ext uri="{FF2B5EF4-FFF2-40B4-BE49-F238E27FC236}">
                <a16:creationId xmlns:a16="http://schemas.microsoft.com/office/drawing/2014/main" id="{2A8F3BDE-5536-412E-9331-650A7E2E8AB3}"/>
              </a:ext>
            </a:extLst>
          </p:cNvPr>
          <p:cNvSpPr>
            <a:spLocks noGrp="1"/>
          </p:cNvSpPr>
          <p:nvPr>
            <p:ph idx="20"/>
          </p:nvPr>
        </p:nvSpPr>
        <p:spPr bwMode="gray">
          <a:xfrm>
            <a:off x="448057" y="4471416"/>
            <a:ext cx="5486400" cy="1276312"/>
          </a:xfrm>
        </p:spPr>
        <p:txBody>
          <a:bodyPr/>
          <a:lstStyle>
            <a:lvl1pPr marL="172986" indent="-172986">
              <a:spcBef>
                <a:spcPts val="1000"/>
              </a:spcBef>
              <a:defRPr sz="1600"/>
            </a:lvl1pPr>
            <a:lvl2pPr marL="347559" indent="-119027">
              <a:spcBef>
                <a:spcPts val="500"/>
              </a:spcBef>
              <a:defRPr sz="1400"/>
            </a:lvl2pPr>
            <a:lvl3pPr marL="512609" indent="-107918">
              <a:spcBef>
                <a:spcPts val="200"/>
              </a:spcBef>
              <a:defRPr sz="1200"/>
            </a:lvl3pPr>
            <a:lvl4pPr marL="685594" indent="-109505">
              <a:spcBef>
                <a:spcPts val="200"/>
              </a:spcBef>
              <a:defRPr sz="1100"/>
            </a:lvl4pPr>
            <a:lvl5pPr marL="858580" indent="-117440">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4">
            <a:extLst>
              <a:ext uri="{FF2B5EF4-FFF2-40B4-BE49-F238E27FC236}">
                <a16:creationId xmlns:a16="http://schemas.microsoft.com/office/drawing/2014/main" id="{6466D6BA-4968-4105-B0D7-E7BD687A8068}"/>
              </a:ext>
            </a:extLst>
          </p:cNvPr>
          <p:cNvSpPr>
            <a:spLocks noGrp="1"/>
          </p:cNvSpPr>
          <p:nvPr>
            <p:ph type="body" sz="quarter" idx="21"/>
          </p:nvPr>
        </p:nvSpPr>
        <p:spPr bwMode="gray">
          <a:xfrm>
            <a:off x="448056" y="3914022"/>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799" b="1">
                <a:solidFill>
                  <a:schemeClr val="accent1"/>
                </a:solidFill>
              </a:defRPr>
            </a:lvl1pPr>
          </a:lstStyle>
          <a:p>
            <a:pPr lvl="0"/>
            <a:r>
              <a:rPr lang="en-US" dirty="0"/>
              <a:t>Click to edit Master text styles</a:t>
            </a:r>
          </a:p>
        </p:txBody>
      </p:sp>
      <p:sp>
        <p:nvSpPr>
          <p:cNvPr id="20" name="Content Placeholder 2">
            <a:extLst>
              <a:ext uri="{FF2B5EF4-FFF2-40B4-BE49-F238E27FC236}">
                <a16:creationId xmlns:a16="http://schemas.microsoft.com/office/drawing/2014/main" id="{870E3D72-4322-4600-80EE-32F1EA906711}"/>
              </a:ext>
            </a:extLst>
          </p:cNvPr>
          <p:cNvSpPr>
            <a:spLocks noGrp="1"/>
          </p:cNvSpPr>
          <p:nvPr>
            <p:ph idx="22"/>
          </p:nvPr>
        </p:nvSpPr>
        <p:spPr bwMode="gray">
          <a:xfrm>
            <a:off x="6262957" y="4471416"/>
            <a:ext cx="5486400" cy="1276312"/>
          </a:xfrm>
        </p:spPr>
        <p:txBody>
          <a:bodyPr/>
          <a:lstStyle>
            <a:lvl1pPr marL="172986" indent="-172986">
              <a:spcBef>
                <a:spcPts val="1000"/>
              </a:spcBef>
              <a:defRPr sz="1600"/>
            </a:lvl1pPr>
            <a:lvl2pPr marL="347559" indent="-119027">
              <a:spcBef>
                <a:spcPts val="500"/>
              </a:spcBef>
              <a:defRPr sz="1400"/>
            </a:lvl2pPr>
            <a:lvl3pPr marL="512609" indent="-107918">
              <a:spcBef>
                <a:spcPts val="200"/>
              </a:spcBef>
              <a:defRPr sz="1200"/>
            </a:lvl3pPr>
            <a:lvl4pPr marL="685594" indent="-109505">
              <a:spcBef>
                <a:spcPts val="200"/>
              </a:spcBef>
              <a:defRPr sz="1100"/>
            </a:lvl4pPr>
            <a:lvl5pPr marL="858580" indent="-117440">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4">
            <a:extLst>
              <a:ext uri="{FF2B5EF4-FFF2-40B4-BE49-F238E27FC236}">
                <a16:creationId xmlns:a16="http://schemas.microsoft.com/office/drawing/2014/main" id="{CFA8F5A1-9096-48CF-8981-DA7C92908DC8}"/>
              </a:ext>
            </a:extLst>
          </p:cNvPr>
          <p:cNvSpPr>
            <a:spLocks noGrp="1"/>
          </p:cNvSpPr>
          <p:nvPr>
            <p:ph type="body" sz="quarter" idx="23"/>
          </p:nvPr>
        </p:nvSpPr>
        <p:spPr bwMode="gray">
          <a:xfrm>
            <a:off x="6262957" y="3914022"/>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799" b="1">
                <a:solidFill>
                  <a:schemeClr val="accent1"/>
                </a:solidFill>
              </a:defRPr>
            </a:lvl1pPr>
          </a:lstStyle>
          <a:p>
            <a:pPr lvl="0"/>
            <a:r>
              <a:rPr lang="en-US" dirty="0"/>
              <a:t>Click to edit Master text styles</a:t>
            </a:r>
          </a:p>
        </p:txBody>
      </p:sp>
    </p:spTree>
    <p:custDataLst>
      <p:tags r:id="rId1"/>
    </p:custDataLst>
    <p:extLst>
      <p:ext uri="{BB962C8B-B14F-4D97-AF65-F5344CB8AC3E}">
        <p14:creationId xmlns:p14="http://schemas.microsoft.com/office/powerpoint/2010/main" val="18302289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Bold Statem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055" y="1801368"/>
            <a:ext cx="11292840" cy="3950208"/>
          </a:xfrm>
        </p:spPr>
        <p:txBody>
          <a:bodyPr lIns="0" rIns="0"/>
          <a:lstStyle>
            <a:lvl1pPr marL="0" indent="0">
              <a:lnSpc>
                <a:spcPct val="110000"/>
              </a:lnSpc>
              <a:buNone/>
              <a:defRPr sz="3599"/>
            </a:lvl1pPr>
            <a:lvl2pPr marL="461824" indent="-233293">
              <a:defRPr sz="3199"/>
            </a:lvl2pPr>
            <a:lvl3pPr marL="737967" indent="-225357">
              <a:defRPr sz="2799"/>
            </a:lvl3pPr>
          </a:lstStyle>
          <a:p>
            <a:pPr lvl="0"/>
            <a:r>
              <a:rPr lang="en-US" dirty="0"/>
              <a:t>Click to edit Master text styles</a:t>
            </a:r>
          </a:p>
          <a:p>
            <a:pPr lvl="1"/>
            <a:r>
              <a:rPr lang="en-US" dirty="0"/>
              <a:t>Second level</a:t>
            </a:r>
          </a:p>
          <a:p>
            <a:pPr lvl="2"/>
            <a:r>
              <a:rPr lang="en-US" dirty="0"/>
              <a:t>Third level</a:t>
            </a:r>
          </a:p>
        </p:txBody>
      </p:sp>
      <p:sp>
        <p:nvSpPr>
          <p:cNvPr id="2" name="Title 1"/>
          <p:cNvSpPr>
            <a:spLocks noGrp="1"/>
          </p:cNvSpPr>
          <p:nvPr>
            <p:ph type="title"/>
          </p:nvPr>
        </p:nvSpPr>
        <p:spPr bwMode="gray"/>
        <p:txBody>
          <a:bodyPr/>
          <a:lstStyle/>
          <a:p>
            <a:r>
              <a:rPr lang="en-US"/>
              <a:t>Click to edit Master title style</a:t>
            </a:r>
          </a:p>
        </p:txBody>
      </p:sp>
    </p:spTree>
    <p:custDataLst>
      <p:tags r:id="rId1"/>
    </p:custDataLst>
    <p:extLst>
      <p:ext uri="{BB962C8B-B14F-4D97-AF65-F5344CB8AC3E}">
        <p14:creationId xmlns:p14="http://schemas.microsoft.com/office/powerpoint/2010/main" val="11486839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2_Bold Statement Blue">
    <p:bg>
      <p:bgPr>
        <a:solidFill>
          <a:srgbClr val="00004E"/>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bwMode="auto">
          <a:xfrm>
            <a:off x="448055" y="1801368"/>
            <a:ext cx="11292840" cy="3950208"/>
          </a:xfrm>
        </p:spPr>
        <p:txBody>
          <a:bodyPr lIns="0" rIns="0"/>
          <a:lstStyle>
            <a:lvl1pPr marL="0" indent="0">
              <a:lnSpc>
                <a:spcPct val="110000"/>
              </a:lnSpc>
              <a:buNone/>
              <a:defRPr sz="3599">
                <a:solidFill>
                  <a:schemeClr val="bg1"/>
                </a:solidFill>
              </a:defRPr>
            </a:lvl1pPr>
            <a:lvl2pPr marL="461824" indent="-233293">
              <a:defRPr sz="3199">
                <a:solidFill>
                  <a:schemeClr val="bg1"/>
                </a:solidFill>
              </a:defRPr>
            </a:lvl2pPr>
            <a:lvl3pPr marL="737967" indent="-225357">
              <a:defRPr sz="2799">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2" name="Title 1"/>
          <p:cNvSpPr>
            <a:spLocks noGrp="1"/>
          </p:cNvSpPr>
          <p:nvPr>
            <p:ph type="title"/>
          </p:nvPr>
        </p:nvSpPr>
        <p:spPr bwMode="auto"/>
        <p:txBody>
          <a:bodyPr/>
          <a:lstStyle>
            <a:lvl1pPr>
              <a:defRPr>
                <a:solidFill>
                  <a:schemeClr val="bg1"/>
                </a:solidFill>
              </a:defRPr>
            </a:lvl1pPr>
          </a:lstStyle>
          <a:p>
            <a:r>
              <a:rPr lang="en-US"/>
              <a:t>Click to edit Master title style</a:t>
            </a:r>
            <a:endParaRPr lang="en-US" dirty="0"/>
          </a:p>
        </p:txBody>
      </p:sp>
      <p:grpSp>
        <p:nvGrpSpPr>
          <p:cNvPr id="5" name="Group 4">
            <a:extLst>
              <a:ext uri="{FF2B5EF4-FFF2-40B4-BE49-F238E27FC236}">
                <a16:creationId xmlns:a16="http://schemas.microsoft.com/office/drawing/2014/main" id="{F4F9877C-A82F-4B6B-BD9C-066CF647CE7A}"/>
              </a:ext>
            </a:extLst>
          </p:cNvPr>
          <p:cNvGrpSpPr/>
          <p:nvPr userDrawn="1"/>
        </p:nvGrpSpPr>
        <p:grpSpPr bwMode="black">
          <a:xfrm>
            <a:off x="446799" y="326296"/>
            <a:ext cx="587631" cy="45600"/>
            <a:chOff x="616542" y="591197"/>
            <a:chExt cx="587631" cy="45600"/>
          </a:xfrm>
          <a:solidFill>
            <a:schemeClr val="bg1"/>
          </a:solidFill>
        </p:grpSpPr>
        <p:sp>
          <p:nvSpPr>
            <p:cNvPr id="6" name="Google Shape;17;p2">
              <a:extLst>
                <a:ext uri="{FF2B5EF4-FFF2-40B4-BE49-F238E27FC236}">
                  <a16:creationId xmlns:a16="http://schemas.microsoft.com/office/drawing/2014/main" id="{E37A9FAD-22CF-483D-BFEE-A660FD0A10AC}"/>
                </a:ext>
              </a:extLst>
            </p:cNvPr>
            <p:cNvSpPr/>
            <p:nvPr userDrawn="1"/>
          </p:nvSpPr>
          <p:spPr bwMode="black">
            <a:xfrm>
              <a:off x="616542" y="591197"/>
              <a:ext cx="293923" cy="45600"/>
            </a:xfrm>
            <a:prstGeom prst="rect">
              <a:avLst/>
            </a:prstGeom>
            <a:grp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6" dirty="0"/>
            </a:p>
          </p:txBody>
        </p:sp>
        <p:sp>
          <p:nvSpPr>
            <p:cNvPr id="7" name="Google Shape;18;p2">
              <a:extLst>
                <a:ext uri="{FF2B5EF4-FFF2-40B4-BE49-F238E27FC236}">
                  <a16:creationId xmlns:a16="http://schemas.microsoft.com/office/drawing/2014/main" id="{03F89CAE-CCC7-471C-BADA-2585024AD7C1}"/>
                </a:ext>
              </a:extLst>
            </p:cNvPr>
            <p:cNvSpPr/>
            <p:nvPr userDrawn="1"/>
          </p:nvSpPr>
          <p:spPr bwMode="black">
            <a:xfrm>
              <a:off x="910250" y="591197"/>
              <a:ext cx="293923" cy="45600"/>
            </a:xfrm>
            <a:prstGeom prst="rect">
              <a:avLst/>
            </a:prstGeom>
            <a:grp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6" dirty="0"/>
            </a:p>
          </p:txBody>
        </p:sp>
      </p:grpSp>
      <p:sp>
        <p:nvSpPr>
          <p:cNvPr id="11" name="Slide Number Placeholder 5">
            <a:extLst>
              <a:ext uri="{FF2B5EF4-FFF2-40B4-BE49-F238E27FC236}">
                <a16:creationId xmlns:a16="http://schemas.microsoft.com/office/drawing/2014/main" id="{3904B2BB-C8F1-419C-B295-DA30917AB874}"/>
              </a:ext>
            </a:extLst>
          </p:cNvPr>
          <p:cNvSpPr txBox="1">
            <a:spLocks/>
          </p:cNvSpPr>
          <p:nvPr userDrawn="1"/>
        </p:nvSpPr>
        <p:spPr bwMode="auto">
          <a:xfrm>
            <a:off x="11463338" y="6303596"/>
            <a:ext cx="276298"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chemeClr val="bg1"/>
                </a:solidFill>
                <a:latin typeface="+mn-lt"/>
              </a:rPr>
              <a:pPr/>
              <a:t>‹#›</a:t>
            </a:fld>
            <a:endParaRPr lang="en-US" sz="800" dirty="0">
              <a:solidFill>
                <a:schemeClr val="bg1"/>
              </a:solidFill>
              <a:latin typeface="+mn-lt"/>
            </a:endParaRPr>
          </a:p>
        </p:txBody>
      </p:sp>
      <p:sp>
        <p:nvSpPr>
          <p:cNvPr id="12" name="Google Shape;52;p7">
            <a:extLst>
              <a:ext uri="{FF2B5EF4-FFF2-40B4-BE49-F238E27FC236}">
                <a16:creationId xmlns:a16="http://schemas.microsoft.com/office/drawing/2014/main" id="{00AEBF66-5FB7-44F3-9514-9E7517B063CF}"/>
              </a:ext>
            </a:extLst>
          </p:cNvPr>
          <p:cNvSpPr txBox="1"/>
          <p:nvPr userDrawn="1"/>
        </p:nvSpPr>
        <p:spPr bwMode="auto">
          <a:xfrm>
            <a:off x="6094412" y="6303596"/>
            <a:ext cx="5347496" cy="335382"/>
          </a:xfrm>
          <a:prstGeom prst="rect">
            <a:avLst/>
          </a:prstGeom>
          <a:noFill/>
          <a:ln>
            <a:noFill/>
          </a:ln>
        </p:spPr>
        <p:txBody>
          <a:bodyPr spcFirstLastPara="1" wrap="square" lIns="0" tIns="0" rIns="0" bIns="0" anchor="b" anchorCtr="0">
            <a:noAutofit/>
          </a:bodyPr>
          <a:lstStyle/>
          <a:p>
            <a:pPr marL="0" lvl="0" indent="0" algn="r" rtl="0">
              <a:lnSpc>
                <a:spcPct val="90000"/>
              </a:lnSpc>
              <a:spcBef>
                <a:spcPts val="0"/>
              </a:spcBef>
              <a:spcAft>
                <a:spcPts val="0"/>
              </a:spcAft>
              <a:buNone/>
            </a:pPr>
            <a:r>
              <a:rPr lang="en-GB" sz="800" dirty="0">
                <a:solidFill>
                  <a:schemeClr val="bg1"/>
                </a:solidFill>
              </a:rPr>
              <a:t>Confidential</a:t>
            </a:r>
            <a:endParaRPr sz="800" b="1" dirty="0">
              <a:solidFill>
                <a:schemeClr val="bg1"/>
              </a:solidFill>
            </a:endParaRPr>
          </a:p>
        </p:txBody>
      </p:sp>
      <p:pic>
        <p:nvPicPr>
          <p:cNvPr id="14" name="Picture 13" descr="Logo&#10;&#10;Description automatically generated">
            <a:extLst>
              <a:ext uri="{FF2B5EF4-FFF2-40B4-BE49-F238E27FC236}">
                <a16:creationId xmlns:a16="http://schemas.microsoft.com/office/drawing/2014/main" id="{7A1B51F1-2438-4BA2-9050-3712AC9928B4}"/>
              </a:ext>
            </a:extLst>
          </p:cNvPr>
          <p:cNvPicPr>
            <a:picLocks noChangeAspect="1"/>
          </p:cNvPicPr>
          <p:nvPr userDrawn="1"/>
        </p:nvPicPr>
        <p:blipFill>
          <a:blip r:embed="rId3"/>
          <a:stretch>
            <a:fillRect/>
          </a:stretch>
        </p:blipFill>
        <p:spPr bwMode="invGray">
          <a:xfrm>
            <a:off x="446798" y="6343569"/>
            <a:ext cx="556276" cy="374904"/>
          </a:xfrm>
          <a:prstGeom prst="rect">
            <a:avLst/>
          </a:prstGeom>
        </p:spPr>
      </p:pic>
      <p:sp>
        <p:nvSpPr>
          <p:cNvPr id="15" name="Text Placeholder 3">
            <a:extLst>
              <a:ext uri="{FF2B5EF4-FFF2-40B4-BE49-F238E27FC236}">
                <a16:creationId xmlns:a16="http://schemas.microsoft.com/office/drawing/2014/main" id="{4CF28935-A22C-46B0-A36A-0299D5B32774}"/>
              </a:ext>
            </a:extLst>
          </p:cNvPr>
          <p:cNvSpPr txBox="1">
            <a:spLocks/>
          </p:cNvSpPr>
          <p:nvPr userDrawn="1"/>
        </p:nvSpPr>
        <p:spPr bwMode="auto">
          <a:xfrm>
            <a:off x="1369942" y="6303596"/>
            <a:ext cx="4572000"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1" dirty="0">
                <a:solidFill>
                  <a:schemeClr val="bg1"/>
                </a:solidFill>
              </a:rPr>
              <a:t>Business Group</a:t>
            </a:r>
            <a:r>
              <a:rPr lang="en-US" sz="800" b="0" dirty="0">
                <a:solidFill>
                  <a:schemeClr val="bg1"/>
                </a:solidFill>
              </a:rPr>
              <a:t>  Business Subgroup</a:t>
            </a:r>
          </a:p>
        </p:txBody>
      </p:sp>
    </p:spTree>
    <p:custDataLst>
      <p:tags r:id="rId1"/>
    </p:custDataLst>
    <p:extLst>
      <p:ext uri="{BB962C8B-B14F-4D97-AF65-F5344CB8AC3E}">
        <p14:creationId xmlns:p14="http://schemas.microsoft.com/office/powerpoint/2010/main" val="41864371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3_Title Slide">
    <p:bg bwMode="gray">
      <p:bgPr>
        <a:solidFill>
          <a:schemeClr val="bg1">
            <a:lumMod val="95000"/>
          </a:schemeClr>
        </a:solidFill>
        <a:effectLst/>
      </p:bgPr>
    </p:bg>
    <p:spTree>
      <p:nvGrpSpPr>
        <p:cNvPr id="1" name=""/>
        <p:cNvGrpSpPr/>
        <p:nvPr/>
      </p:nvGrpSpPr>
      <p:grpSpPr>
        <a:xfrm>
          <a:off x="0" y="0"/>
          <a:ext cx="0" cy="0"/>
          <a:chOff x="0" y="0"/>
          <a:chExt cx="0" cy="0"/>
        </a:xfrm>
      </p:grpSpPr>
      <p:sp>
        <p:nvSpPr>
          <p:cNvPr id="49" name="Title 1"/>
          <p:cNvSpPr>
            <a:spLocks noGrp="1"/>
          </p:cNvSpPr>
          <p:nvPr userDrawn="1">
            <p:ph type="ctrTitle"/>
          </p:nvPr>
        </p:nvSpPr>
        <p:spPr bwMode="gray">
          <a:xfrm>
            <a:off x="448057" y="923544"/>
            <a:ext cx="4233672" cy="1901952"/>
          </a:xfrm>
        </p:spPr>
        <p:txBody>
          <a:bodyPr vert="horz" lIns="0" tIns="0" rIns="0" bIns="0" rtlCol="0" anchor="t" anchorCtr="0">
            <a:noAutofit/>
          </a:bodyPr>
          <a:lstStyle>
            <a:lvl1pPr>
              <a:spcBef>
                <a:spcPts val="0"/>
              </a:spcBef>
              <a:defRPr lang="en-US" sz="3399" dirty="0">
                <a:solidFill>
                  <a:schemeClr val="tx1"/>
                </a:solidFill>
                <a:latin typeface="+mj-lt"/>
              </a:defRPr>
            </a:lvl1pPr>
          </a:lstStyle>
          <a:p>
            <a:pPr lvl="0"/>
            <a:r>
              <a:rPr lang="en-US" altLang="zh-CN"/>
              <a:t>Click to edit Master title style</a:t>
            </a:r>
            <a:endParaRPr lang="en-US" dirty="0"/>
          </a:p>
        </p:txBody>
      </p:sp>
      <p:sp>
        <p:nvSpPr>
          <p:cNvPr id="6" name="Text Placeholder 5"/>
          <p:cNvSpPr>
            <a:spLocks noGrp="1"/>
          </p:cNvSpPr>
          <p:nvPr userDrawn="1">
            <p:ph type="body" sz="quarter" idx="10"/>
          </p:nvPr>
        </p:nvSpPr>
        <p:spPr bwMode="gray">
          <a:xfrm>
            <a:off x="448057" y="3849624"/>
            <a:ext cx="4233672" cy="905256"/>
          </a:xfrm>
        </p:spPr>
        <p:txBody>
          <a:bodyPr lIns="0" tIns="0" rIns="0" bIns="0" anchor="b" anchorCtr="0"/>
          <a:lstStyle>
            <a:lvl1pPr marL="0" indent="0">
              <a:spcBef>
                <a:spcPts val="600"/>
              </a:spcBef>
              <a:buNone/>
              <a:defRPr sz="1799">
                <a:solidFill>
                  <a:schemeClr val="tx1"/>
                </a:solidFill>
                <a:latin typeface="+mn-lt"/>
              </a:defRPr>
            </a:lvl1pPr>
            <a:lvl2pPr marL="399930" indent="0">
              <a:buNone/>
              <a:defRPr/>
            </a:lvl2pPr>
            <a:lvl3pPr marL="742727" indent="0">
              <a:buNone/>
              <a:defRPr/>
            </a:lvl3pPr>
            <a:lvl4pPr marL="1095046" indent="0">
              <a:buNone/>
              <a:defRPr/>
            </a:lvl4pPr>
            <a:lvl5pPr marL="1369601" indent="0">
              <a:buNone/>
              <a:defRPr/>
            </a:lvl5pPr>
          </a:lstStyle>
          <a:p>
            <a:pPr lvl="0"/>
            <a:r>
              <a:rPr lang="en-US" altLang="zh-CN"/>
              <a:t>Click to edit Master text styles</a:t>
            </a:r>
          </a:p>
        </p:txBody>
      </p:sp>
      <p:sp>
        <p:nvSpPr>
          <p:cNvPr id="3" name="Text Placeholder 2"/>
          <p:cNvSpPr>
            <a:spLocks noGrp="1"/>
          </p:cNvSpPr>
          <p:nvPr userDrawn="1">
            <p:ph type="body" sz="quarter" idx="11"/>
          </p:nvPr>
        </p:nvSpPr>
        <p:spPr bwMode="gray">
          <a:xfrm>
            <a:off x="448057" y="4974336"/>
            <a:ext cx="4233672" cy="438150"/>
          </a:xfrm>
        </p:spPr>
        <p:txBody>
          <a:bodyPr lIns="0" tIns="0" rIns="0" bIns="0" anchor="t" anchorCtr="0"/>
          <a:lstStyle>
            <a:lvl1pPr marL="0" indent="0">
              <a:spcBef>
                <a:spcPts val="300"/>
              </a:spcBef>
              <a:buNone/>
              <a:defRPr sz="1200">
                <a:solidFill>
                  <a:schemeClr val="tx1"/>
                </a:solidFill>
              </a:defRPr>
            </a:lvl1pPr>
          </a:lstStyle>
          <a:p>
            <a:pPr lvl="0"/>
            <a:r>
              <a:rPr lang="en-US" altLang="zh-CN"/>
              <a:t>Click to edit Master text styles</a:t>
            </a:r>
          </a:p>
        </p:txBody>
      </p:sp>
      <p:grpSp>
        <p:nvGrpSpPr>
          <p:cNvPr id="51" name="Group 50">
            <a:extLst>
              <a:ext uri="{FF2B5EF4-FFF2-40B4-BE49-F238E27FC236}">
                <a16:creationId xmlns:a16="http://schemas.microsoft.com/office/drawing/2014/main" id="{6FF36B01-A49B-4A9E-B276-D60D83410796}"/>
              </a:ext>
            </a:extLst>
          </p:cNvPr>
          <p:cNvGrpSpPr/>
          <p:nvPr userDrawn="1"/>
        </p:nvGrpSpPr>
        <p:grpSpPr bwMode="gray">
          <a:xfrm>
            <a:off x="446799" y="591197"/>
            <a:ext cx="587631" cy="45600"/>
            <a:chOff x="616542" y="591197"/>
            <a:chExt cx="587631" cy="45600"/>
          </a:xfrm>
        </p:grpSpPr>
        <p:sp>
          <p:nvSpPr>
            <p:cNvPr id="52" name="Google Shape;17;p2">
              <a:extLst>
                <a:ext uri="{FF2B5EF4-FFF2-40B4-BE49-F238E27FC236}">
                  <a16:creationId xmlns:a16="http://schemas.microsoft.com/office/drawing/2014/main" id="{5D3302A1-E9DC-4838-989A-68413E86B02A}"/>
                </a:ext>
              </a:extLst>
            </p:cNvPr>
            <p:cNvSpPr/>
            <p:nvPr userDrawn="1"/>
          </p:nvSpPr>
          <p:spPr bwMode="gray">
            <a:xfrm>
              <a:off x="616542" y="591197"/>
              <a:ext cx="293923" cy="45600"/>
            </a:xfrm>
            <a:prstGeom prst="rect">
              <a:avLst/>
            </a:prstGeom>
            <a:solidFill>
              <a:srgbClr val="0000C9"/>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6" dirty="0"/>
            </a:p>
          </p:txBody>
        </p:sp>
        <p:sp>
          <p:nvSpPr>
            <p:cNvPr id="53" name="Google Shape;18;p2">
              <a:extLst>
                <a:ext uri="{FF2B5EF4-FFF2-40B4-BE49-F238E27FC236}">
                  <a16:creationId xmlns:a16="http://schemas.microsoft.com/office/drawing/2014/main" id="{B5D84995-F3EE-4DC3-A8E3-F8254A23326B}"/>
                </a:ext>
              </a:extLst>
            </p:cNvPr>
            <p:cNvSpPr/>
            <p:nvPr userDrawn="1"/>
          </p:nvSpPr>
          <p:spPr bwMode="gray">
            <a:xfrm>
              <a:off x="910250" y="591197"/>
              <a:ext cx="293923" cy="45600"/>
            </a:xfrm>
            <a:prstGeom prst="rect">
              <a:avLst/>
            </a:prstGeom>
            <a:solidFill>
              <a:srgbClr val="0095FF"/>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6" dirty="0"/>
            </a:p>
          </p:txBody>
        </p:sp>
      </p:grpSp>
      <p:sp>
        <p:nvSpPr>
          <p:cNvPr id="54" name="Google Shape;49;p7">
            <a:extLst>
              <a:ext uri="{FF2B5EF4-FFF2-40B4-BE49-F238E27FC236}">
                <a16:creationId xmlns:a16="http://schemas.microsoft.com/office/drawing/2014/main" id="{4771DC95-2DA9-4515-8FEA-2DE1AA50D2C7}"/>
              </a:ext>
            </a:extLst>
          </p:cNvPr>
          <p:cNvSpPr/>
          <p:nvPr userDrawn="1"/>
        </p:nvSpPr>
        <p:spPr bwMode="gray">
          <a:xfrm>
            <a:off x="1" y="6216149"/>
            <a:ext cx="12188825" cy="641784"/>
          </a:xfrm>
          <a:prstGeom prst="rect">
            <a:avLst/>
          </a:prstGeom>
          <a:solidFill>
            <a:schemeClr val="lt1"/>
          </a:solidFill>
          <a:ln>
            <a:noFill/>
          </a:ln>
        </p:spPr>
        <p:txBody>
          <a:bodyPr spcFirstLastPara="1" wrap="square" lIns="121836" tIns="121836" rIns="121836" bIns="121836" anchor="ctr" anchorCtr="0">
            <a:noAutofit/>
          </a:bodyPr>
          <a:lstStyle/>
          <a:p>
            <a:pPr marL="0" lvl="0" indent="0" algn="l" rtl="0">
              <a:spcBef>
                <a:spcPts val="0"/>
              </a:spcBef>
              <a:spcAft>
                <a:spcPts val="0"/>
              </a:spcAft>
              <a:buNone/>
            </a:pPr>
            <a:endParaRPr sz="2486" dirty="0"/>
          </a:p>
        </p:txBody>
      </p:sp>
      <p:sp>
        <p:nvSpPr>
          <p:cNvPr id="55" name="Slide Number Placeholder 5">
            <a:extLst>
              <a:ext uri="{FF2B5EF4-FFF2-40B4-BE49-F238E27FC236}">
                <a16:creationId xmlns:a16="http://schemas.microsoft.com/office/drawing/2014/main" id="{F466006E-96B1-4AD4-A9B9-84F544D50C40}"/>
              </a:ext>
            </a:extLst>
          </p:cNvPr>
          <p:cNvSpPr txBox="1">
            <a:spLocks/>
          </p:cNvSpPr>
          <p:nvPr userDrawn="1"/>
        </p:nvSpPr>
        <p:spPr bwMode="gray">
          <a:xfrm>
            <a:off x="11463338" y="6303596"/>
            <a:ext cx="276298"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dirty="0">
              <a:solidFill>
                <a:srgbClr val="A1AAB1"/>
              </a:solidFill>
              <a:latin typeface="+mn-lt"/>
            </a:endParaRPr>
          </a:p>
        </p:txBody>
      </p:sp>
      <p:sp>
        <p:nvSpPr>
          <p:cNvPr id="56" name="Google Shape;52;p7">
            <a:extLst>
              <a:ext uri="{FF2B5EF4-FFF2-40B4-BE49-F238E27FC236}">
                <a16:creationId xmlns:a16="http://schemas.microsoft.com/office/drawing/2014/main" id="{AFCE843F-1B48-4C3C-93F6-0D539F7C7FBC}"/>
              </a:ext>
            </a:extLst>
          </p:cNvPr>
          <p:cNvSpPr txBox="1"/>
          <p:nvPr userDrawn="1"/>
        </p:nvSpPr>
        <p:spPr bwMode="gray">
          <a:xfrm>
            <a:off x="6094412" y="6303596"/>
            <a:ext cx="5347496" cy="335382"/>
          </a:xfrm>
          <a:prstGeom prst="rect">
            <a:avLst/>
          </a:prstGeom>
          <a:noFill/>
          <a:ln>
            <a:noFill/>
          </a:ln>
        </p:spPr>
        <p:txBody>
          <a:bodyPr spcFirstLastPara="1" wrap="square" lIns="0" tIns="0" rIns="0" bIns="0" anchor="b" anchorCtr="0">
            <a:noAutofit/>
          </a:bodyPr>
          <a:lstStyle/>
          <a:p>
            <a:pPr marL="0" lvl="0" indent="0" algn="r" rtl="0">
              <a:lnSpc>
                <a:spcPct val="90000"/>
              </a:lnSpc>
              <a:spcBef>
                <a:spcPts val="0"/>
              </a:spcBef>
              <a:spcAft>
                <a:spcPts val="0"/>
              </a:spcAft>
              <a:buNone/>
            </a:pPr>
            <a:r>
              <a:rPr lang="en-GB" sz="800" dirty="0">
                <a:solidFill>
                  <a:srgbClr val="A1AAB1"/>
                </a:solidFill>
              </a:rPr>
              <a:t>Confidential</a:t>
            </a:r>
            <a:endParaRPr sz="800" b="1" dirty="0">
              <a:solidFill>
                <a:srgbClr val="A1AAB1"/>
              </a:solidFill>
            </a:endParaRPr>
          </a:p>
        </p:txBody>
      </p:sp>
      <p:pic>
        <p:nvPicPr>
          <p:cNvPr id="58" name="Google Shape;53;p7">
            <a:extLst>
              <a:ext uri="{FF2B5EF4-FFF2-40B4-BE49-F238E27FC236}">
                <a16:creationId xmlns:a16="http://schemas.microsoft.com/office/drawing/2014/main" id="{CB49B02A-070A-482A-AACD-303DFF77F18F}"/>
              </a:ext>
            </a:extLst>
          </p:cNvPr>
          <p:cNvPicPr preferRelativeResize="0">
            <a:picLocks noChangeAspect="1"/>
          </p:cNvPicPr>
          <p:nvPr userDrawn="1"/>
        </p:nvPicPr>
        <p:blipFill>
          <a:blip r:embed="rId3" cstate="email">
            <a:extLst>
              <a:ext uri="{28A0092B-C50C-407E-A947-70E740481C1C}">
                <a14:useLocalDpi xmlns:a14="http://schemas.microsoft.com/office/drawing/2010/main"/>
              </a:ext>
            </a:extLst>
          </a:blip>
          <a:srcRect t="787" b="787"/>
          <a:stretch/>
        </p:blipFill>
        <p:spPr bwMode="gray">
          <a:xfrm>
            <a:off x="446798" y="6346664"/>
            <a:ext cx="914400" cy="371811"/>
          </a:xfrm>
          <a:prstGeom prst="rect">
            <a:avLst/>
          </a:prstGeom>
          <a:noFill/>
          <a:ln>
            <a:noFill/>
          </a:ln>
        </p:spPr>
      </p:pic>
      <p:pic>
        <p:nvPicPr>
          <p:cNvPr id="14" name="Picture 13" descr="A close - up of a computer screen&#10;&#10;Description automatically generated with low confidence">
            <a:extLst>
              <a:ext uri="{FF2B5EF4-FFF2-40B4-BE49-F238E27FC236}">
                <a16:creationId xmlns:a16="http://schemas.microsoft.com/office/drawing/2014/main" id="{92219F77-A253-4F0D-B94E-C1245A053D26}"/>
              </a:ext>
            </a:extLst>
          </p:cNvPr>
          <p:cNvPicPr>
            <a:picLocks noChangeAspect="1"/>
          </p:cNvPicPr>
          <p:nvPr userDrawn="1"/>
        </p:nvPicPr>
        <p:blipFill rotWithShape="1">
          <a:blip r:embed="rId4"/>
          <a:srcRect l="1" r="296"/>
          <a:stretch/>
        </p:blipFill>
        <p:spPr bwMode="gray">
          <a:xfrm>
            <a:off x="3624659" y="-5670"/>
            <a:ext cx="8564166" cy="6221818"/>
          </a:xfrm>
          <a:prstGeom prst="rect">
            <a:avLst/>
          </a:prstGeom>
        </p:spPr>
      </p:pic>
      <p:sp>
        <p:nvSpPr>
          <p:cNvPr id="15" name="矩形 14">
            <a:extLst>
              <a:ext uri="{FF2B5EF4-FFF2-40B4-BE49-F238E27FC236}">
                <a16:creationId xmlns:a16="http://schemas.microsoft.com/office/drawing/2014/main" id="{AE9DC57F-4075-4E93-8D81-FAB69FF4B186}"/>
              </a:ext>
            </a:extLst>
          </p:cNvPr>
          <p:cNvSpPr/>
          <p:nvPr userDrawn="1"/>
        </p:nvSpPr>
        <p:spPr bwMode="gray">
          <a:xfrm>
            <a:off x="1520825" y="6419088"/>
            <a:ext cx="2176272" cy="210312"/>
          </a:xfrm>
          <a:prstGeom prst="rect">
            <a:avLst/>
          </a:prstGeom>
          <a:solidFill>
            <a:schemeClr val="bg1"/>
          </a:solidFill>
          <a:ln w="28575" cap="flat" cmpd="sng" algn="ctr">
            <a:noFill/>
            <a:prstDash val="solid"/>
            <a:miter lim="800000"/>
            <a:headEnd type="none" w="med" len="med"/>
            <a:tailEnd type="none" w="med" len="med"/>
          </a:ln>
          <a:effectLst/>
        </p:spPr>
        <p:txBody>
          <a:bodyPr vert="horz" wrap="square" lIns="91405" tIns="45703" rIns="91405" bIns="45703" numCol="1" rtlCol="0" anchor="ctr" anchorCtr="0" compatLnSpc="1">
            <a:prstTxWarp prst="textNoShape">
              <a:avLst/>
            </a:prstTxWarp>
            <a:noAutofit/>
          </a:bodyPr>
          <a:lstStyle/>
          <a:p>
            <a:pPr algn="l" fontAlgn="base">
              <a:lnSpc>
                <a:spcPct val="90000"/>
              </a:lnSpc>
              <a:spcAft>
                <a:spcPct val="0"/>
              </a:spcAft>
              <a:buClr>
                <a:schemeClr val="accent2"/>
              </a:buClr>
              <a:buSzPct val="90000"/>
            </a:pPr>
            <a:r>
              <a:rPr lang="zh-CN" altLang="en-US" sz="1799" b="1" dirty="0">
                <a:solidFill>
                  <a:schemeClr val="accent1"/>
                </a:solidFill>
                <a:latin typeface="+mj-lt"/>
              </a:rPr>
              <a:t>辉瑞</a:t>
            </a:r>
          </a:p>
        </p:txBody>
      </p:sp>
    </p:spTree>
    <p:custDataLst>
      <p:tags r:id="rId1"/>
    </p:custDataLst>
    <p:extLst>
      <p:ext uri="{BB962C8B-B14F-4D97-AF65-F5344CB8AC3E}">
        <p14:creationId xmlns:p14="http://schemas.microsoft.com/office/powerpoint/2010/main" val="5330628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7_Section Divider Slide">
    <p:bg bwMode="gray">
      <p:bgPr>
        <a:solidFill>
          <a:schemeClr val="bg1">
            <a:lumMod val="95000"/>
          </a:schemeClr>
        </a:solidFill>
        <a:effectLst/>
      </p:bgPr>
    </p:bg>
    <p:spTree>
      <p:nvGrpSpPr>
        <p:cNvPr id="1" name=""/>
        <p:cNvGrpSpPr/>
        <p:nvPr/>
      </p:nvGrpSpPr>
      <p:grpSpPr>
        <a:xfrm>
          <a:off x="0" y="0"/>
          <a:ext cx="0" cy="0"/>
          <a:chOff x="0" y="0"/>
          <a:chExt cx="0" cy="0"/>
        </a:xfrm>
      </p:grpSpPr>
      <p:pic>
        <p:nvPicPr>
          <p:cNvPr id="11" name="Picture Placeholder 4" descr="A picture containing accessory, umbrella, sunglasses, spectacles&#10;&#10;Description automatically generated">
            <a:extLst>
              <a:ext uri="{FF2B5EF4-FFF2-40B4-BE49-F238E27FC236}">
                <a16:creationId xmlns:a16="http://schemas.microsoft.com/office/drawing/2014/main" id="{2DC16F02-BAF4-4EBA-B856-EE0B01A67E69}"/>
              </a:ext>
            </a:extLst>
          </p:cNvPr>
          <p:cNvPicPr>
            <a:picLocks noChangeAspect="1"/>
          </p:cNvPicPr>
          <p:nvPr userDrawn="1"/>
        </p:nvPicPr>
        <p:blipFill rotWithShape="1">
          <a:blip r:embed="rId3" cstate="email">
            <a:clrChange>
              <a:clrFrom>
                <a:srgbClr val="E0E0E0"/>
              </a:clrFrom>
              <a:clrTo>
                <a:srgbClr val="E0E0E0">
                  <a:alpha val="0"/>
                </a:srgbClr>
              </a:clrTo>
            </a:clrChange>
            <a:extLst>
              <a:ext uri="{28A0092B-C50C-407E-A947-70E740481C1C}">
                <a14:useLocalDpi xmlns:a14="http://schemas.microsoft.com/office/drawing/2010/main"/>
              </a:ext>
            </a:extLst>
          </a:blip>
          <a:srcRect/>
          <a:stretch/>
        </p:blipFill>
        <p:spPr bwMode="gray">
          <a:xfrm>
            <a:off x="1" y="0"/>
            <a:ext cx="12188825" cy="6856214"/>
          </a:xfrm>
          <a:prstGeom prst="rect">
            <a:avLst/>
          </a:prstGeom>
        </p:spPr>
      </p:pic>
      <p:sp>
        <p:nvSpPr>
          <p:cNvPr id="5" name="Text Placeholder 4"/>
          <p:cNvSpPr>
            <a:spLocks noGrp="1"/>
          </p:cNvSpPr>
          <p:nvPr>
            <p:ph type="body" sz="quarter" idx="10"/>
          </p:nvPr>
        </p:nvSpPr>
        <p:spPr bwMode="gray">
          <a:xfrm>
            <a:off x="448057" y="4215384"/>
            <a:ext cx="4233672" cy="905256"/>
          </a:xfrm>
        </p:spPr>
        <p:txBody>
          <a:bodyPr lIns="0" tIns="0" rIns="0" bIns="0"/>
          <a:lstStyle>
            <a:lvl1pPr marL="0" indent="0">
              <a:spcBef>
                <a:spcPts val="600"/>
              </a:spcBef>
              <a:buNone/>
              <a:defRPr sz="1799">
                <a:solidFill>
                  <a:schemeClr val="tx1"/>
                </a:solidFill>
                <a:latin typeface="+mn-lt"/>
              </a:defRPr>
            </a:lvl1pPr>
            <a:lvl2pPr marL="399930" indent="0">
              <a:buNone/>
              <a:defRPr/>
            </a:lvl2pPr>
            <a:lvl3pPr marL="742727" indent="0">
              <a:buNone/>
              <a:defRPr/>
            </a:lvl3pPr>
            <a:lvl4pPr marL="1095046" indent="0">
              <a:buNone/>
              <a:defRPr/>
            </a:lvl4pPr>
            <a:lvl5pPr marL="1369601" indent="0">
              <a:buNone/>
              <a:defRPr/>
            </a:lvl5pPr>
          </a:lstStyle>
          <a:p>
            <a:pPr lvl="0"/>
            <a:r>
              <a:rPr lang="en-US" dirty="0"/>
              <a:t>Click to edit Master text styles</a:t>
            </a:r>
          </a:p>
        </p:txBody>
      </p:sp>
      <p:sp>
        <p:nvSpPr>
          <p:cNvPr id="2" name="Title 1"/>
          <p:cNvSpPr>
            <a:spLocks noGrp="1"/>
          </p:cNvSpPr>
          <p:nvPr>
            <p:ph type="ctrTitle"/>
          </p:nvPr>
        </p:nvSpPr>
        <p:spPr bwMode="gray">
          <a:xfrm>
            <a:off x="448057" y="2560320"/>
            <a:ext cx="4233672" cy="1508760"/>
          </a:xfrm>
        </p:spPr>
        <p:txBody>
          <a:bodyPr vert="horz" lIns="0" tIns="0" rIns="0" bIns="0" rtlCol="0" anchor="b" anchorCtr="0">
            <a:noAutofit/>
          </a:bodyPr>
          <a:lstStyle>
            <a:lvl1pPr>
              <a:defRPr lang="en-US" sz="2799" b="0" dirty="0">
                <a:solidFill>
                  <a:schemeClr val="tx1"/>
                </a:solidFill>
              </a:defRPr>
            </a:lvl1pPr>
          </a:lstStyle>
          <a:p>
            <a:pPr lvl="0"/>
            <a:r>
              <a:rPr lang="en-US" dirty="0"/>
              <a:t>Click to edit Master title style</a:t>
            </a:r>
          </a:p>
        </p:txBody>
      </p:sp>
      <p:sp>
        <p:nvSpPr>
          <p:cNvPr id="13" name="Google Shape;49;p7">
            <a:extLst>
              <a:ext uri="{FF2B5EF4-FFF2-40B4-BE49-F238E27FC236}">
                <a16:creationId xmlns:a16="http://schemas.microsoft.com/office/drawing/2014/main" id="{D01DEFE8-92EA-4D72-9911-E9444EF4C65B}"/>
              </a:ext>
            </a:extLst>
          </p:cNvPr>
          <p:cNvSpPr/>
          <p:nvPr userDrawn="1"/>
        </p:nvSpPr>
        <p:spPr bwMode="gray">
          <a:xfrm>
            <a:off x="1" y="6216149"/>
            <a:ext cx="12188825" cy="641784"/>
          </a:xfrm>
          <a:prstGeom prst="rect">
            <a:avLst/>
          </a:prstGeom>
          <a:solidFill>
            <a:schemeClr val="lt1"/>
          </a:solidFill>
          <a:ln>
            <a:noFill/>
          </a:ln>
        </p:spPr>
        <p:txBody>
          <a:bodyPr spcFirstLastPara="1" wrap="square" lIns="121836" tIns="121836" rIns="121836" bIns="121836" anchor="ctr" anchorCtr="0">
            <a:noAutofit/>
          </a:bodyPr>
          <a:lstStyle/>
          <a:p>
            <a:pPr marL="0" lvl="0" indent="0" algn="l" rtl="0">
              <a:spcBef>
                <a:spcPts val="0"/>
              </a:spcBef>
              <a:spcAft>
                <a:spcPts val="0"/>
              </a:spcAft>
              <a:buNone/>
            </a:pPr>
            <a:endParaRPr sz="2486" dirty="0"/>
          </a:p>
        </p:txBody>
      </p:sp>
      <p:sp>
        <p:nvSpPr>
          <p:cNvPr id="10" name="Slide Number Placeholder 5">
            <a:extLst>
              <a:ext uri="{FF2B5EF4-FFF2-40B4-BE49-F238E27FC236}">
                <a16:creationId xmlns:a16="http://schemas.microsoft.com/office/drawing/2014/main" id="{CCDF916F-8B26-4E62-8230-AE3626C83AC8}"/>
              </a:ext>
            </a:extLst>
          </p:cNvPr>
          <p:cNvSpPr txBox="1">
            <a:spLocks/>
          </p:cNvSpPr>
          <p:nvPr userDrawn="1"/>
        </p:nvSpPr>
        <p:spPr bwMode="gray">
          <a:xfrm>
            <a:off x="11463338" y="6303596"/>
            <a:ext cx="276298"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dirty="0">
              <a:solidFill>
                <a:srgbClr val="A1AAB1"/>
              </a:solidFill>
              <a:latin typeface="+mn-lt"/>
            </a:endParaRPr>
          </a:p>
        </p:txBody>
      </p:sp>
      <p:sp>
        <p:nvSpPr>
          <p:cNvPr id="12" name="Google Shape;52;p7">
            <a:extLst>
              <a:ext uri="{FF2B5EF4-FFF2-40B4-BE49-F238E27FC236}">
                <a16:creationId xmlns:a16="http://schemas.microsoft.com/office/drawing/2014/main" id="{D17E9775-5F61-47C4-BE37-0F43B8E05FC5}"/>
              </a:ext>
            </a:extLst>
          </p:cNvPr>
          <p:cNvSpPr txBox="1"/>
          <p:nvPr userDrawn="1"/>
        </p:nvSpPr>
        <p:spPr bwMode="gray">
          <a:xfrm>
            <a:off x="6094412" y="6303596"/>
            <a:ext cx="5347496" cy="335382"/>
          </a:xfrm>
          <a:prstGeom prst="rect">
            <a:avLst/>
          </a:prstGeom>
          <a:noFill/>
          <a:ln>
            <a:noFill/>
          </a:ln>
        </p:spPr>
        <p:txBody>
          <a:bodyPr spcFirstLastPara="1" wrap="square" lIns="0" tIns="0" rIns="0" bIns="0" anchor="b" anchorCtr="0">
            <a:noAutofit/>
          </a:bodyPr>
          <a:lstStyle/>
          <a:p>
            <a:pPr marL="0" lvl="0" indent="0" algn="r" rtl="0">
              <a:lnSpc>
                <a:spcPct val="90000"/>
              </a:lnSpc>
              <a:spcBef>
                <a:spcPts val="0"/>
              </a:spcBef>
              <a:spcAft>
                <a:spcPts val="0"/>
              </a:spcAft>
              <a:buNone/>
            </a:pPr>
            <a:r>
              <a:rPr lang="en-GB" sz="800" dirty="0">
                <a:solidFill>
                  <a:srgbClr val="A1AAB1"/>
                </a:solidFill>
              </a:rPr>
              <a:t>Confidential</a:t>
            </a:r>
            <a:endParaRPr sz="800" b="1" dirty="0">
              <a:solidFill>
                <a:srgbClr val="A1AAB1"/>
              </a:solidFill>
            </a:endParaRPr>
          </a:p>
        </p:txBody>
      </p:sp>
      <p:sp>
        <p:nvSpPr>
          <p:cNvPr id="17" name="Text Placeholder 3">
            <a:extLst>
              <a:ext uri="{FF2B5EF4-FFF2-40B4-BE49-F238E27FC236}">
                <a16:creationId xmlns:a16="http://schemas.microsoft.com/office/drawing/2014/main" id="{04845736-D04A-403B-91D8-1E0D2B06470D}"/>
              </a:ext>
            </a:extLst>
          </p:cNvPr>
          <p:cNvSpPr txBox="1">
            <a:spLocks/>
          </p:cNvSpPr>
          <p:nvPr userDrawn="1"/>
        </p:nvSpPr>
        <p:spPr bwMode="gray">
          <a:xfrm>
            <a:off x="1728216" y="6303596"/>
            <a:ext cx="4142232"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dirty="0">
                <a:solidFill>
                  <a:srgbClr val="0000C9"/>
                </a:solidFill>
              </a:rPr>
              <a:t>Breakthroughs that change patients’ lives</a:t>
            </a:r>
          </a:p>
        </p:txBody>
      </p:sp>
      <p:pic>
        <p:nvPicPr>
          <p:cNvPr id="18" name="Google Shape;53;p7">
            <a:extLst>
              <a:ext uri="{FF2B5EF4-FFF2-40B4-BE49-F238E27FC236}">
                <a16:creationId xmlns:a16="http://schemas.microsoft.com/office/drawing/2014/main" id="{AE9B8564-33AD-43D9-8814-CBF6E6E5C3FE}"/>
              </a:ext>
            </a:extLst>
          </p:cNvPr>
          <p:cNvPicPr preferRelativeResize="0">
            <a:picLocks noChangeAspect="1"/>
          </p:cNvPicPr>
          <p:nvPr userDrawn="1"/>
        </p:nvPicPr>
        <p:blipFill>
          <a:blip r:embed="rId4" cstate="email">
            <a:extLst>
              <a:ext uri="{28A0092B-C50C-407E-A947-70E740481C1C}">
                <a14:useLocalDpi xmlns:a14="http://schemas.microsoft.com/office/drawing/2010/main"/>
              </a:ext>
            </a:extLst>
          </a:blip>
          <a:srcRect t="787" b="787"/>
          <a:stretch/>
        </p:blipFill>
        <p:spPr bwMode="gray">
          <a:xfrm>
            <a:off x="446798" y="6346664"/>
            <a:ext cx="914400" cy="371811"/>
          </a:xfrm>
          <a:prstGeom prst="rect">
            <a:avLst/>
          </a:prstGeom>
          <a:noFill/>
          <a:ln>
            <a:noFill/>
          </a:ln>
        </p:spPr>
      </p:pic>
    </p:spTree>
    <p:custDataLst>
      <p:tags r:id="rId1"/>
    </p:custDataLst>
    <p:extLst>
      <p:ext uri="{BB962C8B-B14F-4D97-AF65-F5344CB8AC3E}">
        <p14:creationId xmlns:p14="http://schemas.microsoft.com/office/powerpoint/2010/main" val="1875331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and Source">
    <p:spTree>
      <p:nvGrpSpPr>
        <p:cNvPr id="1" name=""/>
        <p:cNvGrpSpPr/>
        <p:nvPr/>
      </p:nvGrpSpPr>
      <p:grpSpPr>
        <a:xfrm>
          <a:off x="0" y="0"/>
          <a:ext cx="0" cy="0"/>
          <a:chOff x="0" y="0"/>
          <a:chExt cx="0" cy="0"/>
        </a:xfrm>
      </p:grpSpPr>
      <p:sp>
        <p:nvSpPr>
          <p:cNvPr id="12" name="Text Placeholder 9"/>
          <p:cNvSpPr>
            <a:spLocks noGrp="1"/>
          </p:cNvSpPr>
          <p:nvPr>
            <p:ph type="body" sz="quarter" idx="15" hasCustomPrompt="1"/>
          </p:nvPr>
        </p:nvSpPr>
        <p:spPr bwMode="gray">
          <a:xfrm>
            <a:off x="448055" y="1307592"/>
            <a:ext cx="11292840"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9" name="Text Placeholder 2"/>
          <p:cNvSpPr>
            <a:spLocks noGrp="1"/>
          </p:cNvSpPr>
          <p:nvPr>
            <p:ph type="body" sz="quarter" idx="16" hasCustomPrompt="1"/>
          </p:nvPr>
        </p:nvSpPr>
        <p:spPr bwMode="gray">
          <a:xfrm>
            <a:off x="448056" y="5806440"/>
            <a:ext cx="11292840"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2" name="Title 1"/>
          <p:cNvSpPr>
            <a:spLocks noGrp="1"/>
          </p:cNvSpPr>
          <p:nvPr>
            <p:ph type="title"/>
          </p:nvPr>
        </p:nvSpPr>
        <p:spPr bwMode="gray"/>
        <p:txBody>
          <a:bodyPr/>
          <a:lstStyle/>
          <a:p>
            <a:r>
              <a:rPr lang="en-US"/>
              <a:t>Click to edit Master title style</a:t>
            </a:r>
          </a:p>
        </p:txBody>
      </p:sp>
    </p:spTree>
    <p:custDataLst>
      <p:tags r:id="rId1"/>
    </p:custDataLst>
    <p:extLst>
      <p:ext uri="{BB962C8B-B14F-4D97-AF65-F5344CB8AC3E}">
        <p14:creationId xmlns:p14="http://schemas.microsoft.com/office/powerpoint/2010/main" val="5766351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8_Section Divider Slide">
    <p:bg bwMode="gray">
      <p:bgPr>
        <a:solidFill>
          <a:schemeClr val="bg1">
            <a:lumMod val="95000"/>
          </a:schemeClr>
        </a:solidFill>
        <a:effectLst/>
      </p:bgPr>
    </p:bg>
    <p:spTree>
      <p:nvGrpSpPr>
        <p:cNvPr id="1" name=""/>
        <p:cNvGrpSpPr/>
        <p:nvPr/>
      </p:nvGrpSpPr>
      <p:grpSpPr>
        <a:xfrm>
          <a:off x="0" y="0"/>
          <a:ext cx="0" cy="0"/>
          <a:chOff x="0" y="0"/>
          <a:chExt cx="0" cy="0"/>
        </a:xfrm>
      </p:grpSpPr>
      <p:pic>
        <p:nvPicPr>
          <p:cNvPr id="16" name="Picture Placeholder 6" descr="Shape&#10;&#10;Description automatically generated with medium confidence">
            <a:extLst>
              <a:ext uri="{FF2B5EF4-FFF2-40B4-BE49-F238E27FC236}">
                <a16:creationId xmlns:a16="http://schemas.microsoft.com/office/drawing/2014/main" id="{2FE4E73C-C3EC-4AA0-9519-A785F873B188}"/>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bwMode="gray">
          <a:xfrm>
            <a:off x="1" y="-1"/>
            <a:ext cx="12188825" cy="6216151"/>
          </a:xfrm>
          <a:prstGeom prst="rect">
            <a:avLst/>
          </a:prstGeom>
        </p:spPr>
      </p:pic>
      <p:sp>
        <p:nvSpPr>
          <p:cNvPr id="13" name="Google Shape;49;p7">
            <a:extLst>
              <a:ext uri="{FF2B5EF4-FFF2-40B4-BE49-F238E27FC236}">
                <a16:creationId xmlns:a16="http://schemas.microsoft.com/office/drawing/2014/main" id="{D01DEFE8-92EA-4D72-9911-E9444EF4C65B}"/>
              </a:ext>
            </a:extLst>
          </p:cNvPr>
          <p:cNvSpPr/>
          <p:nvPr userDrawn="1"/>
        </p:nvSpPr>
        <p:spPr bwMode="gray">
          <a:xfrm>
            <a:off x="1" y="6216149"/>
            <a:ext cx="12188825" cy="641784"/>
          </a:xfrm>
          <a:prstGeom prst="rect">
            <a:avLst/>
          </a:prstGeom>
          <a:solidFill>
            <a:schemeClr val="lt1"/>
          </a:solidFill>
          <a:ln>
            <a:noFill/>
          </a:ln>
        </p:spPr>
        <p:txBody>
          <a:bodyPr spcFirstLastPara="1" wrap="square" lIns="121836" tIns="121836" rIns="121836" bIns="121836" anchor="ctr" anchorCtr="0">
            <a:noAutofit/>
          </a:bodyPr>
          <a:lstStyle/>
          <a:p>
            <a:pPr marL="0" lvl="0" indent="0" algn="l" rtl="0">
              <a:spcBef>
                <a:spcPts val="0"/>
              </a:spcBef>
              <a:spcAft>
                <a:spcPts val="0"/>
              </a:spcAft>
              <a:buNone/>
            </a:pPr>
            <a:endParaRPr sz="2486" dirty="0"/>
          </a:p>
        </p:txBody>
      </p:sp>
      <p:sp>
        <p:nvSpPr>
          <p:cNvPr id="10" name="Slide Number Placeholder 5">
            <a:extLst>
              <a:ext uri="{FF2B5EF4-FFF2-40B4-BE49-F238E27FC236}">
                <a16:creationId xmlns:a16="http://schemas.microsoft.com/office/drawing/2014/main" id="{CCDF916F-8B26-4E62-8230-AE3626C83AC8}"/>
              </a:ext>
            </a:extLst>
          </p:cNvPr>
          <p:cNvSpPr txBox="1">
            <a:spLocks/>
          </p:cNvSpPr>
          <p:nvPr userDrawn="1"/>
        </p:nvSpPr>
        <p:spPr bwMode="gray">
          <a:xfrm>
            <a:off x="11463338" y="6303596"/>
            <a:ext cx="276298"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dirty="0">
              <a:solidFill>
                <a:srgbClr val="A1AAB1"/>
              </a:solidFill>
              <a:latin typeface="+mn-lt"/>
            </a:endParaRPr>
          </a:p>
        </p:txBody>
      </p:sp>
      <p:sp>
        <p:nvSpPr>
          <p:cNvPr id="12" name="Google Shape;52;p7">
            <a:extLst>
              <a:ext uri="{FF2B5EF4-FFF2-40B4-BE49-F238E27FC236}">
                <a16:creationId xmlns:a16="http://schemas.microsoft.com/office/drawing/2014/main" id="{D17E9775-5F61-47C4-BE37-0F43B8E05FC5}"/>
              </a:ext>
            </a:extLst>
          </p:cNvPr>
          <p:cNvSpPr txBox="1"/>
          <p:nvPr userDrawn="1"/>
        </p:nvSpPr>
        <p:spPr bwMode="gray">
          <a:xfrm>
            <a:off x="6094412" y="6303596"/>
            <a:ext cx="5347496" cy="335382"/>
          </a:xfrm>
          <a:prstGeom prst="rect">
            <a:avLst/>
          </a:prstGeom>
          <a:noFill/>
          <a:ln>
            <a:noFill/>
          </a:ln>
        </p:spPr>
        <p:txBody>
          <a:bodyPr spcFirstLastPara="1" wrap="square" lIns="0" tIns="0" rIns="0" bIns="0" anchor="b" anchorCtr="0">
            <a:noAutofit/>
          </a:bodyPr>
          <a:lstStyle/>
          <a:p>
            <a:pPr marL="0" lvl="0" indent="0" algn="r" rtl="0">
              <a:lnSpc>
                <a:spcPct val="90000"/>
              </a:lnSpc>
              <a:spcBef>
                <a:spcPts val="0"/>
              </a:spcBef>
              <a:spcAft>
                <a:spcPts val="0"/>
              </a:spcAft>
              <a:buNone/>
            </a:pPr>
            <a:r>
              <a:rPr lang="en-GB" sz="800" dirty="0">
                <a:solidFill>
                  <a:srgbClr val="A1AAB1"/>
                </a:solidFill>
              </a:rPr>
              <a:t>Confidential</a:t>
            </a:r>
            <a:endParaRPr sz="800" b="1" dirty="0">
              <a:solidFill>
                <a:srgbClr val="A1AAB1"/>
              </a:solidFill>
            </a:endParaRPr>
          </a:p>
        </p:txBody>
      </p:sp>
      <p:sp>
        <p:nvSpPr>
          <p:cNvPr id="17" name="Title Placeholder 1">
            <a:extLst>
              <a:ext uri="{FF2B5EF4-FFF2-40B4-BE49-F238E27FC236}">
                <a16:creationId xmlns:a16="http://schemas.microsoft.com/office/drawing/2014/main" id="{E18A9D45-37BB-490B-9359-46E4D1C1F80D}"/>
              </a:ext>
            </a:extLst>
          </p:cNvPr>
          <p:cNvSpPr txBox="1">
            <a:spLocks/>
          </p:cNvSpPr>
          <p:nvPr userDrawn="1"/>
        </p:nvSpPr>
        <p:spPr bwMode="gray">
          <a:xfrm>
            <a:off x="446798" y="484632"/>
            <a:ext cx="4938934" cy="850392"/>
          </a:xfrm>
          <a:prstGeom prst="rect">
            <a:avLst/>
          </a:prstGeom>
        </p:spPr>
        <p:txBody>
          <a:bodyPr vert="horz" lIns="0" tIns="45708" rIns="0" bIns="45708" rtlCol="0" anchor="t" anchorCtr="0">
            <a:noAutofit/>
          </a:bodyPr>
          <a:lstStyle>
            <a:lvl1pPr algn="l" defTabSz="914400" rtl="0" eaLnBrk="1" latinLnBrk="0" hangingPunct="1">
              <a:lnSpc>
                <a:spcPct val="85000"/>
              </a:lnSpc>
              <a:spcBef>
                <a:spcPts val="0"/>
              </a:spcBef>
              <a:buNone/>
              <a:defRPr lang="en-US" sz="2700" b="0" kern="1200" dirty="0">
                <a:solidFill>
                  <a:schemeClr val="tx1"/>
                </a:solidFill>
                <a:latin typeface="+mj-lt"/>
                <a:ea typeface="+mj-ea"/>
                <a:cs typeface="+mj-cs"/>
              </a:defRPr>
            </a:lvl1pPr>
          </a:lstStyle>
          <a:p>
            <a:r>
              <a:rPr lang="en-US" sz="2699" dirty="0"/>
              <a:t>Click to edit Master title style</a:t>
            </a:r>
          </a:p>
        </p:txBody>
      </p:sp>
      <p:grpSp>
        <p:nvGrpSpPr>
          <p:cNvPr id="18" name="Group 11">
            <a:extLst>
              <a:ext uri="{FF2B5EF4-FFF2-40B4-BE49-F238E27FC236}">
                <a16:creationId xmlns:a16="http://schemas.microsoft.com/office/drawing/2014/main" id="{5F8721BE-DAD7-40DC-85E4-148A1F178BFF}"/>
              </a:ext>
            </a:extLst>
          </p:cNvPr>
          <p:cNvGrpSpPr/>
          <p:nvPr userDrawn="1"/>
        </p:nvGrpSpPr>
        <p:grpSpPr bwMode="gray">
          <a:xfrm>
            <a:off x="446799" y="326296"/>
            <a:ext cx="587631" cy="45600"/>
            <a:chOff x="616542" y="591197"/>
            <a:chExt cx="587631" cy="45600"/>
          </a:xfrm>
        </p:grpSpPr>
        <p:sp>
          <p:nvSpPr>
            <p:cNvPr id="19" name="Google Shape;17;p2">
              <a:extLst>
                <a:ext uri="{FF2B5EF4-FFF2-40B4-BE49-F238E27FC236}">
                  <a16:creationId xmlns:a16="http://schemas.microsoft.com/office/drawing/2014/main" id="{5EE065C3-33C2-4626-AFCB-9D36C7739416}"/>
                </a:ext>
              </a:extLst>
            </p:cNvPr>
            <p:cNvSpPr/>
            <p:nvPr userDrawn="1"/>
          </p:nvSpPr>
          <p:spPr bwMode="gray">
            <a:xfrm>
              <a:off x="616542" y="591197"/>
              <a:ext cx="293923" cy="45600"/>
            </a:xfrm>
            <a:prstGeom prst="rect">
              <a:avLst/>
            </a:prstGeom>
            <a:solidFill>
              <a:srgbClr val="0000C9"/>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6" dirty="0"/>
            </a:p>
          </p:txBody>
        </p:sp>
        <p:sp>
          <p:nvSpPr>
            <p:cNvPr id="20" name="Google Shape;18;p2">
              <a:extLst>
                <a:ext uri="{FF2B5EF4-FFF2-40B4-BE49-F238E27FC236}">
                  <a16:creationId xmlns:a16="http://schemas.microsoft.com/office/drawing/2014/main" id="{3C141512-0CEC-4928-A789-9B9D36B87E5A}"/>
                </a:ext>
              </a:extLst>
            </p:cNvPr>
            <p:cNvSpPr/>
            <p:nvPr userDrawn="1"/>
          </p:nvSpPr>
          <p:spPr bwMode="gray">
            <a:xfrm>
              <a:off x="910250" y="591197"/>
              <a:ext cx="293923" cy="45600"/>
            </a:xfrm>
            <a:prstGeom prst="rect">
              <a:avLst/>
            </a:prstGeom>
            <a:solidFill>
              <a:srgbClr val="0095FF"/>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6" dirty="0"/>
            </a:p>
          </p:txBody>
        </p:sp>
      </p:grpSp>
      <p:sp>
        <p:nvSpPr>
          <p:cNvPr id="21" name="Text Placeholder 3">
            <a:extLst>
              <a:ext uri="{FF2B5EF4-FFF2-40B4-BE49-F238E27FC236}">
                <a16:creationId xmlns:a16="http://schemas.microsoft.com/office/drawing/2014/main" id="{1BFEB7F0-72DC-4ACD-8FDF-67771388EB0E}"/>
              </a:ext>
            </a:extLst>
          </p:cNvPr>
          <p:cNvSpPr txBox="1">
            <a:spLocks/>
          </p:cNvSpPr>
          <p:nvPr userDrawn="1"/>
        </p:nvSpPr>
        <p:spPr bwMode="gray">
          <a:xfrm>
            <a:off x="1728216" y="6303596"/>
            <a:ext cx="4142232"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dirty="0">
                <a:solidFill>
                  <a:srgbClr val="0000C9"/>
                </a:solidFill>
              </a:rPr>
              <a:t>Breakthroughs that change patients’ lives</a:t>
            </a:r>
          </a:p>
        </p:txBody>
      </p:sp>
      <p:pic>
        <p:nvPicPr>
          <p:cNvPr id="22" name="Google Shape;53;p7">
            <a:extLst>
              <a:ext uri="{FF2B5EF4-FFF2-40B4-BE49-F238E27FC236}">
                <a16:creationId xmlns:a16="http://schemas.microsoft.com/office/drawing/2014/main" id="{C663231A-A4C5-4889-8A00-F3EF3B8D4900}"/>
              </a:ext>
            </a:extLst>
          </p:cNvPr>
          <p:cNvPicPr preferRelativeResize="0">
            <a:picLocks noChangeAspect="1"/>
          </p:cNvPicPr>
          <p:nvPr userDrawn="1"/>
        </p:nvPicPr>
        <p:blipFill>
          <a:blip r:embed="rId4" cstate="email">
            <a:extLst>
              <a:ext uri="{28A0092B-C50C-407E-A947-70E740481C1C}">
                <a14:useLocalDpi xmlns:a14="http://schemas.microsoft.com/office/drawing/2010/main"/>
              </a:ext>
            </a:extLst>
          </a:blip>
          <a:srcRect t="787" b="787"/>
          <a:stretch/>
        </p:blipFill>
        <p:spPr bwMode="gray">
          <a:xfrm>
            <a:off x="446798" y="6346664"/>
            <a:ext cx="914400" cy="371811"/>
          </a:xfrm>
          <a:prstGeom prst="rect">
            <a:avLst/>
          </a:prstGeom>
          <a:noFill/>
          <a:ln>
            <a:noFill/>
          </a:ln>
        </p:spPr>
      </p:pic>
    </p:spTree>
    <p:custDataLst>
      <p:tags r:id="rId1"/>
    </p:custDataLst>
    <p:extLst>
      <p:ext uri="{BB962C8B-B14F-4D97-AF65-F5344CB8AC3E}">
        <p14:creationId xmlns:p14="http://schemas.microsoft.com/office/powerpoint/2010/main" val="14782861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9_Section Divider Slide">
    <p:bg bwMode="gray">
      <p:bgPr>
        <a:solidFill>
          <a:schemeClr val="bg1">
            <a:lumMod val="95000"/>
          </a:schemeClr>
        </a:solidFill>
        <a:effectLst/>
      </p:bgPr>
    </p:bg>
    <p:spTree>
      <p:nvGrpSpPr>
        <p:cNvPr id="1" name=""/>
        <p:cNvGrpSpPr/>
        <p:nvPr/>
      </p:nvGrpSpPr>
      <p:grpSpPr>
        <a:xfrm>
          <a:off x="0" y="0"/>
          <a:ext cx="0" cy="0"/>
          <a:chOff x="0" y="0"/>
          <a:chExt cx="0" cy="0"/>
        </a:xfrm>
      </p:grpSpPr>
      <p:pic>
        <p:nvPicPr>
          <p:cNvPr id="16" name="Picture Placeholder 4">
            <a:extLst>
              <a:ext uri="{FF2B5EF4-FFF2-40B4-BE49-F238E27FC236}">
                <a16:creationId xmlns:a16="http://schemas.microsoft.com/office/drawing/2014/main" id="{0D3C5000-B4B9-4D7C-B9EB-DF2F0938876F}"/>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bwMode="gray">
          <a:xfrm>
            <a:off x="1" y="0"/>
            <a:ext cx="12188825" cy="6858000"/>
          </a:xfrm>
          <a:prstGeom prst="rect">
            <a:avLst/>
          </a:prstGeom>
        </p:spPr>
      </p:pic>
      <p:sp>
        <p:nvSpPr>
          <p:cNvPr id="13" name="Google Shape;49;p7">
            <a:extLst>
              <a:ext uri="{FF2B5EF4-FFF2-40B4-BE49-F238E27FC236}">
                <a16:creationId xmlns:a16="http://schemas.microsoft.com/office/drawing/2014/main" id="{D01DEFE8-92EA-4D72-9911-E9444EF4C65B}"/>
              </a:ext>
            </a:extLst>
          </p:cNvPr>
          <p:cNvSpPr/>
          <p:nvPr userDrawn="1"/>
        </p:nvSpPr>
        <p:spPr bwMode="gray">
          <a:xfrm>
            <a:off x="1" y="6216149"/>
            <a:ext cx="12188825" cy="641784"/>
          </a:xfrm>
          <a:prstGeom prst="rect">
            <a:avLst/>
          </a:prstGeom>
          <a:solidFill>
            <a:schemeClr val="lt1"/>
          </a:solidFill>
          <a:ln>
            <a:noFill/>
          </a:ln>
        </p:spPr>
        <p:txBody>
          <a:bodyPr spcFirstLastPara="1" wrap="square" lIns="121836" tIns="121836" rIns="121836" bIns="121836" anchor="ctr" anchorCtr="0">
            <a:noAutofit/>
          </a:bodyPr>
          <a:lstStyle/>
          <a:p>
            <a:pPr marL="0" lvl="0" indent="0" algn="l" rtl="0">
              <a:spcBef>
                <a:spcPts val="0"/>
              </a:spcBef>
              <a:spcAft>
                <a:spcPts val="0"/>
              </a:spcAft>
              <a:buNone/>
            </a:pPr>
            <a:endParaRPr sz="2486" dirty="0"/>
          </a:p>
        </p:txBody>
      </p:sp>
      <p:sp>
        <p:nvSpPr>
          <p:cNvPr id="10" name="Slide Number Placeholder 5">
            <a:extLst>
              <a:ext uri="{FF2B5EF4-FFF2-40B4-BE49-F238E27FC236}">
                <a16:creationId xmlns:a16="http://schemas.microsoft.com/office/drawing/2014/main" id="{CCDF916F-8B26-4E62-8230-AE3626C83AC8}"/>
              </a:ext>
            </a:extLst>
          </p:cNvPr>
          <p:cNvSpPr txBox="1">
            <a:spLocks/>
          </p:cNvSpPr>
          <p:nvPr userDrawn="1"/>
        </p:nvSpPr>
        <p:spPr bwMode="gray">
          <a:xfrm>
            <a:off x="11463338" y="6303596"/>
            <a:ext cx="276298"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dirty="0">
              <a:solidFill>
                <a:srgbClr val="A1AAB1"/>
              </a:solidFill>
              <a:latin typeface="+mn-lt"/>
            </a:endParaRPr>
          </a:p>
        </p:txBody>
      </p:sp>
      <p:sp>
        <p:nvSpPr>
          <p:cNvPr id="12" name="Google Shape;52;p7">
            <a:extLst>
              <a:ext uri="{FF2B5EF4-FFF2-40B4-BE49-F238E27FC236}">
                <a16:creationId xmlns:a16="http://schemas.microsoft.com/office/drawing/2014/main" id="{D17E9775-5F61-47C4-BE37-0F43B8E05FC5}"/>
              </a:ext>
            </a:extLst>
          </p:cNvPr>
          <p:cNvSpPr txBox="1"/>
          <p:nvPr userDrawn="1"/>
        </p:nvSpPr>
        <p:spPr bwMode="gray">
          <a:xfrm>
            <a:off x="6094412" y="6303596"/>
            <a:ext cx="5347496" cy="335382"/>
          </a:xfrm>
          <a:prstGeom prst="rect">
            <a:avLst/>
          </a:prstGeom>
          <a:noFill/>
          <a:ln>
            <a:noFill/>
          </a:ln>
        </p:spPr>
        <p:txBody>
          <a:bodyPr spcFirstLastPara="1" wrap="square" lIns="0" tIns="0" rIns="0" bIns="0" anchor="b" anchorCtr="0">
            <a:noAutofit/>
          </a:bodyPr>
          <a:lstStyle/>
          <a:p>
            <a:pPr marL="0" lvl="0" indent="0" algn="r" rtl="0">
              <a:lnSpc>
                <a:spcPct val="90000"/>
              </a:lnSpc>
              <a:spcBef>
                <a:spcPts val="0"/>
              </a:spcBef>
              <a:spcAft>
                <a:spcPts val="0"/>
              </a:spcAft>
              <a:buNone/>
            </a:pPr>
            <a:r>
              <a:rPr lang="en-GB" sz="800" dirty="0">
                <a:solidFill>
                  <a:srgbClr val="A1AAB1"/>
                </a:solidFill>
              </a:rPr>
              <a:t>Confidential</a:t>
            </a:r>
            <a:endParaRPr sz="800" b="1" dirty="0">
              <a:solidFill>
                <a:srgbClr val="A1AAB1"/>
              </a:solidFill>
            </a:endParaRPr>
          </a:p>
        </p:txBody>
      </p:sp>
      <p:grpSp>
        <p:nvGrpSpPr>
          <p:cNvPr id="17" name="Group 11">
            <a:extLst>
              <a:ext uri="{FF2B5EF4-FFF2-40B4-BE49-F238E27FC236}">
                <a16:creationId xmlns:a16="http://schemas.microsoft.com/office/drawing/2014/main" id="{2FB9EC16-F949-4757-81F4-F7673BDD2725}"/>
              </a:ext>
            </a:extLst>
          </p:cNvPr>
          <p:cNvGrpSpPr/>
          <p:nvPr userDrawn="1"/>
        </p:nvGrpSpPr>
        <p:grpSpPr bwMode="gray">
          <a:xfrm>
            <a:off x="446799" y="326296"/>
            <a:ext cx="587631" cy="45600"/>
            <a:chOff x="616542" y="591197"/>
            <a:chExt cx="587631" cy="45600"/>
          </a:xfrm>
        </p:grpSpPr>
        <p:sp>
          <p:nvSpPr>
            <p:cNvPr id="18" name="Google Shape;17;p2">
              <a:extLst>
                <a:ext uri="{FF2B5EF4-FFF2-40B4-BE49-F238E27FC236}">
                  <a16:creationId xmlns:a16="http://schemas.microsoft.com/office/drawing/2014/main" id="{49345AC5-571B-4796-BFE3-E479B91F48FD}"/>
                </a:ext>
              </a:extLst>
            </p:cNvPr>
            <p:cNvSpPr/>
            <p:nvPr userDrawn="1"/>
          </p:nvSpPr>
          <p:spPr bwMode="gray">
            <a:xfrm>
              <a:off x="616542" y="591197"/>
              <a:ext cx="293923" cy="45600"/>
            </a:xfrm>
            <a:prstGeom prst="rect">
              <a:avLst/>
            </a:prstGeom>
            <a:solidFill>
              <a:srgbClr val="0000C9"/>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6" dirty="0"/>
            </a:p>
          </p:txBody>
        </p:sp>
        <p:sp>
          <p:nvSpPr>
            <p:cNvPr id="19" name="Google Shape;18;p2">
              <a:extLst>
                <a:ext uri="{FF2B5EF4-FFF2-40B4-BE49-F238E27FC236}">
                  <a16:creationId xmlns:a16="http://schemas.microsoft.com/office/drawing/2014/main" id="{95374C36-BBC6-4967-81E5-19D1823ADE38}"/>
                </a:ext>
              </a:extLst>
            </p:cNvPr>
            <p:cNvSpPr/>
            <p:nvPr userDrawn="1"/>
          </p:nvSpPr>
          <p:spPr bwMode="gray">
            <a:xfrm>
              <a:off x="910250" y="591197"/>
              <a:ext cx="293923" cy="45600"/>
            </a:xfrm>
            <a:prstGeom prst="rect">
              <a:avLst/>
            </a:prstGeom>
            <a:solidFill>
              <a:srgbClr val="0095FF"/>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6" dirty="0"/>
            </a:p>
          </p:txBody>
        </p:sp>
      </p:grpSp>
      <p:sp>
        <p:nvSpPr>
          <p:cNvPr id="20" name="Title Placeholder 1">
            <a:extLst>
              <a:ext uri="{FF2B5EF4-FFF2-40B4-BE49-F238E27FC236}">
                <a16:creationId xmlns:a16="http://schemas.microsoft.com/office/drawing/2014/main" id="{0C4350B1-09D8-498F-A5AF-D57FD4C2AFC6}"/>
              </a:ext>
            </a:extLst>
          </p:cNvPr>
          <p:cNvSpPr txBox="1">
            <a:spLocks/>
          </p:cNvSpPr>
          <p:nvPr userDrawn="1"/>
        </p:nvSpPr>
        <p:spPr bwMode="gray">
          <a:xfrm>
            <a:off x="446798" y="484632"/>
            <a:ext cx="4938934" cy="850392"/>
          </a:xfrm>
          <a:prstGeom prst="rect">
            <a:avLst/>
          </a:prstGeom>
        </p:spPr>
        <p:txBody>
          <a:bodyPr vert="horz" lIns="0" tIns="45708" rIns="0" bIns="45708" rtlCol="0" anchor="t" anchorCtr="0">
            <a:noAutofit/>
          </a:bodyPr>
          <a:lstStyle>
            <a:lvl1pPr algn="l" defTabSz="914400" rtl="0" eaLnBrk="1" latinLnBrk="0" hangingPunct="1">
              <a:lnSpc>
                <a:spcPct val="85000"/>
              </a:lnSpc>
              <a:spcBef>
                <a:spcPts val="0"/>
              </a:spcBef>
              <a:buNone/>
              <a:defRPr lang="en-US" sz="2700" b="0" kern="1200" dirty="0">
                <a:solidFill>
                  <a:schemeClr val="tx1"/>
                </a:solidFill>
                <a:latin typeface="+mj-lt"/>
                <a:ea typeface="+mj-ea"/>
                <a:cs typeface="+mj-cs"/>
              </a:defRPr>
            </a:lvl1pPr>
          </a:lstStyle>
          <a:p>
            <a:r>
              <a:rPr lang="en-US" sz="2699" dirty="0"/>
              <a:t>Click to edit Master title style</a:t>
            </a:r>
          </a:p>
        </p:txBody>
      </p:sp>
      <p:sp>
        <p:nvSpPr>
          <p:cNvPr id="21" name="Text Placeholder 3">
            <a:extLst>
              <a:ext uri="{FF2B5EF4-FFF2-40B4-BE49-F238E27FC236}">
                <a16:creationId xmlns:a16="http://schemas.microsoft.com/office/drawing/2014/main" id="{29D79838-3804-4312-A137-A3404BDCD9D9}"/>
              </a:ext>
            </a:extLst>
          </p:cNvPr>
          <p:cNvSpPr txBox="1">
            <a:spLocks/>
          </p:cNvSpPr>
          <p:nvPr userDrawn="1"/>
        </p:nvSpPr>
        <p:spPr bwMode="gray">
          <a:xfrm>
            <a:off x="1728216" y="6303596"/>
            <a:ext cx="4142232"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dirty="0">
                <a:solidFill>
                  <a:srgbClr val="0000C9"/>
                </a:solidFill>
              </a:rPr>
              <a:t>Breakthroughs that change patients’ lives</a:t>
            </a:r>
          </a:p>
        </p:txBody>
      </p:sp>
      <p:pic>
        <p:nvPicPr>
          <p:cNvPr id="22" name="Google Shape;53;p7">
            <a:extLst>
              <a:ext uri="{FF2B5EF4-FFF2-40B4-BE49-F238E27FC236}">
                <a16:creationId xmlns:a16="http://schemas.microsoft.com/office/drawing/2014/main" id="{4FD8F08B-B79C-467C-A11A-DF2D48B8928E}"/>
              </a:ext>
            </a:extLst>
          </p:cNvPr>
          <p:cNvPicPr preferRelativeResize="0">
            <a:picLocks noChangeAspect="1"/>
          </p:cNvPicPr>
          <p:nvPr userDrawn="1"/>
        </p:nvPicPr>
        <p:blipFill>
          <a:blip r:embed="rId4" cstate="email">
            <a:extLst>
              <a:ext uri="{28A0092B-C50C-407E-A947-70E740481C1C}">
                <a14:useLocalDpi xmlns:a14="http://schemas.microsoft.com/office/drawing/2010/main"/>
              </a:ext>
            </a:extLst>
          </a:blip>
          <a:srcRect t="787" b="787"/>
          <a:stretch/>
        </p:blipFill>
        <p:spPr bwMode="gray">
          <a:xfrm>
            <a:off x="446798" y="6346664"/>
            <a:ext cx="914400" cy="371811"/>
          </a:xfrm>
          <a:prstGeom prst="rect">
            <a:avLst/>
          </a:prstGeom>
          <a:noFill/>
          <a:ln>
            <a:noFill/>
          </a:ln>
        </p:spPr>
      </p:pic>
    </p:spTree>
    <p:custDataLst>
      <p:tags r:id="rId1"/>
    </p:custDataLst>
    <p:extLst>
      <p:ext uri="{BB962C8B-B14F-4D97-AF65-F5344CB8AC3E}">
        <p14:creationId xmlns:p14="http://schemas.microsoft.com/office/powerpoint/2010/main" val="26058307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10_Section Divider Slide">
    <p:bg bwMode="gray">
      <p:bgPr>
        <a:solidFill>
          <a:schemeClr val="bg1">
            <a:lumMod val="95000"/>
          </a:schemeClr>
        </a:solidFill>
        <a:effectLst/>
      </p:bgPr>
    </p:bg>
    <p:spTree>
      <p:nvGrpSpPr>
        <p:cNvPr id="1" name=""/>
        <p:cNvGrpSpPr/>
        <p:nvPr/>
      </p:nvGrpSpPr>
      <p:grpSpPr>
        <a:xfrm>
          <a:off x="0" y="0"/>
          <a:ext cx="0" cy="0"/>
          <a:chOff x="0" y="0"/>
          <a:chExt cx="0" cy="0"/>
        </a:xfrm>
      </p:grpSpPr>
      <p:pic>
        <p:nvPicPr>
          <p:cNvPr id="11" name="Picture Placeholder 4" descr="A picture containing accessory, umbrella, sunglasses, spectacles&#10;&#10;Description automatically generated">
            <a:extLst>
              <a:ext uri="{FF2B5EF4-FFF2-40B4-BE49-F238E27FC236}">
                <a16:creationId xmlns:a16="http://schemas.microsoft.com/office/drawing/2014/main" id="{2DC16F02-BAF4-4EBA-B856-EE0B01A67E69}"/>
              </a:ext>
            </a:extLst>
          </p:cNvPr>
          <p:cNvPicPr>
            <a:picLocks noChangeAspect="1"/>
          </p:cNvPicPr>
          <p:nvPr userDrawn="1"/>
        </p:nvPicPr>
        <p:blipFill rotWithShape="1">
          <a:blip r:embed="rId3" cstate="email">
            <a:clrChange>
              <a:clrFrom>
                <a:srgbClr val="E0E0E0"/>
              </a:clrFrom>
              <a:clrTo>
                <a:srgbClr val="E0E0E0">
                  <a:alpha val="0"/>
                </a:srgbClr>
              </a:clrTo>
            </a:clrChange>
            <a:extLst>
              <a:ext uri="{28A0092B-C50C-407E-A947-70E740481C1C}">
                <a14:useLocalDpi xmlns:a14="http://schemas.microsoft.com/office/drawing/2010/main"/>
              </a:ext>
            </a:extLst>
          </a:blip>
          <a:srcRect/>
          <a:stretch/>
        </p:blipFill>
        <p:spPr bwMode="gray">
          <a:xfrm>
            <a:off x="1" y="0"/>
            <a:ext cx="12188825" cy="6856214"/>
          </a:xfrm>
          <a:prstGeom prst="rect">
            <a:avLst/>
          </a:prstGeom>
        </p:spPr>
      </p:pic>
      <p:sp>
        <p:nvSpPr>
          <p:cNvPr id="5" name="Text Placeholder 4"/>
          <p:cNvSpPr>
            <a:spLocks noGrp="1"/>
          </p:cNvSpPr>
          <p:nvPr>
            <p:ph type="body" sz="quarter" idx="10"/>
          </p:nvPr>
        </p:nvSpPr>
        <p:spPr bwMode="gray">
          <a:xfrm>
            <a:off x="448057" y="4215384"/>
            <a:ext cx="4233672" cy="905256"/>
          </a:xfrm>
        </p:spPr>
        <p:txBody>
          <a:bodyPr lIns="0" tIns="0" rIns="0" bIns="0"/>
          <a:lstStyle>
            <a:lvl1pPr marL="0" indent="0">
              <a:spcBef>
                <a:spcPts val="600"/>
              </a:spcBef>
              <a:buNone/>
              <a:defRPr sz="1799">
                <a:solidFill>
                  <a:schemeClr val="tx1"/>
                </a:solidFill>
                <a:latin typeface="+mn-lt"/>
              </a:defRPr>
            </a:lvl1pPr>
            <a:lvl2pPr marL="399930" indent="0">
              <a:buNone/>
              <a:defRPr/>
            </a:lvl2pPr>
            <a:lvl3pPr marL="742727" indent="0">
              <a:buNone/>
              <a:defRPr/>
            </a:lvl3pPr>
            <a:lvl4pPr marL="1095046" indent="0">
              <a:buNone/>
              <a:defRPr/>
            </a:lvl4pPr>
            <a:lvl5pPr marL="1369601" indent="0">
              <a:buNone/>
              <a:defRPr/>
            </a:lvl5pPr>
          </a:lstStyle>
          <a:p>
            <a:pPr lvl="0"/>
            <a:r>
              <a:rPr lang="en-US" altLang="zh-CN"/>
              <a:t>Click to edit Master text styles</a:t>
            </a:r>
          </a:p>
        </p:txBody>
      </p:sp>
      <p:sp>
        <p:nvSpPr>
          <p:cNvPr id="2" name="Title 1"/>
          <p:cNvSpPr>
            <a:spLocks noGrp="1"/>
          </p:cNvSpPr>
          <p:nvPr>
            <p:ph type="ctrTitle"/>
          </p:nvPr>
        </p:nvSpPr>
        <p:spPr bwMode="gray">
          <a:xfrm>
            <a:off x="448057" y="2560320"/>
            <a:ext cx="4233672" cy="1508760"/>
          </a:xfrm>
        </p:spPr>
        <p:txBody>
          <a:bodyPr vert="horz" lIns="0" tIns="0" rIns="0" bIns="0" rtlCol="0" anchor="b" anchorCtr="0">
            <a:noAutofit/>
          </a:bodyPr>
          <a:lstStyle>
            <a:lvl1pPr>
              <a:defRPr lang="en-US" sz="2799" b="0" dirty="0">
                <a:solidFill>
                  <a:schemeClr val="tx1"/>
                </a:solidFill>
              </a:defRPr>
            </a:lvl1pPr>
          </a:lstStyle>
          <a:p>
            <a:pPr lvl="0"/>
            <a:r>
              <a:rPr lang="en-US" altLang="zh-CN"/>
              <a:t>Click to edit Master title style</a:t>
            </a:r>
            <a:endParaRPr lang="en-US" dirty="0"/>
          </a:p>
        </p:txBody>
      </p:sp>
      <p:sp>
        <p:nvSpPr>
          <p:cNvPr id="13" name="Google Shape;49;p7">
            <a:extLst>
              <a:ext uri="{FF2B5EF4-FFF2-40B4-BE49-F238E27FC236}">
                <a16:creationId xmlns:a16="http://schemas.microsoft.com/office/drawing/2014/main" id="{D01DEFE8-92EA-4D72-9911-E9444EF4C65B}"/>
              </a:ext>
            </a:extLst>
          </p:cNvPr>
          <p:cNvSpPr/>
          <p:nvPr userDrawn="1"/>
        </p:nvSpPr>
        <p:spPr bwMode="gray">
          <a:xfrm>
            <a:off x="1" y="6216149"/>
            <a:ext cx="12188825" cy="641784"/>
          </a:xfrm>
          <a:prstGeom prst="rect">
            <a:avLst/>
          </a:prstGeom>
          <a:solidFill>
            <a:schemeClr val="lt1"/>
          </a:solidFill>
          <a:ln>
            <a:noFill/>
          </a:ln>
        </p:spPr>
        <p:txBody>
          <a:bodyPr spcFirstLastPara="1" wrap="square" lIns="121836" tIns="121836" rIns="121836" bIns="121836" anchor="ctr" anchorCtr="0">
            <a:noAutofit/>
          </a:bodyPr>
          <a:lstStyle/>
          <a:p>
            <a:pPr marL="0" lvl="0" indent="0" algn="l" rtl="0">
              <a:spcBef>
                <a:spcPts val="0"/>
              </a:spcBef>
              <a:spcAft>
                <a:spcPts val="0"/>
              </a:spcAft>
              <a:buNone/>
            </a:pPr>
            <a:endParaRPr sz="2486" dirty="0"/>
          </a:p>
        </p:txBody>
      </p:sp>
      <p:pic>
        <p:nvPicPr>
          <p:cNvPr id="19" name="Google Shape;53;p7">
            <a:extLst>
              <a:ext uri="{FF2B5EF4-FFF2-40B4-BE49-F238E27FC236}">
                <a16:creationId xmlns:a16="http://schemas.microsoft.com/office/drawing/2014/main" id="{BE63A6E2-6A45-48C5-AAB5-635C131502E0}"/>
              </a:ext>
            </a:extLst>
          </p:cNvPr>
          <p:cNvPicPr preferRelativeResize="0">
            <a:picLocks noChangeAspect="1"/>
          </p:cNvPicPr>
          <p:nvPr userDrawn="1"/>
        </p:nvPicPr>
        <p:blipFill>
          <a:blip r:embed="rId4" cstate="email">
            <a:extLst>
              <a:ext uri="{28A0092B-C50C-407E-A947-70E740481C1C}">
                <a14:useLocalDpi xmlns:a14="http://schemas.microsoft.com/office/drawing/2010/main"/>
              </a:ext>
            </a:extLst>
          </a:blip>
          <a:srcRect t="787" b="787"/>
          <a:stretch/>
        </p:blipFill>
        <p:spPr bwMode="gray">
          <a:xfrm>
            <a:off x="446798" y="6346664"/>
            <a:ext cx="914400" cy="371811"/>
          </a:xfrm>
          <a:prstGeom prst="rect">
            <a:avLst/>
          </a:prstGeom>
          <a:noFill/>
          <a:ln>
            <a:noFill/>
          </a:ln>
        </p:spPr>
      </p:pic>
      <p:sp>
        <p:nvSpPr>
          <p:cNvPr id="10" name="Slide Number Placeholder 5">
            <a:extLst>
              <a:ext uri="{FF2B5EF4-FFF2-40B4-BE49-F238E27FC236}">
                <a16:creationId xmlns:a16="http://schemas.microsoft.com/office/drawing/2014/main" id="{CCDF916F-8B26-4E62-8230-AE3626C83AC8}"/>
              </a:ext>
            </a:extLst>
          </p:cNvPr>
          <p:cNvSpPr txBox="1">
            <a:spLocks/>
          </p:cNvSpPr>
          <p:nvPr userDrawn="1"/>
        </p:nvSpPr>
        <p:spPr bwMode="gray">
          <a:xfrm>
            <a:off x="11463338" y="6303596"/>
            <a:ext cx="276298"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dirty="0">
              <a:solidFill>
                <a:srgbClr val="A1AAB1"/>
              </a:solidFill>
              <a:latin typeface="+mn-lt"/>
            </a:endParaRPr>
          </a:p>
        </p:txBody>
      </p:sp>
      <p:sp>
        <p:nvSpPr>
          <p:cNvPr id="12" name="Google Shape;52;p7">
            <a:extLst>
              <a:ext uri="{FF2B5EF4-FFF2-40B4-BE49-F238E27FC236}">
                <a16:creationId xmlns:a16="http://schemas.microsoft.com/office/drawing/2014/main" id="{D17E9775-5F61-47C4-BE37-0F43B8E05FC5}"/>
              </a:ext>
            </a:extLst>
          </p:cNvPr>
          <p:cNvSpPr txBox="1"/>
          <p:nvPr userDrawn="1"/>
        </p:nvSpPr>
        <p:spPr bwMode="gray">
          <a:xfrm>
            <a:off x="6094412" y="6303596"/>
            <a:ext cx="5347496" cy="335382"/>
          </a:xfrm>
          <a:prstGeom prst="rect">
            <a:avLst/>
          </a:prstGeom>
          <a:noFill/>
          <a:ln>
            <a:noFill/>
          </a:ln>
        </p:spPr>
        <p:txBody>
          <a:bodyPr spcFirstLastPara="1" wrap="square" lIns="0" tIns="0" rIns="0" bIns="0" anchor="b" anchorCtr="0">
            <a:noAutofit/>
          </a:bodyPr>
          <a:lstStyle/>
          <a:p>
            <a:pPr marL="0" lvl="0" indent="0" algn="r" rtl="0">
              <a:lnSpc>
                <a:spcPct val="90000"/>
              </a:lnSpc>
              <a:spcBef>
                <a:spcPts val="0"/>
              </a:spcBef>
              <a:spcAft>
                <a:spcPts val="0"/>
              </a:spcAft>
              <a:buNone/>
            </a:pPr>
            <a:r>
              <a:rPr lang="en-GB" sz="800" dirty="0">
                <a:solidFill>
                  <a:srgbClr val="A1AAB1"/>
                </a:solidFill>
              </a:rPr>
              <a:t>Confidential</a:t>
            </a:r>
            <a:endParaRPr sz="800" b="1" dirty="0">
              <a:solidFill>
                <a:srgbClr val="A1AAB1"/>
              </a:solidFill>
            </a:endParaRPr>
          </a:p>
        </p:txBody>
      </p:sp>
      <p:sp>
        <p:nvSpPr>
          <p:cNvPr id="16" name="Text Placeholder 3">
            <a:extLst>
              <a:ext uri="{FF2B5EF4-FFF2-40B4-BE49-F238E27FC236}">
                <a16:creationId xmlns:a16="http://schemas.microsoft.com/office/drawing/2014/main" id="{773288A9-E236-4EC3-9C85-F698E18DFB67}"/>
              </a:ext>
            </a:extLst>
          </p:cNvPr>
          <p:cNvSpPr txBox="1">
            <a:spLocks/>
          </p:cNvSpPr>
          <p:nvPr userDrawn="1"/>
        </p:nvSpPr>
        <p:spPr bwMode="gray">
          <a:xfrm>
            <a:off x="1728216" y="6303596"/>
            <a:ext cx="4142232"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dirty="0">
                <a:solidFill>
                  <a:srgbClr val="0000C9"/>
                </a:solidFill>
              </a:rPr>
              <a:t>Breakthroughs that change patients’ lives</a:t>
            </a:r>
          </a:p>
        </p:txBody>
      </p:sp>
    </p:spTree>
    <p:custDataLst>
      <p:tags r:id="rId1"/>
    </p:custDataLst>
    <p:extLst>
      <p:ext uri="{BB962C8B-B14F-4D97-AF65-F5344CB8AC3E}">
        <p14:creationId xmlns:p14="http://schemas.microsoft.com/office/powerpoint/2010/main" val="625347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ltLang="zh-CN"/>
              <a:t>Click to edit Master title style</a:t>
            </a:r>
            <a:endParaRPr lang="en-US" dirty="0"/>
          </a:p>
        </p:txBody>
      </p:sp>
      <p:sp>
        <p:nvSpPr>
          <p:cNvPr id="5" name="矩形 4">
            <a:extLst>
              <a:ext uri="{FF2B5EF4-FFF2-40B4-BE49-F238E27FC236}">
                <a16:creationId xmlns:a16="http://schemas.microsoft.com/office/drawing/2014/main" id="{D75EC00A-756B-4EBA-B22F-C5F151AF2938}"/>
              </a:ext>
            </a:extLst>
          </p:cNvPr>
          <p:cNvSpPr/>
          <p:nvPr userDrawn="1"/>
        </p:nvSpPr>
        <p:spPr bwMode="gray">
          <a:xfrm>
            <a:off x="10131552" y="6062472"/>
            <a:ext cx="1380744" cy="667512"/>
          </a:xfrm>
          <a:prstGeom prst="rect">
            <a:avLst/>
          </a:prstGeom>
          <a:solidFill>
            <a:schemeClr val="bg1"/>
          </a:solidFill>
          <a:ln w="28575" cap="flat" cmpd="sng" algn="ctr">
            <a:noFill/>
            <a:prstDash val="solid"/>
            <a:miter lim="800000"/>
            <a:headEnd type="none" w="med" len="med"/>
            <a:tailEnd type="none" w="med" len="med"/>
          </a:ln>
          <a:effectLst/>
        </p:spPr>
        <p:txBody>
          <a:bodyPr vert="horz" wrap="square" lIns="91405" tIns="45703" rIns="91405" bIns="45703"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zh-CN" altLang="en-US" sz="1799" b="1" dirty="0">
              <a:solidFill>
                <a:schemeClr val="accent1"/>
              </a:solidFill>
              <a:latin typeface="+mj-lt"/>
            </a:endParaRPr>
          </a:p>
        </p:txBody>
      </p:sp>
    </p:spTree>
    <p:custDataLst>
      <p:tags r:id="rId1"/>
    </p:custDataLst>
    <p:extLst>
      <p:ext uri="{BB962C8B-B14F-4D97-AF65-F5344CB8AC3E}">
        <p14:creationId xmlns:p14="http://schemas.microsoft.com/office/powerpoint/2010/main" val="3820649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Title, Subtitle and Source">
    <p:spTree>
      <p:nvGrpSpPr>
        <p:cNvPr id="1" name=""/>
        <p:cNvGrpSpPr/>
        <p:nvPr/>
      </p:nvGrpSpPr>
      <p:grpSpPr>
        <a:xfrm>
          <a:off x="0" y="0"/>
          <a:ext cx="0" cy="0"/>
          <a:chOff x="0" y="0"/>
          <a:chExt cx="0" cy="0"/>
        </a:xfrm>
      </p:grpSpPr>
      <p:sp>
        <p:nvSpPr>
          <p:cNvPr id="12" name="Text Placeholder 9"/>
          <p:cNvSpPr>
            <a:spLocks noGrp="1"/>
          </p:cNvSpPr>
          <p:nvPr>
            <p:ph type="body" sz="quarter" idx="15" hasCustomPrompt="1"/>
          </p:nvPr>
        </p:nvSpPr>
        <p:spPr bwMode="gray">
          <a:xfrm>
            <a:off x="448055" y="1307594"/>
            <a:ext cx="11292840"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1999"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199"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9" name="Text Placeholder 2"/>
          <p:cNvSpPr>
            <a:spLocks noGrp="1"/>
          </p:cNvSpPr>
          <p:nvPr>
            <p:ph type="body" sz="quarter" idx="16" hasCustomPrompt="1"/>
          </p:nvPr>
        </p:nvSpPr>
        <p:spPr bwMode="gray">
          <a:xfrm>
            <a:off x="448056" y="5806440"/>
            <a:ext cx="11292840" cy="347472"/>
          </a:xfrm>
        </p:spPr>
        <p:txBody>
          <a:bodyPr lIns="0" tIns="0" rIns="0" bIns="0" anchor="b"/>
          <a:lstStyle>
            <a:lvl1pPr marL="228531" indent="-228531" algn="l" defTabSz="914126" rtl="0" eaLnBrk="1" latinLnBrk="0" hangingPunct="1">
              <a:lnSpc>
                <a:spcPct val="85000"/>
              </a:lnSpc>
              <a:spcBef>
                <a:spcPts val="200"/>
              </a:spcBef>
              <a:buClr>
                <a:schemeClr val="accent2"/>
              </a:buClr>
              <a:buSzPct val="85000"/>
              <a:buFont typeface="Arial" pitchFamily="34" charset="0"/>
              <a:buNone/>
              <a:tabLst>
                <a:tab pos="174573" algn="r"/>
                <a:tab pos="228531"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2" name="Title 1"/>
          <p:cNvSpPr>
            <a:spLocks noGrp="1"/>
          </p:cNvSpPr>
          <p:nvPr>
            <p:ph type="title"/>
          </p:nvPr>
        </p:nvSpPr>
        <p:spPr bwMode="gray"/>
        <p:txBody>
          <a:bodyPr/>
          <a:lstStyle/>
          <a:p>
            <a:r>
              <a:rPr lang="en-US" altLang="zh-CN"/>
              <a:t>Click to edit Master title style</a:t>
            </a:r>
            <a:endParaRPr lang="en-US"/>
          </a:p>
        </p:txBody>
      </p:sp>
    </p:spTree>
    <p:custDataLst>
      <p:tags r:id="rId1"/>
    </p:custDataLst>
    <p:extLst>
      <p:ext uri="{BB962C8B-B14F-4D97-AF65-F5344CB8AC3E}">
        <p14:creationId xmlns:p14="http://schemas.microsoft.com/office/powerpoint/2010/main" val="33247274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055" y="1801368"/>
            <a:ext cx="11292840" cy="395020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2" name="Text Placeholder 2"/>
          <p:cNvSpPr>
            <a:spLocks noGrp="1"/>
          </p:cNvSpPr>
          <p:nvPr>
            <p:ph type="body" sz="quarter" idx="16" hasCustomPrompt="1"/>
          </p:nvPr>
        </p:nvSpPr>
        <p:spPr bwMode="gray">
          <a:xfrm>
            <a:off x="448056" y="5806440"/>
            <a:ext cx="11292840" cy="347472"/>
          </a:xfrm>
        </p:spPr>
        <p:txBody>
          <a:bodyPr lIns="0" tIns="0" rIns="0" bIns="0" anchor="b"/>
          <a:lstStyle>
            <a:lvl1pPr marL="228531" indent="-228531" algn="l" defTabSz="914126" rtl="0" eaLnBrk="1" latinLnBrk="0" hangingPunct="1">
              <a:lnSpc>
                <a:spcPct val="85000"/>
              </a:lnSpc>
              <a:spcBef>
                <a:spcPts val="200"/>
              </a:spcBef>
              <a:buClr>
                <a:schemeClr val="accent2"/>
              </a:buClr>
              <a:buSzPct val="85000"/>
              <a:buFont typeface="Arial" pitchFamily="34" charset="0"/>
              <a:buNone/>
              <a:tabLst>
                <a:tab pos="174573" algn="r"/>
                <a:tab pos="228531"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055" y="1307594"/>
            <a:ext cx="11292840"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1999"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199"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ltLang="zh-CN"/>
              <a:t>Click to edit Master title style</a:t>
            </a:r>
            <a:endParaRPr lang="en-US"/>
          </a:p>
        </p:txBody>
      </p:sp>
    </p:spTree>
    <p:custDataLst>
      <p:tags r:id="rId1"/>
    </p:custDataLst>
    <p:extLst>
      <p:ext uri="{BB962C8B-B14F-4D97-AF65-F5344CB8AC3E}">
        <p14:creationId xmlns:p14="http://schemas.microsoft.com/office/powerpoint/2010/main" val="26807241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Agenda">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055" y="1801368"/>
            <a:ext cx="11292840" cy="3950208"/>
          </a:xfrm>
        </p:spPr>
        <p:txBody>
          <a:bodyPr/>
          <a:lstStyle>
            <a:lvl1pPr marL="342797" indent="-342797">
              <a:buFont typeface="+mj-lt"/>
              <a:buAutoNum type="arabicPeriod"/>
              <a:defRPr/>
            </a:lvl1pPr>
            <a:lvl2pPr marL="571329" indent="-169812">
              <a:defRPr/>
            </a:lvl2pPr>
            <a:lvl3pPr marL="742727" indent="-171399">
              <a:defRPr/>
            </a:lvl3pPr>
            <a:lvl4pPr marL="971259" indent="-171399">
              <a:defRPr/>
            </a:lvl4pPr>
            <a:lvl5pPr marL="1171224" indent="-142832">
              <a:defRPr/>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2" name="Text Placeholder 2"/>
          <p:cNvSpPr>
            <a:spLocks noGrp="1"/>
          </p:cNvSpPr>
          <p:nvPr>
            <p:ph type="body" sz="quarter" idx="16" hasCustomPrompt="1"/>
          </p:nvPr>
        </p:nvSpPr>
        <p:spPr bwMode="gray">
          <a:xfrm>
            <a:off x="448056" y="5806440"/>
            <a:ext cx="11292840" cy="347472"/>
          </a:xfrm>
        </p:spPr>
        <p:txBody>
          <a:bodyPr lIns="0" tIns="0" rIns="0" bIns="0" anchor="b"/>
          <a:lstStyle>
            <a:lvl1pPr marL="228531" indent="-228531" algn="l" defTabSz="914126" rtl="0" eaLnBrk="1" latinLnBrk="0" hangingPunct="1">
              <a:lnSpc>
                <a:spcPct val="85000"/>
              </a:lnSpc>
              <a:spcBef>
                <a:spcPts val="200"/>
              </a:spcBef>
              <a:buClr>
                <a:schemeClr val="accent2"/>
              </a:buClr>
              <a:buSzPct val="85000"/>
              <a:buFont typeface="Arial" pitchFamily="34" charset="0"/>
              <a:buNone/>
              <a:tabLst>
                <a:tab pos="174573" algn="r"/>
                <a:tab pos="228531"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055" y="1307594"/>
            <a:ext cx="11292840"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1999"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199"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ltLang="zh-CN"/>
              <a:t>Click to edit Master title style</a:t>
            </a:r>
            <a:endParaRPr lang="en-US"/>
          </a:p>
        </p:txBody>
      </p:sp>
    </p:spTree>
    <p:custDataLst>
      <p:tags r:id="rId1"/>
    </p:custDataLst>
    <p:extLst>
      <p:ext uri="{BB962C8B-B14F-4D97-AF65-F5344CB8AC3E}">
        <p14:creationId xmlns:p14="http://schemas.microsoft.com/office/powerpoint/2010/main" val="19023724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Title and Content, Box">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055" y="2368296"/>
            <a:ext cx="11291583" cy="3383280"/>
          </a:xfrm>
        </p:spPr>
        <p:txBody>
          <a:bodyPr/>
          <a:lstStyle>
            <a:lvl1pPr marL="172986" indent="-172986">
              <a:spcBef>
                <a:spcPts val="1000"/>
              </a:spcBef>
              <a:defRPr sz="1600"/>
            </a:lvl1pPr>
            <a:lvl2pPr marL="347559" indent="-119027">
              <a:spcBef>
                <a:spcPts val="500"/>
              </a:spcBef>
              <a:defRPr sz="1400"/>
            </a:lvl2pPr>
            <a:lvl3pPr marL="512609" indent="-107918">
              <a:spcBef>
                <a:spcPts val="200"/>
              </a:spcBef>
              <a:defRPr sz="1200"/>
            </a:lvl3pPr>
            <a:lvl4pPr marL="685594" indent="-109505">
              <a:spcBef>
                <a:spcPts val="200"/>
              </a:spcBef>
              <a:defRPr sz="1100"/>
            </a:lvl4pPr>
            <a:lvl5pPr marL="858580" indent="-117440">
              <a:spcBef>
                <a:spcPts val="200"/>
              </a:spcBef>
              <a:defRPr sz="1050"/>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2" name="Text Placeholder 2"/>
          <p:cNvSpPr>
            <a:spLocks noGrp="1"/>
          </p:cNvSpPr>
          <p:nvPr>
            <p:ph type="body" sz="quarter" idx="16" hasCustomPrompt="1"/>
          </p:nvPr>
        </p:nvSpPr>
        <p:spPr bwMode="gray">
          <a:xfrm>
            <a:off x="448055" y="5806440"/>
            <a:ext cx="11292840" cy="347472"/>
          </a:xfrm>
        </p:spPr>
        <p:txBody>
          <a:bodyPr lIns="0" tIns="0" rIns="0" bIns="0" anchor="b"/>
          <a:lstStyle>
            <a:lvl1pPr marL="228531" indent="-228531" algn="l" defTabSz="914126" rtl="0" eaLnBrk="1" latinLnBrk="0" hangingPunct="1">
              <a:lnSpc>
                <a:spcPct val="85000"/>
              </a:lnSpc>
              <a:spcBef>
                <a:spcPts val="200"/>
              </a:spcBef>
              <a:buClr>
                <a:schemeClr val="accent2"/>
              </a:buClr>
              <a:buSzPct val="85000"/>
              <a:buFont typeface="Arial" pitchFamily="34" charset="0"/>
              <a:buNone/>
              <a:tabLst>
                <a:tab pos="174573" algn="r"/>
                <a:tab pos="228531"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055" y="1307594"/>
            <a:ext cx="11292840"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1999"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199"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ltLang="zh-CN"/>
              <a:t>Click to edit Master title style</a:t>
            </a:r>
            <a:endParaRPr lang="en-US"/>
          </a:p>
        </p:txBody>
      </p:sp>
      <p:sp>
        <p:nvSpPr>
          <p:cNvPr id="5" name="Text Placeholder 4">
            <a:extLst>
              <a:ext uri="{FF2B5EF4-FFF2-40B4-BE49-F238E27FC236}">
                <a16:creationId xmlns:a16="http://schemas.microsoft.com/office/drawing/2014/main" id="{4D6BC15F-9414-4FEE-B69B-9BD23E3FE336}"/>
              </a:ext>
            </a:extLst>
          </p:cNvPr>
          <p:cNvSpPr>
            <a:spLocks noGrp="1"/>
          </p:cNvSpPr>
          <p:nvPr>
            <p:ph type="body" sz="quarter" idx="17"/>
          </p:nvPr>
        </p:nvSpPr>
        <p:spPr bwMode="gray">
          <a:xfrm>
            <a:off x="448055" y="1801368"/>
            <a:ext cx="1129284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799" b="1">
                <a:solidFill>
                  <a:schemeClr val="accent1"/>
                </a:solidFill>
              </a:defRPr>
            </a:lvl1pPr>
          </a:lstStyle>
          <a:p>
            <a:pPr lvl="0"/>
            <a:r>
              <a:rPr lang="en-US" altLang="zh-CN"/>
              <a:t>Click to edit Master text styles</a:t>
            </a:r>
          </a:p>
        </p:txBody>
      </p:sp>
    </p:spTree>
    <p:custDataLst>
      <p:tags r:id="rId1"/>
    </p:custDataLst>
    <p:extLst>
      <p:ext uri="{BB962C8B-B14F-4D97-AF65-F5344CB8AC3E}">
        <p14:creationId xmlns:p14="http://schemas.microsoft.com/office/powerpoint/2010/main" val="2540194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Two Content ">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057" y="2368296"/>
            <a:ext cx="5486400" cy="3383280"/>
          </a:xfrm>
        </p:spPr>
        <p:txBody>
          <a:bodyPr/>
          <a:lstStyle>
            <a:lvl1pPr marL="172986" indent="-172986">
              <a:spcBef>
                <a:spcPts val="1000"/>
              </a:spcBef>
              <a:defRPr sz="1600"/>
            </a:lvl1pPr>
            <a:lvl2pPr marL="347559" indent="-119027">
              <a:spcBef>
                <a:spcPts val="500"/>
              </a:spcBef>
              <a:defRPr sz="1400"/>
            </a:lvl2pPr>
            <a:lvl3pPr marL="512609" indent="-107918">
              <a:spcBef>
                <a:spcPts val="200"/>
              </a:spcBef>
              <a:defRPr sz="1200"/>
            </a:lvl3pPr>
            <a:lvl4pPr marL="685594" indent="-109505">
              <a:spcBef>
                <a:spcPts val="200"/>
              </a:spcBef>
              <a:defRPr sz="1100"/>
            </a:lvl4pPr>
            <a:lvl5pPr marL="858580" indent="-117440">
              <a:spcBef>
                <a:spcPts val="200"/>
              </a:spcBef>
              <a:defRPr sz="1050"/>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2" name="Text Placeholder 2"/>
          <p:cNvSpPr>
            <a:spLocks noGrp="1"/>
          </p:cNvSpPr>
          <p:nvPr>
            <p:ph type="body" sz="quarter" idx="16" hasCustomPrompt="1"/>
          </p:nvPr>
        </p:nvSpPr>
        <p:spPr bwMode="gray">
          <a:xfrm>
            <a:off x="448055" y="5806440"/>
            <a:ext cx="11292840" cy="347472"/>
          </a:xfrm>
        </p:spPr>
        <p:txBody>
          <a:bodyPr lIns="0" tIns="0" rIns="0" bIns="0" anchor="b"/>
          <a:lstStyle>
            <a:lvl1pPr marL="228531" indent="-228531" algn="l" defTabSz="914126" rtl="0" eaLnBrk="1" latinLnBrk="0" hangingPunct="1">
              <a:lnSpc>
                <a:spcPct val="85000"/>
              </a:lnSpc>
              <a:spcBef>
                <a:spcPts val="200"/>
              </a:spcBef>
              <a:buClr>
                <a:schemeClr val="accent2"/>
              </a:buClr>
              <a:buSzPct val="85000"/>
              <a:buFont typeface="Arial" pitchFamily="34" charset="0"/>
              <a:buNone/>
              <a:tabLst>
                <a:tab pos="174573" algn="r"/>
                <a:tab pos="228531"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055" y="1307594"/>
            <a:ext cx="11292840"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1999"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199"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ltLang="zh-CN"/>
              <a:t>Click to edit Master title style</a:t>
            </a:r>
            <a:endParaRPr lang="en-US"/>
          </a:p>
        </p:txBody>
      </p:sp>
      <p:sp>
        <p:nvSpPr>
          <p:cNvPr id="5" name="Text Placeholder 4">
            <a:extLst>
              <a:ext uri="{FF2B5EF4-FFF2-40B4-BE49-F238E27FC236}">
                <a16:creationId xmlns:a16="http://schemas.microsoft.com/office/drawing/2014/main" id="{4D6BC15F-9414-4FEE-B69B-9BD23E3FE336}"/>
              </a:ext>
            </a:extLst>
          </p:cNvPr>
          <p:cNvSpPr>
            <a:spLocks noGrp="1"/>
          </p:cNvSpPr>
          <p:nvPr>
            <p:ph type="body" sz="quarter" idx="17"/>
          </p:nvPr>
        </p:nvSpPr>
        <p:spPr bwMode="gray">
          <a:xfrm>
            <a:off x="448056" y="1801368"/>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799" b="1">
                <a:solidFill>
                  <a:schemeClr val="accent1"/>
                </a:solidFill>
              </a:defRPr>
            </a:lvl1pPr>
          </a:lstStyle>
          <a:p>
            <a:pPr lvl="0"/>
            <a:r>
              <a:rPr lang="en-US" altLang="zh-CN"/>
              <a:t>Click to edit Master text styles</a:t>
            </a:r>
          </a:p>
        </p:txBody>
      </p:sp>
      <p:sp>
        <p:nvSpPr>
          <p:cNvPr id="10" name="Content Placeholder 2">
            <a:extLst>
              <a:ext uri="{FF2B5EF4-FFF2-40B4-BE49-F238E27FC236}">
                <a16:creationId xmlns:a16="http://schemas.microsoft.com/office/drawing/2014/main" id="{8567B850-9BA5-436D-90B5-3B94C065572F}"/>
              </a:ext>
            </a:extLst>
          </p:cNvPr>
          <p:cNvSpPr>
            <a:spLocks noGrp="1"/>
          </p:cNvSpPr>
          <p:nvPr>
            <p:ph idx="18"/>
          </p:nvPr>
        </p:nvSpPr>
        <p:spPr bwMode="gray">
          <a:xfrm>
            <a:off x="6262957" y="2368296"/>
            <a:ext cx="5486400" cy="3383280"/>
          </a:xfrm>
        </p:spPr>
        <p:txBody>
          <a:bodyPr/>
          <a:lstStyle>
            <a:lvl1pPr marL="172986" indent="-172986">
              <a:spcBef>
                <a:spcPts val="1000"/>
              </a:spcBef>
              <a:defRPr sz="1600"/>
            </a:lvl1pPr>
            <a:lvl2pPr marL="347559" indent="-119027">
              <a:spcBef>
                <a:spcPts val="500"/>
              </a:spcBef>
              <a:defRPr sz="1400"/>
            </a:lvl2pPr>
            <a:lvl3pPr marL="512609" indent="-107918">
              <a:spcBef>
                <a:spcPts val="200"/>
              </a:spcBef>
              <a:defRPr sz="1200"/>
            </a:lvl3pPr>
            <a:lvl4pPr marL="685594" indent="-109505">
              <a:spcBef>
                <a:spcPts val="200"/>
              </a:spcBef>
              <a:defRPr sz="1100"/>
            </a:lvl4pPr>
            <a:lvl5pPr marL="858580" indent="-117440">
              <a:spcBef>
                <a:spcPts val="200"/>
              </a:spcBef>
              <a:defRPr sz="1050"/>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1" name="Text Placeholder 4">
            <a:extLst>
              <a:ext uri="{FF2B5EF4-FFF2-40B4-BE49-F238E27FC236}">
                <a16:creationId xmlns:a16="http://schemas.microsoft.com/office/drawing/2014/main" id="{930AED57-71AA-40F0-8FED-14CBC67B5225}"/>
              </a:ext>
            </a:extLst>
          </p:cNvPr>
          <p:cNvSpPr>
            <a:spLocks noGrp="1"/>
          </p:cNvSpPr>
          <p:nvPr>
            <p:ph type="body" sz="quarter" idx="19"/>
          </p:nvPr>
        </p:nvSpPr>
        <p:spPr bwMode="gray">
          <a:xfrm>
            <a:off x="6262957" y="1801368"/>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799" b="1">
                <a:solidFill>
                  <a:schemeClr val="accent1"/>
                </a:solidFill>
              </a:defRPr>
            </a:lvl1pPr>
          </a:lstStyle>
          <a:p>
            <a:pPr lvl="0"/>
            <a:r>
              <a:rPr lang="en-US" altLang="zh-CN"/>
              <a:t>Click to edit Master text styles</a:t>
            </a:r>
          </a:p>
        </p:txBody>
      </p:sp>
    </p:spTree>
    <p:custDataLst>
      <p:tags r:id="rId1"/>
    </p:custDataLst>
    <p:extLst>
      <p:ext uri="{BB962C8B-B14F-4D97-AF65-F5344CB8AC3E}">
        <p14:creationId xmlns:p14="http://schemas.microsoft.com/office/powerpoint/2010/main" val="285624563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One Left Two Right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057" y="2368296"/>
            <a:ext cx="5486400" cy="3383280"/>
          </a:xfrm>
        </p:spPr>
        <p:txBody>
          <a:bodyPr/>
          <a:lstStyle>
            <a:lvl1pPr marL="172986" indent="-172986">
              <a:spcBef>
                <a:spcPts val="1000"/>
              </a:spcBef>
              <a:defRPr sz="1600"/>
            </a:lvl1pPr>
            <a:lvl2pPr marL="347559" indent="-119027">
              <a:spcBef>
                <a:spcPts val="500"/>
              </a:spcBef>
              <a:defRPr sz="1400"/>
            </a:lvl2pPr>
            <a:lvl3pPr marL="512609" indent="-107918">
              <a:spcBef>
                <a:spcPts val="200"/>
              </a:spcBef>
              <a:defRPr sz="1200"/>
            </a:lvl3pPr>
            <a:lvl4pPr marL="685594" indent="-109505">
              <a:spcBef>
                <a:spcPts val="200"/>
              </a:spcBef>
              <a:defRPr sz="1100"/>
            </a:lvl4pPr>
            <a:lvl5pPr marL="858580" indent="-117440">
              <a:spcBef>
                <a:spcPts val="200"/>
              </a:spcBef>
              <a:defRPr sz="1050"/>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2" name="Text Placeholder 2"/>
          <p:cNvSpPr>
            <a:spLocks noGrp="1"/>
          </p:cNvSpPr>
          <p:nvPr>
            <p:ph type="body" sz="quarter" idx="16" hasCustomPrompt="1"/>
          </p:nvPr>
        </p:nvSpPr>
        <p:spPr bwMode="gray">
          <a:xfrm>
            <a:off x="448055" y="5806440"/>
            <a:ext cx="11292840" cy="347472"/>
          </a:xfrm>
        </p:spPr>
        <p:txBody>
          <a:bodyPr lIns="0" tIns="0" rIns="0" bIns="0" anchor="b"/>
          <a:lstStyle>
            <a:lvl1pPr marL="228531" indent="-228531" algn="l" defTabSz="914126" rtl="0" eaLnBrk="1" latinLnBrk="0" hangingPunct="1">
              <a:lnSpc>
                <a:spcPct val="85000"/>
              </a:lnSpc>
              <a:spcBef>
                <a:spcPts val="200"/>
              </a:spcBef>
              <a:buClr>
                <a:schemeClr val="accent2"/>
              </a:buClr>
              <a:buSzPct val="85000"/>
              <a:buFont typeface="Arial" pitchFamily="34" charset="0"/>
              <a:buNone/>
              <a:tabLst>
                <a:tab pos="174573" algn="r"/>
                <a:tab pos="228531"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055" y="1307594"/>
            <a:ext cx="11292840"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1999"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199"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ltLang="zh-CN"/>
              <a:t>Click to edit Master title style</a:t>
            </a:r>
            <a:endParaRPr lang="en-US"/>
          </a:p>
        </p:txBody>
      </p:sp>
      <p:sp>
        <p:nvSpPr>
          <p:cNvPr id="5" name="Text Placeholder 4">
            <a:extLst>
              <a:ext uri="{FF2B5EF4-FFF2-40B4-BE49-F238E27FC236}">
                <a16:creationId xmlns:a16="http://schemas.microsoft.com/office/drawing/2014/main" id="{4D6BC15F-9414-4FEE-B69B-9BD23E3FE336}"/>
              </a:ext>
            </a:extLst>
          </p:cNvPr>
          <p:cNvSpPr>
            <a:spLocks noGrp="1"/>
          </p:cNvSpPr>
          <p:nvPr>
            <p:ph type="body" sz="quarter" idx="17"/>
          </p:nvPr>
        </p:nvSpPr>
        <p:spPr bwMode="gray">
          <a:xfrm>
            <a:off x="448056" y="1801368"/>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799" b="1">
                <a:solidFill>
                  <a:schemeClr val="accent1"/>
                </a:solidFill>
              </a:defRPr>
            </a:lvl1pPr>
          </a:lstStyle>
          <a:p>
            <a:pPr lvl="0"/>
            <a:r>
              <a:rPr lang="en-US" altLang="zh-CN"/>
              <a:t>Click to edit Master text styles</a:t>
            </a:r>
          </a:p>
        </p:txBody>
      </p:sp>
      <p:sp>
        <p:nvSpPr>
          <p:cNvPr id="10" name="Content Placeholder 2">
            <a:extLst>
              <a:ext uri="{FF2B5EF4-FFF2-40B4-BE49-F238E27FC236}">
                <a16:creationId xmlns:a16="http://schemas.microsoft.com/office/drawing/2014/main" id="{8567B850-9BA5-436D-90B5-3B94C065572F}"/>
              </a:ext>
            </a:extLst>
          </p:cNvPr>
          <p:cNvSpPr>
            <a:spLocks noGrp="1"/>
          </p:cNvSpPr>
          <p:nvPr>
            <p:ph idx="18"/>
          </p:nvPr>
        </p:nvSpPr>
        <p:spPr bwMode="gray">
          <a:xfrm>
            <a:off x="6262957" y="2368296"/>
            <a:ext cx="5486400" cy="1276312"/>
          </a:xfrm>
        </p:spPr>
        <p:txBody>
          <a:bodyPr/>
          <a:lstStyle>
            <a:lvl1pPr marL="172986" indent="-172986">
              <a:spcBef>
                <a:spcPts val="1000"/>
              </a:spcBef>
              <a:defRPr sz="1600"/>
            </a:lvl1pPr>
            <a:lvl2pPr marL="347559" indent="-119027">
              <a:spcBef>
                <a:spcPts val="500"/>
              </a:spcBef>
              <a:defRPr sz="1400"/>
            </a:lvl2pPr>
            <a:lvl3pPr marL="512609" indent="-107918">
              <a:spcBef>
                <a:spcPts val="200"/>
              </a:spcBef>
              <a:defRPr sz="1200"/>
            </a:lvl3pPr>
            <a:lvl4pPr marL="685594" indent="-109505">
              <a:spcBef>
                <a:spcPts val="200"/>
              </a:spcBef>
              <a:defRPr sz="1100"/>
            </a:lvl4pPr>
            <a:lvl5pPr marL="858580" indent="-117440">
              <a:spcBef>
                <a:spcPts val="200"/>
              </a:spcBef>
              <a:defRPr sz="1050"/>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1" name="Text Placeholder 4">
            <a:extLst>
              <a:ext uri="{FF2B5EF4-FFF2-40B4-BE49-F238E27FC236}">
                <a16:creationId xmlns:a16="http://schemas.microsoft.com/office/drawing/2014/main" id="{930AED57-71AA-40F0-8FED-14CBC67B5225}"/>
              </a:ext>
            </a:extLst>
          </p:cNvPr>
          <p:cNvSpPr>
            <a:spLocks noGrp="1"/>
          </p:cNvSpPr>
          <p:nvPr>
            <p:ph type="body" sz="quarter" idx="19"/>
          </p:nvPr>
        </p:nvSpPr>
        <p:spPr bwMode="gray">
          <a:xfrm>
            <a:off x="6262957" y="1801368"/>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799" b="1">
                <a:solidFill>
                  <a:schemeClr val="accent1"/>
                </a:solidFill>
              </a:defRPr>
            </a:lvl1pPr>
          </a:lstStyle>
          <a:p>
            <a:pPr lvl="0"/>
            <a:r>
              <a:rPr lang="en-US" altLang="zh-CN"/>
              <a:t>Click to edit Master text styles</a:t>
            </a:r>
          </a:p>
        </p:txBody>
      </p:sp>
      <p:sp>
        <p:nvSpPr>
          <p:cNvPr id="18" name="Content Placeholder 2">
            <a:extLst>
              <a:ext uri="{FF2B5EF4-FFF2-40B4-BE49-F238E27FC236}">
                <a16:creationId xmlns:a16="http://schemas.microsoft.com/office/drawing/2014/main" id="{A48AB6F3-8F33-46C5-B8AF-C6C2DBA35DAC}"/>
              </a:ext>
            </a:extLst>
          </p:cNvPr>
          <p:cNvSpPr>
            <a:spLocks noGrp="1"/>
          </p:cNvSpPr>
          <p:nvPr>
            <p:ph idx="20"/>
          </p:nvPr>
        </p:nvSpPr>
        <p:spPr bwMode="gray">
          <a:xfrm>
            <a:off x="6262957" y="4471416"/>
            <a:ext cx="5486400" cy="1276312"/>
          </a:xfrm>
        </p:spPr>
        <p:txBody>
          <a:bodyPr/>
          <a:lstStyle>
            <a:lvl1pPr marL="172986" indent="-172986">
              <a:spcBef>
                <a:spcPts val="1000"/>
              </a:spcBef>
              <a:defRPr sz="1600"/>
            </a:lvl1pPr>
            <a:lvl2pPr marL="347559" indent="-119027">
              <a:spcBef>
                <a:spcPts val="500"/>
              </a:spcBef>
              <a:defRPr sz="1400"/>
            </a:lvl2pPr>
            <a:lvl3pPr marL="512609" indent="-107918">
              <a:spcBef>
                <a:spcPts val="200"/>
              </a:spcBef>
              <a:defRPr sz="1200"/>
            </a:lvl3pPr>
            <a:lvl4pPr marL="685594" indent="-109505">
              <a:spcBef>
                <a:spcPts val="200"/>
              </a:spcBef>
              <a:defRPr sz="1100"/>
            </a:lvl4pPr>
            <a:lvl5pPr marL="858580" indent="-117440">
              <a:spcBef>
                <a:spcPts val="200"/>
              </a:spcBef>
              <a:defRPr sz="1050"/>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9" name="Text Placeholder 4">
            <a:extLst>
              <a:ext uri="{FF2B5EF4-FFF2-40B4-BE49-F238E27FC236}">
                <a16:creationId xmlns:a16="http://schemas.microsoft.com/office/drawing/2014/main" id="{9EA1C6BA-0114-4F33-85B2-4176902D0145}"/>
              </a:ext>
            </a:extLst>
          </p:cNvPr>
          <p:cNvSpPr>
            <a:spLocks noGrp="1"/>
          </p:cNvSpPr>
          <p:nvPr>
            <p:ph type="body" sz="quarter" idx="21"/>
          </p:nvPr>
        </p:nvSpPr>
        <p:spPr bwMode="gray">
          <a:xfrm>
            <a:off x="6262957" y="3911906"/>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799" b="1">
                <a:solidFill>
                  <a:schemeClr val="accent1"/>
                </a:solidFill>
              </a:defRPr>
            </a:lvl1pPr>
          </a:lstStyle>
          <a:p>
            <a:pPr lvl="0"/>
            <a:r>
              <a:rPr lang="en-US" altLang="zh-CN"/>
              <a:t>Click to edit Master text styles</a:t>
            </a:r>
          </a:p>
        </p:txBody>
      </p:sp>
    </p:spTree>
    <p:custDataLst>
      <p:tags r:id="rId1"/>
    </p:custDataLst>
    <p:extLst>
      <p:ext uri="{BB962C8B-B14F-4D97-AF65-F5344CB8AC3E}">
        <p14:creationId xmlns:p14="http://schemas.microsoft.com/office/powerpoint/2010/main" val="1549546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055" y="1801368"/>
            <a:ext cx="11292840" cy="39502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p:cNvSpPr>
            <a:spLocks noGrp="1"/>
          </p:cNvSpPr>
          <p:nvPr>
            <p:ph type="body" sz="quarter" idx="16" hasCustomPrompt="1"/>
          </p:nvPr>
        </p:nvSpPr>
        <p:spPr bwMode="gray">
          <a:xfrm>
            <a:off x="448056" y="5806440"/>
            <a:ext cx="11292840"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055" y="1307592"/>
            <a:ext cx="11292840"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t>Click to edit Master title style</a:t>
            </a:r>
          </a:p>
        </p:txBody>
      </p:sp>
    </p:spTree>
    <p:custDataLst>
      <p:tags r:id="rId1"/>
    </p:custDataLst>
    <p:extLst>
      <p:ext uri="{BB962C8B-B14F-4D97-AF65-F5344CB8AC3E}">
        <p14:creationId xmlns:p14="http://schemas.microsoft.com/office/powerpoint/2010/main" val="132378584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Two Left One Right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057" y="2368296"/>
            <a:ext cx="5486400" cy="1276312"/>
          </a:xfrm>
        </p:spPr>
        <p:txBody>
          <a:bodyPr/>
          <a:lstStyle>
            <a:lvl1pPr marL="172986" indent="-172986">
              <a:spcBef>
                <a:spcPts val="1000"/>
              </a:spcBef>
              <a:defRPr sz="1600"/>
            </a:lvl1pPr>
            <a:lvl2pPr marL="347559" indent="-119027">
              <a:spcBef>
                <a:spcPts val="500"/>
              </a:spcBef>
              <a:defRPr sz="1400"/>
            </a:lvl2pPr>
            <a:lvl3pPr marL="512609" indent="-107918">
              <a:spcBef>
                <a:spcPts val="200"/>
              </a:spcBef>
              <a:defRPr sz="1200"/>
            </a:lvl3pPr>
            <a:lvl4pPr marL="685594" indent="-109505">
              <a:spcBef>
                <a:spcPts val="200"/>
              </a:spcBef>
              <a:defRPr sz="1100"/>
            </a:lvl4pPr>
            <a:lvl5pPr marL="858580" indent="-117440">
              <a:spcBef>
                <a:spcPts val="200"/>
              </a:spcBef>
              <a:defRPr sz="1050"/>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2" name="Text Placeholder 2"/>
          <p:cNvSpPr>
            <a:spLocks noGrp="1"/>
          </p:cNvSpPr>
          <p:nvPr>
            <p:ph type="body" sz="quarter" idx="16" hasCustomPrompt="1"/>
          </p:nvPr>
        </p:nvSpPr>
        <p:spPr bwMode="gray">
          <a:xfrm>
            <a:off x="448055" y="5806440"/>
            <a:ext cx="11292840" cy="347472"/>
          </a:xfrm>
        </p:spPr>
        <p:txBody>
          <a:bodyPr lIns="0" tIns="0" rIns="0" bIns="0" anchor="b"/>
          <a:lstStyle>
            <a:lvl1pPr marL="228531" indent="-228531" algn="l" defTabSz="914126" rtl="0" eaLnBrk="1" latinLnBrk="0" hangingPunct="1">
              <a:lnSpc>
                <a:spcPct val="85000"/>
              </a:lnSpc>
              <a:spcBef>
                <a:spcPts val="200"/>
              </a:spcBef>
              <a:buClr>
                <a:schemeClr val="accent2"/>
              </a:buClr>
              <a:buSzPct val="85000"/>
              <a:buFont typeface="Arial" pitchFamily="34" charset="0"/>
              <a:buNone/>
              <a:tabLst>
                <a:tab pos="174573" algn="r"/>
                <a:tab pos="228531"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055" y="1307594"/>
            <a:ext cx="11292840"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1999"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199"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ltLang="zh-CN"/>
              <a:t>Click to edit Master title style</a:t>
            </a:r>
            <a:endParaRPr lang="en-US"/>
          </a:p>
        </p:txBody>
      </p:sp>
      <p:sp>
        <p:nvSpPr>
          <p:cNvPr id="5" name="Text Placeholder 4">
            <a:extLst>
              <a:ext uri="{FF2B5EF4-FFF2-40B4-BE49-F238E27FC236}">
                <a16:creationId xmlns:a16="http://schemas.microsoft.com/office/drawing/2014/main" id="{4D6BC15F-9414-4FEE-B69B-9BD23E3FE336}"/>
              </a:ext>
            </a:extLst>
          </p:cNvPr>
          <p:cNvSpPr>
            <a:spLocks noGrp="1"/>
          </p:cNvSpPr>
          <p:nvPr>
            <p:ph type="body" sz="quarter" idx="17"/>
          </p:nvPr>
        </p:nvSpPr>
        <p:spPr bwMode="gray">
          <a:xfrm>
            <a:off x="448056" y="1801368"/>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799" b="1">
                <a:solidFill>
                  <a:schemeClr val="accent1"/>
                </a:solidFill>
              </a:defRPr>
            </a:lvl1pPr>
          </a:lstStyle>
          <a:p>
            <a:pPr lvl="0"/>
            <a:r>
              <a:rPr lang="en-US" altLang="zh-CN"/>
              <a:t>Click to edit Master text styles</a:t>
            </a:r>
          </a:p>
        </p:txBody>
      </p:sp>
      <p:sp>
        <p:nvSpPr>
          <p:cNvPr id="10" name="Content Placeholder 2">
            <a:extLst>
              <a:ext uri="{FF2B5EF4-FFF2-40B4-BE49-F238E27FC236}">
                <a16:creationId xmlns:a16="http://schemas.microsoft.com/office/drawing/2014/main" id="{8567B850-9BA5-436D-90B5-3B94C065572F}"/>
              </a:ext>
            </a:extLst>
          </p:cNvPr>
          <p:cNvSpPr>
            <a:spLocks noGrp="1"/>
          </p:cNvSpPr>
          <p:nvPr>
            <p:ph idx="18"/>
          </p:nvPr>
        </p:nvSpPr>
        <p:spPr bwMode="gray">
          <a:xfrm>
            <a:off x="6262957" y="2368296"/>
            <a:ext cx="5486400" cy="3383280"/>
          </a:xfrm>
        </p:spPr>
        <p:txBody>
          <a:bodyPr/>
          <a:lstStyle>
            <a:lvl1pPr marL="172986" indent="-172986">
              <a:spcBef>
                <a:spcPts val="1000"/>
              </a:spcBef>
              <a:defRPr sz="1600"/>
            </a:lvl1pPr>
            <a:lvl2pPr marL="347559" indent="-119027">
              <a:spcBef>
                <a:spcPts val="500"/>
              </a:spcBef>
              <a:defRPr sz="1400"/>
            </a:lvl2pPr>
            <a:lvl3pPr marL="512609" indent="-107918">
              <a:spcBef>
                <a:spcPts val="200"/>
              </a:spcBef>
              <a:defRPr sz="1200"/>
            </a:lvl3pPr>
            <a:lvl4pPr marL="685594" indent="-109505">
              <a:spcBef>
                <a:spcPts val="200"/>
              </a:spcBef>
              <a:defRPr sz="1100"/>
            </a:lvl4pPr>
            <a:lvl5pPr marL="858580" indent="-117440">
              <a:spcBef>
                <a:spcPts val="200"/>
              </a:spcBef>
              <a:defRPr sz="1050"/>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1" name="Text Placeholder 4">
            <a:extLst>
              <a:ext uri="{FF2B5EF4-FFF2-40B4-BE49-F238E27FC236}">
                <a16:creationId xmlns:a16="http://schemas.microsoft.com/office/drawing/2014/main" id="{930AED57-71AA-40F0-8FED-14CBC67B5225}"/>
              </a:ext>
            </a:extLst>
          </p:cNvPr>
          <p:cNvSpPr>
            <a:spLocks noGrp="1"/>
          </p:cNvSpPr>
          <p:nvPr>
            <p:ph type="body" sz="quarter" idx="19"/>
          </p:nvPr>
        </p:nvSpPr>
        <p:spPr bwMode="gray">
          <a:xfrm>
            <a:off x="6262957" y="1801368"/>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799" b="1">
                <a:solidFill>
                  <a:schemeClr val="accent1"/>
                </a:solidFill>
              </a:defRPr>
            </a:lvl1pPr>
          </a:lstStyle>
          <a:p>
            <a:pPr lvl="0"/>
            <a:r>
              <a:rPr lang="en-US" altLang="zh-CN"/>
              <a:t>Click to edit Master text styles</a:t>
            </a:r>
          </a:p>
        </p:txBody>
      </p:sp>
      <p:sp>
        <p:nvSpPr>
          <p:cNvPr id="18" name="Content Placeholder 2">
            <a:extLst>
              <a:ext uri="{FF2B5EF4-FFF2-40B4-BE49-F238E27FC236}">
                <a16:creationId xmlns:a16="http://schemas.microsoft.com/office/drawing/2014/main" id="{2264FB57-BAFB-4669-B9D9-AAA93D307B4A}"/>
              </a:ext>
            </a:extLst>
          </p:cNvPr>
          <p:cNvSpPr>
            <a:spLocks noGrp="1"/>
          </p:cNvSpPr>
          <p:nvPr>
            <p:ph idx="20"/>
          </p:nvPr>
        </p:nvSpPr>
        <p:spPr bwMode="gray">
          <a:xfrm>
            <a:off x="448057" y="4471416"/>
            <a:ext cx="5486400" cy="1276312"/>
          </a:xfrm>
        </p:spPr>
        <p:txBody>
          <a:bodyPr/>
          <a:lstStyle>
            <a:lvl1pPr marL="172986" indent="-172986">
              <a:spcBef>
                <a:spcPts val="1000"/>
              </a:spcBef>
              <a:defRPr sz="1600"/>
            </a:lvl1pPr>
            <a:lvl2pPr marL="347559" indent="-119027">
              <a:spcBef>
                <a:spcPts val="500"/>
              </a:spcBef>
              <a:defRPr sz="1400"/>
            </a:lvl2pPr>
            <a:lvl3pPr marL="512609" indent="-107918">
              <a:spcBef>
                <a:spcPts val="200"/>
              </a:spcBef>
              <a:defRPr sz="1200"/>
            </a:lvl3pPr>
            <a:lvl4pPr marL="685594" indent="-109505">
              <a:spcBef>
                <a:spcPts val="200"/>
              </a:spcBef>
              <a:defRPr sz="1100"/>
            </a:lvl4pPr>
            <a:lvl5pPr marL="858580" indent="-117440">
              <a:spcBef>
                <a:spcPts val="200"/>
              </a:spcBef>
              <a:defRPr sz="1050"/>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9" name="Text Placeholder 4">
            <a:extLst>
              <a:ext uri="{FF2B5EF4-FFF2-40B4-BE49-F238E27FC236}">
                <a16:creationId xmlns:a16="http://schemas.microsoft.com/office/drawing/2014/main" id="{D80B37F4-BA1F-4599-9BF4-169E2382E79A}"/>
              </a:ext>
            </a:extLst>
          </p:cNvPr>
          <p:cNvSpPr>
            <a:spLocks noGrp="1"/>
          </p:cNvSpPr>
          <p:nvPr>
            <p:ph type="body" sz="quarter" idx="21"/>
          </p:nvPr>
        </p:nvSpPr>
        <p:spPr bwMode="gray">
          <a:xfrm>
            <a:off x="448056" y="3913632"/>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799" b="1">
                <a:solidFill>
                  <a:schemeClr val="accent1"/>
                </a:solidFill>
              </a:defRPr>
            </a:lvl1pPr>
          </a:lstStyle>
          <a:p>
            <a:pPr lvl="0"/>
            <a:r>
              <a:rPr lang="en-US" altLang="zh-CN"/>
              <a:t>Click to edit Master text styles</a:t>
            </a:r>
          </a:p>
        </p:txBody>
      </p:sp>
    </p:spTree>
    <p:custDataLst>
      <p:tags r:id="rId1"/>
    </p:custDataLst>
    <p:extLst>
      <p:ext uri="{BB962C8B-B14F-4D97-AF65-F5344CB8AC3E}">
        <p14:creationId xmlns:p14="http://schemas.microsoft.com/office/powerpoint/2010/main" val="429408451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Four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057" y="2368296"/>
            <a:ext cx="5486400" cy="1276312"/>
          </a:xfrm>
        </p:spPr>
        <p:txBody>
          <a:bodyPr/>
          <a:lstStyle>
            <a:lvl1pPr marL="172986" indent="-172986">
              <a:spcBef>
                <a:spcPts val="1000"/>
              </a:spcBef>
              <a:defRPr sz="1600"/>
            </a:lvl1pPr>
            <a:lvl2pPr marL="347559" indent="-119027">
              <a:spcBef>
                <a:spcPts val="500"/>
              </a:spcBef>
              <a:defRPr sz="1400"/>
            </a:lvl2pPr>
            <a:lvl3pPr marL="512609" indent="-107918">
              <a:spcBef>
                <a:spcPts val="200"/>
              </a:spcBef>
              <a:defRPr sz="1200"/>
            </a:lvl3pPr>
            <a:lvl4pPr marL="685594" indent="-109505">
              <a:spcBef>
                <a:spcPts val="200"/>
              </a:spcBef>
              <a:defRPr sz="1100"/>
            </a:lvl4pPr>
            <a:lvl5pPr marL="858580" indent="-117440">
              <a:spcBef>
                <a:spcPts val="200"/>
              </a:spcBef>
              <a:defRPr sz="1050"/>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2" name="Text Placeholder 2"/>
          <p:cNvSpPr>
            <a:spLocks noGrp="1"/>
          </p:cNvSpPr>
          <p:nvPr>
            <p:ph type="body" sz="quarter" idx="16" hasCustomPrompt="1"/>
          </p:nvPr>
        </p:nvSpPr>
        <p:spPr bwMode="gray">
          <a:xfrm>
            <a:off x="448055" y="5806440"/>
            <a:ext cx="11292840" cy="347472"/>
          </a:xfrm>
        </p:spPr>
        <p:txBody>
          <a:bodyPr lIns="0" tIns="0" rIns="0" bIns="0" anchor="b"/>
          <a:lstStyle>
            <a:lvl1pPr marL="228531" indent="-228531" algn="l" defTabSz="914126" rtl="0" eaLnBrk="1" latinLnBrk="0" hangingPunct="1">
              <a:lnSpc>
                <a:spcPct val="85000"/>
              </a:lnSpc>
              <a:spcBef>
                <a:spcPts val="200"/>
              </a:spcBef>
              <a:buClr>
                <a:schemeClr val="accent2"/>
              </a:buClr>
              <a:buSzPct val="85000"/>
              <a:buFont typeface="Arial" pitchFamily="34" charset="0"/>
              <a:buNone/>
              <a:tabLst>
                <a:tab pos="174573" algn="r"/>
                <a:tab pos="228531"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055" y="1307594"/>
            <a:ext cx="11292840"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1999"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199"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ltLang="zh-CN"/>
              <a:t>Click to edit Master title style</a:t>
            </a:r>
            <a:endParaRPr lang="en-US"/>
          </a:p>
        </p:txBody>
      </p:sp>
      <p:sp>
        <p:nvSpPr>
          <p:cNvPr id="5" name="Text Placeholder 4">
            <a:extLst>
              <a:ext uri="{FF2B5EF4-FFF2-40B4-BE49-F238E27FC236}">
                <a16:creationId xmlns:a16="http://schemas.microsoft.com/office/drawing/2014/main" id="{4D6BC15F-9414-4FEE-B69B-9BD23E3FE336}"/>
              </a:ext>
            </a:extLst>
          </p:cNvPr>
          <p:cNvSpPr>
            <a:spLocks noGrp="1"/>
          </p:cNvSpPr>
          <p:nvPr>
            <p:ph type="body" sz="quarter" idx="17"/>
          </p:nvPr>
        </p:nvSpPr>
        <p:spPr bwMode="gray">
          <a:xfrm>
            <a:off x="448056" y="1801368"/>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799" b="1">
                <a:solidFill>
                  <a:schemeClr val="accent1"/>
                </a:solidFill>
              </a:defRPr>
            </a:lvl1pPr>
          </a:lstStyle>
          <a:p>
            <a:pPr lvl="0"/>
            <a:r>
              <a:rPr lang="en-US" altLang="zh-CN"/>
              <a:t>Click to edit Master text styles</a:t>
            </a:r>
          </a:p>
        </p:txBody>
      </p:sp>
      <p:sp>
        <p:nvSpPr>
          <p:cNvPr id="10" name="Content Placeholder 2">
            <a:extLst>
              <a:ext uri="{FF2B5EF4-FFF2-40B4-BE49-F238E27FC236}">
                <a16:creationId xmlns:a16="http://schemas.microsoft.com/office/drawing/2014/main" id="{8567B850-9BA5-436D-90B5-3B94C065572F}"/>
              </a:ext>
            </a:extLst>
          </p:cNvPr>
          <p:cNvSpPr>
            <a:spLocks noGrp="1"/>
          </p:cNvSpPr>
          <p:nvPr>
            <p:ph idx="18"/>
          </p:nvPr>
        </p:nvSpPr>
        <p:spPr bwMode="gray">
          <a:xfrm>
            <a:off x="6262957" y="2368296"/>
            <a:ext cx="5486400" cy="1276312"/>
          </a:xfrm>
        </p:spPr>
        <p:txBody>
          <a:bodyPr/>
          <a:lstStyle>
            <a:lvl1pPr marL="172986" indent="-172986">
              <a:spcBef>
                <a:spcPts val="1000"/>
              </a:spcBef>
              <a:defRPr sz="1600"/>
            </a:lvl1pPr>
            <a:lvl2pPr marL="347559" indent="-119027">
              <a:spcBef>
                <a:spcPts val="500"/>
              </a:spcBef>
              <a:defRPr sz="1400"/>
            </a:lvl2pPr>
            <a:lvl3pPr marL="512609" indent="-107918">
              <a:spcBef>
                <a:spcPts val="200"/>
              </a:spcBef>
              <a:defRPr sz="1200"/>
            </a:lvl3pPr>
            <a:lvl4pPr marL="685594" indent="-109505">
              <a:spcBef>
                <a:spcPts val="200"/>
              </a:spcBef>
              <a:defRPr sz="1100"/>
            </a:lvl4pPr>
            <a:lvl5pPr marL="858580" indent="-117440">
              <a:spcBef>
                <a:spcPts val="200"/>
              </a:spcBef>
              <a:defRPr sz="1050"/>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1" name="Text Placeholder 4">
            <a:extLst>
              <a:ext uri="{FF2B5EF4-FFF2-40B4-BE49-F238E27FC236}">
                <a16:creationId xmlns:a16="http://schemas.microsoft.com/office/drawing/2014/main" id="{930AED57-71AA-40F0-8FED-14CBC67B5225}"/>
              </a:ext>
            </a:extLst>
          </p:cNvPr>
          <p:cNvSpPr>
            <a:spLocks noGrp="1"/>
          </p:cNvSpPr>
          <p:nvPr>
            <p:ph type="body" sz="quarter" idx="19"/>
          </p:nvPr>
        </p:nvSpPr>
        <p:spPr bwMode="gray">
          <a:xfrm>
            <a:off x="6262957" y="1801368"/>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799" b="1">
                <a:solidFill>
                  <a:schemeClr val="accent1"/>
                </a:solidFill>
              </a:defRPr>
            </a:lvl1pPr>
          </a:lstStyle>
          <a:p>
            <a:pPr lvl="0"/>
            <a:r>
              <a:rPr lang="en-US" altLang="zh-CN"/>
              <a:t>Click to edit Master text styles</a:t>
            </a:r>
          </a:p>
        </p:txBody>
      </p:sp>
      <p:sp>
        <p:nvSpPr>
          <p:cNvPr id="18" name="Content Placeholder 2">
            <a:extLst>
              <a:ext uri="{FF2B5EF4-FFF2-40B4-BE49-F238E27FC236}">
                <a16:creationId xmlns:a16="http://schemas.microsoft.com/office/drawing/2014/main" id="{2A8F3BDE-5536-412E-9331-650A7E2E8AB3}"/>
              </a:ext>
            </a:extLst>
          </p:cNvPr>
          <p:cNvSpPr>
            <a:spLocks noGrp="1"/>
          </p:cNvSpPr>
          <p:nvPr>
            <p:ph idx="20"/>
          </p:nvPr>
        </p:nvSpPr>
        <p:spPr bwMode="gray">
          <a:xfrm>
            <a:off x="448057" y="4471416"/>
            <a:ext cx="5486400" cy="1276312"/>
          </a:xfrm>
        </p:spPr>
        <p:txBody>
          <a:bodyPr/>
          <a:lstStyle>
            <a:lvl1pPr marL="172986" indent="-172986">
              <a:spcBef>
                <a:spcPts val="1000"/>
              </a:spcBef>
              <a:defRPr sz="1600"/>
            </a:lvl1pPr>
            <a:lvl2pPr marL="347559" indent="-119027">
              <a:spcBef>
                <a:spcPts val="500"/>
              </a:spcBef>
              <a:defRPr sz="1400"/>
            </a:lvl2pPr>
            <a:lvl3pPr marL="512609" indent="-107918">
              <a:spcBef>
                <a:spcPts val="200"/>
              </a:spcBef>
              <a:defRPr sz="1200"/>
            </a:lvl3pPr>
            <a:lvl4pPr marL="685594" indent="-109505">
              <a:spcBef>
                <a:spcPts val="200"/>
              </a:spcBef>
              <a:defRPr sz="1100"/>
            </a:lvl4pPr>
            <a:lvl5pPr marL="858580" indent="-117440">
              <a:spcBef>
                <a:spcPts val="200"/>
              </a:spcBef>
              <a:defRPr sz="1050"/>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9" name="Text Placeholder 4">
            <a:extLst>
              <a:ext uri="{FF2B5EF4-FFF2-40B4-BE49-F238E27FC236}">
                <a16:creationId xmlns:a16="http://schemas.microsoft.com/office/drawing/2014/main" id="{6466D6BA-4968-4105-B0D7-E7BD687A8068}"/>
              </a:ext>
            </a:extLst>
          </p:cNvPr>
          <p:cNvSpPr>
            <a:spLocks noGrp="1"/>
          </p:cNvSpPr>
          <p:nvPr>
            <p:ph type="body" sz="quarter" idx="21"/>
          </p:nvPr>
        </p:nvSpPr>
        <p:spPr bwMode="gray">
          <a:xfrm>
            <a:off x="448056" y="3914022"/>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799" b="1">
                <a:solidFill>
                  <a:schemeClr val="accent1"/>
                </a:solidFill>
              </a:defRPr>
            </a:lvl1pPr>
          </a:lstStyle>
          <a:p>
            <a:pPr lvl="0"/>
            <a:r>
              <a:rPr lang="en-US" altLang="zh-CN"/>
              <a:t>Click to edit Master text styles</a:t>
            </a:r>
          </a:p>
        </p:txBody>
      </p:sp>
      <p:sp>
        <p:nvSpPr>
          <p:cNvPr id="20" name="Content Placeholder 2">
            <a:extLst>
              <a:ext uri="{FF2B5EF4-FFF2-40B4-BE49-F238E27FC236}">
                <a16:creationId xmlns:a16="http://schemas.microsoft.com/office/drawing/2014/main" id="{870E3D72-4322-4600-80EE-32F1EA906711}"/>
              </a:ext>
            </a:extLst>
          </p:cNvPr>
          <p:cNvSpPr>
            <a:spLocks noGrp="1"/>
          </p:cNvSpPr>
          <p:nvPr>
            <p:ph idx="22"/>
          </p:nvPr>
        </p:nvSpPr>
        <p:spPr bwMode="gray">
          <a:xfrm>
            <a:off x="6262957" y="4471416"/>
            <a:ext cx="5486400" cy="1276312"/>
          </a:xfrm>
        </p:spPr>
        <p:txBody>
          <a:bodyPr/>
          <a:lstStyle>
            <a:lvl1pPr marL="172986" indent="-172986">
              <a:spcBef>
                <a:spcPts val="1000"/>
              </a:spcBef>
              <a:defRPr sz="1600"/>
            </a:lvl1pPr>
            <a:lvl2pPr marL="347559" indent="-119027">
              <a:spcBef>
                <a:spcPts val="500"/>
              </a:spcBef>
              <a:defRPr sz="1400"/>
            </a:lvl2pPr>
            <a:lvl3pPr marL="512609" indent="-107918">
              <a:spcBef>
                <a:spcPts val="200"/>
              </a:spcBef>
              <a:defRPr sz="1200"/>
            </a:lvl3pPr>
            <a:lvl4pPr marL="685594" indent="-109505">
              <a:spcBef>
                <a:spcPts val="200"/>
              </a:spcBef>
              <a:defRPr sz="1100"/>
            </a:lvl4pPr>
            <a:lvl5pPr marL="858580" indent="-117440">
              <a:spcBef>
                <a:spcPts val="200"/>
              </a:spcBef>
              <a:defRPr sz="1050"/>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21" name="Text Placeholder 4">
            <a:extLst>
              <a:ext uri="{FF2B5EF4-FFF2-40B4-BE49-F238E27FC236}">
                <a16:creationId xmlns:a16="http://schemas.microsoft.com/office/drawing/2014/main" id="{CFA8F5A1-9096-48CF-8981-DA7C92908DC8}"/>
              </a:ext>
            </a:extLst>
          </p:cNvPr>
          <p:cNvSpPr>
            <a:spLocks noGrp="1"/>
          </p:cNvSpPr>
          <p:nvPr>
            <p:ph type="body" sz="quarter" idx="23"/>
          </p:nvPr>
        </p:nvSpPr>
        <p:spPr bwMode="gray">
          <a:xfrm>
            <a:off x="6262957" y="3914022"/>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799" b="1">
                <a:solidFill>
                  <a:schemeClr val="accent1"/>
                </a:solidFill>
              </a:defRPr>
            </a:lvl1pPr>
          </a:lstStyle>
          <a:p>
            <a:pPr lvl="0"/>
            <a:r>
              <a:rPr lang="en-US" altLang="zh-CN"/>
              <a:t>Click to edit Master text styles</a:t>
            </a:r>
          </a:p>
        </p:txBody>
      </p:sp>
    </p:spTree>
    <p:custDataLst>
      <p:tags r:id="rId1"/>
    </p:custDataLst>
    <p:extLst>
      <p:ext uri="{BB962C8B-B14F-4D97-AF65-F5344CB8AC3E}">
        <p14:creationId xmlns:p14="http://schemas.microsoft.com/office/powerpoint/2010/main" val="211941735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_Bold Statem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055" y="1801368"/>
            <a:ext cx="11292840" cy="3950208"/>
          </a:xfrm>
        </p:spPr>
        <p:txBody>
          <a:bodyPr lIns="0" rIns="0"/>
          <a:lstStyle>
            <a:lvl1pPr marL="0" indent="0">
              <a:lnSpc>
                <a:spcPct val="110000"/>
              </a:lnSpc>
              <a:buNone/>
              <a:defRPr sz="3599"/>
            </a:lvl1pPr>
            <a:lvl2pPr marL="461824" indent="-233293">
              <a:defRPr sz="3199"/>
            </a:lvl2pPr>
            <a:lvl3pPr marL="737967" indent="-225357">
              <a:defRPr sz="2799"/>
            </a:lvl3pPr>
          </a:lstStyle>
          <a:p>
            <a:pPr lvl="0"/>
            <a:r>
              <a:rPr lang="en-US" altLang="zh-CN"/>
              <a:t>Click to edit Master text styles</a:t>
            </a:r>
          </a:p>
          <a:p>
            <a:pPr lvl="1"/>
            <a:r>
              <a:rPr lang="en-US" altLang="zh-CN"/>
              <a:t>Second level</a:t>
            </a:r>
          </a:p>
          <a:p>
            <a:pPr lvl="2"/>
            <a:r>
              <a:rPr lang="en-US" altLang="zh-CN"/>
              <a:t>Third level</a:t>
            </a:r>
          </a:p>
        </p:txBody>
      </p:sp>
      <p:sp>
        <p:nvSpPr>
          <p:cNvPr id="2" name="Title 1"/>
          <p:cNvSpPr>
            <a:spLocks noGrp="1"/>
          </p:cNvSpPr>
          <p:nvPr>
            <p:ph type="title"/>
          </p:nvPr>
        </p:nvSpPr>
        <p:spPr bwMode="gray"/>
        <p:txBody>
          <a:bodyPr/>
          <a:lstStyle/>
          <a:p>
            <a:r>
              <a:rPr lang="en-US" altLang="zh-CN"/>
              <a:t>Click to edit Master title style</a:t>
            </a:r>
            <a:endParaRPr lang="en-US"/>
          </a:p>
        </p:txBody>
      </p:sp>
    </p:spTree>
    <p:custDataLst>
      <p:tags r:id="rId1"/>
    </p:custDataLst>
    <p:extLst>
      <p:ext uri="{BB962C8B-B14F-4D97-AF65-F5344CB8AC3E}">
        <p14:creationId xmlns:p14="http://schemas.microsoft.com/office/powerpoint/2010/main" val="182793053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3_Bold Statement Blue">
    <p:bg>
      <p:bgPr>
        <a:solidFill>
          <a:srgbClr val="00004E"/>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bwMode="auto">
          <a:xfrm>
            <a:off x="448055" y="1801368"/>
            <a:ext cx="11292840" cy="3950208"/>
          </a:xfrm>
        </p:spPr>
        <p:txBody>
          <a:bodyPr lIns="0" rIns="0"/>
          <a:lstStyle>
            <a:lvl1pPr marL="0" indent="0">
              <a:lnSpc>
                <a:spcPct val="110000"/>
              </a:lnSpc>
              <a:buNone/>
              <a:defRPr sz="3599">
                <a:solidFill>
                  <a:schemeClr val="bg1"/>
                </a:solidFill>
              </a:defRPr>
            </a:lvl1pPr>
            <a:lvl2pPr marL="461824" indent="-233293">
              <a:defRPr sz="3199">
                <a:solidFill>
                  <a:schemeClr val="bg1"/>
                </a:solidFill>
              </a:defRPr>
            </a:lvl2pPr>
            <a:lvl3pPr marL="737967" indent="-225357">
              <a:defRPr sz="2799">
                <a:solidFill>
                  <a:schemeClr val="bg1"/>
                </a:solidFill>
              </a:defRPr>
            </a:lvl3pPr>
          </a:lstStyle>
          <a:p>
            <a:pPr lvl="0"/>
            <a:r>
              <a:rPr lang="en-US" altLang="zh-CN"/>
              <a:t>Click to edit Master text styles</a:t>
            </a:r>
          </a:p>
          <a:p>
            <a:pPr lvl="1"/>
            <a:r>
              <a:rPr lang="en-US" altLang="zh-CN"/>
              <a:t>Second level</a:t>
            </a:r>
          </a:p>
          <a:p>
            <a:pPr lvl="2"/>
            <a:r>
              <a:rPr lang="en-US" altLang="zh-CN"/>
              <a:t>Third level</a:t>
            </a:r>
          </a:p>
        </p:txBody>
      </p:sp>
      <p:sp>
        <p:nvSpPr>
          <p:cNvPr id="2" name="Title 1"/>
          <p:cNvSpPr>
            <a:spLocks noGrp="1"/>
          </p:cNvSpPr>
          <p:nvPr>
            <p:ph type="title"/>
          </p:nvPr>
        </p:nvSpPr>
        <p:spPr bwMode="auto"/>
        <p:txBody>
          <a:bodyPr/>
          <a:lstStyle>
            <a:lvl1pPr>
              <a:defRPr>
                <a:solidFill>
                  <a:schemeClr val="bg1"/>
                </a:solidFill>
              </a:defRPr>
            </a:lvl1pPr>
          </a:lstStyle>
          <a:p>
            <a:r>
              <a:rPr lang="en-US" altLang="zh-CN"/>
              <a:t>Click to edit Master title style</a:t>
            </a:r>
            <a:endParaRPr lang="en-US" dirty="0"/>
          </a:p>
        </p:txBody>
      </p:sp>
      <p:pic>
        <p:nvPicPr>
          <p:cNvPr id="4" name="Google Shape;311;p30">
            <a:extLst>
              <a:ext uri="{FF2B5EF4-FFF2-40B4-BE49-F238E27FC236}">
                <a16:creationId xmlns:a16="http://schemas.microsoft.com/office/drawing/2014/main" id="{90C4AA53-0CE6-42BF-A73D-4ABB5CCDDA5E}"/>
              </a:ext>
            </a:extLst>
          </p:cNvPr>
          <p:cNvPicPr preferRelativeResize="0">
            <a:picLocks noChangeAspect="1"/>
          </p:cNvPicPr>
          <p:nvPr userDrawn="1"/>
        </p:nvPicPr>
        <p:blipFill>
          <a:blip r:embed="rId3" cstate="email">
            <a:extLst>
              <a:ext uri="{28A0092B-C50C-407E-A947-70E740481C1C}">
                <a14:useLocalDpi xmlns:a14="http://schemas.microsoft.com/office/drawing/2010/main"/>
              </a:ext>
            </a:extLst>
          </a:blip>
          <a:srcRect t="1866" b="1866"/>
          <a:stretch/>
        </p:blipFill>
        <p:spPr bwMode="invGray">
          <a:xfrm>
            <a:off x="446798" y="6346664"/>
            <a:ext cx="914400" cy="371811"/>
          </a:xfrm>
          <a:prstGeom prst="rect">
            <a:avLst/>
          </a:prstGeom>
          <a:noFill/>
          <a:ln>
            <a:noFill/>
          </a:ln>
        </p:spPr>
      </p:pic>
      <p:grpSp>
        <p:nvGrpSpPr>
          <p:cNvPr id="5" name="Group 4">
            <a:extLst>
              <a:ext uri="{FF2B5EF4-FFF2-40B4-BE49-F238E27FC236}">
                <a16:creationId xmlns:a16="http://schemas.microsoft.com/office/drawing/2014/main" id="{F4F9877C-A82F-4B6B-BD9C-066CF647CE7A}"/>
              </a:ext>
            </a:extLst>
          </p:cNvPr>
          <p:cNvGrpSpPr/>
          <p:nvPr userDrawn="1"/>
        </p:nvGrpSpPr>
        <p:grpSpPr bwMode="black">
          <a:xfrm>
            <a:off x="446799" y="326296"/>
            <a:ext cx="587631" cy="45600"/>
            <a:chOff x="616542" y="591197"/>
            <a:chExt cx="587631" cy="45600"/>
          </a:xfrm>
          <a:solidFill>
            <a:schemeClr val="bg1"/>
          </a:solidFill>
        </p:grpSpPr>
        <p:sp>
          <p:nvSpPr>
            <p:cNvPr id="6" name="Google Shape;17;p2">
              <a:extLst>
                <a:ext uri="{FF2B5EF4-FFF2-40B4-BE49-F238E27FC236}">
                  <a16:creationId xmlns:a16="http://schemas.microsoft.com/office/drawing/2014/main" id="{E37A9FAD-22CF-483D-BFEE-A660FD0A10AC}"/>
                </a:ext>
              </a:extLst>
            </p:cNvPr>
            <p:cNvSpPr/>
            <p:nvPr userDrawn="1"/>
          </p:nvSpPr>
          <p:spPr bwMode="black">
            <a:xfrm>
              <a:off x="616542" y="591197"/>
              <a:ext cx="293923" cy="45600"/>
            </a:xfrm>
            <a:prstGeom prst="rect">
              <a:avLst/>
            </a:prstGeom>
            <a:grp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6" dirty="0"/>
            </a:p>
          </p:txBody>
        </p:sp>
        <p:sp>
          <p:nvSpPr>
            <p:cNvPr id="7" name="Google Shape;18;p2">
              <a:extLst>
                <a:ext uri="{FF2B5EF4-FFF2-40B4-BE49-F238E27FC236}">
                  <a16:creationId xmlns:a16="http://schemas.microsoft.com/office/drawing/2014/main" id="{03F89CAE-CCC7-471C-BADA-2585024AD7C1}"/>
                </a:ext>
              </a:extLst>
            </p:cNvPr>
            <p:cNvSpPr/>
            <p:nvPr userDrawn="1"/>
          </p:nvSpPr>
          <p:spPr bwMode="black">
            <a:xfrm>
              <a:off x="910250" y="591197"/>
              <a:ext cx="293923" cy="45600"/>
            </a:xfrm>
            <a:prstGeom prst="rect">
              <a:avLst/>
            </a:prstGeom>
            <a:grp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6" dirty="0"/>
            </a:p>
          </p:txBody>
        </p:sp>
      </p:grpSp>
      <p:sp>
        <p:nvSpPr>
          <p:cNvPr id="11" name="Slide Number Placeholder 5">
            <a:extLst>
              <a:ext uri="{FF2B5EF4-FFF2-40B4-BE49-F238E27FC236}">
                <a16:creationId xmlns:a16="http://schemas.microsoft.com/office/drawing/2014/main" id="{3904B2BB-C8F1-419C-B295-DA30917AB874}"/>
              </a:ext>
            </a:extLst>
          </p:cNvPr>
          <p:cNvSpPr txBox="1">
            <a:spLocks/>
          </p:cNvSpPr>
          <p:nvPr userDrawn="1"/>
        </p:nvSpPr>
        <p:spPr bwMode="auto">
          <a:xfrm>
            <a:off x="11463338" y="6303596"/>
            <a:ext cx="276298"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chemeClr val="bg1"/>
                </a:solidFill>
                <a:latin typeface="+mn-lt"/>
              </a:rPr>
              <a:pPr/>
              <a:t>‹#›</a:t>
            </a:fld>
            <a:endParaRPr lang="en-US" sz="800" dirty="0">
              <a:solidFill>
                <a:schemeClr val="bg1"/>
              </a:solidFill>
              <a:latin typeface="+mn-lt"/>
            </a:endParaRPr>
          </a:p>
        </p:txBody>
      </p:sp>
      <p:sp>
        <p:nvSpPr>
          <p:cNvPr id="12" name="Google Shape;52;p7">
            <a:extLst>
              <a:ext uri="{FF2B5EF4-FFF2-40B4-BE49-F238E27FC236}">
                <a16:creationId xmlns:a16="http://schemas.microsoft.com/office/drawing/2014/main" id="{00AEBF66-5FB7-44F3-9514-9E7517B063CF}"/>
              </a:ext>
            </a:extLst>
          </p:cNvPr>
          <p:cNvSpPr txBox="1"/>
          <p:nvPr userDrawn="1"/>
        </p:nvSpPr>
        <p:spPr bwMode="auto">
          <a:xfrm>
            <a:off x="6094412" y="6303596"/>
            <a:ext cx="5347496" cy="335382"/>
          </a:xfrm>
          <a:prstGeom prst="rect">
            <a:avLst/>
          </a:prstGeom>
          <a:noFill/>
          <a:ln>
            <a:noFill/>
          </a:ln>
        </p:spPr>
        <p:txBody>
          <a:bodyPr spcFirstLastPara="1" wrap="square" lIns="0" tIns="0" rIns="0" bIns="0" anchor="b" anchorCtr="0">
            <a:noAutofit/>
          </a:bodyPr>
          <a:lstStyle/>
          <a:p>
            <a:pPr marL="0" lvl="0" indent="0" algn="r" rtl="0">
              <a:lnSpc>
                <a:spcPct val="90000"/>
              </a:lnSpc>
              <a:spcBef>
                <a:spcPts val="0"/>
              </a:spcBef>
              <a:spcAft>
                <a:spcPts val="0"/>
              </a:spcAft>
              <a:buNone/>
            </a:pPr>
            <a:r>
              <a:rPr lang="en-GB" sz="800" dirty="0">
                <a:solidFill>
                  <a:schemeClr val="bg1"/>
                </a:solidFill>
              </a:rPr>
              <a:t>Confidential</a:t>
            </a:r>
            <a:endParaRPr sz="800" b="1" dirty="0">
              <a:solidFill>
                <a:schemeClr val="bg1"/>
              </a:solidFill>
            </a:endParaRPr>
          </a:p>
        </p:txBody>
      </p:sp>
      <p:sp>
        <p:nvSpPr>
          <p:cNvPr id="13" name="Text Placeholder 3">
            <a:extLst>
              <a:ext uri="{FF2B5EF4-FFF2-40B4-BE49-F238E27FC236}">
                <a16:creationId xmlns:a16="http://schemas.microsoft.com/office/drawing/2014/main" id="{4D3DC3BA-3E54-47E4-A501-F4F0AEBBDF35}"/>
              </a:ext>
            </a:extLst>
          </p:cNvPr>
          <p:cNvSpPr txBox="1">
            <a:spLocks/>
          </p:cNvSpPr>
          <p:nvPr userDrawn="1"/>
        </p:nvSpPr>
        <p:spPr bwMode="auto">
          <a:xfrm>
            <a:off x="1728216" y="6303596"/>
            <a:ext cx="4142232"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1" dirty="0">
                <a:solidFill>
                  <a:schemeClr val="bg1"/>
                </a:solidFill>
              </a:rPr>
              <a:t>Business Group</a:t>
            </a:r>
            <a:r>
              <a:rPr lang="en-US" sz="800" b="0" dirty="0">
                <a:solidFill>
                  <a:schemeClr val="bg1"/>
                </a:solidFill>
              </a:rPr>
              <a:t>  Business Subgroup</a:t>
            </a:r>
          </a:p>
        </p:txBody>
      </p:sp>
    </p:spTree>
    <p:custDataLst>
      <p:tags r:id="rId1"/>
    </p:custDataLst>
    <p:extLst>
      <p:ext uri="{BB962C8B-B14F-4D97-AF65-F5344CB8AC3E}">
        <p14:creationId xmlns:p14="http://schemas.microsoft.com/office/powerpoint/2010/main" val="22834056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4_Title Slide">
    <p:bg bwMode="gray">
      <p:bgPr>
        <a:solidFill>
          <a:schemeClr val="bg1">
            <a:lumMod val="95000"/>
          </a:schemeClr>
        </a:solidFill>
        <a:effectLst/>
      </p:bgPr>
    </p:bg>
    <p:spTree>
      <p:nvGrpSpPr>
        <p:cNvPr id="1" name=""/>
        <p:cNvGrpSpPr/>
        <p:nvPr/>
      </p:nvGrpSpPr>
      <p:grpSpPr>
        <a:xfrm>
          <a:off x="0" y="0"/>
          <a:ext cx="0" cy="0"/>
          <a:chOff x="0" y="0"/>
          <a:chExt cx="0" cy="0"/>
        </a:xfrm>
      </p:grpSpPr>
      <p:pic>
        <p:nvPicPr>
          <p:cNvPr id="14" name="Picture 13" descr="A close - up of a computer screen&#10;&#10;Description automatically generated with low confidence">
            <a:extLst>
              <a:ext uri="{FF2B5EF4-FFF2-40B4-BE49-F238E27FC236}">
                <a16:creationId xmlns:a16="http://schemas.microsoft.com/office/drawing/2014/main" id="{384FC66A-6C9E-44C7-93BB-51CB900DEA20}"/>
              </a:ext>
            </a:extLst>
          </p:cNvPr>
          <p:cNvPicPr>
            <a:picLocks noChangeAspect="1"/>
          </p:cNvPicPr>
          <p:nvPr userDrawn="1"/>
        </p:nvPicPr>
        <p:blipFill rotWithShape="1">
          <a:blip r:embed="rId3"/>
          <a:srcRect l="1" r="296"/>
          <a:stretch/>
        </p:blipFill>
        <p:spPr bwMode="gray">
          <a:xfrm>
            <a:off x="3624659" y="-5670"/>
            <a:ext cx="8564166" cy="6221818"/>
          </a:xfrm>
          <a:prstGeom prst="rect">
            <a:avLst/>
          </a:prstGeom>
        </p:spPr>
      </p:pic>
      <p:sp>
        <p:nvSpPr>
          <p:cNvPr id="49" name="Title 1"/>
          <p:cNvSpPr>
            <a:spLocks noGrp="1"/>
          </p:cNvSpPr>
          <p:nvPr userDrawn="1">
            <p:ph type="ctrTitle"/>
          </p:nvPr>
        </p:nvSpPr>
        <p:spPr bwMode="gray">
          <a:xfrm>
            <a:off x="448057" y="923544"/>
            <a:ext cx="4233672" cy="1901952"/>
          </a:xfrm>
        </p:spPr>
        <p:txBody>
          <a:bodyPr vert="horz" lIns="0" tIns="0" rIns="0" bIns="0" rtlCol="0" anchor="t" anchorCtr="0">
            <a:noAutofit/>
          </a:bodyPr>
          <a:lstStyle>
            <a:lvl1pPr>
              <a:spcBef>
                <a:spcPts val="0"/>
              </a:spcBef>
              <a:defRPr lang="en-US" sz="3399" dirty="0">
                <a:solidFill>
                  <a:schemeClr val="tx1"/>
                </a:solidFill>
                <a:latin typeface="+mj-lt"/>
              </a:defRPr>
            </a:lvl1pPr>
          </a:lstStyle>
          <a:p>
            <a:pPr lvl="0"/>
            <a:r>
              <a:rPr lang="en-US" dirty="0"/>
              <a:t>Click to edit Master title style</a:t>
            </a:r>
          </a:p>
        </p:txBody>
      </p:sp>
      <p:sp>
        <p:nvSpPr>
          <p:cNvPr id="6" name="Text Placeholder 5"/>
          <p:cNvSpPr>
            <a:spLocks noGrp="1"/>
          </p:cNvSpPr>
          <p:nvPr userDrawn="1">
            <p:ph type="body" sz="quarter" idx="10"/>
          </p:nvPr>
        </p:nvSpPr>
        <p:spPr bwMode="gray">
          <a:xfrm>
            <a:off x="448057" y="3849624"/>
            <a:ext cx="4233672" cy="905256"/>
          </a:xfrm>
        </p:spPr>
        <p:txBody>
          <a:bodyPr lIns="0" tIns="0" rIns="0" bIns="0" anchor="b" anchorCtr="0"/>
          <a:lstStyle>
            <a:lvl1pPr marL="0" indent="0">
              <a:spcBef>
                <a:spcPts val="600"/>
              </a:spcBef>
              <a:buNone/>
              <a:defRPr sz="1799">
                <a:solidFill>
                  <a:schemeClr val="tx1"/>
                </a:solidFill>
                <a:latin typeface="+mn-lt"/>
              </a:defRPr>
            </a:lvl1pPr>
            <a:lvl2pPr marL="399930" indent="0">
              <a:buNone/>
              <a:defRPr/>
            </a:lvl2pPr>
            <a:lvl3pPr marL="742727" indent="0">
              <a:buNone/>
              <a:defRPr/>
            </a:lvl3pPr>
            <a:lvl4pPr marL="1095046" indent="0">
              <a:buNone/>
              <a:defRPr/>
            </a:lvl4pPr>
            <a:lvl5pPr marL="1369601" indent="0">
              <a:buNone/>
              <a:defRPr/>
            </a:lvl5pPr>
          </a:lstStyle>
          <a:p>
            <a:pPr lvl="0"/>
            <a:r>
              <a:rPr lang="en-US"/>
              <a:t>Click to edit Master text styles</a:t>
            </a:r>
          </a:p>
        </p:txBody>
      </p:sp>
      <p:sp>
        <p:nvSpPr>
          <p:cNvPr id="3" name="Text Placeholder 2"/>
          <p:cNvSpPr>
            <a:spLocks noGrp="1"/>
          </p:cNvSpPr>
          <p:nvPr userDrawn="1">
            <p:ph type="body" sz="quarter" idx="11"/>
          </p:nvPr>
        </p:nvSpPr>
        <p:spPr bwMode="gray">
          <a:xfrm>
            <a:off x="448057" y="4974336"/>
            <a:ext cx="4233672" cy="438150"/>
          </a:xfrm>
        </p:spPr>
        <p:txBody>
          <a:bodyPr lIns="0" tIns="0" rIns="0" bIns="0" anchor="t" anchorCtr="0"/>
          <a:lstStyle>
            <a:lvl1pPr marL="0" indent="0">
              <a:spcBef>
                <a:spcPts val="300"/>
              </a:spcBef>
              <a:buNone/>
              <a:defRPr sz="1200">
                <a:solidFill>
                  <a:schemeClr val="tx1"/>
                </a:solidFill>
              </a:defRPr>
            </a:lvl1pPr>
          </a:lstStyle>
          <a:p>
            <a:pPr lvl="0"/>
            <a:r>
              <a:rPr lang="en-US"/>
              <a:t>Click to edit Master text styles</a:t>
            </a:r>
          </a:p>
        </p:txBody>
      </p:sp>
      <p:grpSp>
        <p:nvGrpSpPr>
          <p:cNvPr id="51" name="Group 50">
            <a:extLst>
              <a:ext uri="{FF2B5EF4-FFF2-40B4-BE49-F238E27FC236}">
                <a16:creationId xmlns:a16="http://schemas.microsoft.com/office/drawing/2014/main" id="{6FF36B01-A49B-4A9E-B276-D60D83410796}"/>
              </a:ext>
            </a:extLst>
          </p:cNvPr>
          <p:cNvGrpSpPr/>
          <p:nvPr userDrawn="1"/>
        </p:nvGrpSpPr>
        <p:grpSpPr bwMode="gray">
          <a:xfrm>
            <a:off x="446799" y="591197"/>
            <a:ext cx="587631" cy="45600"/>
            <a:chOff x="616542" y="591197"/>
            <a:chExt cx="587631" cy="45600"/>
          </a:xfrm>
        </p:grpSpPr>
        <p:sp>
          <p:nvSpPr>
            <p:cNvPr id="52" name="Google Shape;17;p2">
              <a:extLst>
                <a:ext uri="{FF2B5EF4-FFF2-40B4-BE49-F238E27FC236}">
                  <a16:creationId xmlns:a16="http://schemas.microsoft.com/office/drawing/2014/main" id="{5D3302A1-E9DC-4838-989A-68413E86B02A}"/>
                </a:ext>
              </a:extLst>
            </p:cNvPr>
            <p:cNvSpPr/>
            <p:nvPr userDrawn="1"/>
          </p:nvSpPr>
          <p:spPr bwMode="gray">
            <a:xfrm>
              <a:off x="616542" y="591197"/>
              <a:ext cx="293923" cy="45600"/>
            </a:xfrm>
            <a:prstGeom prst="rect">
              <a:avLst/>
            </a:prstGeom>
            <a:solidFill>
              <a:srgbClr val="0000C9"/>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6" dirty="0"/>
            </a:p>
          </p:txBody>
        </p:sp>
        <p:sp>
          <p:nvSpPr>
            <p:cNvPr id="53" name="Google Shape;18;p2">
              <a:extLst>
                <a:ext uri="{FF2B5EF4-FFF2-40B4-BE49-F238E27FC236}">
                  <a16:creationId xmlns:a16="http://schemas.microsoft.com/office/drawing/2014/main" id="{B5D84995-F3EE-4DC3-A8E3-F8254A23326B}"/>
                </a:ext>
              </a:extLst>
            </p:cNvPr>
            <p:cNvSpPr/>
            <p:nvPr userDrawn="1"/>
          </p:nvSpPr>
          <p:spPr bwMode="gray">
            <a:xfrm>
              <a:off x="910250" y="591197"/>
              <a:ext cx="293923" cy="45600"/>
            </a:xfrm>
            <a:prstGeom prst="rect">
              <a:avLst/>
            </a:prstGeom>
            <a:solidFill>
              <a:srgbClr val="0095FF"/>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6" dirty="0"/>
            </a:p>
          </p:txBody>
        </p:sp>
      </p:grpSp>
      <p:sp>
        <p:nvSpPr>
          <p:cNvPr id="54" name="Google Shape;49;p7">
            <a:extLst>
              <a:ext uri="{FF2B5EF4-FFF2-40B4-BE49-F238E27FC236}">
                <a16:creationId xmlns:a16="http://schemas.microsoft.com/office/drawing/2014/main" id="{4771DC95-2DA9-4515-8FEA-2DE1AA50D2C7}"/>
              </a:ext>
            </a:extLst>
          </p:cNvPr>
          <p:cNvSpPr/>
          <p:nvPr userDrawn="1"/>
        </p:nvSpPr>
        <p:spPr bwMode="gray">
          <a:xfrm>
            <a:off x="1" y="6216149"/>
            <a:ext cx="12188825" cy="641784"/>
          </a:xfrm>
          <a:prstGeom prst="rect">
            <a:avLst/>
          </a:prstGeom>
          <a:solidFill>
            <a:schemeClr val="lt1"/>
          </a:solidFill>
          <a:ln>
            <a:noFill/>
          </a:ln>
        </p:spPr>
        <p:txBody>
          <a:bodyPr spcFirstLastPara="1" wrap="square" lIns="121836" tIns="121836" rIns="121836" bIns="121836" anchor="ctr" anchorCtr="0">
            <a:noAutofit/>
          </a:bodyPr>
          <a:lstStyle/>
          <a:p>
            <a:pPr marL="0" lvl="0" indent="0" algn="l" rtl="0">
              <a:spcBef>
                <a:spcPts val="0"/>
              </a:spcBef>
              <a:spcAft>
                <a:spcPts val="0"/>
              </a:spcAft>
              <a:buNone/>
            </a:pPr>
            <a:endParaRPr sz="2486" dirty="0"/>
          </a:p>
        </p:txBody>
      </p:sp>
      <p:sp>
        <p:nvSpPr>
          <p:cNvPr id="55" name="Slide Number Placeholder 5">
            <a:extLst>
              <a:ext uri="{FF2B5EF4-FFF2-40B4-BE49-F238E27FC236}">
                <a16:creationId xmlns:a16="http://schemas.microsoft.com/office/drawing/2014/main" id="{F466006E-96B1-4AD4-A9B9-84F544D50C40}"/>
              </a:ext>
            </a:extLst>
          </p:cNvPr>
          <p:cNvSpPr txBox="1">
            <a:spLocks/>
          </p:cNvSpPr>
          <p:nvPr userDrawn="1"/>
        </p:nvSpPr>
        <p:spPr bwMode="gray">
          <a:xfrm>
            <a:off x="11463338" y="6303596"/>
            <a:ext cx="276298"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dirty="0">
              <a:solidFill>
                <a:srgbClr val="A1AAB1"/>
              </a:solidFill>
              <a:latin typeface="+mn-lt"/>
            </a:endParaRPr>
          </a:p>
        </p:txBody>
      </p:sp>
      <p:sp>
        <p:nvSpPr>
          <p:cNvPr id="56" name="Google Shape;52;p7">
            <a:extLst>
              <a:ext uri="{FF2B5EF4-FFF2-40B4-BE49-F238E27FC236}">
                <a16:creationId xmlns:a16="http://schemas.microsoft.com/office/drawing/2014/main" id="{AFCE843F-1B48-4C3C-93F6-0D539F7C7FBC}"/>
              </a:ext>
            </a:extLst>
          </p:cNvPr>
          <p:cNvSpPr txBox="1"/>
          <p:nvPr userDrawn="1"/>
        </p:nvSpPr>
        <p:spPr bwMode="gray">
          <a:xfrm>
            <a:off x="6094412" y="6303596"/>
            <a:ext cx="5347496" cy="335382"/>
          </a:xfrm>
          <a:prstGeom prst="rect">
            <a:avLst/>
          </a:prstGeom>
          <a:noFill/>
          <a:ln>
            <a:noFill/>
          </a:ln>
        </p:spPr>
        <p:txBody>
          <a:bodyPr spcFirstLastPara="1" wrap="square" lIns="0" tIns="0" rIns="0" bIns="0" anchor="b" anchorCtr="0">
            <a:noAutofit/>
          </a:bodyPr>
          <a:lstStyle/>
          <a:p>
            <a:pPr marL="0" lvl="0" indent="0" algn="r" rtl="0">
              <a:lnSpc>
                <a:spcPct val="90000"/>
              </a:lnSpc>
              <a:spcBef>
                <a:spcPts val="0"/>
              </a:spcBef>
              <a:spcAft>
                <a:spcPts val="0"/>
              </a:spcAft>
              <a:buNone/>
            </a:pPr>
            <a:r>
              <a:rPr lang="en-GB" sz="800" dirty="0">
                <a:solidFill>
                  <a:srgbClr val="A1AAB1"/>
                </a:solidFill>
              </a:rPr>
              <a:t>Confidential</a:t>
            </a:r>
            <a:endParaRPr sz="800" b="1" dirty="0">
              <a:solidFill>
                <a:srgbClr val="A1AAB1"/>
              </a:solidFill>
            </a:endParaRPr>
          </a:p>
        </p:txBody>
      </p:sp>
      <p:pic>
        <p:nvPicPr>
          <p:cNvPr id="16" name="Google Shape;53;p7">
            <a:extLst>
              <a:ext uri="{FF2B5EF4-FFF2-40B4-BE49-F238E27FC236}">
                <a16:creationId xmlns:a16="http://schemas.microsoft.com/office/drawing/2014/main" id="{63483A63-0824-4869-9D62-505F4D1762E2}"/>
              </a:ext>
            </a:extLst>
          </p:cNvPr>
          <p:cNvPicPr preferRelativeResize="0">
            <a:picLocks noChangeAspect="1"/>
          </p:cNvPicPr>
          <p:nvPr userDrawn="1"/>
        </p:nvPicPr>
        <p:blipFill>
          <a:blip r:embed="rId4" cstate="email">
            <a:extLst>
              <a:ext uri="{28A0092B-C50C-407E-A947-70E740481C1C}">
                <a14:useLocalDpi xmlns:a14="http://schemas.microsoft.com/office/drawing/2010/main"/>
              </a:ext>
            </a:extLst>
          </a:blip>
          <a:srcRect t="787" b="787"/>
          <a:stretch/>
        </p:blipFill>
        <p:spPr bwMode="gray">
          <a:xfrm>
            <a:off x="446798" y="6346664"/>
            <a:ext cx="914400" cy="371811"/>
          </a:xfrm>
          <a:prstGeom prst="rect">
            <a:avLst/>
          </a:prstGeom>
          <a:noFill/>
          <a:ln>
            <a:noFill/>
          </a:ln>
        </p:spPr>
      </p:pic>
      <p:sp>
        <p:nvSpPr>
          <p:cNvPr id="17" name="文本框 16">
            <a:extLst>
              <a:ext uri="{FF2B5EF4-FFF2-40B4-BE49-F238E27FC236}">
                <a16:creationId xmlns:a16="http://schemas.microsoft.com/office/drawing/2014/main" id="{52959D39-1C92-4322-A1B8-3B2962E08FA3}"/>
              </a:ext>
            </a:extLst>
          </p:cNvPr>
          <p:cNvSpPr txBox="1"/>
          <p:nvPr userDrawn="1"/>
        </p:nvSpPr>
        <p:spPr bwMode="gray">
          <a:xfrm>
            <a:off x="1460335" y="6415194"/>
            <a:ext cx="2476500" cy="335382"/>
          </a:xfrm>
          <a:prstGeom prst="rect">
            <a:avLst/>
          </a:prstGeom>
          <a:solidFill>
            <a:schemeClr val="bg1"/>
          </a:solidFill>
        </p:spPr>
        <p:txBody>
          <a:bodyPr wrap="square" lIns="45708" tIns="45708" rIns="45708" bIns="45708" rtlCol="0">
            <a:noAutofit/>
          </a:bodyPr>
          <a:lstStyle/>
          <a:p>
            <a:pPr marL="0" indent="0" algn="l">
              <a:lnSpc>
                <a:spcPct val="90000"/>
              </a:lnSpc>
              <a:spcBef>
                <a:spcPts val="1000"/>
              </a:spcBef>
              <a:buFont typeface="Arial" panose="020B0604020202020204" pitchFamily="34" charset="0"/>
              <a:buNone/>
            </a:pPr>
            <a:r>
              <a:rPr lang="zh-CN" altLang="en-US" sz="1400" dirty="0">
                <a:solidFill>
                  <a:schemeClr val="accent1"/>
                </a:solidFill>
                <a:latin typeface="微软雅黑" panose="020B0503020204020204" pitchFamily="34" charset="-122"/>
                <a:ea typeface="微软雅黑" panose="020B0503020204020204" pitchFamily="34" charset="-122"/>
              </a:rPr>
              <a:t>辉瑞投资有限公司</a:t>
            </a:r>
          </a:p>
        </p:txBody>
      </p:sp>
    </p:spTree>
    <p:custDataLst>
      <p:tags r:id="rId1"/>
    </p:custDataLst>
    <p:extLst>
      <p:ext uri="{BB962C8B-B14F-4D97-AF65-F5344CB8AC3E}">
        <p14:creationId xmlns:p14="http://schemas.microsoft.com/office/powerpoint/2010/main" val="123964019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11_Section Divider Slide">
    <p:bg bwMode="gray">
      <p:bgPr>
        <a:solidFill>
          <a:schemeClr val="bg1">
            <a:lumMod val="95000"/>
          </a:schemeClr>
        </a:solidFill>
        <a:effectLst/>
      </p:bgPr>
    </p:bg>
    <p:spTree>
      <p:nvGrpSpPr>
        <p:cNvPr id="1" name=""/>
        <p:cNvGrpSpPr/>
        <p:nvPr/>
      </p:nvGrpSpPr>
      <p:grpSpPr>
        <a:xfrm>
          <a:off x="0" y="0"/>
          <a:ext cx="0" cy="0"/>
          <a:chOff x="0" y="0"/>
          <a:chExt cx="0" cy="0"/>
        </a:xfrm>
      </p:grpSpPr>
      <p:pic>
        <p:nvPicPr>
          <p:cNvPr id="11" name="Picture Placeholder 4" descr="A picture containing accessory, umbrella, sunglasses, spectacles&#10;&#10;Description automatically generated">
            <a:extLst>
              <a:ext uri="{FF2B5EF4-FFF2-40B4-BE49-F238E27FC236}">
                <a16:creationId xmlns:a16="http://schemas.microsoft.com/office/drawing/2014/main" id="{2DC16F02-BAF4-4EBA-B856-EE0B01A67E69}"/>
              </a:ext>
            </a:extLst>
          </p:cNvPr>
          <p:cNvPicPr>
            <a:picLocks noChangeAspect="1"/>
          </p:cNvPicPr>
          <p:nvPr userDrawn="1"/>
        </p:nvPicPr>
        <p:blipFill rotWithShape="1">
          <a:blip r:embed="rId3" cstate="email">
            <a:clrChange>
              <a:clrFrom>
                <a:srgbClr val="E0E0E0"/>
              </a:clrFrom>
              <a:clrTo>
                <a:srgbClr val="E0E0E0">
                  <a:alpha val="0"/>
                </a:srgbClr>
              </a:clrTo>
            </a:clrChange>
            <a:extLst>
              <a:ext uri="{28A0092B-C50C-407E-A947-70E740481C1C}">
                <a14:useLocalDpi xmlns:a14="http://schemas.microsoft.com/office/drawing/2010/main"/>
              </a:ext>
            </a:extLst>
          </a:blip>
          <a:srcRect/>
          <a:stretch/>
        </p:blipFill>
        <p:spPr bwMode="gray">
          <a:xfrm>
            <a:off x="1" y="0"/>
            <a:ext cx="12188825" cy="6856214"/>
          </a:xfrm>
          <a:prstGeom prst="rect">
            <a:avLst/>
          </a:prstGeom>
        </p:spPr>
      </p:pic>
      <p:sp>
        <p:nvSpPr>
          <p:cNvPr id="5" name="Text Placeholder 4"/>
          <p:cNvSpPr>
            <a:spLocks noGrp="1"/>
          </p:cNvSpPr>
          <p:nvPr>
            <p:ph type="body" sz="quarter" idx="10"/>
          </p:nvPr>
        </p:nvSpPr>
        <p:spPr bwMode="gray">
          <a:xfrm>
            <a:off x="448057" y="4215384"/>
            <a:ext cx="4233672" cy="905256"/>
          </a:xfrm>
        </p:spPr>
        <p:txBody>
          <a:bodyPr lIns="0" tIns="0" rIns="0" bIns="0"/>
          <a:lstStyle>
            <a:lvl1pPr marL="0" indent="0">
              <a:spcBef>
                <a:spcPts val="600"/>
              </a:spcBef>
              <a:buNone/>
              <a:defRPr sz="1799">
                <a:solidFill>
                  <a:schemeClr val="tx1"/>
                </a:solidFill>
                <a:latin typeface="+mn-lt"/>
              </a:defRPr>
            </a:lvl1pPr>
            <a:lvl2pPr marL="399930" indent="0">
              <a:buNone/>
              <a:defRPr/>
            </a:lvl2pPr>
            <a:lvl3pPr marL="742727" indent="0">
              <a:buNone/>
              <a:defRPr/>
            </a:lvl3pPr>
            <a:lvl4pPr marL="1095046" indent="0">
              <a:buNone/>
              <a:defRPr/>
            </a:lvl4pPr>
            <a:lvl5pPr marL="1369601" indent="0">
              <a:buNone/>
              <a:defRPr/>
            </a:lvl5pPr>
          </a:lstStyle>
          <a:p>
            <a:pPr lvl="0"/>
            <a:r>
              <a:rPr lang="en-US" dirty="0"/>
              <a:t>Click to edit Master text styles</a:t>
            </a:r>
          </a:p>
        </p:txBody>
      </p:sp>
      <p:sp>
        <p:nvSpPr>
          <p:cNvPr id="2" name="Title 1"/>
          <p:cNvSpPr>
            <a:spLocks noGrp="1"/>
          </p:cNvSpPr>
          <p:nvPr>
            <p:ph type="ctrTitle"/>
          </p:nvPr>
        </p:nvSpPr>
        <p:spPr bwMode="gray">
          <a:xfrm>
            <a:off x="448057" y="2560320"/>
            <a:ext cx="4233672" cy="1508760"/>
          </a:xfrm>
        </p:spPr>
        <p:txBody>
          <a:bodyPr vert="horz" lIns="0" tIns="0" rIns="0" bIns="0" rtlCol="0" anchor="b" anchorCtr="0">
            <a:noAutofit/>
          </a:bodyPr>
          <a:lstStyle>
            <a:lvl1pPr>
              <a:defRPr lang="en-US" sz="2799" b="0" dirty="0">
                <a:solidFill>
                  <a:schemeClr val="tx1"/>
                </a:solidFill>
              </a:defRPr>
            </a:lvl1pPr>
          </a:lstStyle>
          <a:p>
            <a:pPr lvl="0"/>
            <a:r>
              <a:rPr lang="en-US" dirty="0"/>
              <a:t>Click to edit Master title style</a:t>
            </a:r>
          </a:p>
        </p:txBody>
      </p:sp>
      <p:sp>
        <p:nvSpPr>
          <p:cNvPr id="13" name="Google Shape;49;p7">
            <a:extLst>
              <a:ext uri="{FF2B5EF4-FFF2-40B4-BE49-F238E27FC236}">
                <a16:creationId xmlns:a16="http://schemas.microsoft.com/office/drawing/2014/main" id="{D01DEFE8-92EA-4D72-9911-E9444EF4C65B}"/>
              </a:ext>
            </a:extLst>
          </p:cNvPr>
          <p:cNvSpPr/>
          <p:nvPr userDrawn="1"/>
        </p:nvSpPr>
        <p:spPr bwMode="gray">
          <a:xfrm>
            <a:off x="1" y="6216149"/>
            <a:ext cx="12188825" cy="641784"/>
          </a:xfrm>
          <a:prstGeom prst="rect">
            <a:avLst/>
          </a:prstGeom>
          <a:solidFill>
            <a:schemeClr val="lt1"/>
          </a:solidFill>
          <a:ln>
            <a:noFill/>
          </a:ln>
        </p:spPr>
        <p:txBody>
          <a:bodyPr spcFirstLastPara="1" wrap="square" lIns="121836" tIns="121836" rIns="121836" bIns="121836" anchor="ctr" anchorCtr="0">
            <a:noAutofit/>
          </a:bodyPr>
          <a:lstStyle/>
          <a:p>
            <a:pPr marL="0" lvl="0" indent="0" algn="l" rtl="0">
              <a:spcBef>
                <a:spcPts val="0"/>
              </a:spcBef>
              <a:spcAft>
                <a:spcPts val="0"/>
              </a:spcAft>
              <a:buNone/>
            </a:pPr>
            <a:endParaRPr sz="2486" dirty="0"/>
          </a:p>
        </p:txBody>
      </p:sp>
      <p:sp>
        <p:nvSpPr>
          <p:cNvPr id="10" name="Slide Number Placeholder 5">
            <a:extLst>
              <a:ext uri="{FF2B5EF4-FFF2-40B4-BE49-F238E27FC236}">
                <a16:creationId xmlns:a16="http://schemas.microsoft.com/office/drawing/2014/main" id="{CCDF916F-8B26-4E62-8230-AE3626C83AC8}"/>
              </a:ext>
            </a:extLst>
          </p:cNvPr>
          <p:cNvSpPr txBox="1">
            <a:spLocks/>
          </p:cNvSpPr>
          <p:nvPr userDrawn="1"/>
        </p:nvSpPr>
        <p:spPr bwMode="gray">
          <a:xfrm>
            <a:off x="11463338" y="6303596"/>
            <a:ext cx="276298"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dirty="0">
              <a:solidFill>
                <a:srgbClr val="A1AAB1"/>
              </a:solidFill>
              <a:latin typeface="+mn-lt"/>
            </a:endParaRPr>
          </a:p>
        </p:txBody>
      </p:sp>
      <p:sp>
        <p:nvSpPr>
          <p:cNvPr id="12" name="Google Shape;52;p7">
            <a:extLst>
              <a:ext uri="{FF2B5EF4-FFF2-40B4-BE49-F238E27FC236}">
                <a16:creationId xmlns:a16="http://schemas.microsoft.com/office/drawing/2014/main" id="{D17E9775-5F61-47C4-BE37-0F43B8E05FC5}"/>
              </a:ext>
            </a:extLst>
          </p:cNvPr>
          <p:cNvSpPr txBox="1"/>
          <p:nvPr userDrawn="1"/>
        </p:nvSpPr>
        <p:spPr bwMode="gray">
          <a:xfrm>
            <a:off x="6094412" y="6303596"/>
            <a:ext cx="5347496" cy="335382"/>
          </a:xfrm>
          <a:prstGeom prst="rect">
            <a:avLst/>
          </a:prstGeom>
          <a:noFill/>
          <a:ln>
            <a:noFill/>
          </a:ln>
        </p:spPr>
        <p:txBody>
          <a:bodyPr spcFirstLastPara="1" wrap="square" lIns="0" tIns="0" rIns="0" bIns="0" anchor="b" anchorCtr="0">
            <a:noAutofit/>
          </a:bodyPr>
          <a:lstStyle/>
          <a:p>
            <a:pPr marL="0" lvl="0" indent="0" algn="r" rtl="0">
              <a:lnSpc>
                <a:spcPct val="90000"/>
              </a:lnSpc>
              <a:spcBef>
                <a:spcPts val="0"/>
              </a:spcBef>
              <a:spcAft>
                <a:spcPts val="0"/>
              </a:spcAft>
              <a:buNone/>
            </a:pPr>
            <a:r>
              <a:rPr lang="en-GB" sz="800" dirty="0">
                <a:solidFill>
                  <a:srgbClr val="A1AAB1"/>
                </a:solidFill>
              </a:rPr>
              <a:t>Confidential</a:t>
            </a:r>
            <a:endParaRPr sz="800" b="1" dirty="0">
              <a:solidFill>
                <a:srgbClr val="A1AAB1"/>
              </a:solidFill>
            </a:endParaRPr>
          </a:p>
        </p:txBody>
      </p:sp>
      <p:sp>
        <p:nvSpPr>
          <p:cNvPr id="14" name="Text Placeholder 3">
            <a:extLst>
              <a:ext uri="{FF2B5EF4-FFF2-40B4-BE49-F238E27FC236}">
                <a16:creationId xmlns:a16="http://schemas.microsoft.com/office/drawing/2014/main" id="{44BE9DF8-2EAC-48BD-B8D1-E3278A65F29E}"/>
              </a:ext>
            </a:extLst>
          </p:cNvPr>
          <p:cNvSpPr txBox="1">
            <a:spLocks/>
          </p:cNvSpPr>
          <p:nvPr userDrawn="1"/>
        </p:nvSpPr>
        <p:spPr bwMode="gray">
          <a:xfrm>
            <a:off x="1369942" y="6303596"/>
            <a:ext cx="4572000"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dirty="0">
                <a:solidFill>
                  <a:srgbClr val="0000C9"/>
                </a:solidFill>
              </a:rPr>
              <a:t>Breakthroughs that change patients’ lives</a:t>
            </a:r>
          </a:p>
        </p:txBody>
      </p:sp>
    </p:spTree>
    <p:custDataLst>
      <p:tags r:id="rId1"/>
    </p:custDataLst>
    <p:extLst>
      <p:ext uri="{BB962C8B-B14F-4D97-AF65-F5344CB8AC3E}">
        <p14:creationId xmlns:p14="http://schemas.microsoft.com/office/powerpoint/2010/main" val="185749900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_Title, Subtitle and Source">
    <p:spTree>
      <p:nvGrpSpPr>
        <p:cNvPr id="1" name=""/>
        <p:cNvGrpSpPr/>
        <p:nvPr/>
      </p:nvGrpSpPr>
      <p:grpSpPr>
        <a:xfrm>
          <a:off x="0" y="0"/>
          <a:ext cx="0" cy="0"/>
          <a:chOff x="0" y="0"/>
          <a:chExt cx="0" cy="0"/>
        </a:xfrm>
      </p:grpSpPr>
      <p:sp>
        <p:nvSpPr>
          <p:cNvPr id="12" name="Text Placeholder 9"/>
          <p:cNvSpPr>
            <a:spLocks noGrp="1"/>
          </p:cNvSpPr>
          <p:nvPr>
            <p:ph type="body" sz="quarter" idx="15" hasCustomPrompt="1"/>
          </p:nvPr>
        </p:nvSpPr>
        <p:spPr bwMode="gray">
          <a:xfrm>
            <a:off x="448055" y="1307594"/>
            <a:ext cx="11292840"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1999"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199"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9" name="Text Placeholder 2"/>
          <p:cNvSpPr>
            <a:spLocks noGrp="1"/>
          </p:cNvSpPr>
          <p:nvPr>
            <p:ph type="body" sz="quarter" idx="16" hasCustomPrompt="1"/>
          </p:nvPr>
        </p:nvSpPr>
        <p:spPr bwMode="gray">
          <a:xfrm>
            <a:off x="448056" y="5806440"/>
            <a:ext cx="11292840" cy="347472"/>
          </a:xfrm>
        </p:spPr>
        <p:txBody>
          <a:bodyPr lIns="0" tIns="0" rIns="0" bIns="0" anchor="b"/>
          <a:lstStyle>
            <a:lvl1pPr marL="228531" indent="-228531" algn="l" defTabSz="914126" rtl="0" eaLnBrk="1" latinLnBrk="0" hangingPunct="1">
              <a:lnSpc>
                <a:spcPct val="85000"/>
              </a:lnSpc>
              <a:spcBef>
                <a:spcPts val="200"/>
              </a:spcBef>
              <a:buClr>
                <a:schemeClr val="accent2"/>
              </a:buClr>
              <a:buSzPct val="85000"/>
              <a:buFont typeface="Arial" pitchFamily="34" charset="0"/>
              <a:buNone/>
              <a:tabLst>
                <a:tab pos="174573" algn="r"/>
                <a:tab pos="228531"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2" name="Title 1"/>
          <p:cNvSpPr>
            <a:spLocks noGrp="1"/>
          </p:cNvSpPr>
          <p:nvPr>
            <p:ph type="title"/>
          </p:nvPr>
        </p:nvSpPr>
        <p:spPr bwMode="gray"/>
        <p:txBody>
          <a:bodyPr/>
          <a:lstStyle/>
          <a:p>
            <a:r>
              <a:rPr lang="en-US"/>
              <a:t>Click to edit Master title style</a:t>
            </a:r>
          </a:p>
        </p:txBody>
      </p:sp>
      <p:sp>
        <p:nvSpPr>
          <p:cNvPr id="5" name="文本框 4">
            <a:extLst>
              <a:ext uri="{FF2B5EF4-FFF2-40B4-BE49-F238E27FC236}">
                <a16:creationId xmlns:a16="http://schemas.microsoft.com/office/drawing/2014/main" id="{E767114A-88D9-419E-8789-BF8AEF97EFE3}"/>
              </a:ext>
            </a:extLst>
          </p:cNvPr>
          <p:cNvSpPr txBox="1"/>
          <p:nvPr userDrawn="1"/>
        </p:nvSpPr>
        <p:spPr bwMode="gray">
          <a:xfrm>
            <a:off x="1116771" y="6415194"/>
            <a:ext cx="2476500" cy="335382"/>
          </a:xfrm>
          <a:prstGeom prst="rect">
            <a:avLst/>
          </a:prstGeom>
          <a:solidFill>
            <a:schemeClr val="bg1"/>
          </a:solidFill>
        </p:spPr>
        <p:txBody>
          <a:bodyPr wrap="square" lIns="45708" tIns="45708" rIns="45708" bIns="45708" rtlCol="0">
            <a:noAutofit/>
          </a:bodyPr>
          <a:lstStyle/>
          <a:p>
            <a:pPr marL="0" indent="0" algn="l">
              <a:lnSpc>
                <a:spcPct val="90000"/>
              </a:lnSpc>
              <a:spcBef>
                <a:spcPts val="1000"/>
              </a:spcBef>
              <a:buFont typeface="Arial" panose="020B0604020202020204" pitchFamily="34" charset="0"/>
              <a:buNone/>
            </a:pPr>
            <a:r>
              <a:rPr lang="zh-CN" altLang="en-US" sz="1400" dirty="0">
                <a:solidFill>
                  <a:schemeClr val="accent1"/>
                </a:solidFill>
                <a:latin typeface="微软雅黑" panose="020B0503020204020204" pitchFamily="34" charset="-122"/>
                <a:ea typeface="微软雅黑" panose="020B0503020204020204" pitchFamily="34" charset="-122"/>
              </a:rPr>
              <a:t>辉瑞投资有限公司</a:t>
            </a:r>
          </a:p>
        </p:txBody>
      </p:sp>
    </p:spTree>
    <p:custDataLst>
      <p:tags r:id="rId1"/>
    </p:custDataLst>
    <p:extLst>
      <p:ext uri="{BB962C8B-B14F-4D97-AF65-F5344CB8AC3E}">
        <p14:creationId xmlns:p14="http://schemas.microsoft.com/office/powerpoint/2010/main" val="267453390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055" y="1801368"/>
            <a:ext cx="11292840" cy="39502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p:cNvSpPr>
            <a:spLocks noGrp="1"/>
          </p:cNvSpPr>
          <p:nvPr>
            <p:ph type="body" sz="quarter" idx="16" hasCustomPrompt="1"/>
          </p:nvPr>
        </p:nvSpPr>
        <p:spPr bwMode="gray">
          <a:xfrm>
            <a:off x="448056" y="5806440"/>
            <a:ext cx="11292840" cy="347472"/>
          </a:xfrm>
        </p:spPr>
        <p:txBody>
          <a:bodyPr lIns="0" tIns="0" rIns="0" bIns="0" anchor="b"/>
          <a:lstStyle>
            <a:lvl1pPr marL="228531" indent="-228531" algn="l" defTabSz="914126" rtl="0" eaLnBrk="1" latinLnBrk="0" hangingPunct="1">
              <a:lnSpc>
                <a:spcPct val="85000"/>
              </a:lnSpc>
              <a:spcBef>
                <a:spcPts val="200"/>
              </a:spcBef>
              <a:buClr>
                <a:schemeClr val="accent2"/>
              </a:buClr>
              <a:buSzPct val="85000"/>
              <a:buFont typeface="Arial" pitchFamily="34" charset="0"/>
              <a:buNone/>
              <a:tabLst>
                <a:tab pos="174573" algn="r"/>
                <a:tab pos="228531"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055" y="1307594"/>
            <a:ext cx="11292840"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1999"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199"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t>Click to edit Master title style</a:t>
            </a:r>
          </a:p>
        </p:txBody>
      </p:sp>
      <p:sp>
        <p:nvSpPr>
          <p:cNvPr id="6" name="文本框 5">
            <a:extLst>
              <a:ext uri="{FF2B5EF4-FFF2-40B4-BE49-F238E27FC236}">
                <a16:creationId xmlns:a16="http://schemas.microsoft.com/office/drawing/2014/main" id="{E874E2DE-0C5C-44D4-BA61-F27C2EE8E681}"/>
              </a:ext>
            </a:extLst>
          </p:cNvPr>
          <p:cNvSpPr txBox="1"/>
          <p:nvPr userDrawn="1"/>
        </p:nvSpPr>
        <p:spPr bwMode="gray">
          <a:xfrm>
            <a:off x="1116771" y="6415194"/>
            <a:ext cx="2476500" cy="335382"/>
          </a:xfrm>
          <a:prstGeom prst="rect">
            <a:avLst/>
          </a:prstGeom>
          <a:solidFill>
            <a:schemeClr val="bg1"/>
          </a:solidFill>
        </p:spPr>
        <p:txBody>
          <a:bodyPr wrap="square" lIns="45708" tIns="45708" rIns="45708" bIns="45708" rtlCol="0">
            <a:noAutofit/>
          </a:bodyPr>
          <a:lstStyle/>
          <a:p>
            <a:pPr marL="0" indent="0" algn="l">
              <a:lnSpc>
                <a:spcPct val="90000"/>
              </a:lnSpc>
              <a:spcBef>
                <a:spcPts val="1000"/>
              </a:spcBef>
              <a:buFont typeface="Arial" panose="020B0604020202020204" pitchFamily="34" charset="0"/>
              <a:buNone/>
            </a:pPr>
            <a:r>
              <a:rPr lang="zh-CN" altLang="en-US" sz="1400" dirty="0">
                <a:solidFill>
                  <a:schemeClr val="accent1"/>
                </a:solidFill>
                <a:latin typeface="微软雅黑" panose="020B0503020204020204" pitchFamily="34" charset="-122"/>
                <a:ea typeface="微软雅黑" panose="020B0503020204020204" pitchFamily="34" charset="-122"/>
              </a:rPr>
              <a:t>辉瑞投资有限公司</a:t>
            </a:r>
          </a:p>
        </p:txBody>
      </p:sp>
    </p:spTree>
    <p:custDataLst>
      <p:tags r:id="rId1"/>
    </p:custDataLst>
    <p:extLst>
      <p:ext uri="{BB962C8B-B14F-4D97-AF65-F5344CB8AC3E}">
        <p14:creationId xmlns:p14="http://schemas.microsoft.com/office/powerpoint/2010/main" val="291009433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_Agenda">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055" y="1801368"/>
            <a:ext cx="11292840" cy="3950208"/>
          </a:xfrm>
        </p:spPr>
        <p:txBody>
          <a:bodyPr/>
          <a:lstStyle>
            <a:lvl1pPr marL="342797" indent="-342797">
              <a:buFont typeface="+mj-lt"/>
              <a:buAutoNum type="arabicPeriod"/>
              <a:defRPr/>
            </a:lvl1pPr>
            <a:lvl2pPr marL="571329" indent="-169812">
              <a:defRPr/>
            </a:lvl2pPr>
            <a:lvl3pPr marL="742727" indent="-171399">
              <a:defRPr/>
            </a:lvl3pPr>
            <a:lvl4pPr marL="971259" indent="-171399">
              <a:defRPr/>
            </a:lvl4pPr>
            <a:lvl5pPr marL="1171224" indent="-142832">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p:cNvSpPr>
            <a:spLocks noGrp="1"/>
          </p:cNvSpPr>
          <p:nvPr>
            <p:ph type="body" sz="quarter" idx="16" hasCustomPrompt="1"/>
          </p:nvPr>
        </p:nvSpPr>
        <p:spPr bwMode="gray">
          <a:xfrm>
            <a:off x="448056" y="5806440"/>
            <a:ext cx="11292840" cy="347472"/>
          </a:xfrm>
        </p:spPr>
        <p:txBody>
          <a:bodyPr lIns="0" tIns="0" rIns="0" bIns="0" anchor="b"/>
          <a:lstStyle>
            <a:lvl1pPr marL="228531" indent="-228531" algn="l" defTabSz="914126" rtl="0" eaLnBrk="1" latinLnBrk="0" hangingPunct="1">
              <a:lnSpc>
                <a:spcPct val="85000"/>
              </a:lnSpc>
              <a:spcBef>
                <a:spcPts val="200"/>
              </a:spcBef>
              <a:buClr>
                <a:schemeClr val="accent2"/>
              </a:buClr>
              <a:buSzPct val="85000"/>
              <a:buFont typeface="Arial" pitchFamily="34" charset="0"/>
              <a:buNone/>
              <a:tabLst>
                <a:tab pos="174573" algn="r"/>
                <a:tab pos="228531"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055" y="1307594"/>
            <a:ext cx="11292840"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1999"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199"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t>Click to edit Master title style</a:t>
            </a:r>
          </a:p>
        </p:txBody>
      </p:sp>
    </p:spTree>
    <p:custDataLst>
      <p:tags r:id="rId1"/>
    </p:custDataLst>
    <p:extLst>
      <p:ext uri="{BB962C8B-B14F-4D97-AF65-F5344CB8AC3E}">
        <p14:creationId xmlns:p14="http://schemas.microsoft.com/office/powerpoint/2010/main" val="3049586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055" y="1801368"/>
            <a:ext cx="11292840" cy="3950208"/>
          </a:xfrm>
        </p:spPr>
        <p:txBody>
          <a:bodyPr/>
          <a:lstStyle>
            <a:lvl1pPr marL="342900" indent="-342900">
              <a:buFont typeface="+mj-lt"/>
              <a:buAutoNum type="arabicPeriod"/>
              <a:defRPr/>
            </a:lvl1pPr>
            <a:lvl2pPr marL="571500" indent="-169863">
              <a:defRPr/>
            </a:lvl2pPr>
            <a:lvl3pPr marL="742950" indent="-171450">
              <a:defRPr/>
            </a:lvl3pPr>
            <a:lvl4pPr marL="971550" indent="-171450">
              <a:defRPr/>
            </a:lvl4pPr>
            <a:lvl5pPr marL="1171575" indent="-142875">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p:cNvSpPr>
            <a:spLocks noGrp="1"/>
          </p:cNvSpPr>
          <p:nvPr>
            <p:ph type="body" sz="quarter" idx="16" hasCustomPrompt="1"/>
          </p:nvPr>
        </p:nvSpPr>
        <p:spPr bwMode="gray">
          <a:xfrm>
            <a:off x="448056" y="5806440"/>
            <a:ext cx="11292840"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055" y="1307592"/>
            <a:ext cx="11292840"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t>Click to edit Master title style</a:t>
            </a:r>
          </a:p>
        </p:txBody>
      </p:sp>
    </p:spTree>
    <p:custDataLst>
      <p:tags r:id="rId1"/>
    </p:custDataLst>
    <p:extLst>
      <p:ext uri="{BB962C8B-B14F-4D97-AF65-F5344CB8AC3E}">
        <p14:creationId xmlns:p14="http://schemas.microsoft.com/office/powerpoint/2010/main" val="2908385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Box">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055" y="2368296"/>
            <a:ext cx="11291583" cy="3383280"/>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p:cNvSpPr>
            <a:spLocks noGrp="1"/>
          </p:cNvSpPr>
          <p:nvPr>
            <p:ph type="body" sz="quarter" idx="16" hasCustomPrompt="1"/>
          </p:nvPr>
        </p:nvSpPr>
        <p:spPr bwMode="gray">
          <a:xfrm>
            <a:off x="448055" y="5806440"/>
            <a:ext cx="11292840"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055" y="1307592"/>
            <a:ext cx="11292840"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t>Click to edit Master title style</a:t>
            </a:r>
          </a:p>
        </p:txBody>
      </p:sp>
      <p:sp>
        <p:nvSpPr>
          <p:cNvPr id="5" name="Text Placeholder 4">
            <a:extLst>
              <a:ext uri="{FF2B5EF4-FFF2-40B4-BE49-F238E27FC236}">
                <a16:creationId xmlns:a16="http://schemas.microsoft.com/office/drawing/2014/main" id="{4D6BC15F-9414-4FEE-B69B-9BD23E3FE336}"/>
              </a:ext>
            </a:extLst>
          </p:cNvPr>
          <p:cNvSpPr>
            <a:spLocks noGrp="1"/>
          </p:cNvSpPr>
          <p:nvPr>
            <p:ph type="body" sz="quarter" idx="17"/>
          </p:nvPr>
        </p:nvSpPr>
        <p:spPr bwMode="gray">
          <a:xfrm>
            <a:off x="448055" y="1801368"/>
            <a:ext cx="1129284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dirty="0"/>
              <a:t>Click to edit Master text styles</a:t>
            </a:r>
          </a:p>
        </p:txBody>
      </p:sp>
    </p:spTree>
    <p:custDataLst>
      <p:tags r:id="rId1"/>
    </p:custDataLst>
    <p:extLst>
      <p:ext uri="{BB962C8B-B14F-4D97-AF65-F5344CB8AC3E}">
        <p14:creationId xmlns:p14="http://schemas.microsoft.com/office/powerpoint/2010/main" val="973934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056" y="2368296"/>
            <a:ext cx="5486400" cy="3383280"/>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p:cNvSpPr>
            <a:spLocks noGrp="1"/>
          </p:cNvSpPr>
          <p:nvPr>
            <p:ph type="body" sz="quarter" idx="16" hasCustomPrompt="1"/>
          </p:nvPr>
        </p:nvSpPr>
        <p:spPr bwMode="gray">
          <a:xfrm>
            <a:off x="448055" y="5806440"/>
            <a:ext cx="11292840"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055" y="1307592"/>
            <a:ext cx="11292840"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t>Click to edit Master title style</a:t>
            </a:r>
          </a:p>
        </p:txBody>
      </p:sp>
      <p:sp>
        <p:nvSpPr>
          <p:cNvPr id="5" name="Text Placeholder 4">
            <a:extLst>
              <a:ext uri="{FF2B5EF4-FFF2-40B4-BE49-F238E27FC236}">
                <a16:creationId xmlns:a16="http://schemas.microsoft.com/office/drawing/2014/main" id="{4D6BC15F-9414-4FEE-B69B-9BD23E3FE336}"/>
              </a:ext>
            </a:extLst>
          </p:cNvPr>
          <p:cNvSpPr>
            <a:spLocks noGrp="1"/>
          </p:cNvSpPr>
          <p:nvPr>
            <p:ph type="body" sz="quarter" idx="17"/>
          </p:nvPr>
        </p:nvSpPr>
        <p:spPr bwMode="gray">
          <a:xfrm>
            <a:off x="448055" y="1801368"/>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dirty="0"/>
              <a:t>Click to edit Master text styles</a:t>
            </a:r>
          </a:p>
        </p:txBody>
      </p:sp>
      <p:sp>
        <p:nvSpPr>
          <p:cNvPr id="10" name="Content Placeholder 2">
            <a:extLst>
              <a:ext uri="{FF2B5EF4-FFF2-40B4-BE49-F238E27FC236}">
                <a16:creationId xmlns:a16="http://schemas.microsoft.com/office/drawing/2014/main" id="{8567B850-9BA5-436D-90B5-3B94C065572F}"/>
              </a:ext>
            </a:extLst>
          </p:cNvPr>
          <p:cNvSpPr>
            <a:spLocks noGrp="1"/>
          </p:cNvSpPr>
          <p:nvPr>
            <p:ph idx="18"/>
          </p:nvPr>
        </p:nvSpPr>
        <p:spPr bwMode="gray">
          <a:xfrm>
            <a:off x="6262957" y="2368296"/>
            <a:ext cx="5486400" cy="3383280"/>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a:extLst>
              <a:ext uri="{FF2B5EF4-FFF2-40B4-BE49-F238E27FC236}">
                <a16:creationId xmlns:a16="http://schemas.microsoft.com/office/drawing/2014/main" id="{930AED57-71AA-40F0-8FED-14CBC67B5225}"/>
              </a:ext>
            </a:extLst>
          </p:cNvPr>
          <p:cNvSpPr>
            <a:spLocks noGrp="1"/>
          </p:cNvSpPr>
          <p:nvPr>
            <p:ph type="body" sz="quarter" idx="19"/>
          </p:nvPr>
        </p:nvSpPr>
        <p:spPr bwMode="gray">
          <a:xfrm>
            <a:off x="6262957" y="1801368"/>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dirty="0"/>
              <a:t>Click to edit Master text styles</a:t>
            </a:r>
          </a:p>
        </p:txBody>
      </p:sp>
    </p:spTree>
    <p:custDataLst>
      <p:tags r:id="rId1"/>
    </p:custDataLst>
    <p:extLst>
      <p:ext uri="{BB962C8B-B14F-4D97-AF65-F5344CB8AC3E}">
        <p14:creationId xmlns:p14="http://schemas.microsoft.com/office/powerpoint/2010/main" val="1702784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Left Two Right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056" y="2368296"/>
            <a:ext cx="5486400" cy="3383280"/>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p:cNvSpPr>
            <a:spLocks noGrp="1"/>
          </p:cNvSpPr>
          <p:nvPr>
            <p:ph type="body" sz="quarter" idx="16" hasCustomPrompt="1"/>
          </p:nvPr>
        </p:nvSpPr>
        <p:spPr bwMode="gray">
          <a:xfrm>
            <a:off x="448055" y="5806440"/>
            <a:ext cx="11292840"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055" y="1307592"/>
            <a:ext cx="11292840"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t>Click to edit Master title style</a:t>
            </a:r>
          </a:p>
        </p:txBody>
      </p:sp>
      <p:sp>
        <p:nvSpPr>
          <p:cNvPr id="5" name="Text Placeholder 4">
            <a:extLst>
              <a:ext uri="{FF2B5EF4-FFF2-40B4-BE49-F238E27FC236}">
                <a16:creationId xmlns:a16="http://schemas.microsoft.com/office/drawing/2014/main" id="{4D6BC15F-9414-4FEE-B69B-9BD23E3FE336}"/>
              </a:ext>
            </a:extLst>
          </p:cNvPr>
          <p:cNvSpPr>
            <a:spLocks noGrp="1"/>
          </p:cNvSpPr>
          <p:nvPr>
            <p:ph type="body" sz="quarter" idx="17"/>
          </p:nvPr>
        </p:nvSpPr>
        <p:spPr bwMode="gray">
          <a:xfrm>
            <a:off x="448055" y="1801368"/>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dirty="0"/>
              <a:t>Click to edit Master text styles</a:t>
            </a:r>
          </a:p>
        </p:txBody>
      </p:sp>
      <p:sp>
        <p:nvSpPr>
          <p:cNvPr id="10" name="Content Placeholder 2">
            <a:extLst>
              <a:ext uri="{FF2B5EF4-FFF2-40B4-BE49-F238E27FC236}">
                <a16:creationId xmlns:a16="http://schemas.microsoft.com/office/drawing/2014/main" id="{8567B850-9BA5-436D-90B5-3B94C065572F}"/>
              </a:ext>
            </a:extLst>
          </p:cNvPr>
          <p:cNvSpPr>
            <a:spLocks noGrp="1"/>
          </p:cNvSpPr>
          <p:nvPr>
            <p:ph idx="18"/>
          </p:nvPr>
        </p:nvSpPr>
        <p:spPr bwMode="gray">
          <a:xfrm>
            <a:off x="6262957" y="2368296"/>
            <a:ext cx="5486400"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a:extLst>
              <a:ext uri="{FF2B5EF4-FFF2-40B4-BE49-F238E27FC236}">
                <a16:creationId xmlns:a16="http://schemas.microsoft.com/office/drawing/2014/main" id="{930AED57-71AA-40F0-8FED-14CBC67B5225}"/>
              </a:ext>
            </a:extLst>
          </p:cNvPr>
          <p:cNvSpPr>
            <a:spLocks noGrp="1"/>
          </p:cNvSpPr>
          <p:nvPr>
            <p:ph type="body" sz="quarter" idx="19"/>
          </p:nvPr>
        </p:nvSpPr>
        <p:spPr bwMode="gray">
          <a:xfrm>
            <a:off x="6262957" y="1801368"/>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dirty="0"/>
              <a:t>Click to edit Master text styles</a:t>
            </a:r>
          </a:p>
        </p:txBody>
      </p:sp>
      <p:sp>
        <p:nvSpPr>
          <p:cNvPr id="18" name="Content Placeholder 2">
            <a:extLst>
              <a:ext uri="{FF2B5EF4-FFF2-40B4-BE49-F238E27FC236}">
                <a16:creationId xmlns:a16="http://schemas.microsoft.com/office/drawing/2014/main" id="{A48AB6F3-8F33-46C5-B8AF-C6C2DBA35DAC}"/>
              </a:ext>
            </a:extLst>
          </p:cNvPr>
          <p:cNvSpPr>
            <a:spLocks noGrp="1"/>
          </p:cNvSpPr>
          <p:nvPr>
            <p:ph idx="20"/>
          </p:nvPr>
        </p:nvSpPr>
        <p:spPr bwMode="gray">
          <a:xfrm>
            <a:off x="6262957" y="4471416"/>
            <a:ext cx="5486400"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4">
            <a:extLst>
              <a:ext uri="{FF2B5EF4-FFF2-40B4-BE49-F238E27FC236}">
                <a16:creationId xmlns:a16="http://schemas.microsoft.com/office/drawing/2014/main" id="{9EA1C6BA-0114-4F33-85B2-4176902D0145}"/>
              </a:ext>
            </a:extLst>
          </p:cNvPr>
          <p:cNvSpPr>
            <a:spLocks noGrp="1"/>
          </p:cNvSpPr>
          <p:nvPr>
            <p:ph type="body" sz="quarter" idx="21"/>
          </p:nvPr>
        </p:nvSpPr>
        <p:spPr bwMode="gray">
          <a:xfrm>
            <a:off x="6262957" y="3911906"/>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dirty="0"/>
              <a:t>Click to edit Master text styles</a:t>
            </a:r>
          </a:p>
        </p:txBody>
      </p:sp>
    </p:spTree>
    <p:custDataLst>
      <p:tags r:id="rId1"/>
    </p:custDataLst>
    <p:extLst>
      <p:ext uri="{BB962C8B-B14F-4D97-AF65-F5344CB8AC3E}">
        <p14:creationId xmlns:p14="http://schemas.microsoft.com/office/powerpoint/2010/main" val="86003477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image" Target="../media/image1.emf"/><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tags" Target="../tags/tag3.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image" Target="../media/image2.emf"/><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对象 4" hidden="1">
            <a:extLst>
              <a:ext uri="{FF2B5EF4-FFF2-40B4-BE49-F238E27FC236}">
                <a16:creationId xmlns:a16="http://schemas.microsoft.com/office/drawing/2014/main" id="{1F5AC38E-6D58-4F51-B2FC-4C07B3F53493}"/>
              </a:ext>
            </a:extLst>
          </p:cNvPr>
          <p:cNvGraphicFramePr>
            <a:graphicFrameLocks/>
          </p:cNvGraphicFramePr>
          <p:nvPr userDrawn="1">
            <p:custDataLst>
              <p:tags r:id="rId61"/>
            </p:custDataLst>
            <p:extLst>
              <p:ext uri="{D42A27DB-BD31-4B8C-83A1-F6EECF244321}">
                <p14:modId xmlns:p14="http://schemas.microsoft.com/office/powerpoint/2010/main" val="39073854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62" imgW="663" imgH="664" progId="TCLayout.ActiveDocument.1">
                  <p:embed/>
                </p:oleObj>
              </mc:Choice>
              <mc:Fallback>
                <p:oleObj name="think-cell 幻灯片" r:id="rId62" imgW="663" imgH="664" progId="TCLayout.ActiveDocument.1">
                  <p:embed/>
                  <p:pic>
                    <p:nvPicPr>
                      <p:cNvPr id="5" name="对象 4" hidden="1">
                        <a:extLst>
                          <a:ext uri="{FF2B5EF4-FFF2-40B4-BE49-F238E27FC236}">
                            <a16:creationId xmlns:a16="http://schemas.microsoft.com/office/drawing/2014/main" id="{1F5AC38E-6D58-4F51-B2FC-4C07B3F53493}"/>
                          </a:ext>
                        </a:extLst>
                      </p:cNvPr>
                      <p:cNvPicPr/>
                      <p:nvPr/>
                    </p:nvPicPr>
                    <p:blipFill>
                      <a:blip r:embed="rId63"/>
                      <a:stretch>
                        <a:fillRect/>
                      </a:stretch>
                    </p:blipFill>
                    <p:spPr>
                      <a:xfrm>
                        <a:off x="1588" y="1588"/>
                        <a:ext cx="1588" cy="1588"/>
                      </a:xfrm>
                      <a:prstGeom prst="rect">
                        <a:avLst/>
                      </a:prstGeom>
                    </p:spPr>
                  </p:pic>
                </p:oleObj>
              </mc:Fallback>
            </mc:AlternateContent>
          </a:graphicData>
        </a:graphic>
      </p:graphicFrame>
      <p:sp>
        <p:nvSpPr>
          <p:cNvPr id="3" name="Text Placeholder 2"/>
          <p:cNvSpPr>
            <a:spLocks noGrp="1"/>
          </p:cNvSpPr>
          <p:nvPr userDrawn="1">
            <p:ph type="body" idx="1"/>
          </p:nvPr>
        </p:nvSpPr>
        <p:spPr bwMode="gray">
          <a:xfrm>
            <a:off x="446796" y="1801368"/>
            <a:ext cx="11292840" cy="3950208"/>
          </a:xfrm>
          <a:prstGeom prst="rect">
            <a:avLst/>
          </a:prstGeom>
        </p:spPr>
        <p:txBody>
          <a:bodyPr vert="horz" lIns="45720" tIns="45720" rIns="4572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userDrawn="1">
            <p:ph type="title"/>
          </p:nvPr>
        </p:nvSpPr>
        <p:spPr bwMode="gray">
          <a:xfrm>
            <a:off x="446798" y="484632"/>
            <a:ext cx="11292840" cy="850392"/>
          </a:xfrm>
          <a:prstGeom prst="rect">
            <a:avLst/>
          </a:prstGeom>
        </p:spPr>
        <p:txBody>
          <a:bodyPr vert="horz" lIns="0" tIns="45720" rIns="0" bIns="45720" rtlCol="0" anchor="t" anchorCtr="0">
            <a:noAutofit/>
          </a:bodyPr>
          <a:lstStyle/>
          <a:p>
            <a:pPr lvl="0"/>
            <a:r>
              <a:rPr lang="en-US" dirty="0"/>
              <a:t>Click to edit Master title style</a:t>
            </a:r>
          </a:p>
        </p:txBody>
      </p:sp>
      <p:grpSp>
        <p:nvGrpSpPr>
          <p:cNvPr id="12" name="Group 11">
            <a:extLst>
              <a:ext uri="{FF2B5EF4-FFF2-40B4-BE49-F238E27FC236}">
                <a16:creationId xmlns:a16="http://schemas.microsoft.com/office/drawing/2014/main" id="{554DB309-1BC3-452B-AA12-02F70E3CF3C4}"/>
              </a:ext>
            </a:extLst>
          </p:cNvPr>
          <p:cNvGrpSpPr/>
          <p:nvPr userDrawn="1"/>
        </p:nvGrpSpPr>
        <p:grpSpPr bwMode="gray">
          <a:xfrm>
            <a:off x="446798" y="326296"/>
            <a:ext cx="587631" cy="45600"/>
            <a:chOff x="616542" y="591197"/>
            <a:chExt cx="587631" cy="45600"/>
          </a:xfrm>
        </p:grpSpPr>
        <p:sp>
          <p:nvSpPr>
            <p:cNvPr id="13" name="Google Shape;17;p2">
              <a:extLst>
                <a:ext uri="{FF2B5EF4-FFF2-40B4-BE49-F238E27FC236}">
                  <a16:creationId xmlns:a16="http://schemas.microsoft.com/office/drawing/2014/main" id="{C75766B0-97F2-444A-9E42-E0CBE795461F}"/>
                </a:ext>
              </a:extLst>
            </p:cNvPr>
            <p:cNvSpPr/>
            <p:nvPr userDrawn="1"/>
          </p:nvSpPr>
          <p:spPr bwMode="gray">
            <a:xfrm>
              <a:off x="616542" y="591197"/>
              <a:ext cx="293923" cy="45600"/>
            </a:xfrm>
            <a:prstGeom prst="rect">
              <a:avLst/>
            </a:prstGeom>
            <a:solidFill>
              <a:srgbClr val="0000C9"/>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sp>
          <p:nvSpPr>
            <p:cNvPr id="14" name="Google Shape;18;p2">
              <a:extLst>
                <a:ext uri="{FF2B5EF4-FFF2-40B4-BE49-F238E27FC236}">
                  <a16:creationId xmlns:a16="http://schemas.microsoft.com/office/drawing/2014/main" id="{05F9DAF3-DD76-41B5-93EF-0334C2738E2C}"/>
                </a:ext>
              </a:extLst>
            </p:cNvPr>
            <p:cNvSpPr/>
            <p:nvPr userDrawn="1"/>
          </p:nvSpPr>
          <p:spPr bwMode="gray">
            <a:xfrm>
              <a:off x="910250" y="591197"/>
              <a:ext cx="293923" cy="45600"/>
            </a:xfrm>
            <a:prstGeom prst="rect">
              <a:avLst/>
            </a:prstGeom>
            <a:solidFill>
              <a:srgbClr val="0095FF"/>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grpSp>
      <p:sp>
        <p:nvSpPr>
          <p:cNvPr id="11" name="Slide Number Placeholder 5">
            <a:extLst>
              <a:ext uri="{FF2B5EF4-FFF2-40B4-BE49-F238E27FC236}">
                <a16:creationId xmlns:a16="http://schemas.microsoft.com/office/drawing/2014/main" id="{146C14D5-25B9-40A9-A7B3-25F17FEDDC36}"/>
              </a:ext>
            </a:extLst>
          </p:cNvPr>
          <p:cNvSpPr txBox="1">
            <a:spLocks/>
          </p:cNvSpPr>
          <p:nvPr userDrawn="1"/>
        </p:nvSpPr>
        <p:spPr bwMode="gray">
          <a:xfrm>
            <a:off x="11463338" y="6303596"/>
            <a:ext cx="276298"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dirty="0">
              <a:solidFill>
                <a:srgbClr val="A1AAB1"/>
              </a:solidFill>
              <a:latin typeface="+mn-lt"/>
            </a:endParaRPr>
          </a:p>
        </p:txBody>
      </p:sp>
      <p:pic>
        <p:nvPicPr>
          <p:cNvPr id="19" name="Google Shape;53;p7">
            <a:extLst>
              <a:ext uri="{FF2B5EF4-FFF2-40B4-BE49-F238E27FC236}">
                <a16:creationId xmlns:a16="http://schemas.microsoft.com/office/drawing/2014/main" id="{18CBED57-3765-4A2E-BBF3-6756DC9F3384}"/>
              </a:ext>
            </a:extLst>
          </p:cNvPr>
          <p:cNvPicPr preferRelativeResize="0">
            <a:picLocks noChangeAspect="1"/>
          </p:cNvPicPr>
          <p:nvPr userDrawn="1"/>
        </p:nvPicPr>
        <p:blipFill>
          <a:blip r:embed="rId64" cstate="email">
            <a:extLst>
              <a:ext uri="{28A0092B-C50C-407E-A947-70E740481C1C}">
                <a14:useLocalDpi xmlns:a14="http://schemas.microsoft.com/office/drawing/2010/main"/>
              </a:ext>
            </a:extLst>
          </a:blip>
          <a:srcRect t="787" b="787"/>
          <a:stretch/>
        </p:blipFill>
        <p:spPr bwMode="gray">
          <a:xfrm>
            <a:off x="248904" y="6399391"/>
            <a:ext cx="835258" cy="339630"/>
          </a:xfrm>
          <a:prstGeom prst="rect">
            <a:avLst/>
          </a:prstGeom>
          <a:noFill/>
          <a:ln>
            <a:noFill/>
          </a:ln>
        </p:spPr>
      </p:pic>
      <p:sp>
        <p:nvSpPr>
          <p:cNvPr id="4" name="文本框 3">
            <a:extLst>
              <a:ext uri="{FF2B5EF4-FFF2-40B4-BE49-F238E27FC236}">
                <a16:creationId xmlns:a16="http://schemas.microsoft.com/office/drawing/2014/main" id="{169C5A3E-4704-506C-8AC1-7CDB3BBD1012}"/>
              </a:ext>
            </a:extLst>
          </p:cNvPr>
          <p:cNvSpPr txBox="1"/>
          <p:nvPr userDrawn="1"/>
        </p:nvSpPr>
        <p:spPr bwMode="gray">
          <a:xfrm>
            <a:off x="1084162" y="6436401"/>
            <a:ext cx="735457" cy="265610"/>
          </a:xfrm>
          <a:prstGeom prst="rect">
            <a:avLst/>
          </a:prstGeom>
        </p:spPr>
        <p:txBody>
          <a:bodyPr wrap="square" lIns="45720" tIns="45720" rIns="45720" bIns="45720" rtlCol="0">
            <a:noAutofit/>
          </a:bodyPr>
          <a:lstStyle/>
          <a:p>
            <a:pPr marL="0" indent="0" algn="l">
              <a:lnSpc>
                <a:spcPct val="90000"/>
              </a:lnSpc>
              <a:spcBef>
                <a:spcPts val="1000"/>
              </a:spcBef>
              <a:buFont typeface="Arial" panose="020B0604020202020204" pitchFamily="34" charset="0"/>
              <a:buNone/>
            </a:pPr>
            <a:r>
              <a:rPr lang="zh-CN" altLang="en-US" sz="1600" b="1" dirty="0">
                <a:solidFill>
                  <a:schemeClr val="tx1"/>
                </a:solidFill>
                <a:latin typeface="微软雅黑" panose="020B0503020204020204" pitchFamily="34" charset="-122"/>
                <a:ea typeface="微软雅黑" panose="020B0503020204020204" pitchFamily="34" charset="-122"/>
              </a:rPr>
              <a:t>辉瑞</a:t>
            </a:r>
          </a:p>
        </p:txBody>
      </p:sp>
    </p:spTree>
    <p:custDataLst>
      <p:tags r:id="rId60"/>
    </p:custDataLst>
    <p:extLst>
      <p:ext uri="{BB962C8B-B14F-4D97-AF65-F5344CB8AC3E}">
        <p14:creationId xmlns:p14="http://schemas.microsoft.com/office/powerpoint/2010/main" val="3684859714"/>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649" r:id="rId14"/>
    <p:sldLayoutId id="2147483674" r:id="rId15"/>
    <p:sldLayoutId id="2147483675" r:id="rId16"/>
    <p:sldLayoutId id="2147483676" r:id="rId17"/>
    <p:sldLayoutId id="2147483661" r:id="rId18"/>
    <p:sldLayoutId id="2147483667" r:id="rId19"/>
    <p:sldLayoutId id="2147483668" r:id="rId20"/>
    <p:sldLayoutId id="2147483679" r:id="rId21"/>
    <p:sldLayoutId id="2147483681" r:id="rId22"/>
    <p:sldLayoutId id="2147483682" r:id="rId23"/>
    <p:sldLayoutId id="2147483683" r:id="rId24"/>
    <p:sldLayoutId id="2147483749" r:id="rId25"/>
    <p:sldLayoutId id="2147483750" r:id="rId26"/>
    <p:sldLayoutId id="2147483751" r:id="rId27"/>
    <p:sldLayoutId id="2147483752" r:id="rId28"/>
    <p:sldLayoutId id="2147483753" r:id="rId29"/>
    <p:sldLayoutId id="2147483754" r:id="rId30"/>
    <p:sldLayoutId id="2147483755" r:id="rId31"/>
    <p:sldLayoutId id="2147483756" r:id="rId32"/>
    <p:sldLayoutId id="2147483757" r:id="rId33"/>
    <p:sldLayoutId id="2147483758" r:id="rId34"/>
    <p:sldLayoutId id="2147483759" r:id="rId35"/>
    <p:sldLayoutId id="2147483760" r:id="rId36"/>
    <p:sldLayoutId id="2147483761" r:id="rId37"/>
    <p:sldLayoutId id="2147483762" r:id="rId38"/>
    <p:sldLayoutId id="2147483763" r:id="rId39"/>
    <p:sldLayoutId id="2147483764" r:id="rId40"/>
    <p:sldLayoutId id="2147483765" r:id="rId41"/>
    <p:sldLayoutId id="2147483766" r:id="rId42"/>
    <p:sldLayoutId id="2147483767" r:id="rId43"/>
    <p:sldLayoutId id="2147483768" r:id="rId44"/>
    <p:sldLayoutId id="2147483769" r:id="rId45"/>
    <p:sldLayoutId id="2147483770" r:id="rId46"/>
    <p:sldLayoutId id="2147483771" r:id="rId47"/>
    <p:sldLayoutId id="2147483772" r:id="rId48"/>
    <p:sldLayoutId id="2147483773" r:id="rId49"/>
    <p:sldLayoutId id="2147483774" r:id="rId50"/>
    <p:sldLayoutId id="2147483775" r:id="rId51"/>
    <p:sldLayoutId id="2147483776" r:id="rId52"/>
    <p:sldLayoutId id="2147483777" r:id="rId53"/>
    <p:sldLayoutId id="2147483778" r:id="rId54"/>
    <p:sldLayoutId id="2147483779" r:id="rId55"/>
    <p:sldLayoutId id="2147483781" r:id="rId56"/>
    <p:sldLayoutId id="2147483782" r:id="rId57"/>
    <p:sldLayoutId id="2147483783" r:id="rId58"/>
  </p:sldLayoutIdLst>
  <p:txStyles>
    <p:titleStyle>
      <a:lvl1pPr algn="l" defTabSz="914400" rtl="0" eaLnBrk="1" latinLnBrk="0" hangingPunct="1">
        <a:lnSpc>
          <a:spcPct val="85000"/>
        </a:lnSpc>
        <a:spcBef>
          <a:spcPts val="0"/>
        </a:spcBef>
        <a:buNone/>
        <a:defRPr lang="en-US" sz="2700" b="0" kern="1200" dirty="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3.xml"/><Relationship Id="rId1" Type="http://schemas.openxmlformats.org/officeDocument/2006/relationships/tags" Target="../tags/tag64.xml"/><Relationship Id="rId4" Type="http://schemas.openxmlformats.org/officeDocument/2006/relationships/image" Target="../media/image11.emf"/></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3.xml"/><Relationship Id="rId1" Type="http://schemas.openxmlformats.org/officeDocument/2006/relationships/tags" Target="../tags/tag65.xml"/><Relationship Id="rId4" Type="http://schemas.openxmlformats.org/officeDocument/2006/relationships/image" Target="../media/image11.em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66.xml"/><Relationship Id="rId5" Type="http://schemas.openxmlformats.org/officeDocument/2006/relationships/image" Target="../media/image12.emf"/><Relationship Id="rId4" Type="http://schemas.openxmlformats.org/officeDocument/2006/relationships/oleObject" Target="../embeddings/oleObject6.bin"/></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3.xml"/><Relationship Id="rId1" Type="http://schemas.openxmlformats.org/officeDocument/2006/relationships/tags" Target="../tags/tag67.xml"/><Relationship Id="rId4" Type="http://schemas.openxmlformats.org/officeDocument/2006/relationships/image" Target="../media/image12.emf"/></Relationships>
</file>

<file path=ppt/slides/_rels/slide5.xml.rels><?xml version="1.0" encoding="UTF-8" standalone="yes"?>
<Relationships xmlns="http://schemas.openxmlformats.org/package/2006/relationships"><Relationship Id="rId8" Type="http://schemas.openxmlformats.org/officeDocument/2006/relationships/tags" Target="../tags/tag75.xml"/><Relationship Id="rId13" Type="http://schemas.openxmlformats.org/officeDocument/2006/relationships/slideLayout" Target="../slideLayouts/slideLayout3.xml"/><Relationship Id="rId3" Type="http://schemas.openxmlformats.org/officeDocument/2006/relationships/tags" Target="../tags/tag70.xml"/><Relationship Id="rId7" Type="http://schemas.openxmlformats.org/officeDocument/2006/relationships/tags" Target="../tags/tag74.xml"/><Relationship Id="rId12" Type="http://schemas.openxmlformats.org/officeDocument/2006/relationships/tags" Target="../tags/tag79.xml"/><Relationship Id="rId2" Type="http://schemas.openxmlformats.org/officeDocument/2006/relationships/tags" Target="../tags/tag69.xml"/><Relationship Id="rId16" Type="http://schemas.openxmlformats.org/officeDocument/2006/relationships/chart" Target="../charts/chart1.xml"/><Relationship Id="rId1" Type="http://schemas.openxmlformats.org/officeDocument/2006/relationships/tags" Target="../tags/tag68.xml"/><Relationship Id="rId6" Type="http://schemas.openxmlformats.org/officeDocument/2006/relationships/tags" Target="../tags/tag73.xml"/><Relationship Id="rId11" Type="http://schemas.openxmlformats.org/officeDocument/2006/relationships/tags" Target="../tags/tag78.xml"/><Relationship Id="rId5" Type="http://schemas.openxmlformats.org/officeDocument/2006/relationships/tags" Target="../tags/tag72.xml"/><Relationship Id="rId15" Type="http://schemas.openxmlformats.org/officeDocument/2006/relationships/image" Target="../media/image12.emf"/><Relationship Id="rId10" Type="http://schemas.openxmlformats.org/officeDocument/2006/relationships/tags" Target="../tags/tag77.xml"/><Relationship Id="rId4" Type="http://schemas.openxmlformats.org/officeDocument/2006/relationships/tags" Target="../tags/tag71.xml"/><Relationship Id="rId9" Type="http://schemas.openxmlformats.org/officeDocument/2006/relationships/tags" Target="../tags/tag76.xml"/><Relationship Id="rId14" Type="http://schemas.openxmlformats.org/officeDocument/2006/relationships/oleObject" Target="../embeddings/oleObject8.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3.xml"/><Relationship Id="rId1" Type="http://schemas.openxmlformats.org/officeDocument/2006/relationships/tags" Target="../tags/tag80.xml"/><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2.xml"/><Relationship Id="rId1" Type="http://schemas.openxmlformats.org/officeDocument/2006/relationships/tags" Target="../tags/tag81.xml"/><Relationship Id="rId5" Type="http://schemas.openxmlformats.org/officeDocument/2006/relationships/image" Target="../media/image11.emf"/><Relationship Id="rId4" Type="http://schemas.openxmlformats.org/officeDocument/2006/relationships/oleObject" Target="../embeddings/oleObject10.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3.xml"/><Relationship Id="rId1" Type="http://schemas.openxmlformats.org/officeDocument/2006/relationships/tags" Target="../tags/tag83.xml"/><Relationship Id="rId4"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hidden="1">
            <a:extLst>
              <a:ext uri="{FF2B5EF4-FFF2-40B4-BE49-F238E27FC236}">
                <a16:creationId xmlns:a16="http://schemas.microsoft.com/office/drawing/2014/main" id="{1F550D4A-B18C-4553-821D-CE5B83651676}"/>
              </a:ext>
            </a:extLst>
          </p:cNvPr>
          <p:cNvGraphicFramePr>
            <a:graphicFrameLocks/>
          </p:cNvGraphicFramePr>
          <p:nvPr>
            <p:custDataLst>
              <p:tags r:id="rId1"/>
            </p:custDataLst>
            <p:extLst>
              <p:ext uri="{D42A27DB-BD31-4B8C-83A1-F6EECF244321}">
                <p14:modId xmlns:p14="http://schemas.microsoft.com/office/powerpoint/2010/main" val="3346371692"/>
              </p:ext>
            </p:extLst>
          </p:nvPr>
        </p:nvGraphicFramePr>
        <p:xfrm>
          <a:off x="3174" y="2480"/>
          <a:ext cx="1588" cy="1588"/>
        </p:xfrm>
        <a:graphic>
          <a:graphicData uri="http://schemas.openxmlformats.org/presentationml/2006/ole">
            <mc:AlternateContent xmlns:mc="http://schemas.openxmlformats.org/markup-compatibility/2006">
              <mc:Choice xmlns:v="urn:schemas-microsoft-com:vml" Requires="v">
                <p:oleObj name="think-cell 幻灯片" r:id="rId3" imgW="415" imgH="416" progId="TCLayout.ActiveDocument.1">
                  <p:embed/>
                </p:oleObj>
              </mc:Choice>
              <mc:Fallback>
                <p:oleObj name="think-cell 幻灯片" r:id="rId3" imgW="415" imgH="416" progId="TCLayout.ActiveDocument.1">
                  <p:embed/>
                  <p:pic>
                    <p:nvPicPr>
                      <p:cNvPr id="3" name="对象 2" hidden="1">
                        <a:extLst>
                          <a:ext uri="{FF2B5EF4-FFF2-40B4-BE49-F238E27FC236}">
                            <a16:creationId xmlns:a16="http://schemas.microsoft.com/office/drawing/2014/main" id="{1F550D4A-B18C-4553-821D-CE5B83651676}"/>
                          </a:ext>
                        </a:extLst>
                      </p:cNvPr>
                      <p:cNvPicPr/>
                      <p:nvPr/>
                    </p:nvPicPr>
                    <p:blipFill>
                      <a:blip r:embed="rId4"/>
                      <a:stretch>
                        <a:fillRect/>
                      </a:stretch>
                    </p:blipFill>
                    <p:spPr>
                      <a:xfrm>
                        <a:off x="3174" y="2480"/>
                        <a:ext cx="1588" cy="1588"/>
                      </a:xfrm>
                      <a:prstGeom prst="rect">
                        <a:avLst/>
                      </a:prstGeom>
                    </p:spPr>
                  </p:pic>
                </p:oleObj>
              </mc:Fallback>
            </mc:AlternateContent>
          </a:graphicData>
        </a:graphic>
      </p:graphicFrame>
      <p:sp>
        <p:nvSpPr>
          <p:cNvPr id="2" name="矩形 1">
            <a:extLst>
              <a:ext uri="{FF2B5EF4-FFF2-40B4-BE49-F238E27FC236}">
                <a16:creationId xmlns:a16="http://schemas.microsoft.com/office/drawing/2014/main" id="{9D977513-FD12-BFEE-1F7F-6E7202CDF491}"/>
              </a:ext>
            </a:extLst>
          </p:cNvPr>
          <p:cNvSpPr/>
          <p:nvPr/>
        </p:nvSpPr>
        <p:spPr bwMode="gray">
          <a:xfrm>
            <a:off x="6351" y="2592169"/>
            <a:ext cx="12185649" cy="2016117"/>
          </a:xfrm>
          <a:prstGeom prst="rect">
            <a:avLst/>
          </a:prstGeom>
          <a:solidFill>
            <a:srgbClr val="E0F5FF"/>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8550" algn="ctr">
              <a:lnSpc>
                <a:spcPct val="120000"/>
              </a:lnSpc>
              <a:spcBef>
                <a:spcPts val="600"/>
              </a:spcBef>
              <a:spcAft>
                <a:spcPts val="600"/>
              </a:spcAft>
            </a:pPr>
            <a:r>
              <a:rPr lang="zh-CN" altLang="en-US" sz="2400" b="1" dirty="0">
                <a:solidFill>
                  <a:srgbClr val="C00000"/>
                </a:solidFill>
                <a:latin typeface="微软雅黑" panose="020B0503020204020204" pitchFamily="34" charset="-122"/>
                <a:ea typeface="微软雅黑" panose="020B0503020204020204" pitchFamily="34" charset="-122"/>
              </a:rPr>
              <a:t>新增适应症</a:t>
            </a:r>
            <a:r>
              <a:rPr lang="zh-CN" altLang="en-US" sz="2400" b="1" dirty="0">
                <a:latin typeface="微软雅黑" panose="020B0503020204020204" pitchFamily="34" charset="-122"/>
                <a:ea typeface="微软雅黑" panose="020B0503020204020204" pitchFamily="34" charset="-122"/>
              </a:rPr>
              <a:t>“</a:t>
            </a:r>
            <a:r>
              <a:rPr lang="en-US" altLang="zh-CN" sz="2400" b="1" dirty="0">
                <a:solidFill>
                  <a:srgbClr val="C00000"/>
                </a:solidFill>
                <a:latin typeface="微软雅黑" panose="020B0503020204020204" pitchFamily="34" charset="-122"/>
                <a:ea typeface="微软雅黑" panose="020B0503020204020204" pitchFamily="34" charset="-122"/>
              </a:rPr>
              <a:t>6</a:t>
            </a:r>
            <a:r>
              <a:rPr lang="zh-CN" altLang="en-US" sz="2400" b="1" dirty="0">
                <a:solidFill>
                  <a:srgbClr val="C00000"/>
                </a:solidFill>
                <a:latin typeface="微软雅黑" panose="020B0503020204020204" pitchFamily="34" charset="-122"/>
                <a:ea typeface="微软雅黑" panose="020B0503020204020204" pitchFamily="34" charset="-122"/>
              </a:rPr>
              <a:t>岁及以上儿童患者</a:t>
            </a:r>
            <a:r>
              <a:rPr lang="zh-CN" altLang="en-US" sz="2400" dirty="0">
                <a:latin typeface="微软雅黑" panose="020B0503020204020204" pitchFamily="34" charset="-122"/>
                <a:ea typeface="微软雅黑" panose="020B0503020204020204" pitchFamily="34" charset="-122"/>
              </a:rPr>
              <a:t>侵袭性曲霉病、侵袭性毛霉病”</a:t>
            </a:r>
            <a:endParaRPr lang="en-US" altLang="zh-CN" sz="2400" dirty="0">
              <a:latin typeface="微软雅黑" panose="020B0503020204020204" pitchFamily="34" charset="-122"/>
              <a:ea typeface="微软雅黑" panose="020B0503020204020204" pitchFamily="34" charset="-122"/>
            </a:endParaRPr>
          </a:p>
          <a:p>
            <a:pPr marL="8550" algn="ctr">
              <a:lnSpc>
                <a:spcPct val="120000"/>
              </a:lnSpc>
              <a:spcBef>
                <a:spcPts val="600"/>
              </a:spcBef>
              <a:spcAft>
                <a:spcPts val="600"/>
              </a:spcAft>
            </a:pPr>
            <a:r>
              <a:rPr lang="zh-CN" altLang="en-US" sz="2400" b="1" dirty="0">
                <a:latin typeface="微软雅黑" panose="020B0503020204020204" pitchFamily="34" charset="-122"/>
                <a:ea typeface="微软雅黑" panose="020B0503020204020204" pitchFamily="34" charset="-122"/>
              </a:rPr>
              <a:t>填补</a:t>
            </a:r>
            <a:r>
              <a:rPr lang="zh-CN" altLang="en-US" sz="2400" b="1" dirty="0">
                <a:solidFill>
                  <a:srgbClr val="C00000"/>
                </a:solidFill>
                <a:latin typeface="微软雅黑" panose="020B0503020204020204" pitchFamily="34" charset="-122"/>
                <a:ea typeface="微软雅黑" panose="020B0503020204020204" pitchFamily="34" charset="-122"/>
              </a:rPr>
              <a:t>儿童</a:t>
            </a:r>
            <a:r>
              <a:rPr lang="zh-CN" altLang="en-US" sz="2400" b="1" dirty="0">
                <a:latin typeface="微软雅黑" panose="020B0503020204020204" pitchFamily="34" charset="-122"/>
                <a:ea typeface="微软雅黑" panose="020B0503020204020204" pitchFamily="34" charset="-122"/>
              </a:rPr>
              <a:t>侵袭性</a:t>
            </a:r>
            <a:r>
              <a:rPr lang="zh-CN" altLang="en-US" sz="2400" b="1" dirty="0">
                <a:solidFill>
                  <a:srgbClr val="C00000"/>
                </a:solidFill>
                <a:latin typeface="微软雅黑" panose="020B0503020204020204" pitchFamily="34" charset="-122"/>
                <a:ea typeface="微软雅黑" panose="020B0503020204020204" pitchFamily="34" charset="-122"/>
              </a:rPr>
              <a:t>毛霉病</a:t>
            </a:r>
            <a:r>
              <a:rPr lang="zh-CN" altLang="en-US" sz="2400" b="1" dirty="0">
                <a:latin typeface="微软雅黑" panose="020B0503020204020204" pitchFamily="34" charset="-122"/>
                <a:ea typeface="微软雅黑" panose="020B0503020204020204" pitchFamily="34" charset="-122"/>
              </a:rPr>
              <a:t>患者</a:t>
            </a:r>
            <a:r>
              <a:rPr lang="zh-CN" altLang="en-US" sz="2400" b="1" dirty="0">
                <a:solidFill>
                  <a:srgbClr val="C00000"/>
                </a:solidFill>
                <a:latin typeface="微软雅黑" panose="020B0503020204020204" pitchFamily="34" charset="-122"/>
                <a:ea typeface="微软雅黑" panose="020B0503020204020204" pitchFamily="34" charset="-122"/>
              </a:rPr>
              <a:t>口服药</a:t>
            </a:r>
            <a:r>
              <a:rPr lang="zh-CN" altLang="en-US" sz="2400" b="1" dirty="0">
                <a:latin typeface="微软雅黑" panose="020B0503020204020204" pitchFamily="34" charset="-122"/>
                <a:ea typeface="微软雅黑" panose="020B0503020204020204" pitchFamily="34" charset="-122"/>
              </a:rPr>
              <a:t>空白</a:t>
            </a:r>
            <a:endParaRPr lang="en-US" altLang="zh-CN" sz="2400" b="1" dirty="0">
              <a:latin typeface="微软雅黑" panose="020B0503020204020204" pitchFamily="34" charset="-122"/>
              <a:ea typeface="微软雅黑" panose="020B0503020204020204" pitchFamily="34" charset="-122"/>
            </a:endParaRPr>
          </a:p>
          <a:p>
            <a:pPr marL="8550" algn="ctr">
              <a:lnSpc>
                <a:spcPct val="120000"/>
              </a:lnSpc>
              <a:spcBef>
                <a:spcPts val="600"/>
              </a:spcBef>
              <a:spcAft>
                <a:spcPts val="600"/>
              </a:spcAft>
            </a:pPr>
            <a:r>
              <a:rPr lang="zh-CN" altLang="en-US" sz="2400" b="1" dirty="0">
                <a:latin typeface="微软雅黑" panose="020B0503020204020204" pitchFamily="34" charset="-122"/>
                <a:ea typeface="微软雅黑" panose="020B0503020204020204" pitchFamily="34" charset="-122"/>
              </a:rPr>
              <a:t>已有仿制药获批</a:t>
            </a:r>
            <a:endParaRPr lang="en-US" altLang="zh-CN" sz="2400" b="1" dirty="0">
              <a:latin typeface="微软雅黑" panose="020B0503020204020204" pitchFamily="34" charset="-122"/>
              <a:ea typeface="微软雅黑" panose="020B0503020204020204" pitchFamily="34" charset="-122"/>
            </a:endParaRPr>
          </a:p>
        </p:txBody>
      </p:sp>
      <p:sp>
        <p:nvSpPr>
          <p:cNvPr id="22" name="Title 7">
            <a:extLst>
              <a:ext uri="{FF2B5EF4-FFF2-40B4-BE49-F238E27FC236}">
                <a16:creationId xmlns:a16="http://schemas.microsoft.com/office/drawing/2014/main" id="{3B1BD5AE-9FB7-B120-D8CD-18B94DAC71B2}"/>
              </a:ext>
            </a:extLst>
          </p:cNvPr>
          <p:cNvSpPr txBox="1">
            <a:spLocks/>
          </p:cNvSpPr>
          <p:nvPr/>
        </p:nvSpPr>
        <p:spPr bwMode="gray">
          <a:xfrm>
            <a:off x="954640" y="714035"/>
            <a:ext cx="10193651" cy="1308729"/>
          </a:xfrm>
          <a:prstGeom prst="rect">
            <a:avLst/>
          </a:prstGeom>
        </p:spPr>
        <p:txBody>
          <a:bodyPr vert="horz" lIns="0" tIns="45720" rIns="0" bIns="45720" rtlCol="0" anchor="ctr" anchorCtr="0">
            <a:noAutofit/>
          </a:bodyPr>
          <a:lstStyle>
            <a:lvl1pPr algn="l" defTabSz="914400" rtl="0" eaLnBrk="1" latinLnBrk="0" hangingPunct="1">
              <a:lnSpc>
                <a:spcPct val="85000"/>
              </a:lnSpc>
              <a:spcBef>
                <a:spcPts val="0"/>
              </a:spcBef>
              <a:buNone/>
              <a:defRPr lang="en-US" sz="2000" b="1" kern="1200">
                <a:solidFill>
                  <a:schemeClr val="tx1"/>
                </a:solidFill>
                <a:latin typeface="+mj-lt"/>
                <a:ea typeface="+mj-ea"/>
                <a:cs typeface="+mj-cs"/>
              </a:defRPr>
            </a:lvl1pPr>
          </a:lstStyle>
          <a:p>
            <a:pPr algn="ctr">
              <a:lnSpc>
                <a:spcPct val="150000"/>
              </a:lnSpc>
            </a:pPr>
            <a:r>
              <a:rPr lang="zh-CN" altLang="en-US" sz="5400" dirty="0">
                <a:latin typeface="微软雅黑" panose="020B0503020204020204" pitchFamily="34" charset="-122"/>
                <a:ea typeface="微软雅黑" panose="020B0503020204020204" pitchFamily="34" charset="-122"/>
              </a:rPr>
              <a:t>硫酸</a:t>
            </a:r>
            <a:r>
              <a:rPr lang="zh-CN" altLang="en-US" sz="5400" dirty="0">
                <a:solidFill>
                  <a:schemeClr val="accent1"/>
                </a:solidFill>
                <a:latin typeface="微软雅黑" panose="020B0503020204020204" pitchFamily="34" charset="-122"/>
                <a:ea typeface="微软雅黑" panose="020B0503020204020204" pitchFamily="34" charset="-122"/>
              </a:rPr>
              <a:t>艾沙康唑胶囊</a:t>
            </a:r>
            <a:r>
              <a:rPr lang="zh-CN" altLang="en-US" sz="4000" dirty="0">
                <a:latin typeface="微软雅黑" panose="020B0503020204020204" pitchFamily="34" charset="-122"/>
                <a:ea typeface="微软雅黑" panose="020B0503020204020204" pitchFamily="34" charset="-122"/>
              </a:rPr>
              <a:t>（康新博</a:t>
            </a:r>
            <a:r>
              <a:rPr lang="en-US" altLang="zh-CN" sz="4000" b="0" baseline="30000" dirty="0">
                <a:latin typeface="微软雅黑" panose="020B0503020204020204" pitchFamily="34" charset="-122"/>
                <a:ea typeface="微软雅黑" panose="020B0503020204020204" pitchFamily="34" charset="-122"/>
              </a:rPr>
              <a:t>®</a:t>
            </a:r>
            <a:r>
              <a:rPr lang="zh-CN" altLang="en-US" sz="4000" b="0" dirty="0">
                <a:latin typeface="微软雅黑" panose="020B0503020204020204" pitchFamily="34" charset="-122"/>
                <a:ea typeface="微软雅黑" panose="020B0503020204020204" pitchFamily="34" charset="-122"/>
              </a:rPr>
              <a:t> </a:t>
            </a:r>
            <a:r>
              <a:rPr lang="zh-CN" altLang="en-US" sz="4000" dirty="0">
                <a:latin typeface="微软雅黑" panose="020B0503020204020204" pitchFamily="34" charset="-122"/>
                <a:ea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endParaRPr>
          </a:p>
        </p:txBody>
      </p:sp>
      <p:sp>
        <p:nvSpPr>
          <p:cNvPr id="6" name="Text Placeholder 8">
            <a:extLst>
              <a:ext uri="{FF2B5EF4-FFF2-40B4-BE49-F238E27FC236}">
                <a16:creationId xmlns:a16="http://schemas.microsoft.com/office/drawing/2014/main" id="{5281E9F3-ABC3-2D58-AFC1-23DCB1C70719}"/>
              </a:ext>
            </a:extLst>
          </p:cNvPr>
          <p:cNvSpPr txBox="1">
            <a:spLocks/>
          </p:cNvSpPr>
          <p:nvPr/>
        </p:nvSpPr>
        <p:spPr>
          <a:xfrm>
            <a:off x="3411261" y="5018561"/>
            <a:ext cx="4868743" cy="1054070"/>
          </a:xfrm>
          <a:prstGeom prst="rect">
            <a:avLst/>
          </a:prstGeom>
        </p:spPr>
        <p:txBody>
          <a:bodyPr anchor="ctr"/>
          <a:lst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2000"/>
              </a:spcBef>
              <a:spcAft>
                <a:spcPts val="0"/>
              </a:spcAft>
              <a:buClrTx/>
              <a:buSzPct val="100000"/>
              <a:buFont typeface="Arial" panose="020B0604020202020204" pitchFamily="34" charset="0"/>
              <a:buNone/>
              <a:tabLst/>
              <a:defRPr/>
            </a:pPr>
            <a:r>
              <a:rPr kumimoji="0" lang="zh-CN" altLang="en-US" sz="18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企业：</a:t>
            </a:r>
            <a:r>
              <a:rPr kumimoji="0" lang="zh-CN" altLang="en-US" sz="18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辉瑞投资有限公司</a:t>
            </a:r>
          </a:p>
        </p:txBody>
      </p:sp>
      <p:sp>
        <p:nvSpPr>
          <p:cNvPr id="4" name="矩形 3">
            <a:extLst>
              <a:ext uri="{FF2B5EF4-FFF2-40B4-BE49-F238E27FC236}">
                <a16:creationId xmlns:a16="http://schemas.microsoft.com/office/drawing/2014/main" id="{5F421082-E4FA-F4B3-5B88-FCB479689427}"/>
              </a:ext>
            </a:extLst>
          </p:cNvPr>
          <p:cNvSpPr/>
          <p:nvPr/>
        </p:nvSpPr>
        <p:spPr bwMode="gray">
          <a:xfrm>
            <a:off x="0" y="0"/>
            <a:ext cx="2275840" cy="497840"/>
          </a:xfrm>
          <a:prstGeom prst="rect">
            <a:avLst/>
          </a:prstGeom>
          <a:solidFill>
            <a:srgbClr val="FFFF00"/>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r>
              <a:rPr lang="en-US" altLang="zh-CN" sz="1600" b="1" dirty="0">
                <a:latin typeface="微软雅黑" panose="020B0503020204020204" pitchFamily="34" charset="-122"/>
                <a:ea typeface="微软雅黑" panose="020B0503020204020204" pitchFamily="34" charset="-122"/>
              </a:rPr>
              <a:t>PPT2 (</a:t>
            </a:r>
            <a:r>
              <a:rPr lang="zh-CN" altLang="en-US" sz="1600" b="1" dirty="0">
                <a:latin typeface="微软雅黑" panose="020B0503020204020204" pitchFamily="34" charset="-122"/>
                <a:ea typeface="微软雅黑" panose="020B0503020204020204" pitchFamily="34" charset="-122"/>
              </a:rPr>
              <a:t>不含公平性二</a:t>
            </a:r>
            <a:r>
              <a:rPr lang="en-US" altLang="zh-CN" sz="1600" b="1" dirty="0">
                <a:latin typeface="微软雅黑" panose="020B0503020204020204" pitchFamily="34" charset="-122"/>
                <a:ea typeface="微软雅黑" panose="020B0503020204020204" pitchFamily="34" charset="-122"/>
              </a:rPr>
              <a:t>)</a:t>
            </a:r>
            <a:endParaRPr lang="zh-CN" altLang="en-US" sz="16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194490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hidden="1">
            <a:extLst>
              <a:ext uri="{FF2B5EF4-FFF2-40B4-BE49-F238E27FC236}">
                <a16:creationId xmlns:a16="http://schemas.microsoft.com/office/drawing/2014/main" id="{1F550D4A-B18C-4553-821D-CE5B83651676}"/>
              </a:ext>
            </a:extLst>
          </p:cNvPr>
          <p:cNvGraphicFramePr>
            <a:graphicFrameLocks/>
          </p:cNvGraphicFramePr>
          <p:nvPr>
            <p:custDataLst>
              <p:tags r:id="rId1"/>
            </p:custDataLst>
            <p:extLst>
              <p:ext uri="{D42A27DB-BD31-4B8C-83A1-F6EECF244321}">
                <p14:modId xmlns:p14="http://schemas.microsoft.com/office/powerpoint/2010/main" val="3230515559"/>
              </p:ext>
            </p:extLst>
          </p:nvPr>
        </p:nvGraphicFramePr>
        <p:xfrm>
          <a:off x="3174" y="2480"/>
          <a:ext cx="1588" cy="1588"/>
        </p:xfrm>
        <a:graphic>
          <a:graphicData uri="http://schemas.openxmlformats.org/presentationml/2006/ole">
            <mc:AlternateContent xmlns:mc="http://schemas.openxmlformats.org/markup-compatibility/2006">
              <mc:Choice xmlns:v="urn:schemas-microsoft-com:vml" Requires="v">
                <p:oleObj name="think-cell 幻灯片" r:id="rId3" imgW="415" imgH="416" progId="TCLayout.ActiveDocument.1">
                  <p:embed/>
                </p:oleObj>
              </mc:Choice>
              <mc:Fallback>
                <p:oleObj name="think-cell 幻灯片" r:id="rId3" imgW="415" imgH="416" progId="TCLayout.ActiveDocument.1">
                  <p:embed/>
                  <p:pic>
                    <p:nvPicPr>
                      <p:cNvPr id="3" name="对象 2" hidden="1">
                        <a:extLst>
                          <a:ext uri="{FF2B5EF4-FFF2-40B4-BE49-F238E27FC236}">
                            <a16:creationId xmlns:a16="http://schemas.microsoft.com/office/drawing/2014/main" id="{1F550D4A-B18C-4553-821D-CE5B83651676}"/>
                          </a:ext>
                        </a:extLst>
                      </p:cNvPr>
                      <p:cNvPicPr/>
                      <p:nvPr/>
                    </p:nvPicPr>
                    <p:blipFill>
                      <a:blip r:embed="rId4"/>
                      <a:stretch>
                        <a:fillRect/>
                      </a:stretch>
                    </p:blipFill>
                    <p:spPr>
                      <a:xfrm>
                        <a:off x="3174" y="2480"/>
                        <a:ext cx="1588" cy="1588"/>
                      </a:xfrm>
                      <a:prstGeom prst="rect">
                        <a:avLst/>
                      </a:prstGeom>
                    </p:spPr>
                  </p:pic>
                </p:oleObj>
              </mc:Fallback>
            </mc:AlternateContent>
          </a:graphicData>
        </a:graphic>
      </p:graphicFrame>
      <p:sp>
        <p:nvSpPr>
          <p:cNvPr id="5" name="标题 4">
            <a:extLst>
              <a:ext uri="{FF2B5EF4-FFF2-40B4-BE49-F238E27FC236}">
                <a16:creationId xmlns:a16="http://schemas.microsoft.com/office/drawing/2014/main" id="{61BBAB6D-3331-4E8F-8A24-45B62E2C6A9C}"/>
              </a:ext>
            </a:extLst>
          </p:cNvPr>
          <p:cNvSpPr>
            <a:spLocks noGrp="1"/>
          </p:cNvSpPr>
          <p:nvPr>
            <p:ph type="title"/>
          </p:nvPr>
        </p:nvSpPr>
        <p:spPr/>
        <p:txBody>
          <a:bodyPr vert="horz"/>
          <a:lstStyle/>
          <a:p>
            <a:r>
              <a:rPr lang="zh-CN" altLang="en-US" sz="2799" dirty="0">
                <a:latin typeface="微软雅黑" panose="020B0503020204020204" pitchFamily="34" charset="-122"/>
                <a:ea typeface="微软雅黑" panose="020B0503020204020204" pitchFamily="34" charset="-122"/>
              </a:rPr>
              <a:t>目录</a:t>
            </a:r>
          </a:p>
        </p:txBody>
      </p:sp>
      <p:sp>
        <p:nvSpPr>
          <p:cNvPr id="11" name="文本框 10">
            <a:extLst>
              <a:ext uri="{FF2B5EF4-FFF2-40B4-BE49-F238E27FC236}">
                <a16:creationId xmlns:a16="http://schemas.microsoft.com/office/drawing/2014/main" id="{7366781F-AE36-48EE-AEA2-E0883BE851B9}"/>
              </a:ext>
            </a:extLst>
          </p:cNvPr>
          <p:cNvSpPr txBox="1"/>
          <p:nvPr/>
        </p:nvSpPr>
        <p:spPr bwMode="gray">
          <a:xfrm>
            <a:off x="1590675" y="1000453"/>
            <a:ext cx="9553575" cy="646331"/>
          </a:xfrm>
          <a:prstGeom prst="rect">
            <a:avLst/>
          </a:prstGeom>
          <a:noFill/>
        </p:spPr>
        <p:txBody>
          <a:bodyPr wrap="square">
            <a:spAutoFit/>
          </a:bodyPr>
          <a:lstStyle/>
          <a:p>
            <a:pPr algn="ctr" defTabSz="913852">
              <a:defRPr/>
            </a:pPr>
            <a:r>
              <a:rPr lang="zh-CN" altLang="en-US" sz="3600" b="1" dirty="0">
                <a:solidFill>
                  <a:srgbClr val="0047BB"/>
                </a:solidFill>
                <a:latin typeface="微软雅黑" panose="020B0503020204020204" pitchFamily="34" charset="-122"/>
                <a:ea typeface="微软雅黑" panose="020B0503020204020204" pitchFamily="34" charset="-122"/>
              </a:rPr>
              <a:t>硫酸艾沙康唑胶囊（康新博</a:t>
            </a:r>
            <a:r>
              <a:rPr lang="en-US" altLang="zh-CN" sz="3600" b="1" baseline="30000" dirty="0">
                <a:solidFill>
                  <a:srgbClr val="0047BB"/>
                </a:solidFill>
                <a:latin typeface="微软雅黑" panose="020B0503020204020204" pitchFamily="34" charset="-122"/>
                <a:ea typeface="微软雅黑" panose="020B0503020204020204" pitchFamily="34" charset="-122"/>
              </a:rPr>
              <a:t>®</a:t>
            </a:r>
            <a:r>
              <a:rPr lang="en-US" altLang="zh-CN" sz="3600" b="1" dirty="0">
                <a:solidFill>
                  <a:srgbClr val="0047BB"/>
                </a:solidFill>
                <a:latin typeface="微软雅黑" panose="020B0503020204020204" pitchFamily="34" charset="-122"/>
                <a:ea typeface="微软雅黑" panose="020B0503020204020204" pitchFamily="34" charset="-122"/>
              </a:rPr>
              <a:t> </a:t>
            </a:r>
            <a:r>
              <a:rPr lang="zh-CN" altLang="en-US" sz="3600" b="1" dirty="0">
                <a:solidFill>
                  <a:srgbClr val="0047BB"/>
                </a:solidFill>
                <a:latin typeface="微软雅黑" panose="020B0503020204020204" pitchFamily="34" charset="-122"/>
                <a:ea typeface="微软雅黑" panose="020B0503020204020204" pitchFamily="34" charset="-122"/>
              </a:rPr>
              <a:t>）</a:t>
            </a:r>
            <a:endParaRPr lang="en-US" altLang="zh-CN" sz="3600" b="1" dirty="0">
              <a:solidFill>
                <a:srgbClr val="0047BB"/>
              </a:solidFill>
              <a:latin typeface="微软雅黑" panose="020B0503020204020204" pitchFamily="34" charset="-122"/>
              <a:ea typeface="微软雅黑" panose="020B0503020204020204" pitchFamily="34" charset="-122"/>
            </a:endParaRPr>
          </a:p>
        </p:txBody>
      </p:sp>
      <p:sp>
        <p:nvSpPr>
          <p:cNvPr id="4" name="椭圆 3">
            <a:extLst>
              <a:ext uri="{FF2B5EF4-FFF2-40B4-BE49-F238E27FC236}">
                <a16:creationId xmlns:a16="http://schemas.microsoft.com/office/drawing/2014/main" id="{219BAF7B-0578-2DCC-7762-E392E1592DDB}"/>
              </a:ext>
            </a:extLst>
          </p:cNvPr>
          <p:cNvSpPr/>
          <p:nvPr/>
        </p:nvSpPr>
        <p:spPr bwMode="gray">
          <a:xfrm>
            <a:off x="604455" y="2458627"/>
            <a:ext cx="468000" cy="468000"/>
          </a:xfrm>
          <a:prstGeom prst="ellipse">
            <a:avLst/>
          </a:prstGeom>
          <a:solidFill>
            <a:srgbClr val="E0F5FF"/>
          </a:solidFill>
          <a:ln w="28575" cap="flat" cmpd="sng" algn="ctr">
            <a:solidFill>
              <a:srgbClr val="E0F5FF"/>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0095FF"/>
              </a:buClr>
              <a:buSzPct val="90000"/>
              <a:buFontTx/>
              <a:buNone/>
              <a:tabLst/>
              <a:defRPr/>
            </a:pPr>
            <a:r>
              <a:rPr kumimoji="0" lang="en-US" altLang="zh-CN" sz="18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1</a:t>
            </a:r>
            <a:endParaRPr kumimoji="0" lang="zh-CN" altLang="en-US" sz="18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6" name="矩形: 圆角 5">
            <a:extLst>
              <a:ext uri="{FF2B5EF4-FFF2-40B4-BE49-F238E27FC236}">
                <a16:creationId xmlns:a16="http://schemas.microsoft.com/office/drawing/2014/main" id="{A7C7405D-ECAA-3A0E-A0EF-6B709B0DB472}"/>
              </a:ext>
            </a:extLst>
          </p:cNvPr>
          <p:cNvSpPr/>
          <p:nvPr/>
        </p:nvSpPr>
        <p:spPr bwMode="gray">
          <a:xfrm>
            <a:off x="1385948" y="2458627"/>
            <a:ext cx="1800458" cy="468000"/>
          </a:xfrm>
          <a:prstGeom prst="roundRect">
            <a:avLst/>
          </a:prstGeom>
          <a:solidFill>
            <a:srgbClr val="E0F5FF"/>
          </a:solidFill>
          <a:ln w="28575" cap="flat" cmpd="sng" algn="ctr">
            <a:solidFill>
              <a:srgbClr val="E0F5FF"/>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0095FF"/>
              </a:buClr>
              <a:buSzPct val="90000"/>
              <a:buFontTx/>
              <a:buNone/>
              <a:tabLst/>
              <a:defRPr/>
            </a:pPr>
            <a:r>
              <a:rPr kumimoji="0" lang="zh-CN" altLang="en-US" sz="18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基本信息</a:t>
            </a:r>
          </a:p>
        </p:txBody>
      </p:sp>
      <p:sp>
        <p:nvSpPr>
          <p:cNvPr id="7" name="椭圆 6">
            <a:extLst>
              <a:ext uri="{FF2B5EF4-FFF2-40B4-BE49-F238E27FC236}">
                <a16:creationId xmlns:a16="http://schemas.microsoft.com/office/drawing/2014/main" id="{4D4B8C8D-A81D-C037-1780-28360E91403D}"/>
              </a:ext>
            </a:extLst>
          </p:cNvPr>
          <p:cNvSpPr/>
          <p:nvPr/>
        </p:nvSpPr>
        <p:spPr bwMode="gray">
          <a:xfrm>
            <a:off x="604455" y="3081054"/>
            <a:ext cx="468000" cy="468000"/>
          </a:xfrm>
          <a:prstGeom prst="ellipse">
            <a:avLst/>
          </a:prstGeom>
          <a:solidFill>
            <a:srgbClr val="E0F5FF"/>
          </a:solidFill>
          <a:ln w="28575" cap="flat" cmpd="sng" algn="ctr">
            <a:solidFill>
              <a:srgbClr val="E0F5FF"/>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0095FF"/>
              </a:buClr>
              <a:buSzPct val="90000"/>
              <a:buFontTx/>
              <a:buNone/>
              <a:tabLst/>
              <a:defRPr/>
            </a:pPr>
            <a:r>
              <a:rPr kumimoji="0" lang="en-US" altLang="zh-CN" sz="18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2</a:t>
            </a:r>
            <a:endParaRPr kumimoji="0" lang="zh-CN" altLang="en-US" sz="18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8" name="矩形: 圆角 7">
            <a:extLst>
              <a:ext uri="{FF2B5EF4-FFF2-40B4-BE49-F238E27FC236}">
                <a16:creationId xmlns:a16="http://schemas.microsoft.com/office/drawing/2014/main" id="{1D69D0D7-9C76-FC94-1ADD-8FC8523147C7}"/>
              </a:ext>
            </a:extLst>
          </p:cNvPr>
          <p:cNvSpPr/>
          <p:nvPr/>
        </p:nvSpPr>
        <p:spPr bwMode="gray">
          <a:xfrm>
            <a:off x="1385948" y="3081054"/>
            <a:ext cx="1800458" cy="468000"/>
          </a:xfrm>
          <a:prstGeom prst="roundRect">
            <a:avLst/>
          </a:prstGeom>
          <a:solidFill>
            <a:srgbClr val="E0F5FF"/>
          </a:solidFill>
          <a:ln w="28575" cap="flat" cmpd="sng" algn="ctr">
            <a:solidFill>
              <a:srgbClr val="E0F5FF"/>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0095FF"/>
              </a:buClr>
              <a:buSzPct val="90000"/>
              <a:buFontTx/>
              <a:buNone/>
              <a:tabLst/>
              <a:defRPr/>
            </a:pPr>
            <a:r>
              <a:rPr kumimoji="0" lang="zh-CN" altLang="en-US" sz="18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有效性</a:t>
            </a:r>
          </a:p>
        </p:txBody>
      </p:sp>
      <p:sp>
        <p:nvSpPr>
          <p:cNvPr id="9" name="椭圆 8">
            <a:extLst>
              <a:ext uri="{FF2B5EF4-FFF2-40B4-BE49-F238E27FC236}">
                <a16:creationId xmlns:a16="http://schemas.microsoft.com/office/drawing/2014/main" id="{1DA9256E-3202-3B52-0AE6-A7A43B146B50}"/>
              </a:ext>
            </a:extLst>
          </p:cNvPr>
          <p:cNvSpPr/>
          <p:nvPr/>
        </p:nvSpPr>
        <p:spPr bwMode="gray">
          <a:xfrm>
            <a:off x="604455" y="3703481"/>
            <a:ext cx="468000" cy="468000"/>
          </a:xfrm>
          <a:prstGeom prst="ellipse">
            <a:avLst/>
          </a:prstGeom>
          <a:solidFill>
            <a:srgbClr val="E0F5FF"/>
          </a:solidFill>
          <a:ln w="28575" cap="flat" cmpd="sng" algn="ctr">
            <a:solidFill>
              <a:srgbClr val="E0F5FF"/>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0095FF"/>
              </a:buClr>
              <a:buSzPct val="90000"/>
              <a:buFontTx/>
              <a:buNone/>
              <a:tabLst/>
              <a:defRPr/>
            </a:pPr>
            <a:r>
              <a:rPr kumimoji="0" lang="en-US" altLang="zh-CN" sz="18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3</a:t>
            </a:r>
            <a:endParaRPr kumimoji="0" lang="zh-CN" altLang="en-US" sz="18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10" name="矩形: 圆角 9">
            <a:extLst>
              <a:ext uri="{FF2B5EF4-FFF2-40B4-BE49-F238E27FC236}">
                <a16:creationId xmlns:a16="http://schemas.microsoft.com/office/drawing/2014/main" id="{840143DE-2432-6FA5-6336-F4B9F725931D}"/>
              </a:ext>
            </a:extLst>
          </p:cNvPr>
          <p:cNvSpPr/>
          <p:nvPr/>
        </p:nvSpPr>
        <p:spPr bwMode="gray">
          <a:xfrm>
            <a:off x="1385948" y="3703481"/>
            <a:ext cx="1800458" cy="468000"/>
          </a:xfrm>
          <a:prstGeom prst="roundRect">
            <a:avLst/>
          </a:prstGeom>
          <a:solidFill>
            <a:srgbClr val="E0F5FF"/>
          </a:solidFill>
          <a:ln w="28575" cap="flat" cmpd="sng" algn="ctr">
            <a:solidFill>
              <a:srgbClr val="E0F5FF"/>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0095FF"/>
              </a:buClr>
              <a:buSzPct val="90000"/>
              <a:buFontTx/>
              <a:buNone/>
              <a:tabLst/>
              <a:defRPr/>
            </a:pPr>
            <a:r>
              <a:rPr kumimoji="0" lang="zh-CN" altLang="en-US" sz="1800" b="1" i="0" u="none" strike="noStrike" kern="1200" cap="none" spc="0" normalizeH="0" baseline="0" noProof="0">
                <a:ln>
                  <a:noFill/>
                </a:ln>
                <a:effectLst/>
                <a:uLnTx/>
                <a:uFillTx/>
                <a:latin typeface="微软雅黑" panose="020B0503020204020204" pitchFamily="34" charset="-122"/>
                <a:ea typeface="微软雅黑" panose="020B0503020204020204" pitchFamily="34" charset="-122"/>
              </a:rPr>
              <a:t>安全性</a:t>
            </a:r>
          </a:p>
        </p:txBody>
      </p:sp>
      <p:sp>
        <p:nvSpPr>
          <p:cNvPr id="12" name="椭圆 11">
            <a:extLst>
              <a:ext uri="{FF2B5EF4-FFF2-40B4-BE49-F238E27FC236}">
                <a16:creationId xmlns:a16="http://schemas.microsoft.com/office/drawing/2014/main" id="{B63F3913-3187-56A9-B000-10A7EA4443A5}"/>
              </a:ext>
            </a:extLst>
          </p:cNvPr>
          <p:cNvSpPr/>
          <p:nvPr/>
        </p:nvSpPr>
        <p:spPr bwMode="gray">
          <a:xfrm>
            <a:off x="604455" y="4325908"/>
            <a:ext cx="468000" cy="468000"/>
          </a:xfrm>
          <a:prstGeom prst="ellipse">
            <a:avLst/>
          </a:prstGeom>
          <a:solidFill>
            <a:srgbClr val="E0F5FF"/>
          </a:solidFill>
          <a:ln w="28575" cap="flat" cmpd="sng" algn="ctr">
            <a:solidFill>
              <a:srgbClr val="E0F5FF"/>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0095FF"/>
              </a:buClr>
              <a:buSzPct val="90000"/>
              <a:buFontTx/>
              <a:buNone/>
              <a:tabLst/>
              <a:defRPr/>
            </a:pPr>
            <a:r>
              <a:rPr kumimoji="0" lang="en-US" altLang="zh-CN" sz="1800" b="1" i="0" u="none" strike="noStrike" kern="1200" cap="none" spc="0" normalizeH="0" baseline="0" noProof="0">
                <a:ln>
                  <a:noFill/>
                </a:ln>
                <a:effectLst/>
                <a:uLnTx/>
                <a:uFillTx/>
                <a:latin typeface="微软雅黑" panose="020B0503020204020204" pitchFamily="34" charset="-122"/>
                <a:ea typeface="微软雅黑" panose="020B0503020204020204" pitchFamily="34" charset="-122"/>
              </a:rPr>
              <a:t>4</a:t>
            </a:r>
            <a:endParaRPr kumimoji="0" lang="zh-CN" altLang="en-US" sz="1800" b="1" i="0" u="none" strike="noStrike" kern="120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13" name="矩形: 圆角 12">
            <a:extLst>
              <a:ext uri="{FF2B5EF4-FFF2-40B4-BE49-F238E27FC236}">
                <a16:creationId xmlns:a16="http://schemas.microsoft.com/office/drawing/2014/main" id="{4FC77B5E-5470-A3B6-797D-2E05C7AE8856}"/>
              </a:ext>
            </a:extLst>
          </p:cNvPr>
          <p:cNvSpPr/>
          <p:nvPr/>
        </p:nvSpPr>
        <p:spPr bwMode="gray">
          <a:xfrm>
            <a:off x="1385948" y="4325908"/>
            <a:ext cx="1800458" cy="468000"/>
          </a:xfrm>
          <a:prstGeom prst="roundRect">
            <a:avLst/>
          </a:prstGeom>
          <a:solidFill>
            <a:srgbClr val="E0F5FF"/>
          </a:solidFill>
          <a:ln w="28575" cap="flat" cmpd="sng" algn="ctr">
            <a:solidFill>
              <a:srgbClr val="E0F5FF"/>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0095FF"/>
              </a:buClr>
              <a:buSzPct val="90000"/>
              <a:buFontTx/>
              <a:buNone/>
              <a:tabLst/>
              <a:defRPr/>
            </a:pPr>
            <a:r>
              <a:rPr kumimoji="0" lang="zh-CN" altLang="en-US" sz="1800" b="1" i="0" u="none" strike="noStrike" kern="1200" cap="none" spc="0" normalizeH="0" baseline="0" noProof="0">
                <a:ln>
                  <a:noFill/>
                </a:ln>
                <a:effectLst/>
                <a:uLnTx/>
                <a:uFillTx/>
                <a:latin typeface="微软雅黑" panose="020B0503020204020204" pitchFamily="34" charset="-122"/>
                <a:ea typeface="微软雅黑" panose="020B0503020204020204" pitchFamily="34" charset="-122"/>
              </a:rPr>
              <a:t>创新性</a:t>
            </a:r>
          </a:p>
        </p:txBody>
      </p:sp>
      <p:sp>
        <p:nvSpPr>
          <p:cNvPr id="14" name="椭圆 13">
            <a:extLst>
              <a:ext uri="{FF2B5EF4-FFF2-40B4-BE49-F238E27FC236}">
                <a16:creationId xmlns:a16="http://schemas.microsoft.com/office/drawing/2014/main" id="{C39A2CDB-884A-54C1-3878-583E2F1F4550}"/>
              </a:ext>
            </a:extLst>
          </p:cNvPr>
          <p:cNvSpPr/>
          <p:nvPr/>
        </p:nvSpPr>
        <p:spPr bwMode="gray">
          <a:xfrm>
            <a:off x="604455" y="4948336"/>
            <a:ext cx="468000" cy="468000"/>
          </a:xfrm>
          <a:prstGeom prst="ellipse">
            <a:avLst/>
          </a:prstGeom>
          <a:solidFill>
            <a:srgbClr val="E0F5FF"/>
          </a:solidFill>
          <a:ln w="28575" cap="flat" cmpd="sng" algn="ctr">
            <a:solidFill>
              <a:srgbClr val="E0F5FF"/>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0095FF"/>
              </a:buClr>
              <a:buSzPct val="90000"/>
              <a:buFontTx/>
              <a:buNone/>
              <a:tabLst/>
              <a:defRPr/>
            </a:pPr>
            <a:r>
              <a:rPr kumimoji="0" lang="en-US" altLang="zh-CN" sz="18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5</a:t>
            </a:r>
            <a:endParaRPr kumimoji="0" lang="zh-CN" altLang="en-US" sz="18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15" name="矩形: 圆角 14">
            <a:extLst>
              <a:ext uri="{FF2B5EF4-FFF2-40B4-BE49-F238E27FC236}">
                <a16:creationId xmlns:a16="http://schemas.microsoft.com/office/drawing/2014/main" id="{8F562038-5B34-0699-D8A8-5EE25A441187}"/>
              </a:ext>
            </a:extLst>
          </p:cNvPr>
          <p:cNvSpPr/>
          <p:nvPr/>
        </p:nvSpPr>
        <p:spPr bwMode="gray">
          <a:xfrm>
            <a:off x="1385948" y="4948336"/>
            <a:ext cx="1800458" cy="468000"/>
          </a:xfrm>
          <a:prstGeom prst="roundRect">
            <a:avLst/>
          </a:prstGeom>
          <a:solidFill>
            <a:srgbClr val="E0F5FF"/>
          </a:solidFill>
          <a:ln w="28575" cap="flat" cmpd="sng" algn="ctr">
            <a:solidFill>
              <a:srgbClr val="E0F5FF"/>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0095FF"/>
              </a:buClr>
              <a:buSzPct val="90000"/>
              <a:buFontTx/>
              <a:buNone/>
              <a:tabLst/>
              <a:defRPr/>
            </a:pPr>
            <a:r>
              <a:rPr kumimoji="0" lang="zh-CN" altLang="en-US" sz="18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公平性</a:t>
            </a:r>
          </a:p>
        </p:txBody>
      </p:sp>
      <p:sp>
        <p:nvSpPr>
          <p:cNvPr id="16" name="文本框 15">
            <a:extLst>
              <a:ext uri="{FF2B5EF4-FFF2-40B4-BE49-F238E27FC236}">
                <a16:creationId xmlns:a16="http://schemas.microsoft.com/office/drawing/2014/main" id="{91F9C298-C153-CA94-32E3-8736AD34025B}"/>
              </a:ext>
            </a:extLst>
          </p:cNvPr>
          <p:cNvSpPr txBox="1"/>
          <p:nvPr/>
        </p:nvSpPr>
        <p:spPr bwMode="gray">
          <a:xfrm>
            <a:off x="3314699" y="4997670"/>
            <a:ext cx="8734425" cy="369332"/>
          </a:xfrm>
          <a:prstGeom prst="rect">
            <a:avLst/>
          </a:prstGeom>
          <a:noFill/>
        </p:spPr>
        <p:txBody>
          <a:bodyPr wrap="square">
            <a:spAutoFit/>
          </a:bodyPr>
          <a:lstStyle/>
          <a:p>
            <a:r>
              <a:rPr lang="zh-CN" altLang="en-US" sz="1800" b="1" dirty="0">
                <a:solidFill>
                  <a:srgbClr val="C00000"/>
                </a:solidFill>
                <a:latin typeface="微软雅黑" panose="020B0503020204020204" pitchFamily="34" charset="-122"/>
                <a:ea typeface="微软雅黑" panose="020B0503020204020204" pitchFamily="34" charset="-122"/>
              </a:rPr>
              <a:t>填补儿童侵袭性毛霉病患者口服药空白</a:t>
            </a:r>
          </a:p>
        </p:txBody>
      </p:sp>
      <p:sp>
        <p:nvSpPr>
          <p:cNvPr id="17" name="文本框 16">
            <a:extLst>
              <a:ext uri="{FF2B5EF4-FFF2-40B4-BE49-F238E27FC236}">
                <a16:creationId xmlns:a16="http://schemas.microsoft.com/office/drawing/2014/main" id="{4824F09C-EC65-51E2-7ABF-7072C281378E}"/>
              </a:ext>
            </a:extLst>
          </p:cNvPr>
          <p:cNvSpPr txBox="1"/>
          <p:nvPr/>
        </p:nvSpPr>
        <p:spPr bwMode="gray">
          <a:xfrm>
            <a:off x="3314700" y="2470801"/>
            <a:ext cx="7923276" cy="369332"/>
          </a:xfrm>
          <a:prstGeom prst="rect">
            <a:avLst/>
          </a:prstGeom>
          <a:noFill/>
        </p:spPr>
        <p:txBody>
          <a:bodyPr wrap="square">
            <a:spAutoFit/>
          </a:bodyPr>
          <a:lstStyle/>
          <a:p>
            <a:r>
              <a:rPr lang="zh-CN" altLang="en-US" sz="1800" b="1" dirty="0">
                <a:solidFill>
                  <a:srgbClr val="C00000"/>
                </a:solidFill>
                <a:latin typeface="微软雅黑" panose="020B0503020204020204" pitchFamily="34" charset="-122"/>
                <a:ea typeface="微软雅黑" panose="020B0503020204020204" pitchFamily="34" charset="-122"/>
              </a:rPr>
              <a:t>新增</a:t>
            </a:r>
            <a:r>
              <a:rPr lang="zh-CN" altLang="en-US" b="1" dirty="0">
                <a:solidFill>
                  <a:srgbClr val="C00000"/>
                </a:solidFill>
                <a:latin typeface="微软雅黑" panose="020B0503020204020204" pitchFamily="34" charset="-122"/>
                <a:ea typeface="微软雅黑" panose="020B0503020204020204" pitchFamily="34" charset="-122"/>
              </a:rPr>
              <a:t>儿童</a:t>
            </a:r>
            <a:r>
              <a:rPr lang="zh-CN" altLang="en-US" sz="1800" b="1" dirty="0">
                <a:latin typeface="微软雅黑" panose="020B0503020204020204" pitchFamily="34" charset="-122"/>
                <a:ea typeface="微软雅黑" panose="020B0503020204020204" pitchFamily="34" charset="-122"/>
              </a:rPr>
              <a:t>侵袭性曲霉和毛霉适应症，为</a:t>
            </a:r>
            <a:r>
              <a:rPr lang="zh-CN" altLang="en-US" b="1" dirty="0">
                <a:solidFill>
                  <a:srgbClr val="C00000"/>
                </a:solidFill>
                <a:latin typeface="微软雅黑" panose="020B0503020204020204" pitchFamily="34" charset="-122"/>
                <a:ea typeface="微软雅黑" panose="020B0503020204020204" pitchFamily="34" charset="-122"/>
              </a:rPr>
              <a:t>非独家</a:t>
            </a:r>
            <a:r>
              <a:rPr lang="zh-CN" altLang="en-US" b="1" dirty="0">
                <a:latin typeface="微软雅黑" panose="020B0503020204020204" pitchFamily="34" charset="-122"/>
                <a:ea typeface="微软雅黑" panose="020B0503020204020204" pitchFamily="34" charset="-122"/>
              </a:rPr>
              <a:t>产品</a:t>
            </a:r>
            <a:endParaRPr lang="zh-CN" altLang="en-US" b="1" dirty="0"/>
          </a:p>
        </p:txBody>
      </p:sp>
      <p:sp>
        <p:nvSpPr>
          <p:cNvPr id="20" name="文本框 19">
            <a:extLst>
              <a:ext uri="{FF2B5EF4-FFF2-40B4-BE49-F238E27FC236}">
                <a16:creationId xmlns:a16="http://schemas.microsoft.com/office/drawing/2014/main" id="{318BB89F-B243-6C01-137E-28055B675FF9}"/>
              </a:ext>
            </a:extLst>
          </p:cNvPr>
          <p:cNvSpPr txBox="1"/>
          <p:nvPr/>
        </p:nvSpPr>
        <p:spPr bwMode="gray">
          <a:xfrm>
            <a:off x="3314700" y="4368413"/>
            <a:ext cx="7315200" cy="369332"/>
          </a:xfrm>
          <a:prstGeom prst="rect">
            <a:avLst/>
          </a:prstGeom>
          <a:noFill/>
        </p:spPr>
        <p:txBody>
          <a:bodyPr wrap="square">
            <a:spAutoFit/>
          </a:bodyPr>
          <a:lstStyle/>
          <a:p>
            <a:r>
              <a:rPr lang="zh-CN" altLang="en-US" sz="1800" b="1" dirty="0">
                <a:latin typeface="微软雅黑" panose="020B0503020204020204" pitchFamily="34" charset="-122"/>
                <a:ea typeface="微软雅黑" panose="020B0503020204020204" pitchFamily="34" charset="-122"/>
              </a:rPr>
              <a:t>具有独特的侧臂结构，</a:t>
            </a:r>
            <a:r>
              <a:rPr lang="zh-CN" altLang="en-US" b="1" dirty="0">
                <a:latin typeface="微软雅黑" panose="020B0503020204020204" pitchFamily="34" charset="-122"/>
                <a:ea typeface="微软雅黑" panose="020B0503020204020204" pitchFamily="34" charset="-122"/>
              </a:rPr>
              <a:t>强效覆盖</a:t>
            </a:r>
            <a:r>
              <a:rPr lang="zh-CN" altLang="en-US" sz="1800" b="1" dirty="0">
                <a:latin typeface="微软雅黑" panose="020B0503020204020204" pitchFamily="34" charset="-122"/>
                <a:ea typeface="微软雅黑" panose="020B0503020204020204" pitchFamily="34" charset="-122"/>
              </a:rPr>
              <a:t>毛霉和曲霉抗菌谱，增强抗菌活性</a:t>
            </a:r>
          </a:p>
        </p:txBody>
      </p:sp>
      <p:sp>
        <p:nvSpPr>
          <p:cNvPr id="19" name="文本框 18">
            <a:extLst>
              <a:ext uri="{FF2B5EF4-FFF2-40B4-BE49-F238E27FC236}">
                <a16:creationId xmlns:a16="http://schemas.microsoft.com/office/drawing/2014/main" id="{4B9AE3DC-44CD-E9E4-086D-B5C83CA100B4}"/>
              </a:ext>
            </a:extLst>
          </p:cNvPr>
          <p:cNvSpPr txBox="1"/>
          <p:nvPr/>
        </p:nvSpPr>
        <p:spPr bwMode="gray">
          <a:xfrm>
            <a:off x="3314699" y="3752815"/>
            <a:ext cx="8600209" cy="369332"/>
          </a:xfrm>
          <a:prstGeom prst="rect">
            <a:avLst/>
          </a:prstGeom>
          <a:noFill/>
        </p:spPr>
        <p:txBody>
          <a:bodyPr wrap="square">
            <a:spAutoFit/>
          </a:bodyPr>
          <a:lstStyle/>
          <a:p>
            <a:r>
              <a:rPr lang="zh-CN" altLang="en-US" sz="1800" b="1" dirty="0">
                <a:latin typeface="微软雅黑" panose="020B0503020204020204" pitchFamily="34" charset="-122"/>
                <a:ea typeface="微软雅黑" panose="020B0503020204020204" pitchFamily="34" charset="-122"/>
              </a:rPr>
              <a:t>艾沙康唑用于儿童患者肝肾</a:t>
            </a:r>
            <a:r>
              <a:rPr lang="zh-CN" altLang="en-US" b="1" dirty="0">
                <a:latin typeface="微软雅黑" panose="020B0503020204020204" pitchFamily="34" charset="-122"/>
                <a:ea typeface="微软雅黑" panose="020B0503020204020204" pitchFamily="34" charset="-122"/>
              </a:rPr>
              <a:t>不良反应</a:t>
            </a:r>
            <a:r>
              <a:rPr lang="zh-CN" altLang="en-US" sz="1800" b="1" dirty="0">
                <a:latin typeface="微软雅黑" panose="020B0503020204020204" pitchFamily="34" charset="-122"/>
                <a:ea typeface="微软雅黑" panose="020B0503020204020204" pitchFamily="34" charset="-122"/>
              </a:rPr>
              <a:t>发生率低，药物相互作用更少，安全性更优</a:t>
            </a:r>
          </a:p>
        </p:txBody>
      </p:sp>
      <p:sp>
        <p:nvSpPr>
          <p:cNvPr id="2" name="文本框 1">
            <a:extLst>
              <a:ext uri="{FF2B5EF4-FFF2-40B4-BE49-F238E27FC236}">
                <a16:creationId xmlns:a16="http://schemas.microsoft.com/office/drawing/2014/main" id="{18DD6B35-5FC0-CDC3-32BD-C1CCF2FD4B7B}"/>
              </a:ext>
            </a:extLst>
          </p:cNvPr>
          <p:cNvSpPr txBox="1"/>
          <p:nvPr/>
        </p:nvSpPr>
        <p:spPr bwMode="gray">
          <a:xfrm>
            <a:off x="3314699" y="3123229"/>
            <a:ext cx="8600209" cy="369332"/>
          </a:xfrm>
          <a:prstGeom prst="rect">
            <a:avLst/>
          </a:prstGeom>
          <a:noFill/>
        </p:spPr>
        <p:txBody>
          <a:bodyPr wrap="square">
            <a:spAutoFit/>
          </a:bodyPr>
          <a:lstStyle/>
          <a:p>
            <a:r>
              <a:rPr lang="zh-CN" altLang="en-US" b="1" dirty="0">
                <a:latin typeface="微软雅黑" panose="020B0503020204020204" pitchFamily="34" charset="-122"/>
                <a:ea typeface="微软雅黑" panose="020B0503020204020204" pitchFamily="34" charset="-122"/>
              </a:rPr>
              <a:t>艾沙康唑治疗侵袭性曲霉和毛霉儿童患者，</a:t>
            </a:r>
            <a:r>
              <a:rPr lang="en-US" altLang="zh-CN" b="1" dirty="0">
                <a:latin typeface="微软雅黑" panose="020B0503020204020204" pitchFamily="34" charset="-122"/>
                <a:ea typeface="微软雅黑" panose="020B0503020204020204" pitchFamily="34" charset="-122"/>
              </a:rPr>
              <a:t>42</a:t>
            </a:r>
            <a:r>
              <a:rPr lang="zh-CN" altLang="en-US" b="1" dirty="0">
                <a:latin typeface="微软雅黑" panose="020B0503020204020204" pitchFamily="34" charset="-122"/>
                <a:ea typeface="微软雅黑" panose="020B0503020204020204" pitchFamily="34" charset="-122"/>
              </a:rPr>
              <a:t>天生存率达</a:t>
            </a:r>
            <a:r>
              <a:rPr lang="en-US" altLang="zh-CN" b="1" dirty="0">
                <a:latin typeface="微软雅黑" panose="020B0503020204020204" pitchFamily="34" charset="-122"/>
                <a:ea typeface="微软雅黑" panose="020B0503020204020204" pitchFamily="34" charset="-122"/>
              </a:rPr>
              <a:t>92%</a:t>
            </a:r>
            <a:endParaRPr lang="zh-CN" altLang="en-US" b="1" dirty="0"/>
          </a:p>
        </p:txBody>
      </p:sp>
    </p:spTree>
    <p:extLst>
      <p:ext uri="{BB962C8B-B14F-4D97-AF65-F5344CB8AC3E}">
        <p14:creationId xmlns:p14="http://schemas.microsoft.com/office/powerpoint/2010/main" val="1492570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B9199942-053C-7B9B-5B79-8C4639CFDF1F}"/>
              </a:ext>
            </a:extLst>
          </p:cNvPr>
          <p:cNvGraphicFramePr>
            <a:graphicFrameLocks/>
          </p:cNvGraphicFramePr>
          <p:nvPr>
            <p:custDataLst>
              <p:tags r:id="rId1"/>
            </p:custDataLst>
            <p:extLst>
              <p:ext uri="{D42A27DB-BD31-4B8C-83A1-F6EECF244321}">
                <p14:modId xmlns:p14="http://schemas.microsoft.com/office/powerpoint/2010/main" val="32336949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4" imgW="404" imgH="405" progId="TCLayout.ActiveDocument.1">
                  <p:embed/>
                </p:oleObj>
              </mc:Choice>
              <mc:Fallback>
                <p:oleObj name="think-cell 幻灯片" r:id="rId4" imgW="404" imgH="405" progId="TCLayout.ActiveDocument.1">
                  <p:embed/>
                  <p:pic>
                    <p:nvPicPr>
                      <p:cNvPr id="4" name="think-cell data - do not delete" hidden="1">
                        <a:extLst>
                          <a:ext uri="{FF2B5EF4-FFF2-40B4-BE49-F238E27FC236}">
                            <a16:creationId xmlns:a16="http://schemas.microsoft.com/office/drawing/2014/main" id="{B9199942-053C-7B9B-5B79-8C4639CFDF1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1" name="矩形 20">
            <a:extLst>
              <a:ext uri="{FF2B5EF4-FFF2-40B4-BE49-F238E27FC236}">
                <a16:creationId xmlns:a16="http://schemas.microsoft.com/office/drawing/2014/main" id="{0B9CA40D-38FA-C846-7D3B-E0427E3A57C6}"/>
              </a:ext>
            </a:extLst>
          </p:cNvPr>
          <p:cNvSpPr/>
          <p:nvPr/>
        </p:nvSpPr>
        <p:spPr bwMode="gray">
          <a:xfrm>
            <a:off x="417600" y="4917313"/>
            <a:ext cx="11221234" cy="1119349"/>
          </a:xfrm>
          <a:prstGeom prst="rect">
            <a:avLst/>
          </a:prstGeom>
          <a:noFill/>
          <a:ln w="952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lvl="0" fontAlgn="base">
              <a:lnSpc>
                <a:spcPct val="120000"/>
              </a:lnSpc>
              <a:spcAft>
                <a:spcPts val="600"/>
              </a:spcAft>
              <a:buClr>
                <a:schemeClr val="tx1"/>
              </a:buClr>
              <a:buSzPct val="90000"/>
              <a:defRPr/>
            </a:pPr>
            <a:r>
              <a:rPr lang="zh-CN" altLang="en-US" sz="1500" dirty="0">
                <a:latin typeface="微软雅黑" panose="020B0503020204020204" pitchFamily="34" charset="-122"/>
                <a:ea typeface="微软雅黑" panose="020B0503020204020204" pitchFamily="34" charset="-122"/>
              </a:rPr>
              <a:t>硫酸艾沙康唑胶囊是唯一获批治疗儿童侵袭性毛霉病和毛霉曲霉混合感染患者的口服药，</a:t>
            </a:r>
            <a:r>
              <a:rPr lang="zh-CN" altLang="en-US" sz="2400" b="1" dirty="0">
                <a:solidFill>
                  <a:srgbClr val="C00000"/>
                </a:solidFill>
                <a:latin typeface="微软雅黑" panose="020B0503020204020204" pitchFamily="34" charset="-122"/>
                <a:ea typeface="微软雅黑" panose="020B0503020204020204" pitchFamily="34" charset="-122"/>
              </a:rPr>
              <a:t>填补儿童侵袭性毛霉病</a:t>
            </a:r>
            <a:r>
              <a:rPr lang="zh-CN" altLang="en-US" sz="1500" dirty="0">
                <a:latin typeface="微软雅黑" panose="020B0503020204020204" pitchFamily="34" charset="-122"/>
                <a:ea typeface="微软雅黑" panose="020B0503020204020204" pitchFamily="34" charset="-122"/>
              </a:rPr>
              <a:t>患者</a:t>
            </a:r>
            <a:r>
              <a:rPr lang="zh-CN" altLang="en-US" sz="2400" b="1" dirty="0">
                <a:solidFill>
                  <a:srgbClr val="C00000"/>
                </a:solidFill>
                <a:latin typeface="微软雅黑" panose="020B0503020204020204" pitchFamily="34" charset="-122"/>
                <a:ea typeface="微软雅黑" panose="020B0503020204020204" pitchFamily="34" charset="-122"/>
              </a:rPr>
              <a:t>口服药空白</a:t>
            </a:r>
            <a:r>
              <a:rPr lang="zh-CN" altLang="en-US" sz="1500" dirty="0">
                <a:latin typeface="微软雅黑" panose="020B0503020204020204" pitchFamily="34" charset="-122"/>
                <a:ea typeface="微软雅黑" panose="020B0503020204020204" pitchFamily="34" charset="-122"/>
              </a:rPr>
              <a:t>，填补现有儿童抗霉菌药物在肝肾安全性方面的不足。</a:t>
            </a:r>
          </a:p>
        </p:txBody>
      </p:sp>
      <p:sp>
        <p:nvSpPr>
          <p:cNvPr id="6" name="文本框 5">
            <a:extLst>
              <a:ext uri="{FF2B5EF4-FFF2-40B4-BE49-F238E27FC236}">
                <a16:creationId xmlns:a16="http://schemas.microsoft.com/office/drawing/2014/main" id="{48AB4D30-E861-8898-2784-F1D1CD36F244}"/>
              </a:ext>
            </a:extLst>
          </p:cNvPr>
          <p:cNvSpPr txBox="1"/>
          <p:nvPr/>
        </p:nvSpPr>
        <p:spPr bwMode="gray">
          <a:xfrm>
            <a:off x="1651939" y="6378758"/>
            <a:ext cx="9208718" cy="22045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altLang="zh-CN" sz="800" b="0" i="0" u="none" strike="noStrike" kern="1200" cap="none" spc="0" normalizeH="0" baseline="0" noProof="0" dirty="0">
                <a:ln>
                  <a:noFill/>
                </a:ln>
                <a:solidFill>
                  <a:schemeClr val="bg1">
                    <a:lumMod val="65000"/>
                  </a:schemeClr>
                </a:solidFill>
                <a:effectLst/>
                <a:uLnTx/>
                <a:uFillTx/>
                <a:latin typeface="Arial" panose="020B0604020202020204"/>
                <a:ea typeface="黑体" panose="02010609060101010101" pitchFamily="49" charset="-122"/>
                <a:cs typeface="+mn-cs"/>
              </a:rPr>
              <a:t>1.</a:t>
            </a:r>
            <a:r>
              <a:rPr kumimoji="0" lang="en-US" altLang="zh-CN" sz="800" b="0" i="0" u="none" strike="noStrike" kern="1200" cap="none" spc="0" normalizeH="0" baseline="0" noProof="0" dirty="0">
                <a:ln>
                  <a:noFill/>
                </a:ln>
                <a:solidFill>
                  <a:schemeClr val="bg1">
                    <a:lumMod val="65000"/>
                  </a:schemeClr>
                </a:solidFill>
                <a:effectLst/>
                <a:uLnTx/>
                <a:uFillTx/>
                <a:latin typeface="Arial" panose="020B0604020202020204"/>
                <a:ea typeface="黑体" panose="02010609060101010101" pitchFamily="49" charset="-122"/>
                <a:cs typeface="+mn-cs"/>
              </a:rPr>
              <a:t> Rachel L. </a:t>
            </a:r>
            <a:r>
              <a:rPr kumimoji="0" lang="en-US" altLang="zh-CN" sz="800" b="0" i="0" u="none" strike="noStrike" kern="1200" cap="none" spc="0" normalizeH="0" baseline="0" noProof="0" dirty="0" err="1">
                <a:ln>
                  <a:noFill/>
                </a:ln>
                <a:solidFill>
                  <a:schemeClr val="bg1">
                    <a:lumMod val="65000"/>
                  </a:schemeClr>
                </a:solidFill>
                <a:effectLst/>
                <a:uLnTx/>
                <a:uFillTx/>
                <a:latin typeface="Arial" panose="020B0604020202020204"/>
                <a:ea typeface="黑体" panose="02010609060101010101" pitchFamily="49" charset="-122"/>
                <a:cs typeface="+mn-cs"/>
              </a:rPr>
              <a:t>Wattier,et.al</a:t>
            </a:r>
            <a:r>
              <a:rPr kumimoji="0" lang="en-US" altLang="zh-CN" sz="800" b="0" i="0" u="none" strike="noStrike" kern="1200" cap="none" spc="0" normalizeH="0" baseline="0" noProof="0" dirty="0">
                <a:ln>
                  <a:noFill/>
                </a:ln>
                <a:solidFill>
                  <a:schemeClr val="bg1">
                    <a:lumMod val="65000"/>
                  </a:schemeClr>
                </a:solidFill>
                <a:effectLst/>
                <a:uLnTx/>
                <a:uFillTx/>
                <a:latin typeface="Arial" panose="020B0604020202020204"/>
                <a:ea typeface="黑体" panose="02010609060101010101" pitchFamily="49" charset="-122"/>
                <a:cs typeface="+mn-cs"/>
              </a:rPr>
              <a:t>, A Prospective, International Cohort Study of Invasive Mold Infections in Children, 2014</a:t>
            </a:r>
            <a:r>
              <a:rPr kumimoji="0" lang="da-DK" altLang="zh-CN" sz="800" b="0" i="0" u="none" strike="noStrike" kern="1200" cap="none" spc="0" normalizeH="0" baseline="0" noProof="0" dirty="0">
                <a:ln>
                  <a:noFill/>
                </a:ln>
                <a:solidFill>
                  <a:schemeClr val="bg1">
                    <a:lumMod val="65000"/>
                  </a:schemeClr>
                </a:solidFill>
                <a:effectLst/>
                <a:uLnTx/>
                <a:uFillTx/>
                <a:latin typeface="Arial" panose="020B0604020202020204"/>
                <a:ea typeface="黑体" panose="02010609060101010101" pitchFamily="49" charset="-122"/>
                <a:cs typeface="+mn-cs"/>
              </a:rPr>
              <a:t>; 2.Lei Y, Zhang J et al. Mycoses. 2025 Dec;68(12):e70137</a:t>
            </a:r>
            <a:endParaRPr kumimoji="0" lang="zh-CN" altLang="en-US" sz="800" b="0" i="0" u="none" strike="noStrike" kern="1200" cap="none" spc="0" normalizeH="0" baseline="0" noProof="0" dirty="0">
              <a:ln>
                <a:noFill/>
              </a:ln>
              <a:solidFill>
                <a:schemeClr val="bg1">
                  <a:lumMod val="65000"/>
                </a:schemeClr>
              </a:solidFill>
              <a:effectLst/>
              <a:uLnTx/>
              <a:uFillTx/>
              <a:latin typeface="Arial" panose="020B0604020202020204"/>
              <a:ea typeface="黑体" panose="02010609060101010101" pitchFamily="49" charset="-122"/>
              <a:cs typeface="+mn-cs"/>
            </a:endParaRPr>
          </a:p>
        </p:txBody>
      </p:sp>
      <p:sp>
        <p:nvSpPr>
          <p:cNvPr id="10" name="标题 4">
            <a:extLst>
              <a:ext uri="{FF2B5EF4-FFF2-40B4-BE49-F238E27FC236}">
                <a16:creationId xmlns:a16="http://schemas.microsoft.com/office/drawing/2014/main" id="{A70FD66A-491B-8CAE-A5D7-F1F41040C52C}"/>
              </a:ext>
            </a:extLst>
          </p:cNvPr>
          <p:cNvSpPr txBox="1">
            <a:spLocks/>
          </p:cNvSpPr>
          <p:nvPr/>
        </p:nvSpPr>
        <p:spPr bwMode="gray">
          <a:xfrm>
            <a:off x="417600" y="550800"/>
            <a:ext cx="11341584" cy="1270418"/>
          </a:xfrm>
          <a:prstGeom prst="rect">
            <a:avLst/>
          </a:prstGeom>
        </p:spPr>
        <p:txBody>
          <a:bodyPr vert="horz" lIns="0" tIns="45720" rIns="0" bIns="45720" rtlCol="0" anchor="t" anchorCtr="0">
            <a:noAutofit/>
          </a:bodyPr>
          <a:lstStyle>
            <a:lvl1pPr algn="l" defTabSz="914400" rtl="0" eaLnBrk="1" latinLnBrk="0" hangingPunct="1">
              <a:lnSpc>
                <a:spcPct val="85000"/>
              </a:lnSpc>
              <a:spcBef>
                <a:spcPts val="0"/>
              </a:spcBef>
              <a:buNone/>
              <a:defRPr lang="en-US" sz="2000" b="1" kern="1200">
                <a:solidFill>
                  <a:schemeClr val="tx1"/>
                </a:solidFill>
                <a:latin typeface="+mj-lt"/>
                <a:ea typeface="+mj-ea"/>
                <a:cs typeface="+mj-cs"/>
              </a:defRPr>
            </a:lvl1pPr>
          </a:lstStyle>
          <a:p>
            <a:pPr>
              <a:lnSpc>
                <a:spcPct val="100000"/>
              </a:lnSpc>
            </a:pPr>
            <a:r>
              <a:rPr lang="zh-CN" altLang="en-US" sz="2400"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未满足需求</a:t>
            </a:r>
            <a:r>
              <a:rPr lang="zh-CN" altLang="en-US" sz="24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400"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儿童</a:t>
            </a:r>
            <a:r>
              <a:rPr lang="zh-CN" altLang="en-US" sz="24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侵袭性曲霉和毛霉病患者感染重、死亡率高、耐受性差、更易发生肝肾损伤。硫酸艾沙康唑胶囊</a:t>
            </a:r>
            <a:r>
              <a:rPr lang="zh-CN" altLang="en-US" sz="2400" dirty="0">
                <a:solidFill>
                  <a:schemeClr val="accent1"/>
                </a:solidFill>
                <a:latin typeface="微软雅黑" panose="020B0503020204020204" pitchFamily="34" charset="-122"/>
                <a:ea typeface="微软雅黑" panose="020B0503020204020204" pitchFamily="34" charset="-122"/>
              </a:rPr>
              <a:t>填补儿童</a:t>
            </a:r>
            <a:r>
              <a:rPr lang="zh-CN" altLang="en-US" sz="2400" dirty="0">
                <a:latin typeface="微软雅黑" panose="020B0503020204020204" pitchFamily="34" charset="-122"/>
                <a:ea typeface="微软雅黑" panose="020B0503020204020204" pitchFamily="34" charset="-122"/>
              </a:rPr>
              <a:t>侵袭性毛霉病患者</a:t>
            </a:r>
            <a:r>
              <a:rPr lang="zh-CN" altLang="en-US" sz="2400" dirty="0">
                <a:solidFill>
                  <a:schemeClr val="accent1"/>
                </a:solidFill>
                <a:latin typeface="微软雅黑" panose="020B0503020204020204" pitchFamily="34" charset="-122"/>
                <a:ea typeface="微软雅黑" panose="020B0503020204020204" pitchFamily="34" charset="-122"/>
              </a:rPr>
              <a:t>口服药空白</a:t>
            </a:r>
            <a:br>
              <a:rPr lang="zh-CN" altLang="en-US" sz="2400" dirty="0">
                <a:solidFill>
                  <a:srgbClr val="C00000"/>
                </a:solidFill>
                <a:latin typeface="微软雅黑" panose="020B0503020204020204" pitchFamily="34" charset="-122"/>
                <a:ea typeface="微软雅黑" panose="020B0503020204020204" pitchFamily="34" charset="-122"/>
              </a:rPr>
            </a:br>
            <a:endParaRPr lang="zh-CN" altLang="en-US" sz="2400" dirty="0">
              <a:solidFill>
                <a:srgbClr val="C00000"/>
              </a:solidFill>
              <a:latin typeface="微软雅黑" panose="020B0503020204020204" pitchFamily="34" charset="-122"/>
              <a:ea typeface="微软雅黑" panose="020B0503020204020204" pitchFamily="34" charset="-122"/>
            </a:endParaRPr>
          </a:p>
        </p:txBody>
      </p:sp>
      <p:sp>
        <p:nvSpPr>
          <p:cNvPr id="3" name="矩形 2">
            <a:extLst>
              <a:ext uri="{FF2B5EF4-FFF2-40B4-BE49-F238E27FC236}">
                <a16:creationId xmlns:a16="http://schemas.microsoft.com/office/drawing/2014/main" id="{5DAA72F1-77E6-D232-2C9F-E66971C5386D}"/>
              </a:ext>
            </a:extLst>
          </p:cNvPr>
          <p:cNvSpPr/>
          <p:nvPr/>
        </p:nvSpPr>
        <p:spPr bwMode="gray">
          <a:xfrm>
            <a:off x="441260" y="1939178"/>
            <a:ext cx="1656000" cy="1119349"/>
          </a:xfrm>
          <a:prstGeom prst="rect">
            <a:avLst/>
          </a:prstGeom>
          <a:solidFill>
            <a:schemeClr val="accent2">
              <a:lumMod val="20000"/>
              <a:lumOff val="80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120000"/>
              </a:lnSpc>
              <a:spcBef>
                <a:spcPts val="0"/>
              </a:spcBef>
              <a:spcAft>
                <a:spcPts val="0"/>
              </a:spcAft>
              <a:buClr>
                <a:srgbClr val="0095FF"/>
              </a:buClr>
              <a:buSzPct val="90000"/>
              <a:buFontTx/>
              <a:buNone/>
              <a:tabLst/>
              <a:defRPr/>
            </a:pPr>
            <a:r>
              <a:rPr kumimoji="0" lang="zh-CN" altLang="en-US"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儿童患者</a:t>
            </a:r>
            <a:endParaRPr kumimoji="0" lang="en-US" altLang="zh-CN"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base" latinLnBrk="0" hangingPunct="1">
              <a:lnSpc>
                <a:spcPct val="120000"/>
              </a:lnSpc>
              <a:spcBef>
                <a:spcPts val="0"/>
              </a:spcBef>
              <a:spcAft>
                <a:spcPts val="0"/>
              </a:spcAft>
              <a:buClr>
                <a:srgbClr val="0095FF"/>
              </a:buClr>
              <a:buSzPct val="90000"/>
              <a:buFontTx/>
              <a:buNone/>
              <a:tabLst/>
              <a:defRPr/>
            </a:pPr>
            <a:r>
              <a:rPr kumimoji="0" lang="zh-CN" altLang="en-US"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死亡率高</a:t>
            </a:r>
            <a:endParaRPr kumimoji="0" lang="en-US"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endParaRPr>
          </a:p>
        </p:txBody>
      </p:sp>
      <p:sp>
        <p:nvSpPr>
          <p:cNvPr id="5" name="矩形 4">
            <a:extLst>
              <a:ext uri="{FF2B5EF4-FFF2-40B4-BE49-F238E27FC236}">
                <a16:creationId xmlns:a16="http://schemas.microsoft.com/office/drawing/2014/main" id="{2296E5D5-E998-8CAC-C50F-AE21F5C5AD56}"/>
              </a:ext>
            </a:extLst>
          </p:cNvPr>
          <p:cNvSpPr/>
          <p:nvPr/>
        </p:nvSpPr>
        <p:spPr bwMode="gray">
          <a:xfrm>
            <a:off x="2097260" y="1941092"/>
            <a:ext cx="9554002" cy="1117435"/>
          </a:xfrm>
          <a:prstGeom prst="rect">
            <a:avLst/>
          </a:prstGeom>
          <a:noFill/>
          <a:ln w="9525" cap="flat" cmpd="sng" algn="ctr">
            <a:solidFill>
              <a:schemeClr val="accent2">
                <a:lumMod val="20000"/>
                <a:lumOff val="80000"/>
              </a:schemeClr>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nSpc>
                <a:spcPct val="120000"/>
              </a:lnSpc>
              <a:spcAft>
                <a:spcPts val="800"/>
              </a:spcAft>
              <a:defRPr/>
            </a:pPr>
            <a:r>
              <a:rPr lang="zh-CN" altLang="en-US" sz="1500" dirty="0">
                <a:solidFill>
                  <a:srgbClr val="000000"/>
                </a:solidFill>
                <a:latin typeface="微软雅黑" panose="020B0503020204020204" pitchFamily="34" charset="-122"/>
                <a:ea typeface="微软雅黑" panose="020B0503020204020204" pitchFamily="34" charset="-122"/>
              </a:rPr>
              <a:t>侵袭性曲霉和毛霉感染是严重威胁免疫力低下的危急重症患者生命的致死性真菌感染，</a:t>
            </a:r>
            <a:r>
              <a:rPr lang="zh-CN" altLang="en-US" sz="2400" b="1"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儿童</a:t>
            </a:r>
            <a:r>
              <a:rPr lang="zh-CN" altLang="en-US" sz="15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患者经当前方案治疗后</a:t>
            </a:r>
            <a:r>
              <a:rPr lang="zh-CN" altLang="en-US" sz="2400" b="1"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死亡率</a:t>
            </a:r>
            <a:r>
              <a:rPr lang="zh-CN" altLang="en-US" sz="15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仍</a:t>
            </a:r>
            <a:r>
              <a:rPr lang="zh-CN" altLang="en-US" sz="15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分别达</a:t>
            </a:r>
            <a:r>
              <a:rPr lang="en-US" altLang="zh-CN" sz="2400" b="1"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31%</a:t>
            </a:r>
            <a:r>
              <a:rPr lang="en-US" altLang="zh-CN" sz="1500" baseline="300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1</a:t>
            </a:r>
            <a:r>
              <a:rPr lang="zh-CN" altLang="en-US" sz="15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和</a:t>
            </a:r>
            <a:r>
              <a:rPr lang="en-US" altLang="zh-CN" sz="2400" b="1"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67%</a:t>
            </a:r>
            <a:r>
              <a:rPr lang="en-US" altLang="zh-CN" sz="1500" baseline="300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2</a:t>
            </a:r>
            <a:endParaRPr lang="en-US" altLang="zh-CN" sz="15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9" name="矩形 8">
            <a:extLst>
              <a:ext uri="{FF2B5EF4-FFF2-40B4-BE49-F238E27FC236}">
                <a16:creationId xmlns:a16="http://schemas.microsoft.com/office/drawing/2014/main" id="{D95BACD0-A711-0D1D-7B31-892442E8CE80}"/>
              </a:ext>
            </a:extLst>
          </p:cNvPr>
          <p:cNvSpPr/>
          <p:nvPr/>
        </p:nvSpPr>
        <p:spPr bwMode="gray">
          <a:xfrm>
            <a:off x="349324" y="0"/>
            <a:ext cx="1908000" cy="324000"/>
          </a:xfrm>
          <a:prstGeom prst="rect">
            <a:avLst/>
          </a:prstGeom>
          <a:solidFill>
            <a:schemeClr val="bg1">
              <a:lumMod val="9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rgbClr val="0095FF"/>
              </a:buClr>
              <a:buSzPct val="90000"/>
              <a:defRPr/>
            </a:pPr>
            <a:r>
              <a:rPr lang="zh-CN" altLang="en-US" sz="1600" b="1" dirty="0">
                <a:solidFill>
                  <a:srgbClr val="C00000"/>
                </a:solidFill>
                <a:latin typeface="微软雅黑" panose="020B0503020204020204" pitchFamily="34" charset="-122"/>
                <a:ea typeface="微软雅黑" panose="020B0503020204020204" pitchFamily="34" charset="-122"/>
              </a:rPr>
              <a:t>疾病及未满足需求</a:t>
            </a:r>
          </a:p>
        </p:txBody>
      </p:sp>
      <p:sp>
        <p:nvSpPr>
          <p:cNvPr id="12" name="矩形 11">
            <a:extLst>
              <a:ext uri="{FF2B5EF4-FFF2-40B4-BE49-F238E27FC236}">
                <a16:creationId xmlns:a16="http://schemas.microsoft.com/office/drawing/2014/main" id="{ED1FFB52-8242-A263-877B-333678C5DF1C}"/>
              </a:ext>
            </a:extLst>
          </p:cNvPr>
          <p:cNvSpPr/>
          <p:nvPr/>
        </p:nvSpPr>
        <p:spPr bwMode="gray">
          <a:xfrm>
            <a:off x="9524709" y="1588"/>
            <a:ext cx="2664116" cy="369903"/>
          </a:xfrm>
          <a:prstGeom prst="rect">
            <a:avLst/>
          </a:prstGeom>
          <a:solidFill>
            <a:schemeClr val="bg1">
              <a:lumMod val="9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rgbClr val="0095FF"/>
              </a:buClr>
              <a:buSzPct val="90000"/>
              <a:defRPr/>
            </a:pPr>
            <a:r>
              <a:rPr lang="zh-CN" altLang="en-US" sz="1600" b="1" dirty="0">
                <a:solidFill>
                  <a:srgbClr val="000000"/>
                </a:solidFill>
                <a:latin typeface="微软雅黑" panose="020B0503020204020204" pitchFamily="34" charset="-122"/>
                <a:ea typeface="微软雅黑" panose="020B0503020204020204" pitchFamily="34" charset="-122"/>
              </a:rPr>
              <a:t>硫酸艾沙康唑胶囊</a:t>
            </a:r>
          </a:p>
        </p:txBody>
      </p:sp>
      <p:sp>
        <p:nvSpPr>
          <p:cNvPr id="2" name="矩形 1">
            <a:extLst>
              <a:ext uri="{FF2B5EF4-FFF2-40B4-BE49-F238E27FC236}">
                <a16:creationId xmlns:a16="http://schemas.microsoft.com/office/drawing/2014/main" id="{C5A899B7-4E30-D5DF-44F4-ACA441A4E7D4}"/>
              </a:ext>
            </a:extLst>
          </p:cNvPr>
          <p:cNvSpPr/>
          <p:nvPr/>
        </p:nvSpPr>
        <p:spPr bwMode="gray">
          <a:xfrm>
            <a:off x="429641" y="3326637"/>
            <a:ext cx="1643573" cy="1270419"/>
          </a:xfrm>
          <a:prstGeom prst="rect">
            <a:avLst/>
          </a:prstGeom>
          <a:solidFill>
            <a:schemeClr val="accent2">
              <a:lumMod val="20000"/>
              <a:lumOff val="80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120000"/>
              </a:lnSpc>
              <a:spcBef>
                <a:spcPts val="0"/>
              </a:spcBef>
              <a:spcAft>
                <a:spcPts val="0"/>
              </a:spcAft>
              <a:buClr>
                <a:srgbClr val="0095FF"/>
              </a:buClr>
              <a:buSzPct val="90000"/>
              <a:buFontTx/>
              <a:buNone/>
              <a:tabLst/>
              <a:defRPr/>
            </a:pPr>
            <a:r>
              <a:rPr kumimoji="0" lang="zh-CN" altLang="en-US"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儿童患者</a:t>
            </a:r>
            <a:endParaRPr kumimoji="0" lang="en-US" altLang="zh-CN"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base" latinLnBrk="0" hangingPunct="1">
              <a:lnSpc>
                <a:spcPct val="120000"/>
              </a:lnSpc>
              <a:spcBef>
                <a:spcPts val="0"/>
              </a:spcBef>
              <a:spcAft>
                <a:spcPts val="0"/>
              </a:spcAft>
              <a:buClr>
                <a:srgbClr val="0095FF"/>
              </a:buClr>
              <a:buSzPct val="90000"/>
              <a:buFontTx/>
              <a:buNone/>
              <a:tabLst/>
              <a:defRPr/>
            </a:pPr>
            <a:r>
              <a:rPr lang="zh-CN" altLang="en-US" b="1" dirty="0">
                <a:latin typeface="微软雅黑" panose="020B0503020204020204" pitchFamily="34" charset="-122"/>
                <a:ea typeface="微软雅黑" panose="020B0503020204020204" pitchFamily="34" charset="-122"/>
              </a:rPr>
              <a:t>治疗难度高</a:t>
            </a:r>
            <a:endParaRPr kumimoji="0" lang="en-US" altLang="zh-CN"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endParaRPr>
          </a:p>
        </p:txBody>
      </p:sp>
      <p:sp>
        <p:nvSpPr>
          <p:cNvPr id="8" name="矩形 7">
            <a:extLst>
              <a:ext uri="{FF2B5EF4-FFF2-40B4-BE49-F238E27FC236}">
                <a16:creationId xmlns:a16="http://schemas.microsoft.com/office/drawing/2014/main" id="{50A5C0DC-B594-FA31-4E46-4AE3D08345F4}"/>
              </a:ext>
            </a:extLst>
          </p:cNvPr>
          <p:cNvSpPr/>
          <p:nvPr/>
        </p:nvSpPr>
        <p:spPr bwMode="gray">
          <a:xfrm>
            <a:off x="2174629" y="3326638"/>
            <a:ext cx="2703644" cy="1270418"/>
          </a:xfrm>
          <a:prstGeom prst="rect">
            <a:avLst/>
          </a:prstGeom>
          <a:solidFill>
            <a:schemeClr val="bg1">
              <a:lumMod val="9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zh-CN" altLang="en-US" b="1">
              <a:solidFill>
                <a:schemeClr val="accent1"/>
              </a:solidFill>
              <a:latin typeface="+mj-lt"/>
            </a:endParaRPr>
          </a:p>
        </p:txBody>
      </p:sp>
      <p:sp>
        <p:nvSpPr>
          <p:cNvPr id="11" name="文本框 10">
            <a:extLst>
              <a:ext uri="{FF2B5EF4-FFF2-40B4-BE49-F238E27FC236}">
                <a16:creationId xmlns:a16="http://schemas.microsoft.com/office/drawing/2014/main" id="{B15BB8A9-7188-A402-FCA8-3CB2053C0FD0}"/>
              </a:ext>
            </a:extLst>
          </p:cNvPr>
          <p:cNvSpPr txBox="1"/>
          <p:nvPr/>
        </p:nvSpPr>
        <p:spPr bwMode="gray">
          <a:xfrm>
            <a:off x="2562185" y="3494857"/>
            <a:ext cx="1799082" cy="400110"/>
          </a:xfrm>
          <a:prstGeom prst="rect">
            <a:avLst/>
          </a:prstGeom>
          <a:noFill/>
        </p:spPr>
        <p:txBody>
          <a:bodyPr wrap="square">
            <a:spAutoFit/>
          </a:bodyPr>
          <a:lstStyle/>
          <a:p>
            <a:pPr algn="ctr" fontAlgn="base">
              <a:spcAft>
                <a:spcPts val="600"/>
              </a:spcAft>
              <a:buClr>
                <a:schemeClr val="accent2"/>
              </a:buClr>
              <a:buSzPct val="90000"/>
            </a:pPr>
            <a:r>
              <a:rPr lang="zh-CN" altLang="en-US" sz="2000" b="1" dirty="0">
                <a:solidFill>
                  <a:schemeClr val="accent1"/>
                </a:solidFill>
                <a:latin typeface="微软雅黑" panose="020B0503020204020204" pitchFamily="34" charset="-122"/>
                <a:ea typeface="微软雅黑" panose="020B0503020204020204" pitchFamily="34" charset="-122"/>
              </a:rPr>
              <a:t>感染重</a:t>
            </a:r>
            <a:endParaRPr lang="en-US" altLang="zh-CN" sz="2000" b="1" dirty="0">
              <a:solidFill>
                <a:schemeClr val="accent1"/>
              </a:solidFill>
              <a:latin typeface="微软雅黑" panose="020B0503020204020204" pitchFamily="34" charset="-122"/>
              <a:ea typeface="微软雅黑" panose="020B0503020204020204" pitchFamily="34" charset="-122"/>
            </a:endParaRPr>
          </a:p>
        </p:txBody>
      </p:sp>
      <p:sp>
        <p:nvSpPr>
          <p:cNvPr id="20" name="文本框 19">
            <a:extLst>
              <a:ext uri="{FF2B5EF4-FFF2-40B4-BE49-F238E27FC236}">
                <a16:creationId xmlns:a16="http://schemas.microsoft.com/office/drawing/2014/main" id="{36619A91-94EC-23A4-966A-6BADD216DC30}"/>
              </a:ext>
            </a:extLst>
          </p:cNvPr>
          <p:cNvSpPr txBox="1"/>
          <p:nvPr/>
        </p:nvSpPr>
        <p:spPr bwMode="gray">
          <a:xfrm>
            <a:off x="2391910" y="3984522"/>
            <a:ext cx="2269082" cy="461665"/>
          </a:xfrm>
          <a:prstGeom prst="rect">
            <a:avLst/>
          </a:prstGeom>
          <a:noFill/>
        </p:spPr>
        <p:txBody>
          <a:bodyPr wrap="square">
            <a:spAutoFit/>
          </a:bodyPr>
          <a:lstStyle/>
          <a:p>
            <a:pPr algn="ctr" fontAlgn="base">
              <a:spcAft>
                <a:spcPct val="0"/>
              </a:spcAft>
              <a:buClr>
                <a:schemeClr val="accent2"/>
              </a:buClr>
              <a:buSzPct val="90000"/>
            </a:pPr>
            <a:r>
              <a:rPr lang="zh-CN" altLang="en-US" sz="1200" dirty="0">
                <a:solidFill>
                  <a:srgbClr val="000000"/>
                </a:solidFill>
                <a:latin typeface="微软雅黑" panose="020B0503020204020204" pitchFamily="34" charset="-122"/>
                <a:ea typeface="微软雅黑" panose="020B0503020204020204" pitchFamily="34" charset="-122"/>
              </a:rPr>
              <a:t>儿童免疫系统对真菌的识别和清除能力弱</a:t>
            </a:r>
            <a:endParaRPr lang="en-US" altLang="zh-CN" sz="1200" dirty="0">
              <a:solidFill>
                <a:schemeClr val="accent1"/>
              </a:solidFill>
              <a:latin typeface="微软雅黑" panose="020B0503020204020204" pitchFamily="34" charset="-122"/>
              <a:ea typeface="微软雅黑" panose="020B0503020204020204" pitchFamily="34" charset="-122"/>
            </a:endParaRPr>
          </a:p>
        </p:txBody>
      </p:sp>
      <p:sp>
        <p:nvSpPr>
          <p:cNvPr id="23" name="矩形 22">
            <a:extLst>
              <a:ext uri="{FF2B5EF4-FFF2-40B4-BE49-F238E27FC236}">
                <a16:creationId xmlns:a16="http://schemas.microsoft.com/office/drawing/2014/main" id="{FF4D146D-B1F8-1D46-0C41-C207C928D702}"/>
              </a:ext>
            </a:extLst>
          </p:cNvPr>
          <p:cNvSpPr/>
          <p:nvPr/>
        </p:nvSpPr>
        <p:spPr bwMode="gray">
          <a:xfrm>
            <a:off x="5113697" y="3315719"/>
            <a:ext cx="3179843" cy="1270418"/>
          </a:xfrm>
          <a:prstGeom prst="rect">
            <a:avLst/>
          </a:prstGeom>
          <a:solidFill>
            <a:schemeClr val="bg1">
              <a:lumMod val="9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zh-CN" altLang="en-US" b="1">
              <a:solidFill>
                <a:schemeClr val="accent1"/>
              </a:solidFill>
              <a:latin typeface="+mj-lt"/>
            </a:endParaRPr>
          </a:p>
        </p:txBody>
      </p:sp>
      <p:sp>
        <p:nvSpPr>
          <p:cNvPr id="25" name="文本框 24">
            <a:extLst>
              <a:ext uri="{FF2B5EF4-FFF2-40B4-BE49-F238E27FC236}">
                <a16:creationId xmlns:a16="http://schemas.microsoft.com/office/drawing/2014/main" id="{CE403276-AAE0-4636-B511-E1477F18FB13}"/>
              </a:ext>
            </a:extLst>
          </p:cNvPr>
          <p:cNvSpPr txBox="1"/>
          <p:nvPr/>
        </p:nvSpPr>
        <p:spPr bwMode="gray">
          <a:xfrm>
            <a:off x="5252126" y="3471266"/>
            <a:ext cx="2902983" cy="400110"/>
          </a:xfrm>
          <a:prstGeom prst="rect">
            <a:avLst/>
          </a:prstGeom>
          <a:noFill/>
        </p:spPr>
        <p:txBody>
          <a:bodyPr wrap="square">
            <a:spAutoFit/>
          </a:bodyPr>
          <a:lstStyle/>
          <a:p>
            <a:pPr algn="ctr" fontAlgn="base">
              <a:spcAft>
                <a:spcPts val="600"/>
              </a:spcAft>
              <a:buClr>
                <a:schemeClr val="accent2"/>
              </a:buClr>
              <a:buSzPct val="90000"/>
            </a:pPr>
            <a:r>
              <a:rPr lang="zh-CN" altLang="en-US" sz="2000" b="1" dirty="0">
                <a:solidFill>
                  <a:schemeClr val="accent1"/>
                </a:solidFill>
                <a:latin typeface="微软雅黑" panose="020B0503020204020204" pitchFamily="34" charset="-122"/>
                <a:ea typeface="微软雅黑" panose="020B0503020204020204" pitchFamily="34" charset="-122"/>
              </a:rPr>
              <a:t>易发生肝肾损伤</a:t>
            </a:r>
          </a:p>
        </p:txBody>
      </p:sp>
      <p:sp>
        <p:nvSpPr>
          <p:cNvPr id="26" name="文本框 25">
            <a:extLst>
              <a:ext uri="{FF2B5EF4-FFF2-40B4-BE49-F238E27FC236}">
                <a16:creationId xmlns:a16="http://schemas.microsoft.com/office/drawing/2014/main" id="{FA83DB2D-C4D3-2CD2-F831-08EAB9B72ABB}"/>
              </a:ext>
            </a:extLst>
          </p:cNvPr>
          <p:cNvSpPr txBox="1"/>
          <p:nvPr/>
        </p:nvSpPr>
        <p:spPr bwMode="gray">
          <a:xfrm>
            <a:off x="5155469" y="3960167"/>
            <a:ext cx="3081556" cy="461665"/>
          </a:xfrm>
          <a:prstGeom prst="rect">
            <a:avLst/>
          </a:prstGeom>
          <a:noFill/>
        </p:spPr>
        <p:txBody>
          <a:bodyPr wrap="square">
            <a:spAutoFit/>
          </a:bodyPr>
          <a:lstStyle/>
          <a:p>
            <a:pPr algn="ctr" fontAlgn="base">
              <a:spcAft>
                <a:spcPct val="0"/>
              </a:spcAft>
              <a:buClr>
                <a:schemeClr val="accent2"/>
              </a:buClr>
              <a:buSzPct val="90000"/>
            </a:pPr>
            <a:r>
              <a:rPr lang="zh-CN" altLang="en-US" sz="1200" dirty="0">
                <a:solidFill>
                  <a:srgbClr val="000000"/>
                </a:solidFill>
                <a:latin typeface="微软雅黑" panose="020B0503020204020204" pitchFamily="34" charset="-122"/>
                <a:ea typeface="微软雅黑" panose="020B0503020204020204" pitchFamily="34" charset="-122"/>
              </a:rPr>
              <a:t>儿童肝脏代谢药物的酶系统可能活性不足，易导致药物蓄积中毒</a:t>
            </a:r>
            <a:endParaRPr lang="en-US" altLang="zh-CN" sz="1200" dirty="0">
              <a:solidFill>
                <a:schemeClr val="accent1"/>
              </a:solidFill>
              <a:latin typeface="微软雅黑" panose="020B0503020204020204" pitchFamily="34" charset="-122"/>
              <a:ea typeface="微软雅黑" panose="020B0503020204020204" pitchFamily="34" charset="-122"/>
            </a:endParaRPr>
          </a:p>
        </p:txBody>
      </p:sp>
      <p:sp>
        <p:nvSpPr>
          <p:cNvPr id="27" name="矩形 26">
            <a:extLst>
              <a:ext uri="{FF2B5EF4-FFF2-40B4-BE49-F238E27FC236}">
                <a16:creationId xmlns:a16="http://schemas.microsoft.com/office/drawing/2014/main" id="{8B5B20F9-709C-164F-4423-8F96CEE734CA}"/>
              </a:ext>
            </a:extLst>
          </p:cNvPr>
          <p:cNvSpPr/>
          <p:nvPr/>
        </p:nvSpPr>
        <p:spPr bwMode="gray">
          <a:xfrm>
            <a:off x="8562273" y="3315719"/>
            <a:ext cx="3076561" cy="1270418"/>
          </a:xfrm>
          <a:prstGeom prst="rect">
            <a:avLst/>
          </a:prstGeom>
          <a:solidFill>
            <a:schemeClr val="bg1">
              <a:lumMod val="9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zh-CN" altLang="en-US" b="1">
              <a:solidFill>
                <a:schemeClr val="accent1"/>
              </a:solidFill>
              <a:latin typeface="+mj-lt"/>
            </a:endParaRPr>
          </a:p>
        </p:txBody>
      </p:sp>
      <p:sp>
        <p:nvSpPr>
          <p:cNvPr id="28" name="文本框 27">
            <a:extLst>
              <a:ext uri="{FF2B5EF4-FFF2-40B4-BE49-F238E27FC236}">
                <a16:creationId xmlns:a16="http://schemas.microsoft.com/office/drawing/2014/main" id="{36A132CD-2A30-1E97-ACE7-06962E6C6382}"/>
              </a:ext>
            </a:extLst>
          </p:cNvPr>
          <p:cNvSpPr txBox="1"/>
          <p:nvPr/>
        </p:nvSpPr>
        <p:spPr bwMode="gray">
          <a:xfrm>
            <a:off x="8511160" y="3471266"/>
            <a:ext cx="3178786" cy="400110"/>
          </a:xfrm>
          <a:prstGeom prst="rect">
            <a:avLst/>
          </a:prstGeom>
          <a:noFill/>
        </p:spPr>
        <p:txBody>
          <a:bodyPr wrap="square">
            <a:spAutoFit/>
          </a:bodyPr>
          <a:lstStyle/>
          <a:p>
            <a:pPr algn="ctr" fontAlgn="base">
              <a:buClr>
                <a:schemeClr val="accent2"/>
              </a:buClr>
              <a:buSzPct val="90000"/>
            </a:pPr>
            <a:r>
              <a:rPr lang="zh-CN" altLang="en-US" sz="2000" b="1" dirty="0">
                <a:solidFill>
                  <a:schemeClr val="accent1"/>
                </a:solidFill>
                <a:latin typeface="微软雅黑" panose="020B0503020204020204" pitchFamily="34" charset="-122"/>
                <a:ea typeface="微软雅黑" panose="020B0503020204020204" pitchFamily="34" charset="-122"/>
              </a:rPr>
              <a:t>药物相互作用需求高</a:t>
            </a:r>
          </a:p>
        </p:txBody>
      </p:sp>
      <p:sp>
        <p:nvSpPr>
          <p:cNvPr id="29" name="文本框 28">
            <a:extLst>
              <a:ext uri="{FF2B5EF4-FFF2-40B4-BE49-F238E27FC236}">
                <a16:creationId xmlns:a16="http://schemas.microsoft.com/office/drawing/2014/main" id="{0F5CE403-830D-ED95-80E9-018CB2485D10}"/>
              </a:ext>
            </a:extLst>
          </p:cNvPr>
          <p:cNvSpPr txBox="1"/>
          <p:nvPr/>
        </p:nvSpPr>
        <p:spPr bwMode="gray">
          <a:xfrm>
            <a:off x="8705555" y="3954188"/>
            <a:ext cx="2789996" cy="461665"/>
          </a:xfrm>
          <a:prstGeom prst="rect">
            <a:avLst/>
          </a:prstGeom>
          <a:noFill/>
        </p:spPr>
        <p:txBody>
          <a:bodyPr wrap="square">
            <a:spAutoFit/>
          </a:bodyPr>
          <a:lstStyle/>
          <a:p>
            <a:pPr algn="ctr" fontAlgn="base">
              <a:spcAft>
                <a:spcPct val="0"/>
              </a:spcAft>
              <a:buClr>
                <a:schemeClr val="accent2"/>
              </a:buClr>
              <a:buSzPct val="90000"/>
            </a:pPr>
            <a:r>
              <a:rPr lang="zh-CN" altLang="en-US" sz="1200" dirty="0">
                <a:solidFill>
                  <a:srgbClr val="000000"/>
                </a:solidFill>
                <a:latin typeface="微软雅黑" panose="020B0503020204020204" pitchFamily="34" charset="-122"/>
                <a:ea typeface="微软雅黑" panose="020B0503020204020204" pitchFamily="34" charset="-122"/>
              </a:rPr>
              <a:t>儿童患者还需接受肿瘤治疗药物或免疫抑制剂等药物</a:t>
            </a:r>
          </a:p>
        </p:txBody>
      </p:sp>
    </p:spTree>
    <p:extLst>
      <p:ext uri="{BB962C8B-B14F-4D97-AF65-F5344CB8AC3E}">
        <p14:creationId xmlns:p14="http://schemas.microsoft.com/office/powerpoint/2010/main" val="2007840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0825CAD0-9693-0145-E866-8D3E7CD5527F}"/>
              </a:ext>
            </a:extLst>
          </p:cNvPr>
          <p:cNvGraphicFramePr>
            <a:graphicFrameLocks/>
          </p:cNvGraphicFramePr>
          <p:nvPr>
            <p:custDataLst>
              <p:tags r:id="rId1"/>
            </p:custDataLst>
            <p:extLst>
              <p:ext uri="{D42A27DB-BD31-4B8C-83A1-F6EECF244321}">
                <p14:modId xmlns:p14="http://schemas.microsoft.com/office/powerpoint/2010/main" val="25511819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404" imgH="405" progId="TCLayout.ActiveDocument.1">
                  <p:embed/>
                </p:oleObj>
              </mc:Choice>
              <mc:Fallback>
                <p:oleObj name="think-cell 幻灯片" r:id="rId3" imgW="404" imgH="405" progId="TCLayout.ActiveDocument.1">
                  <p:embed/>
                  <p:pic>
                    <p:nvPicPr>
                      <p:cNvPr id="4" name="think-cell data - do not delete" hidden="1">
                        <a:extLst>
                          <a:ext uri="{FF2B5EF4-FFF2-40B4-BE49-F238E27FC236}">
                            <a16:creationId xmlns:a16="http://schemas.microsoft.com/office/drawing/2014/main" id="{0825CAD0-9693-0145-E866-8D3E7CD5527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aphicFrame>
        <p:nvGraphicFramePr>
          <p:cNvPr id="6" name="表格 11">
            <a:extLst>
              <a:ext uri="{FF2B5EF4-FFF2-40B4-BE49-F238E27FC236}">
                <a16:creationId xmlns:a16="http://schemas.microsoft.com/office/drawing/2014/main" id="{E8BF9434-AB28-12E2-8268-0A16E7646A1D}"/>
              </a:ext>
            </a:extLst>
          </p:cNvPr>
          <p:cNvGraphicFramePr>
            <a:graphicFrameLocks noGrp="1"/>
          </p:cNvGraphicFramePr>
          <p:nvPr>
            <p:extLst>
              <p:ext uri="{D42A27DB-BD31-4B8C-83A1-F6EECF244321}">
                <p14:modId xmlns:p14="http://schemas.microsoft.com/office/powerpoint/2010/main" val="2941131296"/>
              </p:ext>
            </p:extLst>
          </p:nvPr>
        </p:nvGraphicFramePr>
        <p:xfrm>
          <a:off x="367993" y="1091626"/>
          <a:ext cx="11452838" cy="4591167"/>
        </p:xfrm>
        <a:graphic>
          <a:graphicData uri="http://schemas.openxmlformats.org/drawingml/2006/table">
            <a:tbl>
              <a:tblPr firstRow="1" bandRow="1">
                <a:tableStyleId>{5940675A-B579-460E-94D1-54222C63F5DA}</a:tableStyleId>
              </a:tblPr>
              <a:tblGrid>
                <a:gridCol w="2592302">
                  <a:extLst>
                    <a:ext uri="{9D8B030D-6E8A-4147-A177-3AD203B41FA5}">
                      <a16:colId xmlns:a16="http://schemas.microsoft.com/office/drawing/2014/main" val="756301843"/>
                    </a:ext>
                  </a:extLst>
                </a:gridCol>
                <a:gridCol w="8860536">
                  <a:extLst>
                    <a:ext uri="{9D8B030D-6E8A-4147-A177-3AD203B41FA5}">
                      <a16:colId xmlns:a16="http://schemas.microsoft.com/office/drawing/2014/main" val="2368940298"/>
                    </a:ext>
                  </a:extLst>
                </a:gridCol>
              </a:tblGrid>
              <a:tr h="275726">
                <a:tc>
                  <a:txBody>
                    <a:bodyPr/>
                    <a:lstStyle/>
                    <a:p>
                      <a:pPr>
                        <a:lnSpc>
                          <a:spcPct val="120000"/>
                        </a:lnSpc>
                      </a:pPr>
                      <a:r>
                        <a:rPr lang="zh-CN" altLang="en-US" sz="1200" b="0" dirty="0">
                          <a:solidFill>
                            <a:schemeClr val="tx1"/>
                          </a:solidFill>
                          <a:latin typeface="微软雅黑" panose="020B0503020204020204" pitchFamily="34" charset="-122"/>
                          <a:ea typeface="微软雅黑" panose="020B0503020204020204" pitchFamily="34" charset="-122"/>
                        </a:rPr>
                        <a:t>申报类别</a:t>
                      </a:r>
                    </a:p>
                  </a:txBody>
                  <a:tcPr anchor="ctr">
                    <a:lnL w="1270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zh-CN" altLang="en-US" sz="1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基本医保目录</a:t>
                      </a:r>
                      <a:endParaRPr kumimoji="0" lang="en-US" altLang="zh-CN" sz="1200" b="0" i="0" u="none" strike="noStrike" kern="1200" cap="none" spc="0" normalizeH="0" baseline="0" noProof="0" dirty="0">
                        <a:ln>
                          <a:noFill/>
                        </a:ln>
                        <a:solidFill>
                          <a:schemeClr val="tx1"/>
                        </a:solidFill>
                        <a:effectLst/>
                        <a:highlight>
                          <a:srgbClr val="FFFF00"/>
                        </a:highlight>
                        <a:uLnTx/>
                        <a:uFillTx/>
                        <a:latin typeface="微软雅黑" panose="020B0503020204020204" pitchFamily="34" charset="-122"/>
                        <a:ea typeface="微软雅黑" panose="020B0503020204020204" pitchFamily="34" charset="-122"/>
                        <a:cs typeface="+mn-cs"/>
                      </a:endParaRPr>
                    </a:p>
                  </a:txBody>
                  <a:tcPr anchor="ctr">
                    <a:lnL w="635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24973153"/>
                  </a:ext>
                </a:extLst>
              </a:tr>
              <a:tr h="275726">
                <a:tc>
                  <a:txBody>
                    <a:bodyPr/>
                    <a:lstStyle/>
                    <a:p>
                      <a:pPr>
                        <a:lnSpc>
                          <a:spcPct val="120000"/>
                        </a:lnSpc>
                      </a:pPr>
                      <a:r>
                        <a:rPr lang="zh-CN" altLang="en-US" sz="1200" b="0" dirty="0">
                          <a:solidFill>
                            <a:schemeClr val="tx1"/>
                          </a:solidFill>
                          <a:latin typeface="微软雅黑" panose="020B0503020204020204" pitchFamily="34" charset="-122"/>
                          <a:ea typeface="微软雅黑" panose="020B0503020204020204" pitchFamily="34" charset="-122"/>
                        </a:rPr>
                        <a:t>通用名</a:t>
                      </a:r>
                    </a:p>
                  </a:txBody>
                  <a:tcPr anchor="ctr">
                    <a:lnL w="1270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zh-CN" altLang="en-US" sz="1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硫酸艾沙康唑胶囊</a:t>
                      </a:r>
                    </a:p>
                  </a:txBody>
                  <a:tcPr anchor="ctr">
                    <a:lnL w="635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3852588"/>
                  </a:ext>
                </a:extLst>
              </a:tr>
              <a:tr h="275726">
                <a:tc>
                  <a:txBody>
                    <a:bodyPr/>
                    <a:lstStyle/>
                    <a:p>
                      <a:pPr>
                        <a:lnSpc>
                          <a:spcPct val="120000"/>
                        </a:lnSpc>
                      </a:pPr>
                      <a:r>
                        <a:rPr kumimoji="0" lang="zh-CN" altLang="en-US" sz="1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注册规格</a:t>
                      </a:r>
                      <a:endParaRPr lang="zh-CN" altLang="en-US" sz="1200" b="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20000"/>
                        </a:lnSpc>
                        <a:spcBef>
                          <a:spcPts val="0"/>
                        </a:spcBef>
                        <a:spcAft>
                          <a:spcPts val="600"/>
                        </a:spcAft>
                        <a:buClrTx/>
                        <a:buSzTx/>
                        <a:buFontTx/>
                        <a:buNone/>
                        <a:tabLst/>
                        <a:defRPr/>
                      </a:pPr>
                      <a:r>
                        <a:rPr kumimoji="0" lang="en-US" altLang="zh-CN" sz="1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100mg/</a:t>
                      </a:r>
                      <a:r>
                        <a:rPr kumimoji="0" lang="zh-CN" altLang="en-US" sz="1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粒（原谈判主规格），</a:t>
                      </a:r>
                      <a:r>
                        <a:rPr kumimoji="0" lang="en-US" altLang="zh-CN" sz="1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40mg/</a:t>
                      </a:r>
                      <a:r>
                        <a:rPr kumimoji="0" lang="zh-CN" altLang="en-US" sz="1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粒</a:t>
                      </a:r>
                      <a:endParaRPr kumimoji="0" lang="en-US" altLang="zh-CN" sz="1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endParaRPr>
                    </a:p>
                  </a:txBody>
                  <a:tcPr anchor="ctr">
                    <a:lnL w="635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40052723"/>
                  </a:ext>
                </a:extLst>
              </a:tr>
              <a:tr h="765987">
                <a:tc>
                  <a:txBody>
                    <a:bodyPr/>
                    <a:lstStyle/>
                    <a:p>
                      <a:pPr>
                        <a:lnSpc>
                          <a:spcPct val="120000"/>
                        </a:lnSpc>
                      </a:pPr>
                      <a:r>
                        <a:rPr kumimoji="0" lang="zh-CN" altLang="en-US" sz="1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适应症</a:t>
                      </a:r>
                      <a:endParaRPr kumimoji="0" lang="en-US" altLang="zh-CN" sz="1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endParaRPr>
                    </a:p>
                    <a:p>
                      <a:pPr>
                        <a:lnSpc>
                          <a:spcPct val="120000"/>
                        </a:lnSpc>
                      </a:pPr>
                      <a:r>
                        <a:rPr kumimoji="0" lang="zh-CN" altLang="en-US" sz="12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新增适应症</a:t>
                      </a:r>
                      <a:endParaRPr lang="zh-CN" altLang="en-US" sz="1200" b="1" dirty="0">
                        <a:solidFill>
                          <a:srgbClr val="C00000"/>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28600" indent="-228600">
                        <a:lnSpc>
                          <a:spcPct val="120000"/>
                        </a:lnSpc>
                        <a:buFont typeface="+mj-lt"/>
                        <a:buAutoNum type="arabicPeriod"/>
                      </a:pPr>
                      <a:r>
                        <a:rPr lang="zh-CN" altLang="en-US" sz="1200" b="0" dirty="0">
                          <a:solidFill>
                            <a:schemeClr val="tx1"/>
                          </a:solidFill>
                          <a:latin typeface="微软雅黑" panose="020B0503020204020204" pitchFamily="34" charset="-122"/>
                          <a:ea typeface="微软雅黑" panose="020B0503020204020204" pitchFamily="34" charset="-122"/>
                        </a:rPr>
                        <a:t>本品</a:t>
                      </a:r>
                      <a:r>
                        <a:rPr lang="en-US" altLang="zh-CN" sz="1200" b="0" dirty="0">
                          <a:solidFill>
                            <a:schemeClr val="tx1"/>
                          </a:solidFill>
                          <a:latin typeface="微软雅黑" panose="020B0503020204020204" pitchFamily="34" charset="-122"/>
                          <a:ea typeface="微软雅黑" panose="020B0503020204020204" pitchFamily="34" charset="-122"/>
                        </a:rPr>
                        <a:t>100mg</a:t>
                      </a:r>
                      <a:r>
                        <a:rPr lang="zh-CN" altLang="en-US" sz="1200" b="0" dirty="0">
                          <a:solidFill>
                            <a:schemeClr val="tx1"/>
                          </a:solidFill>
                          <a:latin typeface="微软雅黑" panose="020B0503020204020204" pitchFamily="34" charset="-122"/>
                          <a:ea typeface="微软雅黑" panose="020B0503020204020204" pitchFamily="34" charset="-122"/>
                        </a:rPr>
                        <a:t>胶囊适用于治疗成人和体重≥</a:t>
                      </a:r>
                      <a:r>
                        <a:rPr lang="en-US" altLang="zh-CN" sz="1200" b="0" dirty="0">
                          <a:solidFill>
                            <a:schemeClr val="tx1"/>
                          </a:solidFill>
                          <a:latin typeface="微软雅黑" panose="020B0503020204020204" pitchFamily="34" charset="-122"/>
                          <a:ea typeface="微软雅黑" panose="020B0503020204020204" pitchFamily="34" charset="-122"/>
                        </a:rPr>
                        <a:t>32</a:t>
                      </a:r>
                      <a:r>
                        <a:rPr lang="zh-CN" altLang="en-US" sz="1200" b="0" dirty="0">
                          <a:solidFill>
                            <a:schemeClr val="tx1"/>
                          </a:solidFill>
                          <a:latin typeface="微软雅黑" panose="020B0503020204020204" pitchFamily="34" charset="-122"/>
                          <a:ea typeface="微软雅黑" panose="020B0503020204020204" pitchFamily="34" charset="-122"/>
                        </a:rPr>
                        <a:t>千克</a:t>
                      </a:r>
                      <a:r>
                        <a:rPr lang="en-US" altLang="zh-CN" sz="1200" b="0" dirty="0">
                          <a:solidFill>
                            <a:schemeClr val="tx1"/>
                          </a:solidFill>
                          <a:latin typeface="微软雅黑" panose="020B0503020204020204" pitchFamily="34" charset="-122"/>
                          <a:ea typeface="微软雅黑" panose="020B0503020204020204" pitchFamily="34" charset="-122"/>
                        </a:rPr>
                        <a:t>(kg)</a:t>
                      </a:r>
                      <a:r>
                        <a:rPr lang="zh-CN" altLang="en-US" sz="1200" b="0" dirty="0">
                          <a:solidFill>
                            <a:schemeClr val="tx1"/>
                          </a:solidFill>
                          <a:latin typeface="微软雅黑" panose="020B0503020204020204" pitchFamily="34" charset="-122"/>
                          <a:ea typeface="微软雅黑" panose="020B0503020204020204" pitchFamily="34" charset="-122"/>
                        </a:rPr>
                        <a:t>的</a:t>
                      </a:r>
                      <a:r>
                        <a:rPr lang="en-US" altLang="zh-CN" sz="1600" b="1" dirty="0">
                          <a:solidFill>
                            <a:srgbClr val="C00000"/>
                          </a:solidFill>
                          <a:latin typeface="微软雅黑" panose="020B0503020204020204" pitchFamily="34" charset="-122"/>
                          <a:ea typeface="微软雅黑" panose="020B0503020204020204" pitchFamily="34" charset="-122"/>
                        </a:rPr>
                        <a:t>6</a:t>
                      </a:r>
                      <a:r>
                        <a:rPr lang="zh-CN" altLang="en-US" sz="1600" b="1" dirty="0">
                          <a:solidFill>
                            <a:srgbClr val="C00000"/>
                          </a:solidFill>
                          <a:latin typeface="微软雅黑" panose="020B0503020204020204" pitchFamily="34" charset="-122"/>
                          <a:ea typeface="微软雅黑" panose="020B0503020204020204" pitchFamily="34" charset="-122"/>
                        </a:rPr>
                        <a:t>岁及以上儿童患者</a:t>
                      </a:r>
                      <a:r>
                        <a:rPr lang="zh-CN" altLang="en-US" sz="1200" b="0" dirty="0">
                          <a:solidFill>
                            <a:schemeClr val="tx1"/>
                          </a:solidFill>
                          <a:latin typeface="微软雅黑" panose="020B0503020204020204" pitchFamily="34" charset="-122"/>
                          <a:ea typeface="微软雅黑" panose="020B0503020204020204" pitchFamily="34" charset="-122"/>
                        </a:rPr>
                        <a:t>下列感染：侵袭性曲霉病、侵袭性毛霉病。</a:t>
                      </a:r>
                      <a:endParaRPr lang="en-US" altLang="zh-CN" sz="1200" b="0" dirty="0">
                        <a:solidFill>
                          <a:schemeClr val="tx1"/>
                        </a:solidFill>
                        <a:latin typeface="微软雅黑" panose="020B0503020204020204" pitchFamily="34" charset="-122"/>
                        <a:ea typeface="微软雅黑" panose="020B0503020204020204" pitchFamily="34" charset="-122"/>
                      </a:endParaRPr>
                    </a:p>
                    <a:p>
                      <a:pPr marL="228600" indent="-228600">
                        <a:lnSpc>
                          <a:spcPct val="120000"/>
                        </a:lnSpc>
                        <a:buFont typeface="+mj-lt"/>
                        <a:buAutoNum type="arabicPeriod"/>
                      </a:pPr>
                      <a:r>
                        <a:rPr lang="zh-CN" altLang="en-US" sz="1200" b="0" dirty="0">
                          <a:solidFill>
                            <a:schemeClr val="tx1"/>
                          </a:solidFill>
                          <a:latin typeface="微软雅黑" panose="020B0503020204020204" pitchFamily="34" charset="-122"/>
                          <a:ea typeface="微软雅黑" panose="020B0503020204020204" pitchFamily="34" charset="-122"/>
                        </a:rPr>
                        <a:t>本品</a:t>
                      </a:r>
                      <a:r>
                        <a:rPr lang="en-US" altLang="zh-CN" sz="1200" b="0" dirty="0">
                          <a:solidFill>
                            <a:schemeClr val="tx1"/>
                          </a:solidFill>
                          <a:latin typeface="微软雅黑" panose="020B0503020204020204" pitchFamily="34" charset="-122"/>
                          <a:ea typeface="微软雅黑" panose="020B0503020204020204" pitchFamily="34" charset="-122"/>
                        </a:rPr>
                        <a:t>40mg </a:t>
                      </a:r>
                      <a:r>
                        <a:rPr lang="zh-CN" altLang="en-US" sz="1200" b="0" dirty="0">
                          <a:solidFill>
                            <a:schemeClr val="tx1"/>
                          </a:solidFill>
                          <a:latin typeface="微软雅黑" panose="020B0503020204020204" pitchFamily="34" charset="-122"/>
                          <a:ea typeface="微软雅黑" panose="020B0503020204020204" pitchFamily="34" charset="-122"/>
                        </a:rPr>
                        <a:t>胶囊适用于治疗体重≥</a:t>
                      </a:r>
                      <a:r>
                        <a:rPr lang="en-US" altLang="zh-CN" sz="1200" b="0" dirty="0">
                          <a:solidFill>
                            <a:schemeClr val="tx1"/>
                          </a:solidFill>
                          <a:latin typeface="微软雅黑" panose="020B0503020204020204" pitchFamily="34" charset="-122"/>
                          <a:ea typeface="微软雅黑" panose="020B0503020204020204" pitchFamily="34" charset="-122"/>
                        </a:rPr>
                        <a:t>16 </a:t>
                      </a:r>
                      <a:r>
                        <a:rPr lang="zh-CN" altLang="en-US" sz="1200" b="0" dirty="0">
                          <a:solidFill>
                            <a:schemeClr val="tx1"/>
                          </a:solidFill>
                          <a:latin typeface="微软雅黑" panose="020B0503020204020204" pitchFamily="34" charset="-122"/>
                          <a:ea typeface="微软雅黑" panose="020B0503020204020204" pitchFamily="34" charset="-122"/>
                        </a:rPr>
                        <a:t>千克 </a:t>
                      </a:r>
                      <a:r>
                        <a:rPr lang="en-US" altLang="zh-CN" sz="1200" b="0" dirty="0">
                          <a:solidFill>
                            <a:schemeClr val="tx1"/>
                          </a:solidFill>
                          <a:latin typeface="微软雅黑" panose="020B0503020204020204" pitchFamily="34" charset="-122"/>
                          <a:ea typeface="微软雅黑" panose="020B0503020204020204" pitchFamily="34" charset="-122"/>
                        </a:rPr>
                        <a:t>(kg)</a:t>
                      </a:r>
                      <a:r>
                        <a:rPr lang="zh-CN" altLang="en-US" sz="1200" b="0" dirty="0">
                          <a:solidFill>
                            <a:schemeClr val="tx1"/>
                          </a:solidFill>
                          <a:latin typeface="微软雅黑" panose="020B0503020204020204" pitchFamily="34" charset="-122"/>
                          <a:ea typeface="微软雅黑" panose="020B0503020204020204" pitchFamily="34" charset="-122"/>
                        </a:rPr>
                        <a:t>的</a:t>
                      </a:r>
                      <a:r>
                        <a:rPr lang="en-US" altLang="zh-CN" sz="1600" b="1" dirty="0">
                          <a:solidFill>
                            <a:srgbClr val="C00000"/>
                          </a:solidFill>
                          <a:latin typeface="微软雅黑" panose="020B0503020204020204" pitchFamily="34" charset="-122"/>
                          <a:ea typeface="微软雅黑" panose="020B0503020204020204" pitchFamily="34" charset="-122"/>
                        </a:rPr>
                        <a:t>6</a:t>
                      </a:r>
                      <a:r>
                        <a:rPr lang="zh-CN" altLang="en-US" sz="1600" b="1" dirty="0">
                          <a:solidFill>
                            <a:srgbClr val="C00000"/>
                          </a:solidFill>
                          <a:latin typeface="微软雅黑" panose="020B0503020204020204" pitchFamily="34" charset="-122"/>
                          <a:ea typeface="微软雅黑" panose="020B0503020204020204" pitchFamily="34" charset="-122"/>
                        </a:rPr>
                        <a:t>至</a:t>
                      </a:r>
                      <a:r>
                        <a:rPr lang="en-US" altLang="zh-CN" sz="1600" b="1" dirty="0">
                          <a:solidFill>
                            <a:srgbClr val="C00000"/>
                          </a:solidFill>
                          <a:latin typeface="微软雅黑" panose="020B0503020204020204" pitchFamily="34" charset="-122"/>
                          <a:ea typeface="微软雅黑" panose="020B0503020204020204" pitchFamily="34" charset="-122"/>
                        </a:rPr>
                        <a:t>18</a:t>
                      </a:r>
                      <a:r>
                        <a:rPr lang="zh-CN" altLang="en-US" sz="1600" b="1" dirty="0">
                          <a:solidFill>
                            <a:srgbClr val="C00000"/>
                          </a:solidFill>
                          <a:latin typeface="微软雅黑" panose="020B0503020204020204" pitchFamily="34" charset="-122"/>
                          <a:ea typeface="微软雅黑" panose="020B0503020204020204" pitchFamily="34" charset="-122"/>
                        </a:rPr>
                        <a:t>岁以下儿童患者</a:t>
                      </a:r>
                      <a:r>
                        <a:rPr lang="zh-CN" altLang="en-US" sz="1200" b="0" dirty="0">
                          <a:solidFill>
                            <a:schemeClr val="tx1"/>
                          </a:solidFill>
                          <a:latin typeface="微软雅黑" panose="020B0503020204020204" pitchFamily="34" charset="-122"/>
                          <a:ea typeface="微软雅黑" panose="020B0503020204020204" pitchFamily="34" charset="-122"/>
                        </a:rPr>
                        <a:t>下列感染：侵袭性曲霉病、侵袭性毛霉病。</a:t>
                      </a:r>
                      <a:endParaRPr lang="en-US" altLang="zh-CN" sz="1200" b="0" dirty="0">
                        <a:solidFill>
                          <a:schemeClr val="tx1"/>
                        </a:solidFill>
                        <a:latin typeface="微软雅黑" panose="020B0503020204020204" pitchFamily="34" charset="-122"/>
                        <a:ea typeface="微软雅黑" panose="020B0503020204020204" pitchFamily="34" charset="-122"/>
                      </a:endParaRPr>
                    </a:p>
                  </a:txBody>
                  <a:tcPr anchor="ctr">
                    <a:lnL w="635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27494132"/>
                  </a:ext>
                </a:extLst>
              </a:tr>
              <a:tr h="325608">
                <a:tc>
                  <a:txBody>
                    <a:bodyPr/>
                    <a:lstStyle/>
                    <a:p>
                      <a:pPr>
                        <a:lnSpc>
                          <a:spcPct val="120000"/>
                        </a:lnSpc>
                      </a:pPr>
                      <a:r>
                        <a:rPr lang="zh-CN" altLang="en-US" sz="1200" b="0" dirty="0">
                          <a:solidFill>
                            <a:schemeClr val="tx1"/>
                          </a:solidFill>
                          <a:latin typeface="微软雅黑" panose="020B0503020204020204" pitchFamily="34" charset="-122"/>
                          <a:ea typeface="微软雅黑" panose="020B0503020204020204" pitchFamily="34" charset="-122"/>
                        </a:rPr>
                        <a:t>现行医保支付范围</a:t>
                      </a:r>
                    </a:p>
                  </a:txBody>
                  <a:tcPr anchor="ctr">
                    <a:lnL w="1270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nSpc>
                          <a:spcPct val="120000"/>
                        </a:lnSpc>
                        <a:buFont typeface="+mj-lt"/>
                        <a:buNone/>
                      </a:pPr>
                      <a:r>
                        <a:rPr lang="zh-CN" altLang="en-US" sz="1200" b="0" dirty="0">
                          <a:solidFill>
                            <a:schemeClr val="tx1"/>
                          </a:solidFill>
                          <a:latin typeface="微软雅黑" panose="020B0503020204020204" pitchFamily="34" charset="-122"/>
                          <a:ea typeface="微软雅黑" panose="020B0503020204020204" pitchFamily="34" charset="-122"/>
                        </a:rPr>
                        <a:t>限侵袭性曲霉病或侵袭性毛霉病的成人患者。</a:t>
                      </a:r>
                      <a:endParaRPr lang="en-US" altLang="zh-CN" sz="1200" b="0" dirty="0">
                        <a:solidFill>
                          <a:schemeClr val="tx1"/>
                        </a:solidFill>
                        <a:latin typeface="微软雅黑" panose="020B0503020204020204" pitchFamily="34" charset="-122"/>
                        <a:ea typeface="微软雅黑" panose="020B0503020204020204" pitchFamily="34" charset="-122"/>
                      </a:endParaRPr>
                    </a:p>
                  </a:txBody>
                  <a:tcPr anchor="ctr">
                    <a:lnL w="635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7389720"/>
                  </a:ext>
                </a:extLst>
              </a:tr>
              <a:tr h="1380066">
                <a:tc>
                  <a:txBody>
                    <a:bodyPr/>
                    <a:lstStyle/>
                    <a:p>
                      <a:pPr>
                        <a:lnSpc>
                          <a:spcPct val="120000"/>
                        </a:lnSpc>
                      </a:pPr>
                      <a:r>
                        <a:rPr lang="zh-CN" altLang="en-US" sz="1200" dirty="0">
                          <a:latin typeface="微软雅黑" panose="020B0503020204020204" pitchFamily="34" charset="-122"/>
                          <a:ea typeface="微软雅黑" panose="020B0503020204020204" pitchFamily="34" charset="-122"/>
                        </a:rPr>
                        <a:t>儿童患者</a:t>
                      </a:r>
                      <a:r>
                        <a:rPr lang="zh-CN" altLang="en-US" sz="1200" b="0" dirty="0">
                          <a:solidFill>
                            <a:schemeClr val="tx1"/>
                          </a:solidFill>
                          <a:latin typeface="微软雅黑" panose="020B0503020204020204" pitchFamily="34" charset="-122"/>
                          <a:ea typeface="微软雅黑" panose="020B0503020204020204" pitchFamily="34" charset="-122"/>
                        </a:rPr>
                        <a:t>用法用量</a:t>
                      </a:r>
                      <a:endParaRPr lang="en-US" altLang="zh-CN" sz="1200" b="0" dirty="0">
                        <a:solidFill>
                          <a:schemeClr val="tx1"/>
                        </a:solidFill>
                        <a:latin typeface="微软雅黑" panose="020B0503020204020204" pitchFamily="34" charset="-122"/>
                        <a:ea typeface="微软雅黑" panose="020B0503020204020204" pitchFamily="34" charset="-122"/>
                      </a:endParaRPr>
                    </a:p>
                    <a:p>
                      <a:pPr>
                        <a:lnSpc>
                          <a:spcPct val="120000"/>
                        </a:lnSpc>
                      </a:pPr>
                      <a:r>
                        <a:rPr lang="zh-CN" altLang="en-US" sz="1200" b="0" dirty="0">
                          <a:solidFill>
                            <a:schemeClr val="tx1"/>
                          </a:solidFill>
                          <a:latin typeface="微软雅黑" panose="020B0503020204020204" pitchFamily="34" charset="-122"/>
                          <a:ea typeface="微软雅黑" panose="020B0503020204020204" pitchFamily="34" charset="-122"/>
                        </a:rPr>
                        <a:t>（成人患者及其他详见说明书）</a:t>
                      </a:r>
                    </a:p>
                  </a:txBody>
                  <a:tcPr anchor="ctr">
                    <a:lnL w="1270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nSpc>
                          <a:spcPct val="120000"/>
                        </a:lnSpc>
                        <a:buFont typeface="+mj-lt"/>
                        <a:buNone/>
                      </a:pPr>
                      <a:endParaRPr lang="en-US" altLang="zh-CN" sz="1200" b="0" dirty="0">
                        <a:solidFill>
                          <a:schemeClr val="tx1"/>
                        </a:solidFill>
                        <a:latin typeface="微软雅黑" panose="020B0503020204020204" pitchFamily="34" charset="-122"/>
                        <a:ea typeface="微软雅黑" panose="020B0503020204020204" pitchFamily="34" charset="-122"/>
                      </a:endParaRPr>
                    </a:p>
                  </a:txBody>
                  <a:tcPr anchor="ctr">
                    <a:lnL w="635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65581603"/>
                  </a:ext>
                </a:extLst>
              </a:tr>
              <a:tr h="275726">
                <a:tc>
                  <a:txBody>
                    <a:bodyPr/>
                    <a:lstStyle/>
                    <a:p>
                      <a:pPr>
                        <a:lnSpc>
                          <a:spcPct val="120000"/>
                        </a:lnSpc>
                      </a:pPr>
                      <a:r>
                        <a:rPr lang="zh-CN" altLang="en-US" sz="1200" b="0" dirty="0">
                          <a:solidFill>
                            <a:schemeClr val="tx1"/>
                          </a:solidFill>
                          <a:latin typeface="微软雅黑" panose="020B0503020204020204" pitchFamily="34" charset="-122"/>
                          <a:ea typeface="微软雅黑" panose="020B0503020204020204" pitchFamily="34" charset="-122"/>
                        </a:rPr>
                        <a:t>中国大陆首次上市时间</a:t>
                      </a:r>
                    </a:p>
                  </a:txBody>
                  <a:tcPr anchor="ctr">
                    <a:lnL w="1270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altLang="zh-CN" sz="1200" b="0" dirty="0">
                          <a:solidFill>
                            <a:schemeClr val="tx1"/>
                          </a:solidFill>
                          <a:latin typeface="微软雅黑" panose="020B0503020204020204" pitchFamily="34" charset="-122"/>
                          <a:ea typeface="微软雅黑" panose="020B0503020204020204" pitchFamily="34" charset="-122"/>
                        </a:rPr>
                        <a:t>2021</a:t>
                      </a:r>
                      <a:r>
                        <a:rPr lang="zh-CN" altLang="en-US" sz="1200" b="0" dirty="0">
                          <a:solidFill>
                            <a:schemeClr val="tx1"/>
                          </a:solidFill>
                          <a:latin typeface="微软雅黑" panose="020B0503020204020204" pitchFamily="34" charset="-122"/>
                          <a:ea typeface="微软雅黑" panose="020B0503020204020204" pitchFamily="34" charset="-122"/>
                        </a:rPr>
                        <a:t>年</a:t>
                      </a:r>
                      <a:r>
                        <a:rPr lang="en-US" altLang="zh-CN" sz="1200" b="0" dirty="0">
                          <a:solidFill>
                            <a:schemeClr val="tx1"/>
                          </a:solidFill>
                          <a:latin typeface="微软雅黑" panose="020B0503020204020204" pitchFamily="34" charset="-122"/>
                          <a:ea typeface="微软雅黑" panose="020B0503020204020204" pitchFamily="34" charset="-122"/>
                        </a:rPr>
                        <a:t>12</a:t>
                      </a:r>
                      <a:r>
                        <a:rPr lang="zh-CN" altLang="en-US" sz="1200" b="0" dirty="0">
                          <a:solidFill>
                            <a:schemeClr val="tx1"/>
                          </a:solidFill>
                          <a:latin typeface="微软雅黑" panose="020B0503020204020204" pitchFamily="34" charset="-122"/>
                          <a:ea typeface="微软雅黑" panose="020B0503020204020204" pitchFamily="34" charset="-122"/>
                        </a:rPr>
                        <a:t>月。</a:t>
                      </a:r>
                      <a:r>
                        <a:rPr lang="zh-CN" altLang="en-US" sz="1200" b="1" dirty="0">
                          <a:solidFill>
                            <a:schemeClr val="accent1"/>
                          </a:solidFill>
                          <a:latin typeface="微软雅黑" panose="020B0503020204020204" pitchFamily="34" charset="-122"/>
                          <a:ea typeface="微软雅黑" panose="020B0503020204020204" pitchFamily="34" charset="-122"/>
                        </a:rPr>
                        <a:t>儿童适应症于</a:t>
                      </a:r>
                      <a:r>
                        <a:rPr lang="en-US" altLang="zh-CN" sz="1200" b="1" dirty="0">
                          <a:solidFill>
                            <a:schemeClr val="accent1"/>
                          </a:solidFill>
                          <a:latin typeface="微软雅黑" panose="020B0503020204020204" pitchFamily="34" charset="-122"/>
                          <a:ea typeface="微软雅黑" panose="020B0503020204020204" pitchFamily="34" charset="-122"/>
                        </a:rPr>
                        <a:t>2026</a:t>
                      </a:r>
                      <a:r>
                        <a:rPr lang="zh-CN" altLang="en-US" sz="1200" b="1" dirty="0">
                          <a:solidFill>
                            <a:schemeClr val="accent1"/>
                          </a:solidFill>
                          <a:latin typeface="微软雅黑" panose="020B0503020204020204" pitchFamily="34" charset="-122"/>
                          <a:ea typeface="微软雅黑" panose="020B0503020204020204" pitchFamily="34" charset="-122"/>
                        </a:rPr>
                        <a:t>年</a:t>
                      </a:r>
                      <a:r>
                        <a:rPr lang="en-US" altLang="zh-CN" sz="1200" b="1" dirty="0">
                          <a:solidFill>
                            <a:schemeClr val="accent1"/>
                          </a:solidFill>
                          <a:latin typeface="微软雅黑" panose="020B0503020204020204" pitchFamily="34" charset="-122"/>
                          <a:ea typeface="微软雅黑" panose="020B0503020204020204" pitchFamily="34" charset="-122"/>
                        </a:rPr>
                        <a:t>1</a:t>
                      </a:r>
                      <a:r>
                        <a:rPr lang="zh-CN" altLang="en-US" sz="1200" b="1" dirty="0">
                          <a:solidFill>
                            <a:schemeClr val="accent1"/>
                          </a:solidFill>
                          <a:latin typeface="微软雅黑" panose="020B0503020204020204" pitchFamily="34" charset="-122"/>
                          <a:ea typeface="微软雅黑" panose="020B0503020204020204" pitchFamily="34" charset="-122"/>
                        </a:rPr>
                        <a:t>月</a:t>
                      </a:r>
                      <a:r>
                        <a:rPr lang="en-US" altLang="zh-CN" sz="1200" b="1" dirty="0">
                          <a:solidFill>
                            <a:schemeClr val="accent1"/>
                          </a:solidFill>
                          <a:latin typeface="微软雅黑" panose="020B0503020204020204" pitchFamily="34" charset="-122"/>
                          <a:ea typeface="微软雅黑" panose="020B0503020204020204" pitchFamily="34" charset="-122"/>
                        </a:rPr>
                        <a:t>27</a:t>
                      </a:r>
                      <a:r>
                        <a:rPr lang="zh-CN" altLang="en-US" sz="1200" b="1" dirty="0">
                          <a:solidFill>
                            <a:schemeClr val="accent1"/>
                          </a:solidFill>
                          <a:latin typeface="微软雅黑" panose="020B0503020204020204" pitchFamily="34" charset="-122"/>
                          <a:ea typeface="微软雅黑" panose="020B0503020204020204" pitchFamily="34" charset="-122"/>
                        </a:rPr>
                        <a:t>日获批。</a:t>
                      </a:r>
                    </a:p>
                  </a:txBody>
                  <a:tcPr anchor="ctr">
                    <a:lnL w="635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09936505"/>
                  </a:ext>
                </a:extLst>
              </a:tr>
              <a:tr h="355218">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zh-CN" altLang="en-US" sz="1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大陆地区同通用名药品上市情况</a:t>
                      </a:r>
                      <a:endParaRPr lang="zh-CN" altLang="en-US" sz="1200" b="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zh-CN" altLang="en-US" sz="1800" b="1" dirty="0">
                          <a:solidFill>
                            <a:srgbClr val="C00000"/>
                          </a:solidFill>
                          <a:latin typeface="微软雅黑" panose="020B0503020204020204" pitchFamily="34" charset="-122"/>
                          <a:ea typeface="微软雅黑" panose="020B0503020204020204" pitchFamily="34" charset="-122"/>
                        </a:rPr>
                        <a:t>非独家</a:t>
                      </a:r>
                      <a:r>
                        <a:rPr lang="zh-CN" altLang="en-US" sz="1200" b="0" dirty="0">
                          <a:solidFill>
                            <a:schemeClr val="tx1"/>
                          </a:solidFill>
                          <a:latin typeface="微软雅黑" panose="020B0503020204020204" pitchFamily="34" charset="-122"/>
                          <a:ea typeface="微软雅黑" panose="020B0503020204020204" pitchFamily="34" charset="-122"/>
                        </a:rPr>
                        <a:t>，</a:t>
                      </a:r>
                      <a:r>
                        <a:rPr lang="zh-CN" altLang="en-US" sz="1200" b="1" dirty="0">
                          <a:solidFill>
                            <a:schemeClr val="tx1"/>
                          </a:solidFill>
                          <a:latin typeface="微软雅黑" panose="020B0503020204020204" pitchFamily="34" charset="-122"/>
                          <a:ea typeface="微软雅黑" panose="020B0503020204020204" pitchFamily="34" charset="-122"/>
                        </a:rPr>
                        <a:t>已有</a:t>
                      </a:r>
                      <a:r>
                        <a:rPr lang="en-US" altLang="zh-CN" sz="1200" b="1" dirty="0">
                          <a:solidFill>
                            <a:schemeClr val="tx1"/>
                          </a:solidFill>
                          <a:latin typeface="微软雅黑" panose="020B0503020204020204" pitchFamily="34" charset="-122"/>
                          <a:ea typeface="微软雅黑" panose="020B0503020204020204" pitchFamily="34" charset="-122"/>
                        </a:rPr>
                        <a:t>3</a:t>
                      </a:r>
                      <a:r>
                        <a:rPr lang="zh-CN" altLang="en-US" sz="1200" b="1" dirty="0">
                          <a:solidFill>
                            <a:schemeClr val="tx1"/>
                          </a:solidFill>
                          <a:latin typeface="微软雅黑" panose="020B0503020204020204" pitchFamily="34" charset="-122"/>
                          <a:ea typeface="微软雅黑" panose="020B0503020204020204" pitchFamily="34" charset="-122"/>
                        </a:rPr>
                        <a:t>家仿制药获批</a:t>
                      </a:r>
                    </a:p>
                  </a:txBody>
                  <a:tcPr anchor="ctr">
                    <a:lnL w="635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20507210"/>
                  </a:ext>
                </a:extLst>
              </a:tr>
              <a:tr h="275726">
                <a:tc>
                  <a:txBody>
                    <a:bodyPr/>
                    <a:lstStyle/>
                    <a:p>
                      <a:pPr>
                        <a:lnSpc>
                          <a:spcPct val="120000"/>
                        </a:lnSpc>
                      </a:pPr>
                      <a:r>
                        <a:rPr kumimoji="0" lang="zh-CN" altLang="en-US" sz="1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全球首个上市国家</a:t>
                      </a:r>
                      <a:r>
                        <a:rPr kumimoji="0" lang="en-US" altLang="zh-CN" sz="1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a:t>
                      </a:r>
                      <a:r>
                        <a:rPr kumimoji="0" lang="zh-CN" altLang="en-US" sz="1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地区及上市时间</a:t>
                      </a:r>
                      <a:endParaRPr lang="zh-CN" altLang="en-US" sz="1200" b="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zh-CN" altLang="en-US" sz="1200" b="0" dirty="0">
                          <a:solidFill>
                            <a:schemeClr val="tx1"/>
                          </a:solidFill>
                          <a:latin typeface="微软雅黑" panose="020B0503020204020204" pitchFamily="34" charset="-122"/>
                          <a:ea typeface="微软雅黑" panose="020B0503020204020204" pitchFamily="34" charset="-122"/>
                        </a:rPr>
                        <a:t>美国，</a:t>
                      </a:r>
                      <a:r>
                        <a:rPr lang="en-US" altLang="zh-CN" sz="1200" b="0" dirty="0">
                          <a:solidFill>
                            <a:schemeClr val="tx1"/>
                          </a:solidFill>
                          <a:latin typeface="微软雅黑" panose="020B0503020204020204" pitchFamily="34" charset="-122"/>
                          <a:ea typeface="微软雅黑" panose="020B0503020204020204" pitchFamily="34" charset="-122"/>
                        </a:rPr>
                        <a:t>2015</a:t>
                      </a:r>
                      <a:r>
                        <a:rPr lang="zh-CN" altLang="en-US" sz="1200" b="0" dirty="0">
                          <a:solidFill>
                            <a:schemeClr val="tx1"/>
                          </a:solidFill>
                          <a:latin typeface="微软雅黑" panose="020B0503020204020204" pitchFamily="34" charset="-122"/>
                          <a:ea typeface="微软雅黑" panose="020B0503020204020204" pitchFamily="34" charset="-122"/>
                        </a:rPr>
                        <a:t>年</a:t>
                      </a:r>
                      <a:r>
                        <a:rPr lang="en-US" altLang="zh-CN" sz="1200" b="0" dirty="0">
                          <a:solidFill>
                            <a:schemeClr val="tx1"/>
                          </a:solidFill>
                          <a:latin typeface="微软雅黑" panose="020B0503020204020204" pitchFamily="34" charset="-122"/>
                          <a:ea typeface="微软雅黑" panose="020B0503020204020204" pitchFamily="34" charset="-122"/>
                        </a:rPr>
                        <a:t>3</a:t>
                      </a:r>
                      <a:r>
                        <a:rPr lang="zh-CN" altLang="en-US" sz="1200" b="0" dirty="0">
                          <a:solidFill>
                            <a:schemeClr val="tx1"/>
                          </a:solidFill>
                          <a:latin typeface="微软雅黑" panose="020B0503020204020204" pitchFamily="34" charset="-122"/>
                          <a:ea typeface="微软雅黑" panose="020B0503020204020204" pitchFamily="34" charset="-122"/>
                        </a:rPr>
                        <a:t>月</a:t>
                      </a:r>
                    </a:p>
                  </a:txBody>
                  <a:tcPr anchor="ctr">
                    <a:lnL w="635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5906926"/>
                  </a:ext>
                </a:extLst>
              </a:tr>
              <a:tr h="275726">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zh-CN" altLang="en-US" sz="1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是否为</a:t>
                      </a:r>
                      <a:r>
                        <a:rPr kumimoji="0" lang="en-US" altLang="zh-CN" sz="1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OTC</a:t>
                      </a:r>
                      <a:r>
                        <a:rPr kumimoji="0" lang="zh-CN" altLang="en-US" sz="1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药品</a:t>
                      </a:r>
                      <a:endParaRPr lang="zh-CN" altLang="en-US" sz="1200" b="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否</a:t>
                      </a:r>
                      <a:endParaRPr lang="zh-CN" altLang="en-US" sz="1200" b="0" dirty="0">
                        <a:solidFill>
                          <a:schemeClr val="tx1"/>
                        </a:solidFill>
                        <a:latin typeface="微软雅黑" panose="020B0503020204020204" pitchFamily="34" charset="-122"/>
                        <a:ea typeface="微软雅黑" panose="020B0503020204020204" pitchFamily="34" charset="-122"/>
                      </a:endParaRPr>
                    </a:p>
                  </a:txBody>
                  <a:tcPr anchor="ctr">
                    <a:lnL w="635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25051631"/>
                  </a:ext>
                </a:extLst>
              </a:tr>
            </a:tbl>
          </a:graphicData>
        </a:graphic>
      </p:graphicFrame>
      <p:graphicFrame>
        <p:nvGraphicFramePr>
          <p:cNvPr id="7" name="表格 6">
            <a:extLst>
              <a:ext uri="{FF2B5EF4-FFF2-40B4-BE49-F238E27FC236}">
                <a16:creationId xmlns:a16="http://schemas.microsoft.com/office/drawing/2014/main" id="{63F01A2E-997E-E660-867B-E6D1E7AA425F}"/>
              </a:ext>
            </a:extLst>
          </p:cNvPr>
          <p:cNvGraphicFramePr>
            <a:graphicFrameLocks noGrp="1"/>
          </p:cNvGraphicFramePr>
          <p:nvPr>
            <p:extLst>
              <p:ext uri="{D42A27DB-BD31-4B8C-83A1-F6EECF244321}">
                <p14:modId xmlns:p14="http://schemas.microsoft.com/office/powerpoint/2010/main" val="655073052"/>
              </p:ext>
            </p:extLst>
          </p:nvPr>
        </p:nvGraphicFramePr>
        <p:xfrm>
          <a:off x="2963278" y="3063746"/>
          <a:ext cx="8850771" cy="1371600"/>
        </p:xfrm>
        <a:graphic>
          <a:graphicData uri="http://schemas.openxmlformats.org/drawingml/2006/table">
            <a:tbl>
              <a:tblPr firstRow="1" bandRow="1">
                <a:tableStyleId>{5940675A-B579-460E-94D1-54222C63F5DA}</a:tableStyleId>
              </a:tblPr>
              <a:tblGrid>
                <a:gridCol w="1351948">
                  <a:extLst>
                    <a:ext uri="{9D8B030D-6E8A-4147-A177-3AD203B41FA5}">
                      <a16:colId xmlns:a16="http://schemas.microsoft.com/office/drawing/2014/main" val="1210217012"/>
                    </a:ext>
                  </a:extLst>
                </a:gridCol>
                <a:gridCol w="2600412">
                  <a:extLst>
                    <a:ext uri="{9D8B030D-6E8A-4147-A177-3AD203B41FA5}">
                      <a16:colId xmlns:a16="http://schemas.microsoft.com/office/drawing/2014/main" val="4215470199"/>
                    </a:ext>
                  </a:extLst>
                </a:gridCol>
                <a:gridCol w="2421362">
                  <a:extLst>
                    <a:ext uri="{9D8B030D-6E8A-4147-A177-3AD203B41FA5}">
                      <a16:colId xmlns:a16="http://schemas.microsoft.com/office/drawing/2014/main" val="1744179254"/>
                    </a:ext>
                  </a:extLst>
                </a:gridCol>
                <a:gridCol w="2477049">
                  <a:extLst>
                    <a:ext uri="{9D8B030D-6E8A-4147-A177-3AD203B41FA5}">
                      <a16:colId xmlns:a16="http://schemas.microsoft.com/office/drawing/2014/main" val="2047890173"/>
                    </a:ext>
                  </a:extLst>
                </a:gridCol>
              </a:tblGrid>
              <a:tr h="120703">
                <a:tc>
                  <a:txBody>
                    <a:bodyPr/>
                    <a:lstStyle/>
                    <a:p>
                      <a:pPr algn="ctr"/>
                      <a:endParaRPr lang="en-US" sz="900" dirty="0">
                        <a:latin typeface="微软雅黑" panose="020B0503020204020204" pitchFamily="34" charset="-122"/>
                        <a:ea typeface="微软雅黑" panose="020B0503020204020204" pitchFamily="34" charset="-122"/>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gridSpan="2">
                  <a:txBody>
                    <a:bodyPr/>
                    <a:lstStyle/>
                    <a:p>
                      <a:pPr algn="ctr"/>
                      <a:r>
                        <a:rPr lang="zh-CN" altLang="en-US" sz="900" dirty="0">
                          <a:latin typeface="微软雅黑" panose="020B0503020204020204" pitchFamily="34" charset="-122"/>
                          <a:ea typeface="微软雅黑" panose="020B0503020204020204" pitchFamily="34" charset="-122"/>
                        </a:rPr>
                        <a:t>负荷剂量（每日</a:t>
                      </a:r>
                      <a:r>
                        <a:rPr lang="en-US" altLang="zh-CN" sz="900" dirty="0">
                          <a:latin typeface="微软雅黑" panose="020B0503020204020204" pitchFamily="34" charset="-122"/>
                          <a:ea typeface="微软雅黑" panose="020B0503020204020204" pitchFamily="34" charset="-122"/>
                        </a:rPr>
                        <a:t>3</a:t>
                      </a:r>
                      <a:r>
                        <a:rPr lang="zh-CN" altLang="en-US" sz="900" dirty="0">
                          <a:latin typeface="微软雅黑" panose="020B0503020204020204" pitchFamily="34" charset="-122"/>
                          <a:ea typeface="微软雅黑" panose="020B0503020204020204" pitchFamily="34" charset="-122"/>
                        </a:rPr>
                        <a:t>次）</a:t>
                      </a:r>
                      <a:endParaRPr lang="en-US" sz="900" dirty="0">
                        <a:latin typeface="微软雅黑" panose="020B0503020204020204" pitchFamily="34" charset="-122"/>
                        <a:ea typeface="微软雅黑" panose="020B0503020204020204" pitchFamily="34" charset="-122"/>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hMerge="1">
                  <a:txBody>
                    <a:bodyPr/>
                    <a:lstStyle/>
                    <a:p>
                      <a:endParaRPr lang="en-US" sz="1100" dirty="0"/>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a:r>
                        <a:rPr lang="zh-CN" altLang="en-US" sz="900" dirty="0">
                          <a:latin typeface="微软雅黑" panose="020B0503020204020204" pitchFamily="34" charset="-122"/>
                          <a:ea typeface="微软雅黑" panose="020B0503020204020204" pitchFamily="34" charset="-122"/>
                        </a:rPr>
                        <a:t>维持剂量（每日</a:t>
                      </a:r>
                      <a:r>
                        <a:rPr lang="en-US" altLang="zh-CN" sz="900" dirty="0">
                          <a:latin typeface="微软雅黑" panose="020B0503020204020204" pitchFamily="34" charset="-122"/>
                          <a:ea typeface="微软雅黑" panose="020B0503020204020204" pitchFamily="34" charset="-122"/>
                        </a:rPr>
                        <a:t>1</a:t>
                      </a:r>
                      <a:r>
                        <a:rPr lang="zh-CN" altLang="en-US" sz="900" dirty="0">
                          <a:latin typeface="微软雅黑" panose="020B0503020204020204" pitchFamily="34" charset="-122"/>
                          <a:ea typeface="微软雅黑" panose="020B0503020204020204" pitchFamily="34" charset="-122"/>
                        </a:rPr>
                        <a:t>次）</a:t>
                      </a:r>
                      <a:endParaRPr lang="en-US" sz="900" dirty="0">
                        <a:latin typeface="微软雅黑" panose="020B0503020204020204" pitchFamily="34" charset="-122"/>
                        <a:ea typeface="微软雅黑" panose="020B0503020204020204" pitchFamily="34" charset="-122"/>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86259764"/>
                  </a:ext>
                </a:extLst>
              </a:tr>
              <a:tr h="1207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900" dirty="0">
                          <a:latin typeface="微软雅黑" panose="020B0503020204020204" pitchFamily="34" charset="-122"/>
                          <a:ea typeface="微软雅黑" panose="020B0503020204020204" pitchFamily="34" charset="-122"/>
                        </a:rPr>
                        <a:t>体重</a:t>
                      </a:r>
                      <a:endParaRPr lang="en-US" altLang="zh-CN" sz="900" dirty="0">
                        <a:latin typeface="微软雅黑" panose="020B0503020204020204" pitchFamily="34" charset="-122"/>
                        <a:ea typeface="微软雅黑" panose="020B0503020204020204" pitchFamily="34" charset="-122"/>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a:r>
                        <a:rPr lang="zh-CN" altLang="en-US" sz="900" dirty="0">
                          <a:latin typeface="微软雅黑" panose="020B0503020204020204" pitchFamily="34" charset="-122"/>
                          <a:ea typeface="微软雅黑" panose="020B0503020204020204" pitchFamily="34" charset="-122"/>
                        </a:rPr>
                        <a:t>第</a:t>
                      </a:r>
                      <a:r>
                        <a:rPr lang="en-US" altLang="zh-CN" sz="900" dirty="0">
                          <a:latin typeface="微软雅黑" panose="020B0503020204020204" pitchFamily="34" charset="-122"/>
                          <a:ea typeface="微软雅黑" panose="020B0503020204020204" pitchFamily="34" charset="-122"/>
                        </a:rPr>
                        <a:t>1</a:t>
                      </a:r>
                      <a:r>
                        <a:rPr lang="zh-CN" altLang="en-US" sz="900" dirty="0">
                          <a:latin typeface="微软雅黑" panose="020B0503020204020204" pitchFamily="34" charset="-122"/>
                          <a:ea typeface="微软雅黑" panose="020B0503020204020204" pitchFamily="34" charset="-122"/>
                        </a:rPr>
                        <a:t>天和第</a:t>
                      </a:r>
                      <a:r>
                        <a:rPr lang="en-US" altLang="zh-CN" sz="900" dirty="0">
                          <a:latin typeface="微软雅黑" panose="020B0503020204020204" pitchFamily="34" charset="-122"/>
                          <a:ea typeface="微软雅黑" panose="020B0503020204020204" pitchFamily="34" charset="-122"/>
                        </a:rPr>
                        <a:t>2</a:t>
                      </a:r>
                      <a:r>
                        <a:rPr lang="zh-CN" altLang="en-US" sz="900" dirty="0">
                          <a:latin typeface="微软雅黑" panose="020B0503020204020204" pitchFamily="34" charset="-122"/>
                          <a:ea typeface="微软雅黑" panose="020B0503020204020204" pitchFamily="34" charset="-122"/>
                        </a:rPr>
                        <a:t>天</a:t>
                      </a:r>
                      <a:r>
                        <a:rPr lang="en-US" altLang="zh-CN" sz="900" dirty="0">
                          <a:latin typeface="微软雅黑" panose="020B0503020204020204" pitchFamily="34" charset="-122"/>
                          <a:ea typeface="微软雅黑" panose="020B0503020204020204" pitchFamily="34" charset="-122"/>
                        </a:rPr>
                        <a:t>,</a:t>
                      </a:r>
                      <a:r>
                        <a:rPr lang="zh-CN" altLang="en-US" sz="900" dirty="0">
                          <a:latin typeface="微软雅黑" panose="020B0503020204020204" pitchFamily="34" charset="-122"/>
                          <a:ea typeface="微软雅黑" panose="020B0503020204020204" pitchFamily="34" charset="-122"/>
                        </a:rPr>
                        <a:t>每</a:t>
                      </a:r>
                      <a:r>
                        <a:rPr lang="en-US" altLang="zh-CN" sz="900" dirty="0">
                          <a:latin typeface="微软雅黑" panose="020B0503020204020204" pitchFamily="34" charset="-122"/>
                          <a:ea typeface="微软雅黑" panose="020B0503020204020204" pitchFamily="34" charset="-122"/>
                        </a:rPr>
                        <a:t>8</a:t>
                      </a:r>
                      <a:r>
                        <a:rPr lang="zh-CN" altLang="en-US" sz="900" dirty="0">
                          <a:latin typeface="微软雅黑" panose="020B0503020204020204" pitchFamily="34" charset="-122"/>
                          <a:ea typeface="微软雅黑" panose="020B0503020204020204" pitchFamily="34" charset="-122"/>
                        </a:rPr>
                        <a:t>小时一次</a:t>
                      </a:r>
                      <a:endParaRPr lang="en-US" sz="900" dirty="0">
                        <a:latin typeface="微软雅黑" panose="020B0503020204020204" pitchFamily="34" charset="-122"/>
                        <a:ea typeface="微软雅黑" panose="020B0503020204020204" pitchFamily="34" charset="-122"/>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a:r>
                        <a:rPr lang="zh-CN" altLang="en-US" sz="900" dirty="0">
                          <a:latin typeface="微软雅黑" panose="020B0503020204020204" pitchFamily="34" charset="-122"/>
                          <a:ea typeface="微软雅黑" panose="020B0503020204020204" pitchFamily="34" charset="-122"/>
                        </a:rPr>
                        <a:t>第</a:t>
                      </a:r>
                      <a:r>
                        <a:rPr lang="en-US" altLang="zh-CN" sz="900" dirty="0">
                          <a:latin typeface="微软雅黑" panose="020B0503020204020204" pitchFamily="34" charset="-122"/>
                          <a:ea typeface="微软雅黑" panose="020B0503020204020204" pitchFamily="34" charset="-122"/>
                        </a:rPr>
                        <a:t>1</a:t>
                      </a:r>
                      <a:r>
                        <a:rPr lang="zh-CN" altLang="en-US" sz="900" dirty="0">
                          <a:latin typeface="微软雅黑" panose="020B0503020204020204" pitchFamily="34" charset="-122"/>
                          <a:ea typeface="微软雅黑" panose="020B0503020204020204" pitchFamily="34" charset="-122"/>
                        </a:rPr>
                        <a:t>天和第</a:t>
                      </a:r>
                      <a:r>
                        <a:rPr lang="en-US" altLang="zh-CN" sz="900" dirty="0">
                          <a:latin typeface="微软雅黑" panose="020B0503020204020204" pitchFamily="34" charset="-122"/>
                          <a:ea typeface="微软雅黑" panose="020B0503020204020204" pitchFamily="34" charset="-122"/>
                        </a:rPr>
                        <a:t>2</a:t>
                      </a:r>
                      <a:r>
                        <a:rPr lang="zh-CN" altLang="en-US" sz="900" dirty="0">
                          <a:latin typeface="微软雅黑" panose="020B0503020204020204" pitchFamily="34" charset="-122"/>
                          <a:ea typeface="微软雅黑" panose="020B0503020204020204" pitchFamily="34" charset="-122"/>
                        </a:rPr>
                        <a:t>天的每日总剂量</a:t>
                      </a:r>
                      <a:endParaRPr lang="en-US" sz="900" dirty="0">
                        <a:latin typeface="微软雅黑" panose="020B0503020204020204" pitchFamily="34" charset="-122"/>
                        <a:ea typeface="微软雅黑" panose="020B0503020204020204" pitchFamily="34" charset="-122"/>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a:endParaRPr lang="en-US" sz="900" dirty="0">
                        <a:latin typeface="微软雅黑" panose="020B0503020204020204" pitchFamily="34" charset="-122"/>
                        <a:ea typeface="微软雅黑" panose="020B0503020204020204" pitchFamily="34" charset="-122"/>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252248567"/>
                  </a:ext>
                </a:extLst>
              </a:tr>
              <a:tr h="120703">
                <a:tc>
                  <a:txBody>
                    <a:bodyPr/>
                    <a:lstStyle/>
                    <a:p>
                      <a:pPr algn="ctr"/>
                      <a:r>
                        <a:rPr lang="en-US" sz="900" dirty="0">
                          <a:latin typeface="微软雅黑" panose="020B0503020204020204" pitchFamily="34" charset="-122"/>
                          <a:ea typeface="微软雅黑" panose="020B0503020204020204" pitchFamily="34" charset="-122"/>
                        </a:rPr>
                        <a:t>16 kg </a:t>
                      </a:r>
                      <a:r>
                        <a:rPr lang="zh-CN" altLang="en-US" sz="900" dirty="0">
                          <a:latin typeface="微软雅黑" panose="020B0503020204020204" pitchFamily="34" charset="-122"/>
                          <a:ea typeface="微软雅黑" panose="020B0503020204020204" pitchFamily="34" charset="-122"/>
                        </a:rPr>
                        <a:t>至</a:t>
                      </a:r>
                      <a:r>
                        <a:rPr lang="en-US" altLang="zh-CN" sz="900" dirty="0">
                          <a:latin typeface="微软雅黑" panose="020B0503020204020204" pitchFamily="34" charset="-122"/>
                          <a:ea typeface="微软雅黑" panose="020B0503020204020204" pitchFamily="34" charset="-122"/>
                        </a:rPr>
                        <a:t>&lt; 18 </a:t>
                      </a:r>
                      <a:r>
                        <a:rPr lang="en-US" sz="900" dirty="0">
                          <a:latin typeface="微软雅黑" panose="020B0503020204020204" pitchFamily="34" charset="-122"/>
                          <a:ea typeface="微软雅黑" panose="020B0503020204020204" pitchFamily="34" charset="-122"/>
                        </a:rPr>
                        <a:t>kg</a:t>
                      </a: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a:r>
                        <a:rPr lang="en-US" altLang="zh-CN" sz="900" dirty="0">
                          <a:latin typeface="微软雅黑" panose="020B0503020204020204" pitchFamily="34" charset="-122"/>
                          <a:ea typeface="微软雅黑" panose="020B0503020204020204" pitchFamily="34" charset="-122"/>
                        </a:rPr>
                        <a:t>2</a:t>
                      </a:r>
                      <a:r>
                        <a:rPr lang="zh-CN" altLang="en-US" sz="900" dirty="0">
                          <a:latin typeface="微软雅黑" panose="020B0503020204020204" pitchFamily="34" charset="-122"/>
                          <a:ea typeface="微软雅黑" panose="020B0503020204020204" pitchFamily="34" charset="-122"/>
                        </a:rPr>
                        <a:t>粒</a:t>
                      </a:r>
                      <a:r>
                        <a:rPr lang="en-US" altLang="zh-CN" sz="900" dirty="0">
                          <a:latin typeface="微软雅黑" panose="020B0503020204020204" pitchFamily="34" charset="-122"/>
                          <a:ea typeface="微软雅黑" panose="020B0503020204020204" pitchFamily="34" charset="-122"/>
                        </a:rPr>
                        <a:t>40</a:t>
                      </a:r>
                      <a:r>
                        <a:rPr lang="en-US" sz="900" dirty="0">
                          <a:latin typeface="微软雅黑" panose="020B0503020204020204" pitchFamily="34" charset="-122"/>
                          <a:ea typeface="微软雅黑" panose="020B0503020204020204" pitchFamily="34" charset="-122"/>
                        </a:rPr>
                        <a:t>mg </a:t>
                      </a:r>
                      <a:r>
                        <a:rPr lang="zh-CN" altLang="en-US" sz="900" dirty="0">
                          <a:latin typeface="微软雅黑" panose="020B0503020204020204" pitchFamily="34" charset="-122"/>
                          <a:ea typeface="微软雅黑" panose="020B0503020204020204" pitchFamily="34" charset="-122"/>
                        </a:rPr>
                        <a:t>胶囊</a:t>
                      </a:r>
                      <a:endParaRPr lang="en-US" sz="900" dirty="0">
                        <a:latin typeface="微软雅黑" panose="020B0503020204020204" pitchFamily="34" charset="-122"/>
                        <a:ea typeface="微软雅黑" panose="020B0503020204020204" pitchFamily="34" charset="-122"/>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a:r>
                        <a:rPr lang="en-US" altLang="zh-CN" sz="900" dirty="0">
                          <a:latin typeface="微软雅黑" panose="020B0503020204020204" pitchFamily="34" charset="-122"/>
                          <a:ea typeface="微软雅黑" panose="020B0503020204020204" pitchFamily="34" charset="-122"/>
                        </a:rPr>
                        <a:t>6</a:t>
                      </a:r>
                      <a:r>
                        <a:rPr lang="zh-CN" altLang="en-US" sz="900" dirty="0">
                          <a:latin typeface="微软雅黑" panose="020B0503020204020204" pitchFamily="34" charset="-122"/>
                          <a:ea typeface="微软雅黑" panose="020B0503020204020204" pitchFamily="34" charset="-122"/>
                        </a:rPr>
                        <a:t>粒</a:t>
                      </a:r>
                      <a:r>
                        <a:rPr lang="en-US" altLang="zh-CN" sz="900" dirty="0">
                          <a:latin typeface="微软雅黑" panose="020B0503020204020204" pitchFamily="34" charset="-122"/>
                          <a:ea typeface="微软雅黑" panose="020B0503020204020204" pitchFamily="34" charset="-122"/>
                        </a:rPr>
                        <a:t>40mg </a:t>
                      </a:r>
                      <a:r>
                        <a:rPr lang="zh-CN" altLang="en-US" sz="900" dirty="0">
                          <a:latin typeface="微软雅黑" panose="020B0503020204020204" pitchFamily="34" charset="-122"/>
                          <a:ea typeface="微软雅黑" panose="020B0503020204020204" pitchFamily="34" charset="-122"/>
                        </a:rPr>
                        <a:t>胶囊</a:t>
                      </a:r>
                      <a:endParaRPr lang="en-US" sz="900" dirty="0">
                        <a:latin typeface="微软雅黑" panose="020B0503020204020204" pitchFamily="34" charset="-122"/>
                        <a:ea typeface="微软雅黑" panose="020B0503020204020204" pitchFamily="34" charset="-122"/>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a:r>
                        <a:rPr lang="en-US" altLang="zh-CN" sz="900" dirty="0">
                          <a:latin typeface="微软雅黑" panose="020B0503020204020204" pitchFamily="34" charset="-122"/>
                          <a:ea typeface="微软雅黑" panose="020B0503020204020204" pitchFamily="34" charset="-122"/>
                        </a:rPr>
                        <a:t>2</a:t>
                      </a:r>
                      <a:r>
                        <a:rPr lang="zh-CN" altLang="en-US" sz="900" dirty="0">
                          <a:latin typeface="微软雅黑" panose="020B0503020204020204" pitchFamily="34" charset="-122"/>
                          <a:ea typeface="微软雅黑" panose="020B0503020204020204" pitchFamily="34" charset="-122"/>
                        </a:rPr>
                        <a:t>粒</a:t>
                      </a:r>
                      <a:r>
                        <a:rPr lang="en-US" altLang="zh-CN" sz="900" dirty="0">
                          <a:latin typeface="微软雅黑" panose="020B0503020204020204" pitchFamily="34" charset="-122"/>
                          <a:ea typeface="微软雅黑" panose="020B0503020204020204" pitchFamily="34" charset="-122"/>
                        </a:rPr>
                        <a:t>40mg </a:t>
                      </a:r>
                      <a:r>
                        <a:rPr lang="zh-CN" altLang="en-US" sz="900" dirty="0">
                          <a:latin typeface="微软雅黑" panose="020B0503020204020204" pitchFamily="34" charset="-122"/>
                          <a:ea typeface="微软雅黑" panose="020B0503020204020204" pitchFamily="34" charset="-122"/>
                        </a:rPr>
                        <a:t>胶囊</a:t>
                      </a:r>
                      <a:endParaRPr lang="en-US" sz="900" dirty="0">
                        <a:latin typeface="微软雅黑" panose="020B0503020204020204" pitchFamily="34" charset="-122"/>
                        <a:ea typeface="微软雅黑" panose="020B0503020204020204" pitchFamily="34" charset="-122"/>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4284458791"/>
                  </a:ext>
                </a:extLst>
              </a:tr>
              <a:tr h="120703">
                <a:tc>
                  <a:txBody>
                    <a:bodyPr/>
                    <a:lstStyle/>
                    <a:p>
                      <a:pPr algn="ctr"/>
                      <a:r>
                        <a:rPr lang="en-US" sz="900" dirty="0">
                          <a:latin typeface="微软雅黑" panose="020B0503020204020204" pitchFamily="34" charset="-122"/>
                          <a:ea typeface="微软雅黑" panose="020B0503020204020204" pitchFamily="34" charset="-122"/>
                        </a:rPr>
                        <a:t>18 kg </a:t>
                      </a:r>
                      <a:r>
                        <a:rPr lang="zh-CN" altLang="en-US" sz="900" dirty="0">
                          <a:latin typeface="微软雅黑" panose="020B0503020204020204" pitchFamily="34" charset="-122"/>
                          <a:ea typeface="微软雅黑" panose="020B0503020204020204" pitchFamily="34" charset="-122"/>
                        </a:rPr>
                        <a:t>至</a:t>
                      </a:r>
                      <a:r>
                        <a:rPr lang="en-US" altLang="zh-CN" sz="900" dirty="0">
                          <a:latin typeface="微软雅黑" panose="020B0503020204020204" pitchFamily="34" charset="-122"/>
                          <a:ea typeface="微软雅黑" panose="020B0503020204020204" pitchFamily="34" charset="-122"/>
                        </a:rPr>
                        <a:t>&lt; 25 </a:t>
                      </a:r>
                      <a:r>
                        <a:rPr lang="en-US" sz="900" dirty="0">
                          <a:latin typeface="微软雅黑" panose="020B0503020204020204" pitchFamily="34" charset="-122"/>
                          <a:ea typeface="微软雅黑" panose="020B0503020204020204" pitchFamily="34" charset="-122"/>
                        </a:rPr>
                        <a:t>kg</a:t>
                      </a: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a:r>
                        <a:rPr lang="en-US" altLang="zh-CN" sz="900" dirty="0">
                          <a:latin typeface="微软雅黑" panose="020B0503020204020204" pitchFamily="34" charset="-122"/>
                          <a:ea typeface="微软雅黑" panose="020B0503020204020204" pitchFamily="34" charset="-122"/>
                        </a:rPr>
                        <a:t>3</a:t>
                      </a:r>
                      <a:r>
                        <a:rPr lang="zh-CN" altLang="en-US" sz="900" dirty="0">
                          <a:latin typeface="微软雅黑" panose="020B0503020204020204" pitchFamily="34" charset="-122"/>
                          <a:ea typeface="微软雅黑" panose="020B0503020204020204" pitchFamily="34" charset="-122"/>
                        </a:rPr>
                        <a:t>粒</a:t>
                      </a:r>
                      <a:r>
                        <a:rPr lang="en-US" altLang="zh-CN" sz="900" dirty="0">
                          <a:latin typeface="微软雅黑" panose="020B0503020204020204" pitchFamily="34" charset="-122"/>
                          <a:ea typeface="微软雅黑" panose="020B0503020204020204" pitchFamily="34" charset="-122"/>
                        </a:rPr>
                        <a:t>40mg </a:t>
                      </a:r>
                      <a:r>
                        <a:rPr lang="zh-CN" altLang="en-US" sz="900" dirty="0">
                          <a:latin typeface="微软雅黑" panose="020B0503020204020204" pitchFamily="34" charset="-122"/>
                          <a:ea typeface="微软雅黑" panose="020B0503020204020204" pitchFamily="34" charset="-122"/>
                        </a:rPr>
                        <a:t>胶囊</a:t>
                      </a:r>
                      <a:endParaRPr lang="en-US" sz="900" dirty="0">
                        <a:latin typeface="微软雅黑" panose="020B0503020204020204" pitchFamily="34" charset="-122"/>
                        <a:ea typeface="微软雅黑" panose="020B0503020204020204" pitchFamily="34" charset="-122"/>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a:r>
                        <a:rPr lang="en-US" altLang="zh-CN" sz="900" dirty="0">
                          <a:latin typeface="微软雅黑" panose="020B0503020204020204" pitchFamily="34" charset="-122"/>
                          <a:ea typeface="微软雅黑" panose="020B0503020204020204" pitchFamily="34" charset="-122"/>
                        </a:rPr>
                        <a:t>9</a:t>
                      </a:r>
                      <a:r>
                        <a:rPr lang="zh-CN" altLang="en-US" sz="900" dirty="0">
                          <a:latin typeface="微软雅黑" panose="020B0503020204020204" pitchFamily="34" charset="-122"/>
                          <a:ea typeface="微软雅黑" panose="020B0503020204020204" pitchFamily="34" charset="-122"/>
                        </a:rPr>
                        <a:t>粒</a:t>
                      </a:r>
                      <a:r>
                        <a:rPr lang="en-US" altLang="zh-CN" sz="900" dirty="0">
                          <a:latin typeface="微软雅黑" panose="020B0503020204020204" pitchFamily="34" charset="-122"/>
                          <a:ea typeface="微软雅黑" panose="020B0503020204020204" pitchFamily="34" charset="-122"/>
                        </a:rPr>
                        <a:t>40mg </a:t>
                      </a:r>
                      <a:r>
                        <a:rPr lang="zh-CN" altLang="en-US" sz="900" dirty="0">
                          <a:latin typeface="微软雅黑" panose="020B0503020204020204" pitchFamily="34" charset="-122"/>
                          <a:ea typeface="微软雅黑" panose="020B0503020204020204" pitchFamily="34" charset="-122"/>
                        </a:rPr>
                        <a:t>胶囊</a:t>
                      </a:r>
                      <a:endParaRPr lang="en-US" sz="900" dirty="0">
                        <a:latin typeface="微软雅黑" panose="020B0503020204020204" pitchFamily="34" charset="-122"/>
                        <a:ea typeface="微软雅黑" panose="020B0503020204020204" pitchFamily="34" charset="-122"/>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900" dirty="0">
                          <a:latin typeface="微软雅黑" panose="020B0503020204020204" pitchFamily="34" charset="-122"/>
                          <a:ea typeface="微软雅黑" panose="020B0503020204020204" pitchFamily="34" charset="-122"/>
                        </a:rPr>
                        <a:t>3</a:t>
                      </a:r>
                      <a:r>
                        <a:rPr lang="zh-CN" altLang="en-US" sz="900" dirty="0">
                          <a:latin typeface="微软雅黑" panose="020B0503020204020204" pitchFamily="34" charset="-122"/>
                          <a:ea typeface="微软雅黑" panose="020B0503020204020204" pitchFamily="34" charset="-122"/>
                        </a:rPr>
                        <a:t>粒</a:t>
                      </a:r>
                      <a:r>
                        <a:rPr lang="en-US" altLang="zh-CN" sz="900" dirty="0">
                          <a:latin typeface="微软雅黑" panose="020B0503020204020204" pitchFamily="34" charset="-122"/>
                          <a:ea typeface="微软雅黑" panose="020B0503020204020204" pitchFamily="34" charset="-122"/>
                        </a:rPr>
                        <a:t>40mg </a:t>
                      </a:r>
                      <a:r>
                        <a:rPr lang="zh-CN" altLang="en-US" sz="900" dirty="0">
                          <a:latin typeface="微软雅黑" panose="020B0503020204020204" pitchFamily="34" charset="-122"/>
                          <a:ea typeface="微软雅黑" panose="020B0503020204020204" pitchFamily="34" charset="-122"/>
                        </a:rPr>
                        <a:t>胶囊</a:t>
                      </a:r>
                      <a:endParaRPr lang="en-US" altLang="zh-CN" sz="900" dirty="0">
                        <a:latin typeface="微软雅黑" panose="020B0503020204020204" pitchFamily="34" charset="-122"/>
                        <a:ea typeface="微软雅黑" panose="020B0503020204020204" pitchFamily="34" charset="-122"/>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97065575"/>
                  </a:ext>
                </a:extLst>
              </a:tr>
              <a:tr h="120703">
                <a:tc>
                  <a:txBody>
                    <a:bodyPr/>
                    <a:lstStyle/>
                    <a:p>
                      <a:pPr algn="ctr"/>
                      <a:r>
                        <a:rPr lang="en-US" sz="900" dirty="0">
                          <a:latin typeface="微软雅黑" panose="020B0503020204020204" pitchFamily="34" charset="-122"/>
                          <a:ea typeface="微软雅黑" panose="020B0503020204020204" pitchFamily="34" charset="-122"/>
                        </a:rPr>
                        <a:t>25 kg </a:t>
                      </a:r>
                      <a:r>
                        <a:rPr lang="zh-CN" altLang="en-US" sz="900" dirty="0">
                          <a:latin typeface="微软雅黑" panose="020B0503020204020204" pitchFamily="34" charset="-122"/>
                          <a:ea typeface="微软雅黑" panose="020B0503020204020204" pitchFamily="34" charset="-122"/>
                        </a:rPr>
                        <a:t>至</a:t>
                      </a:r>
                      <a:r>
                        <a:rPr lang="en-US" altLang="zh-CN" sz="900" dirty="0">
                          <a:latin typeface="微软雅黑" panose="020B0503020204020204" pitchFamily="34" charset="-122"/>
                          <a:ea typeface="微软雅黑" panose="020B0503020204020204" pitchFamily="34" charset="-122"/>
                        </a:rPr>
                        <a:t>&lt; 32 </a:t>
                      </a:r>
                      <a:r>
                        <a:rPr lang="en-US" sz="900" dirty="0">
                          <a:latin typeface="微软雅黑" panose="020B0503020204020204" pitchFamily="34" charset="-122"/>
                          <a:ea typeface="微软雅黑" panose="020B0503020204020204" pitchFamily="34" charset="-122"/>
                        </a:rPr>
                        <a:t>kg</a:t>
                      </a: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a:r>
                        <a:rPr lang="en-US" altLang="zh-CN" sz="900" dirty="0">
                          <a:latin typeface="微软雅黑" panose="020B0503020204020204" pitchFamily="34" charset="-122"/>
                          <a:ea typeface="微软雅黑" panose="020B0503020204020204" pitchFamily="34" charset="-122"/>
                        </a:rPr>
                        <a:t>4</a:t>
                      </a:r>
                      <a:r>
                        <a:rPr lang="zh-CN" altLang="en-US" sz="900" dirty="0">
                          <a:latin typeface="微软雅黑" panose="020B0503020204020204" pitchFamily="34" charset="-122"/>
                          <a:ea typeface="微软雅黑" panose="020B0503020204020204" pitchFamily="34" charset="-122"/>
                        </a:rPr>
                        <a:t>粒</a:t>
                      </a:r>
                      <a:r>
                        <a:rPr lang="en-US" altLang="zh-CN" sz="900" dirty="0">
                          <a:latin typeface="微软雅黑" panose="020B0503020204020204" pitchFamily="34" charset="-122"/>
                          <a:ea typeface="微软雅黑" panose="020B0503020204020204" pitchFamily="34" charset="-122"/>
                        </a:rPr>
                        <a:t>40mg </a:t>
                      </a:r>
                      <a:r>
                        <a:rPr lang="zh-CN" altLang="en-US" sz="900" dirty="0">
                          <a:latin typeface="微软雅黑" panose="020B0503020204020204" pitchFamily="34" charset="-122"/>
                          <a:ea typeface="微软雅黑" panose="020B0503020204020204" pitchFamily="34" charset="-122"/>
                        </a:rPr>
                        <a:t>胶囊</a:t>
                      </a:r>
                      <a:endParaRPr lang="en-US" sz="900" dirty="0">
                        <a:latin typeface="微软雅黑" panose="020B0503020204020204" pitchFamily="34" charset="-122"/>
                        <a:ea typeface="微软雅黑" panose="020B0503020204020204" pitchFamily="34" charset="-122"/>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a:r>
                        <a:rPr lang="en-US" altLang="zh-CN" sz="900" dirty="0">
                          <a:latin typeface="微软雅黑" panose="020B0503020204020204" pitchFamily="34" charset="-122"/>
                          <a:ea typeface="微软雅黑" panose="020B0503020204020204" pitchFamily="34" charset="-122"/>
                        </a:rPr>
                        <a:t>12</a:t>
                      </a:r>
                      <a:r>
                        <a:rPr lang="zh-CN" altLang="en-US" sz="900" dirty="0">
                          <a:latin typeface="微软雅黑" panose="020B0503020204020204" pitchFamily="34" charset="-122"/>
                          <a:ea typeface="微软雅黑" panose="020B0503020204020204" pitchFamily="34" charset="-122"/>
                        </a:rPr>
                        <a:t>粒</a:t>
                      </a:r>
                      <a:r>
                        <a:rPr lang="en-US" altLang="zh-CN" sz="900" dirty="0">
                          <a:latin typeface="微软雅黑" panose="020B0503020204020204" pitchFamily="34" charset="-122"/>
                          <a:ea typeface="微软雅黑" panose="020B0503020204020204" pitchFamily="34" charset="-122"/>
                        </a:rPr>
                        <a:t>40mg </a:t>
                      </a:r>
                      <a:r>
                        <a:rPr lang="zh-CN" altLang="en-US" sz="900" dirty="0">
                          <a:latin typeface="微软雅黑" panose="020B0503020204020204" pitchFamily="34" charset="-122"/>
                          <a:ea typeface="微软雅黑" panose="020B0503020204020204" pitchFamily="34" charset="-122"/>
                        </a:rPr>
                        <a:t>胶囊</a:t>
                      </a:r>
                      <a:endParaRPr lang="en-US" sz="900" dirty="0">
                        <a:latin typeface="微软雅黑" panose="020B0503020204020204" pitchFamily="34" charset="-122"/>
                        <a:ea typeface="微软雅黑" panose="020B0503020204020204" pitchFamily="34" charset="-122"/>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a:r>
                        <a:rPr lang="en-US" altLang="zh-CN" sz="900" dirty="0">
                          <a:latin typeface="微软雅黑" panose="020B0503020204020204" pitchFamily="34" charset="-122"/>
                          <a:ea typeface="微软雅黑" panose="020B0503020204020204" pitchFamily="34" charset="-122"/>
                        </a:rPr>
                        <a:t>4</a:t>
                      </a:r>
                      <a:r>
                        <a:rPr lang="zh-CN" altLang="en-US" sz="900" dirty="0">
                          <a:latin typeface="微软雅黑" panose="020B0503020204020204" pitchFamily="34" charset="-122"/>
                          <a:ea typeface="微软雅黑" panose="020B0503020204020204" pitchFamily="34" charset="-122"/>
                        </a:rPr>
                        <a:t>粒</a:t>
                      </a:r>
                      <a:r>
                        <a:rPr lang="en-US" altLang="zh-CN" sz="900" dirty="0">
                          <a:latin typeface="微软雅黑" panose="020B0503020204020204" pitchFamily="34" charset="-122"/>
                          <a:ea typeface="微软雅黑" panose="020B0503020204020204" pitchFamily="34" charset="-122"/>
                        </a:rPr>
                        <a:t>40mg </a:t>
                      </a:r>
                      <a:r>
                        <a:rPr lang="zh-CN" altLang="en-US" sz="900" dirty="0">
                          <a:latin typeface="微软雅黑" panose="020B0503020204020204" pitchFamily="34" charset="-122"/>
                          <a:ea typeface="微软雅黑" panose="020B0503020204020204" pitchFamily="34" charset="-122"/>
                        </a:rPr>
                        <a:t>胶囊</a:t>
                      </a:r>
                      <a:endParaRPr lang="en-US" altLang="zh-CN" sz="900" dirty="0">
                        <a:latin typeface="微软雅黑" panose="020B0503020204020204" pitchFamily="34" charset="-122"/>
                        <a:ea typeface="微软雅黑" panose="020B0503020204020204" pitchFamily="34" charset="-122"/>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899453631"/>
                  </a:ext>
                </a:extLst>
              </a:tr>
              <a:tr h="120703">
                <a:tc>
                  <a:txBody>
                    <a:bodyPr/>
                    <a:lstStyle/>
                    <a:p>
                      <a:pPr algn="ctr"/>
                      <a:r>
                        <a:rPr lang="en-US" sz="900" dirty="0">
                          <a:latin typeface="微软雅黑" panose="020B0503020204020204" pitchFamily="34" charset="-122"/>
                          <a:ea typeface="微软雅黑" panose="020B0503020204020204" pitchFamily="34" charset="-122"/>
                        </a:rPr>
                        <a:t>≥ 32 kg</a:t>
                      </a: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a:r>
                        <a:rPr lang="en-US" altLang="zh-CN" sz="900" dirty="0">
                          <a:latin typeface="微软雅黑" panose="020B0503020204020204" pitchFamily="34" charset="-122"/>
                          <a:ea typeface="微软雅黑" panose="020B0503020204020204" pitchFamily="34" charset="-122"/>
                        </a:rPr>
                        <a:t>5</a:t>
                      </a:r>
                      <a:r>
                        <a:rPr lang="zh-CN" altLang="en-US" sz="900" dirty="0">
                          <a:latin typeface="微软雅黑" panose="020B0503020204020204" pitchFamily="34" charset="-122"/>
                          <a:ea typeface="微软雅黑" panose="020B0503020204020204" pitchFamily="34" charset="-122"/>
                        </a:rPr>
                        <a:t>粒</a:t>
                      </a:r>
                      <a:r>
                        <a:rPr lang="en-US" altLang="zh-CN" sz="900" dirty="0">
                          <a:latin typeface="微软雅黑" panose="020B0503020204020204" pitchFamily="34" charset="-122"/>
                          <a:ea typeface="微软雅黑" panose="020B0503020204020204" pitchFamily="34" charset="-122"/>
                        </a:rPr>
                        <a:t>40mg </a:t>
                      </a:r>
                      <a:r>
                        <a:rPr lang="zh-CN" altLang="en-US" sz="900" dirty="0">
                          <a:latin typeface="微软雅黑" panose="020B0503020204020204" pitchFamily="34" charset="-122"/>
                          <a:ea typeface="微软雅黑" panose="020B0503020204020204" pitchFamily="34" charset="-122"/>
                        </a:rPr>
                        <a:t>胶囊或</a:t>
                      </a:r>
                      <a:r>
                        <a:rPr lang="en-US" altLang="zh-CN" sz="900" dirty="0">
                          <a:latin typeface="微软雅黑" panose="020B0503020204020204" pitchFamily="34" charset="-122"/>
                          <a:ea typeface="微软雅黑" panose="020B0503020204020204" pitchFamily="34" charset="-122"/>
                        </a:rPr>
                        <a:t>2</a:t>
                      </a:r>
                      <a:r>
                        <a:rPr lang="zh-CN" altLang="en-US" sz="900" dirty="0">
                          <a:latin typeface="微软雅黑" panose="020B0503020204020204" pitchFamily="34" charset="-122"/>
                          <a:ea typeface="微软雅黑" panose="020B0503020204020204" pitchFamily="34" charset="-122"/>
                        </a:rPr>
                        <a:t>粒</a:t>
                      </a:r>
                      <a:r>
                        <a:rPr lang="en-US" altLang="zh-CN" sz="900" dirty="0">
                          <a:latin typeface="微软雅黑" panose="020B0503020204020204" pitchFamily="34" charset="-122"/>
                          <a:ea typeface="微软雅黑" panose="020B0503020204020204" pitchFamily="34" charset="-122"/>
                        </a:rPr>
                        <a:t>100mg</a:t>
                      </a:r>
                      <a:r>
                        <a:rPr lang="zh-CN" altLang="en-US" sz="900" dirty="0">
                          <a:latin typeface="微软雅黑" panose="020B0503020204020204" pitchFamily="34" charset="-122"/>
                          <a:ea typeface="微软雅黑" panose="020B0503020204020204" pitchFamily="34" charset="-122"/>
                        </a:rPr>
                        <a:t>胶囊</a:t>
                      </a:r>
                      <a:endParaRPr lang="en-US" sz="900" dirty="0">
                        <a:latin typeface="微软雅黑" panose="020B0503020204020204" pitchFamily="34" charset="-122"/>
                        <a:ea typeface="微软雅黑" panose="020B0503020204020204" pitchFamily="34" charset="-122"/>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a:r>
                        <a:rPr lang="en-US" altLang="zh-CN" sz="900" dirty="0">
                          <a:latin typeface="微软雅黑" panose="020B0503020204020204" pitchFamily="34" charset="-122"/>
                          <a:ea typeface="微软雅黑" panose="020B0503020204020204" pitchFamily="34" charset="-122"/>
                        </a:rPr>
                        <a:t>15</a:t>
                      </a:r>
                      <a:r>
                        <a:rPr lang="zh-CN" altLang="en-US" sz="900" dirty="0">
                          <a:latin typeface="微软雅黑" panose="020B0503020204020204" pitchFamily="34" charset="-122"/>
                          <a:ea typeface="微软雅黑" panose="020B0503020204020204" pitchFamily="34" charset="-122"/>
                        </a:rPr>
                        <a:t>粒</a:t>
                      </a:r>
                      <a:r>
                        <a:rPr lang="en-US" altLang="zh-CN" sz="900" dirty="0">
                          <a:latin typeface="微软雅黑" panose="020B0503020204020204" pitchFamily="34" charset="-122"/>
                          <a:ea typeface="微软雅黑" panose="020B0503020204020204" pitchFamily="34" charset="-122"/>
                        </a:rPr>
                        <a:t>40mg </a:t>
                      </a:r>
                      <a:r>
                        <a:rPr lang="zh-CN" altLang="en-US" sz="900" dirty="0">
                          <a:latin typeface="微软雅黑" panose="020B0503020204020204" pitchFamily="34" charset="-122"/>
                          <a:ea typeface="微软雅黑" panose="020B0503020204020204" pitchFamily="34" charset="-122"/>
                        </a:rPr>
                        <a:t>胶囊或</a:t>
                      </a:r>
                      <a:r>
                        <a:rPr lang="en-US" altLang="zh-CN" sz="900" dirty="0">
                          <a:latin typeface="微软雅黑" panose="020B0503020204020204" pitchFamily="34" charset="-122"/>
                          <a:ea typeface="微软雅黑" panose="020B0503020204020204" pitchFamily="34" charset="-122"/>
                        </a:rPr>
                        <a:t>6</a:t>
                      </a:r>
                      <a:r>
                        <a:rPr lang="zh-CN" altLang="en-US" sz="900" dirty="0">
                          <a:latin typeface="微软雅黑" panose="020B0503020204020204" pitchFamily="34" charset="-122"/>
                          <a:ea typeface="微软雅黑" panose="020B0503020204020204" pitchFamily="34" charset="-122"/>
                        </a:rPr>
                        <a:t>粒</a:t>
                      </a:r>
                      <a:r>
                        <a:rPr lang="en-US" altLang="zh-CN" sz="900" dirty="0">
                          <a:latin typeface="微软雅黑" panose="020B0503020204020204" pitchFamily="34" charset="-122"/>
                          <a:ea typeface="微软雅黑" panose="020B0503020204020204" pitchFamily="34" charset="-122"/>
                        </a:rPr>
                        <a:t>100mg</a:t>
                      </a:r>
                      <a:r>
                        <a:rPr lang="zh-CN" altLang="en-US" sz="900" dirty="0">
                          <a:latin typeface="微软雅黑" panose="020B0503020204020204" pitchFamily="34" charset="-122"/>
                          <a:ea typeface="微软雅黑" panose="020B0503020204020204" pitchFamily="34" charset="-122"/>
                        </a:rPr>
                        <a:t>胶囊</a:t>
                      </a:r>
                      <a:endParaRPr lang="en-US" sz="900" dirty="0">
                        <a:latin typeface="微软雅黑" panose="020B0503020204020204" pitchFamily="34" charset="-122"/>
                        <a:ea typeface="微软雅黑" panose="020B0503020204020204" pitchFamily="34" charset="-122"/>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900" dirty="0">
                          <a:latin typeface="微软雅黑" panose="020B0503020204020204" pitchFamily="34" charset="-122"/>
                          <a:ea typeface="微软雅黑" panose="020B0503020204020204" pitchFamily="34" charset="-122"/>
                        </a:rPr>
                        <a:t>5</a:t>
                      </a:r>
                      <a:r>
                        <a:rPr lang="zh-CN" altLang="en-US" sz="900" dirty="0">
                          <a:latin typeface="微软雅黑" panose="020B0503020204020204" pitchFamily="34" charset="-122"/>
                          <a:ea typeface="微软雅黑" panose="020B0503020204020204" pitchFamily="34" charset="-122"/>
                        </a:rPr>
                        <a:t>粒</a:t>
                      </a:r>
                      <a:r>
                        <a:rPr lang="en-US" altLang="zh-CN" sz="900" dirty="0">
                          <a:latin typeface="微软雅黑" panose="020B0503020204020204" pitchFamily="34" charset="-122"/>
                          <a:ea typeface="微软雅黑" panose="020B0503020204020204" pitchFamily="34" charset="-122"/>
                        </a:rPr>
                        <a:t>40mg </a:t>
                      </a:r>
                      <a:r>
                        <a:rPr lang="zh-CN" altLang="en-US" sz="900" dirty="0">
                          <a:latin typeface="微软雅黑" panose="020B0503020204020204" pitchFamily="34" charset="-122"/>
                          <a:ea typeface="微软雅黑" panose="020B0503020204020204" pitchFamily="34" charset="-122"/>
                        </a:rPr>
                        <a:t>胶囊或</a:t>
                      </a:r>
                      <a:r>
                        <a:rPr lang="en-US" altLang="zh-CN" sz="900" dirty="0">
                          <a:latin typeface="微软雅黑" panose="020B0503020204020204" pitchFamily="34" charset="-122"/>
                          <a:ea typeface="微软雅黑" panose="020B0503020204020204" pitchFamily="34" charset="-122"/>
                        </a:rPr>
                        <a:t>2</a:t>
                      </a:r>
                      <a:r>
                        <a:rPr lang="zh-CN" altLang="en-US" sz="900" dirty="0">
                          <a:latin typeface="微软雅黑" panose="020B0503020204020204" pitchFamily="34" charset="-122"/>
                          <a:ea typeface="微软雅黑" panose="020B0503020204020204" pitchFamily="34" charset="-122"/>
                        </a:rPr>
                        <a:t>粒</a:t>
                      </a:r>
                      <a:r>
                        <a:rPr lang="en-US" altLang="zh-CN" sz="900" dirty="0">
                          <a:latin typeface="微软雅黑" panose="020B0503020204020204" pitchFamily="34" charset="-122"/>
                          <a:ea typeface="微软雅黑" panose="020B0503020204020204" pitchFamily="34" charset="-122"/>
                        </a:rPr>
                        <a:t>100mg</a:t>
                      </a:r>
                      <a:r>
                        <a:rPr lang="zh-CN" altLang="en-US" sz="900" dirty="0">
                          <a:latin typeface="微软雅黑" panose="020B0503020204020204" pitchFamily="34" charset="-122"/>
                          <a:ea typeface="微软雅黑" panose="020B0503020204020204" pitchFamily="34" charset="-122"/>
                        </a:rPr>
                        <a:t>胶囊</a:t>
                      </a:r>
                      <a:endParaRPr lang="en-US" altLang="zh-CN" sz="900" dirty="0">
                        <a:latin typeface="微软雅黑" panose="020B0503020204020204" pitchFamily="34" charset="-122"/>
                        <a:ea typeface="微软雅黑" panose="020B0503020204020204" pitchFamily="34" charset="-122"/>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458413546"/>
                  </a:ext>
                </a:extLst>
              </a:tr>
            </a:tbl>
          </a:graphicData>
        </a:graphic>
      </p:graphicFrame>
      <p:sp>
        <p:nvSpPr>
          <p:cNvPr id="9" name="矩形 8">
            <a:extLst>
              <a:ext uri="{FF2B5EF4-FFF2-40B4-BE49-F238E27FC236}">
                <a16:creationId xmlns:a16="http://schemas.microsoft.com/office/drawing/2014/main" id="{C617F02E-8AC7-B09D-422E-634290843764}"/>
              </a:ext>
            </a:extLst>
          </p:cNvPr>
          <p:cNvSpPr/>
          <p:nvPr/>
        </p:nvSpPr>
        <p:spPr bwMode="gray">
          <a:xfrm>
            <a:off x="306966" y="5794156"/>
            <a:ext cx="3050378" cy="565228"/>
          </a:xfrm>
          <a:prstGeom prst="rect">
            <a:avLst/>
          </a:prstGeom>
          <a:solidFill>
            <a:schemeClr val="bg1">
              <a:lumMod val="9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130000"/>
              </a:lnSpc>
              <a:spcBef>
                <a:spcPts val="0"/>
              </a:spcBef>
              <a:spcAft>
                <a:spcPct val="0"/>
              </a:spcAft>
              <a:buClr>
                <a:srgbClr val="0095FF"/>
              </a:buClr>
              <a:buSzPct val="90000"/>
              <a:buFontTx/>
              <a:buNone/>
              <a:tabLst/>
              <a:defRPr/>
            </a:pPr>
            <a:r>
              <a:rPr kumimoji="0" lang="zh-CN" altLang="en-US" sz="12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建议参照药：</a:t>
            </a:r>
            <a:r>
              <a:rPr lang="en-US" altLang="zh-CN" sz="1200" dirty="0">
                <a:latin typeface="微软雅黑" panose="020B0503020204020204" pitchFamily="34" charset="-122"/>
                <a:ea typeface="微软雅黑" panose="020B0503020204020204" pitchFamily="34" charset="-122"/>
              </a:rPr>
              <a:t> </a:t>
            </a:r>
            <a:r>
              <a:rPr kumimoji="0" lang="zh-CN" altLang="en-US" sz="12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注射用硫酸艾沙康唑</a:t>
            </a:r>
            <a:endParaRPr kumimoji="0" lang="en-US" sz="12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17" name="标题 4">
            <a:extLst>
              <a:ext uri="{FF2B5EF4-FFF2-40B4-BE49-F238E27FC236}">
                <a16:creationId xmlns:a16="http://schemas.microsoft.com/office/drawing/2014/main" id="{46891045-E7E4-AF4E-F878-581650FA0900}"/>
              </a:ext>
            </a:extLst>
          </p:cNvPr>
          <p:cNvSpPr>
            <a:spLocks noGrp="1"/>
          </p:cNvSpPr>
          <p:nvPr>
            <p:ph type="title"/>
          </p:nvPr>
        </p:nvSpPr>
        <p:spPr>
          <a:xfrm>
            <a:off x="418606" y="550800"/>
            <a:ext cx="11160000" cy="341750"/>
          </a:xfrm>
        </p:spPr>
        <p:txBody>
          <a:bodyPr vert="horz" rIns="0"/>
          <a:lstStyle/>
          <a:p>
            <a:r>
              <a:rPr lang="zh-CN" altLang="en-US" sz="2400" dirty="0">
                <a:latin typeface="微软雅黑" panose="020B0503020204020204" pitchFamily="34" charset="-122"/>
                <a:ea typeface="微软雅黑" panose="020B0503020204020204" pitchFamily="34" charset="-122"/>
              </a:rPr>
              <a:t>硫酸艾沙康唑胶囊</a:t>
            </a:r>
            <a:r>
              <a:rPr lang="zh-CN" altLang="en-US" sz="2400" dirty="0">
                <a:solidFill>
                  <a:schemeClr val="accent1"/>
                </a:solidFill>
                <a:latin typeface="微软雅黑" panose="020B0503020204020204" pitchFamily="34" charset="-122"/>
                <a:ea typeface="微软雅黑" panose="020B0503020204020204" pitchFamily="34" charset="-122"/>
              </a:rPr>
              <a:t>已有仿制药获批</a:t>
            </a:r>
            <a:r>
              <a:rPr lang="zh-CN" altLang="en-US" sz="2400" dirty="0">
                <a:latin typeface="微软雅黑" panose="020B0503020204020204" pitchFamily="34" charset="-122"/>
                <a:ea typeface="微软雅黑" panose="020B0503020204020204" pitchFamily="34" charset="-122"/>
              </a:rPr>
              <a:t>，申请</a:t>
            </a:r>
            <a:r>
              <a:rPr lang="zh-CN" altLang="en-US" sz="2400" dirty="0">
                <a:solidFill>
                  <a:schemeClr val="accent1"/>
                </a:solidFill>
                <a:latin typeface="微软雅黑" panose="020B0503020204020204" pitchFamily="34" charset="-122"/>
                <a:ea typeface="微软雅黑" panose="020B0503020204020204" pitchFamily="34" charset="-122"/>
              </a:rPr>
              <a:t>新增儿童适应症</a:t>
            </a:r>
            <a:endParaRPr lang="zh-CN" altLang="en-US" sz="2400" dirty="0">
              <a:latin typeface="微软雅黑" panose="020B0503020204020204" pitchFamily="34" charset="-122"/>
              <a:ea typeface="微软雅黑" panose="020B0503020204020204" pitchFamily="34" charset="-122"/>
            </a:endParaRPr>
          </a:p>
        </p:txBody>
      </p:sp>
      <p:sp>
        <p:nvSpPr>
          <p:cNvPr id="5" name="矩形 4">
            <a:extLst>
              <a:ext uri="{FF2B5EF4-FFF2-40B4-BE49-F238E27FC236}">
                <a16:creationId xmlns:a16="http://schemas.microsoft.com/office/drawing/2014/main" id="{D61C3107-67E8-8741-D123-1145AACDA027}"/>
              </a:ext>
            </a:extLst>
          </p:cNvPr>
          <p:cNvSpPr/>
          <p:nvPr/>
        </p:nvSpPr>
        <p:spPr bwMode="gray">
          <a:xfrm>
            <a:off x="3357345" y="5802042"/>
            <a:ext cx="8447558" cy="562582"/>
          </a:xfrm>
          <a:prstGeom prst="rect">
            <a:avLst/>
          </a:prstGeom>
          <a:noFill/>
          <a:ln w="6350" cap="flat" cmpd="sng" algn="ctr">
            <a:solidFill>
              <a:schemeClr val="bg1">
                <a:lumMod val="85000"/>
              </a:schemeClr>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228600" indent="-228600">
              <a:lnSpc>
                <a:spcPct val="130000"/>
              </a:lnSpc>
              <a:buFont typeface="+mj-lt"/>
              <a:buAutoNum type="arabicPeriod"/>
            </a:pPr>
            <a:r>
              <a:rPr lang="zh-CN" altLang="en-US" sz="1200" dirty="0">
                <a:latin typeface="微软雅黑" panose="020B0503020204020204" pitchFamily="34" charset="-122"/>
                <a:ea typeface="微软雅黑" panose="020B0503020204020204" pitchFamily="34" charset="-122"/>
              </a:rPr>
              <a:t>同作用机制：均为具有</a:t>
            </a:r>
            <a:r>
              <a:rPr lang="en-US" altLang="zh-CN" sz="1200" dirty="0">
                <a:latin typeface="微软雅黑" panose="020B0503020204020204" pitchFamily="34" charset="-122"/>
                <a:ea typeface="微软雅黑" panose="020B0503020204020204" pitchFamily="34" charset="-122"/>
              </a:rPr>
              <a:t>CYP3A4</a:t>
            </a:r>
            <a:r>
              <a:rPr lang="zh-CN" altLang="en-US" sz="1200" dirty="0">
                <a:latin typeface="微软雅黑" panose="020B0503020204020204" pitchFamily="34" charset="-122"/>
                <a:ea typeface="微软雅黑" panose="020B0503020204020204" pitchFamily="34" charset="-122"/>
              </a:rPr>
              <a:t>的全新抗真菌药物，同具有独特侧臂结构（同样强的抗菌活性）</a:t>
            </a:r>
            <a:endParaRPr lang="en-US" altLang="zh-CN" sz="1200" dirty="0">
              <a:latin typeface="微软雅黑" panose="020B0503020204020204" pitchFamily="34" charset="-122"/>
              <a:ea typeface="微软雅黑" panose="020B0503020204020204" pitchFamily="34" charset="-122"/>
            </a:endParaRPr>
          </a:p>
          <a:p>
            <a:pPr marL="228600" indent="-228600">
              <a:lnSpc>
                <a:spcPct val="130000"/>
              </a:lnSpc>
              <a:buFont typeface="+mj-lt"/>
              <a:buAutoNum type="arabicPeriod"/>
            </a:pPr>
            <a:r>
              <a:rPr lang="zh-CN" altLang="en-US" sz="1200" dirty="0">
                <a:latin typeface="微软雅黑" panose="020B0503020204020204" pitchFamily="34" charset="-122"/>
                <a:ea typeface="微软雅黑" panose="020B0503020204020204" pitchFamily="34" charset="-122"/>
              </a:rPr>
              <a:t>适应症最相似：均用于成人和儿童侵袭性曲霉病、侵袭性毛霉病的感染。注射用硫酸艾沙康唑还包含</a:t>
            </a:r>
            <a:r>
              <a:rPr lang="en-US" altLang="zh-CN" sz="1200" dirty="0">
                <a:latin typeface="微软雅黑" panose="020B0503020204020204" pitchFamily="34" charset="-122"/>
                <a:ea typeface="微软雅黑" panose="020B0503020204020204" pitchFamily="34" charset="-122"/>
              </a:rPr>
              <a:t>1</a:t>
            </a:r>
            <a:r>
              <a:rPr lang="zh-CN" altLang="en-US" sz="1200" dirty="0">
                <a:latin typeface="微软雅黑" panose="020B0503020204020204" pitchFamily="34" charset="-122"/>
                <a:ea typeface="微软雅黑" panose="020B0503020204020204" pitchFamily="34" charset="-122"/>
              </a:rPr>
              <a:t>岁至</a:t>
            </a:r>
            <a:r>
              <a:rPr lang="en-US" altLang="zh-CN" sz="1200" dirty="0">
                <a:latin typeface="微软雅黑" panose="020B0503020204020204" pitchFamily="34" charset="-122"/>
                <a:ea typeface="微软雅黑" panose="020B0503020204020204" pitchFamily="34" charset="-122"/>
              </a:rPr>
              <a:t>6</a:t>
            </a:r>
            <a:r>
              <a:rPr lang="zh-CN" altLang="en-US" sz="1200" dirty="0">
                <a:latin typeface="微软雅黑" panose="020B0503020204020204" pitchFamily="34" charset="-122"/>
                <a:ea typeface="微软雅黑" panose="020B0503020204020204" pitchFamily="34" charset="-122"/>
              </a:rPr>
              <a:t>岁的儿童</a:t>
            </a:r>
            <a:endParaRPr lang="en-US" altLang="zh-CN" sz="1200" dirty="0">
              <a:latin typeface="微软雅黑" panose="020B0503020204020204" pitchFamily="34" charset="-122"/>
              <a:ea typeface="微软雅黑" panose="020B0503020204020204" pitchFamily="34" charset="-122"/>
            </a:endParaRPr>
          </a:p>
        </p:txBody>
      </p:sp>
      <p:sp>
        <p:nvSpPr>
          <p:cNvPr id="8" name="矩形 7">
            <a:extLst>
              <a:ext uri="{FF2B5EF4-FFF2-40B4-BE49-F238E27FC236}">
                <a16:creationId xmlns:a16="http://schemas.microsoft.com/office/drawing/2014/main" id="{1DC6726A-6325-E02D-7DD4-86D2B0BC84EB}"/>
              </a:ext>
            </a:extLst>
          </p:cNvPr>
          <p:cNvSpPr/>
          <p:nvPr/>
        </p:nvSpPr>
        <p:spPr bwMode="gray">
          <a:xfrm>
            <a:off x="9524709" y="1588"/>
            <a:ext cx="2664116" cy="369903"/>
          </a:xfrm>
          <a:prstGeom prst="rect">
            <a:avLst/>
          </a:prstGeom>
          <a:solidFill>
            <a:schemeClr val="bg1">
              <a:lumMod val="9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rgbClr val="0095FF"/>
              </a:buClr>
              <a:buSzPct val="90000"/>
              <a:defRPr/>
            </a:pPr>
            <a:r>
              <a:rPr lang="zh-CN" altLang="en-US" sz="1600" b="1" dirty="0">
                <a:solidFill>
                  <a:srgbClr val="000000"/>
                </a:solidFill>
                <a:latin typeface="微软雅黑" panose="020B0503020204020204" pitchFamily="34" charset="-122"/>
                <a:ea typeface="微软雅黑" panose="020B0503020204020204" pitchFamily="34" charset="-122"/>
              </a:rPr>
              <a:t>硫酸艾沙康唑胶囊</a:t>
            </a:r>
          </a:p>
        </p:txBody>
      </p:sp>
      <p:sp>
        <p:nvSpPr>
          <p:cNvPr id="10" name="矩形 9">
            <a:extLst>
              <a:ext uri="{FF2B5EF4-FFF2-40B4-BE49-F238E27FC236}">
                <a16:creationId xmlns:a16="http://schemas.microsoft.com/office/drawing/2014/main" id="{C9037F29-BD85-5D41-1254-FF16A05CBBB1}"/>
              </a:ext>
            </a:extLst>
          </p:cNvPr>
          <p:cNvSpPr/>
          <p:nvPr/>
        </p:nvSpPr>
        <p:spPr bwMode="gray">
          <a:xfrm>
            <a:off x="349324" y="0"/>
            <a:ext cx="1908000" cy="324000"/>
          </a:xfrm>
          <a:prstGeom prst="rect">
            <a:avLst/>
          </a:prstGeom>
          <a:solidFill>
            <a:schemeClr val="bg1">
              <a:lumMod val="9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rgbClr val="0095FF"/>
              </a:buClr>
              <a:buSzPct val="90000"/>
              <a:defRPr/>
            </a:pPr>
            <a:r>
              <a:rPr lang="zh-CN" altLang="en-US" sz="1600" b="1" dirty="0">
                <a:solidFill>
                  <a:srgbClr val="C00000"/>
                </a:solidFill>
                <a:latin typeface="微软雅黑" panose="020B0503020204020204" pitchFamily="34" charset="-122"/>
                <a:ea typeface="微软雅黑" panose="020B0503020204020204" pitchFamily="34" charset="-122"/>
              </a:rPr>
              <a:t>产品基本信息</a:t>
            </a:r>
          </a:p>
        </p:txBody>
      </p:sp>
    </p:spTree>
    <p:extLst>
      <p:ext uri="{BB962C8B-B14F-4D97-AF65-F5344CB8AC3E}">
        <p14:creationId xmlns:p14="http://schemas.microsoft.com/office/powerpoint/2010/main" val="755913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912A64EC-617B-7AEE-7566-53464AF37AE2}"/>
              </a:ext>
            </a:extLst>
          </p:cNvPr>
          <p:cNvGraphicFramePr>
            <a:graphicFrameLocks/>
          </p:cNvGraphicFramePr>
          <p:nvPr>
            <p:custDataLst>
              <p:tags r:id="rId1"/>
            </p:custDataLst>
            <p:extLst>
              <p:ext uri="{D42A27DB-BD31-4B8C-83A1-F6EECF244321}">
                <p14:modId xmlns:p14="http://schemas.microsoft.com/office/powerpoint/2010/main" val="22057315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14" imgW="404" imgH="405" progId="TCLayout.ActiveDocument.1">
                  <p:embed/>
                </p:oleObj>
              </mc:Choice>
              <mc:Fallback>
                <p:oleObj name="think-cell 幻灯片" r:id="rId14" imgW="404" imgH="405" progId="TCLayout.ActiveDocument.1">
                  <p:embed/>
                  <p:pic>
                    <p:nvPicPr>
                      <p:cNvPr id="4" name="think-cell data - do not delete" hidden="1">
                        <a:extLst>
                          <a:ext uri="{FF2B5EF4-FFF2-40B4-BE49-F238E27FC236}">
                            <a16:creationId xmlns:a16="http://schemas.microsoft.com/office/drawing/2014/main" id="{912A64EC-617B-7AEE-7566-53464AF37AE2}"/>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33" name="文本框 32">
            <a:extLst>
              <a:ext uri="{FF2B5EF4-FFF2-40B4-BE49-F238E27FC236}">
                <a16:creationId xmlns:a16="http://schemas.microsoft.com/office/drawing/2014/main" id="{03A45045-64C0-69E3-F77B-B11115D40453}"/>
              </a:ext>
            </a:extLst>
          </p:cNvPr>
          <p:cNvSpPr txBox="1"/>
          <p:nvPr/>
        </p:nvSpPr>
        <p:spPr bwMode="gray">
          <a:xfrm>
            <a:off x="424420" y="1548000"/>
            <a:ext cx="11242310" cy="446139"/>
          </a:xfrm>
          <a:prstGeom prst="rect">
            <a:avLst/>
          </a:prstGeom>
          <a:solidFill>
            <a:schemeClr val="accent2">
              <a:lumMod val="20000"/>
              <a:lumOff val="80000"/>
            </a:schemeClr>
          </a:solidFill>
        </p:spPr>
        <p:txBody>
          <a:bodyPr wrap="none" lIns="45720" tIns="45720" rIns="45720" bIns="45720" rtlCol="0" anchor="ctr">
            <a:noAutofit/>
          </a:bodyPr>
          <a:lstStyle>
            <a:defPPr>
              <a:defRPr lang="en-US"/>
            </a:defPPr>
            <a:lvl1pPr algn="ctr">
              <a:lnSpc>
                <a:spcPct val="90000"/>
              </a:lnSpc>
              <a:spcBef>
                <a:spcPts val="1000"/>
              </a:spcBef>
              <a:defRPr sz="2400" b="1">
                <a:latin typeface="微软雅黑" panose="020B0503020204020204" pitchFamily="34" charset="-122"/>
                <a:ea typeface="微软雅黑" panose="020B0503020204020204" pitchFamily="34" charset="-122"/>
              </a:defRPr>
            </a:lvl1pPr>
          </a:lstStyle>
          <a:p>
            <a:pPr algn="l"/>
            <a:r>
              <a:rPr lang="en-US" altLang="zh-CN" sz="1600" dirty="0"/>
              <a:t>        </a:t>
            </a:r>
            <a:r>
              <a:rPr lang="zh-CN" altLang="en-US" sz="1600" b="1" dirty="0">
                <a:latin typeface="微软雅黑" panose="020B0503020204020204" pitchFamily="34" charset="-122"/>
                <a:ea typeface="微软雅黑" panose="020B0503020204020204" pitchFamily="34" charset="-122"/>
              </a:rPr>
              <a:t>艾沙康唑治疗侵袭性曲霉和毛霉儿童患者，</a:t>
            </a:r>
            <a:r>
              <a:rPr lang="en-US" altLang="zh-CN" sz="1600" dirty="0"/>
              <a:t>42</a:t>
            </a:r>
            <a:r>
              <a:rPr lang="zh-CN" altLang="en-US" sz="1600" dirty="0"/>
              <a:t>天生存率</a:t>
            </a:r>
            <a:r>
              <a:rPr lang="en-US" altLang="zh-CN" sz="1600" dirty="0"/>
              <a:t>92%</a:t>
            </a:r>
            <a:r>
              <a:rPr lang="en-US" altLang="zh-CN" sz="1600" b="0" baseline="30000" dirty="0"/>
              <a:t>5</a:t>
            </a:r>
            <a:endParaRPr lang="en-US" altLang="zh-CN" sz="1600" dirty="0"/>
          </a:p>
        </p:txBody>
      </p:sp>
      <p:sp>
        <p:nvSpPr>
          <p:cNvPr id="3" name="标题 4">
            <a:extLst>
              <a:ext uri="{FF2B5EF4-FFF2-40B4-BE49-F238E27FC236}">
                <a16:creationId xmlns:a16="http://schemas.microsoft.com/office/drawing/2014/main" id="{BC1AA397-68A9-7506-C586-B2D9B742F793}"/>
              </a:ext>
            </a:extLst>
          </p:cNvPr>
          <p:cNvSpPr txBox="1">
            <a:spLocks/>
          </p:cNvSpPr>
          <p:nvPr/>
        </p:nvSpPr>
        <p:spPr bwMode="gray">
          <a:xfrm>
            <a:off x="417600" y="550800"/>
            <a:ext cx="11160000" cy="765997"/>
          </a:xfrm>
          <a:prstGeom prst="rect">
            <a:avLst/>
          </a:prstGeom>
        </p:spPr>
        <p:txBody>
          <a:bodyPr vert="horz" lIns="0" tIns="45720" rIns="0" bIns="45720" rtlCol="0" anchor="t" anchorCtr="0">
            <a:noAutofit/>
          </a:bodyPr>
          <a:lstStyle>
            <a:lvl1pPr algn="l" defTabSz="914400" rtl="0" eaLnBrk="1" latinLnBrk="0" hangingPunct="1">
              <a:lnSpc>
                <a:spcPct val="85000"/>
              </a:lnSpc>
              <a:spcBef>
                <a:spcPts val="0"/>
              </a:spcBef>
              <a:buNone/>
              <a:defRPr lang="en-US" sz="2000" b="1" kern="1200">
                <a:solidFill>
                  <a:schemeClr val="tx1"/>
                </a:solidFill>
                <a:latin typeface="+mj-lt"/>
                <a:ea typeface="+mj-ea"/>
                <a:cs typeface="+mj-cs"/>
              </a:defRPr>
            </a:lvl1pPr>
          </a:lstStyle>
          <a:p>
            <a:pPr>
              <a:lnSpc>
                <a:spcPct val="100000"/>
              </a:lnSpc>
            </a:pPr>
            <a:r>
              <a:rPr lang="zh-CN" altLang="en-US" sz="2400" dirty="0">
                <a:solidFill>
                  <a:schemeClr val="accent1"/>
                </a:solidFill>
                <a:latin typeface="微软雅黑" panose="020B0503020204020204" pitchFamily="34" charset="-122"/>
                <a:ea typeface="微软雅黑" panose="020B0503020204020204" pitchFamily="34" charset="-122"/>
              </a:rPr>
              <a:t>有效性</a:t>
            </a:r>
            <a:r>
              <a:rPr lang="zh-CN" altLang="en-US" sz="2400" dirty="0">
                <a:latin typeface="微软雅黑" panose="020B0503020204020204" pitchFamily="34" charset="-122"/>
                <a:ea typeface="微软雅黑" panose="020B0503020204020204" pitchFamily="34" charset="-122"/>
              </a:rPr>
              <a:t>方面，艾沙康唑大幅降低儿童患者死亡率，治疗</a:t>
            </a:r>
            <a:r>
              <a:rPr lang="en-US" altLang="zh-CN" sz="2400" dirty="0">
                <a:latin typeface="微软雅黑" panose="020B0503020204020204" pitchFamily="34" charset="-122"/>
                <a:ea typeface="微软雅黑" panose="020B0503020204020204" pitchFamily="34" charset="-122"/>
              </a:rPr>
              <a:t>42</a:t>
            </a:r>
            <a:r>
              <a:rPr lang="zh-CN" altLang="en-US" sz="2400" dirty="0">
                <a:latin typeface="微软雅黑" panose="020B0503020204020204" pitchFamily="34" charset="-122"/>
                <a:ea typeface="微软雅黑" panose="020B0503020204020204" pitchFamily="34" charset="-122"/>
              </a:rPr>
              <a:t>天</a:t>
            </a:r>
            <a:r>
              <a:rPr lang="zh-CN" altLang="en-US" sz="2400" dirty="0">
                <a:solidFill>
                  <a:schemeClr val="accent1"/>
                </a:solidFill>
                <a:latin typeface="微软雅黑" panose="020B0503020204020204" pitchFamily="34" charset="-122"/>
                <a:ea typeface="微软雅黑" panose="020B0503020204020204" pitchFamily="34" charset="-122"/>
              </a:rPr>
              <a:t>生存率达</a:t>
            </a:r>
            <a:r>
              <a:rPr lang="en-US" altLang="zh-CN" sz="2400" dirty="0">
                <a:solidFill>
                  <a:schemeClr val="accent1"/>
                </a:solidFill>
                <a:latin typeface="微软雅黑" panose="020B0503020204020204" pitchFamily="34" charset="-122"/>
                <a:ea typeface="微软雅黑" panose="020B0503020204020204" pitchFamily="34" charset="-122"/>
              </a:rPr>
              <a:t>92%</a:t>
            </a:r>
            <a:r>
              <a:rPr lang="zh-CN" altLang="en-US" sz="2400" dirty="0">
                <a:latin typeface="微软雅黑" panose="020B0503020204020204" pitchFamily="34" charset="-122"/>
                <a:ea typeface="微软雅黑" panose="020B0503020204020204" pitchFamily="34" charset="-122"/>
              </a:rPr>
              <a:t>，方便口服序贯治疗</a:t>
            </a:r>
          </a:p>
        </p:txBody>
      </p:sp>
      <p:sp>
        <p:nvSpPr>
          <p:cNvPr id="9" name="椭圆 8">
            <a:extLst>
              <a:ext uri="{FF2B5EF4-FFF2-40B4-BE49-F238E27FC236}">
                <a16:creationId xmlns:a16="http://schemas.microsoft.com/office/drawing/2014/main" id="{D6835D0A-1B5D-C3D4-0D77-CA59AB81ECC6}"/>
              </a:ext>
            </a:extLst>
          </p:cNvPr>
          <p:cNvSpPr/>
          <p:nvPr/>
        </p:nvSpPr>
        <p:spPr bwMode="gray">
          <a:xfrm>
            <a:off x="491840" y="1614584"/>
            <a:ext cx="375847" cy="325066"/>
          </a:xfrm>
          <a:prstGeom prst="ellipse">
            <a:avLst/>
          </a:prstGeom>
          <a:solidFill>
            <a:schemeClr val="accent2"/>
          </a:solidFill>
          <a:ln w="38100" cap="flat" cmpd="sng" algn="ctr">
            <a:solidFill>
              <a:schemeClr val="bg1"/>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r>
              <a:rPr lang="en-US" b="1" dirty="0">
                <a:solidFill>
                  <a:schemeClr val="bg1"/>
                </a:solidFill>
                <a:latin typeface="+mj-lt"/>
              </a:rPr>
              <a:t>1</a:t>
            </a:r>
          </a:p>
        </p:txBody>
      </p:sp>
      <p:sp>
        <p:nvSpPr>
          <p:cNvPr id="39" name="文本框 38">
            <a:extLst>
              <a:ext uri="{FF2B5EF4-FFF2-40B4-BE49-F238E27FC236}">
                <a16:creationId xmlns:a16="http://schemas.microsoft.com/office/drawing/2014/main" id="{FD92B89C-4151-8310-23B3-56FBC087628E}"/>
              </a:ext>
            </a:extLst>
          </p:cNvPr>
          <p:cNvSpPr txBox="1"/>
          <p:nvPr/>
        </p:nvSpPr>
        <p:spPr bwMode="gray">
          <a:xfrm>
            <a:off x="463624" y="4848042"/>
            <a:ext cx="11242310" cy="446139"/>
          </a:xfrm>
          <a:prstGeom prst="rect">
            <a:avLst/>
          </a:prstGeom>
          <a:solidFill>
            <a:schemeClr val="accent2">
              <a:lumMod val="20000"/>
              <a:lumOff val="80000"/>
            </a:schemeClr>
          </a:solidFill>
        </p:spPr>
        <p:txBody>
          <a:bodyPr wrap="none" lIns="45720" tIns="45720" rIns="45720" bIns="45720" rtlCol="0" anchor="ctr">
            <a:noAutofit/>
          </a:bodyPr>
          <a:lstStyle>
            <a:defPPr>
              <a:defRPr lang="en-US"/>
            </a:defPPr>
            <a:lvl1pPr algn="ctr">
              <a:lnSpc>
                <a:spcPct val="90000"/>
              </a:lnSpc>
              <a:spcBef>
                <a:spcPts val="1000"/>
              </a:spcBef>
              <a:defRPr sz="2400" b="1">
                <a:latin typeface="微软雅黑" panose="020B0503020204020204" pitchFamily="34" charset="-122"/>
                <a:ea typeface="微软雅黑" panose="020B0503020204020204" pitchFamily="34" charset="-122"/>
              </a:defRPr>
            </a:lvl1pPr>
          </a:lstStyle>
          <a:p>
            <a:pPr algn="l"/>
            <a:r>
              <a:rPr lang="en-US" altLang="zh-CN" sz="1600" dirty="0"/>
              <a:t>      </a:t>
            </a:r>
            <a:r>
              <a:rPr lang="zh-CN" altLang="en-US" sz="1600" dirty="0"/>
              <a:t>艾沙康唑胶囊</a:t>
            </a:r>
            <a:r>
              <a:rPr lang="zh-CN" altLang="en-US" sz="2000" b="1" dirty="0">
                <a:solidFill>
                  <a:schemeClr val="accent1"/>
                </a:solidFill>
                <a:latin typeface="微软雅黑" panose="020B0503020204020204" pitchFamily="34" charset="-122"/>
                <a:ea typeface="微软雅黑" panose="020B0503020204020204" pitchFamily="34" charset="-122"/>
              </a:rPr>
              <a:t>绝对生物利用度高达</a:t>
            </a:r>
            <a:r>
              <a:rPr lang="en-US" altLang="zh-CN" sz="2000" b="1" dirty="0">
                <a:solidFill>
                  <a:schemeClr val="accent1"/>
                </a:solidFill>
                <a:latin typeface="微软雅黑" panose="020B0503020204020204" pitchFamily="34" charset="-122"/>
                <a:ea typeface="微软雅黑" panose="020B0503020204020204" pitchFamily="34" charset="-122"/>
              </a:rPr>
              <a:t>98%</a:t>
            </a:r>
            <a:r>
              <a:rPr lang="en-US" altLang="zh-CN" sz="2000" b="0" baseline="30000" dirty="0">
                <a:latin typeface="微软雅黑" panose="020B0503020204020204" pitchFamily="34" charset="-122"/>
                <a:ea typeface="微软雅黑" panose="020B0503020204020204" pitchFamily="34" charset="-122"/>
              </a:rPr>
              <a:t>6</a:t>
            </a:r>
            <a:r>
              <a:rPr lang="zh-CN" altLang="en-US" sz="1600" b="1" dirty="0">
                <a:latin typeface="微软雅黑" panose="020B0503020204020204" pitchFamily="34" charset="-122"/>
                <a:ea typeface="微软雅黑" panose="020B0503020204020204" pitchFamily="34" charset="-122"/>
              </a:rPr>
              <a:t>，方便口服序贯治疗</a:t>
            </a:r>
          </a:p>
        </p:txBody>
      </p:sp>
      <p:sp>
        <p:nvSpPr>
          <p:cNvPr id="42" name="椭圆 41">
            <a:extLst>
              <a:ext uri="{FF2B5EF4-FFF2-40B4-BE49-F238E27FC236}">
                <a16:creationId xmlns:a16="http://schemas.microsoft.com/office/drawing/2014/main" id="{FB3F4A70-080E-3130-4E24-BD93D699ED6F}"/>
              </a:ext>
            </a:extLst>
          </p:cNvPr>
          <p:cNvSpPr/>
          <p:nvPr/>
        </p:nvSpPr>
        <p:spPr bwMode="gray">
          <a:xfrm>
            <a:off x="475053" y="4927744"/>
            <a:ext cx="375847" cy="325066"/>
          </a:xfrm>
          <a:prstGeom prst="ellipse">
            <a:avLst/>
          </a:prstGeom>
          <a:solidFill>
            <a:schemeClr val="accent2"/>
          </a:solidFill>
          <a:ln w="38100" cap="flat" cmpd="sng" algn="ctr">
            <a:solidFill>
              <a:schemeClr val="bg1"/>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r>
              <a:rPr lang="en-US" b="1" dirty="0">
                <a:solidFill>
                  <a:schemeClr val="bg1"/>
                </a:solidFill>
                <a:latin typeface="+mj-lt"/>
              </a:rPr>
              <a:t>2</a:t>
            </a:r>
          </a:p>
        </p:txBody>
      </p:sp>
      <p:sp>
        <p:nvSpPr>
          <p:cNvPr id="43" name="文本框 42">
            <a:extLst>
              <a:ext uri="{FF2B5EF4-FFF2-40B4-BE49-F238E27FC236}">
                <a16:creationId xmlns:a16="http://schemas.microsoft.com/office/drawing/2014/main" id="{A6CDF410-B9EF-3165-7B80-8D14D9658B4C}"/>
              </a:ext>
            </a:extLst>
          </p:cNvPr>
          <p:cNvSpPr txBox="1"/>
          <p:nvPr/>
        </p:nvSpPr>
        <p:spPr bwMode="gray">
          <a:xfrm>
            <a:off x="460449" y="5420954"/>
            <a:ext cx="11242310" cy="452759"/>
          </a:xfrm>
          <a:prstGeom prst="rect">
            <a:avLst/>
          </a:prstGeom>
          <a:solidFill>
            <a:schemeClr val="accent2">
              <a:lumMod val="20000"/>
              <a:lumOff val="80000"/>
            </a:schemeClr>
          </a:solidFill>
        </p:spPr>
        <p:txBody>
          <a:bodyPr wrap="none" lIns="45720" tIns="45720" rIns="45720" bIns="45720" rtlCol="0" anchor="ctr">
            <a:noAutofit/>
          </a:bodyPr>
          <a:lstStyle>
            <a:defPPr>
              <a:defRPr lang="en-US"/>
            </a:defPPr>
            <a:lvl1pPr algn="ctr">
              <a:lnSpc>
                <a:spcPct val="90000"/>
              </a:lnSpc>
              <a:spcBef>
                <a:spcPts val="1000"/>
              </a:spcBef>
              <a:defRPr sz="2400" b="1">
                <a:latin typeface="微软雅黑" panose="020B0503020204020204" pitchFamily="34" charset="-122"/>
                <a:ea typeface="微软雅黑" panose="020B0503020204020204" pitchFamily="34" charset="-122"/>
              </a:defRPr>
            </a:lvl1pPr>
          </a:lstStyle>
          <a:p>
            <a:pPr algn="l"/>
            <a:r>
              <a:rPr lang="en-US" altLang="zh-CN" sz="1600" dirty="0"/>
              <a:t>      </a:t>
            </a:r>
            <a:r>
              <a:rPr lang="zh-CN" altLang="en-US" sz="1600" dirty="0"/>
              <a:t>权威指南</a:t>
            </a:r>
            <a:r>
              <a:rPr lang="en-US" altLang="zh-CN" sz="1600" dirty="0">
                <a:solidFill>
                  <a:srgbClr val="000000"/>
                </a:solidFill>
              </a:rPr>
              <a:t>《2020</a:t>
            </a:r>
            <a:r>
              <a:rPr lang="zh-CN" altLang="en-US" sz="1600" dirty="0">
                <a:solidFill>
                  <a:srgbClr val="000000"/>
                </a:solidFill>
              </a:rPr>
              <a:t>第</a:t>
            </a:r>
            <a:r>
              <a:rPr lang="en-US" altLang="zh-CN" sz="1600" dirty="0">
                <a:solidFill>
                  <a:srgbClr val="000000"/>
                </a:solidFill>
              </a:rPr>
              <a:t>8</a:t>
            </a:r>
            <a:r>
              <a:rPr lang="zh-CN" altLang="en-US" sz="1600" dirty="0">
                <a:solidFill>
                  <a:srgbClr val="000000"/>
                </a:solidFill>
              </a:rPr>
              <a:t>届欧洲白血病感染会议</a:t>
            </a:r>
            <a:r>
              <a:rPr lang="en-US" altLang="zh-CN" sz="1600" dirty="0">
                <a:solidFill>
                  <a:srgbClr val="000000"/>
                </a:solidFill>
              </a:rPr>
              <a:t>ECIL-8</a:t>
            </a:r>
            <a:r>
              <a:rPr lang="en-US" altLang="zh-CN" sz="1600" dirty="0"/>
              <a:t>》</a:t>
            </a:r>
            <a:r>
              <a:rPr lang="zh-CN" altLang="en-US" sz="1600" dirty="0"/>
              <a:t>推荐艾沙康唑作为</a:t>
            </a:r>
            <a:r>
              <a:rPr lang="zh-CN" altLang="en-US" sz="1600" dirty="0">
                <a:solidFill>
                  <a:srgbClr val="C00000"/>
                </a:solidFill>
              </a:rPr>
              <a:t>儿童</a:t>
            </a:r>
            <a:r>
              <a:rPr lang="zh-CN" altLang="en-US" sz="1600" dirty="0"/>
              <a:t>侵袭性曲霉和毛霉感染的</a:t>
            </a:r>
            <a:r>
              <a:rPr lang="zh-CN" altLang="en-US" sz="1600" dirty="0">
                <a:solidFill>
                  <a:srgbClr val="C00000"/>
                </a:solidFill>
              </a:rPr>
              <a:t>一线治疗</a:t>
            </a:r>
            <a:r>
              <a:rPr lang="en-US" altLang="zh-CN" sz="1600" b="0" baseline="30000" dirty="0"/>
              <a:t>8</a:t>
            </a:r>
            <a:endParaRPr lang="zh-CN" altLang="en-US" sz="1600" b="0" baseline="30000" dirty="0"/>
          </a:p>
        </p:txBody>
      </p:sp>
      <p:sp>
        <p:nvSpPr>
          <p:cNvPr id="46" name="椭圆 45">
            <a:extLst>
              <a:ext uri="{FF2B5EF4-FFF2-40B4-BE49-F238E27FC236}">
                <a16:creationId xmlns:a16="http://schemas.microsoft.com/office/drawing/2014/main" id="{319EFAA0-9502-8222-2C26-A997A7CC7747}"/>
              </a:ext>
            </a:extLst>
          </p:cNvPr>
          <p:cNvSpPr/>
          <p:nvPr/>
        </p:nvSpPr>
        <p:spPr bwMode="gray">
          <a:xfrm>
            <a:off x="475052" y="5499662"/>
            <a:ext cx="375847" cy="325066"/>
          </a:xfrm>
          <a:prstGeom prst="ellipse">
            <a:avLst/>
          </a:prstGeom>
          <a:solidFill>
            <a:schemeClr val="accent2"/>
          </a:solidFill>
          <a:ln w="38100" cap="flat" cmpd="sng" algn="ctr">
            <a:solidFill>
              <a:schemeClr val="bg1"/>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r>
              <a:rPr lang="en-US" b="1" dirty="0">
                <a:solidFill>
                  <a:schemeClr val="bg1"/>
                </a:solidFill>
                <a:latin typeface="+mj-lt"/>
              </a:rPr>
              <a:t>3</a:t>
            </a:r>
          </a:p>
        </p:txBody>
      </p:sp>
      <p:sp>
        <p:nvSpPr>
          <p:cNvPr id="47" name="矩形 46">
            <a:extLst>
              <a:ext uri="{FF2B5EF4-FFF2-40B4-BE49-F238E27FC236}">
                <a16:creationId xmlns:a16="http://schemas.microsoft.com/office/drawing/2014/main" id="{0EDBFDF9-47C5-FD34-68BF-D851713F1A02}"/>
              </a:ext>
            </a:extLst>
          </p:cNvPr>
          <p:cNvSpPr/>
          <p:nvPr/>
        </p:nvSpPr>
        <p:spPr bwMode="gray">
          <a:xfrm>
            <a:off x="305890" y="5998112"/>
            <a:ext cx="6791098" cy="334350"/>
          </a:xfrm>
          <a:prstGeom prst="rect">
            <a:avLst/>
          </a:prstGeom>
          <a:no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lvl="0" fontAlgn="base">
              <a:lnSpc>
                <a:spcPct val="90000"/>
              </a:lnSpc>
              <a:spcAft>
                <a:spcPct val="0"/>
              </a:spcAft>
              <a:buClr>
                <a:srgbClr val="0095FF"/>
              </a:buClr>
              <a:buSzPct val="90000"/>
              <a:defRPr/>
            </a:pPr>
            <a:r>
              <a:rPr kumimoji="0" lang="zh-CN" alt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注：</a:t>
            </a:r>
            <a:r>
              <a:rPr lang="zh-CN" altLang="en-US" sz="1200" dirty="0">
                <a:solidFill>
                  <a:srgbClr val="000000"/>
                </a:solidFill>
                <a:latin typeface="微软雅黑" panose="020B0503020204020204" pitchFamily="34" charset="-122"/>
                <a:ea typeface="微软雅黑" panose="020B0503020204020204" pitchFamily="34" charset="-122"/>
              </a:rPr>
              <a:t>国家药监局药品审评中心尚未发布儿童适应症的技术审评报告</a:t>
            </a:r>
            <a:endParaRPr kumimoji="0" lang="zh-CN" alt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48" name="文本框 47">
            <a:extLst>
              <a:ext uri="{FF2B5EF4-FFF2-40B4-BE49-F238E27FC236}">
                <a16:creationId xmlns:a16="http://schemas.microsoft.com/office/drawing/2014/main" id="{C1DBD310-7014-0AC2-9A8D-F1D6C11B28E2}"/>
              </a:ext>
            </a:extLst>
          </p:cNvPr>
          <p:cNvSpPr txBox="1"/>
          <p:nvPr/>
        </p:nvSpPr>
        <p:spPr bwMode="gray">
          <a:xfrm>
            <a:off x="1647496" y="6350167"/>
            <a:ext cx="10062513" cy="461665"/>
          </a:xfrm>
          <a:prstGeom prst="rect">
            <a:avLst/>
          </a:prstGeom>
          <a:noFill/>
        </p:spPr>
        <p:txBody>
          <a:bodyPr wrap="square">
            <a:spAutoFit/>
          </a:bodyPr>
          <a:lstStyle/>
          <a:p>
            <a:r>
              <a:rPr lang="nl-NL" altLang="zh-CN" sz="800" dirty="0">
                <a:solidFill>
                  <a:schemeClr val="bg1">
                    <a:lumMod val="65000"/>
                  </a:schemeClr>
                </a:solidFill>
                <a:latin typeface="+mj-lt"/>
                <a:ea typeface="微软雅黑" panose="020B0503020204020204" pitchFamily="34" charset="-122"/>
                <a:cs typeface="Times New Roman" panose="02020603050405020304" pitchFamily="18" charset="0"/>
              </a:rPr>
              <a:t>1. Metehan Özen &amp; Nihal Olgaç Dündar</a:t>
            </a:r>
            <a:r>
              <a:rPr lang="zh-CN" altLang="en-US" sz="800" dirty="0">
                <a:solidFill>
                  <a:schemeClr val="bg1">
                    <a:lumMod val="65000"/>
                  </a:schemeClr>
                </a:solidFill>
                <a:latin typeface="+mj-lt"/>
                <a:ea typeface="微软雅黑" panose="020B0503020204020204" pitchFamily="34" charset="-122"/>
                <a:cs typeface="Times New Roman" panose="02020603050405020304" pitchFamily="18" charset="0"/>
              </a:rPr>
              <a:t>，</a:t>
            </a:r>
            <a:r>
              <a:rPr lang="en-US" altLang="zh-CN" sz="800" dirty="0">
                <a:solidFill>
                  <a:schemeClr val="bg1">
                    <a:lumMod val="65000"/>
                  </a:schemeClr>
                </a:solidFill>
                <a:latin typeface="+mj-lt"/>
                <a:ea typeface="微软雅黑" panose="020B0503020204020204" pitchFamily="34" charset="-122"/>
                <a:cs typeface="Times New Roman" panose="02020603050405020304" pitchFamily="18" charset="0"/>
              </a:rPr>
              <a:t>Expert Review of Anti-infective Therapy, 9:3,299-306</a:t>
            </a:r>
            <a:r>
              <a:rPr lang="zh-CN" altLang="en-US" sz="800" dirty="0">
                <a:solidFill>
                  <a:schemeClr val="bg1">
                    <a:lumMod val="65000"/>
                  </a:schemeClr>
                </a:solidFill>
                <a:latin typeface="+mj-lt"/>
                <a:ea typeface="微软雅黑" panose="020B0503020204020204" pitchFamily="34" charset="-122"/>
                <a:cs typeface="Times New Roman" panose="02020603050405020304" pitchFamily="18" charset="0"/>
              </a:rPr>
              <a:t>； </a:t>
            </a:r>
            <a:r>
              <a:rPr lang="en-US" altLang="zh-CN" sz="800" dirty="0">
                <a:solidFill>
                  <a:schemeClr val="bg1">
                    <a:lumMod val="65000"/>
                  </a:schemeClr>
                </a:solidFill>
                <a:latin typeface="+mj-lt"/>
                <a:ea typeface="微软雅黑" panose="020B0503020204020204" pitchFamily="34" charset="-122"/>
                <a:cs typeface="Times New Roman" panose="02020603050405020304" pitchFamily="18" charset="0"/>
              </a:rPr>
              <a:t>2. William R. </a:t>
            </a:r>
            <a:r>
              <a:rPr lang="en-US" altLang="zh-CN" sz="800" dirty="0" err="1">
                <a:solidFill>
                  <a:schemeClr val="bg1">
                    <a:lumMod val="65000"/>
                  </a:schemeClr>
                </a:solidFill>
                <a:latin typeface="+mj-lt"/>
                <a:ea typeface="微软雅黑" panose="020B0503020204020204" pitchFamily="34" charset="-122"/>
                <a:cs typeface="Times New Roman" panose="02020603050405020304" pitchFamily="18" charset="0"/>
              </a:rPr>
              <a:t>Otto,et.al</a:t>
            </a:r>
            <a:r>
              <a:rPr lang="en-US" altLang="zh-CN" sz="800" dirty="0">
                <a:solidFill>
                  <a:schemeClr val="bg1">
                    <a:lumMod val="65000"/>
                  </a:schemeClr>
                </a:solidFill>
                <a:latin typeface="+mj-lt"/>
                <a:ea typeface="微软雅黑" panose="020B0503020204020204" pitchFamily="34" charset="-122"/>
                <a:cs typeface="Times New Roman" panose="02020603050405020304" pitchFamily="18" charset="0"/>
              </a:rPr>
              <a:t>,</a:t>
            </a:r>
            <a:r>
              <a:rPr lang="zh-CN" altLang="en-US" sz="800" dirty="0">
                <a:solidFill>
                  <a:schemeClr val="bg1">
                    <a:lumMod val="65000"/>
                  </a:schemeClr>
                </a:solidFill>
                <a:latin typeface="+mj-lt"/>
                <a:ea typeface="微软雅黑" panose="020B0503020204020204" pitchFamily="34" charset="-122"/>
                <a:cs typeface="Times New Roman" panose="02020603050405020304" pitchFamily="18" charset="0"/>
              </a:rPr>
              <a:t> </a:t>
            </a:r>
            <a:r>
              <a:rPr lang="en-US" altLang="zh-CN" sz="800" dirty="0">
                <a:solidFill>
                  <a:schemeClr val="bg1">
                    <a:lumMod val="65000"/>
                  </a:schemeClr>
                </a:solidFill>
                <a:latin typeface="+mj-lt"/>
                <a:ea typeface="微软雅黑" panose="020B0503020204020204" pitchFamily="34" charset="-122"/>
                <a:cs typeface="Times New Roman" panose="02020603050405020304" pitchFamily="18" charset="0"/>
              </a:rPr>
              <a:t>Journal of the Pediatric Infectious Diseases Society 2019;8(4):342–350.3. Rachel L. </a:t>
            </a:r>
            <a:r>
              <a:rPr lang="en-US" altLang="zh-CN" sz="800" dirty="0" err="1">
                <a:solidFill>
                  <a:schemeClr val="bg1">
                    <a:lumMod val="65000"/>
                  </a:schemeClr>
                </a:solidFill>
                <a:latin typeface="+mj-lt"/>
                <a:ea typeface="微软雅黑" panose="020B0503020204020204" pitchFamily="34" charset="-122"/>
                <a:cs typeface="Times New Roman" panose="02020603050405020304" pitchFamily="18" charset="0"/>
              </a:rPr>
              <a:t>Wattier,et.al</a:t>
            </a:r>
            <a:r>
              <a:rPr lang="en-US" altLang="zh-CN" sz="800" dirty="0">
                <a:solidFill>
                  <a:schemeClr val="bg1">
                    <a:lumMod val="65000"/>
                  </a:schemeClr>
                </a:solidFill>
                <a:latin typeface="+mj-lt"/>
                <a:ea typeface="微软雅黑" panose="020B0503020204020204" pitchFamily="34" charset="-122"/>
                <a:cs typeface="Times New Roman" panose="02020603050405020304" pitchFamily="18" charset="0"/>
              </a:rPr>
              <a:t>, A Prospective, International Cohort Study of Invasive Mold Infections in Children, 2014; 4.</a:t>
            </a:r>
            <a:r>
              <a:rPr lang="da-DK" altLang="zh-CN" sz="800" dirty="0">
                <a:solidFill>
                  <a:schemeClr val="bg1">
                    <a:lumMod val="65000"/>
                  </a:schemeClr>
                </a:solidFill>
              </a:rPr>
              <a:t> Lei Y, Zhang J et al. Mycoses. 2025 Dec;68(12):e70137</a:t>
            </a:r>
            <a:r>
              <a:rPr lang="zh-CN" altLang="en-US" sz="800" dirty="0">
                <a:solidFill>
                  <a:schemeClr val="bg1">
                    <a:lumMod val="65000"/>
                  </a:schemeClr>
                </a:solidFill>
                <a:ea typeface="微软雅黑" panose="020B0503020204020204" pitchFamily="34" charset="-122"/>
                <a:cs typeface="Times New Roman" panose="02020603050405020304" pitchFamily="18" charset="0"/>
              </a:rPr>
              <a:t>；</a:t>
            </a:r>
            <a:r>
              <a:rPr lang="en-US" altLang="zh-CN" sz="800" dirty="0">
                <a:solidFill>
                  <a:schemeClr val="bg1">
                    <a:lumMod val="65000"/>
                  </a:schemeClr>
                </a:solidFill>
                <a:latin typeface="+mj-lt"/>
                <a:ea typeface="微软雅黑" panose="020B0503020204020204" pitchFamily="34" charset="-122"/>
                <a:cs typeface="Times New Roman" panose="02020603050405020304" pitchFamily="18" charset="0"/>
              </a:rPr>
              <a:t>5. Segers H er al. </a:t>
            </a:r>
            <a:r>
              <a:rPr lang="en-US" altLang="zh-CN" sz="800" dirty="0" err="1">
                <a:solidFill>
                  <a:schemeClr val="bg1">
                    <a:lumMod val="65000"/>
                  </a:schemeClr>
                </a:solidFill>
                <a:latin typeface="+mj-lt"/>
                <a:ea typeface="微软雅黑" panose="020B0503020204020204" pitchFamily="34" charset="-122"/>
                <a:cs typeface="Times New Roman" panose="02020603050405020304" pitchFamily="18" charset="0"/>
              </a:rPr>
              <a:t>Antimicrob</a:t>
            </a:r>
            <a:r>
              <a:rPr lang="en-US" altLang="zh-CN" sz="800" dirty="0">
                <a:solidFill>
                  <a:schemeClr val="bg1">
                    <a:lumMod val="65000"/>
                  </a:schemeClr>
                </a:solidFill>
                <a:latin typeface="+mj-lt"/>
                <a:ea typeface="微软雅黑" panose="020B0503020204020204" pitchFamily="34" charset="-122"/>
                <a:cs typeface="Times New Roman" panose="02020603050405020304" pitchFamily="18" charset="0"/>
              </a:rPr>
              <a:t> Agents </a:t>
            </a:r>
            <a:r>
              <a:rPr lang="en-US" altLang="zh-CN" sz="800" dirty="0" err="1">
                <a:solidFill>
                  <a:schemeClr val="bg1">
                    <a:lumMod val="65000"/>
                  </a:schemeClr>
                </a:solidFill>
                <a:latin typeface="+mj-lt"/>
                <a:ea typeface="微软雅黑" panose="020B0503020204020204" pitchFamily="34" charset="-122"/>
                <a:cs typeface="Times New Roman" panose="02020603050405020304" pitchFamily="18" charset="0"/>
              </a:rPr>
              <a:t>Chemother</a:t>
            </a:r>
            <a:r>
              <a:rPr lang="en-US" altLang="zh-CN" sz="800" dirty="0">
                <a:solidFill>
                  <a:schemeClr val="bg1">
                    <a:lumMod val="65000"/>
                  </a:schemeClr>
                </a:solidFill>
                <a:latin typeface="+mj-lt"/>
                <a:ea typeface="微软雅黑" panose="020B0503020204020204" pitchFamily="34" charset="-122"/>
                <a:cs typeface="Times New Roman" panose="02020603050405020304" pitchFamily="18" charset="0"/>
              </a:rPr>
              <a:t>. 2024 Dec 5;68(12):e0048424. 6.</a:t>
            </a:r>
            <a:r>
              <a:rPr lang="zh-CN" altLang="en-US" sz="800" dirty="0">
                <a:solidFill>
                  <a:schemeClr val="bg1">
                    <a:lumMod val="65000"/>
                  </a:schemeClr>
                </a:solidFill>
                <a:ea typeface="微软雅黑" panose="020B0503020204020204" pitchFamily="34" charset="-122"/>
                <a:cs typeface="Times New Roman" panose="02020603050405020304" pitchFamily="18" charset="0"/>
              </a:rPr>
              <a:t>硫酸艾沙康唑胶囊说明书</a:t>
            </a:r>
            <a:r>
              <a:rPr lang="en-US" altLang="zh-CN" sz="800" dirty="0">
                <a:solidFill>
                  <a:schemeClr val="bg1">
                    <a:lumMod val="65000"/>
                  </a:schemeClr>
                </a:solidFill>
                <a:ea typeface="微软雅黑" panose="020B0503020204020204" pitchFamily="34" charset="-122"/>
                <a:cs typeface="Times New Roman" panose="02020603050405020304" pitchFamily="18" charset="0"/>
              </a:rPr>
              <a:t>2026</a:t>
            </a:r>
            <a:r>
              <a:rPr lang="zh-CN" altLang="en-US" sz="800" dirty="0">
                <a:solidFill>
                  <a:schemeClr val="bg1">
                    <a:lumMod val="65000"/>
                  </a:schemeClr>
                </a:solidFill>
                <a:ea typeface="微软雅黑" panose="020B0503020204020204" pitchFamily="34" charset="-122"/>
                <a:cs typeface="Times New Roman" panose="02020603050405020304" pitchFamily="18" charset="0"/>
              </a:rPr>
              <a:t>年</a:t>
            </a:r>
            <a:r>
              <a:rPr lang="en-US" altLang="zh-CN" sz="800" dirty="0">
                <a:solidFill>
                  <a:schemeClr val="bg1">
                    <a:lumMod val="65000"/>
                  </a:schemeClr>
                </a:solidFill>
                <a:ea typeface="微软雅黑" panose="020B0503020204020204" pitchFamily="34" charset="-122"/>
                <a:cs typeface="Times New Roman" panose="02020603050405020304" pitchFamily="18" charset="0"/>
              </a:rPr>
              <a:t>1</a:t>
            </a:r>
            <a:r>
              <a:rPr lang="zh-CN" altLang="en-US" sz="800" dirty="0">
                <a:solidFill>
                  <a:schemeClr val="bg1">
                    <a:lumMod val="65000"/>
                  </a:schemeClr>
                </a:solidFill>
                <a:ea typeface="微软雅黑" panose="020B0503020204020204" pitchFamily="34" charset="-122"/>
                <a:cs typeface="Times New Roman" panose="02020603050405020304" pitchFamily="18" charset="0"/>
              </a:rPr>
              <a:t>月</a:t>
            </a:r>
            <a:r>
              <a:rPr lang="en-US" altLang="zh-CN" sz="800" dirty="0">
                <a:solidFill>
                  <a:schemeClr val="bg1">
                    <a:lumMod val="65000"/>
                  </a:schemeClr>
                </a:solidFill>
                <a:ea typeface="微软雅黑" panose="020B0503020204020204" pitchFamily="34" charset="-122"/>
                <a:cs typeface="Times New Roman" panose="02020603050405020304" pitchFamily="18" charset="0"/>
              </a:rPr>
              <a:t>27</a:t>
            </a:r>
            <a:r>
              <a:rPr lang="zh-CN" altLang="en-US" sz="800" dirty="0">
                <a:solidFill>
                  <a:schemeClr val="bg1">
                    <a:lumMod val="65000"/>
                  </a:schemeClr>
                </a:solidFill>
                <a:ea typeface="微软雅黑" panose="020B0503020204020204" pitchFamily="34" charset="-122"/>
                <a:cs typeface="Times New Roman" panose="02020603050405020304" pitchFamily="18" charset="0"/>
              </a:rPr>
              <a:t>日；</a:t>
            </a:r>
            <a:r>
              <a:rPr lang="en-US" altLang="zh-CN" sz="800" dirty="0">
                <a:solidFill>
                  <a:schemeClr val="bg1">
                    <a:lumMod val="65000"/>
                  </a:schemeClr>
                </a:solidFill>
                <a:ea typeface="微软雅黑" panose="020B0503020204020204" pitchFamily="34" charset="-122"/>
                <a:cs typeface="Times New Roman" panose="02020603050405020304" pitchFamily="18" charset="0"/>
              </a:rPr>
              <a:t>7. Zoi Dorothea </a:t>
            </a:r>
            <a:r>
              <a:rPr lang="en-US" altLang="zh-CN" sz="800" dirty="0" err="1">
                <a:solidFill>
                  <a:schemeClr val="bg1">
                    <a:lumMod val="65000"/>
                  </a:schemeClr>
                </a:solidFill>
                <a:ea typeface="微软雅黑" panose="020B0503020204020204" pitchFamily="34" charset="-122"/>
                <a:cs typeface="Times New Roman" panose="02020603050405020304" pitchFamily="18" charset="0"/>
              </a:rPr>
              <a:t>Pana,et.al</a:t>
            </a:r>
            <a:r>
              <a:rPr lang="en-US" altLang="zh-CN" sz="800" dirty="0">
                <a:solidFill>
                  <a:schemeClr val="bg1">
                    <a:lumMod val="65000"/>
                  </a:schemeClr>
                </a:solidFill>
                <a:ea typeface="微软雅黑" panose="020B0503020204020204" pitchFamily="34" charset="-122"/>
                <a:cs typeface="Times New Roman" panose="02020603050405020304" pitchFamily="18" charset="0"/>
              </a:rPr>
              <a:t> Pana et al. BMC Infectious Diseases (2016) 16:667,8《2020</a:t>
            </a:r>
            <a:r>
              <a:rPr lang="zh-CN" altLang="en-US" sz="800" dirty="0">
                <a:solidFill>
                  <a:schemeClr val="bg1">
                    <a:lumMod val="65000"/>
                  </a:schemeClr>
                </a:solidFill>
                <a:ea typeface="微软雅黑" panose="020B0503020204020204" pitchFamily="34" charset="-122"/>
                <a:cs typeface="Times New Roman" panose="02020603050405020304" pitchFamily="18" charset="0"/>
              </a:rPr>
              <a:t>第</a:t>
            </a:r>
            <a:r>
              <a:rPr lang="en-US" altLang="zh-CN" sz="800" dirty="0">
                <a:solidFill>
                  <a:schemeClr val="bg1">
                    <a:lumMod val="65000"/>
                  </a:schemeClr>
                </a:solidFill>
                <a:ea typeface="微软雅黑" panose="020B0503020204020204" pitchFamily="34" charset="-122"/>
                <a:cs typeface="Times New Roman" panose="02020603050405020304" pitchFamily="18" charset="0"/>
              </a:rPr>
              <a:t>8</a:t>
            </a:r>
            <a:r>
              <a:rPr lang="zh-CN" altLang="en-US" sz="800" dirty="0">
                <a:solidFill>
                  <a:schemeClr val="bg1">
                    <a:lumMod val="65000"/>
                  </a:schemeClr>
                </a:solidFill>
                <a:ea typeface="微软雅黑" panose="020B0503020204020204" pitchFamily="34" charset="-122"/>
                <a:cs typeface="Times New Roman" panose="02020603050405020304" pitchFamily="18" charset="0"/>
              </a:rPr>
              <a:t>届欧洲白血病感染会议</a:t>
            </a:r>
            <a:r>
              <a:rPr lang="en-US" altLang="zh-CN" sz="800" dirty="0">
                <a:solidFill>
                  <a:schemeClr val="bg1">
                    <a:lumMod val="65000"/>
                  </a:schemeClr>
                </a:solidFill>
                <a:ea typeface="微软雅黑" panose="020B0503020204020204" pitchFamily="34" charset="-122"/>
                <a:cs typeface="Times New Roman" panose="02020603050405020304" pitchFamily="18" charset="0"/>
              </a:rPr>
              <a:t>ECIL-8》</a:t>
            </a:r>
            <a:endParaRPr lang="en-US" sz="800" dirty="0">
              <a:solidFill>
                <a:schemeClr val="bg1">
                  <a:lumMod val="65000"/>
                </a:schemeClr>
              </a:solidFill>
              <a:latin typeface="+mj-lt"/>
            </a:endParaRPr>
          </a:p>
        </p:txBody>
      </p:sp>
      <p:sp>
        <p:nvSpPr>
          <p:cNvPr id="5" name="矩形 4">
            <a:extLst>
              <a:ext uri="{FF2B5EF4-FFF2-40B4-BE49-F238E27FC236}">
                <a16:creationId xmlns:a16="http://schemas.microsoft.com/office/drawing/2014/main" id="{C30B6B72-FD6B-C274-0951-543147FA47B8}"/>
              </a:ext>
            </a:extLst>
          </p:cNvPr>
          <p:cNvSpPr/>
          <p:nvPr/>
        </p:nvSpPr>
        <p:spPr bwMode="gray">
          <a:xfrm>
            <a:off x="9524709" y="1588"/>
            <a:ext cx="2664116" cy="369903"/>
          </a:xfrm>
          <a:prstGeom prst="rect">
            <a:avLst/>
          </a:prstGeom>
          <a:solidFill>
            <a:schemeClr val="bg1">
              <a:lumMod val="9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rgbClr val="0095FF"/>
              </a:buClr>
              <a:buSzPct val="90000"/>
              <a:defRPr/>
            </a:pPr>
            <a:r>
              <a:rPr lang="zh-CN" altLang="en-US" sz="1600" b="1" dirty="0">
                <a:solidFill>
                  <a:srgbClr val="000000"/>
                </a:solidFill>
                <a:latin typeface="微软雅黑" panose="020B0503020204020204" pitchFamily="34" charset="-122"/>
                <a:ea typeface="微软雅黑" panose="020B0503020204020204" pitchFamily="34" charset="-122"/>
              </a:rPr>
              <a:t>硫酸艾沙康唑胶囊</a:t>
            </a:r>
          </a:p>
        </p:txBody>
      </p:sp>
      <p:sp>
        <p:nvSpPr>
          <p:cNvPr id="11" name="矩形 10">
            <a:extLst>
              <a:ext uri="{FF2B5EF4-FFF2-40B4-BE49-F238E27FC236}">
                <a16:creationId xmlns:a16="http://schemas.microsoft.com/office/drawing/2014/main" id="{AA474D14-1BDB-5F1A-B15E-02C2ACC0D33C}"/>
              </a:ext>
            </a:extLst>
          </p:cNvPr>
          <p:cNvSpPr/>
          <p:nvPr/>
        </p:nvSpPr>
        <p:spPr bwMode="gray">
          <a:xfrm>
            <a:off x="349324" y="0"/>
            <a:ext cx="1908000" cy="324000"/>
          </a:xfrm>
          <a:prstGeom prst="rect">
            <a:avLst/>
          </a:prstGeom>
          <a:solidFill>
            <a:schemeClr val="bg1">
              <a:lumMod val="9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rgbClr val="0095FF"/>
              </a:buClr>
              <a:buSzPct val="90000"/>
              <a:defRPr/>
            </a:pPr>
            <a:r>
              <a:rPr lang="zh-CN" altLang="en-US" sz="1600" b="1" dirty="0">
                <a:solidFill>
                  <a:srgbClr val="C00000"/>
                </a:solidFill>
                <a:latin typeface="微软雅黑" panose="020B0503020204020204" pitchFamily="34" charset="-122"/>
                <a:ea typeface="微软雅黑" panose="020B0503020204020204" pitchFamily="34" charset="-122"/>
              </a:rPr>
              <a:t>有效性</a:t>
            </a:r>
          </a:p>
        </p:txBody>
      </p:sp>
      <p:sp>
        <p:nvSpPr>
          <p:cNvPr id="10" name="文本框 9">
            <a:extLst>
              <a:ext uri="{FF2B5EF4-FFF2-40B4-BE49-F238E27FC236}">
                <a16:creationId xmlns:a16="http://schemas.microsoft.com/office/drawing/2014/main" id="{A13CB9F1-4EB4-CE68-D619-1CE5CDDA77BC}"/>
              </a:ext>
            </a:extLst>
          </p:cNvPr>
          <p:cNvSpPr txBox="1"/>
          <p:nvPr/>
        </p:nvSpPr>
        <p:spPr bwMode="gray">
          <a:xfrm>
            <a:off x="1061669" y="2201863"/>
            <a:ext cx="2470867" cy="539860"/>
          </a:xfrm>
          <a:prstGeom prst="rect">
            <a:avLst/>
          </a:prstGeom>
        </p:spPr>
        <p:txBody>
          <a:bodyPr wrap="square" lIns="45720" tIns="45720" rIns="45720" bIns="45720" rtlCol="0">
            <a:noAutofit/>
          </a:bodyPr>
          <a:lstStyle/>
          <a:p>
            <a:pPr algn="ctr"/>
            <a:r>
              <a:rPr lang="zh-CN" altLang="en-US" sz="1600" b="1" dirty="0">
                <a:latin typeface="微软雅黑" panose="020B0503020204020204" pitchFamily="34" charset="-122"/>
                <a:ea typeface="微软雅黑" panose="020B0503020204020204" pitchFamily="34" charset="-122"/>
              </a:rPr>
              <a:t>未经治疗的</a:t>
            </a:r>
            <a:endParaRPr lang="en-US" altLang="zh-CN" sz="1600" b="1" dirty="0">
              <a:latin typeface="微软雅黑" panose="020B0503020204020204" pitchFamily="34" charset="-122"/>
              <a:ea typeface="微软雅黑" panose="020B0503020204020204" pitchFamily="34" charset="-122"/>
            </a:endParaRPr>
          </a:p>
          <a:p>
            <a:pPr algn="ctr"/>
            <a:r>
              <a:rPr lang="zh-CN" altLang="en-US" sz="1600" b="1" dirty="0">
                <a:latin typeface="微软雅黑" panose="020B0503020204020204" pitchFamily="34" charset="-122"/>
                <a:ea typeface="微软雅黑" panose="020B0503020204020204" pitchFamily="34" charset="-122"/>
              </a:rPr>
              <a:t>儿童患者生存率</a:t>
            </a:r>
          </a:p>
        </p:txBody>
      </p:sp>
      <p:sp>
        <p:nvSpPr>
          <p:cNvPr id="34" name="文本框 33">
            <a:extLst>
              <a:ext uri="{FF2B5EF4-FFF2-40B4-BE49-F238E27FC236}">
                <a16:creationId xmlns:a16="http://schemas.microsoft.com/office/drawing/2014/main" id="{36682D0F-F449-6B63-5076-72ADE02AF892}"/>
              </a:ext>
            </a:extLst>
          </p:cNvPr>
          <p:cNvSpPr txBox="1"/>
          <p:nvPr/>
        </p:nvSpPr>
        <p:spPr bwMode="gray">
          <a:xfrm>
            <a:off x="8108777" y="2100263"/>
            <a:ext cx="3548810" cy="449885"/>
          </a:xfrm>
          <a:prstGeom prst="rect">
            <a:avLst/>
          </a:prstGeom>
        </p:spPr>
        <p:txBody>
          <a:bodyPr wrap="square" lIns="45720" tIns="45720" rIns="45720" bIns="45720" rtlCol="0">
            <a:noAutofit/>
          </a:bodyPr>
          <a:lstStyle/>
          <a:p>
            <a:pPr algn="ctr"/>
            <a:r>
              <a:rPr lang="zh-CN" altLang="en-US" sz="2000" b="1" dirty="0">
                <a:solidFill>
                  <a:srgbClr val="C00000"/>
                </a:solidFill>
                <a:latin typeface="微软雅黑" panose="020B0503020204020204" pitchFamily="34" charset="-122"/>
                <a:ea typeface="微软雅黑" panose="020B0503020204020204" pitchFamily="34" charset="-122"/>
              </a:rPr>
              <a:t>经艾沙康唑治疗后的</a:t>
            </a:r>
            <a:endParaRPr lang="en-US" altLang="zh-CN" sz="2000" b="1" dirty="0">
              <a:solidFill>
                <a:srgbClr val="C00000"/>
              </a:solidFill>
              <a:latin typeface="微软雅黑" panose="020B0503020204020204" pitchFamily="34" charset="-122"/>
              <a:ea typeface="微软雅黑" panose="020B0503020204020204" pitchFamily="34" charset="-122"/>
            </a:endParaRPr>
          </a:p>
          <a:p>
            <a:pPr algn="ctr"/>
            <a:r>
              <a:rPr lang="zh-CN" altLang="en-US" sz="2000" b="1" dirty="0">
                <a:solidFill>
                  <a:srgbClr val="C00000"/>
                </a:solidFill>
                <a:latin typeface="微软雅黑" panose="020B0503020204020204" pitchFamily="34" charset="-122"/>
                <a:ea typeface="微软雅黑" panose="020B0503020204020204" pitchFamily="34" charset="-122"/>
              </a:rPr>
              <a:t>儿童患者生存率</a:t>
            </a:r>
          </a:p>
        </p:txBody>
      </p:sp>
      <p:graphicFrame>
        <p:nvGraphicFramePr>
          <p:cNvPr id="27" name="Chart 3">
            <a:extLst>
              <a:ext uri="{FF2B5EF4-FFF2-40B4-BE49-F238E27FC236}">
                <a16:creationId xmlns:a16="http://schemas.microsoft.com/office/drawing/2014/main" id="{C1DAC77E-886D-F1E2-B498-F81F3ED4D1B2}"/>
              </a:ext>
            </a:extLst>
          </p:cNvPr>
          <p:cNvGraphicFramePr/>
          <p:nvPr>
            <p:custDataLst>
              <p:tags r:id="rId2"/>
            </p:custDataLst>
            <p:extLst>
              <p:ext uri="{D42A27DB-BD31-4B8C-83A1-F6EECF244321}">
                <p14:modId xmlns:p14="http://schemas.microsoft.com/office/powerpoint/2010/main" val="1717103722"/>
              </p:ext>
            </p:extLst>
          </p:nvPr>
        </p:nvGraphicFramePr>
        <p:xfrm>
          <a:off x="850900" y="3097213"/>
          <a:ext cx="9831388" cy="1223962"/>
        </p:xfrm>
        <a:graphic>
          <a:graphicData uri="http://schemas.openxmlformats.org/drawingml/2006/chart">
            <c:chart xmlns:c="http://schemas.openxmlformats.org/drawingml/2006/chart" xmlns:r="http://schemas.openxmlformats.org/officeDocument/2006/relationships" r:id="rId16"/>
          </a:graphicData>
        </a:graphic>
      </p:graphicFrame>
      <p:sp>
        <p:nvSpPr>
          <p:cNvPr id="36" name="Text Placeholder 2">
            <a:extLst>
              <a:ext uri="{FF2B5EF4-FFF2-40B4-BE49-F238E27FC236}">
                <a16:creationId xmlns:a16="http://schemas.microsoft.com/office/drawing/2014/main" id="{6B484E9F-2619-44E3-682C-2F92FE53E7B4}"/>
              </a:ext>
            </a:extLst>
          </p:cNvPr>
          <p:cNvSpPr>
            <a:spLocks/>
          </p:cNvSpPr>
          <p:nvPr>
            <p:custDataLst>
              <p:tags r:id="rId3"/>
            </p:custDataLst>
          </p:nvPr>
        </p:nvSpPr>
        <p:spPr bwMode="auto">
          <a:xfrm>
            <a:off x="1439863" y="4297363"/>
            <a:ext cx="368300"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spcBef>
                <a:spcPct val="0"/>
              </a:spcBef>
              <a:spcAft>
                <a:spcPct val="0"/>
              </a:spcAft>
              <a:buNone/>
            </a:pPr>
            <a:fld id="{C920D84F-68A3-41E2-A10B-5D92F716BBA1}" type="datetime'''''曲''''''''''''''''''''''''''''''''''''''霉'''''''''''''">
              <a:rPr lang="zh-CN" altLang="en-US" sz="1400" b="1" smtClean="0">
                <a:latin typeface="微软雅黑" panose="020B0503020204020204" pitchFamily="34" charset="-122"/>
                <a:ea typeface="微软雅黑" panose="020B0503020204020204" pitchFamily="34" charset="-122"/>
              </a:rPr>
              <a:pPr marL="0" lvl="0" indent="0" algn="ctr">
                <a:spcBef>
                  <a:spcPct val="0"/>
                </a:spcBef>
                <a:spcAft>
                  <a:spcPct val="0"/>
                </a:spcAft>
                <a:buNone/>
              </a:pPr>
              <a:t>曲霉</a:t>
            </a:fld>
            <a:endParaRPr lang="en-US" sz="14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 name="Text Placeholder 2">
            <a:extLst>
              <a:ext uri="{FF2B5EF4-FFF2-40B4-BE49-F238E27FC236}">
                <a16:creationId xmlns:a16="http://schemas.microsoft.com/office/drawing/2014/main" id="{4C1F5364-1EDD-D6BB-8595-2FB3D937585C}"/>
              </a:ext>
            </a:extLst>
          </p:cNvPr>
          <p:cNvSpPr>
            <a:spLocks/>
          </p:cNvSpPr>
          <p:nvPr>
            <p:custDataLst>
              <p:tags r:id="rId4"/>
            </p:custDataLst>
          </p:nvPr>
        </p:nvSpPr>
        <p:spPr bwMode="auto">
          <a:xfrm>
            <a:off x="2820988" y="4297363"/>
            <a:ext cx="368300"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spcBef>
                <a:spcPct val="0"/>
              </a:spcBef>
              <a:spcAft>
                <a:spcPct val="0"/>
              </a:spcAft>
              <a:buNone/>
            </a:pPr>
            <a:fld id="{341F1A29-AAA8-40D9-A5AA-4E911E25E86D}" type="datetime'''''''''''''''''''''''''''''''''''毛''''''''''''霉'''''''">
              <a:rPr lang="zh-CN" altLang="en-US" sz="1400" b="1" smtClean="0">
                <a:latin typeface="微软雅黑" panose="020B0503020204020204" pitchFamily="34" charset="-122"/>
                <a:ea typeface="微软雅黑" panose="020B0503020204020204" pitchFamily="34" charset="-122"/>
              </a:rPr>
              <a:pPr marL="0" lvl="0" indent="0" algn="ctr">
                <a:spcBef>
                  <a:spcPct val="0"/>
                </a:spcBef>
                <a:spcAft>
                  <a:spcPct val="0"/>
                </a:spcAft>
                <a:buNone/>
              </a:pPr>
              <a:t>毛霉</a:t>
            </a:fld>
            <a:endParaRPr lang="en-US" sz="1400" b="1">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 name="Text Placeholder 2">
            <a:extLst>
              <a:ext uri="{FF2B5EF4-FFF2-40B4-BE49-F238E27FC236}">
                <a16:creationId xmlns:a16="http://schemas.microsoft.com/office/drawing/2014/main" id="{4325DC58-C789-E3E6-DF70-3CAE71543ED5}"/>
              </a:ext>
            </a:extLst>
          </p:cNvPr>
          <p:cNvSpPr>
            <a:spLocks/>
          </p:cNvSpPr>
          <p:nvPr>
            <p:custDataLst>
              <p:tags r:id="rId5"/>
            </p:custDataLst>
          </p:nvPr>
        </p:nvSpPr>
        <p:spPr bwMode="auto">
          <a:xfrm>
            <a:off x="5581650" y="4297363"/>
            <a:ext cx="368300"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spcBef>
                <a:spcPct val="0"/>
              </a:spcBef>
              <a:spcAft>
                <a:spcPct val="0"/>
              </a:spcAft>
              <a:buNone/>
            </a:pPr>
            <a:fld id="{2FDE120D-6B13-4E28-89A8-5B8542DD35D2}" type="datetime'''''''''''''''''''''''''''曲''霉'''''''''''''">
              <a:rPr lang="zh-CN" altLang="en-US" sz="1400" b="1" smtClean="0">
                <a:latin typeface="微软雅黑" panose="020B0503020204020204" pitchFamily="34" charset="-122"/>
                <a:ea typeface="微软雅黑" panose="020B0503020204020204" pitchFamily="34" charset="-122"/>
              </a:rPr>
              <a:pPr marL="0" lvl="0" indent="0" algn="ctr">
                <a:spcBef>
                  <a:spcPct val="0"/>
                </a:spcBef>
                <a:spcAft>
                  <a:spcPct val="0"/>
                </a:spcAft>
                <a:buNone/>
              </a:pPr>
              <a:t>曲霉</a:t>
            </a:fld>
            <a:endParaRPr lang="en-US" sz="1400" b="1" dirty="0">
              <a:highlight>
                <a:srgbClr val="FFFF00"/>
              </a:highlight>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1" name="Text Placeholder 2">
            <a:extLst>
              <a:ext uri="{FF2B5EF4-FFF2-40B4-BE49-F238E27FC236}">
                <a16:creationId xmlns:a16="http://schemas.microsoft.com/office/drawing/2014/main" id="{1EB3BCB5-D7A7-A3D8-0656-DB4E1313BC2C}"/>
              </a:ext>
            </a:extLst>
          </p:cNvPr>
          <p:cNvSpPr>
            <a:spLocks/>
          </p:cNvSpPr>
          <p:nvPr>
            <p:custDataLst>
              <p:tags r:id="rId6"/>
            </p:custDataLst>
          </p:nvPr>
        </p:nvSpPr>
        <p:spPr bwMode="auto">
          <a:xfrm>
            <a:off x="6962775" y="4297363"/>
            <a:ext cx="368300"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spcBef>
                <a:spcPct val="0"/>
              </a:spcBef>
              <a:spcAft>
                <a:spcPct val="0"/>
              </a:spcAft>
              <a:buNone/>
            </a:pPr>
            <a:fld id="{E40F00C9-203B-4801-AC5D-D0CCEE360BCE}" type="datetime'''''''''''''''''毛''''''''''''''''''''霉'''''''''''''''''''">
              <a:rPr lang="zh-CN" altLang="en-US" sz="1400" b="1" smtClean="0">
                <a:latin typeface="微软雅黑" panose="020B0503020204020204" pitchFamily="34" charset="-122"/>
                <a:ea typeface="微软雅黑" panose="020B0503020204020204" pitchFamily="34" charset="-122"/>
              </a:rPr>
              <a:pPr marL="0" lvl="0" indent="0" algn="ctr">
                <a:spcBef>
                  <a:spcPct val="0"/>
                </a:spcBef>
                <a:spcAft>
                  <a:spcPct val="0"/>
                </a:spcAft>
                <a:buNone/>
              </a:pPr>
              <a:t>毛霉</a:t>
            </a:fld>
            <a:endParaRPr lang="en-US" sz="14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2" name="Text Placeholder 2">
            <a:extLst>
              <a:ext uri="{FF2B5EF4-FFF2-40B4-BE49-F238E27FC236}">
                <a16:creationId xmlns:a16="http://schemas.microsoft.com/office/drawing/2014/main" id="{146BED52-7BEA-E8D7-0C8D-305C503E3FC5}"/>
              </a:ext>
            </a:extLst>
          </p:cNvPr>
          <p:cNvSpPr>
            <a:spLocks/>
          </p:cNvSpPr>
          <p:nvPr>
            <p:custDataLst>
              <p:tags r:id="rId7"/>
            </p:custDataLst>
          </p:nvPr>
        </p:nvSpPr>
        <p:spPr bwMode="auto">
          <a:xfrm>
            <a:off x="9458325" y="4297363"/>
            <a:ext cx="901700"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spcBef>
                <a:spcPct val="0"/>
              </a:spcBef>
              <a:spcAft>
                <a:spcPct val="0"/>
              </a:spcAft>
              <a:buNone/>
            </a:pPr>
            <a:fld id="{3B0B86B6-E53A-4F01-A21C-C782EA2A91BF}" type="datetime'''曲''霉和''''''''''''''''''毛''''''''''霉'''''''''''''''''''''">
              <a:rPr lang="zh-CN" altLang="en-US" sz="1400" b="1" smtClean="0">
                <a:latin typeface="微软雅黑" panose="020B0503020204020204" pitchFamily="34" charset="-122"/>
                <a:ea typeface="微软雅黑" panose="020B0503020204020204" pitchFamily="34" charset="-122"/>
              </a:rPr>
              <a:pPr marL="0" lvl="0" indent="0" algn="ctr">
                <a:spcBef>
                  <a:spcPct val="0"/>
                </a:spcBef>
                <a:spcAft>
                  <a:spcPct val="0"/>
                </a:spcAft>
                <a:buNone/>
              </a:pPr>
              <a:t>曲霉和毛霉</a:t>
            </a:fld>
            <a:endParaRPr lang="en-US" sz="1400" b="1" dirty="0">
              <a:highlight>
                <a:srgbClr val="FFFF00"/>
              </a:highlight>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3" name="Text Placeholder 2">
            <a:extLst>
              <a:ext uri="{FF2B5EF4-FFF2-40B4-BE49-F238E27FC236}">
                <a16:creationId xmlns:a16="http://schemas.microsoft.com/office/drawing/2014/main" id="{834CB46B-3FCD-9C88-9288-C4B53081E468}"/>
              </a:ext>
            </a:extLst>
          </p:cNvPr>
          <p:cNvSpPr>
            <a:spLocks/>
          </p:cNvSpPr>
          <p:nvPr>
            <p:custDataLst>
              <p:tags r:id="rId8"/>
            </p:custDataLst>
          </p:nvPr>
        </p:nvSpPr>
        <p:spPr bwMode="gray">
          <a:xfrm>
            <a:off x="1462088" y="4021138"/>
            <a:ext cx="325438"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spcBef>
                <a:spcPct val="0"/>
              </a:spcBef>
              <a:spcAft>
                <a:spcPct val="0"/>
              </a:spcAft>
              <a:buNone/>
            </a:pPr>
            <a:fld id="{94EFA716-1A50-4E8E-88E6-A5475FB3E5DB}" type="datetime'''''''''0''''''''''''''''%'''''''''">
              <a:rPr lang="zh-CN" altLang="en-US" sz="1400" b="1" smtClean="0">
                <a:latin typeface="微软雅黑" panose="020B0503020204020204" pitchFamily="34" charset="-122"/>
                <a:ea typeface="微软雅黑" panose="020B0503020204020204" pitchFamily="34" charset="-122"/>
              </a:rPr>
              <a:pPr marL="0" lvl="0" indent="0" algn="ctr">
                <a:spcBef>
                  <a:spcPct val="0"/>
                </a:spcBef>
                <a:spcAft>
                  <a:spcPct val="0"/>
                </a:spcAft>
                <a:buNone/>
              </a:pPr>
              <a:t>0%</a:t>
            </a:fld>
            <a:endParaRPr lang="en-US" sz="1400" b="1">
              <a:highlight>
                <a:srgbClr val="FFFF00"/>
              </a:highlight>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4" name="Text Placeholder 2">
            <a:extLst>
              <a:ext uri="{FF2B5EF4-FFF2-40B4-BE49-F238E27FC236}">
                <a16:creationId xmlns:a16="http://schemas.microsoft.com/office/drawing/2014/main" id="{69E4426E-D209-040C-5E02-CE321919B08E}"/>
              </a:ext>
            </a:extLst>
          </p:cNvPr>
          <p:cNvSpPr>
            <a:spLocks/>
          </p:cNvSpPr>
          <p:nvPr>
            <p:custDataLst>
              <p:tags r:id="rId9"/>
            </p:custDataLst>
          </p:nvPr>
        </p:nvSpPr>
        <p:spPr bwMode="gray">
          <a:xfrm>
            <a:off x="2667000" y="3963988"/>
            <a:ext cx="677863"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spcBef>
                <a:spcPct val="0"/>
              </a:spcBef>
              <a:spcAft>
                <a:spcPct val="0"/>
              </a:spcAft>
              <a:buNone/>
            </a:pPr>
            <a:r>
              <a:rPr lang="en-US" altLang="zh-CN" sz="1400" b="1">
                <a:latin typeface="微软雅黑" panose="020B0503020204020204" pitchFamily="34" charset="-122"/>
                <a:ea typeface="微软雅黑" panose="020B0503020204020204" pitchFamily="34" charset="-122"/>
              </a:rPr>
              <a:t>0%-</a:t>
            </a:r>
            <a:fld id="{B4CCE1D6-320D-4ABC-AA73-ECD17518599D}" type="datetime'''''''''''''''''''''''''''''''5''''%'">
              <a:rPr lang="zh-CN" altLang="en-US" sz="1400" b="1" smtClean="0">
                <a:latin typeface="微软雅黑" panose="020B0503020204020204" pitchFamily="34" charset="-122"/>
                <a:ea typeface="微软雅黑" panose="020B0503020204020204" pitchFamily="34" charset="-122"/>
              </a:rPr>
              <a:pPr marL="0" lvl="0" indent="0" algn="ctr">
                <a:spcBef>
                  <a:spcPct val="0"/>
                </a:spcBef>
                <a:spcAft>
                  <a:spcPct val="0"/>
                </a:spcAft>
                <a:buNone/>
              </a:pPr>
              <a:t>5%</a:t>
            </a:fld>
            <a:endParaRPr lang="en-US" sz="1400" b="1">
              <a:highlight>
                <a:srgbClr val="FFFF00"/>
              </a:highlight>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5" name="Text Placeholder 2">
            <a:extLst>
              <a:ext uri="{FF2B5EF4-FFF2-40B4-BE49-F238E27FC236}">
                <a16:creationId xmlns:a16="http://schemas.microsoft.com/office/drawing/2014/main" id="{038DF6CB-4A7A-DFC9-905E-20D38C630DC9}"/>
              </a:ext>
            </a:extLst>
          </p:cNvPr>
          <p:cNvSpPr>
            <a:spLocks/>
          </p:cNvSpPr>
          <p:nvPr>
            <p:custDataLst>
              <p:tags r:id="rId10"/>
            </p:custDataLst>
          </p:nvPr>
        </p:nvSpPr>
        <p:spPr bwMode="gray">
          <a:xfrm>
            <a:off x="5503863" y="3173413"/>
            <a:ext cx="523875" cy="2476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33338" tIns="0" rIns="33338" bIns="0" rtlCol="0" anchor="b">
            <a:noAutofit/>
          </a:bodyPr>
          <a:lst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spcBef>
                <a:spcPct val="0"/>
              </a:spcBef>
              <a:spcAft>
                <a:spcPct val="0"/>
              </a:spcAft>
              <a:buNone/>
            </a:pPr>
            <a:fld id="{655DD66F-FB80-469B-80BE-BC4B05CAA364}" type="datetime'''''6''''''''''''''''''''9''''''''''''%'''''''''''''''''">
              <a:rPr lang="zh-CN" altLang="en-US" sz="1800" smtClean="0"/>
              <a:pPr marL="0" lvl="0" indent="0" algn="ctr">
                <a:spcBef>
                  <a:spcPct val="0"/>
                </a:spcBef>
                <a:spcAft>
                  <a:spcPct val="0"/>
                </a:spcAft>
                <a:buNone/>
              </a:pPr>
              <a:t>69%</a:t>
            </a:fld>
            <a:endParaRPr lang="en-US" sz="1800" dirty="0">
              <a:sym typeface="微软雅黑" panose="020B0503020204020204" pitchFamily="34" charset="-122"/>
            </a:endParaRPr>
          </a:p>
        </p:txBody>
      </p:sp>
      <p:sp>
        <p:nvSpPr>
          <p:cNvPr id="56" name="Text Placeholder 2">
            <a:extLst>
              <a:ext uri="{FF2B5EF4-FFF2-40B4-BE49-F238E27FC236}">
                <a16:creationId xmlns:a16="http://schemas.microsoft.com/office/drawing/2014/main" id="{6CCE5746-5138-CF4B-EB7B-FCC209457575}"/>
              </a:ext>
            </a:extLst>
          </p:cNvPr>
          <p:cNvSpPr>
            <a:spLocks/>
          </p:cNvSpPr>
          <p:nvPr>
            <p:custDataLst>
              <p:tags r:id="rId11"/>
            </p:custDataLst>
          </p:nvPr>
        </p:nvSpPr>
        <p:spPr bwMode="gray">
          <a:xfrm>
            <a:off x="6884988" y="3587750"/>
            <a:ext cx="523875" cy="2476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33338" tIns="0" rIns="33338" bIns="0" rtlCol="0" anchor="b">
            <a:noAutofit/>
          </a:bodyPr>
          <a:lst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spcBef>
                <a:spcPct val="0"/>
              </a:spcBef>
              <a:spcAft>
                <a:spcPct val="0"/>
              </a:spcAft>
              <a:buNone/>
            </a:pPr>
            <a:fld id="{DBA894A0-CCE1-4B3C-8FE6-15EEF91DB39D}" type="datetime'''''''3''''''''''3''''''''''%'''''''''''''''">
              <a:rPr lang="en-US" altLang="en-US" sz="1800" smtClean="0"/>
              <a:pPr marL="0" lvl="0" indent="0" algn="ctr">
                <a:spcBef>
                  <a:spcPct val="0"/>
                </a:spcBef>
                <a:spcAft>
                  <a:spcPct val="0"/>
                </a:spcAft>
                <a:buNone/>
              </a:pPr>
              <a:t>33%</a:t>
            </a:fld>
            <a:endParaRPr lang="en-US" sz="1800" dirty="0">
              <a:sym typeface="微软雅黑" panose="020B0503020204020204" pitchFamily="34" charset="-122"/>
            </a:endParaRPr>
          </a:p>
        </p:txBody>
      </p:sp>
      <p:sp>
        <p:nvSpPr>
          <p:cNvPr id="57" name="Text Placeholder 2">
            <a:extLst>
              <a:ext uri="{FF2B5EF4-FFF2-40B4-BE49-F238E27FC236}">
                <a16:creationId xmlns:a16="http://schemas.microsoft.com/office/drawing/2014/main" id="{EB119D27-32D9-B852-952D-445A640B8C44}"/>
              </a:ext>
            </a:extLst>
          </p:cNvPr>
          <p:cNvSpPr>
            <a:spLocks/>
          </p:cNvSpPr>
          <p:nvPr>
            <p:custDataLst>
              <p:tags r:id="rId12"/>
            </p:custDataLst>
          </p:nvPr>
        </p:nvSpPr>
        <p:spPr bwMode="gray">
          <a:xfrm>
            <a:off x="9598025" y="2879725"/>
            <a:ext cx="623888" cy="2746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36513" tIns="0" rIns="36513" bIns="0" rtlCol="0" anchor="b">
            <a:noAutofit/>
          </a:bodyPr>
          <a:lst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spcBef>
                <a:spcPct val="0"/>
              </a:spcBef>
              <a:spcAft>
                <a:spcPct val="0"/>
              </a:spcAft>
              <a:buNone/>
            </a:pPr>
            <a:fld id="{58A63267-040B-47DE-ABE3-DDA3D0CF760A}" type="datetime'''9''''''''''''''''''''2''''''''''''''''''''''''''''''''''%'">
              <a:rPr lang="en-US" altLang="en-US" b="1" smtClean="0">
                <a:solidFill>
                  <a:srgbClr val="C00000"/>
                </a:solidFill>
                <a:latin typeface="微软雅黑" panose="020B0503020204020204" pitchFamily="34" charset="-122"/>
                <a:ea typeface="微软雅黑" panose="020B0503020204020204" pitchFamily="34" charset="-122"/>
              </a:rPr>
              <a:pPr marL="0" lvl="0" indent="0" algn="ctr">
                <a:spcBef>
                  <a:spcPct val="0"/>
                </a:spcBef>
                <a:spcAft>
                  <a:spcPct val="0"/>
                </a:spcAft>
                <a:buNone/>
              </a:pPr>
              <a:t>92%</a:t>
            </a:fld>
            <a:endParaRPr lang="en-US" b="1" dirty="0">
              <a:solidFill>
                <a:srgbClr val="C00000"/>
              </a:solidFill>
              <a:highlight>
                <a:srgbClr val="FFFF00"/>
              </a:highlight>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64" name="直接连接符 63">
            <a:extLst>
              <a:ext uri="{FF2B5EF4-FFF2-40B4-BE49-F238E27FC236}">
                <a16:creationId xmlns:a16="http://schemas.microsoft.com/office/drawing/2014/main" id="{E72AD581-7D11-B9D7-5D88-F9471B4FB62D}"/>
              </a:ext>
            </a:extLst>
          </p:cNvPr>
          <p:cNvCxnSpPr>
            <a:cxnSpLocks/>
          </p:cNvCxnSpPr>
          <p:nvPr/>
        </p:nvCxnSpPr>
        <p:spPr bwMode="gray">
          <a:xfrm>
            <a:off x="4479470" y="2090738"/>
            <a:ext cx="0" cy="2565564"/>
          </a:xfrm>
          <a:prstGeom prst="line">
            <a:avLst/>
          </a:prstGeom>
          <a:noFill/>
          <a:ln w="12700" cap="rnd">
            <a:solidFill>
              <a:schemeClr val="accent2">
                <a:lumMod val="20000"/>
                <a:lumOff val="80000"/>
              </a:schemeClr>
            </a:solidFill>
            <a:prstDash val="solid"/>
            <a:round/>
            <a:headEnd/>
            <a:tailEnd/>
          </a:ln>
          <a:effectLst/>
        </p:spPr>
      </p:cxnSp>
      <p:cxnSp>
        <p:nvCxnSpPr>
          <p:cNvPr id="66" name="直接连接符 65">
            <a:extLst>
              <a:ext uri="{FF2B5EF4-FFF2-40B4-BE49-F238E27FC236}">
                <a16:creationId xmlns:a16="http://schemas.microsoft.com/office/drawing/2014/main" id="{CE3831D6-3ED5-8946-7F3A-5EC33C642380}"/>
              </a:ext>
            </a:extLst>
          </p:cNvPr>
          <p:cNvCxnSpPr>
            <a:cxnSpLocks/>
          </p:cNvCxnSpPr>
          <p:nvPr/>
        </p:nvCxnSpPr>
        <p:spPr bwMode="gray">
          <a:xfrm>
            <a:off x="8220458" y="2141538"/>
            <a:ext cx="0" cy="2565564"/>
          </a:xfrm>
          <a:prstGeom prst="line">
            <a:avLst/>
          </a:prstGeom>
          <a:noFill/>
          <a:ln w="12700" cap="rnd">
            <a:solidFill>
              <a:schemeClr val="accent2">
                <a:lumMod val="20000"/>
                <a:lumOff val="80000"/>
              </a:schemeClr>
            </a:solidFill>
            <a:prstDash val="solid"/>
            <a:round/>
            <a:headEnd/>
            <a:tailEnd/>
          </a:ln>
          <a:effectLst/>
        </p:spPr>
      </p:cxnSp>
      <p:sp>
        <p:nvSpPr>
          <p:cNvPr id="2" name="文本框 1">
            <a:extLst>
              <a:ext uri="{FF2B5EF4-FFF2-40B4-BE49-F238E27FC236}">
                <a16:creationId xmlns:a16="http://schemas.microsoft.com/office/drawing/2014/main" id="{B95A2073-A4FB-8414-0F2D-E2D20F397D93}"/>
              </a:ext>
            </a:extLst>
          </p:cNvPr>
          <p:cNvSpPr txBox="1"/>
          <p:nvPr/>
        </p:nvSpPr>
        <p:spPr bwMode="gray">
          <a:xfrm>
            <a:off x="1747166" y="4219927"/>
            <a:ext cx="327025" cy="307777"/>
          </a:xfrm>
          <a:prstGeom prst="rect">
            <a:avLst/>
          </a:prstGeom>
          <a:noFill/>
        </p:spPr>
        <p:txBody>
          <a:bodyPr wrap="square">
            <a:spAutoFit/>
          </a:bodyPr>
          <a:lstStyle/>
          <a:p>
            <a:r>
              <a:rPr lang="en-US" sz="1400" baseline="30000" dirty="0"/>
              <a:t>1</a:t>
            </a:r>
            <a:endParaRPr lang="en-US" sz="1400" dirty="0"/>
          </a:p>
        </p:txBody>
      </p:sp>
      <p:sp>
        <p:nvSpPr>
          <p:cNvPr id="6" name="文本框 5">
            <a:extLst>
              <a:ext uri="{FF2B5EF4-FFF2-40B4-BE49-F238E27FC236}">
                <a16:creationId xmlns:a16="http://schemas.microsoft.com/office/drawing/2014/main" id="{A1B32F06-459B-63DA-4DC5-332769665409}"/>
              </a:ext>
            </a:extLst>
          </p:cNvPr>
          <p:cNvSpPr txBox="1"/>
          <p:nvPr/>
        </p:nvSpPr>
        <p:spPr bwMode="gray">
          <a:xfrm>
            <a:off x="5892883" y="4223553"/>
            <a:ext cx="327025" cy="307777"/>
          </a:xfrm>
          <a:prstGeom prst="rect">
            <a:avLst/>
          </a:prstGeom>
          <a:noFill/>
        </p:spPr>
        <p:txBody>
          <a:bodyPr wrap="square">
            <a:spAutoFit/>
          </a:bodyPr>
          <a:lstStyle/>
          <a:p>
            <a:r>
              <a:rPr lang="en-US" sz="1400" baseline="30000" dirty="0"/>
              <a:t>3</a:t>
            </a:r>
            <a:endParaRPr lang="en-US" sz="1400" dirty="0"/>
          </a:p>
        </p:txBody>
      </p:sp>
      <p:sp>
        <p:nvSpPr>
          <p:cNvPr id="12" name="文本框 11">
            <a:extLst>
              <a:ext uri="{FF2B5EF4-FFF2-40B4-BE49-F238E27FC236}">
                <a16:creationId xmlns:a16="http://schemas.microsoft.com/office/drawing/2014/main" id="{8E84D71F-6AF0-8177-D688-FDB23F77097D}"/>
              </a:ext>
            </a:extLst>
          </p:cNvPr>
          <p:cNvSpPr txBox="1"/>
          <p:nvPr/>
        </p:nvSpPr>
        <p:spPr bwMode="gray">
          <a:xfrm>
            <a:off x="7279243" y="4213226"/>
            <a:ext cx="327025" cy="307777"/>
          </a:xfrm>
          <a:prstGeom prst="rect">
            <a:avLst/>
          </a:prstGeom>
          <a:noFill/>
        </p:spPr>
        <p:txBody>
          <a:bodyPr wrap="square">
            <a:spAutoFit/>
          </a:bodyPr>
          <a:lstStyle/>
          <a:p>
            <a:r>
              <a:rPr lang="en-US" sz="1400" baseline="30000" dirty="0"/>
              <a:t>4</a:t>
            </a:r>
            <a:endParaRPr lang="en-US" sz="1400" dirty="0"/>
          </a:p>
        </p:txBody>
      </p:sp>
      <p:sp>
        <p:nvSpPr>
          <p:cNvPr id="13" name="文本框 12">
            <a:extLst>
              <a:ext uri="{FF2B5EF4-FFF2-40B4-BE49-F238E27FC236}">
                <a16:creationId xmlns:a16="http://schemas.microsoft.com/office/drawing/2014/main" id="{2EF8F9C7-286C-2769-6AB8-83BF5268DD01}"/>
              </a:ext>
            </a:extLst>
          </p:cNvPr>
          <p:cNvSpPr txBox="1"/>
          <p:nvPr/>
        </p:nvSpPr>
        <p:spPr bwMode="gray">
          <a:xfrm>
            <a:off x="10300862" y="4213226"/>
            <a:ext cx="327025" cy="307777"/>
          </a:xfrm>
          <a:prstGeom prst="rect">
            <a:avLst/>
          </a:prstGeom>
          <a:noFill/>
        </p:spPr>
        <p:txBody>
          <a:bodyPr wrap="square">
            <a:spAutoFit/>
          </a:bodyPr>
          <a:lstStyle/>
          <a:p>
            <a:r>
              <a:rPr lang="en-US" sz="1400" baseline="30000" dirty="0"/>
              <a:t>5</a:t>
            </a:r>
            <a:endParaRPr lang="en-US" sz="1400" dirty="0"/>
          </a:p>
        </p:txBody>
      </p:sp>
      <p:sp>
        <p:nvSpPr>
          <p:cNvPr id="14" name="文本框 13">
            <a:extLst>
              <a:ext uri="{FF2B5EF4-FFF2-40B4-BE49-F238E27FC236}">
                <a16:creationId xmlns:a16="http://schemas.microsoft.com/office/drawing/2014/main" id="{4599A8AD-5743-E254-321F-F6AB7CD5E74F}"/>
              </a:ext>
            </a:extLst>
          </p:cNvPr>
          <p:cNvSpPr txBox="1"/>
          <p:nvPr/>
        </p:nvSpPr>
        <p:spPr bwMode="gray">
          <a:xfrm>
            <a:off x="3124327" y="4229486"/>
            <a:ext cx="401320" cy="307777"/>
          </a:xfrm>
          <a:prstGeom prst="rect">
            <a:avLst/>
          </a:prstGeom>
          <a:noFill/>
        </p:spPr>
        <p:txBody>
          <a:bodyPr wrap="square">
            <a:spAutoFit/>
          </a:bodyPr>
          <a:lstStyle/>
          <a:p>
            <a:r>
              <a:rPr lang="en-US" sz="1400" baseline="30000" dirty="0"/>
              <a:t>2,7</a:t>
            </a:r>
            <a:endParaRPr lang="en-US" sz="1400" dirty="0"/>
          </a:p>
        </p:txBody>
      </p:sp>
      <p:sp>
        <p:nvSpPr>
          <p:cNvPr id="15" name="文本框 14">
            <a:extLst>
              <a:ext uri="{FF2B5EF4-FFF2-40B4-BE49-F238E27FC236}">
                <a16:creationId xmlns:a16="http://schemas.microsoft.com/office/drawing/2014/main" id="{05994ED1-A654-C36C-33A9-CBC5813DC270}"/>
              </a:ext>
            </a:extLst>
          </p:cNvPr>
          <p:cNvSpPr txBox="1"/>
          <p:nvPr/>
        </p:nvSpPr>
        <p:spPr bwMode="gray">
          <a:xfrm>
            <a:off x="4640363" y="2203582"/>
            <a:ext cx="3453605" cy="262162"/>
          </a:xfrm>
          <a:prstGeom prst="rect">
            <a:avLst/>
          </a:prstGeom>
        </p:spPr>
        <p:txBody>
          <a:bodyPr wrap="square" lIns="45720" tIns="45720" rIns="45720" bIns="45720" rtlCol="0">
            <a:noAutofit/>
          </a:bodyPr>
          <a:lstStyle/>
          <a:p>
            <a:pPr algn="ctr"/>
            <a:r>
              <a:rPr lang="zh-CN" altLang="en-US" sz="1600" b="1" dirty="0">
                <a:latin typeface="微软雅黑" panose="020B0503020204020204" pitchFamily="34" charset="-122"/>
                <a:ea typeface="微软雅黑" panose="020B0503020204020204" pitchFamily="34" charset="-122"/>
              </a:rPr>
              <a:t>经</a:t>
            </a:r>
            <a:r>
              <a:rPr lang="zh-CN" altLang="en-US" sz="1600" b="1" dirty="0">
                <a:solidFill>
                  <a:schemeClr val="accent1"/>
                </a:solidFill>
                <a:latin typeface="微软雅黑" panose="020B0503020204020204" pitchFamily="34" charset="-122"/>
                <a:ea typeface="微软雅黑" panose="020B0503020204020204" pitchFamily="34" charset="-122"/>
              </a:rPr>
              <a:t>现有方案</a:t>
            </a:r>
            <a:r>
              <a:rPr lang="zh-CN" altLang="en-US" sz="1600" b="1" dirty="0">
                <a:latin typeface="微软雅黑" panose="020B0503020204020204" pitchFamily="34" charset="-122"/>
                <a:ea typeface="微软雅黑" panose="020B0503020204020204" pitchFamily="34" charset="-122"/>
              </a:rPr>
              <a:t>治疗后的</a:t>
            </a:r>
            <a:endParaRPr lang="en-US" altLang="zh-CN" sz="1600" b="1" dirty="0">
              <a:latin typeface="微软雅黑" panose="020B0503020204020204" pitchFamily="34" charset="-122"/>
              <a:ea typeface="微软雅黑" panose="020B0503020204020204" pitchFamily="34" charset="-122"/>
            </a:endParaRPr>
          </a:p>
          <a:p>
            <a:pPr algn="ctr"/>
            <a:r>
              <a:rPr lang="zh-CN" altLang="en-US" sz="1600" b="1" dirty="0">
                <a:latin typeface="微软雅黑" panose="020B0503020204020204" pitchFamily="34" charset="-122"/>
                <a:ea typeface="微软雅黑" panose="020B0503020204020204" pitchFamily="34" charset="-122"/>
              </a:rPr>
              <a:t>儿童患者生存率</a:t>
            </a:r>
          </a:p>
        </p:txBody>
      </p:sp>
    </p:spTree>
    <p:extLst>
      <p:ext uri="{BB962C8B-B14F-4D97-AF65-F5344CB8AC3E}">
        <p14:creationId xmlns:p14="http://schemas.microsoft.com/office/powerpoint/2010/main" val="3919326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A5632CEC-6AD8-4E2F-2857-9EB81FED714A}"/>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404" imgH="405" progId="TCLayout.ActiveDocument.1">
                  <p:embed/>
                </p:oleObj>
              </mc:Choice>
              <mc:Fallback>
                <p:oleObj name="think-cell 幻灯片" r:id="rId3" imgW="404" imgH="405" progId="TCLayout.ActiveDocument.1">
                  <p:embed/>
                  <p:pic>
                    <p:nvPicPr>
                      <p:cNvPr id="5" name="think-cell data - do not delete" hidden="1">
                        <a:extLst>
                          <a:ext uri="{FF2B5EF4-FFF2-40B4-BE49-F238E27FC236}">
                            <a16:creationId xmlns:a16="http://schemas.microsoft.com/office/drawing/2014/main" id="{A5632CEC-6AD8-4E2F-2857-9EB81FED714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标题 4">
            <a:extLst>
              <a:ext uri="{FF2B5EF4-FFF2-40B4-BE49-F238E27FC236}">
                <a16:creationId xmlns:a16="http://schemas.microsoft.com/office/drawing/2014/main" id="{92DFE538-3082-C1EE-97B6-CD4C3C17A74E}"/>
              </a:ext>
            </a:extLst>
          </p:cNvPr>
          <p:cNvSpPr txBox="1">
            <a:spLocks/>
          </p:cNvSpPr>
          <p:nvPr/>
        </p:nvSpPr>
        <p:spPr bwMode="gray">
          <a:xfrm>
            <a:off x="417600" y="550800"/>
            <a:ext cx="11269422" cy="830817"/>
          </a:xfrm>
          <a:prstGeom prst="rect">
            <a:avLst/>
          </a:prstGeom>
        </p:spPr>
        <p:txBody>
          <a:bodyPr vert="horz" lIns="0" tIns="45720" rIns="0" bIns="45720" rtlCol="0" anchor="t" anchorCtr="0">
            <a:noAutofit/>
          </a:bodyPr>
          <a:lstStyle>
            <a:lvl1pPr algn="l" defTabSz="914400" rtl="0" eaLnBrk="1" latinLnBrk="0" hangingPunct="1">
              <a:lnSpc>
                <a:spcPct val="85000"/>
              </a:lnSpc>
              <a:spcBef>
                <a:spcPts val="0"/>
              </a:spcBef>
              <a:buNone/>
              <a:defRPr lang="en-US" sz="20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j-cs"/>
              </a:rPr>
              <a:t>安全性</a:t>
            </a:r>
            <a:r>
              <a:rPr kumimoji="0" lang="zh-CN" altLang="en-US" sz="2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j-cs"/>
              </a:rPr>
              <a:t>方面，艾沙康唑用于</a:t>
            </a:r>
            <a:r>
              <a:rPr kumimoji="0" lang="zh-CN" altLang="en-US" sz="24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j-cs"/>
              </a:rPr>
              <a:t>儿童</a:t>
            </a:r>
            <a:r>
              <a:rPr kumimoji="0" lang="zh-CN" altLang="en-US" sz="2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j-cs"/>
              </a:rPr>
              <a:t>患者</a:t>
            </a:r>
            <a:r>
              <a:rPr kumimoji="0" lang="zh-CN" altLang="en-US" sz="2400" b="1" i="0" u="none" strike="noStrike" kern="1200" cap="none" spc="0" normalizeH="0" baseline="0" noProof="0" dirty="0">
                <a:ln>
                  <a:noFill/>
                </a:ln>
                <a:solidFill>
                  <a:srgbClr val="0000C9"/>
                </a:solidFill>
                <a:effectLst/>
                <a:uLnTx/>
                <a:uFillTx/>
                <a:latin typeface="微软雅黑" panose="020B0503020204020204" pitchFamily="34" charset="-122"/>
                <a:ea typeface="微软雅黑" panose="020B0503020204020204" pitchFamily="34" charset="-122"/>
                <a:cs typeface="+mj-cs"/>
              </a:rPr>
              <a:t>肝肾不良反应发生率低</a:t>
            </a:r>
            <a:r>
              <a:rPr kumimoji="0" lang="zh-CN" altLang="en-US" sz="2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j-cs"/>
              </a:rPr>
              <a:t>，</a:t>
            </a:r>
            <a:r>
              <a:rPr kumimoji="0" lang="zh-CN" altLang="en-US" sz="2400" b="1" i="0" u="none" strike="noStrike" kern="1200" cap="none" spc="0" normalizeH="0" baseline="0" noProof="0" dirty="0">
                <a:ln>
                  <a:noFill/>
                </a:ln>
                <a:solidFill>
                  <a:srgbClr val="0000C9"/>
                </a:solidFill>
                <a:effectLst/>
                <a:uLnTx/>
                <a:uFillTx/>
                <a:latin typeface="微软雅黑" panose="020B0503020204020204" pitchFamily="34" charset="-122"/>
                <a:ea typeface="微软雅黑" panose="020B0503020204020204" pitchFamily="34" charset="-122"/>
                <a:cs typeface="+mj-cs"/>
              </a:rPr>
              <a:t>药物相互作用更少</a:t>
            </a:r>
            <a:r>
              <a:rPr kumimoji="0" lang="zh-CN" altLang="en-US" sz="2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j-cs"/>
              </a:rPr>
              <a:t>，安全性优于其他三唑类和多烯类药物</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j-cs"/>
            </a:endParaRPr>
          </a:p>
        </p:txBody>
      </p:sp>
      <p:sp>
        <p:nvSpPr>
          <p:cNvPr id="3" name="文本框 2">
            <a:extLst>
              <a:ext uri="{FF2B5EF4-FFF2-40B4-BE49-F238E27FC236}">
                <a16:creationId xmlns:a16="http://schemas.microsoft.com/office/drawing/2014/main" id="{23D5C838-9B0D-62C1-B400-411992B89C87}"/>
              </a:ext>
            </a:extLst>
          </p:cNvPr>
          <p:cNvSpPr txBox="1"/>
          <p:nvPr/>
        </p:nvSpPr>
        <p:spPr bwMode="gray">
          <a:xfrm>
            <a:off x="1643471" y="6307200"/>
            <a:ext cx="9992929" cy="461665"/>
          </a:xfrm>
          <a:prstGeom prst="rect">
            <a:avLst/>
          </a:prstGeom>
          <a:noFill/>
        </p:spPr>
        <p:txBody>
          <a:bodyPr wrap="square">
            <a:spAutoFit/>
          </a:bodyPr>
          <a:lstStyle/>
          <a:p>
            <a:pPr lvl="0">
              <a:defRPr/>
            </a:pPr>
            <a:r>
              <a:rPr kumimoji="0" lang="da-DK" altLang="zh-CN" sz="800" b="0" i="0" u="none" strike="noStrike" kern="1200" cap="none" spc="0" normalizeH="0" baseline="0" noProof="0" dirty="0">
                <a:ln>
                  <a:noFill/>
                </a:ln>
                <a:solidFill>
                  <a:schemeClr val="bg1">
                    <a:lumMod val="65000"/>
                  </a:schemeClr>
                </a:solidFill>
                <a:effectLst/>
                <a:uLnTx/>
                <a:uFillTx/>
                <a:latin typeface="+mj-lt"/>
                <a:ea typeface="黑体" panose="02010609060101010101" pitchFamily="49" charset="-122"/>
                <a:cs typeface="+mn-cs"/>
              </a:rPr>
              <a:t>1. </a:t>
            </a:r>
            <a:r>
              <a:rPr kumimoji="0" lang="zh-CN" altLang="en-US" sz="800" b="0" i="0" u="none" strike="noStrike" kern="1200" cap="none" spc="0" normalizeH="0" baseline="0" noProof="0" dirty="0">
                <a:ln>
                  <a:noFill/>
                </a:ln>
                <a:solidFill>
                  <a:schemeClr val="bg1">
                    <a:lumMod val="65000"/>
                  </a:schemeClr>
                </a:solidFill>
                <a:effectLst/>
                <a:uLnTx/>
                <a:uFillTx/>
                <a:latin typeface="+mj-lt"/>
                <a:ea typeface="黑体" panose="02010609060101010101" pitchFamily="49" charset="-122"/>
                <a:cs typeface="+mn-cs"/>
              </a:rPr>
              <a:t>硫酸艾沙康唑</a:t>
            </a:r>
            <a:r>
              <a:rPr lang="zh-CN" altLang="en-US" sz="800" dirty="0">
                <a:solidFill>
                  <a:schemeClr val="bg1">
                    <a:lumMod val="65000"/>
                  </a:schemeClr>
                </a:solidFill>
                <a:latin typeface="+mj-lt"/>
                <a:ea typeface="黑体" panose="02010609060101010101" pitchFamily="49" charset="-122"/>
              </a:rPr>
              <a:t>胶囊</a:t>
            </a:r>
            <a:r>
              <a:rPr kumimoji="0" lang="zh-CN" altLang="en-US" sz="800" b="0" i="0" u="none" strike="noStrike" kern="1200" cap="none" spc="0" normalizeH="0" baseline="0" noProof="0" dirty="0">
                <a:ln>
                  <a:noFill/>
                </a:ln>
                <a:solidFill>
                  <a:schemeClr val="bg1">
                    <a:lumMod val="65000"/>
                  </a:schemeClr>
                </a:solidFill>
                <a:effectLst/>
                <a:uLnTx/>
                <a:uFillTx/>
                <a:latin typeface="+mj-lt"/>
                <a:ea typeface="黑体" panose="02010609060101010101" pitchFamily="49" charset="-122"/>
                <a:cs typeface="+mn-cs"/>
              </a:rPr>
              <a:t>说明书</a:t>
            </a:r>
            <a:r>
              <a:rPr kumimoji="0" lang="en-US" altLang="zh-CN" sz="800" b="0" i="0" u="none" strike="noStrike" kern="1200" cap="none" spc="0" normalizeH="0" baseline="0" noProof="0" dirty="0">
                <a:ln>
                  <a:noFill/>
                </a:ln>
                <a:solidFill>
                  <a:schemeClr val="bg1">
                    <a:lumMod val="65000"/>
                  </a:schemeClr>
                </a:solidFill>
                <a:effectLst/>
                <a:uLnTx/>
                <a:uFillTx/>
                <a:latin typeface="+mj-lt"/>
                <a:ea typeface="黑体" panose="02010609060101010101" pitchFamily="49" charset="-122"/>
                <a:cs typeface="+mn-cs"/>
              </a:rPr>
              <a:t>2026</a:t>
            </a:r>
            <a:r>
              <a:rPr kumimoji="0" lang="zh-CN" altLang="en-US" sz="800" b="0" i="0" u="none" strike="noStrike" kern="1200" cap="none" spc="0" normalizeH="0" baseline="0" noProof="0" dirty="0">
                <a:ln>
                  <a:noFill/>
                </a:ln>
                <a:solidFill>
                  <a:schemeClr val="bg1">
                    <a:lumMod val="65000"/>
                  </a:schemeClr>
                </a:solidFill>
                <a:effectLst/>
                <a:uLnTx/>
                <a:uFillTx/>
                <a:latin typeface="+mj-lt"/>
                <a:ea typeface="黑体" panose="02010609060101010101" pitchFamily="49" charset="-122"/>
                <a:cs typeface="+mn-cs"/>
              </a:rPr>
              <a:t>年</a:t>
            </a:r>
            <a:r>
              <a:rPr kumimoji="0" lang="en-US" altLang="zh-CN" sz="800" b="0" i="0" u="none" strike="noStrike" kern="1200" cap="none" spc="0" normalizeH="0" baseline="0" noProof="0" dirty="0">
                <a:ln>
                  <a:noFill/>
                </a:ln>
                <a:solidFill>
                  <a:schemeClr val="bg1">
                    <a:lumMod val="65000"/>
                  </a:schemeClr>
                </a:solidFill>
                <a:effectLst/>
                <a:uLnTx/>
                <a:uFillTx/>
                <a:latin typeface="+mj-lt"/>
                <a:ea typeface="黑体" panose="02010609060101010101" pitchFamily="49" charset="-122"/>
                <a:cs typeface="+mn-cs"/>
              </a:rPr>
              <a:t>1</a:t>
            </a:r>
            <a:r>
              <a:rPr lang="zh-CN" altLang="en-US" sz="800" dirty="0">
                <a:solidFill>
                  <a:schemeClr val="bg1">
                    <a:lumMod val="65000"/>
                  </a:schemeClr>
                </a:solidFill>
                <a:latin typeface="+mj-lt"/>
                <a:ea typeface="黑体" panose="02010609060101010101" pitchFamily="49" charset="-122"/>
              </a:rPr>
              <a:t>月</a:t>
            </a:r>
            <a:r>
              <a:rPr kumimoji="0" lang="en-US" altLang="zh-CN" sz="800" b="0" i="0" u="none" strike="noStrike" kern="1200" cap="none" spc="0" normalizeH="0" baseline="0" noProof="0" dirty="0">
                <a:ln>
                  <a:noFill/>
                </a:ln>
                <a:solidFill>
                  <a:schemeClr val="bg1">
                    <a:lumMod val="65000"/>
                  </a:schemeClr>
                </a:solidFill>
                <a:effectLst/>
                <a:uLnTx/>
                <a:uFillTx/>
                <a:latin typeface="+mj-lt"/>
                <a:ea typeface="黑体" panose="02010609060101010101" pitchFamily="49" charset="-122"/>
                <a:cs typeface="+mn-cs"/>
              </a:rPr>
              <a:t>27</a:t>
            </a:r>
            <a:r>
              <a:rPr kumimoji="0" lang="zh-CN" altLang="en-US" sz="800" b="0" i="0" u="none" strike="noStrike" kern="1200" cap="none" spc="0" normalizeH="0" baseline="0" noProof="0" dirty="0">
                <a:ln>
                  <a:noFill/>
                </a:ln>
                <a:solidFill>
                  <a:schemeClr val="bg1">
                    <a:lumMod val="65000"/>
                  </a:schemeClr>
                </a:solidFill>
                <a:effectLst/>
                <a:uLnTx/>
                <a:uFillTx/>
                <a:latin typeface="+mj-lt"/>
                <a:ea typeface="黑体" panose="02010609060101010101" pitchFamily="49" charset="-122"/>
                <a:cs typeface="+mn-cs"/>
              </a:rPr>
              <a:t>日；</a:t>
            </a:r>
            <a:r>
              <a:rPr lang="en-US" altLang="zh-CN" sz="800" dirty="0">
                <a:solidFill>
                  <a:schemeClr val="bg1">
                    <a:lumMod val="65000"/>
                  </a:schemeClr>
                </a:solidFill>
                <a:latin typeface="+mj-lt"/>
              </a:rPr>
              <a:t> 2.</a:t>
            </a:r>
            <a:r>
              <a:rPr lang="zh-CN" altLang="en-US" sz="800" dirty="0">
                <a:solidFill>
                  <a:schemeClr val="bg1">
                    <a:lumMod val="65000"/>
                  </a:schemeClr>
                </a:solidFill>
                <a:latin typeface="+mj-lt"/>
              </a:rPr>
              <a:t>注射用伏立康唑说明书</a:t>
            </a:r>
            <a:r>
              <a:rPr lang="en-US" altLang="zh-CN" sz="800" dirty="0">
                <a:solidFill>
                  <a:schemeClr val="bg1">
                    <a:lumMod val="65000"/>
                  </a:schemeClr>
                </a:solidFill>
                <a:latin typeface="+mj-lt"/>
              </a:rPr>
              <a:t>2021</a:t>
            </a:r>
            <a:r>
              <a:rPr lang="zh-CN" altLang="en-US" sz="800" dirty="0">
                <a:solidFill>
                  <a:schemeClr val="bg1">
                    <a:lumMod val="65000"/>
                  </a:schemeClr>
                </a:solidFill>
                <a:latin typeface="+mj-lt"/>
              </a:rPr>
              <a:t>年</a:t>
            </a:r>
            <a:r>
              <a:rPr lang="en-US" altLang="zh-CN" sz="800" dirty="0">
                <a:solidFill>
                  <a:schemeClr val="bg1">
                    <a:lumMod val="65000"/>
                  </a:schemeClr>
                </a:solidFill>
                <a:latin typeface="+mj-lt"/>
              </a:rPr>
              <a:t>9</a:t>
            </a:r>
            <a:r>
              <a:rPr lang="zh-CN" altLang="en-US" sz="800" dirty="0">
                <a:solidFill>
                  <a:schemeClr val="bg1">
                    <a:lumMod val="65000"/>
                  </a:schemeClr>
                </a:solidFill>
                <a:latin typeface="+mj-lt"/>
              </a:rPr>
              <a:t>月</a:t>
            </a:r>
            <a:r>
              <a:rPr lang="en-US" altLang="zh-CN" sz="800" dirty="0">
                <a:solidFill>
                  <a:schemeClr val="bg1">
                    <a:lumMod val="65000"/>
                  </a:schemeClr>
                </a:solidFill>
                <a:latin typeface="+mj-lt"/>
              </a:rPr>
              <a:t>3</a:t>
            </a:r>
            <a:r>
              <a:rPr lang="zh-CN" altLang="en-US" sz="800" dirty="0">
                <a:solidFill>
                  <a:schemeClr val="bg1">
                    <a:lumMod val="65000"/>
                  </a:schemeClr>
                </a:solidFill>
                <a:latin typeface="+mj-lt"/>
              </a:rPr>
              <a:t>日；</a:t>
            </a:r>
            <a:r>
              <a:rPr lang="en-US" altLang="zh-CN" sz="800" dirty="0">
                <a:solidFill>
                  <a:schemeClr val="bg1">
                    <a:lumMod val="65000"/>
                  </a:schemeClr>
                </a:solidFill>
                <a:latin typeface="+mj-lt"/>
              </a:rPr>
              <a:t>3.</a:t>
            </a:r>
            <a:r>
              <a:rPr lang="zh-CN" altLang="en-US" sz="800" dirty="0">
                <a:solidFill>
                  <a:schemeClr val="bg1">
                    <a:lumMod val="65000"/>
                  </a:schemeClr>
                </a:solidFill>
                <a:latin typeface="+mj-lt"/>
              </a:rPr>
              <a:t>注射用两性霉素</a:t>
            </a:r>
            <a:r>
              <a:rPr lang="en-US" altLang="zh-CN" sz="800" dirty="0">
                <a:solidFill>
                  <a:schemeClr val="bg1">
                    <a:lumMod val="65000"/>
                  </a:schemeClr>
                </a:solidFill>
                <a:latin typeface="+mj-lt"/>
              </a:rPr>
              <a:t>B</a:t>
            </a:r>
            <a:r>
              <a:rPr lang="zh-CN" altLang="en-US" sz="800" dirty="0">
                <a:solidFill>
                  <a:schemeClr val="bg1">
                    <a:lumMod val="65000"/>
                  </a:schemeClr>
                </a:solidFill>
                <a:latin typeface="+mj-lt"/>
              </a:rPr>
              <a:t>胆固醇硫酸酯复合物说明书</a:t>
            </a:r>
            <a:r>
              <a:rPr lang="en-US" altLang="zh-CN" sz="800" dirty="0">
                <a:solidFill>
                  <a:schemeClr val="bg1">
                    <a:lumMod val="65000"/>
                  </a:schemeClr>
                </a:solidFill>
                <a:latin typeface="+mj-lt"/>
              </a:rPr>
              <a:t>2021</a:t>
            </a:r>
            <a:r>
              <a:rPr lang="zh-CN" altLang="en-US" sz="800" dirty="0">
                <a:solidFill>
                  <a:schemeClr val="bg1">
                    <a:lumMod val="65000"/>
                  </a:schemeClr>
                </a:solidFill>
                <a:latin typeface="+mj-lt"/>
              </a:rPr>
              <a:t>年</a:t>
            </a:r>
            <a:r>
              <a:rPr lang="en-US" altLang="zh-CN" sz="800" dirty="0">
                <a:solidFill>
                  <a:schemeClr val="bg1">
                    <a:lumMod val="65000"/>
                  </a:schemeClr>
                </a:solidFill>
                <a:latin typeface="+mj-lt"/>
              </a:rPr>
              <a:t>3</a:t>
            </a:r>
            <a:r>
              <a:rPr lang="zh-CN" altLang="en-US" sz="800" dirty="0">
                <a:solidFill>
                  <a:schemeClr val="bg1">
                    <a:lumMod val="65000"/>
                  </a:schemeClr>
                </a:solidFill>
                <a:latin typeface="+mj-lt"/>
              </a:rPr>
              <a:t>月</a:t>
            </a:r>
            <a:r>
              <a:rPr lang="en-US" altLang="zh-CN" sz="800" dirty="0">
                <a:solidFill>
                  <a:schemeClr val="bg1">
                    <a:lumMod val="65000"/>
                  </a:schemeClr>
                </a:solidFill>
                <a:latin typeface="+mj-lt"/>
              </a:rPr>
              <a:t>10</a:t>
            </a:r>
            <a:r>
              <a:rPr lang="zh-CN" altLang="en-US" sz="800" dirty="0">
                <a:solidFill>
                  <a:schemeClr val="bg1">
                    <a:lumMod val="65000"/>
                  </a:schemeClr>
                </a:solidFill>
                <a:latin typeface="+mj-lt"/>
              </a:rPr>
              <a:t>日；</a:t>
            </a:r>
            <a:r>
              <a:rPr lang="en-US" altLang="zh-CN" sz="800" dirty="0">
                <a:solidFill>
                  <a:schemeClr val="bg1">
                    <a:lumMod val="65000"/>
                  </a:schemeClr>
                </a:solidFill>
                <a:latin typeface="+mj-lt"/>
              </a:rPr>
              <a:t>4.</a:t>
            </a:r>
            <a:r>
              <a:rPr lang="en-US" altLang="zh-CN" sz="800" dirty="0">
                <a:solidFill>
                  <a:schemeClr val="bg1">
                    <a:lumMod val="65000"/>
                  </a:schemeClr>
                </a:solidFill>
                <a:latin typeface="+mj-lt"/>
                <a:ea typeface="微软雅黑" panose="020B0503020204020204" pitchFamily="34" charset="-122"/>
                <a:cs typeface="Times New Roman" panose="02020603050405020304" pitchFamily="18" charset="0"/>
              </a:rPr>
              <a:t> Segers H er al. </a:t>
            </a:r>
            <a:r>
              <a:rPr lang="en-US" altLang="zh-CN" sz="800" dirty="0" err="1">
                <a:solidFill>
                  <a:schemeClr val="bg1">
                    <a:lumMod val="65000"/>
                  </a:schemeClr>
                </a:solidFill>
                <a:latin typeface="+mj-lt"/>
                <a:ea typeface="微软雅黑" panose="020B0503020204020204" pitchFamily="34" charset="-122"/>
                <a:cs typeface="Times New Roman" panose="02020603050405020304" pitchFamily="18" charset="0"/>
              </a:rPr>
              <a:t>Antimicrob</a:t>
            </a:r>
            <a:r>
              <a:rPr lang="en-US" altLang="zh-CN" sz="800" dirty="0">
                <a:solidFill>
                  <a:schemeClr val="bg1">
                    <a:lumMod val="65000"/>
                  </a:schemeClr>
                </a:solidFill>
                <a:latin typeface="+mj-lt"/>
                <a:ea typeface="微软雅黑" panose="020B0503020204020204" pitchFamily="34" charset="-122"/>
                <a:cs typeface="Times New Roman" panose="02020603050405020304" pitchFamily="18" charset="0"/>
              </a:rPr>
              <a:t> Agents </a:t>
            </a:r>
            <a:r>
              <a:rPr lang="en-US" altLang="zh-CN" sz="800" dirty="0" err="1">
                <a:solidFill>
                  <a:schemeClr val="bg1">
                    <a:lumMod val="65000"/>
                  </a:schemeClr>
                </a:solidFill>
                <a:latin typeface="+mj-lt"/>
                <a:ea typeface="微软雅黑" panose="020B0503020204020204" pitchFamily="34" charset="-122"/>
                <a:cs typeface="Times New Roman" panose="02020603050405020304" pitchFamily="18" charset="0"/>
              </a:rPr>
              <a:t>Chemother</a:t>
            </a:r>
            <a:r>
              <a:rPr lang="en-US" altLang="zh-CN" sz="800" dirty="0">
                <a:solidFill>
                  <a:schemeClr val="bg1">
                    <a:lumMod val="65000"/>
                  </a:schemeClr>
                </a:solidFill>
                <a:latin typeface="+mj-lt"/>
                <a:ea typeface="微软雅黑" panose="020B0503020204020204" pitchFamily="34" charset="-122"/>
                <a:cs typeface="Times New Roman" panose="02020603050405020304" pitchFamily="18" charset="0"/>
              </a:rPr>
              <a:t>. 2024 Dec 5;68(12):e0048424</a:t>
            </a:r>
            <a:r>
              <a:rPr lang="zh-CN" altLang="en-US" sz="800" dirty="0">
                <a:solidFill>
                  <a:schemeClr val="bg1">
                    <a:lumMod val="65000"/>
                  </a:schemeClr>
                </a:solidFill>
                <a:latin typeface="+mj-lt"/>
                <a:ea typeface="微软雅黑" panose="020B0503020204020204" pitchFamily="34" charset="-122"/>
                <a:cs typeface="Times New Roman" panose="02020603050405020304" pitchFamily="18" charset="0"/>
              </a:rPr>
              <a:t>；</a:t>
            </a:r>
            <a:r>
              <a:rPr lang="en-US" altLang="zh-CN" sz="800" dirty="0">
                <a:solidFill>
                  <a:schemeClr val="bg1">
                    <a:lumMod val="65000"/>
                  </a:schemeClr>
                </a:solidFill>
                <a:latin typeface="+mj-lt"/>
                <a:ea typeface="微软雅黑" panose="020B0503020204020204" pitchFamily="34" charset="-122"/>
                <a:cs typeface="Times New Roman" panose="02020603050405020304" pitchFamily="18" charset="0"/>
              </a:rPr>
              <a:t>5. Yi </a:t>
            </a:r>
            <a:r>
              <a:rPr lang="en-US" altLang="zh-CN" sz="800" dirty="0" err="1">
                <a:solidFill>
                  <a:schemeClr val="bg1">
                    <a:lumMod val="65000"/>
                  </a:schemeClr>
                </a:solidFill>
                <a:latin typeface="+mj-lt"/>
                <a:ea typeface="微软雅黑" panose="020B0503020204020204" pitchFamily="34" charset="-122"/>
                <a:cs typeface="Times New Roman" panose="02020603050405020304" pitchFamily="18" charset="0"/>
              </a:rPr>
              <a:t>Xuelan</a:t>
            </a:r>
            <a:r>
              <a:rPr lang="en-US" altLang="zh-CN" sz="800" dirty="0">
                <a:solidFill>
                  <a:schemeClr val="bg1">
                    <a:lumMod val="65000"/>
                  </a:schemeClr>
                </a:solidFill>
                <a:latin typeface="+mj-lt"/>
                <a:ea typeface="微软雅黑" panose="020B0503020204020204" pitchFamily="34" charset="-122"/>
                <a:cs typeface="Times New Roman" panose="02020603050405020304" pitchFamily="18" charset="0"/>
              </a:rPr>
              <a:t> et.al,</a:t>
            </a:r>
            <a:r>
              <a:rPr lang="zh-CN" altLang="en-US" sz="800" dirty="0">
                <a:solidFill>
                  <a:schemeClr val="bg1">
                    <a:lumMod val="65000"/>
                  </a:schemeClr>
                </a:solidFill>
                <a:latin typeface="+mj-lt"/>
                <a:ea typeface="微软雅黑" panose="020B0503020204020204" pitchFamily="34" charset="-122"/>
                <a:cs typeface="Times New Roman" panose="02020603050405020304" pitchFamily="18" charset="0"/>
              </a:rPr>
              <a:t> </a:t>
            </a:r>
            <a:r>
              <a:rPr lang="en-US" altLang="zh-CN" sz="800" dirty="0">
                <a:solidFill>
                  <a:schemeClr val="bg1">
                    <a:lumMod val="65000"/>
                  </a:schemeClr>
                </a:solidFill>
                <a:latin typeface="+mj-lt"/>
                <a:ea typeface="微软雅黑" panose="020B0503020204020204" pitchFamily="34" charset="-122"/>
                <a:cs typeface="Times New Roman" panose="02020603050405020304" pitchFamily="18" charset="0"/>
              </a:rPr>
              <a:t>J</a:t>
            </a:r>
            <a:r>
              <a:rPr lang="zh-CN" altLang="en-US" sz="800" dirty="0">
                <a:solidFill>
                  <a:schemeClr val="bg1">
                    <a:lumMod val="65000"/>
                  </a:schemeClr>
                </a:solidFill>
                <a:latin typeface="+mj-lt"/>
                <a:ea typeface="微软雅黑" panose="020B0503020204020204" pitchFamily="34" charset="-122"/>
                <a:cs typeface="Times New Roman" panose="02020603050405020304" pitchFamily="18" charset="0"/>
              </a:rPr>
              <a:t> </a:t>
            </a:r>
            <a:r>
              <a:rPr lang="en-US" altLang="zh-CN" sz="800" dirty="0">
                <a:solidFill>
                  <a:schemeClr val="bg1">
                    <a:lumMod val="65000"/>
                  </a:schemeClr>
                </a:solidFill>
                <a:latin typeface="+mj-lt"/>
                <a:ea typeface="微软雅黑" panose="020B0503020204020204" pitchFamily="34" charset="-122"/>
                <a:cs typeface="Times New Roman" panose="02020603050405020304" pitchFamily="18" charset="0"/>
              </a:rPr>
              <a:t>Exp</a:t>
            </a:r>
            <a:r>
              <a:rPr lang="zh-CN" altLang="en-US" sz="800" dirty="0">
                <a:solidFill>
                  <a:schemeClr val="bg1">
                    <a:lumMod val="65000"/>
                  </a:schemeClr>
                </a:solidFill>
                <a:latin typeface="+mj-lt"/>
                <a:ea typeface="微软雅黑" panose="020B0503020204020204" pitchFamily="34" charset="-122"/>
                <a:cs typeface="Times New Roman" panose="02020603050405020304" pitchFamily="18" charset="0"/>
              </a:rPr>
              <a:t> </a:t>
            </a:r>
            <a:r>
              <a:rPr lang="en-US" altLang="zh-CN" sz="800" dirty="0" err="1">
                <a:solidFill>
                  <a:schemeClr val="bg1">
                    <a:lumMod val="65000"/>
                  </a:schemeClr>
                </a:solidFill>
                <a:latin typeface="+mj-lt"/>
                <a:ea typeface="微软雅黑" panose="020B0503020204020204" pitchFamily="34" charset="-122"/>
                <a:cs typeface="Times New Roman" panose="02020603050405020304" pitchFamily="18" charset="0"/>
              </a:rPr>
              <a:t>Hematol</a:t>
            </a:r>
            <a:r>
              <a:rPr lang="zh-CN" altLang="en-US" sz="800" dirty="0">
                <a:solidFill>
                  <a:schemeClr val="bg1">
                    <a:lumMod val="65000"/>
                  </a:schemeClr>
                </a:solidFill>
                <a:latin typeface="+mj-lt"/>
                <a:ea typeface="微软雅黑" panose="020B0503020204020204" pitchFamily="34" charset="-122"/>
                <a:cs typeface="Times New Roman" panose="02020603050405020304" pitchFamily="18" charset="0"/>
              </a:rPr>
              <a:t> </a:t>
            </a:r>
            <a:r>
              <a:rPr lang="en-US" altLang="zh-CN" sz="800" dirty="0">
                <a:solidFill>
                  <a:schemeClr val="bg1">
                    <a:lumMod val="65000"/>
                  </a:schemeClr>
                </a:solidFill>
                <a:latin typeface="+mj-lt"/>
                <a:ea typeface="微软雅黑" panose="020B0503020204020204" pitchFamily="34" charset="-122"/>
                <a:cs typeface="Times New Roman" panose="02020603050405020304" pitchFamily="18" charset="0"/>
              </a:rPr>
              <a:t>2017;25(6):1627-1630</a:t>
            </a:r>
            <a:r>
              <a:rPr lang="zh-CN" altLang="en-US" sz="800" dirty="0">
                <a:solidFill>
                  <a:schemeClr val="bg1">
                    <a:lumMod val="65000"/>
                  </a:schemeClr>
                </a:solidFill>
                <a:latin typeface="+mj-lt"/>
                <a:ea typeface="微软雅黑" panose="020B0503020204020204" pitchFamily="34" charset="-122"/>
                <a:cs typeface="Times New Roman" panose="02020603050405020304" pitchFamily="18" charset="0"/>
              </a:rPr>
              <a:t>；</a:t>
            </a:r>
            <a:r>
              <a:rPr lang="en-US" altLang="zh-CN" sz="800" dirty="0">
                <a:solidFill>
                  <a:schemeClr val="bg1">
                    <a:lumMod val="65000"/>
                  </a:schemeClr>
                </a:solidFill>
                <a:latin typeface="+mj-lt"/>
                <a:ea typeface="微软雅黑" panose="020B0503020204020204" pitchFamily="34" charset="-122"/>
                <a:cs typeface="Times New Roman" panose="02020603050405020304" pitchFamily="18" charset="0"/>
              </a:rPr>
              <a:t>6. Martin JM, et al. </a:t>
            </a:r>
            <a:r>
              <a:rPr lang="en-US" altLang="zh-CN" sz="800" dirty="0" err="1">
                <a:solidFill>
                  <a:schemeClr val="bg1">
                    <a:lumMod val="65000"/>
                  </a:schemeClr>
                </a:solidFill>
                <a:latin typeface="+mj-lt"/>
                <a:ea typeface="微软雅黑" panose="020B0503020204020204" pitchFamily="34" charset="-122"/>
                <a:cs typeface="Times New Roman" panose="02020603050405020304" pitchFamily="18" charset="0"/>
              </a:rPr>
              <a:t>Pediatr</a:t>
            </a:r>
            <a:r>
              <a:rPr lang="en-US" altLang="zh-CN" sz="800" dirty="0">
                <a:solidFill>
                  <a:schemeClr val="bg1">
                    <a:lumMod val="65000"/>
                  </a:schemeClr>
                </a:solidFill>
                <a:latin typeface="+mj-lt"/>
                <a:ea typeface="微软雅黑" panose="020B0503020204020204" pitchFamily="34" charset="-122"/>
                <a:cs typeface="Times New Roman" panose="02020603050405020304" pitchFamily="18" charset="0"/>
              </a:rPr>
              <a:t> Infect Dis J. 2017 Jan;36(1):e1-e13</a:t>
            </a:r>
            <a:r>
              <a:rPr lang="zh-CN" altLang="en-US" sz="800" dirty="0">
                <a:solidFill>
                  <a:schemeClr val="bg1">
                    <a:lumMod val="65000"/>
                  </a:schemeClr>
                </a:solidFill>
                <a:latin typeface="+mj-lt"/>
                <a:ea typeface="微软雅黑" panose="020B0503020204020204" pitchFamily="34" charset="-122"/>
                <a:cs typeface="Times New Roman" panose="02020603050405020304" pitchFamily="18" charset="0"/>
              </a:rPr>
              <a:t>；</a:t>
            </a:r>
            <a:r>
              <a:rPr lang="en-US" altLang="zh-CN" sz="800" dirty="0">
                <a:solidFill>
                  <a:schemeClr val="bg1">
                    <a:lumMod val="65000"/>
                  </a:schemeClr>
                </a:solidFill>
                <a:latin typeface="+mj-lt"/>
                <a:ea typeface="微软雅黑" panose="020B0503020204020204" pitchFamily="34" charset="-122"/>
                <a:cs typeface="Times New Roman" panose="02020603050405020304" pitchFamily="18" charset="0"/>
              </a:rPr>
              <a:t>7. </a:t>
            </a:r>
            <a:r>
              <a:rPr lang="fr-FR" altLang="zh-CN" sz="800" dirty="0">
                <a:solidFill>
                  <a:schemeClr val="bg1">
                    <a:lumMod val="65000"/>
                  </a:schemeClr>
                </a:solidFill>
                <a:latin typeface="+mj-lt"/>
                <a:ea typeface="微软雅黑" panose="020B0503020204020204" pitchFamily="34" charset="-122"/>
                <a:cs typeface="Times New Roman" panose="02020603050405020304" pitchFamily="18" charset="0"/>
              </a:rPr>
              <a:t>Maertens JA, et al. </a:t>
            </a:r>
            <a:r>
              <a:rPr lang="fr-FR" altLang="zh-CN" sz="800" dirty="0" err="1">
                <a:solidFill>
                  <a:schemeClr val="bg1">
                    <a:lumMod val="65000"/>
                  </a:schemeClr>
                </a:solidFill>
                <a:latin typeface="+mj-lt"/>
                <a:ea typeface="微软雅黑" panose="020B0503020204020204" pitchFamily="34" charset="-122"/>
                <a:cs typeface="Times New Roman" panose="02020603050405020304" pitchFamily="18" charset="0"/>
              </a:rPr>
              <a:t>Pediatr</a:t>
            </a:r>
            <a:r>
              <a:rPr lang="fr-FR" altLang="zh-CN" sz="800" dirty="0">
                <a:solidFill>
                  <a:schemeClr val="bg1">
                    <a:lumMod val="65000"/>
                  </a:schemeClr>
                </a:solidFill>
                <a:latin typeface="+mj-lt"/>
                <a:ea typeface="微软雅黑" panose="020B0503020204020204" pitchFamily="34" charset="-122"/>
                <a:cs typeface="Times New Roman" panose="02020603050405020304" pitchFamily="18" charset="0"/>
              </a:rPr>
              <a:t> Infect Dis J. 2010 May;29(5):415-20</a:t>
            </a:r>
            <a:r>
              <a:rPr lang="zh-CN" altLang="en-US" sz="800" dirty="0">
                <a:solidFill>
                  <a:schemeClr val="bg1">
                    <a:lumMod val="65000"/>
                  </a:schemeClr>
                </a:solidFill>
                <a:latin typeface="+mj-lt"/>
                <a:ea typeface="微软雅黑" panose="020B0503020204020204" pitchFamily="34" charset="-122"/>
                <a:cs typeface="Times New Roman" panose="02020603050405020304" pitchFamily="18" charset="0"/>
              </a:rPr>
              <a:t>；</a:t>
            </a:r>
            <a:r>
              <a:rPr lang="en-US" altLang="zh-CN" sz="800" dirty="0">
                <a:solidFill>
                  <a:schemeClr val="bg1">
                    <a:lumMod val="65000"/>
                  </a:schemeClr>
                </a:solidFill>
                <a:latin typeface="+mj-lt"/>
                <a:ea typeface="微软雅黑" panose="020B0503020204020204" pitchFamily="34" charset="-122"/>
                <a:cs typeface="Times New Roman" panose="02020603050405020304" pitchFamily="18" charset="0"/>
              </a:rPr>
              <a:t>8. </a:t>
            </a:r>
            <a:r>
              <a:rPr lang="en-US" altLang="zh-CN" sz="800" dirty="0" err="1">
                <a:solidFill>
                  <a:schemeClr val="bg1">
                    <a:lumMod val="65000"/>
                  </a:schemeClr>
                </a:solidFill>
                <a:latin typeface="+mj-lt"/>
                <a:ea typeface="微软雅黑" panose="020B0503020204020204" pitchFamily="34" charset="-122"/>
                <a:cs typeface="Times New Roman" panose="02020603050405020304" pitchFamily="18" charset="0"/>
              </a:rPr>
              <a:t>Sunakawa</a:t>
            </a:r>
            <a:r>
              <a:rPr lang="en-US" altLang="zh-CN" sz="800" dirty="0">
                <a:solidFill>
                  <a:schemeClr val="bg1">
                    <a:lumMod val="65000"/>
                  </a:schemeClr>
                </a:solidFill>
                <a:latin typeface="+mj-lt"/>
                <a:ea typeface="微软雅黑" panose="020B0503020204020204" pitchFamily="34" charset="-122"/>
                <a:cs typeface="Times New Roman" panose="02020603050405020304" pitchFamily="18" charset="0"/>
              </a:rPr>
              <a:t> </a:t>
            </a:r>
            <a:r>
              <a:rPr lang="en-US" altLang="zh-CN" sz="800" dirty="0" err="1">
                <a:solidFill>
                  <a:schemeClr val="bg1">
                    <a:lumMod val="65000"/>
                  </a:schemeClr>
                </a:solidFill>
                <a:latin typeface="+mj-lt"/>
                <a:ea typeface="微软雅黑" panose="020B0503020204020204" pitchFamily="34" charset="-122"/>
                <a:cs typeface="Times New Roman" panose="02020603050405020304" pitchFamily="18" charset="0"/>
              </a:rPr>
              <a:t>K,et</a:t>
            </a:r>
            <a:r>
              <a:rPr lang="en-US" altLang="zh-CN" sz="800" dirty="0">
                <a:solidFill>
                  <a:schemeClr val="bg1">
                    <a:lumMod val="65000"/>
                  </a:schemeClr>
                </a:solidFill>
                <a:latin typeface="+mj-lt"/>
                <a:ea typeface="微软雅黑" panose="020B0503020204020204" pitchFamily="34" charset="-122"/>
                <a:cs typeface="Times New Roman" panose="02020603050405020304" pitchFamily="18" charset="0"/>
              </a:rPr>
              <a:t> </a:t>
            </a:r>
            <a:r>
              <a:rPr lang="en-US" altLang="zh-CN" sz="800" dirty="0" err="1">
                <a:solidFill>
                  <a:schemeClr val="bg1">
                    <a:lumMod val="65000"/>
                  </a:schemeClr>
                </a:solidFill>
                <a:latin typeface="+mj-lt"/>
                <a:ea typeface="微软雅黑" panose="020B0503020204020204" pitchFamily="34" charset="-122"/>
                <a:cs typeface="Times New Roman" panose="02020603050405020304" pitchFamily="18" charset="0"/>
              </a:rPr>
              <a:t>al.J</a:t>
            </a:r>
            <a:r>
              <a:rPr lang="en-US" altLang="zh-CN" sz="800" dirty="0">
                <a:solidFill>
                  <a:schemeClr val="bg1">
                    <a:lumMod val="65000"/>
                  </a:schemeClr>
                </a:solidFill>
                <a:latin typeface="+mj-lt"/>
                <a:ea typeface="微软雅黑" panose="020B0503020204020204" pitchFamily="34" charset="-122"/>
                <a:cs typeface="Times New Roman" panose="02020603050405020304" pitchFamily="18" charset="0"/>
              </a:rPr>
              <a:t> Infect </a:t>
            </a:r>
            <a:r>
              <a:rPr lang="en-US" altLang="zh-CN" sz="800" dirty="0" err="1">
                <a:solidFill>
                  <a:schemeClr val="bg1">
                    <a:lumMod val="65000"/>
                  </a:schemeClr>
                </a:solidFill>
                <a:latin typeface="+mj-lt"/>
                <a:ea typeface="微软雅黑" panose="020B0503020204020204" pitchFamily="34" charset="-122"/>
                <a:cs typeface="Times New Roman" panose="02020603050405020304" pitchFamily="18" charset="0"/>
              </a:rPr>
              <a:t>Chemother</a:t>
            </a:r>
            <a:r>
              <a:rPr lang="en-US" altLang="zh-CN" sz="800" dirty="0">
                <a:solidFill>
                  <a:schemeClr val="bg1">
                    <a:lumMod val="65000"/>
                  </a:schemeClr>
                </a:solidFill>
                <a:latin typeface="+mj-lt"/>
                <a:ea typeface="微软雅黑" panose="020B0503020204020204" pitchFamily="34" charset="-122"/>
                <a:cs typeface="Times New Roman" panose="02020603050405020304" pitchFamily="18" charset="0"/>
              </a:rPr>
              <a:t>. 2012 Aug;18(4):456-65</a:t>
            </a:r>
            <a:endParaRPr lang="zh-CN" altLang="en-US" sz="800" dirty="0">
              <a:solidFill>
                <a:schemeClr val="bg1">
                  <a:lumMod val="65000"/>
                </a:schemeClr>
              </a:solidFill>
              <a:latin typeface="+mj-lt"/>
              <a:ea typeface="微软雅黑" panose="020B0503020204020204" pitchFamily="34" charset="-122"/>
              <a:cs typeface="Times New Roman" panose="02020603050405020304" pitchFamily="18" charset="0"/>
            </a:endParaRPr>
          </a:p>
        </p:txBody>
      </p:sp>
      <p:sp>
        <p:nvSpPr>
          <p:cNvPr id="17" name="矩形 16">
            <a:extLst>
              <a:ext uri="{FF2B5EF4-FFF2-40B4-BE49-F238E27FC236}">
                <a16:creationId xmlns:a16="http://schemas.microsoft.com/office/drawing/2014/main" id="{95302F6E-812D-9127-3AA5-266794712CEB}"/>
              </a:ext>
            </a:extLst>
          </p:cNvPr>
          <p:cNvSpPr/>
          <p:nvPr/>
        </p:nvSpPr>
        <p:spPr bwMode="gray">
          <a:xfrm>
            <a:off x="9524709" y="1588"/>
            <a:ext cx="2664116" cy="369903"/>
          </a:xfrm>
          <a:prstGeom prst="rect">
            <a:avLst/>
          </a:prstGeom>
          <a:solidFill>
            <a:schemeClr val="bg1">
              <a:lumMod val="9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rgbClr val="0095FF"/>
              </a:buClr>
              <a:buSzPct val="90000"/>
              <a:defRPr/>
            </a:pPr>
            <a:r>
              <a:rPr lang="zh-CN" altLang="en-US" sz="1600" b="1" dirty="0">
                <a:solidFill>
                  <a:srgbClr val="000000"/>
                </a:solidFill>
                <a:latin typeface="微软雅黑" panose="020B0503020204020204" pitchFamily="34" charset="-122"/>
                <a:ea typeface="微软雅黑" panose="020B0503020204020204" pitchFamily="34" charset="-122"/>
              </a:rPr>
              <a:t>硫酸艾沙康唑胶囊</a:t>
            </a:r>
          </a:p>
        </p:txBody>
      </p:sp>
      <p:sp>
        <p:nvSpPr>
          <p:cNvPr id="18" name="矩形 17">
            <a:extLst>
              <a:ext uri="{FF2B5EF4-FFF2-40B4-BE49-F238E27FC236}">
                <a16:creationId xmlns:a16="http://schemas.microsoft.com/office/drawing/2014/main" id="{8BB90EC9-5C9E-9D01-7CF2-54B811421309}"/>
              </a:ext>
            </a:extLst>
          </p:cNvPr>
          <p:cNvSpPr/>
          <p:nvPr/>
        </p:nvSpPr>
        <p:spPr bwMode="gray">
          <a:xfrm>
            <a:off x="349324" y="0"/>
            <a:ext cx="1908000" cy="324000"/>
          </a:xfrm>
          <a:prstGeom prst="rect">
            <a:avLst/>
          </a:prstGeom>
          <a:solidFill>
            <a:schemeClr val="bg1">
              <a:lumMod val="9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rgbClr val="0095FF"/>
              </a:buClr>
              <a:buSzPct val="90000"/>
              <a:defRPr/>
            </a:pPr>
            <a:r>
              <a:rPr lang="zh-CN" altLang="en-US" sz="1600" b="1" dirty="0">
                <a:solidFill>
                  <a:srgbClr val="C00000"/>
                </a:solidFill>
                <a:latin typeface="微软雅黑" panose="020B0503020204020204" pitchFamily="34" charset="-122"/>
                <a:ea typeface="微软雅黑" panose="020B0503020204020204" pitchFamily="34" charset="-122"/>
              </a:rPr>
              <a:t>安全性</a:t>
            </a:r>
          </a:p>
        </p:txBody>
      </p:sp>
      <p:grpSp>
        <p:nvGrpSpPr>
          <p:cNvPr id="2" name="组合 1">
            <a:extLst>
              <a:ext uri="{FF2B5EF4-FFF2-40B4-BE49-F238E27FC236}">
                <a16:creationId xmlns:a16="http://schemas.microsoft.com/office/drawing/2014/main" id="{28A76819-E211-74AF-D9F1-470FC7DD1EB0}"/>
              </a:ext>
            </a:extLst>
          </p:cNvPr>
          <p:cNvGrpSpPr/>
          <p:nvPr/>
        </p:nvGrpSpPr>
        <p:grpSpPr>
          <a:xfrm>
            <a:off x="472161" y="4670689"/>
            <a:ext cx="11245252" cy="692581"/>
            <a:chOff x="446798" y="1238692"/>
            <a:chExt cx="11274924" cy="813392"/>
          </a:xfrm>
        </p:grpSpPr>
        <p:sp>
          <p:nvSpPr>
            <p:cNvPr id="4" name="矩形 3">
              <a:extLst>
                <a:ext uri="{FF2B5EF4-FFF2-40B4-BE49-F238E27FC236}">
                  <a16:creationId xmlns:a16="http://schemas.microsoft.com/office/drawing/2014/main" id="{1B8D1B17-984D-6EA4-6600-B9D9AFB46326}"/>
                </a:ext>
              </a:extLst>
            </p:cNvPr>
            <p:cNvSpPr/>
            <p:nvPr/>
          </p:nvSpPr>
          <p:spPr bwMode="gray">
            <a:xfrm>
              <a:off x="446798" y="1238692"/>
              <a:ext cx="1945528" cy="813392"/>
            </a:xfrm>
            <a:prstGeom prst="rect">
              <a:avLst/>
            </a:prstGeom>
            <a:solidFill>
              <a:schemeClr val="bg1">
                <a:lumMod val="9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100000"/>
                </a:lnSpc>
                <a:spcBef>
                  <a:spcPts val="0"/>
                </a:spcBef>
                <a:spcAft>
                  <a:spcPct val="0"/>
                </a:spcAft>
                <a:buClr>
                  <a:srgbClr val="0095FF"/>
                </a:buClr>
                <a:buSzPct val="90000"/>
                <a:buFontTx/>
                <a:buNone/>
                <a:tabLst/>
                <a:defRPr/>
              </a:pPr>
              <a:r>
                <a:rPr kumimoji="0" lang="zh-CN" altLang="en-US"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说明书收载的</a:t>
              </a:r>
              <a:endParaRPr kumimoji="0" lang="en-US" altLang="zh-CN"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base" latinLnBrk="0" hangingPunct="1">
                <a:lnSpc>
                  <a:spcPct val="100000"/>
                </a:lnSpc>
                <a:spcBef>
                  <a:spcPts val="0"/>
                </a:spcBef>
                <a:spcAft>
                  <a:spcPct val="0"/>
                </a:spcAft>
                <a:buClr>
                  <a:srgbClr val="0095FF"/>
                </a:buClr>
                <a:buSzPct val="90000"/>
                <a:buFontTx/>
                <a:buNone/>
                <a:tabLst/>
                <a:defRPr/>
              </a:pPr>
              <a:r>
                <a:rPr kumimoji="0" lang="zh-CN" altLang="en-US"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安全性信息</a:t>
              </a:r>
              <a:r>
                <a:rPr kumimoji="0" lang="en-US" altLang="zh-CN" sz="1400" b="0" i="0" u="none" strike="noStrike" kern="1200" cap="none" spc="0" normalizeH="0" baseline="3000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1</a:t>
              </a:r>
              <a:endParaRPr kumimoji="0" lang="zh-CN" altLang="en-US"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3" name="矩形 12">
              <a:extLst>
                <a:ext uri="{FF2B5EF4-FFF2-40B4-BE49-F238E27FC236}">
                  <a16:creationId xmlns:a16="http://schemas.microsoft.com/office/drawing/2014/main" id="{A73B8655-B95C-A4D0-07F7-E4279B30A841}"/>
                </a:ext>
              </a:extLst>
            </p:cNvPr>
            <p:cNvSpPr/>
            <p:nvPr/>
          </p:nvSpPr>
          <p:spPr bwMode="gray">
            <a:xfrm>
              <a:off x="2482029" y="1238692"/>
              <a:ext cx="9239693" cy="813392"/>
            </a:xfrm>
            <a:prstGeom prst="rect">
              <a:avLst/>
            </a:prstGeom>
            <a:solidFill>
              <a:schemeClr val="bg1"/>
            </a:solidFill>
            <a:ln w="6350" cap="flat" cmpd="sng" algn="ctr">
              <a:noFill/>
              <a:prstDash val="solid"/>
              <a:miter lim="800000"/>
              <a:headEnd type="none" w="med" len="med"/>
              <a:tailEnd type="none" w="med" len="med"/>
            </a:ln>
            <a:effectLst/>
          </p:spPr>
          <p:txBody>
            <a:bodyPr vert="horz" wrap="square" lIns="36000" tIns="36000" rIns="36000" bIns="36000" numCol="1" rtlCol="0" anchor="ctr" anchorCtr="0" compatLnSpc="1">
              <a:prstTxWarp prst="textNoShape">
                <a:avLst/>
              </a:prstTxWarp>
              <a:noAutofit/>
            </a:bodyPr>
            <a:lstStyle/>
            <a:p>
              <a:pPr marL="176400" marR="0" lvl="0" indent="-176400" algn="l" defTabSz="914400" rtl="0" eaLnBrk="1" fontAlgn="base" latinLnBrk="0" hangingPunct="1">
                <a:lnSpc>
                  <a:spcPct val="120000"/>
                </a:lnSpc>
                <a:spcBef>
                  <a:spcPts val="0"/>
                </a:spcBef>
                <a:spcAft>
                  <a:spcPts val="600"/>
                </a:spcAft>
                <a:buClrTx/>
                <a:buSzPct val="90000"/>
                <a:buFont typeface="Arial" panose="020B0604020202020204" pitchFamily="34" charset="0"/>
                <a:buChar char="•"/>
                <a:tabLst/>
                <a:defRPr/>
              </a:pPr>
              <a:r>
                <a:rPr kumimoji="0" lang="zh-CN" altLang="en-US" sz="13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无“十分常见”（≥</a:t>
              </a:r>
              <a:r>
                <a:rPr kumimoji="0" lang="en-US" altLang="zh-CN" sz="13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10%</a:t>
              </a:r>
              <a:r>
                <a:rPr kumimoji="0" lang="zh-CN" altLang="en-US" sz="13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）的不良反应</a:t>
              </a:r>
              <a:endParaRPr kumimoji="0" lang="en-US" altLang="zh-CN" sz="1300" b="0" i="0" u="none" strike="noStrike" kern="1200" cap="none" spc="0" normalizeH="0" baseline="3000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176400" marR="0" lvl="0" indent="-176400" algn="l" defTabSz="914400" rtl="0" eaLnBrk="1" fontAlgn="base" latinLnBrk="0" hangingPunct="1">
                <a:lnSpc>
                  <a:spcPct val="120000"/>
                </a:lnSpc>
                <a:spcBef>
                  <a:spcPts val="0"/>
                </a:spcBef>
                <a:spcAft>
                  <a:spcPts val="600"/>
                </a:spcAft>
                <a:buClrTx/>
                <a:buSzPct val="90000"/>
                <a:buFont typeface="Arial" panose="020B0604020202020204" pitchFamily="34" charset="0"/>
                <a:buChar char="•"/>
                <a:tabLst/>
                <a:defRPr/>
              </a:pPr>
              <a:r>
                <a:rPr kumimoji="0" lang="zh-CN" altLang="en-US" sz="13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最常见的治疗相关不良反应包括恶心 </a:t>
              </a:r>
              <a:r>
                <a:rPr kumimoji="0" lang="en-US" altLang="zh-CN" sz="13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(7.4%)</a:t>
              </a:r>
              <a:r>
                <a:rPr kumimoji="0" lang="zh-CN" altLang="en-US" sz="13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、呕吐 </a:t>
              </a:r>
              <a:r>
                <a:rPr kumimoji="0" lang="en-US" altLang="zh-CN" sz="13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(5.5%)</a:t>
              </a:r>
              <a:r>
                <a:rPr kumimoji="0" lang="zh-CN" altLang="en-US" sz="13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、腹痛 </a:t>
              </a:r>
              <a:r>
                <a:rPr kumimoji="0" lang="en-US" altLang="zh-CN" sz="13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(2.7%)</a:t>
              </a:r>
              <a:r>
                <a:rPr kumimoji="0" lang="zh-CN" altLang="en-US" sz="13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、腹泻 </a:t>
              </a:r>
              <a:r>
                <a:rPr kumimoji="0" lang="en-US" altLang="zh-CN" sz="13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(2.7%)</a:t>
              </a:r>
              <a:r>
                <a:rPr kumimoji="0" lang="zh-CN" altLang="en-US" sz="13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、头痛 </a:t>
              </a:r>
              <a:r>
                <a:rPr kumimoji="0" lang="en-US" altLang="zh-CN" sz="13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(2.0%)</a:t>
              </a:r>
              <a:r>
                <a:rPr kumimoji="0" lang="zh-CN" altLang="en-US" sz="13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等</a:t>
              </a:r>
            </a:p>
          </p:txBody>
        </p:sp>
      </p:grpSp>
      <p:grpSp>
        <p:nvGrpSpPr>
          <p:cNvPr id="14" name="组合 13">
            <a:extLst>
              <a:ext uri="{FF2B5EF4-FFF2-40B4-BE49-F238E27FC236}">
                <a16:creationId xmlns:a16="http://schemas.microsoft.com/office/drawing/2014/main" id="{1CD88DF0-EA38-A7CB-79B3-359F7F01994D}"/>
              </a:ext>
            </a:extLst>
          </p:cNvPr>
          <p:cNvGrpSpPr/>
          <p:nvPr/>
        </p:nvGrpSpPr>
        <p:grpSpPr>
          <a:xfrm>
            <a:off x="472161" y="5472506"/>
            <a:ext cx="11206234" cy="692581"/>
            <a:chOff x="446798" y="1238692"/>
            <a:chExt cx="11260201" cy="813392"/>
          </a:xfrm>
        </p:grpSpPr>
        <p:sp>
          <p:nvSpPr>
            <p:cNvPr id="15" name="矩形 14">
              <a:extLst>
                <a:ext uri="{FF2B5EF4-FFF2-40B4-BE49-F238E27FC236}">
                  <a16:creationId xmlns:a16="http://schemas.microsoft.com/office/drawing/2014/main" id="{1B2CC399-3B39-16E6-6DC3-ABC1A3519572}"/>
                </a:ext>
              </a:extLst>
            </p:cNvPr>
            <p:cNvSpPr/>
            <p:nvPr/>
          </p:nvSpPr>
          <p:spPr bwMode="gray">
            <a:xfrm>
              <a:off x="446798" y="1238692"/>
              <a:ext cx="1945528" cy="813392"/>
            </a:xfrm>
            <a:prstGeom prst="rect">
              <a:avLst/>
            </a:prstGeom>
            <a:solidFill>
              <a:schemeClr val="bg1">
                <a:lumMod val="9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100000"/>
                </a:lnSpc>
                <a:spcBef>
                  <a:spcPts val="0"/>
                </a:spcBef>
                <a:spcAft>
                  <a:spcPct val="0"/>
                </a:spcAft>
                <a:buClr>
                  <a:srgbClr val="0095FF"/>
                </a:buClr>
                <a:buSzPct val="90000"/>
                <a:buFontTx/>
                <a:buNone/>
                <a:tabLst/>
                <a:defRPr/>
              </a:pPr>
              <a:r>
                <a:rPr kumimoji="0" lang="zh-CN" altLang="en-US"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国内外不良反应</a:t>
              </a:r>
              <a:endParaRPr kumimoji="0" lang="en-US" altLang="zh-CN"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base" latinLnBrk="0" hangingPunct="1">
                <a:lnSpc>
                  <a:spcPct val="100000"/>
                </a:lnSpc>
                <a:spcBef>
                  <a:spcPts val="0"/>
                </a:spcBef>
                <a:spcAft>
                  <a:spcPct val="0"/>
                </a:spcAft>
                <a:buClr>
                  <a:srgbClr val="0095FF"/>
                </a:buClr>
                <a:buSzPct val="90000"/>
                <a:buFontTx/>
                <a:buNone/>
                <a:tabLst/>
                <a:defRPr/>
              </a:pPr>
              <a:r>
                <a:rPr kumimoji="0" lang="zh-CN" altLang="en-US"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发生情况</a:t>
              </a:r>
            </a:p>
          </p:txBody>
        </p:sp>
        <p:sp>
          <p:nvSpPr>
            <p:cNvPr id="16" name="矩形 15">
              <a:extLst>
                <a:ext uri="{FF2B5EF4-FFF2-40B4-BE49-F238E27FC236}">
                  <a16:creationId xmlns:a16="http://schemas.microsoft.com/office/drawing/2014/main" id="{BAD8E47E-41C9-9ECC-63A8-5A15FB818DB3}"/>
                </a:ext>
              </a:extLst>
            </p:cNvPr>
            <p:cNvSpPr/>
            <p:nvPr/>
          </p:nvSpPr>
          <p:spPr bwMode="gray">
            <a:xfrm>
              <a:off x="2467306" y="1238692"/>
              <a:ext cx="9239693" cy="813392"/>
            </a:xfrm>
            <a:prstGeom prst="rect">
              <a:avLst/>
            </a:prstGeom>
            <a:solidFill>
              <a:schemeClr val="bg1"/>
            </a:solidFill>
            <a:ln w="6350" cap="flat" cmpd="sng" algn="ctr">
              <a:noFill/>
              <a:prstDash val="solid"/>
              <a:miter lim="800000"/>
              <a:headEnd type="none" w="med" len="med"/>
              <a:tailEnd type="none" w="med" len="med"/>
            </a:ln>
            <a:effectLst/>
          </p:spPr>
          <p:txBody>
            <a:bodyPr vert="horz" wrap="square" lIns="36000" tIns="36000" rIns="36000" bIns="36000" numCol="1" rtlCol="0" anchor="ctr" anchorCtr="0" compatLnSpc="1">
              <a:prstTxWarp prst="textNoShape">
                <a:avLst/>
              </a:prstTxWarp>
              <a:noAutofit/>
            </a:bodyPr>
            <a:lstStyle/>
            <a:p>
              <a:pPr marL="176400" marR="0" lvl="0" indent="-176400" algn="l" defTabSz="914400" rtl="0" eaLnBrk="1" fontAlgn="base" latinLnBrk="0" hangingPunct="1">
                <a:lnSpc>
                  <a:spcPct val="120000"/>
                </a:lnSpc>
                <a:spcBef>
                  <a:spcPts val="0"/>
                </a:spcBef>
                <a:spcAft>
                  <a:spcPts val="600"/>
                </a:spcAft>
                <a:buClrTx/>
                <a:buSzPct val="90000"/>
                <a:buFont typeface="Arial" panose="020B0604020202020204" pitchFamily="34" charset="0"/>
                <a:buChar char="•"/>
                <a:tabLst/>
                <a:defRPr/>
              </a:pP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各国家或地区药监部门</a:t>
              </a:r>
              <a:r>
                <a:rPr kumimoji="0" lang="en-US" altLang="zh-CN"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5</a:t>
              </a: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年内</a:t>
              </a:r>
              <a:r>
                <a:rPr kumimoji="0" lang="zh-CN" altLang="en-US" sz="16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未发布</a:t>
              </a: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任何安全性警告、黑框警告、撤市信息</a:t>
              </a:r>
            </a:p>
          </p:txBody>
        </p:sp>
      </p:grpSp>
      <p:sp>
        <p:nvSpPr>
          <p:cNvPr id="19" name="矩形 18">
            <a:extLst>
              <a:ext uri="{FF2B5EF4-FFF2-40B4-BE49-F238E27FC236}">
                <a16:creationId xmlns:a16="http://schemas.microsoft.com/office/drawing/2014/main" id="{520D6527-CEF5-D185-B33E-5E4BFF66B60F}"/>
              </a:ext>
            </a:extLst>
          </p:cNvPr>
          <p:cNvSpPr/>
          <p:nvPr/>
        </p:nvSpPr>
        <p:spPr bwMode="gray">
          <a:xfrm>
            <a:off x="472161" y="1656000"/>
            <a:ext cx="1941141" cy="2785593"/>
          </a:xfrm>
          <a:prstGeom prst="rect">
            <a:avLst/>
          </a:prstGeom>
          <a:solidFill>
            <a:schemeClr val="accent2">
              <a:lumMod val="20000"/>
              <a:lumOff val="80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100000"/>
              </a:lnSpc>
              <a:spcBef>
                <a:spcPts val="0"/>
              </a:spcBef>
              <a:spcAft>
                <a:spcPct val="0"/>
              </a:spcAft>
              <a:buClr>
                <a:srgbClr val="0095FF"/>
              </a:buClr>
              <a:buSzPct val="90000"/>
              <a:buFontTx/>
              <a:buNone/>
              <a:tabLst/>
              <a:defRPr/>
            </a:pP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儿童患者</a:t>
            </a:r>
            <a:endPar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base" latinLnBrk="0" hangingPunct="1">
              <a:lnSpc>
                <a:spcPct val="100000"/>
              </a:lnSpc>
              <a:spcBef>
                <a:spcPts val="0"/>
              </a:spcBef>
              <a:spcAft>
                <a:spcPct val="0"/>
              </a:spcAft>
              <a:buClr>
                <a:srgbClr val="0095FF"/>
              </a:buClr>
              <a:buSzPct val="90000"/>
              <a:buFontTx/>
              <a:buNone/>
              <a:tabLst/>
              <a:defRPr/>
            </a:pP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更安全耐受</a:t>
            </a:r>
          </a:p>
        </p:txBody>
      </p:sp>
      <p:graphicFrame>
        <p:nvGraphicFramePr>
          <p:cNvPr id="20" name="表格 19">
            <a:extLst>
              <a:ext uri="{FF2B5EF4-FFF2-40B4-BE49-F238E27FC236}">
                <a16:creationId xmlns:a16="http://schemas.microsoft.com/office/drawing/2014/main" id="{E0459279-DE6E-AD49-4FE8-07A101BCDED4}"/>
              </a:ext>
            </a:extLst>
          </p:cNvPr>
          <p:cNvGraphicFramePr>
            <a:graphicFrameLocks noGrp="1"/>
          </p:cNvGraphicFramePr>
          <p:nvPr>
            <p:extLst>
              <p:ext uri="{D42A27DB-BD31-4B8C-83A1-F6EECF244321}">
                <p14:modId xmlns:p14="http://schemas.microsoft.com/office/powerpoint/2010/main" val="1567689391"/>
              </p:ext>
            </p:extLst>
          </p:nvPr>
        </p:nvGraphicFramePr>
        <p:xfrm>
          <a:off x="2484564" y="1656000"/>
          <a:ext cx="8928503" cy="2736753"/>
        </p:xfrm>
        <a:graphic>
          <a:graphicData uri="http://schemas.openxmlformats.org/drawingml/2006/table">
            <a:tbl>
              <a:tblPr firstRow="1" bandRow="1">
                <a:tableStyleId>{5C22544A-7EE6-4342-B048-85BDC9FD1C3A}</a:tableStyleId>
              </a:tblPr>
              <a:tblGrid>
                <a:gridCol w="1447931">
                  <a:extLst>
                    <a:ext uri="{9D8B030D-6E8A-4147-A177-3AD203B41FA5}">
                      <a16:colId xmlns:a16="http://schemas.microsoft.com/office/drawing/2014/main" val="3037212444"/>
                    </a:ext>
                  </a:extLst>
                </a:gridCol>
                <a:gridCol w="2503339">
                  <a:extLst>
                    <a:ext uri="{9D8B030D-6E8A-4147-A177-3AD203B41FA5}">
                      <a16:colId xmlns:a16="http://schemas.microsoft.com/office/drawing/2014/main" val="2956611845"/>
                    </a:ext>
                  </a:extLst>
                </a:gridCol>
                <a:gridCol w="2798973">
                  <a:extLst>
                    <a:ext uri="{9D8B030D-6E8A-4147-A177-3AD203B41FA5}">
                      <a16:colId xmlns:a16="http://schemas.microsoft.com/office/drawing/2014/main" val="990561424"/>
                    </a:ext>
                  </a:extLst>
                </a:gridCol>
                <a:gridCol w="2178260">
                  <a:extLst>
                    <a:ext uri="{9D8B030D-6E8A-4147-A177-3AD203B41FA5}">
                      <a16:colId xmlns:a16="http://schemas.microsoft.com/office/drawing/2014/main" val="2319579881"/>
                    </a:ext>
                  </a:extLst>
                </a:gridCol>
              </a:tblGrid>
              <a:tr h="413094">
                <a:tc>
                  <a:txBody>
                    <a:bodyPr/>
                    <a:lstStyle/>
                    <a:p>
                      <a:pPr algn="ctr"/>
                      <a:endParaRPr lang="en-US" sz="1300" dirty="0">
                        <a:solidFill>
                          <a:sysClr val="windowText" lastClr="000000"/>
                        </a:solidFill>
                        <a:latin typeface="微软雅黑" panose="020B0503020204020204" pitchFamily="34" charset="-122"/>
                        <a:ea typeface="微软雅黑" panose="020B0503020204020204" pitchFamily="34" charset="-122"/>
                      </a:endParaRPr>
                    </a:p>
                  </a:txBody>
                  <a:tcPr marL="36000" marR="36000" marT="36000" marB="36000" anchor="ctr">
                    <a:lnR w="6350" cap="flat" cmpd="sng" algn="ctr">
                      <a:solidFill>
                        <a:schemeClr val="bg1">
                          <a:lumMod val="75000"/>
                        </a:schemeClr>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zh-CN" altLang="en-US" sz="1400" dirty="0">
                          <a:solidFill>
                            <a:sysClr val="windowText" lastClr="000000"/>
                          </a:solidFill>
                          <a:latin typeface="微软雅黑" panose="020B0503020204020204" pitchFamily="34" charset="-122"/>
                          <a:ea typeface="微软雅黑" panose="020B0503020204020204" pitchFamily="34" charset="-122"/>
                        </a:rPr>
                        <a:t>艾沙康唑</a:t>
                      </a:r>
                      <a:endParaRPr lang="en-US" sz="1400" b="0" baseline="30000" dirty="0">
                        <a:solidFill>
                          <a:sysClr val="windowText" lastClr="000000"/>
                        </a:solidFill>
                        <a:latin typeface="微软雅黑" panose="020B0503020204020204" pitchFamily="34" charset="-122"/>
                        <a:ea typeface="微软雅黑" panose="020B0503020204020204" pitchFamily="34" charset="-122"/>
                      </a:endParaRPr>
                    </a:p>
                  </a:txBody>
                  <a:tcPr marL="36000" marR="36000" marT="36000" marB="3600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lumMod val="20000"/>
                        <a:lumOff val="80000"/>
                      </a:schemeClr>
                    </a:solidFill>
                  </a:tcPr>
                </a:tc>
                <a:tc>
                  <a:txBody>
                    <a:bodyPr/>
                    <a:lstStyle/>
                    <a:p>
                      <a:pPr algn="ctr"/>
                      <a:r>
                        <a:rPr lang="zh-CN" altLang="en-US" sz="1400" dirty="0">
                          <a:solidFill>
                            <a:sysClr val="windowText" lastClr="000000"/>
                          </a:solidFill>
                          <a:latin typeface="微软雅黑" panose="020B0503020204020204" pitchFamily="34" charset="-122"/>
                          <a:ea typeface="微软雅黑" panose="020B0503020204020204" pitchFamily="34" charset="-122"/>
                        </a:rPr>
                        <a:t>其他三唑类</a:t>
                      </a:r>
                      <a:endParaRPr lang="en-US" sz="1400" b="0" baseline="30000" dirty="0">
                        <a:solidFill>
                          <a:sysClr val="windowText" lastClr="000000"/>
                        </a:solidFill>
                        <a:latin typeface="微软雅黑" panose="020B0503020204020204" pitchFamily="34" charset="-122"/>
                        <a:ea typeface="微软雅黑" panose="020B0503020204020204" pitchFamily="34" charset="-122"/>
                      </a:endParaRPr>
                    </a:p>
                  </a:txBody>
                  <a:tcPr marL="36000" marR="36000" marT="36000" marB="3600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zh-CN" altLang="en-US" sz="1400" dirty="0">
                          <a:solidFill>
                            <a:sysClr val="windowText" lastClr="000000"/>
                          </a:solidFill>
                          <a:latin typeface="微软雅黑" panose="020B0503020204020204" pitchFamily="34" charset="-122"/>
                          <a:ea typeface="微软雅黑" panose="020B0503020204020204" pitchFamily="34" charset="-122"/>
                        </a:rPr>
                        <a:t>多烯类</a:t>
                      </a:r>
                      <a:endParaRPr lang="en-US" sz="1400" b="0" baseline="30000" dirty="0">
                        <a:solidFill>
                          <a:sysClr val="windowText" lastClr="000000"/>
                        </a:solidFill>
                        <a:latin typeface="微软雅黑" panose="020B0503020204020204" pitchFamily="34" charset="-122"/>
                        <a:ea typeface="微软雅黑" panose="020B0503020204020204" pitchFamily="34" charset="-122"/>
                      </a:endParaRPr>
                    </a:p>
                  </a:txBody>
                  <a:tcPr marL="36000" marR="36000" marT="36000" marB="36000" anchor="ctr">
                    <a:lnL w="6350" cap="flat" cmpd="sng" algn="ctr">
                      <a:solidFill>
                        <a:schemeClr val="bg1">
                          <a:lumMod val="75000"/>
                        </a:schemeClr>
                      </a:solidFill>
                      <a:prstDash val="solid"/>
                      <a:round/>
                      <a:headEnd type="none" w="med" len="med"/>
                      <a:tailEnd type="none" w="med" len="med"/>
                    </a:lnL>
                    <a:lnT w="28575" cap="flat" cmpd="sng" algn="ctr">
                      <a:solidFill>
                        <a:schemeClr val="accent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31808771"/>
                  </a:ext>
                </a:extLst>
              </a:tr>
              <a:tr h="774553">
                <a:tc>
                  <a:txBody>
                    <a:bodyPr/>
                    <a:lstStyle/>
                    <a:p>
                      <a:pPr algn="ctr">
                        <a:lnSpc>
                          <a:spcPct val="120000"/>
                        </a:lnSpc>
                      </a:pPr>
                      <a:r>
                        <a:rPr lang="zh-CN" altLang="en-US" sz="1300" b="1" dirty="0">
                          <a:solidFill>
                            <a:sysClr val="windowText" lastClr="000000"/>
                          </a:solidFill>
                          <a:latin typeface="微软雅黑" panose="020B0503020204020204" pitchFamily="34" charset="-122"/>
                          <a:ea typeface="微软雅黑" panose="020B0503020204020204" pitchFamily="34" charset="-122"/>
                        </a:rPr>
                        <a:t>肾脏不良反应</a:t>
                      </a:r>
                      <a:endParaRPr lang="en-US" altLang="zh-CN" sz="1300" b="1" dirty="0">
                        <a:solidFill>
                          <a:sysClr val="windowText" lastClr="000000"/>
                        </a:solidFill>
                        <a:latin typeface="微软雅黑" panose="020B0503020204020204" pitchFamily="34" charset="-122"/>
                        <a:ea typeface="微软雅黑" panose="020B0503020204020204" pitchFamily="34" charset="-122"/>
                      </a:endParaRPr>
                    </a:p>
                    <a:p>
                      <a:pPr algn="ctr">
                        <a:lnSpc>
                          <a:spcPct val="120000"/>
                        </a:lnSpc>
                      </a:pPr>
                      <a:r>
                        <a:rPr lang="zh-CN" altLang="en-US" sz="1100" b="1" dirty="0">
                          <a:solidFill>
                            <a:sysClr val="windowText" lastClr="000000"/>
                          </a:solidFill>
                          <a:latin typeface="微软雅黑" panose="020B0503020204020204" pitchFamily="34" charset="-122"/>
                          <a:ea typeface="微软雅黑" panose="020B0503020204020204" pitchFamily="34" charset="-122"/>
                        </a:rPr>
                        <a:t>（药物相关）</a:t>
                      </a:r>
                      <a:endParaRPr lang="en-US" sz="1100" b="1" dirty="0">
                        <a:solidFill>
                          <a:sysClr val="windowText" lastClr="000000"/>
                        </a:solidFill>
                        <a:latin typeface="微软雅黑" panose="020B0503020204020204" pitchFamily="34" charset="-122"/>
                        <a:ea typeface="微软雅黑" panose="020B0503020204020204" pitchFamily="34" charset="-122"/>
                      </a:endParaRPr>
                    </a:p>
                  </a:txBody>
                  <a:tcPr marL="36000" marR="36000" marT="36000" marB="36000"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lang="zh-CN" altLang="en-US" sz="1800" b="1" kern="1200" dirty="0">
                          <a:solidFill>
                            <a:srgbClr val="C00000"/>
                          </a:solidFill>
                          <a:latin typeface="微软雅黑" panose="020B0503020204020204" pitchFamily="34" charset="-122"/>
                          <a:ea typeface="微软雅黑" panose="020B0503020204020204" pitchFamily="34" charset="-122"/>
                          <a:cs typeface="+mn-cs"/>
                        </a:rPr>
                        <a:t>未发生</a:t>
                      </a:r>
                      <a:r>
                        <a:rPr lang="en-US" altLang="zh-CN" sz="1800" b="0" baseline="30000" dirty="0">
                          <a:solidFill>
                            <a:schemeClr val="tx1"/>
                          </a:solidFill>
                          <a:latin typeface="微软雅黑" panose="020B0503020204020204" pitchFamily="34" charset="-122"/>
                          <a:ea typeface="微软雅黑" panose="020B0503020204020204" pitchFamily="34" charset="-122"/>
                        </a:rPr>
                        <a:t>4</a:t>
                      </a:r>
                      <a:endParaRPr lang="en-US" altLang="zh-CN" sz="1800" b="1" kern="1200" dirty="0">
                        <a:solidFill>
                          <a:srgbClr val="C00000"/>
                        </a:solidFill>
                        <a:latin typeface="微软雅黑" panose="020B0503020204020204" pitchFamily="34" charset="-122"/>
                        <a:ea typeface="微软雅黑" panose="020B0503020204020204" pitchFamily="34" charset="-122"/>
                        <a:cs typeface="+mn-cs"/>
                      </a:endParaRPr>
                    </a:p>
                  </a:txBody>
                  <a:tcPr marL="36000" marR="36000" marT="36000" marB="3600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lnSpc>
                          <a:spcPct val="120000"/>
                        </a:lnSpc>
                      </a:pPr>
                      <a:r>
                        <a:rPr lang="en-US" altLang="zh-CN" sz="1600" b="0" kern="1200" baseline="0" dirty="0">
                          <a:solidFill>
                            <a:schemeClr val="tx1"/>
                          </a:solidFill>
                          <a:latin typeface="微软雅黑" panose="020B0503020204020204" pitchFamily="34" charset="-122"/>
                          <a:ea typeface="微软雅黑" panose="020B0503020204020204" pitchFamily="34" charset="-122"/>
                          <a:cs typeface="+mn-cs"/>
                        </a:rPr>
                        <a:t>8.6%</a:t>
                      </a:r>
                      <a:r>
                        <a:rPr lang="en-US" altLang="zh-CN" sz="1600" b="0" kern="1200" baseline="30000" dirty="0">
                          <a:solidFill>
                            <a:schemeClr val="tx1"/>
                          </a:solidFill>
                          <a:latin typeface="微软雅黑" panose="020B0503020204020204" pitchFamily="34" charset="-122"/>
                          <a:ea typeface="微软雅黑" panose="020B0503020204020204" pitchFamily="34" charset="-122"/>
                          <a:cs typeface="+mn-cs"/>
                        </a:rPr>
                        <a:t>5</a:t>
                      </a:r>
                    </a:p>
                  </a:txBody>
                  <a:tcPr marL="36000" marR="36000" marT="36000" marB="3600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lnSpc>
                          <a:spcPct val="120000"/>
                        </a:lnSpc>
                      </a:pPr>
                      <a:r>
                        <a:rPr lang="en-US" altLang="zh-CN" sz="1600" b="0" kern="1200" baseline="0" dirty="0">
                          <a:solidFill>
                            <a:schemeClr val="tx1"/>
                          </a:solidFill>
                          <a:latin typeface="微软雅黑" panose="020B0503020204020204" pitchFamily="34" charset="-122"/>
                          <a:ea typeface="微软雅黑" panose="020B0503020204020204" pitchFamily="34" charset="-122"/>
                          <a:cs typeface="+mn-cs"/>
                        </a:rPr>
                        <a:t>8%</a:t>
                      </a:r>
                      <a:r>
                        <a:rPr lang="en-US" altLang="zh-CN" sz="1600" b="0" kern="1200" baseline="30000" dirty="0">
                          <a:solidFill>
                            <a:schemeClr val="tx1"/>
                          </a:solidFill>
                          <a:latin typeface="微软雅黑" panose="020B0503020204020204" pitchFamily="34" charset="-122"/>
                          <a:ea typeface="微软雅黑" panose="020B0503020204020204" pitchFamily="34" charset="-122"/>
                          <a:cs typeface="+mn-cs"/>
                        </a:rPr>
                        <a:t>7</a:t>
                      </a:r>
                      <a:endParaRPr lang="en-US" altLang="zh-CN" sz="1600" b="0" kern="1200" baseline="0" dirty="0">
                        <a:solidFill>
                          <a:schemeClr val="tx1"/>
                        </a:solidFill>
                        <a:latin typeface="微软雅黑" panose="020B0503020204020204" pitchFamily="34" charset="-122"/>
                        <a:ea typeface="微软雅黑" panose="020B0503020204020204" pitchFamily="34" charset="-122"/>
                        <a:cs typeface="+mn-cs"/>
                      </a:endParaRPr>
                    </a:p>
                  </a:txBody>
                  <a:tcPr marL="36000" marR="36000" marT="36000" marB="36000"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37761665"/>
                  </a:ext>
                </a:extLst>
              </a:tr>
              <a:tr h="774553">
                <a:tc>
                  <a:txBody>
                    <a:bodyPr/>
                    <a:lstStyle/>
                    <a:p>
                      <a:pPr algn="ctr">
                        <a:lnSpc>
                          <a:spcPct val="120000"/>
                        </a:lnSpc>
                      </a:pPr>
                      <a:r>
                        <a:rPr lang="zh-CN" altLang="en-US" sz="1300" b="1">
                          <a:solidFill>
                            <a:sysClr val="windowText" lastClr="000000"/>
                          </a:solidFill>
                          <a:latin typeface="微软雅黑" panose="020B0503020204020204" pitchFamily="34" charset="-122"/>
                          <a:ea typeface="微软雅黑" panose="020B0503020204020204" pitchFamily="34" charset="-122"/>
                        </a:rPr>
                        <a:t>肝胆系统不良反应</a:t>
                      </a:r>
                      <a:endParaRPr lang="en-US" altLang="zh-CN" sz="1300" b="1">
                        <a:solidFill>
                          <a:sysClr val="windowText" lastClr="000000"/>
                        </a:solidFill>
                        <a:latin typeface="微软雅黑" panose="020B0503020204020204" pitchFamily="34" charset="-122"/>
                        <a:ea typeface="微软雅黑" panose="020B0503020204020204" pitchFamily="34" charset="-122"/>
                      </a:endParaRPr>
                    </a:p>
                    <a:p>
                      <a:pPr algn="ctr">
                        <a:lnSpc>
                          <a:spcPct val="120000"/>
                        </a:lnSpc>
                      </a:pPr>
                      <a:r>
                        <a:rPr lang="zh-CN" altLang="en-US" sz="1300" b="1">
                          <a:solidFill>
                            <a:sysClr val="windowText" lastClr="000000"/>
                          </a:solidFill>
                          <a:latin typeface="微软雅黑" panose="020B0503020204020204" pitchFamily="34" charset="-122"/>
                          <a:ea typeface="微软雅黑" panose="020B0503020204020204" pitchFamily="34" charset="-122"/>
                        </a:rPr>
                        <a:t>（</a:t>
                      </a:r>
                      <a:r>
                        <a:rPr lang="zh-CN" altLang="en-US" sz="1100" b="1" kern="1200">
                          <a:solidFill>
                            <a:sysClr val="windowText" lastClr="000000"/>
                          </a:solidFill>
                          <a:latin typeface="微软雅黑" panose="020B0503020204020204" pitchFamily="34" charset="-122"/>
                          <a:ea typeface="微软雅黑" panose="020B0503020204020204" pitchFamily="34" charset="-122"/>
                          <a:cs typeface="+mn-cs"/>
                        </a:rPr>
                        <a:t>药物相关）</a:t>
                      </a:r>
                    </a:p>
                  </a:txBody>
                  <a:tcPr marL="36000" marR="36000" marT="36000" marB="36000"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20000"/>
                        </a:lnSpc>
                      </a:pPr>
                      <a:r>
                        <a:rPr lang="zh-CN" altLang="en-US" sz="1800" b="1" dirty="0">
                          <a:solidFill>
                            <a:srgbClr val="C00000"/>
                          </a:solidFill>
                          <a:latin typeface="微软雅黑" panose="020B0503020204020204" pitchFamily="34" charset="-122"/>
                          <a:ea typeface="微软雅黑" panose="020B0503020204020204" pitchFamily="34" charset="-122"/>
                        </a:rPr>
                        <a:t>发生率低：</a:t>
                      </a:r>
                      <a:r>
                        <a:rPr lang="en-US" altLang="zh-CN" sz="1800" b="1" kern="1200" dirty="0">
                          <a:solidFill>
                            <a:srgbClr val="C00000"/>
                          </a:solidFill>
                          <a:latin typeface="微软雅黑" panose="020B0503020204020204" pitchFamily="34" charset="-122"/>
                          <a:ea typeface="微软雅黑" panose="020B0503020204020204" pitchFamily="34" charset="-122"/>
                          <a:cs typeface="+mn-cs"/>
                        </a:rPr>
                        <a:t>3.2%</a:t>
                      </a:r>
                      <a:r>
                        <a:rPr lang="en-US" altLang="zh-CN" sz="1800" b="0" baseline="30000" dirty="0">
                          <a:solidFill>
                            <a:schemeClr val="tx1"/>
                          </a:solidFill>
                          <a:latin typeface="微软雅黑" panose="020B0503020204020204" pitchFamily="34" charset="-122"/>
                          <a:ea typeface="微软雅黑" panose="020B0503020204020204" pitchFamily="34" charset="-122"/>
                        </a:rPr>
                        <a:t>4</a:t>
                      </a:r>
                      <a:endParaRPr lang="zh-CN" altLang="en-US" sz="1800" b="1" kern="1200" dirty="0">
                        <a:solidFill>
                          <a:srgbClr val="C00000"/>
                        </a:solidFill>
                        <a:latin typeface="微软雅黑" panose="020B0503020204020204" pitchFamily="34" charset="-122"/>
                        <a:ea typeface="微软雅黑" panose="020B0503020204020204" pitchFamily="34" charset="-122"/>
                        <a:cs typeface="+mn-cs"/>
                      </a:endParaRPr>
                    </a:p>
                  </a:txBody>
                  <a:tcPr marL="36000" marR="36000" marT="36000" marB="3600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lnSpc>
                          <a:spcPct val="120000"/>
                        </a:lnSpc>
                      </a:pPr>
                      <a:r>
                        <a:rPr lang="en-US" altLang="zh-CN" sz="1600" b="0" kern="1200" baseline="0" dirty="0">
                          <a:solidFill>
                            <a:schemeClr val="tx1"/>
                          </a:solidFill>
                          <a:latin typeface="微软雅黑" panose="020B0503020204020204" pitchFamily="34" charset="-122"/>
                          <a:ea typeface="微软雅黑" panose="020B0503020204020204" pitchFamily="34" charset="-122"/>
                          <a:cs typeface="+mn-cs"/>
                        </a:rPr>
                        <a:t>22.6%</a:t>
                      </a:r>
                      <a:r>
                        <a:rPr lang="en-US" altLang="zh-CN" sz="1600" b="0" kern="1200" baseline="30000" dirty="0">
                          <a:solidFill>
                            <a:schemeClr val="tx1"/>
                          </a:solidFill>
                          <a:latin typeface="微软雅黑" panose="020B0503020204020204" pitchFamily="34" charset="-122"/>
                          <a:ea typeface="微软雅黑" panose="020B0503020204020204" pitchFamily="34" charset="-122"/>
                          <a:cs typeface="+mn-cs"/>
                        </a:rPr>
                        <a:t>6</a:t>
                      </a:r>
                      <a:endParaRPr lang="en-US" altLang="zh-CN" sz="1600" b="0" kern="1200" baseline="0" dirty="0">
                        <a:solidFill>
                          <a:schemeClr val="tx1"/>
                        </a:solidFill>
                        <a:latin typeface="微软雅黑" panose="020B0503020204020204" pitchFamily="34" charset="-122"/>
                        <a:ea typeface="微软雅黑" panose="020B0503020204020204" pitchFamily="34" charset="-122"/>
                        <a:cs typeface="+mn-cs"/>
                      </a:endParaRPr>
                    </a:p>
                  </a:txBody>
                  <a:tcPr marL="36000" marR="36000" marT="36000" marB="3600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lnSpc>
                          <a:spcPct val="120000"/>
                        </a:lnSpc>
                      </a:pPr>
                      <a:r>
                        <a:rPr lang="en-US" altLang="zh-CN" sz="1600" b="0" kern="1200" dirty="0">
                          <a:solidFill>
                            <a:schemeClr val="tx1"/>
                          </a:solidFill>
                          <a:latin typeface="微软雅黑" panose="020B0503020204020204" pitchFamily="34" charset="-122"/>
                          <a:ea typeface="微软雅黑" panose="020B0503020204020204" pitchFamily="34" charset="-122"/>
                          <a:cs typeface="+mn-cs"/>
                        </a:rPr>
                        <a:t>23.1%</a:t>
                      </a:r>
                      <a:r>
                        <a:rPr lang="en-US" altLang="zh-CN" sz="1600" b="0" kern="1200" baseline="30000" dirty="0">
                          <a:solidFill>
                            <a:schemeClr val="tx1"/>
                          </a:solidFill>
                          <a:latin typeface="微软雅黑" panose="020B0503020204020204" pitchFamily="34" charset="-122"/>
                          <a:ea typeface="微软雅黑" panose="020B0503020204020204" pitchFamily="34" charset="-122"/>
                          <a:cs typeface="+mn-cs"/>
                        </a:rPr>
                        <a:t>8</a:t>
                      </a:r>
                      <a:endParaRPr lang="en-US" altLang="zh-CN" sz="1600" b="0" kern="1200" dirty="0">
                        <a:solidFill>
                          <a:schemeClr val="tx1"/>
                        </a:solidFill>
                        <a:latin typeface="微软雅黑" panose="020B0503020204020204" pitchFamily="34" charset="-122"/>
                        <a:ea typeface="微软雅黑" panose="020B0503020204020204" pitchFamily="34" charset="-122"/>
                        <a:cs typeface="+mn-cs"/>
                      </a:endParaRPr>
                    </a:p>
                  </a:txBody>
                  <a:tcPr marL="36000" marR="36000" marT="36000" marB="36000"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53486282"/>
                  </a:ext>
                </a:extLst>
              </a:tr>
              <a:tr h="774553">
                <a:tc>
                  <a:txBody>
                    <a:bodyPr/>
                    <a:lstStyle/>
                    <a:p>
                      <a:pPr algn="ctr">
                        <a:lnSpc>
                          <a:spcPct val="120000"/>
                        </a:lnSpc>
                      </a:pPr>
                      <a:r>
                        <a:rPr lang="zh-CN" altLang="en-US" sz="1300" b="1">
                          <a:solidFill>
                            <a:sysClr val="windowText" lastClr="000000"/>
                          </a:solidFill>
                          <a:latin typeface="微软雅黑" panose="020B0503020204020204" pitchFamily="34" charset="-122"/>
                          <a:ea typeface="微软雅黑" panose="020B0503020204020204" pitchFamily="34" charset="-122"/>
                        </a:rPr>
                        <a:t>药物相互作用</a:t>
                      </a:r>
                      <a:endParaRPr lang="en-US" sz="1300" b="1">
                        <a:solidFill>
                          <a:sysClr val="windowText" lastClr="000000"/>
                        </a:solidFill>
                        <a:latin typeface="微软雅黑" panose="020B0503020204020204" pitchFamily="34" charset="-122"/>
                        <a:ea typeface="微软雅黑" panose="020B0503020204020204" pitchFamily="34" charset="-122"/>
                      </a:endParaRPr>
                    </a:p>
                  </a:txBody>
                  <a:tcPr marL="36000" marR="36000" marT="36000" marB="36000"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tc>
                  <a:txBody>
                    <a:bodyPr/>
                    <a:lstStyle/>
                    <a:p>
                      <a:pPr algn="ctr">
                        <a:lnSpc>
                          <a:spcPct val="120000"/>
                        </a:lnSpc>
                      </a:pPr>
                      <a:r>
                        <a:rPr lang="zh-CN" altLang="en-US" sz="1800" b="1" kern="1200" dirty="0">
                          <a:solidFill>
                            <a:srgbClr val="C00000"/>
                          </a:solidFill>
                          <a:latin typeface="微软雅黑" panose="020B0503020204020204" pitchFamily="34" charset="-122"/>
                          <a:ea typeface="微软雅黑" panose="020B0503020204020204" pitchFamily="34" charset="-122"/>
                          <a:cs typeface="+mn-cs"/>
                        </a:rPr>
                        <a:t>药物相互作用较少</a:t>
                      </a:r>
                      <a:r>
                        <a:rPr lang="en-US" altLang="zh-CN" sz="1800" b="0" kern="1200" baseline="30000" dirty="0">
                          <a:solidFill>
                            <a:schemeClr val="tx1"/>
                          </a:solidFill>
                          <a:latin typeface="微软雅黑" panose="020B0503020204020204" pitchFamily="34" charset="-122"/>
                          <a:ea typeface="微软雅黑" panose="020B0503020204020204" pitchFamily="34" charset="-122"/>
                          <a:cs typeface="+mn-cs"/>
                        </a:rPr>
                        <a:t>1</a:t>
                      </a:r>
                    </a:p>
                  </a:txBody>
                  <a:tcPr marL="36000" marR="36000" marT="36000" marB="3600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tc>
                  <a:txBody>
                    <a:bodyPr/>
                    <a:lstStyle/>
                    <a:p>
                      <a:pPr algn="ctr">
                        <a:lnSpc>
                          <a:spcPct val="12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与免疫抑制剂、</a:t>
                      </a:r>
                      <a:r>
                        <a:rPr lang="en-US" altLang="zh-CN" sz="1200" dirty="0">
                          <a:solidFill>
                            <a:sysClr val="windowText" lastClr="000000"/>
                          </a:solidFill>
                          <a:latin typeface="微软雅黑" panose="020B0503020204020204" pitchFamily="34" charset="-122"/>
                          <a:ea typeface="微软雅黑" panose="020B0503020204020204" pitchFamily="34" charset="-122"/>
                        </a:rPr>
                        <a:t>TKI/BTK/JAK</a:t>
                      </a:r>
                      <a:r>
                        <a:rPr lang="zh-CN" altLang="en-US" sz="1200" dirty="0">
                          <a:solidFill>
                            <a:sysClr val="windowText" lastClr="000000"/>
                          </a:solidFill>
                          <a:latin typeface="微软雅黑" panose="020B0503020204020204" pitchFamily="34" charset="-122"/>
                          <a:ea typeface="微软雅黑" panose="020B0503020204020204" pitchFamily="34" charset="-122"/>
                        </a:rPr>
                        <a:t>等血液肿瘤药物间</a:t>
                      </a:r>
                      <a:r>
                        <a:rPr lang="zh-CN" altLang="en-US" sz="1400" b="1" dirty="0">
                          <a:solidFill>
                            <a:schemeClr val="accent1"/>
                          </a:solidFill>
                          <a:latin typeface="微软雅黑" panose="020B0503020204020204" pitchFamily="34" charset="-122"/>
                          <a:ea typeface="微软雅黑" panose="020B0503020204020204" pitchFamily="34" charset="-122"/>
                        </a:rPr>
                        <a:t>药物相互作用大</a:t>
                      </a:r>
                      <a:r>
                        <a:rPr lang="zh-CN" altLang="en-US" sz="1200" dirty="0">
                          <a:solidFill>
                            <a:sysClr val="windowText" lastClr="000000"/>
                          </a:solidFill>
                          <a:latin typeface="微软雅黑" panose="020B0503020204020204" pitchFamily="34" charset="-122"/>
                          <a:ea typeface="微软雅黑" panose="020B0503020204020204" pitchFamily="34" charset="-122"/>
                        </a:rPr>
                        <a:t>、需密切监测</a:t>
                      </a:r>
                      <a:r>
                        <a:rPr lang="en-US" altLang="zh-CN" sz="1200" baseline="30000" dirty="0">
                          <a:solidFill>
                            <a:sysClr val="windowText" lastClr="000000"/>
                          </a:solidFill>
                          <a:latin typeface="微软雅黑" panose="020B0503020204020204" pitchFamily="34" charset="-122"/>
                          <a:ea typeface="微软雅黑" panose="020B0503020204020204" pitchFamily="34" charset="-122"/>
                        </a:rPr>
                        <a:t>2</a:t>
                      </a:r>
                      <a:endParaRPr lang="en-US" sz="1200" baseline="30000" dirty="0">
                        <a:solidFill>
                          <a:sysClr val="windowText" lastClr="000000"/>
                        </a:solidFill>
                        <a:latin typeface="微软雅黑" panose="020B0503020204020204" pitchFamily="34" charset="-122"/>
                        <a:ea typeface="微软雅黑" panose="020B0503020204020204" pitchFamily="34" charset="-122"/>
                      </a:endParaRPr>
                    </a:p>
                  </a:txBody>
                  <a:tcPr marL="36000" marR="36000" marT="36000" marB="3600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lang="zh-CN" altLang="en-US" sz="1200" dirty="0">
                          <a:solidFill>
                            <a:sysClr val="windowText" lastClr="000000"/>
                          </a:solidFill>
                          <a:latin typeface="微软雅黑" panose="020B0503020204020204" pitchFamily="34" charset="-122"/>
                          <a:ea typeface="微软雅黑" panose="020B0503020204020204" pitchFamily="34" charset="-122"/>
                        </a:rPr>
                        <a:t>与抗肿瘤药物同时使用</a:t>
                      </a:r>
                      <a:endParaRPr lang="en-US" altLang="zh-CN" sz="1200" dirty="0">
                        <a:solidFill>
                          <a:sysClr val="windowText" lastClr="000000"/>
                        </a:solidFill>
                        <a:latin typeface="微软雅黑" panose="020B0503020204020204" pitchFamily="34" charset="-122"/>
                        <a:ea typeface="微软雅黑" panose="020B0503020204020204" pitchFamily="34" charset="-122"/>
                      </a:endParaRPr>
                    </a:p>
                    <a:p>
                      <a:pPr marL="0" marR="0" lvl="0" indent="0" algn="ctr" defTabSz="914400" rtl="0" eaLnBrk="1" fontAlgn="auto" latinLnBrk="0" hangingPunct="1">
                        <a:lnSpc>
                          <a:spcPct val="120000"/>
                        </a:lnSpc>
                        <a:spcBef>
                          <a:spcPts val="0"/>
                        </a:spcBef>
                        <a:spcAft>
                          <a:spcPts val="0"/>
                        </a:spcAft>
                        <a:buClrTx/>
                        <a:buSzTx/>
                        <a:buFontTx/>
                        <a:buNone/>
                        <a:tabLst/>
                        <a:defRPr/>
                      </a:pPr>
                      <a:r>
                        <a:rPr lang="zh-CN" altLang="en-US" sz="1200" dirty="0">
                          <a:solidFill>
                            <a:sysClr val="windowText" lastClr="000000"/>
                          </a:solidFill>
                          <a:latin typeface="微软雅黑" panose="020B0503020204020204" pitchFamily="34" charset="-122"/>
                          <a:ea typeface="微软雅黑" panose="020B0503020204020204" pitchFamily="34" charset="-122"/>
                        </a:rPr>
                        <a:t>会</a:t>
                      </a:r>
                      <a:r>
                        <a:rPr lang="zh-CN" altLang="en-US" sz="1400" b="1" dirty="0">
                          <a:solidFill>
                            <a:schemeClr val="accent1"/>
                          </a:solidFill>
                          <a:latin typeface="微软雅黑" panose="020B0503020204020204" pitchFamily="34" charset="-122"/>
                          <a:ea typeface="微软雅黑" panose="020B0503020204020204" pitchFamily="34" charset="-122"/>
                        </a:rPr>
                        <a:t>增加肾毒性</a:t>
                      </a:r>
                      <a:r>
                        <a:rPr lang="zh-CN" altLang="en-US" sz="1400" dirty="0">
                          <a:solidFill>
                            <a:schemeClr val="accent1"/>
                          </a:solidFill>
                          <a:latin typeface="微软雅黑" panose="020B0503020204020204" pitchFamily="34" charset="-122"/>
                          <a:ea typeface="微软雅黑" panose="020B0503020204020204" pitchFamily="34" charset="-122"/>
                        </a:rPr>
                        <a:t>，</a:t>
                      </a:r>
                      <a:r>
                        <a:rPr lang="zh-CN" altLang="en-US" sz="1400" b="1" dirty="0">
                          <a:solidFill>
                            <a:schemeClr val="accent1"/>
                          </a:solidFill>
                          <a:latin typeface="微软雅黑" panose="020B0503020204020204" pitchFamily="34" charset="-122"/>
                          <a:ea typeface="微软雅黑" panose="020B0503020204020204" pitchFamily="34" charset="-122"/>
                        </a:rPr>
                        <a:t>慎用</a:t>
                      </a:r>
                      <a:r>
                        <a:rPr lang="en-US" altLang="zh-CN" sz="1200" b="0" baseline="30000" dirty="0">
                          <a:solidFill>
                            <a:sysClr val="windowText" lastClr="000000"/>
                          </a:solidFill>
                          <a:latin typeface="微软雅黑" panose="020B0503020204020204" pitchFamily="34" charset="-122"/>
                          <a:ea typeface="微软雅黑" panose="020B0503020204020204" pitchFamily="34" charset="-122"/>
                        </a:rPr>
                        <a:t>3</a:t>
                      </a:r>
                      <a:endParaRPr lang="en-US" altLang="zh-CN" sz="1200" b="1" dirty="0">
                        <a:solidFill>
                          <a:sysClr val="windowText" lastClr="000000"/>
                        </a:solidFill>
                        <a:latin typeface="微软雅黑" panose="020B0503020204020204" pitchFamily="34" charset="-122"/>
                        <a:ea typeface="微软雅黑" panose="020B0503020204020204" pitchFamily="34" charset="-122"/>
                      </a:endParaRPr>
                    </a:p>
                  </a:txBody>
                  <a:tcPr marL="36000" marR="36000" marT="36000" marB="36000"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958848736"/>
                  </a:ext>
                </a:extLst>
              </a:tr>
            </a:tbl>
          </a:graphicData>
        </a:graphic>
      </p:graphicFrame>
      <p:sp>
        <p:nvSpPr>
          <p:cNvPr id="21" name="文本框 20">
            <a:extLst>
              <a:ext uri="{FF2B5EF4-FFF2-40B4-BE49-F238E27FC236}">
                <a16:creationId xmlns:a16="http://schemas.microsoft.com/office/drawing/2014/main" id="{62A90B6C-5232-8794-E468-1787762C5E48}"/>
              </a:ext>
            </a:extLst>
          </p:cNvPr>
          <p:cNvSpPr txBox="1"/>
          <p:nvPr/>
        </p:nvSpPr>
        <p:spPr bwMode="gray">
          <a:xfrm>
            <a:off x="4140637" y="2630253"/>
            <a:ext cx="2167928" cy="206844"/>
          </a:xfrm>
          <a:prstGeom prst="rect">
            <a:avLst/>
          </a:prstGeom>
        </p:spPr>
        <p:txBody>
          <a:bodyPr wrap="square" lIns="45720" tIns="45720" rIns="45720" bIns="45720" rtlCol="0">
            <a:noAutofit/>
          </a:bodyPr>
          <a:lstStyle/>
          <a:p>
            <a:pPr algn="l">
              <a:lnSpc>
                <a:spcPct val="90000"/>
              </a:lnSpc>
              <a:spcBef>
                <a:spcPts val="1000"/>
              </a:spcBef>
            </a:pPr>
            <a:r>
              <a:rPr lang="zh-CN" altLang="en-US" sz="1000" dirty="0">
                <a:latin typeface="微软雅黑" panose="020B0503020204020204" pitchFamily="34" charset="-122"/>
                <a:ea typeface="微软雅黑" panose="020B0503020204020204" pitchFamily="34" charset="-122"/>
              </a:rPr>
              <a:t>临床</a:t>
            </a:r>
            <a:r>
              <a:rPr lang="en-US" altLang="zh-CN" sz="1000" dirty="0">
                <a:latin typeface="微软雅黑" panose="020B0503020204020204" pitchFamily="34" charset="-122"/>
                <a:ea typeface="微软雅黑" panose="020B0503020204020204" pitchFamily="34" charset="-122"/>
              </a:rPr>
              <a:t>Ⅱ</a:t>
            </a:r>
            <a:r>
              <a:rPr lang="zh-CN" altLang="en-US" sz="1000" dirty="0">
                <a:latin typeface="微软雅黑" panose="020B0503020204020204" pitchFamily="34" charset="-122"/>
                <a:ea typeface="微软雅黑" panose="020B0503020204020204" pitchFamily="34" charset="-122"/>
              </a:rPr>
              <a:t>期试验未监测到肾脏不良反应</a:t>
            </a:r>
          </a:p>
        </p:txBody>
      </p:sp>
      <p:sp>
        <p:nvSpPr>
          <p:cNvPr id="22" name="文本框 21">
            <a:extLst>
              <a:ext uri="{FF2B5EF4-FFF2-40B4-BE49-F238E27FC236}">
                <a16:creationId xmlns:a16="http://schemas.microsoft.com/office/drawing/2014/main" id="{3A8207BD-6311-0299-DA30-322931878CF7}"/>
              </a:ext>
            </a:extLst>
          </p:cNvPr>
          <p:cNvSpPr txBox="1"/>
          <p:nvPr/>
        </p:nvSpPr>
        <p:spPr bwMode="gray">
          <a:xfrm>
            <a:off x="7177340" y="2589331"/>
            <a:ext cx="1258405" cy="230832"/>
          </a:xfrm>
          <a:prstGeom prst="rect">
            <a:avLst/>
          </a:prstGeom>
          <a:noFill/>
        </p:spPr>
        <p:txBody>
          <a:bodyPr wrap="square">
            <a:spAutoFit/>
          </a:bodyPr>
          <a:lstStyle/>
          <a:p>
            <a:r>
              <a:rPr lang="zh-CN" altLang="en-US" sz="900" dirty="0">
                <a:latin typeface="微软雅黑" panose="020B0503020204020204" pitchFamily="34" charset="-122"/>
                <a:ea typeface="微软雅黑" panose="020B0503020204020204" pitchFamily="34" charset="-122"/>
              </a:rPr>
              <a:t>（未明确与药物相关）</a:t>
            </a:r>
          </a:p>
        </p:txBody>
      </p:sp>
    </p:spTree>
    <p:extLst>
      <p:ext uri="{BB962C8B-B14F-4D97-AF65-F5344CB8AC3E}">
        <p14:creationId xmlns:p14="http://schemas.microsoft.com/office/powerpoint/2010/main" val="4211915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hidden="1">
            <a:extLst>
              <a:ext uri="{FF2B5EF4-FFF2-40B4-BE49-F238E27FC236}">
                <a16:creationId xmlns:a16="http://schemas.microsoft.com/office/drawing/2014/main" id="{1F550D4A-B18C-4553-821D-CE5B83651676}"/>
              </a:ext>
            </a:extLst>
          </p:cNvPr>
          <p:cNvGraphicFramePr>
            <a:graphicFrameLocks/>
          </p:cNvGraphicFramePr>
          <p:nvPr>
            <p:custDataLst>
              <p:tags r:id="rId2"/>
            </p:custDataLst>
            <p:extLst>
              <p:ext uri="{D42A27DB-BD31-4B8C-83A1-F6EECF244321}">
                <p14:modId xmlns:p14="http://schemas.microsoft.com/office/powerpoint/2010/main" val="196943988"/>
              </p:ext>
            </p:extLst>
          </p:nvPr>
        </p:nvGraphicFramePr>
        <p:xfrm>
          <a:off x="3174" y="2480"/>
          <a:ext cx="1588" cy="1588"/>
        </p:xfrm>
        <a:graphic>
          <a:graphicData uri="http://schemas.openxmlformats.org/presentationml/2006/ole">
            <mc:AlternateContent xmlns:mc="http://schemas.openxmlformats.org/markup-compatibility/2006">
              <mc:Choice xmlns:v="urn:schemas-microsoft-com:vml" Requires="v">
                <p:oleObj name="think-cell 幻灯片" r:id="rId4" imgW="415" imgH="416" progId="TCLayout.ActiveDocument.1">
                  <p:embed/>
                </p:oleObj>
              </mc:Choice>
              <mc:Fallback>
                <p:oleObj name="think-cell 幻灯片" r:id="rId4" imgW="415" imgH="416" progId="TCLayout.ActiveDocument.1">
                  <p:embed/>
                  <p:pic>
                    <p:nvPicPr>
                      <p:cNvPr id="3" name="对象 2" hidden="1">
                        <a:extLst>
                          <a:ext uri="{FF2B5EF4-FFF2-40B4-BE49-F238E27FC236}">
                            <a16:creationId xmlns:a16="http://schemas.microsoft.com/office/drawing/2014/main" id="{1F550D4A-B18C-4553-821D-CE5B83651676}"/>
                          </a:ext>
                        </a:extLst>
                      </p:cNvPr>
                      <p:cNvPicPr/>
                      <p:nvPr/>
                    </p:nvPicPr>
                    <p:blipFill>
                      <a:blip r:embed="rId5"/>
                      <a:stretch>
                        <a:fillRect/>
                      </a:stretch>
                    </p:blipFill>
                    <p:spPr>
                      <a:xfrm>
                        <a:off x="3174" y="2480"/>
                        <a:ext cx="1588" cy="1588"/>
                      </a:xfrm>
                      <a:prstGeom prst="rect">
                        <a:avLst/>
                      </a:prstGeom>
                    </p:spPr>
                  </p:pic>
                </p:oleObj>
              </mc:Fallback>
            </mc:AlternateContent>
          </a:graphicData>
        </a:graphic>
      </p:graphicFrame>
      <p:sp>
        <p:nvSpPr>
          <p:cNvPr id="18" name="矩形 17">
            <a:extLst>
              <a:ext uri="{FF2B5EF4-FFF2-40B4-BE49-F238E27FC236}">
                <a16:creationId xmlns:a16="http://schemas.microsoft.com/office/drawing/2014/main" id="{D942D554-532A-F3B8-4E90-A4F0BABA20B6}"/>
              </a:ext>
            </a:extLst>
          </p:cNvPr>
          <p:cNvSpPr/>
          <p:nvPr/>
        </p:nvSpPr>
        <p:spPr bwMode="gray">
          <a:xfrm>
            <a:off x="437857" y="2862436"/>
            <a:ext cx="3240000" cy="286696"/>
          </a:xfrm>
          <a:prstGeom prst="rect">
            <a:avLst/>
          </a:prstGeom>
          <a:solidFill>
            <a:schemeClr val="bg1"/>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r>
              <a:rPr lang="zh-CN" altLang="en-US" b="1" dirty="0">
                <a:latin typeface="微软雅黑" panose="020B0503020204020204" pitchFamily="34" charset="-122"/>
                <a:ea typeface="微软雅黑" panose="020B0503020204020204" pitchFamily="34" charset="-122"/>
              </a:rPr>
              <a:t>主要创新机制</a:t>
            </a:r>
          </a:p>
        </p:txBody>
      </p:sp>
      <p:sp>
        <p:nvSpPr>
          <p:cNvPr id="19" name="矩形 18">
            <a:extLst>
              <a:ext uri="{FF2B5EF4-FFF2-40B4-BE49-F238E27FC236}">
                <a16:creationId xmlns:a16="http://schemas.microsoft.com/office/drawing/2014/main" id="{0911ED0E-5324-120C-DF6B-205C039AD1EA}"/>
              </a:ext>
            </a:extLst>
          </p:cNvPr>
          <p:cNvSpPr/>
          <p:nvPr/>
        </p:nvSpPr>
        <p:spPr bwMode="gray">
          <a:xfrm>
            <a:off x="4327531" y="2833106"/>
            <a:ext cx="7336386" cy="307399"/>
          </a:xfrm>
          <a:prstGeom prst="rect">
            <a:avLst/>
          </a:prstGeom>
          <a:solidFill>
            <a:schemeClr val="bg1"/>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r>
              <a:rPr lang="zh-CN" altLang="en-US" b="1" dirty="0">
                <a:latin typeface="微软雅黑" panose="020B0503020204020204" pitchFamily="34" charset="-122"/>
                <a:ea typeface="微软雅黑" panose="020B0503020204020204" pitchFamily="34" charset="-122"/>
              </a:rPr>
              <a:t>创新带来的患者获益</a:t>
            </a:r>
          </a:p>
        </p:txBody>
      </p:sp>
      <p:sp>
        <p:nvSpPr>
          <p:cNvPr id="20" name="矩形 19">
            <a:extLst>
              <a:ext uri="{FF2B5EF4-FFF2-40B4-BE49-F238E27FC236}">
                <a16:creationId xmlns:a16="http://schemas.microsoft.com/office/drawing/2014/main" id="{6BCE5889-7172-C645-235F-D61F089AD9EB}"/>
              </a:ext>
            </a:extLst>
          </p:cNvPr>
          <p:cNvSpPr/>
          <p:nvPr/>
        </p:nvSpPr>
        <p:spPr bwMode="gray">
          <a:xfrm>
            <a:off x="446799" y="3260989"/>
            <a:ext cx="3240000" cy="828000"/>
          </a:xfrm>
          <a:prstGeom prst="rect">
            <a:avLst/>
          </a:prstGeom>
          <a:solidFill>
            <a:schemeClr val="bg2">
              <a:lumMod val="40000"/>
              <a:lumOff val="60000"/>
            </a:schemeClr>
          </a:solidFill>
          <a:ln w="6350"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120000"/>
              </a:lnSpc>
              <a:spcAft>
                <a:spcPct val="0"/>
              </a:spcAft>
              <a:buClr>
                <a:schemeClr val="accent2"/>
              </a:buClr>
              <a:buSzPct val="90000"/>
            </a:pPr>
            <a:r>
              <a:rPr lang="zh-CN" altLang="en-US" b="1" dirty="0">
                <a:latin typeface="微软雅黑" panose="020B0503020204020204" pitchFamily="34" charset="-122"/>
                <a:ea typeface="微软雅黑" panose="020B0503020204020204" pitchFamily="34" charset="-122"/>
              </a:rPr>
              <a:t>口服</a:t>
            </a:r>
            <a:r>
              <a:rPr lang="zh-CN" altLang="en-US" b="1" dirty="0">
                <a:solidFill>
                  <a:srgbClr val="0047BB"/>
                </a:solidFill>
                <a:latin typeface="微软雅黑" panose="020B0503020204020204" pitchFamily="34" charset="-122"/>
                <a:ea typeface="微软雅黑" panose="020B0503020204020204" pitchFamily="34" charset="-122"/>
              </a:rPr>
              <a:t>绝对生物利用度</a:t>
            </a:r>
            <a:endParaRPr lang="en-US" altLang="zh-CN" b="1" dirty="0">
              <a:solidFill>
                <a:srgbClr val="0047BB"/>
              </a:solidFill>
              <a:latin typeface="微软雅黑" panose="020B0503020204020204" pitchFamily="34" charset="-122"/>
              <a:ea typeface="微软雅黑" panose="020B0503020204020204" pitchFamily="34" charset="-122"/>
            </a:endParaRPr>
          </a:p>
          <a:p>
            <a:pPr algn="ctr" fontAlgn="base">
              <a:lnSpc>
                <a:spcPct val="120000"/>
              </a:lnSpc>
              <a:spcAft>
                <a:spcPct val="0"/>
              </a:spcAft>
              <a:buClr>
                <a:schemeClr val="accent2"/>
              </a:buClr>
              <a:buSzPct val="90000"/>
            </a:pPr>
            <a:r>
              <a:rPr lang="zh-CN" altLang="en-US" b="1" dirty="0">
                <a:latin typeface="微软雅黑" panose="020B0503020204020204" pitchFamily="34" charset="-122"/>
                <a:ea typeface="微软雅黑" panose="020B0503020204020204" pitchFamily="34" charset="-122"/>
              </a:rPr>
              <a:t>高达</a:t>
            </a:r>
            <a:r>
              <a:rPr lang="en-US" altLang="zh-CN" b="1" dirty="0">
                <a:solidFill>
                  <a:srgbClr val="0047BB"/>
                </a:solidFill>
                <a:latin typeface="微软雅黑" panose="020B0503020204020204" pitchFamily="34" charset="-122"/>
                <a:ea typeface="微软雅黑" panose="020B0503020204020204" pitchFamily="34" charset="-122"/>
              </a:rPr>
              <a:t>98%</a:t>
            </a:r>
            <a:endParaRPr lang="zh-CN" altLang="en-US" b="1" dirty="0">
              <a:solidFill>
                <a:srgbClr val="0047BB"/>
              </a:solidFill>
              <a:latin typeface="微软雅黑" panose="020B0503020204020204" pitchFamily="34" charset="-122"/>
              <a:ea typeface="微软雅黑" panose="020B0503020204020204" pitchFamily="34" charset="-122"/>
            </a:endParaRPr>
          </a:p>
        </p:txBody>
      </p:sp>
      <p:sp>
        <p:nvSpPr>
          <p:cNvPr id="21" name="矩形 20">
            <a:extLst>
              <a:ext uri="{FF2B5EF4-FFF2-40B4-BE49-F238E27FC236}">
                <a16:creationId xmlns:a16="http://schemas.microsoft.com/office/drawing/2014/main" id="{B52F4913-781D-D096-2149-76691A1E3C20}"/>
              </a:ext>
            </a:extLst>
          </p:cNvPr>
          <p:cNvSpPr/>
          <p:nvPr/>
        </p:nvSpPr>
        <p:spPr bwMode="gray">
          <a:xfrm>
            <a:off x="4653280" y="3235926"/>
            <a:ext cx="7010637" cy="744978"/>
          </a:xfrm>
          <a:prstGeom prst="rect">
            <a:avLst/>
          </a:prstGeom>
          <a:solidFill>
            <a:schemeClr val="bg1"/>
          </a:solidFill>
          <a:ln w="6350"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171450" indent="-171450" fontAlgn="base">
              <a:lnSpc>
                <a:spcPct val="120000"/>
              </a:lnSpc>
              <a:spcAft>
                <a:spcPct val="0"/>
              </a:spcAft>
              <a:buSzPct val="90000"/>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rPr>
              <a:t>药物吸收量不受进食、</a:t>
            </a:r>
            <a:r>
              <a:rPr lang="en-US" altLang="zh-CN" sz="1400" dirty="0">
                <a:latin typeface="微软雅黑" panose="020B0503020204020204" pitchFamily="34" charset="-122"/>
                <a:ea typeface="微软雅黑" panose="020B0503020204020204" pitchFamily="34" charset="-122"/>
              </a:rPr>
              <a:t>ph</a:t>
            </a:r>
            <a:r>
              <a:rPr lang="zh-CN" altLang="en-US" sz="1400" dirty="0">
                <a:latin typeface="微软雅黑" panose="020B0503020204020204" pitchFamily="34" charset="-122"/>
                <a:ea typeface="微软雅黑" panose="020B0503020204020204" pitchFamily="34" charset="-122"/>
              </a:rPr>
              <a:t>值和黏膜炎影响，提升便利性和依从性</a:t>
            </a:r>
            <a:r>
              <a:rPr lang="en-US" altLang="zh-CN" sz="1400" baseline="30000" dirty="0">
                <a:latin typeface="微软雅黑" panose="020B0503020204020204" pitchFamily="34" charset="-122"/>
                <a:ea typeface="微软雅黑" panose="020B0503020204020204" pitchFamily="34" charset="-122"/>
              </a:rPr>
              <a:t>1</a:t>
            </a:r>
          </a:p>
        </p:txBody>
      </p:sp>
      <p:sp>
        <p:nvSpPr>
          <p:cNvPr id="22" name="箭头: 右 21">
            <a:extLst>
              <a:ext uri="{FF2B5EF4-FFF2-40B4-BE49-F238E27FC236}">
                <a16:creationId xmlns:a16="http://schemas.microsoft.com/office/drawing/2014/main" id="{A11858FD-7342-8F5C-5A62-C9B45CD9AB95}"/>
              </a:ext>
            </a:extLst>
          </p:cNvPr>
          <p:cNvSpPr/>
          <p:nvPr/>
        </p:nvSpPr>
        <p:spPr bwMode="gray">
          <a:xfrm>
            <a:off x="4167065" y="3479246"/>
            <a:ext cx="252000" cy="324000"/>
          </a:xfrm>
          <a:prstGeom prst="rightArrow">
            <a:avLst/>
          </a:prstGeom>
          <a:solidFill>
            <a:srgbClr val="00B0F0"/>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zh-CN" altLang="en-US" b="1" dirty="0">
              <a:solidFill>
                <a:schemeClr val="accent1"/>
              </a:solidFill>
              <a:latin typeface="+mj-lt"/>
            </a:endParaRPr>
          </a:p>
        </p:txBody>
      </p:sp>
      <p:sp>
        <p:nvSpPr>
          <p:cNvPr id="23" name="矩形 22">
            <a:extLst>
              <a:ext uri="{FF2B5EF4-FFF2-40B4-BE49-F238E27FC236}">
                <a16:creationId xmlns:a16="http://schemas.microsoft.com/office/drawing/2014/main" id="{C20B9CDD-D189-093A-2EFC-A52733AC77CC}"/>
              </a:ext>
            </a:extLst>
          </p:cNvPr>
          <p:cNvSpPr/>
          <p:nvPr/>
        </p:nvSpPr>
        <p:spPr bwMode="gray">
          <a:xfrm>
            <a:off x="446799" y="4233421"/>
            <a:ext cx="3240000" cy="828000"/>
          </a:xfrm>
          <a:prstGeom prst="rect">
            <a:avLst/>
          </a:prstGeom>
          <a:solidFill>
            <a:schemeClr val="bg2">
              <a:lumMod val="40000"/>
              <a:lumOff val="60000"/>
            </a:schemeClr>
          </a:solidFill>
          <a:ln w="6350"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120000"/>
              </a:lnSpc>
              <a:spcAft>
                <a:spcPct val="0"/>
              </a:spcAft>
              <a:buClr>
                <a:schemeClr val="accent2"/>
              </a:buClr>
              <a:buSzPct val="90000"/>
            </a:pPr>
            <a:r>
              <a:rPr lang="zh-CN" altLang="en-US" b="1" dirty="0">
                <a:latin typeface="微软雅黑" panose="020B0503020204020204" pitchFamily="34" charset="-122"/>
                <a:ea typeface="微软雅黑" panose="020B0503020204020204" pitchFamily="34" charset="-122"/>
              </a:rPr>
              <a:t>独特的</a:t>
            </a:r>
            <a:r>
              <a:rPr lang="zh-CN" altLang="en-US" b="1" dirty="0">
                <a:solidFill>
                  <a:srgbClr val="0047BB"/>
                </a:solidFill>
                <a:latin typeface="微软雅黑" panose="020B0503020204020204" pitchFamily="34" charset="-122"/>
                <a:ea typeface="微软雅黑" panose="020B0503020204020204" pitchFamily="34" charset="-122"/>
              </a:rPr>
              <a:t>侧臂结构</a:t>
            </a:r>
            <a:endParaRPr lang="en-US" altLang="zh-CN" b="1" dirty="0">
              <a:solidFill>
                <a:srgbClr val="0047BB"/>
              </a:solidFill>
              <a:latin typeface="微软雅黑" panose="020B0503020204020204" pitchFamily="34" charset="-122"/>
              <a:ea typeface="微软雅黑" panose="020B0503020204020204" pitchFamily="34" charset="-122"/>
            </a:endParaRPr>
          </a:p>
          <a:p>
            <a:pPr algn="ctr" fontAlgn="base">
              <a:lnSpc>
                <a:spcPct val="120000"/>
              </a:lnSpc>
              <a:spcAft>
                <a:spcPct val="0"/>
              </a:spcAft>
              <a:buClr>
                <a:schemeClr val="accent2"/>
              </a:buClr>
              <a:buSzPct val="90000"/>
            </a:pPr>
            <a:r>
              <a:rPr lang="zh-CN" altLang="en-US" b="1" dirty="0">
                <a:latin typeface="微软雅黑" panose="020B0503020204020204" pitchFamily="34" charset="-122"/>
                <a:ea typeface="微软雅黑" panose="020B0503020204020204" pitchFamily="34" charset="-122"/>
              </a:rPr>
              <a:t>强劲血脑屏障穿透能力</a:t>
            </a:r>
          </a:p>
        </p:txBody>
      </p:sp>
      <p:sp>
        <p:nvSpPr>
          <p:cNvPr id="24" name="矩形 23">
            <a:extLst>
              <a:ext uri="{FF2B5EF4-FFF2-40B4-BE49-F238E27FC236}">
                <a16:creationId xmlns:a16="http://schemas.microsoft.com/office/drawing/2014/main" id="{3A46E7E7-8EA2-F692-B8C7-94FA80269DE3}"/>
              </a:ext>
            </a:extLst>
          </p:cNvPr>
          <p:cNvSpPr/>
          <p:nvPr/>
        </p:nvSpPr>
        <p:spPr bwMode="gray">
          <a:xfrm>
            <a:off x="4653280" y="4205404"/>
            <a:ext cx="7010637" cy="856017"/>
          </a:xfrm>
          <a:prstGeom prst="rect">
            <a:avLst/>
          </a:prstGeom>
          <a:solidFill>
            <a:schemeClr val="bg1"/>
          </a:solidFill>
          <a:ln w="6350"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171450" indent="-171450" fontAlgn="base">
              <a:lnSpc>
                <a:spcPct val="130000"/>
              </a:lnSpc>
              <a:spcAft>
                <a:spcPct val="0"/>
              </a:spcAft>
              <a:buSzPct val="90000"/>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rPr>
              <a:t>实现对毛霉和曲霉抗菌谱强效覆盖，增强抗菌活性，</a:t>
            </a:r>
            <a:r>
              <a:rPr lang="zh-CN" altLang="en-US" b="1" dirty="0">
                <a:solidFill>
                  <a:srgbClr val="C00000"/>
                </a:solidFill>
                <a:latin typeface="微软雅黑" panose="020B0503020204020204" pitchFamily="34" charset="-122"/>
                <a:ea typeface="微软雅黑" panose="020B0503020204020204" pitchFamily="34" charset="-122"/>
              </a:rPr>
              <a:t>生存率高达</a:t>
            </a:r>
            <a:r>
              <a:rPr lang="en-US" altLang="zh-CN" b="1" dirty="0">
                <a:solidFill>
                  <a:srgbClr val="C00000"/>
                </a:solidFill>
                <a:latin typeface="微软雅黑" panose="020B0503020204020204" pitchFamily="34" charset="-122"/>
                <a:ea typeface="微软雅黑" panose="020B0503020204020204" pitchFamily="34" charset="-122"/>
              </a:rPr>
              <a:t>92%</a:t>
            </a:r>
            <a:r>
              <a:rPr lang="en-US" altLang="zh-CN" baseline="30000" dirty="0">
                <a:latin typeface="微软雅黑" panose="020B0503020204020204" pitchFamily="34" charset="-122"/>
                <a:ea typeface="微软雅黑" panose="020B0503020204020204" pitchFamily="34" charset="-122"/>
              </a:rPr>
              <a:t>4</a:t>
            </a:r>
            <a:endParaRPr lang="en-US" altLang="zh-CN" sz="1400" baseline="30000" dirty="0">
              <a:latin typeface="微软雅黑" panose="020B0503020204020204" pitchFamily="34" charset="-122"/>
              <a:ea typeface="微软雅黑" panose="020B0503020204020204" pitchFamily="34" charset="-122"/>
            </a:endParaRPr>
          </a:p>
          <a:p>
            <a:pPr marL="171450" indent="-171450" fontAlgn="base">
              <a:lnSpc>
                <a:spcPct val="130000"/>
              </a:lnSpc>
              <a:spcAft>
                <a:spcPct val="0"/>
              </a:spcAft>
              <a:buSzPct val="90000"/>
              <a:buFont typeface="Arial" panose="020B0604020202020204" pitchFamily="34" charset="0"/>
              <a:buChar char="•"/>
            </a:pPr>
            <a:r>
              <a:rPr lang="zh-CN" altLang="en-US" sz="1400" dirty="0">
                <a:solidFill>
                  <a:srgbClr val="000000"/>
                </a:solidFill>
                <a:latin typeface="微软雅黑" panose="020B0503020204020204" pitchFamily="34" charset="-122"/>
                <a:ea typeface="微软雅黑" panose="020B0503020204020204" pitchFamily="34" charset="-122"/>
              </a:rPr>
              <a:t>强劲穿透血脑屏障，强效治疗因毛霉曲霉菌导致致死性颅内感染</a:t>
            </a:r>
            <a:r>
              <a:rPr lang="en-US" altLang="zh-CN" sz="1400" baseline="30000" dirty="0">
                <a:solidFill>
                  <a:srgbClr val="000000"/>
                </a:solidFill>
                <a:latin typeface="微软雅黑" panose="020B0503020204020204" pitchFamily="34" charset="-122"/>
                <a:ea typeface="微软雅黑" panose="020B0503020204020204" pitchFamily="34" charset="-122"/>
              </a:rPr>
              <a:t>2-3</a:t>
            </a:r>
          </a:p>
        </p:txBody>
      </p:sp>
      <p:sp>
        <p:nvSpPr>
          <p:cNvPr id="25" name="箭头: 右 24">
            <a:extLst>
              <a:ext uri="{FF2B5EF4-FFF2-40B4-BE49-F238E27FC236}">
                <a16:creationId xmlns:a16="http://schemas.microsoft.com/office/drawing/2014/main" id="{56FD878C-609F-A84D-4F55-95DCFD7D01F2}"/>
              </a:ext>
            </a:extLst>
          </p:cNvPr>
          <p:cNvSpPr/>
          <p:nvPr/>
        </p:nvSpPr>
        <p:spPr bwMode="gray">
          <a:xfrm>
            <a:off x="4181840" y="4432878"/>
            <a:ext cx="252000" cy="324000"/>
          </a:xfrm>
          <a:prstGeom prst="rightArrow">
            <a:avLst/>
          </a:prstGeom>
          <a:solidFill>
            <a:srgbClr val="00B0F0"/>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zh-CN" altLang="en-US" b="1" dirty="0">
              <a:solidFill>
                <a:schemeClr val="accent1"/>
              </a:solidFill>
              <a:latin typeface="+mj-lt"/>
            </a:endParaRPr>
          </a:p>
        </p:txBody>
      </p:sp>
      <p:sp>
        <p:nvSpPr>
          <p:cNvPr id="26" name="矩形 25">
            <a:extLst>
              <a:ext uri="{FF2B5EF4-FFF2-40B4-BE49-F238E27FC236}">
                <a16:creationId xmlns:a16="http://schemas.microsoft.com/office/drawing/2014/main" id="{1BF65217-BA42-A364-A646-FEFE053CF817}"/>
              </a:ext>
            </a:extLst>
          </p:cNvPr>
          <p:cNvSpPr/>
          <p:nvPr/>
        </p:nvSpPr>
        <p:spPr bwMode="gray">
          <a:xfrm>
            <a:off x="446799" y="5222330"/>
            <a:ext cx="3240000" cy="828000"/>
          </a:xfrm>
          <a:prstGeom prst="rect">
            <a:avLst/>
          </a:prstGeom>
          <a:solidFill>
            <a:schemeClr val="bg2">
              <a:lumMod val="40000"/>
              <a:lumOff val="60000"/>
            </a:schemeClr>
          </a:solidFill>
          <a:ln w="6350"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120000"/>
              </a:lnSpc>
              <a:spcAft>
                <a:spcPct val="0"/>
              </a:spcAft>
              <a:buClr>
                <a:schemeClr val="accent2"/>
              </a:buClr>
              <a:buSzPct val="90000"/>
            </a:pPr>
            <a:r>
              <a:rPr lang="en-US" altLang="zh-CN" b="1" dirty="0">
                <a:solidFill>
                  <a:srgbClr val="0047BB"/>
                </a:solidFill>
                <a:latin typeface="微软雅黑" panose="020B0503020204020204" pitchFamily="34" charset="-122"/>
                <a:ea typeface="微软雅黑" panose="020B0503020204020204" pitchFamily="34" charset="-122"/>
              </a:rPr>
              <a:t>CYP3A4</a:t>
            </a:r>
            <a:r>
              <a:rPr lang="zh-CN" altLang="en-US" b="1" dirty="0">
                <a:solidFill>
                  <a:srgbClr val="0047BB"/>
                </a:solidFill>
                <a:latin typeface="微软雅黑" panose="020B0503020204020204" pitchFamily="34" charset="-122"/>
                <a:ea typeface="微软雅黑" panose="020B0503020204020204" pitchFamily="34" charset="-122"/>
              </a:rPr>
              <a:t>中效</a:t>
            </a:r>
            <a:r>
              <a:rPr lang="zh-CN" altLang="en-US" b="1" dirty="0">
                <a:latin typeface="微软雅黑" panose="020B0503020204020204" pitchFamily="34" charset="-122"/>
                <a:ea typeface="微软雅黑" panose="020B0503020204020204" pitchFamily="34" charset="-122"/>
              </a:rPr>
              <a:t>抑制剂</a:t>
            </a:r>
            <a:endParaRPr lang="zh-CN" altLang="en-US" b="1" dirty="0">
              <a:solidFill>
                <a:srgbClr val="C00000"/>
              </a:solidFill>
              <a:latin typeface="微软雅黑" panose="020B0503020204020204" pitchFamily="34" charset="-122"/>
              <a:ea typeface="微软雅黑" panose="020B0503020204020204" pitchFamily="34" charset="-122"/>
            </a:endParaRPr>
          </a:p>
        </p:txBody>
      </p:sp>
      <p:sp>
        <p:nvSpPr>
          <p:cNvPr id="27" name="矩形 26">
            <a:extLst>
              <a:ext uri="{FF2B5EF4-FFF2-40B4-BE49-F238E27FC236}">
                <a16:creationId xmlns:a16="http://schemas.microsoft.com/office/drawing/2014/main" id="{733F1285-CF3C-2AAA-32CC-9FADDCD34983}"/>
              </a:ext>
            </a:extLst>
          </p:cNvPr>
          <p:cNvSpPr/>
          <p:nvPr/>
        </p:nvSpPr>
        <p:spPr bwMode="gray">
          <a:xfrm>
            <a:off x="4644337" y="5347454"/>
            <a:ext cx="7010637" cy="758942"/>
          </a:xfrm>
          <a:prstGeom prst="rect">
            <a:avLst/>
          </a:prstGeom>
          <a:solidFill>
            <a:schemeClr val="bg1"/>
          </a:solidFill>
          <a:ln w="6350"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171450" indent="-171450" fontAlgn="base">
              <a:spcAft>
                <a:spcPct val="0"/>
              </a:spcAft>
              <a:buSzPct val="90000"/>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rPr>
              <a:t>与患者常用免疫抑制剂（如环孢素、他克莫司、西罗莫司等）、抗肿瘤治疗药物（如</a:t>
            </a:r>
            <a:r>
              <a:rPr lang="en-US" altLang="zh-CN" sz="1400" dirty="0">
                <a:latin typeface="微软雅黑" panose="020B0503020204020204" pitchFamily="34" charset="-122"/>
                <a:ea typeface="微软雅黑" panose="020B0503020204020204" pitchFamily="34" charset="-122"/>
              </a:rPr>
              <a:t>TKI/BTK</a:t>
            </a:r>
            <a:r>
              <a:rPr lang="zh-CN" altLang="en-US" sz="1400" dirty="0">
                <a:latin typeface="微软雅黑" panose="020B0503020204020204" pitchFamily="34" charset="-122"/>
                <a:ea typeface="微软雅黑" panose="020B0503020204020204" pitchFamily="34" charset="-122"/>
              </a:rPr>
              <a:t>抑制剂、</a:t>
            </a:r>
            <a:r>
              <a:rPr lang="en-US" altLang="zh-CN" sz="1400" dirty="0">
                <a:latin typeface="微软雅黑" panose="020B0503020204020204" pitchFamily="34" charset="-122"/>
                <a:ea typeface="微软雅黑" panose="020B0503020204020204" pitchFamily="34" charset="-122"/>
              </a:rPr>
              <a:t>JAK</a:t>
            </a:r>
            <a:r>
              <a:rPr lang="zh-CN" altLang="en-US" sz="1400" dirty="0">
                <a:latin typeface="微软雅黑" panose="020B0503020204020204" pitchFamily="34" charset="-122"/>
                <a:ea typeface="微软雅黑" panose="020B0503020204020204" pitchFamily="34" charset="-122"/>
              </a:rPr>
              <a:t>抑制剂、</a:t>
            </a:r>
            <a:r>
              <a:rPr lang="en-US" altLang="zh-CN" sz="1400" dirty="0">
                <a:latin typeface="微软雅黑" panose="020B0503020204020204" pitchFamily="34" charset="-122"/>
                <a:ea typeface="微软雅黑" panose="020B0503020204020204" pitchFamily="34" charset="-122"/>
              </a:rPr>
              <a:t>BCL-2</a:t>
            </a:r>
            <a:r>
              <a:rPr lang="zh-CN" altLang="en-US" sz="1400" dirty="0">
                <a:latin typeface="微软雅黑" panose="020B0503020204020204" pitchFamily="34" charset="-122"/>
                <a:ea typeface="微软雅黑" panose="020B0503020204020204" pitchFamily="34" charset="-122"/>
              </a:rPr>
              <a:t>、</a:t>
            </a:r>
            <a:r>
              <a:rPr lang="en-US" altLang="zh-CN" sz="1400" dirty="0">
                <a:latin typeface="微软雅黑" panose="020B0503020204020204" pitchFamily="34" charset="-122"/>
                <a:ea typeface="微软雅黑" panose="020B0503020204020204" pitchFamily="34" charset="-122"/>
              </a:rPr>
              <a:t>FLT-3</a:t>
            </a:r>
            <a:r>
              <a:rPr lang="zh-CN" altLang="en-US" sz="1400" dirty="0">
                <a:latin typeface="微软雅黑" panose="020B0503020204020204" pitchFamily="34" charset="-122"/>
                <a:ea typeface="微软雅黑" panose="020B0503020204020204" pitchFamily="34" charset="-122"/>
              </a:rPr>
              <a:t>等药物）间的</a:t>
            </a:r>
            <a:r>
              <a:rPr lang="zh-CN" altLang="en-US" b="1" dirty="0">
                <a:solidFill>
                  <a:srgbClr val="C00000"/>
                </a:solidFill>
                <a:latin typeface="微软雅黑" panose="020B0503020204020204" pitchFamily="34" charset="-122"/>
                <a:ea typeface="微软雅黑" panose="020B0503020204020204" pitchFamily="34" charset="-122"/>
              </a:rPr>
              <a:t>药物相互作用少</a:t>
            </a:r>
            <a:r>
              <a:rPr lang="en-US" altLang="zh-CN" sz="1400" baseline="30000" dirty="0">
                <a:latin typeface="微软雅黑" panose="020B0503020204020204" pitchFamily="34" charset="-122"/>
                <a:ea typeface="微软雅黑" panose="020B0503020204020204" pitchFamily="34" charset="-122"/>
              </a:rPr>
              <a:t>5</a:t>
            </a:r>
            <a:r>
              <a:rPr lang="zh-CN" altLang="en-US" sz="1400" dirty="0">
                <a:latin typeface="微软雅黑" panose="020B0503020204020204" pitchFamily="34" charset="-122"/>
                <a:ea typeface="微软雅黑" panose="020B0503020204020204" pitchFamily="34" charset="-122"/>
              </a:rPr>
              <a:t>，无需调整剂量，提升依从性</a:t>
            </a:r>
            <a:endParaRPr lang="en-US" altLang="zh-CN" sz="1400" dirty="0">
              <a:latin typeface="微软雅黑" panose="020B0503020204020204" pitchFamily="34" charset="-122"/>
              <a:ea typeface="微软雅黑" panose="020B0503020204020204" pitchFamily="34" charset="-122"/>
            </a:endParaRPr>
          </a:p>
        </p:txBody>
      </p:sp>
      <p:sp>
        <p:nvSpPr>
          <p:cNvPr id="28" name="箭头: 右 27">
            <a:extLst>
              <a:ext uri="{FF2B5EF4-FFF2-40B4-BE49-F238E27FC236}">
                <a16:creationId xmlns:a16="http://schemas.microsoft.com/office/drawing/2014/main" id="{97811EEE-E80E-D896-AAB0-EE442F286A0E}"/>
              </a:ext>
            </a:extLst>
          </p:cNvPr>
          <p:cNvSpPr/>
          <p:nvPr/>
        </p:nvSpPr>
        <p:spPr bwMode="gray">
          <a:xfrm>
            <a:off x="4172897" y="5564925"/>
            <a:ext cx="252000" cy="324000"/>
          </a:xfrm>
          <a:prstGeom prst="rightArrow">
            <a:avLst/>
          </a:prstGeom>
          <a:solidFill>
            <a:srgbClr val="00B0F0"/>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zh-CN" altLang="en-US" b="1" dirty="0">
              <a:solidFill>
                <a:schemeClr val="accent1"/>
              </a:solidFill>
              <a:latin typeface="+mj-lt"/>
            </a:endParaRPr>
          </a:p>
        </p:txBody>
      </p:sp>
      <p:sp>
        <p:nvSpPr>
          <p:cNvPr id="33" name="文本框 32">
            <a:extLst>
              <a:ext uri="{FF2B5EF4-FFF2-40B4-BE49-F238E27FC236}">
                <a16:creationId xmlns:a16="http://schemas.microsoft.com/office/drawing/2014/main" id="{62E6C351-4009-1804-29F8-8890E355C2B8}"/>
              </a:ext>
            </a:extLst>
          </p:cNvPr>
          <p:cNvSpPr txBox="1"/>
          <p:nvPr/>
        </p:nvSpPr>
        <p:spPr bwMode="gray">
          <a:xfrm>
            <a:off x="5715461" y="6159087"/>
            <a:ext cx="6919197" cy="278281"/>
          </a:xfrm>
          <a:prstGeom prst="rect">
            <a:avLst/>
          </a:prstGeom>
          <a:noFill/>
        </p:spPr>
        <p:txBody>
          <a:bodyPr wrap="square" lIns="36000" rIns="36000">
            <a:spAutoFit/>
          </a:bodyPr>
          <a:lstStyle/>
          <a:p>
            <a:pPr fontAlgn="base">
              <a:lnSpc>
                <a:spcPct val="120000"/>
              </a:lnSpc>
              <a:spcAft>
                <a:spcPct val="0"/>
              </a:spcAft>
              <a:buClr>
                <a:schemeClr val="accent2"/>
              </a:buClr>
              <a:buSzPct val="90000"/>
            </a:pPr>
            <a:r>
              <a:rPr lang="en-US" altLang="zh-CN" sz="1100" i="1" dirty="0">
                <a:latin typeface="微软雅黑" panose="020B0503020204020204" pitchFamily="34" charset="-122"/>
                <a:ea typeface="微软雅黑" panose="020B0503020204020204" pitchFamily="34" charset="-122"/>
              </a:rPr>
              <a:t>*</a:t>
            </a:r>
            <a:r>
              <a:rPr lang="zh-CN" altLang="en-US" sz="1100" i="1" dirty="0">
                <a:latin typeface="微软雅黑" panose="020B0503020204020204" pitchFamily="34" charset="-122"/>
                <a:ea typeface="微软雅黑" panose="020B0503020204020204" pitchFamily="34" charset="-122"/>
              </a:rPr>
              <a:t>备注：</a:t>
            </a:r>
            <a:r>
              <a:rPr lang="en-US" altLang="zh-CN" sz="1100" i="1" dirty="0">
                <a:latin typeface="微软雅黑" panose="020B0503020204020204" pitchFamily="34" charset="-122"/>
                <a:ea typeface="微软雅黑" panose="020B0503020204020204" pitchFamily="34" charset="-122"/>
              </a:rPr>
              <a:t>QIDP=</a:t>
            </a:r>
            <a:r>
              <a:rPr lang="zh-CN" altLang="en-US" sz="1100" i="1" dirty="0">
                <a:latin typeface="微软雅黑" panose="020B0503020204020204" pitchFamily="34" charset="-122"/>
                <a:ea typeface="微软雅黑" panose="020B0503020204020204" pitchFamily="34" charset="-122"/>
              </a:rPr>
              <a:t>对于治疗严重威胁生命及公共健康的全新抗菌药物给予的创新性认证和激励机制</a:t>
            </a:r>
          </a:p>
        </p:txBody>
      </p:sp>
      <p:sp>
        <p:nvSpPr>
          <p:cNvPr id="8" name="标题 4">
            <a:extLst>
              <a:ext uri="{FF2B5EF4-FFF2-40B4-BE49-F238E27FC236}">
                <a16:creationId xmlns:a16="http://schemas.microsoft.com/office/drawing/2014/main" id="{84FB5991-9CC2-ED88-B95E-1A05D3FA649B}"/>
              </a:ext>
            </a:extLst>
          </p:cNvPr>
          <p:cNvSpPr txBox="1">
            <a:spLocks/>
          </p:cNvSpPr>
          <p:nvPr/>
        </p:nvSpPr>
        <p:spPr bwMode="gray">
          <a:xfrm>
            <a:off x="417600" y="550800"/>
            <a:ext cx="11495265" cy="764970"/>
          </a:xfrm>
          <a:prstGeom prst="rect">
            <a:avLst/>
          </a:prstGeom>
        </p:spPr>
        <p:txBody>
          <a:bodyPr vert="horz" lIns="0" tIns="45720" rIns="0" bIns="45720" rtlCol="0" anchor="t" anchorCtr="0">
            <a:noAutofit/>
          </a:bodyPr>
          <a:lstStyle>
            <a:lvl1pPr algn="l" defTabSz="914400" rtl="0" eaLnBrk="1" latinLnBrk="0" hangingPunct="1">
              <a:lnSpc>
                <a:spcPct val="85000"/>
              </a:lnSpc>
              <a:spcBef>
                <a:spcPts val="0"/>
              </a:spcBef>
              <a:buNone/>
              <a:defRPr lang="en-US" sz="2000" b="1" kern="1200">
                <a:solidFill>
                  <a:schemeClr val="tx1"/>
                </a:solidFill>
                <a:latin typeface="+mj-lt"/>
                <a:ea typeface="+mj-ea"/>
                <a:cs typeface="+mj-cs"/>
              </a:defRPr>
            </a:lvl1pPr>
          </a:lstStyle>
          <a:p>
            <a:pPr>
              <a:lnSpc>
                <a:spcPct val="100000"/>
              </a:lnSpc>
            </a:pPr>
            <a:r>
              <a:rPr lang="zh-CN" altLang="en-US" sz="2400" dirty="0">
                <a:solidFill>
                  <a:schemeClr val="accent1"/>
                </a:solidFill>
                <a:latin typeface="微软雅黑" panose="020B0503020204020204" pitchFamily="34" charset="-122"/>
                <a:ea typeface="微软雅黑" panose="020B0503020204020204" pitchFamily="34" charset="-122"/>
              </a:rPr>
              <a:t>创新性</a:t>
            </a:r>
            <a:r>
              <a:rPr lang="zh-CN" altLang="en-US" sz="2400" dirty="0">
                <a:latin typeface="微软雅黑" panose="020B0503020204020204" pitchFamily="34" charset="-122"/>
                <a:ea typeface="微软雅黑" panose="020B0503020204020204" pitchFamily="34" charset="-122"/>
              </a:rPr>
              <a:t>方面，获欧美</a:t>
            </a:r>
            <a:r>
              <a:rPr lang="zh-CN" altLang="en-US" sz="2400" dirty="0">
                <a:solidFill>
                  <a:schemeClr val="accent1"/>
                </a:solidFill>
                <a:latin typeface="微软雅黑" panose="020B0503020204020204" pitchFamily="34" charset="-122"/>
                <a:ea typeface="微软雅黑" panose="020B0503020204020204" pitchFamily="34" charset="-122"/>
              </a:rPr>
              <a:t>创新资质</a:t>
            </a:r>
            <a:r>
              <a:rPr lang="zh-CN" altLang="en-US" sz="2400" dirty="0">
                <a:latin typeface="微软雅黑" panose="020B0503020204020204" pitchFamily="34" charset="-122"/>
                <a:ea typeface="微软雅黑" panose="020B0503020204020204" pitchFamily="34" charset="-122"/>
              </a:rPr>
              <a:t>和</a:t>
            </a:r>
            <a:r>
              <a:rPr lang="zh-CN" altLang="en-US" sz="2400" dirty="0">
                <a:solidFill>
                  <a:schemeClr val="accent1"/>
                </a:solidFill>
                <a:latin typeface="微软雅黑" panose="020B0503020204020204" pitchFamily="34" charset="-122"/>
                <a:ea typeface="微软雅黑" panose="020B0503020204020204" pitchFamily="34" charset="-122"/>
              </a:rPr>
              <a:t>孤儿药认证</a:t>
            </a:r>
            <a:r>
              <a:rPr lang="zh-CN" altLang="en-US" sz="2400" dirty="0">
                <a:latin typeface="微软雅黑" panose="020B0503020204020204" pitchFamily="34" charset="-122"/>
                <a:ea typeface="微软雅黑" panose="020B0503020204020204" pitchFamily="34" charset="-122"/>
              </a:rPr>
              <a:t>，口服绝对生物利用度高达</a:t>
            </a:r>
            <a:r>
              <a:rPr lang="en-US" altLang="zh-CN" sz="2400" dirty="0">
                <a:latin typeface="微软雅黑" panose="020B0503020204020204" pitchFamily="34" charset="-122"/>
                <a:ea typeface="微软雅黑" panose="020B0503020204020204" pitchFamily="34" charset="-122"/>
              </a:rPr>
              <a:t>98%</a:t>
            </a:r>
            <a:r>
              <a:rPr lang="zh-CN" altLang="en-US" sz="2400" dirty="0">
                <a:latin typeface="微软雅黑" panose="020B0503020204020204" pitchFamily="34" charset="-122"/>
                <a:ea typeface="微软雅黑" panose="020B0503020204020204" pitchFamily="34" charset="-122"/>
              </a:rPr>
              <a:t>，独特的侧壁结构增强抗菌活性，具有</a:t>
            </a:r>
            <a:r>
              <a:rPr lang="zh-CN" altLang="en-US" sz="2400" dirty="0">
                <a:solidFill>
                  <a:srgbClr val="0000C9"/>
                </a:solidFill>
                <a:latin typeface="微软雅黑" panose="020B0503020204020204" pitchFamily="34" charset="-122"/>
                <a:ea typeface="微软雅黑" panose="020B0503020204020204" pitchFamily="34" charset="-122"/>
              </a:rPr>
              <a:t>强劲的血脑屏障穿透能力，</a:t>
            </a:r>
            <a:r>
              <a:rPr lang="zh-CN" altLang="en-US" sz="2400" dirty="0">
                <a:latin typeface="微软雅黑" panose="020B0503020204020204" pitchFamily="34" charset="-122"/>
                <a:ea typeface="微软雅黑" panose="020B0503020204020204" pitchFamily="34" charset="-122"/>
              </a:rPr>
              <a:t>药物相互作用少</a:t>
            </a:r>
            <a:endParaRPr lang="en-US" altLang="zh-CN" sz="2400" dirty="0">
              <a:solidFill>
                <a:schemeClr val="accent1"/>
              </a:solidFill>
              <a:latin typeface="微软雅黑" panose="020B0503020204020204" pitchFamily="34" charset="-122"/>
              <a:ea typeface="微软雅黑" panose="020B0503020204020204" pitchFamily="34" charset="-122"/>
            </a:endParaRPr>
          </a:p>
        </p:txBody>
      </p:sp>
      <p:sp>
        <p:nvSpPr>
          <p:cNvPr id="4" name="文本框 3">
            <a:extLst>
              <a:ext uri="{FF2B5EF4-FFF2-40B4-BE49-F238E27FC236}">
                <a16:creationId xmlns:a16="http://schemas.microsoft.com/office/drawing/2014/main" id="{EF84A32F-4997-572C-2D63-F18DDE9EE4B2}"/>
              </a:ext>
            </a:extLst>
          </p:cNvPr>
          <p:cNvSpPr txBox="1"/>
          <p:nvPr/>
        </p:nvSpPr>
        <p:spPr bwMode="gray">
          <a:xfrm>
            <a:off x="1596053" y="6414544"/>
            <a:ext cx="10082397" cy="431595"/>
          </a:xfrm>
          <a:prstGeom prst="rect">
            <a:avLst/>
          </a:prstGeom>
        </p:spPr>
        <p:txBody>
          <a:bodyPr wrap="square" lIns="45720" tIns="45720" rIns="45720" bIns="45720" rtlCol="0">
            <a:noAutofit/>
          </a:bodyPr>
          <a:lstStyle/>
          <a:p>
            <a:pPr algn="l">
              <a:lnSpc>
                <a:spcPct val="90000"/>
              </a:lnSpc>
              <a:spcBef>
                <a:spcPts val="1000"/>
              </a:spcBef>
            </a:pPr>
            <a:r>
              <a:rPr lang="en-US" sz="800" dirty="0">
                <a:solidFill>
                  <a:schemeClr val="bg1">
                    <a:lumMod val="50000"/>
                  </a:schemeClr>
                </a:solidFill>
              </a:rPr>
              <a:t>1.</a:t>
            </a:r>
            <a:r>
              <a:rPr lang="en-US" altLang="zh-CN" sz="800" dirty="0">
                <a:solidFill>
                  <a:schemeClr val="bg1">
                    <a:lumMod val="50000"/>
                  </a:schemeClr>
                </a:solidFill>
              </a:rPr>
              <a:t>Schmitt-Hoffmann, Anne et al. International journal of clinical pharmacology and therapeutics vol. 54,8 (2016): 572-80</a:t>
            </a:r>
            <a:r>
              <a:rPr lang="zh-CN" altLang="en-US" sz="800" dirty="0">
                <a:solidFill>
                  <a:schemeClr val="bg1">
                    <a:lumMod val="50000"/>
                  </a:schemeClr>
                </a:solidFill>
              </a:rPr>
              <a:t>；</a:t>
            </a:r>
            <a:r>
              <a:rPr lang="nl-NL" altLang="zh-CN" sz="800" dirty="0">
                <a:solidFill>
                  <a:schemeClr val="bg1">
                    <a:lumMod val="50000"/>
                  </a:schemeClr>
                </a:solidFill>
              </a:rPr>
              <a:t>. 2.Schwartz S et al. Medical Mycology, 2020, 58, 417–424</a:t>
            </a:r>
            <a:r>
              <a:rPr lang="zh-CN" altLang="nl-NL" sz="800" dirty="0">
                <a:solidFill>
                  <a:schemeClr val="bg1">
                    <a:lumMod val="50000"/>
                  </a:schemeClr>
                </a:solidFill>
              </a:rPr>
              <a:t>；</a:t>
            </a:r>
            <a:r>
              <a:rPr lang="nl-NL" altLang="zh-CN" sz="800" dirty="0">
                <a:solidFill>
                  <a:schemeClr val="bg1">
                    <a:lumMod val="50000"/>
                  </a:schemeClr>
                </a:solidFill>
              </a:rPr>
              <a:t>3. Yifei, J., et al., Treatment and economic burden of mucormycosis in China: case report review and burden estimation. Journal of Clinical Pharmacy </a:t>
            </a:r>
            <a:r>
              <a:rPr lang="en-US" altLang="zh-CN" sz="800" dirty="0">
                <a:solidFill>
                  <a:schemeClr val="bg1">
                    <a:lumMod val="50000"/>
                  </a:schemeClr>
                </a:solidFill>
              </a:rPr>
              <a:t>4. Segers H er al. </a:t>
            </a:r>
            <a:r>
              <a:rPr lang="en-US" altLang="zh-CN" sz="800" dirty="0" err="1">
                <a:solidFill>
                  <a:schemeClr val="bg1">
                    <a:lumMod val="50000"/>
                  </a:schemeClr>
                </a:solidFill>
              </a:rPr>
              <a:t>Antimicrob</a:t>
            </a:r>
            <a:r>
              <a:rPr lang="en-US" altLang="zh-CN" sz="800" dirty="0">
                <a:solidFill>
                  <a:schemeClr val="bg1">
                    <a:lumMod val="50000"/>
                  </a:schemeClr>
                </a:solidFill>
              </a:rPr>
              <a:t> Agents </a:t>
            </a:r>
            <a:r>
              <a:rPr lang="en-US" altLang="zh-CN" sz="800" dirty="0" err="1">
                <a:solidFill>
                  <a:schemeClr val="bg1">
                    <a:lumMod val="50000"/>
                  </a:schemeClr>
                </a:solidFill>
              </a:rPr>
              <a:t>Chemother</a:t>
            </a:r>
            <a:r>
              <a:rPr lang="en-US" altLang="zh-CN" sz="800" dirty="0">
                <a:solidFill>
                  <a:schemeClr val="bg1">
                    <a:lumMod val="50000"/>
                  </a:schemeClr>
                </a:solidFill>
              </a:rPr>
              <a:t>. 2024 Dec 5;68(12):e0048424</a:t>
            </a:r>
            <a:r>
              <a:rPr lang="zh-CN" altLang="en-US" sz="800" dirty="0">
                <a:solidFill>
                  <a:schemeClr val="bg1">
                    <a:lumMod val="50000"/>
                  </a:schemeClr>
                </a:solidFill>
              </a:rPr>
              <a:t>； </a:t>
            </a:r>
            <a:r>
              <a:rPr lang="en-US" altLang="zh-CN" sz="800" dirty="0">
                <a:solidFill>
                  <a:schemeClr val="bg1">
                    <a:lumMod val="50000"/>
                  </a:schemeClr>
                </a:solidFill>
              </a:rPr>
              <a:t>5.</a:t>
            </a:r>
            <a:r>
              <a:rPr lang="zh-CN" altLang="en-US" sz="800" dirty="0">
                <a:solidFill>
                  <a:schemeClr val="bg1">
                    <a:lumMod val="50000"/>
                  </a:schemeClr>
                </a:solidFill>
              </a:rPr>
              <a:t>硫酸艾沙康唑胶囊说明书</a:t>
            </a:r>
            <a:r>
              <a:rPr lang="en-US" altLang="zh-CN" sz="800" dirty="0">
                <a:solidFill>
                  <a:schemeClr val="bg1">
                    <a:lumMod val="50000"/>
                  </a:schemeClr>
                </a:solidFill>
              </a:rPr>
              <a:t>2026</a:t>
            </a:r>
            <a:r>
              <a:rPr lang="zh-CN" altLang="en-US" sz="800" dirty="0">
                <a:solidFill>
                  <a:schemeClr val="bg1">
                    <a:lumMod val="50000"/>
                  </a:schemeClr>
                </a:solidFill>
              </a:rPr>
              <a:t>年</a:t>
            </a:r>
            <a:r>
              <a:rPr lang="en-US" altLang="zh-CN" sz="800" dirty="0">
                <a:solidFill>
                  <a:schemeClr val="bg1">
                    <a:lumMod val="50000"/>
                  </a:schemeClr>
                </a:solidFill>
              </a:rPr>
              <a:t>1</a:t>
            </a:r>
            <a:r>
              <a:rPr lang="zh-CN" altLang="en-US" sz="800" dirty="0">
                <a:solidFill>
                  <a:schemeClr val="bg1">
                    <a:lumMod val="50000"/>
                  </a:schemeClr>
                </a:solidFill>
              </a:rPr>
              <a:t>月</a:t>
            </a:r>
            <a:r>
              <a:rPr lang="en-US" altLang="zh-CN" sz="800" dirty="0">
                <a:solidFill>
                  <a:schemeClr val="bg1">
                    <a:lumMod val="50000"/>
                  </a:schemeClr>
                </a:solidFill>
              </a:rPr>
              <a:t>27</a:t>
            </a:r>
            <a:r>
              <a:rPr lang="zh-CN" altLang="en-US" sz="800" dirty="0">
                <a:solidFill>
                  <a:schemeClr val="bg1">
                    <a:lumMod val="50000"/>
                  </a:schemeClr>
                </a:solidFill>
              </a:rPr>
              <a:t>日</a:t>
            </a:r>
            <a:endParaRPr lang="en-US" sz="800" dirty="0">
              <a:solidFill>
                <a:schemeClr val="bg1">
                  <a:lumMod val="50000"/>
                </a:schemeClr>
              </a:solidFill>
            </a:endParaRPr>
          </a:p>
        </p:txBody>
      </p:sp>
      <p:sp>
        <p:nvSpPr>
          <p:cNvPr id="7" name="矩形 6">
            <a:extLst>
              <a:ext uri="{FF2B5EF4-FFF2-40B4-BE49-F238E27FC236}">
                <a16:creationId xmlns:a16="http://schemas.microsoft.com/office/drawing/2014/main" id="{C5012982-6CB4-D1C3-5E75-5EB922FB4581}"/>
              </a:ext>
            </a:extLst>
          </p:cNvPr>
          <p:cNvSpPr/>
          <p:nvPr/>
        </p:nvSpPr>
        <p:spPr bwMode="gray">
          <a:xfrm>
            <a:off x="9524709" y="1588"/>
            <a:ext cx="2664116" cy="369903"/>
          </a:xfrm>
          <a:prstGeom prst="rect">
            <a:avLst/>
          </a:prstGeom>
          <a:solidFill>
            <a:schemeClr val="bg1">
              <a:lumMod val="9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rgbClr val="0095FF"/>
              </a:buClr>
              <a:buSzPct val="90000"/>
              <a:defRPr/>
            </a:pPr>
            <a:r>
              <a:rPr lang="zh-CN" altLang="en-US" sz="1600" b="1" dirty="0">
                <a:solidFill>
                  <a:srgbClr val="000000"/>
                </a:solidFill>
                <a:latin typeface="微软雅黑" panose="020B0503020204020204" pitchFamily="34" charset="-122"/>
                <a:ea typeface="微软雅黑" panose="020B0503020204020204" pitchFamily="34" charset="-122"/>
              </a:rPr>
              <a:t>硫酸艾沙康唑胶囊</a:t>
            </a:r>
          </a:p>
        </p:txBody>
      </p:sp>
      <p:sp>
        <p:nvSpPr>
          <p:cNvPr id="9" name="矩形 8">
            <a:extLst>
              <a:ext uri="{FF2B5EF4-FFF2-40B4-BE49-F238E27FC236}">
                <a16:creationId xmlns:a16="http://schemas.microsoft.com/office/drawing/2014/main" id="{1114AF4F-12E2-E27D-F9D2-A39955D7DB41}"/>
              </a:ext>
            </a:extLst>
          </p:cNvPr>
          <p:cNvSpPr/>
          <p:nvPr/>
        </p:nvSpPr>
        <p:spPr bwMode="gray">
          <a:xfrm>
            <a:off x="349324" y="0"/>
            <a:ext cx="1908000" cy="324000"/>
          </a:xfrm>
          <a:prstGeom prst="rect">
            <a:avLst/>
          </a:prstGeom>
          <a:solidFill>
            <a:schemeClr val="bg1">
              <a:lumMod val="9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rgbClr val="0095FF"/>
              </a:buClr>
              <a:buSzPct val="90000"/>
              <a:defRPr/>
            </a:pPr>
            <a:r>
              <a:rPr lang="zh-CN" altLang="en-US" sz="1600" b="1" dirty="0">
                <a:solidFill>
                  <a:srgbClr val="C00000"/>
                </a:solidFill>
                <a:latin typeface="微软雅黑" panose="020B0503020204020204" pitchFamily="34" charset="-122"/>
                <a:ea typeface="微软雅黑" panose="020B0503020204020204" pitchFamily="34" charset="-122"/>
              </a:rPr>
              <a:t>创新性</a:t>
            </a:r>
          </a:p>
        </p:txBody>
      </p:sp>
      <p:sp>
        <p:nvSpPr>
          <p:cNvPr id="5" name="矩形 4">
            <a:extLst>
              <a:ext uri="{FF2B5EF4-FFF2-40B4-BE49-F238E27FC236}">
                <a16:creationId xmlns:a16="http://schemas.microsoft.com/office/drawing/2014/main" id="{86D72B35-3228-D7F2-CA71-F171A07C4BD3}"/>
              </a:ext>
            </a:extLst>
          </p:cNvPr>
          <p:cNvSpPr/>
          <p:nvPr/>
        </p:nvSpPr>
        <p:spPr bwMode="gray">
          <a:xfrm>
            <a:off x="446799" y="1679689"/>
            <a:ext cx="11295225" cy="997749"/>
          </a:xfrm>
          <a:prstGeom prst="rect">
            <a:avLst/>
          </a:prstGeom>
          <a:solidFill>
            <a:srgbClr val="CCEAFF">
              <a:alpha val="80000"/>
            </a:srgbClr>
          </a:solidFill>
          <a:ln w="6350"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lvl="0" algn="ctr" fontAlgn="base">
              <a:spcBef>
                <a:spcPts val="500"/>
              </a:spcBef>
              <a:spcAft>
                <a:spcPts val="500"/>
              </a:spcAft>
              <a:buClr>
                <a:srgbClr val="0095FF"/>
              </a:buClr>
              <a:buSzPct val="90000"/>
              <a:defRPr/>
            </a:pPr>
            <a:r>
              <a:rPr kumimoji="0" lang="zh-CN" altLang="en-US" sz="16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获</a:t>
            </a:r>
            <a:r>
              <a:rPr kumimoji="0" lang="en-US" altLang="zh-CN" sz="16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FDA</a:t>
            </a:r>
            <a:r>
              <a:rPr kumimoji="0" lang="zh-CN" altLang="en-US" sz="16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和欧盟</a:t>
            </a:r>
            <a:r>
              <a:rPr kumimoji="0" lang="en-US" altLang="zh-CN" sz="16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EMA</a:t>
            </a:r>
            <a:r>
              <a:rPr kumimoji="0" lang="zh-CN" altLang="en-US" sz="16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的</a:t>
            </a:r>
            <a:r>
              <a:rPr kumimoji="0" lang="zh-CN" altLang="en-US" sz="16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孤儿药</a:t>
            </a:r>
            <a:r>
              <a:rPr kumimoji="0" lang="zh-CN" altLang="en-US" sz="16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身份认证</a:t>
            </a:r>
            <a:endParaRPr lang="en-US" altLang="zh-CN" sz="1600" dirty="0">
              <a:solidFill>
                <a:srgbClr val="000000"/>
              </a:solidFill>
              <a:latin typeface="微软雅黑" panose="020B0503020204020204" pitchFamily="34" charset="-122"/>
              <a:ea typeface="微软雅黑" panose="020B0503020204020204" pitchFamily="34" charset="-122"/>
            </a:endParaRPr>
          </a:p>
          <a:p>
            <a:pPr lvl="0" algn="ctr" fontAlgn="base">
              <a:spcBef>
                <a:spcPts val="500"/>
              </a:spcBef>
              <a:spcAft>
                <a:spcPts val="500"/>
              </a:spcAft>
              <a:buClr>
                <a:srgbClr val="0095FF"/>
              </a:buClr>
              <a:buSzPct val="90000"/>
              <a:defRPr/>
            </a:pPr>
            <a:r>
              <a:rPr lang="zh-CN" altLang="en-US" sz="1600" dirty="0">
                <a:latin typeface="微软雅黑" panose="020B0503020204020204" pitchFamily="34" charset="-122"/>
                <a:ea typeface="微软雅黑" panose="020B0503020204020204" pitchFamily="34" charset="-122"/>
              </a:rPr>
              <a:t>获得美国</a:t>
            </a:r>
            <a:r>
              <a:rPr lang="en-US" altLang="zh-CN" sz="1600" dirty="0">
                <a:latin typeface="微软雅黑" panose="020B0503020204020204" pitchFamily="34" charset="-122"/>
                <a:ea typeface="微软雅黑" panose="020B0503020204020204" pitchFamily="34" charset="-122"/>
              </a:rPr>
              <a:t>FDA</a:t>
            </a:r>
            <a:r>
              <a:rPr lang="zh-CN" altLang="en-US" sz="1600" b="1" dirty="0">
                <a:latin typeface="微软雅黑" panose="020B0503020204020204" pitchFamily="34" charset="-122"/>
                <a:ea typeface="微软雅黑" panose="020B0503020204020204" pitchFamily="34" charset="-122"/>
              </a:rPr>
              <a:t>创新型抗感染药物研发</a:t>
            </a:r>
            <a:r>
              <a:rPr lang="en-US" altLang="zh-CN" sz="1600" dirty="0">
                <a:latin typeface="微软雅黑" panose="020B0503020204020204" pitchFamily="34" charset="-122"/>
                <a:ea typeface="微软雅黑" panose="020B0503020204020204" pitchFamily="34" charset="-122"/>
              </a:rPr>
              <a:t>QIDP</a:t>
            </a:r>
            <a:r>
              <a:rPr lang="zh-CN" altLang="en-US" sz="1600" dirty="0">
                <a:latin typeface="微软雅黑" panose="020B0503020204020204" pitchFamily="34" charset="-122"/>
                <a:ea typeface="微软雅黑" panose="020B0503020204020204" pitchFamily="34" charset="-122"/>
              </a:rPr>
              <a:t>认证</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，给予</a:t>
            </a:r>
            <a:r>
              <a:rPr lang="zh-CN" altLang="en-US" sz="1600" b="1" dirty="0">
                <a:latin typeface="微软雅黑" panose="020B0503020204020204" pitchFamily="34" charset="-122"/>
                <a:ea typeface="微软雅黑" panose="020B0503020204020204" pitchFamily="34" charset="-122"/>
              </a:rPr>
              <a:t>优先审评</a:t>
            </a:r>
            <a:r>
              <a:rPr lang="zh-CN" altLang="en-US" sz="1600" dirty="0">
                <a:latin typeface="微软雅黑" panose="020B0503020204020204" pitchFamily="34" charset="-122"/>
                <a:ea typeface="微软雅黑" panose="020B0503020204020204" pitchFamily="34" charset="-122"/>
              </a:rPr>
              <a:t>和延长五年市场独占期资格</a:t>
            </a:r>
            <a:endParaRPr kumimoji="0" lang="zh-CN" altLang="en-US" sz="16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cxnSp>
        <p:nvCxnSpPr>
          <p:cNvPr id="10" name="直接连接符 9">
            <a:extLst>
              <a:ext uri="{FF2B5EF4-FFF2-40B4-BE49-F238E27FC236}">
                <a16:creationId xmlns:a16="http://schemas.microsoft.com/office/drawing/2014/main" id="{3408D2E0-76FB-E66D-1CD2-A4E7EAAE7925}"/>
              </a:ext>
            </a:extLst>
          </p:cNvPr>
          <p:cNvCxnSpPr/>
          <p:nvPr/>
        </p:nvCxnSpPr>
        <p:spPr bwMode="gray">
          <a:xfrm>
            <a:off x="4761782" y="3157757"/>
            <a:ext cx="6899416" cy="0"/>
          </a:xfrm>
          <a:prstGeom prst="line">
            <a:avLst/>
          </a:prstGeom>
          <a:noFill/>
          <a:ln w="12700" cap="rnd">
            <a:solidFill>
              <a:schemeClr val="bg1">
                <a:lumMod val="65000"/>
              </a:schemeClr>
            </a:solidFill>
            <a:prstDash val="solid"/>
            <a:round/>
            <a:headEnd/>
            <a:tailEnd/>
          </a:ln>
          <a:effectLst/>
        </p:spPr>
      </p:cxnSp>
      <p:cxnSp>
        <p:nvCxnSpPr>
          <p:cNvPr id="11" name="直接连接符 10">
            <a:extLst>
              <a:ext uri="{FF2B5EF4-FFF2-40B4-BE49-F238E27FC236}">
                <a16:creationId xmlns:a16="http://schemas.microsoft.com/office/drawing/2014/main" id="{AA09F816-77FD-CB63-74A3-ADE8C9390141}"/>
              </a:ext>
            </a:extLst>
          </p:cNvPr>
          <p:cNvCxnSpPr>
            <a:cxnSpLocks/>
          </p:cNvCxnSpPr>
          <p:nvPr/>
        </p:nvCxnSpPr>
        <p:spPr bwMode="gray">
          <a:xfrm>
            <a:off x="446799" y="3149131"/>
            <a:ext cx="3240000" cy="0"/>
          </a:xfrm>
          <a:prstGeom prst="line">
            <a:avLst/>
          </a:prstGeom>
          <a:noFill/>
          <a:ln w="12700" cap="rnd">
            <a:solidFill>
              <a:schemeClr val="bg1">
                <a:lumMod val="65000"/>
              </a:schemeClr>
            </a:solidFill>
            <a:prstDash val="solid"/>
            <a:round/>
            <a:headEnd/>
            <a:tailEnd/>
          </a:ln>
          <a:effectLst/>
        </p:spPr>
      </p:cxnSp>
    </p:spTree>
    <p:custDataLst>
      <p:tags r:id="rId1"/>
    </p:custDataLst>
    <p:extLst>
      <p:ext uri="{BB962C8B-B14F-4D97-AF65-F5344CB8AC3E}">
        <p14:creationId xmlns:p14="http://schemas.microsoft.com/office/powerpoint/2010/main" val="1286163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hidden="1">
            <a:extLst>
              <a:ext uri="{FF2B5EF4-FFF2-40B4-BE49-F238E27FC236}">
                <a16:creationId xmlns:a16="http://schemas.microsoft.com/office/drawing/2014/main" id="{1F550D4A-B18C-4553-821D-CE5B83651676}"/>
              </a:ext>
            </a:extLst>
          </p:cNvPr>
          <p:cNvGraphicFramePr>
            <a:graphicFrameLocks/>
          </p:cNvGraphicFramePr>
          <p:nvPr>
            <p:custDataLst>
              <p:tags r:id="rId1"/>
            </p:custDataLst>
            <p:extLst>
              <p:ext uri="{D42A27DB-BD31-4B8C-83A1-F6EECF244321}">
                <p14:modId xmlns:p14="http://schemas.microsoft.com/office/powerpoint/2010/main" val="2490193468"/>
              </p:ext>
            </p:extLst>
          </p:nvPr>
        </p:nvGraphicFramePr>
        <p:xfrm>
          <a:off x="3174" y="2480"/>
          <a:ext cx="1588" cy="1588"/>
        </p:xfrm>
        <a:graphic>
          <a:graphicData uri="http://schemas.openxmlformats.org/presentationml/2006/ole">
            <mc:AlternateContent xmlns:mc="http://schemas.openxmlformats.org/markup-compatibility/2006">
              <mc:Choice xmlns:v="urn:schemas-microsoft-com:vml" Requires="v">
                <p:oleObj name="think-cell 幻灯片" r:id="rId3" imgW="415" imgH="416" progId="TCLayout.ActiveDocument.1">
                  <p:embed/>
                </p:oleObj>
              </mc:Choice>
              <mc:Fallback>
                <p:oleObj name="think-cell 幻灯片" r:id="rId3" imgW="415" imgH="416" progId="TCLayout.ActiveDocument.1">
                  <p:embed/>
                  <p:pic>
                    <p:nvPicPr>
                      <p:cNvPr id="3" name="对象 2" hidden="1">
                        <a:extLst>
                          <a:ext uri="{FF2B5EF4-FFF2-40B4-BE49-F238E27FC236}">
                            <a16:creationId xmlns:a16="http://schemas.microsoft.com/office/drawing/2014/main" id="{1F550D4A-B18C-4553-821D-CE5B83651676}"/>
                          </a:ext>
                        </a:extLst>
                      </p:cNvPr>
                      <p:cNvPicPr/>
                      <p:nvPr/>
                    </p:nvPicPr>
                    <p:blipFill>
                      <a:blip r:embed="rId4"/>
                      <a:stretch>
                        <a:fillRect/>
                      </a:stretch>
                    </p:blipFill>
                    <p:spPr>
                      <a:xfrm>
                        <a:off x="3174" y="2480"/>
                        <a:ext cx="1588" cy="1588"/>
                      </a:xfrm>
                      <a:prstGeom prst="rect">
                        <a:avLst/>
                      </a:prstGeom>
                    </p:spPr>
                  </p:pic>
                </p:oleObj>
              </mc:Fallback>
            </mc:AlternateContent>
          </a:graphicData>
        </a:graphic>
      </p:graphicFrame>
      <p:sp>
        <p:nvSpPr>
          <p:cNvPr id="4" name="矩形 3">
            <a:extLst>
              <a:ext uri="{FF2B5EF4-FFF2-40B4-BE49-F238E27FC236}">
                <a16:creationId xmlns:a16="http://schemas.microsoft.com/office/drawing/2014/main" id="{43DFD97B-6BBB-4FE3-9A26-BA60F3E5ADF6}"/>
              </a:ext>
            </a:extLst>
          </p:cNvPr>
          <p:cNvSpPr/>
          <p:nvPr/>
        </p:nvSpPr>
        <p:spPr bwMode="gray">
          <a:xfrm>
            <a:off x="418866" y="4190964"/>
            <a:ext cx="5506129" cy="435079"/>
          </a:xfrm>
          <a:prstGeom prst="rect">
            <a:avLst/>
          </a:prstGeom>
          <a:solidFill>
            <a:schemeClr val="accent2">
              <a:lumMod val="20000"/>
              <a:lumOff val="80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r>
              <a:rPr lang="zh-CN" altLang="en-US" b="1" dirty="0">
                <a:latin typeface="微软雅黑" panose="020B0503020204020204" pitchFamily="34" charset="-122"/>
                <a:ea typeface="微软雅黑" panose="020B0503020204020204" pitchFamily="34" charset="-122"/>
              </a:rPr>
              <a:t>弥补目录短板</a:t>
            </a:r>
          </a:p>
        </p:txBody>
      </p:sp>
      <p:sp>
        <p:nvSpPr>
          <p:cNvPr id="6" name="iconfont-1039-798071">
            <a:extLst>
              <a:ext uri="{FF2B5EF4-FFF2-40B4-BE49-F238E27FC236}">
                <a16:creationId xmlns:a16="http://schemas.microsoft.com/office/drawing/2014/main" id="{60018B93-9A80-212D-CA33-A484F0802614}"/>
              </a:ext>
            </a:extLst>
          </p:cNvPr>
          <p:cNvSpPr/>
          <p:nvPr/>
        </p:nvSpPr>
        <p:spPr>
          <a:xfrm>
            <a:off x="1946136" y="4300491"/>
            <a:ext cx="214402" cy="214253"/>
          </a:xfrm>
          <a:custGeom>
            <a:avLst/>
            <a:gdLst>
              <a:gd name="connsiteX0" fmla="*/ 304094 w 608274"/>
              <a:gd name="connsiteY0" fmla="*/ 322696 h 607851"/>
              <a:gd name="connsiteX1" fmla="*/ 313714 w 608274"/>
              <a:gd name="connsiteY1" fmla="*/ 322696 h 607851"/>
              <a:gd name="connsiteX2" fmla="*/ 323238 w 608274"/>
              <a:gd name="connsiteY2" fmla="*/ 322696 h 607851"/>
              <a:gd name="connsiteX3" fmla="*/ 383955 w 608274"/>
              <a:gd name="connsiteY3" fmla="*/ 322696 h 607851"/>
              <a:gd name="connsiteX4" fmla="*/ 376716 w 608274"/>
              <a:gd name="connsiteY4" fmla="*/ 356882 h 607851"/>
              <a:gd name="connsiteX5" fmla="*/ 400003 w 608274"/>
              <a:gd name="connsiteY5" fmla="*/ 411893 h 607851"/>
              <a:gd name="connsiteX6" fmla="*/ 455101 w 608274"/>
              <a:gd name="connsiteY6" fmla="*/ 435238 h 607851"/>
              <a:gd name="connsiteX7" fmla="*/ 456244 w 608274"/>
              <a:gd name="connsiteY7" fmla="*/ 435238 h 607851"/>
              <a:gd name="connsiteX8" fmla="*/ 512484 w 608274"/>
              <a:gd name="connsiteY8" fmla="*/ 411988 h 607851"/>
              <a:gd name="connsiteX9" fmla="*/ 535771 w 608274"/>
              <a:gd name="connsiteY9" fmla="*/ 355836 h 607851"/>
              <a:gd name="connsiteX10" fmla="*/ 528533 w 608274"/>
              <a:gd name="connsiteY10" fmla="*/ 322696 h 607851"/>
              <a:gd name="connsiteX11" fmla="*/ 608203 w 608274"/>
              <a:gd name="connsiteY11" fmla="*/ 322696 h 607851"/>
              <a:gd name="connsiteX12" fmla="*/ 608203 w 608274"/>
              <a:gd name="connsiteY12" fmla="*/ 582156 h 607851"/>
              <a:gd name="connsiteX13" fmla="*/ 582821 w 608274"/>
              <a:gd name="connsiteY13" fmla="*/ 607498 h 607851"/>
              <a:gd name="connsiteX14" fmla="*/ 323238 w 608274"/>
              <a:gd name="connsiteY14" fmla="*/ 607498 h 607851"/>
              <a:gd name="connsiteX15" fmla="*/ 313714 w 608274"/>
              <a:gd name="connsiteY15" fmla="*/ 607498 h 607851"/>
              <a:gd name="connsiteX16" fmla="*/ 304189 w 608274"/>
              <a:gd name="connsiteY16" fmla="*/ 607498 h 607851"/>
              <a:gd name="connsiteX17" fmla="*/ 304094 w 608274"/>
              <a:gd name="connsiteY17" fmla="*/ 607498 h 607851"/>
              <a:gd name="connsiteX18" fmla="*/ 304094 w 608274"/>
              <a:gd name="connsiteY18" fmla="*/ 493910 h 607851"/>
              <a:gd name="connsiteX19" fmla="*/ 304094 w 608274"/>
              <a:gd name="connsiteY19" fmla="*/ 493482 h 607851"/>
              <a:gd name="connsiteX20" fmla="*/ 288760 w 608274"/>
              <a:gd name="connsiteY20" fmla="*/ 503562 h 607851"/>
              <a:gd name="connsiteX21" fmla="*/ 251854 w 608274"/>
              <a:gd name="connsiteY21" fmla="*/ 516067 h 607851"/>
              <a:gd name="connsiteX22" fmla="*/ 199232 w 608274"/>
              <a:gd name="connsiteY22" fmla="*/ 485495 h 607851"/>
              <a:gd name="connsiteX23" fmla="*/ 191375 w 608274"/>
              <a:gd name="connsiteY23" fmla="*/ 454827 h 607851"/>
              <a:gd name="connsiteX24" fmla="*/ 251092 w 608274"/>
              <a:gd name="connsiteY24" fmla="*/ 395299 h 607851"/>
              <a:gd name="connsiteX25" fmla="*/ 251854 w 608274"/>
              <a:gd name="connsiteY25" fmla="*/ 395299 h 607851"/>
              <a:gd name="connsiteX26" fmla="*/ 288760 w 608274"/>
              <a:gd name="connsiteY26" fmla="*/ 407852 h 607851"/>
              <a:gd name="connsiteX27" fmla="*/ 304094 w 608274"/>
              <a:gd name="connsiteY27" fmla="*/ 417884 h 607851"/>
              <a:gd name="connsiteX28" fmla="*/ 152127 w 608274"/>
              <a:gd name="connsiteY28" fmla="*/ 191656 h 607851"/>
              <a:gd name="connsiteX29" fmla="*/ 152984 w 608274"/>
              <a:gd name="connsiteY29" fmla="*/ 191656 h 607851"/>
              <a:gd name="connsiteX30" fmla="*/ 212616 w 608274"/>
              <a:gd name="connsiteY30" fmla="*/ 251282 h 607851"/>
              <a:gd name="connsiteX31" fmla="*/ 199566 w 608274"/>
              <a:gd name="connsiteY31" fmla="*/ 289464 h 607851"/>
              <a:gd name="connsiteX32" fmla="*/ 189945 w 608274"/>
              <a:gd name="connsiteY32" fmla="*/ 304204 h 607851"/>
              <a:gd name="connsiteX33" fmla="*/ 285155 w 608274"/>
              <a:gd name="connsiteY33" fmla="*/ 304204 h 607851"/>
              <a:gd name="connsiteX34" fmla="*/ 285060 w 608274"/>
              <a:gd name="connsiteY34" fmla="*/ 383516 h 607851"/>
              <a:gd name="connsiteX35" fmla="*/ 251862 w 608274"/>
              <a:gd name="connsiteY35" fmla="*/ 376288 h 607851"/>
              <a:gd name="connsiteX36" fmla="*/ 250862 w 608274"/>
              <a:gd name="connsiteY36" fmla="*/ 376288 h 607851"/>
              <a:gd name="connsiteX37" fmla="*/ 195708 w 608274"/>
              <a:gd name="connsiteY37" fmla="*/ 399540 h 607851"/>
              <a:gd name="connsiteX38" fmla="*/ 172322 w 608274"/>
              <a:gd name="connsiteY38" fmla="*/ 454601 h 607851"/>
              <a:gd name="connsiteX39" fmla="*/ 195231 w 608274"/>
              <a:gd name="connsiteY39" fmla="*/ 511470 h 607851"/>
              <a:gd name="connsiteX40" fmla="*/ 220618 w 608274"/>
              <a:gd name="connsiteY40" fmla="*/ 528778 h 607851"/>
              <a:gd name="connsiteX41" fmla="*/ 251862 w 608274"/>
              <a:gd name="connsiteY41" fmla="*/ 535102 h 607851"/>
              <a:gd name="connsiteX42" fmla="*/ 285060 w 608274"/>
              <a:gd name="connsiteY42" fmla="*/ 527874 h 607851"/>
              <a:gd name="connsiteX43" fmla="*/ 285060 w 608274"/>
              <a:gd name="connsiteY43" fmla="*/ 607518 h 607851"/>
              <a:gd name="connsiteX44" fmla="*/ 285060 w 608274"/>
              <a:gd name="connsiteY44" fmla="*/ 607851 h 607851"/>
              <a:gd name="connsiteX45" fmla="*/ 25434 w 608274"/>
              <a:gd name="connsiteY45" fmla="*/ 607851 h 607851"/>
              <a:gd name="connsiteX46" fmla="*/ 0 w 608274"/>
              <a:gd name="connsiteY46" fmla="*/ 582508 h 607851"/>
              <a:gd name="connsiteX47" fmla="*/ 0 w 608274"/>
              <a:gd name="connsiteY47" fmla="*/ 329548 h 607851"/>
              <a:gd name="connsiteX48" fmla="*/ 25434 w 608274"/>
              <a:gd name="connsiteY48" fmla="*/ 304204 h 607851"/>
              <a:gd name="connsiteX49" fmla="*/ 114262 w 608274"/>
              <a:gd name="connsiteY49" fmla="*/ 304204 h 607851"/>
              <a:gd name="connsiteX50" fmla="*/ 104593 w 608274"/>
              <a:gd name="connsiteY50" fmla="*/ 289417 h 607851"/>
              <a:gd name="connsiteX51" fmla="*/ 91591 w 608274"/>
              <a:gd name="connsiteY51" fmla="*/ 252043 h 607851"/>
              <a:gd name="connsiteX52" fmla="*/ 152127 w 608274"/>
              <a:gd name="connsiteY52" fmla="*/ 191656 h 607851"/>
              <a:gd name="connsiteX53" fmla="*/ 304208 w 608274"/>
              <a:gd name="connsiteY53" fmla="*/ 0 h 607851"/>
              <a:gd name="connsiteX54" fmla="*/ 582895 w 608274"/>
              <a:gd name="connsiteY54" fmla="*/ 0 h 607851"/>
              <a:gd name="connsiteX55" fmla="*/ 608274 w 608274"/>
              <a:gd name="connsiteY55" fmla="*/ 25344 h 607851"/>
              <a:gd name="connsiteX56" fmla="*/ 608274 w 608274"/>
              <a:gd name="connsiteY56" fmla="*/ 292854 h 607851"/>
              <a:gd name="connsiteX57" fmla="*/ 608274 w 608274"/>
              <a:gd name="connsiteY57" fmla="*/ 303647 h 607851"/>
              <a:gd name="connsiteX58" fmla="*/ 606512 w 608274"/>
              <a:gd name="connsiteY58" fmla="*/ 303647 h 607851"/>
              <a:gd name="connsiteX59" fmla="*/ 494095 w 608274"/>
              <a:gd name="connsiteY59" fmla="*/ 303647 h 607851"/>
              <a:gd name="connsiteX60" fmla="*/ 494190 w 608274"/>
              <a:gd name="connsiteY60" fmla="*/ 303837 h 607851"/>
              <a:gd name="connsiteX61" fmla="*/ 504189 w 608274"/>
              <a:gd name="connsiteY61" fmla="*/ 319053 h 607851"/>
              <a:gd name="connsiteX62" fmla="*/ 516711 w 608274"/>
              <a:gd name="connsiteY62" fmla="*/ 355808 h 607851"/>
              <a:gd name="connsiteX63" fmla="*/ 496856 w 608274"/>
              <a:gd name="connsiteY63" fmla="*/ 400552 h 607851"/>
              <a:gd name="connsiteX64" fmla="*/ 456241 w 608274"/>
              <a:gd name="connsiteY64" fmla="*/ 416195 h 607851"/>
              <a:gd name="connsiteX65" fmla="*/ 455384 w 608274"/>
              <a:gd name="connsiteY65" fmla="*/ 416195 h 607851"/>
              <a:gd name="connsiteX66" fmla="*/ 395771 w 608274"/>
              <a:gd name="connsiteY66" fmla="*/ 356617 h 607851"/>
              <a:gd name="connsiteX67" fmla="*/ 408246 w 608274"/>
              <a:gd name="connsiteY67" fmla="*/ 319053 h 607851"/>
              <a:gd name="connsiteX68" fmla="*/ 418387 w 608274"/>
              <a:gd name="connsiteY68" fmla="*/ 303647 h 607851"/>
              <a:gd name="connsiteX69" fmla="*/ 323254 w 608274"/>
              <a:gd name="connsiteY69" fmla="*/ 303647 h 607851"/>
              <a:gd name="connsiteX70" fmla="*/ 304208 w 608274"/>
              <a:gd name="connsiteY70" fmla="*/ 303647 h 607851"/>
              <a:gd name="connsiteX71" fmla="*/ 304208 w 608274"/>
              <a:gd name="connsiteY71" fmla="*/ 187152 h 607851"/>
              <a:gd name="connsiteX72" fmla="*/ 317683 w 608274"/>
              <a:gd name="connsiteY72" fmla="*/ 198279 h 607851"/>
              <a:gd name="connsiteX73" fmla="*/ 356298 w 608274"/>
              <a:gd name="connsiteY73" fmla="*/ 212211 h 607851"/>
              <a:gd name="connsiteX74" fmla="*/ 357108 w 608274"/>
              <a:gd name="connsiteY74" fmla="*/ 212211 h 607851"/>
              <a:gd name="connsiteX75" fmla="*/ 416769 w 608274"/>
              <a:gd name="connsiteY75" fmla="*/ 152680 h 607851"/>
              <a:gd name="connsiteX76" fmla="*/ 356298 w 608274"/>
              <a:gd name="connsiteY76" fmla="*/ 91437 h 607851"/>
              <a:gd name="connsiteX77" fmla="*/ 317683 w 608274"/>
              <a:gd name="connsiteY77" fmla="*/ 105368 h 607851"/>
              <a:gd name="connsiteX78" fmla="*/ 304208 w 608274"/>
              <a:gd name="connsiteY78" fmla="*/ 116495 h 60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608274" h="607851">
                <a:moveTo>
                  <a:pt x="304094" y="322696"/>
                </a:moveTo>
                <a:lnTo>
                  <a:pt x="313714" y="322696"/>
                </a:lnTo>
                <a:lnTo>
                  <a:pt x="323238" y="322696"/>
                </a:lnTo>
                <a:lnTo>
                  <a:pt x="383955" y="322696"/>
                </a:lnTo>
                <a:cubicBezTo>
                  <a:pt x="379050" y="333347"/>
                  <a:pt x="376574" y="344995"/>
                  <a:pt x="376716" y="356882"/>
                </a:cubicBezTo>
                <a:cubicBezTo>
                  <a:pt x="376955" y="377612"/>
                  <a:pt x="385241" y="397154"/>
                  <a:pt x="400003" y="411893"/>
                </a:cubicBezTo>
                <a:cubicBezTo>
                  <a:pt x="414766" y="426680"/>
                  <a:pt x="434338" y="434953"/>
                  <a:pt x="455101" y="435238"/>
                </a:cubicBezTo>
                <a:cubicBezTo>
                  <a:pt x="455482" y="435238"/>
                  <a:pt x="455863" y="435238"/>
                  <a:pt x="456244" y="435238"/>
                </a:cubicBezTo>
                <a:cubicBezTo>
                  <a:pt x="477483" y="435238"/>
                  <a:pt x="497436" y="427013"/>
                  <a:pt x="512484" y="411988"/>
                </a:cubicBezTo>
                <a:cubicBezTo>
                  <a:pt x="527485" y="397011"/>
                  <a:pt x="535771" y="377042"/>
                  <a:pt x="535771" y="355836"/>
                </a:cubicBezTo>
                <a:cubicBezTo>
                  <a:pt x="535771" y="344330"/>
                  <a:pt x="533247" y="333014"/>
                  <a:pt x="528533" y="322696"/>
                </a:cubicBezTo>
                <a:lnTo>
                  <a:pt x="608203" y="322696"/>
                </a:lnTo>
                <a:lnTo>
                  <a:pt x="608203" y="582156"/>
                </a:lnTo>
                <a:cubicBezTo>
                  <a:pt x="608203" y="596182"/>
                  <a:pt x="596822" y="607498"/>
                  <a:pt x="582821" y="607498"/>
                </a:cubicBezTo>
                <a:lnTo>
                  <a:pt x="323238" y="607498"/>
                </a:lnTo>
                <a:lnTo>
                  <a:pt x="313714" y="607498"/>
                </a:lnTo>
                <a:lnTo>
                  <a:pt x="304189" y="607498"/>
                </a:lnTo>
                <a:lnTo>
                  <a:pt x="304094" y="607498"/>
                </a:lnTo>
                <a:lnTo>
                  <a:pt x="304094" y="493910"/>
                </a:lnTo>
                <a:lnTo>
                  <a:pt x="304094" y="493482"/>
                </a:lnTo>
                <a:cubicBezTo>
                  <a:pt x="300713" y="495384"/>
                  <a:pt x="295475" y="499283"/>
                  <a:pt x="288760" y="503562"/>
                </a:cubicBezTo>
                <a:cubicBezTo>
                  <a:pt x="277855" y="510409"/>
                  <a:pt x="265759" y="516067"/>
                  <a:pt x="251854" y="516067"/>
                </a:cubicBezTo>
                <a:cubicBezTo>
                  <a:pt x="229281" y="516067"/>
                  <a:pt x="209614" y="503752"/>
                  <a:pt x="199232" y="485495"/>
                </a:cubicBezTo>
                <a:cubicBezTo>
                  <a:pt x="194089" y="476461"/>
                  <a:pt x="191232" y="466001"/>
                  <a:pt x="191375" y="454827"/>
                </a:cubicBezTo>
                <a:cubicBezTo>
                  <a:pt x="191803" y="422258"/>
                  <a:pt x="218471" y="395727"/>
                  <a:pt x="251092" y="395299"/>
                </a:cubicBezTo>
                <a:cubicBezTo>
                  <a:pt x="251330" y="395299"/>
                  <a:pt x="251616" y="395299"/>
                  <a:pt x="251854" y="395299"/>
                </a:cubicBezTo>
                <a:cubicBezTo>
                  <a:pt x="265759" y="395299"/>
                  <a:pt x="278141" y="400529"/>
                  <a:pt x="288760" y="407852"/>
                </a:cubicBezTo>
                <a:cubicBezTo>
                  <a:pt x="294522" y="411798"/>
                  <a:pt x="300713" y="415982"/>
                  <a:pt x="304094" y="417884"/>
                </a:cubicBezTo>
                <a:close/>
                <a:moveTo>
                  <a:pt x="152127" y="191656"/>
                </a:moveTo>
                <a:cubicBezTo>
                  <a:pt x="152413" y="191656"/>
                  <a:pt x="152699" y="191656"/>
                  <a:pt x="152984" y="191656"/>
                </a:cubicBezTo>
                <a:cubicBezTo>
                  <a:pt x="185563" y="192084"/>
                  <a:pt x="212187" y="218712"/>
                  <a:pt x="212616" y="251282"/>
                </a:cubicBezTo>
                <a:cubicBezTo>
                  <a:pt x="212807" y="265737"/>
                  <a:pt x="207139" y="278480"/>
                  <a:pt x="199566" y="289464"/>
                </a:cubicBezTo>
                <a:cubicBezTo>
                  <a:pt x="195660" y="295170"/>
                  <a:pt x="192278" y="300210"/>
                  <a:pt x="189945" y="304204"/>
                </a:cubicBezTo>
                <a:lnTo>
                  <a:pt x="285155" y="304204"/>
                </a:lnTo>
                <a:lnTo>
                  <a:pt x="285060" y="383516"/>
                </a:lnTo>
                <a:cubicBezTo>
                  <a:pt x="274724" y="378808"/>
                  <a:pt x="263389" y="376288"/>
                  <a:pt x="251862" y="376288"/>
                </a:cubicBezTo>
                <a:cubicBezTo>
                  <a:pt x="251529" y="376288"/>
                  <a:pt x="251195" y="376288"/>
                  <a:pt x="250862" y="376288"/>
                </a:cubicBezTo>
                <a:cubicBezTo>
                  <a:pt x="230096" y="376574"/>
                  <a:pt x="210473" y="384800"/>
                  <a:pt x="195708" y="399540"/>
                </a:cubicBezTo>
                <a:cubicBezTo>
                  <a:pt x="180895" y="414327"/>
                  <a:pt x="172608" y="433870"/>
                  <a:pt x="172322" y="454601"/>
                </a:cubicBezTo>
                <a:cubicBezTo>
                  <a:pt x="172036" y="475998"/>
                  <a:pt x="180133" y="496207"/>
                  <a:pt x="195231" y="511470"/>
                </a:cubicBezTo>
                <a:cubicBezTo>
                  <a:pt x="202519" y="518887"/>
                  <a:pt x="211092" y="524688"/>
                  <a:pt x="220618" y="528778"/>
                </a:cubicBezTo>
                <a:cubicBezTo>
                  <a:pt x="230525" y="532962"/>
                  <a:pt x="241051" y="535102"/>
                  <a:pt x="251862" y="535102"/>
                </a:cubicBezTo>
                <a:cubicBezTo>
                  <a:pt x="263389" y="535102"/>
                  <a:pt x="274724" y="532629"/>
                  <a:pt x="285060" y="527874"/>
                </a:cubicBezTo>
                <a:lnTo>
                  <a:pt x="285060" y="607518"/>
                </a:lnTo>
                <a:lnTo>
                  <a:pt x="285060" y="607851"/>
                </a:lnTo>
                <a:lnTo>
                  <a:pt x="25434" y="607851"/>
                </a:lnTo>
                <a:cubicBezTo>
                  <a:pt x="11383" y="607851"/>
                  <a:pt x="0" y="596535"/>
                  <a:pt x="0" y="582508"/>
                </a:cubicBezTo>
                <a:lnTo>
                  <a:pt x="0" y="329548"/>
                </a:lnTo>
                <a:cubicBezTo>
                  <a:pt x="0" y="315569"/>
                  <a:pt x="11383" y="304204"/>
                  <a:pt x="25434" y="304204"/>
                </a:cubicBezTo>
                <a:lnTo>
                  <a:pt x="114262" y="304204"/>
                </a:lnTo>
                <a:cubicBezTo>
                  <a:pt x="111928" y="300210"/>
                  <a:pt x="108213" y="294695"/>
                  <a:pt x="104593" y="289417"/>
                </a:cubicBezTo>
                <a:cubicBezTo>
                  <a:pt x="97163" y="278623"/>
                  <a:pt x="91591" y="266165"/>
                  <a:pt x="91591" y="252043"/>
                </a:cubicBezTo>
                <a:cubicBezTo>
                  <a:pt x="91591" y="218712"/>
                  <a:pt x="118692" y="191656"/>
                  <a:pt x="152127" y="191656"/>
                </a:cubicBezTo>
                <a:close/>
                <a:moveTo>
                  <a:pt x="304208" y="0"/>
                </a:moveTo>
                <a:lnTo>
                  <a:pt x="582895" y="0"/>
                </a:lnTo>
                <a:cubicBezTo>
                  <a:pt x="596894" y="0"/>
                  <a:pt x="608274" y="11364"/>
                  <a:pt x="608274" y="25344"/>
                </a:cubicBezTo>
                <a:lnTo>
                  <a:pt x="608274" y="292854"/>
                </a:lnTo>
                <a:lnTo>
                  <a:pt x="608274" y="303647"/>
                </a:lnTo>
                <a:lnTo>
                  <a:pt x="606512" y="303647"/>
                </a:lnTo>
                <a:lnTo>
                  <a:pt x="494095" y="303647"/>
                </a:lnTo>
                <a:cubicBezTo>
                  <a:pt x="494095" y="303742"/>
                  <a:pt x="494142" y="303790"/>
                  <a:pt x="494190" y="303837"/>
                </a:cubicBezTo>
                <a:cubicBezTo>
                  <a:pt x="496047" y="307118"/>
                  <a:pt x="499570" y="312301"/>
                  <a:pt x="504189" y="319053"/>
                </a:cubicBezTo>
                <a:cubicBezTo>
                  <a:pt x="511474" y="329609"/>
                  <a:pt x="516711" y="341971"/>
                  <a:pt x="516711" y="355808"/>
                </a:cubicBezTo>
                <a:cubicBezTo>
                  <a:pt x="516711" y="373544"/>
                  <a:pt x="509045" y="389520"/>
                  <a:pt x="496856" y="400552"/>
                </a:cubicBezTo>
                <a:cubicBezTo>
                  <a:pt x="486143" y="410299"/>
                  <a:pt x="471859" y="416195"/>
                  <a:pt x="456241" y="416195"/>
                </a:cubicBezTo>
                <a:cubicBezTo>
                  <a:pt x="455955" y="416195"/>
                  <a:pt x="455670" y="416195"/>
                  <a:pt x="455384" y="416195"/>
                </a:cubicBezTo>
                <a:cubicBezTo>
                  <a:pt x="422768" y="415767"/>
                  <a:pt x="396152" y="389140"/>
                  <a:pt x="395771" y="356617"/>
                </a:cubicBezTo>
                <a:cubicBezTo>
                  <a:pt x="395580" y="342447"/>
                  <a:pt x="400675" y="329751"/>
                  <a:pt x="408246" y="319053"/>
                </a:cubicBezTo>
                <a:cubicBezTo>
                  <a:pt x="412388" y="313157"/>
                  <a:pt x="417483" y="305454"/>
                  <a:pt x="418387" y="303647"/>
                </a:cubicBezTo>
                <a:lnTo>
                  <a:pt x="323254" y="303647"/>
                </a:lnTo>
                <a:lnTo>
                  <a:pt x="304208" y="303647"/>
                </a:lnTo>
                <a:lnTo>
                  <a:pt x="304208" y="187152"/>
                </a:lnTo>
                <a:cubicBezTo>
                  <a:pt x="304208" y="187152"/>
                  <a:pt x="314397" y="195997"/>
                  <a:pt x="317683" y="198279"/>
                </a:cubicBezTo>
                <a:cubicBezTo>
                  <a:pt x="328158" y="206980"/>
                  <a:pt x="341633" y="212211"/>
                  <a:pt x="356298" y="212211"/>
                </a:cubicBezTo>
                <a:cubicBezTo>
                  <a:pt x="356584" y="212211"/>
                  <a:pt x="356822" y="212211"/>
                  <a:pt x="357108" y="212211"/>
                </a:cubicBezTo>
                <a:cubicBezTo>
                  <a:pt x="389676" y="211830"/>
                  <a:pt x="416340" y="185251"/>
                  <a:pt x="416769" y="152680"/>
                </a:cubicBezTo>
                <a:cubicBezTo>
                  <a:pt x="417245" y="118920"/>
                  <a:pt x="390009" y="91437"/>
                  <a:pt x="356298" y="91437"/>
                </a:cubicBezTo>
                <a:cubicBezTo>
                  <a:pt x="341633" y="91437"/>
                  <a:pt x="328158" y="96667"/>
                  <a:pt x="317683" y="105368"/>
                </a:cubicBezTo>
                <a:cubicBezTo>
                  <a:pt x="314397" y="107698"/>
                  <a:pt x="304208" y="116495"/>
                  <a:pt x="304208" y="116495"/>
                </a:cubicBezTo>
                <a:close/>
              </a:path>
            </a:pathLst>
          </a:cu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矩形 8">
            <a:extLst>
              <a:ext uri="{FF2B5EF4-FFF2-40B4-BE49-F238E27FC236}">
                <a16:creationId xmlns:a16="http://schemas.microsoft.com/office/drawing/2014/main" id="{16686FA7-2E28-C752-45E5-9452470CA094}"/>
              </a:ext>
            </a:extLst>
          </p:cNvPr>
          <p:cNvSpPr/>
          <p:nvPr/>
        </p:nvSpPr>
        <p:spPr bwMode="gray">
          <a:xfrm>
            <a:off x="417600" y="1621666"/>
            <a:ext cx="5508747" cy="505345"/>
          </a:xfrm>
          <a:prstGeom prst="rect">
            <a:avLst/>
          </a:prstGeom>
          <a:solidFill>
            <a:schemeClr val="accent2">
              <a:lumMod val="20000"/>
              <a:lumOff val="80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r>
              <a:rPr lang="zh-CN" altLang="en-US" b="1" dirty="0">
                <a:latin typeface="微软雅黑" panose="020B0503020204020204" pitchFamily="34" charset="-122"/>
                <a:ea typeface="微软雅黑" panose="020B0503020204020204" pitchFamily="34" charset="-122"/>
              </a:rPr>
              <a:t>对公共健康的影响</a:t>
            </a:r>
          </a:p>
        </p:txBody>
      </p:sp>
      <p:sp>
        <p:nvSpPr>
          <p:cNvPr id="10" name="iconfont-1033-827640">
            <a:extLst>
              <a:ext uri="{FF2B5EF4-FFF2-40B4-BE49-F238E27FC236}">
                <a16:creationId xmlns:a16="http://schemas.microsoft.com/office/drawing/2014/main" id="{7D786190-1B93-C72F-B38B-0F6EB8FD3DF5}"/>
              </a:ext>
            </a:extLst>
          </p:cNvPr>
          <p:cNvSpPr/>
          <p:nvPr/>
        </p:nvSpPr>
        <p:spPr>
          <a:xfrm>
            <a:off x="1945890" y="1771434"/>
            <a:ext cx="216000" cy="216000"/>
          </a:xfrm>
          <a:custGeom>
            <a:avLst/>
            <a:gdLst>
              <a:gd name="T0" fmla="*/ 3457 w 11010"/>
              <a:gd name="T1" fmla="*/ 0 h 11046"/>
              <a:gd name="T2" fmla="*/ 20 w 11010"/>
              <a:gd name="T3" fmla="*/ 3520 h 11046"/>
              <a:gd name="T4" fmla="*/ 7514 w 11010"/>
              <a:gd name="T5" fmla="*/ 11046 h 11046"/>
              <a:gd name="T6" fmla="*/ 10987 w 11010"/>
              <a:gd name="T7" fmla="*/ 7644 h 11046"/>
              <a:gd name="T8" fmla="*/ 11010 w 11010"/>
              <a:gd name="T9" fmla="*/ 21 h 11046"/>
              <a:gd name="T10" fmla="*/ 9541 w 11010"/>
              <a:gd name="T11" fmla="*/ 7640 h 11046"/>
              <a:gd name="T12" fmla="*/ 1428 w 11010"/>
              <a:gd name="T13" fmla="*/ 9595 h 11046"/>
              <a:gd name="T14" fmla="*/ 1458 w 11010"/>
              <a:gd name="T15" fmla="*/ 3546 h 11046"/>
              <a:gd name="T16" fmla="*/ 9567 w 11010"/>
              <a:gd name="T17" fmla="*/ 1445 h 11046"/>
              <a:gd name="T18" fmla="*/ 9541 w 11010"/>
              <a:gd name="T19" fmla="*/ 7640 h 11046"/>
              <a:gd name="T20" fmla="*/ 5047 w 11010"/>
              <a:gd name="T21" fmla="*/ 7425 h 11046"/>
              <a:gd name="T22" fmla="*/ 6361 w 11010"/>
              <a:gd name="T23" fmla="*/ 3652 h 11046"/>
              <a:gd name="T24" fmla="*/ 5903 w 11010"/>
              <a:gd name="T25" fmla="*/ 2890 h 11046"/>
              <a:gd name="T26" fmla="*/ 4343 w 11010"/>
              <a:gd name="T27" fmla="*/ 3364 h 11046"/>
              <a:gd name="T28" fmla="*/ 3232 w 11010"/>
              <a:gd name="T29" fmla="*/ 3652 h 11046"/>
              <a:gd name="T30" fmla="*/ 2600 w 11010"/>
              <a:gd name="T31" fmla="*/ 7185 h 11046"/>
              <a:gd name="T32" fmla="*/ 7470 w 11010"/>
              <a:gd name="T33" fmla="*/ 7841 h 11046"/>
              <a:gd name="T34" fmla="*/ 8102 w 11010"/>
              <a:gd name="T35" fmla="*/ 4460 h 11046"/>
              <a:gd name="T36" fmla="*/ 8103 w 11010"/>
              <a:gd name="T37" fmla="*/ 4307 h 11046"/>
              <a:gd name="T38" fmla="*/ 6787 w 11010"/>
              <a:gd name="T39" fmla="*/ 6103 h 11046"/>
              <a:gd name="T40" fmla="*/ 5830 w 11010"/>
              <a:gd name="T41" fmla="*/ 6245 h 11046"/>
              <a:gd name="T42" fmla="*/ 5694 w 11010"/>
              <a:gd name="T43" fmla="*/ 7233 h 11046"/>
              <a:gd name="T44" fmla="*/ 4874 w 11010"/>
              <a:gd name="T45" fmla="*/ 7092 h 11046"/>
              <a:gd name="T46" fmla="*/ 4053 w 11010"/>
              <a:gd name="T47" fmla="*/ 6245 h 11046"/>
              <a:gd name="T48" fmla="*/ 3917 w 11010"/>
              <a:gd name="T49" fmla="*/ 5393 h 11046"/>
              <a:gd name="T50" fmla="*/ 4874 w 11010"/>
              <a:gd name="T51" fmla="*/ 5252 h 11046"/>
              <a:gd name="T52" fmla="*/ 5010 w 11010"/>
              <a:gd name="T53" fmla="*/ 4253 h 11046"/>
              <a:gd name="T54" fmla="*/ 5830 w 11010"/>
              <a:gd name="T55" fmla="*/ 4394 h 11046"/>
              <a:gd name="T56" fmla="*/ 6651 w 11010"/>
              <a:gd name="T57" fmla="*/ 5252 h 11046"/>
              <a:gd name="T58" fmla="*/ 6787 w 11010"/>
              <a:gd name="T59" fmla="*/ 6103 h 11046"/>
              <a:gd name="T60" fmla="*/ 5903 w 11010"/>
              <a:gd name="T61" fmla="*/ 3248 h 11046"/>
              <a:gd name="T62" fmla="*/ 4618 w 11010"/>
              <a:gd name="T63" fmla="*/ 3408 h 11046"/>
              <a:gd name="T64" fmla="*/ 6085 w 11010"/>
              <a:gd name="T65" fmla="*/ 3652 h 1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010" h="11046">
                <a:moveTo>
                  <a:pt x="3457" y="0"/>
                </a:moveTo>
                <a:lnTo>
                  <a:pt x="3457" y="0"/>
                </a:lnTo>
                <a:cubicBezTo>
                  <a:pt x="1593" y="18"/>
                  <a:pt x="68" y="1664"/>
                  <a:pt x="30" y="3520"/>
                </a:cubicBezTo>
                <a:lnTo>
                  <a:pt x="20" y="3520"/>
                </a:lnTo>
                <a:lnTo>
                  <a:pt x="0" y="11025"/>
                </a:lnTo>
                <a:lnTo>
                  <a:pt x="7514" y="11046"/>
                </a:lnTo>
                <a:lnTo>
                  <a:pt x="7515" y="11045"/>
                </a:lnTo>
                <a:cubicBezTo>
                  <a:pt x="9367" y="11012"/>
                  <a:pt x="10950" y="9490"/>
                  <a:pt x="10987" y="7644"/>
                </a:cubicBezTo>
                <a:lnTo>
                  <a:pt x="10989" y="7644"/>
                </a:lnTo>
                <a:lnTo>
                  <a:pt x="11010" y="21"/>
                </a:lnTo>
                <a:lnTo>
                  <a:pt x="3457" y="0"/>
                </a:lnTo>
                <a:close/>
                <a:moveTo>
                  <a:pt x="9541" y="7640"/>
                </a:moveTo>
                <a:cubicBezTo>
                  <a:pt x="9507" y="8750"/>
                  <a:pt x="8658" y="9565"/>
                  <a:pt x="7547" y="9599"/>
                </a:cubicBezTo>
                <a:lnTo>
                  <a:pt x="1428" y="9595"/>
                </a:lnTo>
                <a:lnTo>
                  <a:pt x="1458" y="3546"/>
                </a:lnTo>
                <a:lnTo>
                  <a:pt x="1458" y="3546"/>
                </a:lnTo>
                <a:cubicBezTo>
                  <a:pt x="1481" y="2408"/>
                  <a:pt x="2308" y="1444"/>
                  <a:pt x="3453" y="1441"/>
                </a:cubicBezTo>
                <a:lnTo>
                  <a:pt x="9567" y="1445"/>
                </a:lnTo>
                <a:lnTo>
                  <a:pt x="9538" y="7640"/>
                </a:lnTo>
                <a:lnTo>
                  <a:pt x="9541" y="7640"/>
                </a:lnTo>
                <a:close/>
                <a:moveTo>
                  <a:pt x="9541" y="7640"/>
                </a:moveTo>
                <a:close/>
                <a:moveTo>
                  <a:pt x="5047" y="7425"/>
                </a:moveTo>
                <a:close/>
                <a:moveTo>
                  <a:pt x="7471" y="3652"/>
                </a:moveTo>
                <a:lnTo>
                  <a:pt x="6361" y="3652"/>
                </a:lnTo>
                <a:lnTo>
                  <a:pt x="6361" y="3364"/>
                </a:lnTo>
                <a:cubicBezTo>
                  <a:pt x="6361" y="3102"/>
                  <a:pt x="6156" y="2890"/>
                  <a:pt x="5903" y="2890"/>
                </a:cubicBezTo>
                <a:lnTo>
                  <a:pt x="4800" y="2890"/>
                </a:lnTo>
                <a:cubicBezTo>
                  <a:pt x="4548" y="2890"/>
                  <a:pt x="4343" y="3102"/>
                  <a:pt x="4343" y="3364"/>
                </a:cubicBezTo>
                <a:lnTo>
                  <a:pt x="4343" y="3652"/>
                </a:lnTo>
                <a:lnTo>
                  <a:pt x="3232" y="3652"/>
                </a:lnTo>
                <a:cubicBezTo>
                  <a:pt x="2883" y="3652"/>
                  <a:pt x="2600" y="3945"/>
                  <a:pt x="2600" y="4307"/>
                </a:cubicBezTo>
                <a:lnTo>
                  <a:pt x="2600" y="7185"/>
                </a:lnTo>
                <a:cubicBezTo>
                  <a:pt x="2600" y="7547"/>
                  <a:pt x="2883" y="7841"/>
                  <a:pt x="3232" y="7841"/>
                </a:cubicBezTo>
                <a:lnTo>
                  <a:pt x="7470" y="7841"/>
                </a:lnTo>
                <a:cubicBezTo>
                  <a:pt x="7819" y="7841"/>
                  <a:pt x="8102" y="7547"/>
                  <a:pt x="8102" y="7185"/>
                </a:cubicBezTo>
                <a:lnTo>
                  <a:pt x="8102" y="4460"/>
                </a:lnTo>
                <a:cubicBezTo>
                  <a:pt x="8102" y="4473"/>
                  <a:pt x="8103" y="4485"/>
                  <a:pt x="8103" y="4498"/>
                </a:cubicBezTo>
                <a:lnTo>
                  <a:pt x="8103" y="4307"/>
                </a:lnTo>
                <a:cubicBezTo>
                  <a:pt x="8103" y="3945"/>
                  <a:pt x="7820" y="3652"/>
                  <a:pt x="7471" y="3652"/>
                </a:cubicBezTo>
                <a:close/>
                <a:moveTo>
                  <a:pt x="6787" y="6103"/>
                </a:moveTo>
                <a:cubicBezTo>
                  <a:pt x="6787" y="6181"/>
                  <a:pt x="6726" y="6245"/>
                  <a:pt x="6651" y="6245"/>
                </a:cubicBezTo>
                <a:lnTo>
                  <a:pt x="5830" y="6245"/>
                </a:lnTo>
                <a:lnTo>
                  <a:pt x="5830" y="7092"/>
                </a:lnTo>
                <a:cubicBezTo>
                  <a:pt x="5830" y="7170"/>
                  <a:pt x="5769" y="7233"/>
                  <a:pt x="5694" y="7233"/>
                </a:cubicBezTo>
                <a:lnTo>
                  <a:pt x="5010" y="7233"/>
                </a:lnTo>
                <a:cubicBezTo>
                  <a:pt x="4935" y="7233"/>
                  <a:pt x="4874" y="7170"/>
                  <a:pt x="4874" y="7092"/>
                </a:cubicBezTo>
                <a:lnTo>
                  <a:pt x="4874" y="6245"/>
                </a:lnTo>
                <a:lnTo>
                  <a:pt x="4053" y="6245"/>
                </a:lnTo>
                <a:cubicBezTo>
                  <a:pt x="3978" y="6245"/>
                  <a:pt x="3917" y="6181"/>
                  <a:pt x="3917" y="6103"/>
                </a:cubicBezTo>
                <a:lnTo>
                  <a:pt x="3917" y="5393"/>
                </a:lnTo>
                <a:cubicBezTo>
                  <a:pt x="3917" y="5315"/>
                  <a:pt x="3978" y="5252"/>
                  <a:pt x="4053" y="5252"/>
                </a:cubicBezTo>
                <a:lnTo>
                  <a:pt x="4874" y="5252"/>
                </a:lnTo>
                <a:lnTo>
                  <a:pt x="4874" y="4394"/>
                </a:lnTo>
                <a:cubicBezTo>
                  <a:pt x="4874" y="4316"/>
                  <a:pt x="4935" y="4253"/>
                  <a:pt x="5010" y="4253"/>
                </a:cubicBezTo>
                <a:lnTo>
                  <a:pt x="5694" y="4253"/>
                </a:lnTo>
                <a:cubicBezTo>
                  <a:pt x="5769" y="4253"/>
                  <a:pt x="5830" y="4316"/>
                  <a:pt x="5830" y="4394"/>
                </a:cubicBezTo>
                <a:lnTo>
                  <a:pt x="5830" y="5252"/>
                </a:lnTo>
                <a:lnTo>
                  <a:pt x="6651" y="5252"/>
                </a:lnTo>
                <a:cubicBezTo>
                  <a:pt x="6726" y="5252"/>
                  <a:pt x="6787" y="5315"/>
                  <a:pt x="6787" y="5393"/>
                </a:cubicBezTo>
                <a:lnTo>
                  <a:pt x="6787" y="6103"/>
                </a:lnTo>
                <a:close/>
                <a:moveTo>
                  <a:pt x="6085" y="3408"/>
                </a:moveTo>
                <a:cubicBezTo>
                  <a:pt x="6085" y="3320"/>
                  <a:pt x="6004" y="3248"/>
                  <a:pt x="5903" y="3248"/>
                </a:cubicBezTo>
                <a:lnTo>
                  <a:pt x="4800" y="3248"/>
                </a:lnTo>
                <a:cubicBezTo>
                  <a:pt x="4700" y="3248"/>
                  <a:pt x="4618" y="3320"/>
                  <a:pt x="4618" y="3408"/>
                </a:cubicBezTo>
                <a:lnTo>
                  <a:pt x="4618" y="3652"/>
                </a:lnTo>
                <a:lnTo>
                  <a:pt x="6085" y="3652"/>
                </a:lnTo>
                <a:lnTo>
                  <a:pt x="6085" y="3408"/>
                </a:lnTo>
                <a:close/>
              </a:path>
            </a:pathLst>
          </a:cu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矩形 12">
            <a:extLst>
              <a:ext uri="{FF2B5EF4-FFF2-40B4-BE49-F238E27FC236}">
                <a16:creationId xmlns:a16="http://schemas.microsoft.com/office/drawing/2014/main" id="{6FFD083E-6BBF-DD3E-ED00-306ECD50F68E}"/>
              </a:ext>
            </a:extLst>
          </p:cNvPr>
          <p:cNvSpPr/>
          <p:nvPr/>
        </p:nvSpPr>
        <p:spPr bwMode="gray">
          <a:xfrm>
            <a:off x="6324715" y="4187120"/>
            <a:ext cx="5390992" cy="435079"/>
          </a:xfrm>
          <a:prstGeom prst="rect">
            <a:avLst/>
          </a:prstGeom>
          <a:solidFill>
            <a:schemeClr val="accent2">
              <a:lumMod val="20000"/>
              <a:lumOff val="80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r>
              <a:rPr lang="zh-CN" altLang="en-US" b="1" dirty="0">
                <a:latin typeface="微软雅黑" panose="020B0503020204020204" pitchFamily="34" charset="-122"/>
                <a:ea typeface="微软雅黑" panose="020B0503020204020204" pitchFamily="34" charset="-122"/>
              </a:rPr>
              <a:t>临床管理便利</a:t>
            </a:r>
          </a:p>
        </p:txBody>
      </p:sp>
      <p:sp>
        <p:nvSpPr>
          <p:cNvPr id="14" name="iconfont-10796-5191254">
            <a:extLst>
              <a:ext uri="{FF2B5EF4-FFF2-40B4-BE49-F238E27FC236}">
                <a16:creationId xmlns:a16="http://schemas.microsoft.com/office/drawing/2014/main" id="{C8C1F9D1-45C5-DC3A-D33F-731867B5AE38}"/>
              </a:ext>
            </a:extLst>
          </p:cNvPr>
          <p:cNvSpPr/>
          <p:nvPr/>
        </p:nvSpPr>
        <p:spPr>
          <a:xfrm>
            <a:off x="7518310" y="4288033"/>
            <a:ext cx="216000" cy="216000"/>
          </a:xfrm>
          <a:custGeom>
            <a:avLst/>
            <a:gdLst>
              <a:gd name="T0" fmla="*/ 1 w 7682"/>
              <a:gd name="T1" fmla="*/ 1707 h 7680"/>
              <a:gd name="T2" fmla="*/ 6830 w 7682"/>
              <a:gd name="T3" fmla="*/ 1707 h 7680"/>
              <a:gd name="T4" fmla="*/ 7681 w 7682"/>
              <a:gd name="T5" fmla="*/ 2563 h 7680"/>
              <a:gd name="T6" fmla="*/ 7681 w 7682"/>
              <a:gd name="T7" fmla="*/ 6824 h 7680"/>
              <a:gd name="T8" fmla="*/ 6830 w 7682"/>
              <a:gd name="T9" fmla="*/ 7680 h 7680"/>
              <a:gd name="T10" fmla="*/ 852 w 7682"/>
              <a:gd name="T11" fmla="*/ 7680 h 7680"/>
              <a:gd name="T12" fmla="*/ 1 w 7682"/>
              <a:gd name="T13" fmla="*/ 6824 h 7680"/>
              <a:gd name="T14" fmla="*/ 1 w 7682"/>
              <a:gd name="T15" fmla="*/ 1707 h 7680"/>
              <a:gd name="T16" fmla="*/ 2074 w 7682"/>
              <a:gd name="T17" fmla="*/ 5087 h 7680"/>
              <a:gd name="T18" fmla="*/ 3841 w 7682"/>
              <a:gd name="T19" fmla="*/ 6827 h 7680"/>
              <a:gd name="T20" fmla="*/ 5608 w 7682"/>
              <a:gd name="T21" fmla="*/ 5087 h 7680"/>
              <a:gd name="T22" fmla="*/ 5608 w 7682"/>
              <a:gd name="T23" fmla="*/ 3347 h 7680"/>
              <a:gd name="T24" fmla="*/ 3841 w 7682"/>
              <a:gd name="T25" fmla="*/ 3347 h 7680"/>
              <a:gd name="T26" fmla="*/ 2074 w 7682"/>
              <a:gd name="T27" fmla="*/ 3347 h 7680"/>
              <a:gd name="T28" fmla="*/ 2074 w 7682"/>
              <a:gd name="T29" fmla="*/ 5087 h 7680"/>
              <a:gd name="T30" fmla="*/ 1 w 7682"/>
              <a:gd name="T31" fmla="*/ 747 h 7680"/>
              <a:gd name="T32" fmla="*/ 744 w 7682"/>
              <a:gd name="T33" fmla="*/ 0 h 7680"/>
              <a:gd name="T34" fmla="*/ 3524 w 7682"/>
              <a:gd name="T35" fmla="*/ 0 h 7680"/>
              <a:gd name="T36" fmla="*/ 4268 w 7682"/>
              <a:gd name="T37" fmla="*/ 747 h 7680"/>
              <a:gd name="T38" fmla="*/ 4268 w 7682"/>
              <a:gd name="T39" fmla="*/ 1493 h 7680"/>
              <a:gd name="T40" fmla="*/ 1 w 7682"/>
              <a:gd name="T41" fmla="*/ 1493 h 7680"/>
              <a:gd name="T42" fmla="*/ 1 w 7682"/>
              <a:gd name="T43" fmla="*/ 747 h 7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682" h="7680">
                <a:moveTo>
                  <a:pt x="1" y="1707"/>
                </a:moveTo>
                <a:lnTo>
                  <a:pt x="6830" y="1707"/>
                </a:lnTo>
                <a:cubicBezTo>
                  <a:pt x="7301" y="1708"/>
                  <a:pt x="7682" y="2091"/>
                  <a:pt x="7681" y="2563"/>
                </a:cubicBezTo>
                <a:lnTo>
                  <a:pt x="7681" y="6824"/>
                </a:lnTo>
                <a:cubicBezTo>
                  <a:pt x="7682" y="7296"/>
                  <a:pt x="7301" y="7679"/>
                  <a:pt x="6830" y="7680"/>
                </a:cubicBezTo>
                <a:lnTo>
                  <a:pt x="852" y="7680"/>
                </a:lnTo>
                <a:cubicBezTo>
                  <a:pt x="381" y="7679"/>
                  <a:pt x="0" y="7296"/>
                  <a:pt x="1" y="6824"/>
                </a:cubicBezTo>
                <a:lnTo>
                  <a:pt x="1" y="1707"/>
                </a:lnTo>
                <a:close/>
                <a:moveTo>
                  <a:pt x="2074" y="5087"/>
                </a:moveTo>
                <a:lnTo>
                  <a:pt x="3841" y="6827"/>
                </a:lnTo>
                <a:lnTo>
                  <a:pt x="5608" y="5087"/>
                </a:lnTo>
                <a:cubicBezTo>
                  <a:pt x="6096" y="4609"/>
                  <a:pt x="6096" y="3824"/>
                  <a:pt x="5608" y="3347"/>
                </a:cubicBezTo>
                <a:cubicBezTo>
                  <a:pt x="5117" y="2867"/>
                  <a:pt x="4332" y="2867"/>
                  <a:pt x="3841" y="3347"/>
                </a:cubicBezTo>
                <a:cubicBezTo>
                  <a:pt x="3350" y="2867"/>
                  <a:pt x="2565" y="2867"/>
                  <a:pt x="2074" y="3347"/>
                </a:cubicBezTo>
                <a:cubicBezTo>
                  <a:pt x="1586" y="3824"/>
                  <a:pt x="1586" y="4609"/>
                  <a:pt x="2074" y="5087"/>
                </a:cubicBezTo>
                <a:close/>
                <a:moveTo>
                  <a:pt x="1" y="747"/>
                </a:moveTo>
                <a:cubicBezTo>
                  <a:pt x="1" y="335"/>
                  <a:pt x="336" y="0"/>
                  <a:pt x="744" y="0"/>
                </a:cubicBezTo>
                <a:lnTo>
                  <a:pt x="3524" y="0"/>
                </a:lnTo>
                <a:cubicBezTo>
                  <a:pt x="3935" y="0"/>
                  <a:pt x="4268" y="332"/>
                  <a:pt x="4268" y="747"/>
                </a:cubicBezTo>
                <a:lnTo>
                  <a:pt x="4268" y="1493"/>
                </a:lnTo>
                <a:lnTo>
                  <a:pt x="1" y="1493"/>
                </a:lnTo>
                <a:lnTo>
                  <a:pt x="1" y="747"/>
                </a:lnTo>
                <a:close/>
              </a:path>
            </a:pathLst>
          </a:cu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矩形 20">
            <a:extLst>
              <a:ext uri="{FF2B5EF4-FFF2-40B4-BE49-F238E27FC236}">
                <a16:creationId xmlns:a16="http://schemas.microsoft.com/office/drawing/2014/main" id="{77A4D76B-52EE-1682-E486-13632FC00E3A}"/>
              </a:ext>
            </a:extLst>
          </p:cNvPr>
          <p:cNvSpPr/>
          <p:nvPr/>
        </p:nvSpPr>
        <p:spPr bwMode="gray">
          <a:xfrm>
            <a:off x="6324715" y="1632482"/>
            <a:ext cx="5392546" cy="494527"/>
          </a:xfrm>
          <a:prstGeom prst="rect">
            <a:avLst/>
          </a:prstGeom>
          <a:solidFill>
            <a:schemeClr val="accent2">
              <a:lumMod val="20000"/>
              <a:lumOff val="80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r>
              <a:rPr lang="zh-CN" altLang="en-US" b="1" dirty="0">
                <a:latin typeface="微软雅黑" panose="020B0503020204020204" pitchFamily="34" charset="-122"/>
                <a:ea typeface="微软雅黑" panose="020B0503020204020204" pitchFamily="34" charset="-122"/>
              </a:rPr>
              <a:t>符合“保基本”原则</a:t>
            </a:r>
          </a:p>
        </p:txBody>
      </p:sp>
      <p:sp>
        <p:nvSpPr>
          <p:cNvPr id="23" name="negative-heart_39846">
            <a:extLst>
              <a:ext uri="{FF2B5EF4-FFF2-40B4-BE49-F238E27FC236}">
                <a16:creationId xmlns:a16="http://schemas.microsoft.com/office/drawing/2014/main" id="{037DA4BA-755A-0023-FA2B-4DB65AC03C42}"/>
              </a:ext>
            </a:extLst>
          </p:cNvPr>
          <p:cNvSpPr/>
          <p:nvPr/>
        </p:nvSpPr>
        <p:spPr>
          <a:xfrm>
            <a:off x="7617633" y="1790127"/>
            <a:ext cx="216000" cy="216000"/>
          </a:xfrm>
          <a:custGeom>
            <a:avLst/>
            <a:gdLst>
              <a:gd name="T0" fmla="*/ 381 w 395"/>
              <a:gd name="T1" fmla="*/ 121 h 367"/>
              <a:gd name="T2" fmla="*/ 197 w 395"/>
              <a:gd name="T3" fmla="*/ 104 h 367"/>
              <a:gd name="T4" fmla="*/ 14 w 395"/>
              <a:gd name="T5" fmla="*/ 121 h 367"/>
              <a:gd name="T6" fmla="*/ 197 w 395"/>
              <a:gd name="T7" fmla="*/ 367 h 367"/>
              <a:gd name="T8" fmla="*/ 381 w 395"/>
              <a:gd name="T9" fmla="*/ 121 h 367"/>
              <a:gd name="T10" fmla="*/ 278 w 395"/>
              <a:gd name="T11" fmla="*/ 219 h 367"/>
              <a:gd name="T12" fmla="*/ 116 w 395"/>
              <a:gd name="T13" fmla="*/ 219 h 367"/>
              <a:gd name="T14" fmla="*/ 116 w 395"/>
              <a:gd name="T15" fmla="*/ 189 h 367"/>
              <a:gd name="T16" fmla="*/ 278 w 395"/>
              <a:gd name="T17" fmla="*/ 189 h 367"/>
              <a:gd name="T18" fmla="*/ 278 w 395"/>
              <a:gd name="T19" fmla="*/ 21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5" h="367">
                <a:moveTo>
                  <a:pt x="381" y="121"/>
                </a:moveTo>
                <a:cubicBezTo>
                  <a:pt x="370" y="0"/>
                  <a:pt x="221" y="35"/>
                  <a:pt x="197" y="104"/>
                </a:cubicBezTo>
                <a:cubicBezTo>
                  <a:pt x="173" y="35"/>
                  <a:pt x="25" y="0"/>
                  <a:pt x="14" y="121"/>
                </a:cubicBezTo>
                <a:cubicBezTo>
                  <a:pt x="0" y="276"/>
                  <a:pt x="197" y="367"/>
                  <a:pt x="197" y="367"/>
                </a:cubicBezTo>
                <a:cubicBezTo>
                  <a:pt x="197" y="367"/>
                  <a:pt x="395" y="276"/>
                  <a:pt x="381" y="121"/>
                </a:cubicBezTo>
                <a:close/>
                <a:moveTo>
                  <a:pt x="278" y="219"/>
                </a:moveTo>
                <a:lnTo>
                  <a:pt x="116" y="219"/>
                </a:lnTo>
                <a:lnTo>
                  <a:pt x="116" y="189"/>
                </a:lnTo>
                <a:lnTo>
                  <a:pt x="278" y="189"/>
                </a:lnTo>
                <a:lnTo>
                  <a:pt x="278" y="219"/>
                </a:lnTo>
                <a:close/>
              </a:path>
            </a:pathLst>
          </a:cu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文本框 23">
            <a:extLst>
              <a:ext uri="{FF2B5EF4-FFF2-40B4-BE49-F238E27FC236}">
                <a16:creationId xmlns:a16="http://schemas.microsoft.com/office/drawing/2014/main" id="{DC79C513-769E-6448-AB7A-7E7EC901B813}"/>
              </a:ext>
            </a:extLst>
          </p:cNvPr>
          <p:cNvSpPr txBox="1"/>
          <p:nvPr/>
        </p:nvSpPr>
        <p:spPr bwMode="gray">
          <a:xfrm>
            <a:off x="420218" y="2127011"/>
            <a:ext cx="5506129" cy="1818958"/>
          </a:xfrm>
          <a:prstGeom prst="rect">
            <a:avLst/>
          </a:prstGeom>
          <a:ln w="6350">
            <a:solidFill>
              <a:schemeClr val="bg1">
                <a:lumMod val="50000"/>
              </a:schemeClr>
            </a:solidFill>
          </a:ln>
        </p:spPr>
        <p:txBody>
          <a:bodyPr wrap="square" lIns="36000" tIns="36000" rIns="36000" bIns="36000" rtlCol="0" anchor="ctr">
            <a:noAutofit/>
          </a:bodyPr>
          <a:lstStyle/>
          <a:p>
            <a:pPr marL="171450" indent="-171450">
              <a:lnSpc>
                <a:spcPct val="110000"/>
              </a:lnSpc>
              <a:spcBef>
                <a:spcPts val="600"/>
              </a:spcBef>
              <a:buFont typeface="Arial" panose="020B0604020202020204" pitchFamily="34" charset="0"/>
              <a:buChar char="•"/>
            </a:pPr>
            <a:r>
              <a:rPr lang="zh-CN" altLang="en-US" sz="1200" dirty="0">
                <a:latin typeface="微软雅黑" panose="020B0503020204020204" pitchFamily="34" charset="-122"/>
                <a:ea typeface="微软雅黑" panose="020B0503020204020204" pitchFamily="34" charset="-122"/>
              </a:rPr>
              <a:t>经艾沙康唑治疗侵袭性曲霉和毛霉感染的儿童患者</a:t>
            </a:r>
            <a:r>
              <a:rPr lang="en-US" altLang="zh-CN" sz="1200" dirty="0">
                <a:latin typeface="微软雅黑" panose="020B0503020204020204" pitchFamily="34" charset="-122"/>
                <a:ea typeface="微软雅黑" panose="020B0503020204020204" pitchFamily="34" charset="-122"/>
              </a:rPr>
              <a:t>42</a:t>
            </a:r>
            <a:r>
              <a:rPr lang="zh-CN" altLang="en-US" sz="1200" dirty="0">
                <a:latin typeface="微软雅黑" panose="020B0503020204020204" pitchFamily="34" charset="-122"/>
                <a:ea typeface="微软雅黑" panose="020B0503020204020204" pitchFamily="34" charset="-122"/>
              </a:rPr>
              <a:t>天时生存率</a:t>
            </a:r>
            <a:r>
              <a:rPr lang="en-US" altLang="zh-CN" sz="1200" dirty="0">
                <a:latin typeface="微软雅黑" panose="020B0503020204020204" pitchFamily="34" charset="-122"/>
                <a:ea typeface="微软雅黑" panose="020B0503020204020204" pitchFamily="34" charset="-122"/>
              </a:rPr>
              <a:t>92%</a:t>
            </a:r>
            <a:r>
              <a:rPr lang="en-US" altLang="zh-CN" sz="1200" baseline="30000" dirty="0">
                <a:latin typeface="微软雅黑" panose="020B0503020204020204" pitchFamily="34" charset="-122"/>
                <a:ea typeface="微软雅黑" panose="020B0503020204020204" pitchFamily="34" charset="-122"/>
              </a:rPr>
              <a:t>1</a:t>
            </a:r>
            <a:r>
              <a:rPr lang="zh-CN" altLang="en-US" sz="1200" dirty="0">
                <a:latin typeface="微软雅黑" panose="020B0503020204020204" pitchFamily="34" charset="-122"/>
                <a:ea typeface="微软雅黑" panose="020B0503020204020204" pitchFamily="34" charset="-122"/>
              </a:rPr>
              <a:t>。</a:t>
            </a:r>
            <a:endParaRPr lang="en-US" altLang="zh-CN" sz="1200" dirty="0">
              <a:latin typeface="微软雅黑" panose="020B0503020204020204" pitchFamily="34" charset="-122"/>
              <a:ea typeface="微软雅黑" panose="020B0503020204020204" pitchFamily="34" charset="-122"/>
            </a:endParaRPr>
          </a:p>
          <a:p>
            <a:pPr marL="171450" indent="-171450" algn="l">
              <a:lnSpc>
                <a:spcPct val="110000"/>
              </a:lnSpc>
              <a:spcBef>
                <a:spcPts val="600"/>
              </a:spcBef>
              <a:buFont typeface="Arial" panose="020B0604020202020204" pitchFamily="34" charset="0"/>
              <a:buChar char="•"/>
            </a:pPr>
            <a:r>
              <a:rPr lang="zh-CN" altLang="en-US" sz="1200" dirty="0">
                <a:latin typeface="微软雅黑" panose="020B0503020204020204" pitchFamily="34" charset="-122"/>
                <a:ea typeface="微软雅黑" panose="020B0503020204020204" pitchFamily="34" charset="-122"/>
              </a:rPr>
              <a:t>艾沙康唑胶囊生物利用度达</a:t>
            </a:r>
            <a:r>
              <a:rPr lang="en-US" altLang="zh-CN" sz="1200" dirty="0">
                <a:latin typeface="微软雅黑" panose="020B0503020204020204" pitchFamily="34" charset="-122"/>
                <a:ea typeface="微软雅黑" panose="020B0503020204020204" pitchFamily="34" charset="-122"/>
              </a:rPr>
              <a:t>98%</a:t>
            </a:r>
            <a:r>
              <a:rPr lang="zh-CN" altLang="en-US" sz="1200" dirty="0">
                <a:latin typeface="微软雅黑" panose="020B0503020204020204" pitchFamily="34" charset="-122"/>
                <a:ea typeface="微软雅黑" panose="020B0503020204020204" pitchFamily="34" charset="-122"/>
              </a:rPr>
              <a:t>，缩短住院天数，</a:t>
            </a:r>
            <a:r>
              <a:rPr lang="zh-CN" altLang="en-US" sz="1200" b="1" dirty="0">
                <a:latin typeface="微软雅黑" panose="020B0503020204020204" pitchFamily="34" charset="-122"/>
                <a:ea typeface="微软雅黑" panose="020B0503020204020204" pitchFamily="34" charset="-122"/>
              </a:rPr>
              <a:t>降低</a:t>
            </a:r>
            <a:r>
              <a:rPr lang="zh-CN" altLang="en-US" sz="1200" dirty="0">
                <a:latin typeface="微软雅黑" panose="020B0503020204020204" pitchFamily="34" charset="-122"/>
                <a:ea typeface="微软雅黑" panose="020B0503020204020204" pitchFamily="34" charset="-122"/>
              </a:rPr>
              <a:t>因长期住院导致的</a:t>
            </a:r>
            <a:r>
              <a:rPr lang="zh-CN" altLang="en-US" sz="1200" b="1" dirty="0">
                <a:latin typeface="微软雅黑" panose="020B0503020204020204" pitchFamily="34" charset="-122"/>
                <a:ea typeface="微软雅黑" panose="020B0503020204020204" pitchFamily="34" charset="-122"/>
              </a:rPr>
              <a:t>院内合并感染发生风险</a:t>
            </a:r>
            <a:r>
              <a:rPr lang="zh-CN" altLang="en-US" sz="1200" dirty="0">
                <a:latin typeface="微软雅黑" panose="020B0503020204020204" pitchFamily="34" charset="-122"/>
                <a:ea typeface="微软雅黑" panose="020B0503020204020204" pitchFamily="34" charset="-122"/>
              </a:rPr>
              <a:t>（</a:t>
            </a:r>
            <a:r>
              <a:rPr lang="zh-CN" altLang="en-US" sz="1200" b="1" dirty="0">
                <a:latin typeface="微软雅黑" panose="020B0503020204020204" pitchFamily="34" charset="-122"/>
                <a:ea typeface="微软雅黑" panose="020B0503020204020204" pitchFamily="34" charset="-122"/>
              </a:rPr>
              <a:t>院内感染风险降低约</a:t>
            </a:r>
            <a:r>
              <a:rPr lang="en-US" altLang="zh-CN" sz="1200" b="1" dirty="0">
                <a:latin typeface="微软雅黑" panose="020B0503020204020204" pitchFamily="34" charset="-122"/>
                <a:ea typeface="微软雅黑" panose="020B0503020204020204" pitchFamily="34" charset="-122"/>
              </a:rPr>
              <a:t>20%</a:t>
            </a:r>
            <a:r>
              <a:rPr lang="zh-CN" altLang="en-US" sz="1200" dirty="0">
                <a:latin typeface="微软雅黑" panose="020B0503020204020204" pitchFamily="34" charset="-122"/>
                <a:ea typeface="微软雅黑" panose="020B0503020204020204" pitchFamily="34" charset="-122"/>
              </a:rPr>
              <a:t>）</a:t>
            </a:r>
            <a:endParaRPr lang="en-US" altLang="zh-CN" sz="1200" dirty="0">
              <a:latin typeface="微软雅黑" panose="020B0503020204020204" pitchFamily="34" charset="-122"/>
              <a:ea typeface="微软雅黑" panose="020B0503020204020204" pitchFamily="34" charset="-122"/>
            </a:endParaRPr>
          </a:p>
          <a:p>
            <a:pPr marL="171450" lvl="0" indent="-171450">
              <a:lnSpc>
                <a:spcPct val="110000"/>
              </a:lnSpc>
              <a:spcBef>
                <a:spcPts val="600"/>
              </a:spcBef>
              <a:buFont typeface="Arial" panose="020B0604020202020204" pitchFamily="34" charset="0"/>
              <a:buChar char="•"/>
              <a:defRPr/>
            </a:pPr>
            <a:r>
              <a:rPr lang="en-US" altLang="zh-CN" sz="1200" dirty="0">
                <a:solidFill>
                  <a:srgbClr val="000000"/>
                </a:solidFill>
                <a:latin typeface="微软雅黑" panose="020B0503020204020204" pitchFamily="34" charset="-122"/>
                <a:ea typeface="微软雅黑" panose="020B0503020204020204" pitchFamily="34" charset="-122"/>
              </a:rPr>
              <a:t>2026</a:t>
            </a:r>
            <a:r>
              <a:rPr lang="zh-CN" altLang="en-US" sz="1200" dirty="0">
                <a:solidFill>
                  <a:srgbClr val="000000"/>
                </a:solidFill>
                <a:latin typeface="微软雅黑" panose="020B0503020204020204" pitchFamily="34" charset="-122"/>
                <a:ea typeface="微软雅黑" panose="020B0503020204020204" pitchFamily="34" charset="-122"/>
              </a:rPr>
              <a:t>年发布的</a:t>
            </a:r>
            <a:r>
              <a:rPr lang="en-US" altLang="zh-CN" sz="1200" b="1" dirty="0">
                <a:solidFill>
                  <a:srgbClr val="000000"/>
                </a:solidFill>
                <a:latin typeface="微软雅黑" panose="020B0503020204020204" pitchFamily="34" charset="-122"/>
                <a:ea typeface="微软雅黑" panose="020B0503020204020204" pitchFamily="34" charset="-122"/>
              </a:rPr>
              <a:t>《</a:t>
            </a:r>
            <a:r>
              <a:rPr lang="zh-CN" altLang="en-US" sz="1200" b="1" dirty="0">
                <a:solidFill>
                  <a:srgbClr val="000000"/>
                </a:solidFill>
                <a:latin typeface="微软雅黑" panose="020B0503020204020204" pitchFamily="34" charset="-122"/>
                <a:ea typeface="微软雅黑" panose="020B0503020204020204" pitchFamily="34" charset="-122"/>
              </a:rPr>
              <a:t>关于改革完善儿童用药供应保障机制的实施意见</a:t>
            </a:r>
            <a:r>
              <a:rPr lang="en-US" altLang="zh-CN" sz="1200" b="1" dirty="0">
                <a:solidFill>
                  <a:srgbClr val="000000"/>
                </a:solidFill>
                <a:latin typeface="微软雅黑" panose="020B0503020204020204" pitchFamily="34" charset="-122"/>
                <a:ea typeface="微软雅黑" panose="020B0503020204020204" pitchFamily="34" charset="-122"/>
              </a:rPr>
              <a:t>》</a:t>
            </a:r>
            <a:r>
              <a:rPr lang="zh-CN" altLang="en-US" sz="1200" dirty="0">
                <a:solidFill>
                  <a:srgbClr val="000000"/>
                </a:solidFill>
                <a:latin typeface="微软雅黑" panose="020B0503020204020204" pitchFamily="34" charset="-122"/>
                <a:ea typeface="微软雅黑" panose="020B0503020204020204" pitchFamily="34" charset="-122"/>
              </a:rPr>
              <a:t>中提及</a:t>
            </a:r>
            <a:r>
              <a:rPr lang="zh-CN" altLang="en-US" b="1" dirty="0">
                <a:solidFill>
                  <a:srgbClr val="C00000"/>
                </a:solidFill>
                <a:latin typeface="微软雅黑" panose="020B0503020204020204" pitchFamily="34" charset="-122"/>
                <a:ea typeface="微软雅黑" panose="020B0503020204020204" pitchFamily="34" charset="-122"/>
              </a:rPr>
              <a:t>鼓励儿童</a:t>
            </a:r>
            <a:r>
              <a:rPr lang="zh-CN" altLang="en-US" sz="1200" b="1" dirty="0">
                <a:solidFill>
                  <a:srgbClr val="000000"/>
                </a:solidFill>
                <a:latin typeface="微软雅黑" panose="020B0503020204020204" pitchFamily="34" charset="-122"/>
                <a:ea typeface="微软雅黑" panose="020B0503020204020204" pitchFamily="34" charset="-122"/>
              </a:rPr>
              <a:t>适宜剂型和有明确儿童用法用量的药品纳入国家医保药品目录</a:t>
            </a:r>
            <a:r>
              <a:rPr lang="zh-CN" altLang="en-US" sz="1200" dirty="0">
                <a:solidFill>
                  <a:srgbClr val="000000"/>
                </a:solidFill>
                <a:latin typeface="微软雅黑" panose="020B0503020204020204" pitchFamily="34" charset="-122"/>
                <a:ea typeface="微软雅黑" panose="020B0503020204020204" pitchFamily="34" charset="-122"/>
              </a:rPr>
              <a:t>。</a:t>
            </a: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28" name="文本框 27">
            <a:extLst>
              <a:ext uri="{FF2B5EF4-FFF2-40B4-BE49-F238E27FC236}">
                <a16:creationId xmlns:a16="http://schemas.microsoft.com/office/drawing/2014/main" id="{1D03921E-21BC-5D2C-A14C-ECE217CE8FC9}"/>
              </a:ext>
            </a:extLst>
          </p:cNvPr>
          <p:cNvSpPr txBox="1"/>
          <p:nvPr/>
        </p:nvSpPr>
        <p:spPr bwMode="gray">
          <a:xfrm>
            <a:off x="6323161" y="2115666"/>
            <a:ext cx="5394100" cy="1830301"/>
          </a:xfrm>
          <a:prstGeom prst="rect">
            <a:avLst/>
          </a:prstGeom>
          <a:ln w="6350">
            <a:solidFill>
              <a:schemeClr val="bg1">
                <a:lumMod val="50000"/>
              </a:schemeClr>
            </a:solidFill>
          </a:ln>
        </p:spPr>
        <p:txBody>
          <a:bodyPr wrap="square" lIns="36000" tIns="36000" rIns="36000" bIns="36000" rtlCol="0" anchor="ctr">
            <a:noAutofit/>
          </a:bodyPr>
          <a:lstStyle/>
          <a:p>
            <a:pPr marL="171450" indent="-171450">
              <a:lnSpc>
                <a:spcPct val="110000"/>
              </a:lnSpc>
              <a:spcBef>
                <a:spcPts val="600"/>
              </a:spcBef>
              <a:buFont typeface="Arial" panose="020B0604020202020204" pitchFamily="34" charset="0"/>
              <a:buChar char="•"/>
            </a:pPr>
            <a:r>
              <a:rPr lang="zh-CN" altLang="en-US" sz="1200" dirty="0">
                <a:latin typeface="微软雅黑" panose="020B0503020204020204" pitchFamily="34" charset="-122"/>
                <a:ea typeface="微软雅黑" panose="020B0503020204020204" pitchFamily="34" charset="-122"/>
              </a:rPr>
              <a:t>新增的儿童适应症主要用于治疗儿童毛霉，以及毛霉曲霉混合感染的</a:t>
            </a:r>
            <a:r>
              <a:rPr lang="en-US" altLang="zh-CN" sz="1200" dirty="0">
                <a:latin typeface="微软雅黑" panose="020B0503020204020204" pitchFamily="34" charset="-122"/>
                <a:ea typeface="微软雅黑" panose="020B0503020204020204" pitchFamily="34" charset="-122"/>
              </a:rPr>
              <a:t>6</a:t>
            </a:r>
            <a:r>
              <a:rPr lang="zh-CN" altLang="en-US" sz="1200" dirty="0">
                <a:latin typeface="微软雅黑" panose="020B0503020204020204" pitchFamily="34" charset="-122"/>
                <a:ea typeface="微软雅黑" panose="020B0503020204020204" pitchFamily="34" charset="-122"/>
              </a:rPr>
              <a:t>岁及以上</a:t>
            </a:r>
            <a:r>
              <a:rPr lang="zh-CN" altLang="en-US" b="1" dirty="0">
                <a:solidFill>
                  <a:srgbClr val="C00000"/>
                </a:solidFill>
                <a:latin typeface="微软雅黑" panose="020B0503020204020204" pitchFamily="34" charset="-122"/>
                <a:ea typeface="微软雅黑" panose="020B0503020204020204" pitchFamily="34" charset="-122"/>
              </a:rPr>
              <a:t>儿童</a:t>
            </a:r>
            <a:r>
              <a:rPr lang="zh-CN" altLang="en-US" sz="1200" dirty="0">
                <a:latin typeface="微软雅黑" panose="020B0503020204020204" pitchFamily="34" charset="-122"/>
                <a:ea typeface="微软雅黑" panose="020B0503020204020204" pitchFamily="34" charset="-122"/>
              </a:rPr>
              <a:t>患者，</a:t>
            </a:r>
            <a:r>
              <a:rPr lang="zh-CN" altLang="en-US" b="1" dirty="0">
                <a:solidFill>
                  <a:srgbClr val="C00000"/>
                </a:solidFill>
                <a:latin typeface="微软雅黑" panose="020B0503020204020204" pitchFamily="34" charset="-122"/>
                <a:ea typeface="微软雅黑" panose="020B0503020204020204" pitchFamily="34" charset="-122"/>
              </a:rPr>
              <a:t>人群有限，对医保基金影响有限</a:t>
            </a:r>
            <a:endParaRPr lang="en-US" altLang="zh-CN" b="1" dirty="0">
              <a:solidFill>
                <a:srgbClr val="C00000"/>
              </a:solidFill>
              <a:latin typeface="微软雅黑" panose="020B0503020204020204" pitchFamily="34" charset="-122"/>
              <a:ea typeface="微软雅黑" panose="020B0503020204020204" pitchFamily="34" charset="-122"/>
            </a:endParaRPr>
          </a:p>
          <a:p>
            <a:pPr marL="171450" indent="-171450">
              <a:lnSpc>
                <a:spcPct val="110000"/>
              </a:lnSpc>
              <a:spcBef>
                <a:spcPts val="600"/>
              </a:spcBef>
              <a:buFont typeface="Arial" panose="020B0604020202020204" pitchFamily="34" charset="0"/>
              <a:buChar char="•"/>
            </a:pPr>
            <a:r>
              <a:rPr lang="zh-CN" altLang="en-US" b="1" dirty="0">
                <a:solidFill>
                  <a:srgbClr val="C00000"/>
                </a:solidFill>
                <a:latin typeface="微软雅黑" panose="020B0503020204020204" pitchFamily="34" charset="-122"/>
                <a:ea typeface="微软雅黑" panose="020B0503020204020204" pitchFamily="34" charset="-122"/>
              </a:rPr>
              <a:t>非独家</a:t>
            </a:r>
            <a:r>
              <a:rPr lang="zh-CN" altLang="en-US" sz="1200" dirty="0">
                <a:latin typeface="微软雅黑" panose="020B0503020204020204" pitchFamily="34" charset="-122"/>
                <a:ea typeface="微软雅黑" panose="020B0503020204020204" pitchFamily="34" charset="-122"/>
              </a:rPr>
              <a:t>，已有仿制药</a:t>
            </a:r>
            <a:endParaRPr lang="en-US" altLang="zh-CN" sz="1200" dirty="0">
              <a:latin typeface="微软雅黑" panose="020B0503020204020204" pitchFamily="34" charset="-122"/>
              <a:ea typeface="微软雅黑" panose="020B0503020204020204" pitchFamily="34" charset="-122"/>
            </a:endParaRPr>
          </a:p>
        </p:txBody>
      </p:sp>
      <p:sp>
        <p:nvSpPr>
          <p:cNvPr id="32" name="文本框 31">
            <a:extLst>
              <a:ext uri="{FF2B5EF4-FFF2-40B4-BE49-F238E27FC236}">
                <a16:creationId xmlns:a16="http://schemas.microsoft.com/office/drawing/2014/main" id="{972656BD-5329-8FE1-E2E7-83586F2E284C}"/>
              </a:ext>
            </a:extLst>
          </p:cNvPr>
          <p:cNvSpPr txBox="1"/>
          <p:nvPr/>
        </p:nvSpPr>
        <p:spPr bwMode="gray">
          <a:xfrm>
            <a:off x="418866" y="4624272"/>
            <a:ext cx="5506129" cy="1470202"/>
          </a:xfrm>
          <a:prstGeom prst="rect">
            <a:avLst/>
          </a:prstGeom>
          <a:ln w="6350">
            <a:solidFill>
              <a:schemeClr val="bg1">
                <a:lumMod val="50000"/>
              </a:schemeClr>
            </a:solidFill>
          </a:ln>
        </p:spPr>
        <p:txBody>
          <a:bodyPr wrap="square" lIns="36000" tIns="36000" rIns="36000" bIns="36000" rtlCol="0" anchor="ctr">
            <a:noAutofit/>
          </a:bodyPr>
          <a:lstStyle/>
          <a:p>
            <a:pPr marL="171450" indent="-171450" algn="l">
              <a:lnSpc>
                <a:spcPct val="110000"/>
              </a:lnSpc>
              <a:spcBef>
                <a:spcPts val="600"/>
              </a:spcBef>
              <a:buFont typeface="Arial" panose="020B0604020202020204" pitchFamily="34" charset="0"/>
              <a:buChar char="•"/>
            </a:pPr>
            <a:r>
              <a:rPr lang="zh-CN" altLang="en-US" sz="1200" dirty="0">
                <a:latin typeface="微软雅黑" panose="020B0503020204020204" pitchFamily="34" charset="-122"/>
                <a:ea typeface="微软雅黑" panose="020B0503020204020204" pitchFamily="34" charset="-122"/>
              </a:rPr>
              <a:t>艾沙康唑胶囊是</a:t>
            </a:r>
            <a:r>
              <a:rPr lang="zh-CN" altLang="en-US" sz="1200" b="1" dirty="0">
                <a:latin typeface="微软雅黑" panose="020B0503020204020204" pitchFamily="34" charset="-122"/>
                <a:ea typeface="微软雅黑" panose="020B0503020204020204" pitchFamily="34" charset="-122"/>
              </a:rPr>
              <a:t>唯一获批治疗儿童侵袭性毛霉病和毛霉曲霉混合感染患者的口服药， </a:t>
            </a:r>
            <a:r>
              <a:rPr lang="zh-CN" altLang="en-US" b="1" dirty="0">
                <a:solidFill>
                  <a:srgbClr val="C00000"/>
                </a:solidFill>
                <a:latin typeface="微软雅黑" panose="020B0503020204020204" pitchFamily="34" charset="-122"/>
                <a:ea typeface="微软雅黑" panose="020B0503020204020204" pitchFamily="34" charset="-122"/>
              </a:rPr>
              <a:t>填补儿童侵袭性毛霉病患者口服药空白</a:t>
            </a:r>
            <a:endParaRPr lang="en-US" altLang="zh-CN" dirty="0">
              <a:latin typeface="微软雅黑" panose="020B0503020204020204" pitchFamily="34" charset="-122"/>
              <a:ea typeface="微软雅黑" panose="020B0503020204020204" pitchFamily="34" charset="-122"/>
            </a:endParaRPr>
          </a:p>
          <a:p>
            <a:pPr marL="171450" indent="-171450">
              <a:lnSpc>
                <a:spcPct val="110000"/>
              </a:lnSpc>
              <a:spcBef>
                <a:spcPts val="600"/>
              </a:spcBef>
              <a:buFont typeface="Arial" panose="020B0604020202020204" pitchFamily="34" charset="0"/>
              <a:buChar char="•"/>
            </a:pPr>
            <a:r>
              <a:rPr lang="zh-CN" altLang="en-US" sz="1200" dirty="0">
                <a:latin typeface="微软雅黑" panose="020B0503020204020204" pitchFamily="34" charset="-122"/>
                <a:ea typeface="微软雅黑" panose="020B0503020204020204" pitchFamily="34" charset="-122"/>
              </a:rPr>
              <a:t>艾沙康唑肝肾等不良反应发生率低、与治疗药物及免疫抑制剂间药物相互作用少，填补现有儿童抗霉菌药物在肝肾安全性方面的不足</a:t>
            </a:r>
            <a:r>
              <a:rPr lang="en-US" altLang="zh-CN" sz="1200" baseline="30000" dirty="0">
                <a:latin typeface="微软雅黑" panose="020B0503020204020204" pitchFamily="34" charset="-122"/>
                <a:ea typeface="微软雅黑" panose="020B0503020204020204" pitchFamily="34" charset="-122"/>
              </a:rPr>
              <a:t>2</a:t>
            </a:r>
            <a:r>
              <a:rPr lang="zh-CN" altLang="en-US" sz="1200" dirty="0">
                <a:latin typeface="微软雅黑" panose="020B0503020204020204" pitchFamily="34" charset="-122"/>
                <a:ea typeface="微软雅黑" panose="020B0503020204020204" pitchFamily="34" charset="-122"/>
              </a:rPr>
              <a:t>。</a:t>
            </a:r>
          </a:p>
        </p:txBody>
      </p:sp>
      <p:sp>
        <p:nvSpPr>
          <p:cNvPr id="36" name="文本框 35">
            <a:extLst>
              <a:ext uri="{FF2B5EF4-FFF2-40B4-BE49-F238E27FC236}">
                <a16:creationId xmlns:a16="http://schemas.microsoft.com/office/drawing/2014/main" id="{5437F806-EA65-E640-0292-4044516613FC}"/>
              </a:ext>
            </a:extLst>
          </p:cNvPr>
          <p:cNvSpPr txBox="1"/>
          <p:nvPr/>
        </p:nvSpPr>
        <p:spPr bwMode="gray">
          <a:xfrm>
            <a:off x="6323161" y="4622201"/>
            <a:ext cx="5392546" cy="1506777"/>
          </a:xfrm>
          <a:prstGeom prst="rect">
            <a:avLst/>
          </a:prstGeom>
          <a:ln w="6350">
            <a:solidFill>
              <a:schemeClr val="bg1">
                <a:lumMod val="50000"/>
              </a:schemeClr>
            </a:solidFill>
          </a:ln>
        </p:spPr>
        <p:txBody>
          <a:bodyPr wrap="square" lIns="36000" tIns="36000" rIns="36000" bIns="36000" rtlCol="0" anchor="ctr">
            <a:noAutofit/>
          </a:bodyPr>
          <a:lstStyle>
            <a:defPPr>
              <a:defRPr lang="en-US"/>
            </a:defPPr>
            <a:lvl1pPr marL="171450" indent="-171450">
              <a:lnSpc>
                <a:spcPct val="130000"/>
              </a:lnSpc>
              <a:spcAft>
                <a:spcPts val="600"/>
              </a:spcAft>
              <a:buFont typeface="Arial" panose="020B0604020202020204" pitchFamily="34" charset="0"/>
              <a:buChar char="•"/>
              <a:defRPr sz="1300">
                <a:latin typeface="微软雅黑" panose="020B0503020204020204" pitchFamily="34" charset="-122"/>
                <a:ea typeface="微软雅黑" panose="020B0503020204020204" pitchFamily="34" charset="-122"/>
              </a:defRPr>
            </a:lvl1pPr>
          </a:lstStyle>
          <a:p>
            <a:pPr>
              <a:lnSpc>
                <a:spcPct val="110000"/>
              </a:lnSpc>
              <a:spcBef>
                <a:spcPts val="600"/>
              </a:spcBef>
              <a:spcAft>
                <a:spcPts val="0"/>
              </a:spcAft>
            </a:pPr>
            <a:r>
              <a:rPr lang="zh-CN" altLang="en-US" sz="1200" dirty="0"/>
              <a:t>硫酸艾沙康唑胶囊仅用于治疗而非预防。</a:t>
            </a:r>
            <a:endParaRPr lang="en-US" altLang="zh-CN" sz="1200" dirty="0"/>
          </a:p>
          <a:p>
            <a:pPr>
              <a:lnSpc>
                <a:spcPct val="110000"/>
              </a:lnSpc>
              <a:spcBef>
                <a:spcPts val="600"/>
              </a:spcBef>
              <a:spcAft>
                <a:spcPts val="0"/>
              </a:spcAft>
            </a:pPr>
            <a:r>
              <a:rPr lang="zh-CN" altLang="en-US" sz="1200" dirty="0"/>
              <a:t>根据</a:t>
            </a:r>
            <a:r>
              <a:rPr lang="en-US" altLang="zh-CN" sz="1200" dirty="0"/>
              <a:t>《</a:t>
            </a:r>
            <a:r>
              <a:rPr lang="zh-CN" altLang="en-US" sz="1200" dirty="0"/>
              <a:t>抗菌药物临床应用管理办法</a:t>
            </a:r>
            <a:r>
              <a:rPr lang="en-US" altLang="zh-CN" sz="1200" dirty="0"/>
              <a:t>》</a:t>
            </a:r>
            <a:r>
              <a:rPr lang="zh-CN" altLang="en-US" sz="1200" dirty="0"/>
              <a:t>，硫酸艾沙康唑胶囊纳入“</a:t>
            </a:r>
            <a:r>
              <a:rPr lang="zh-CN" altLang="en-US" sz="1800" b="1" dirty="0">
                <a:solidFill>
                  <a:schemeClr val="accent1"/>
                </a:solidFill>
              </a:rPr>
              <a:t>限制级</a:t>
            </a:r>
            <a:r>
              <a:rPr lang="zh-CN" altLang="en-US" sz="1200" dirty="0"/>
              <a:t>”管理，因此临床使用和处方严格遵循相关管理办法，</a:t>
            </a:r>
            <a:r>
              <a:rPr lang="zh-CN" altLang="en-US" sz="1800" b="1" dirty="0"/>
              <a:t>降低滥用风险</a:t>
            </a:r>
            <a:endParaRPr lang="zh-CN" altLang="en-US" sz="1200" b="1" dirty="0"/>
          </a:p>
        </p:txBody>
      </p:sp>
      <p:sp>
        <p:nvSpPr>
          <p:cNvPr id="8" name="标题 4">
            <a:extLst>
              <a:ext uri="{FF2B5EF4-FFF2-40B4-BE49-F238E27FC236}">
                <a16:creationId xmlns:a16="http://schemas.microsoft.com/office/drawing/2014/main" id="{3FF60532-7173-FED6-500F-64057DA4778F}"/>
              </a:ext>
            </a:extLst>
          </p:cNvPr>
          <p:cNvSpPr txBox="1">
            <a:spLocks/>
          </p:cNvSpPr>
          <p:nvPr/>
        </p:nvSpPr>
        <p:spPr bwMode="gray">
          <a:xfrm>
            <a:off x="417600" y="550800"/>
            <a:ext cx="11299661" cy="757180"/>
          </a:xfrm>
          <a:prstGeom prst="rect">
            <a:avLst/>
          </a:prstGeom>
        </p:spPr>
        <p:txBody>
          <a:bodyPr vert="horz" lIns="0" tIns="45720" rIns="0" bIns="45720" rtlCol="0" anchor="t" anchorCtr="0">
            <a:noAutofit/>
          </a:bodyPr>
          <a:lstStyle>
            <a:lvl1pPr algn="l" defTabSz="914400" rtl="0" eaLnBrk="1" latinLnBrk="0" hangingPunct="1">
              <a:lnSpc>
                <a:spcPct val="85000"/>
              </a:lnSpc>
              <a:spcBef>
                <a:spcPts val="0"/>
              </a:spcBef>
              <a:buNone/>
              <a:defRPr lang="en-US" sz="2000" b="1" kern="1200">
                <a:solidFill>
                  <a:schemeClr val="tx1"/>
                </a:solidFill>
                <a:latin typeface="+mj-lt"/>
                <a:ea typeface="+mj-ea"/>
                <a:cs typeface="+mj-cs"/>
              </a:defRPr>
            </a:lvl1pPr>
          </a:lstStyle>
          <a:p>
            <a:pPr>
              <a:lnSpc>
                <a:spcPct val="100000"/>
              </a:lnSpc>
            </a:pPr>
            <a:r>
              <a:rPr lang="zh-CN" altLang="en-US" sz="2400" dirty="0">
                <a:solidFill>
                  <a:schemeClr val="accent1"/>
                </a:solidFill>
                <a:latin typeface="微软雅黑" panose="020B0503020204020204" pitchFamily="34" charset="-122"/>
                <a:ea typeface="微软雅黑" panose="020B0503020204020204" pitchFamily="34" charset="-122"/>
              </a:rPr>
              <a:t>公平性</a:t>
            </a:r>
            <a:r>
              <a:rPr lang="zh-CN" altLang="en-US" sz="2400" dirty="0">
                <a:latin typeface="微软雅黑" panose="020B0503020204020204" pitchFamily="34" charset="-122"/>
                <a:ea typeface="微软雅黑" panose="020B0503020204020204" pitchFamily="34" charset="-122"/>
              </a:rPr>
              <a:t>方面，艾沙康唑胶囊</a:t>
            </a:r>
            <a:r>
              <a:rPr lang="zh-CN" altLang="en-US" sz="2400" dirty="0">
                <a:solidFill>
                  <a:schemeClr val="accent1"/>
                </a:solidFill>
                <a:latin typeface="微软雅黑" panose="020B0503020204020204" pitchFamily="34" charset="-122"/>
                <a:ea typeface="微软雅黑" panose="020B0503020204020204" pitchFamily="34" charset="-122"/>
              </a:rPr>
              <a:t>填补儿童</a:t>
            </a:r>
            <a:r>
              <a:rPr lang="zh-CN" altLang="en-US" sz="2400" dirty="0">
                <a:latin typeface="微软雅黑" panose="020B0503020204020204" pitchFamily="34" charset="-122"/>
                <a:ea typeface="微软雅黑" panose="020B0503020204020204" pitchFamily="34" charset="-122"/>
              </a:rPr>
              <a:t>侵袭性毛霉病患者</a:t>
            </a:r>
            <a:r>
              <a:rPr lang="zh-CN" altLang="en-US" sz="2400" dirty="0">
                <a:solidFill>
                  <a:schemeClr val="accent1"/>
                </a:solidFill>
                <a:latin typeface="微软雅黑" panose="020B0503020204020204" pitchFamily="34" charset="-122"/>
                <a:ea typeface="微软雅黑" panose="020B0503020204020204" pitchFamily="34" charset="-122"/>
              </a:rPr>
              <a:t>口服药空白</a:t>
            </a:r>
            <a:r>
              <a:rPr lang="zh-CN" altLang="en-US" sz="2400" dirty="0">
                <a:latin typeface="微软雅黑" panose="020B0503020204020204" pitchFamily="34" charset="-122"/>
                <a:ea typeface="微软雅黑" panose="020B0503020204020204" pitchFamily="34" charset="-122"/>
              </a:rPr>
              <a:t>，</a:t>
            </a:r>
            <a:r>
              <a:rPr lang="zh-CN" altLang="en-US" sz="2400" dirty="0">
                <a:solidFill>
                  <a:srgbClr val="000000"/>
                </a:solidFill>
                <a:latin typeface="微软雅黑" panose="020B0503020204020204" pitchFamily="34" charset="-122"/>
                <a:ea typeface="微软雅黑" panose="020B0503020204020204" pitchFamily="34" charset="-122"/>
              </a:rPr>
              <a:t>属于</a:t>
            </a:r>
            <a:r>
              <a:rPr lang="zh-CN" altLang="en-US" sz="2400" dirty="0">
                <a:solidFill>
                  <a:schemeClr val="accent1"/>
                </a:solidFill>
                <a:latin typeface="微软雅黑" panose="020B0503020204020204" pitchFamily="34" charset="-122"/>
                <a:ea typeface="微软雅黑" panose="020B0503020204020204" pitchFamily="34" charset="-122"/>
              </a:rPr>
              <a:t>限制级抗菌药物</a:t>
            </a:r>
            <a:r>
              <a:rPr lang="zh-CN" altLang="en-US" sz="2400" dirty="0">
                <a:solidFill>
                  <a:srgbClr val="000000"/>
                </a:solidFill>
                <a:latin typeface="微软雅黑" panose="020B0503020204020204" pitchFamily="34" charset="-122"/>
                <a:ea typeface="微软雅黑" panose="020B0503020204020204" pitchFamily="34" charset="-122"/>
              </a:rPr>
              <a:t>，临床易管理</a:t>
            </a:r>
            <a:endParaRPr lang="en-US" altLang="zh-CN" sz="2400" dirty="0">
              <a:latin typeface="微软雅黑" panose="020B0503020204020204" pitchFamily="34" charset="-122"/>
              <a:ea typeface="微软雅黑" panose="020B0503020204020204" pitchFamily="34" charset="-122"/>
            </a:endParaRPr>
          </a:p>
        </p:txBody>
      </p:sp>
      <p:sp>
        <p:nvSpPr>
          <p:cNvPr id="5" name="文本框 4">
            <a:extLst>
              <a:ext uri="{FF2B5EF4-FFF2-40B4-BE49-F238E27FC236}">
                <a16:creationId xmlns:a16="http://schemas.microsoft.com/office/drawing/2014/main" id="{39AC2A5A-7415-62AB-95B7-2228C0CDDC19}"/>
              </a:ext>
            </a:extLst>
          </p:cNvPr>
          <p:cNvSpPr txBox="1"/>
          <p:nvPr/>
        </p:nvSpPr>
        <p:spPr bwMode="gray">
          <a:xfrm>
            <a:off x="1558871" y="6391219"/>
            <a:ext cx="9975903" cy="215444"/>
          </a:xfrm>
          <a:prstGeom prst="rect">
            <a:avLst/>
          </a:prstGeom>
          <a:noFill/>
        </p:spPr>
        <p:txBody>
          <a:bodyPr wrap="square">
            <a:spAutoFit/>
          </a:bodyPr>
          <a:lstStyle/>
          <a:p>
            <a:r>
              <a:rPr lang="da-DK" altLang="zh-CN" sz="800" dirty="0">
                <a:solidFill>
                  <a:schemeClr val="bg1">
                    <a:lumMod val="50000"/>
                  </a:schemeClr>
                </a:solidFill>
              </a:rPr>
              <a:t>1.</a:t>
            </a:r>
            <a:r>
              <a:rPr lang="en-US" altLang="zh-CN" sz="800" dirty="0">
                <a:solidFill>
                  <a:schemeClr val="bg1">
                    <a:lumMod val="50000"/>
                  </a:schemeClr>
                </a:solidFill>
              </a:rPr>
              <a:t>. Segers H er al. </a:t>
            </a:r>
            <a:r>
              <a:rPr lang="en-US" altLang="zh-CN" sz="800" dirty="0" err="1">
                <a:solidFill>
                  <a:schemeClr val="bg1">
                    <a:lumMod val="50000"/>
                  </a:schemeClr>
                </a:solidFill>
              </a:rPr>
              <a:t>Antimicrob</a:t>
            </a:r>
            <a:r>
              <a:rPr lang="en-US" altLang="zh-CN" sz="800" dirty="0">
                <a:solidFill>
                  <a:schemeClr val="bg1">
                    <a:lumMod val="50000"/>
                  </a:schemeClr>
                </a:solidFill>
              </a:rPr>
              <a:t> Agents </a:t>
            </a:r>
            <a:r>
              <a:rPr lang="en-US" altLang="zh-CN" sz="800" dirty="0" err="1">
                <a:solidFill>
                  <a:schemeClr val="bg1">
                    <a:lumMod val="50000"/>
                  </a:schemeClr>
                </a:solidFill>
              </a:rPr>
              <a:t>Chemother</a:t>
            </a:r>
            <a:r>
              <a:rPr lang="en-US" altLang="zh-CN" sz="800" dirty="0">
                <a:solidFill>
                  <a:schemeClr val="bg1">
                    <a:lumMod val="50000"/>
                  </a:schemeClr>
                </a:solidFill>
              </a:rPr>
              <a:t>. 2024 Dec 5;68(12):e0048424； 2.</a:t>
            </a:r>
            <a:r>
              <a:rPr lang="zh-CN" altLang="en-US" sz="800" dirty="0">
                <a:solidFill>
                  <a:schemeClr val="bg1">
                    <a:lumMod val="50000"/>
                  </a:schemeClr>
                </a:solidFill>
              </a:rPr>
              <a:t>硫酸艾沙康唑胶囊说明书</a:t>
            </a:r>
            <a:r>
              <a:rPr lang="en-US" altLang="zh-CN" sz="800" dirty="0">
                <a:solidFill>
                  <a:schemeClr val="bg1">
                    <a:lumMod val="50000"/>
                  </a:schemeClr>
                </a:solidFill>
              </a:rPr>
              <a:t>2026</a:t>
            </a:r>
            <a:r>
              <a:rPr lang="zh-CN" altLang="en-US" sz="800" dirty="0">
                <a:solidFill>
                  <a:schemeClr val="bg1">
                    <a:lumMod val="50000"/>
                  </a:schemeClr>
                </a:solidFill>
              </a:rPr>
              <a:t>年</a:t>
            </a:r>
            <a:r>
              <a:rPr lang="en-US" altLang="zh-CN" sz="800" dirty="0">
                <a:solidFill>
                  <a:schemeClr val="bg1">
                    <a:lumMod val="50000"/>
                  </a:schemeClr>
                </a:solidFill>
              </a:rPr>
              <a:t>1</a:t>
            </a:r>
            <a:r>
              <a:rPr lang="zh-CN" altLang="en-US" sz="800" dirty="0">
                <a:solidFill>
                  <a:schemeClr val="bg1">
                    <a:lumMod val="50000"/>
                  </a:schemeClr>
                </a:solidFill>
              </a:rPr>
              <a:t>月</a:t>
            </a:r>
            <a:r>
              <a:rPr lang="en-US" altLang="zh-CN" sz="800" dirty="0">
                <a:solidFill>
                  <a:schemeClr val="bg1">
                    <a:lumMod val="50000"/>
                  </a:schemeClr>
                </a:solidFill>
              </a:rPr>
              <a:t>27</a:t>
            </a:r>
            <a:r>
              <a:rPr lang="zh-CN" altLang="en-US" sz="800" dirty="0">
                <a:solidFill>
                  <a:schemeClr val="bg1">
                    <a:lumMod val="50000"/>
                  </a:schemeClr>
                </a:solidFill>
              </a:rPr>
              <a:t>日</a:t>
            </a:r>
            <a:endParaRPr lang="zh-CN" altLang="en-US" sz="800" dirty="0"/>
          </a:p>
        </p:txBody>
      </p:sp>
      <p:sp>
        <p:nvSpPr>
          <p:cNvPr id="11" name="矩形 10">
            <a:extLst>
              <a:ext uri="{FF2B5EF4-FFF2-40B4-BE49-F238E27FC236}">
                <a16:creationId xmlns:a16="http://schemas.microsoft.com/office/drawing/2014/main" id="{FFE2DD8F-457E-E7D6-5CD7-87DEE4E8DB3E}"/>
              </a:ext>
            </a:extLst>
          </p:cNvPr>
          <p:cNvSpPr/>
          <p:nvPr/>
        </p:nvSpPr>
        <p:spPr bwMode="gray">
          <a:xfrm>
            <a:off x="9524709" y="1588"/>
            <a:ext cx="2664116" cy="369903"/>
          </a:xfrm>
          <a:prstGeom prst="rect">
            <a:avLst/>
          </a:prstGeom>
          <a:solidFill>
            <a:schemeClr val="bg1">
              <a:lumMod val="9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rgbClr val="0095FF"/>
              </a:buClr>
              <a:buSzPct val="90000"/>
              <a:defRPr/>
            </a:pPr>
            <a:r>
              <a:rPr lang="zh-CN" altLang="en-US" sz="1600" b="1" dirty="0">
                <a:solidFill>
                  <a:srgbClr val="000000"/>
                </a:solidFill>
                <a:latin typeface="微软雅黑" panose="020B0503020204020204" pitchFamily="34" charset="-122"/>
                <a:ea typeface="微软雅黑" panose="020B0503020204020204" pitchFamily="34" charset="-122"/>
              </a:rPr>
              <a:t>硫酸艾沙康唑胶囊</a:t>
            </a:r>
          </a:p>
        </p:txBody>
      </p:sp>
      <p:sp>
        <p:nvSpPr>
          <p:cNvPr id="12" name="矩形 11">
            <a:extLst>
              <a:ext uri="{FF2B5EF4-FFF2-40B4-BE49-F238E27FC236}">
                <a16:creationId xmlns:a16="http://schemas.microsoft.com/office/drawing/2014/main" id="{2DB8345B-CCAF-AE8F-B842-775D4861B61C}"/>
              </a:ext>
            </a:extLst>
          </p:cNvPr>
          <p:cNvSpPr/>
          <p:nvPr/>
        </p:nvSpPr>
        <p:spPr bwMode="gray">
          <a:xfrm>
            <a:off x="349324" y="0"/>
            <a:ext cx="1908000" cy="324000"/>
          </a:xfrm>
          <a:prstGeom prst="rect">
            <a:avLst/>
          </a:prstGeom>
          <a:solidFill>
            <a:schemeClr val="bg1">
              <a:lumMod val="9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rgbClr val="0095FF"/>
              </a:buClr>
              <a:buSzPct val="90000"/>
              <a:defRPr/>
            </a:pPr>
            <a:r>
              <a:rPr lang="zh-CN" altLang="en-US" sz="1600" b="1" dirty="0">
                <a:solidFill>
                  <a:srgbClr val="C00000"/>
                </a:solidFill>
                <a:latin typeface="微软雅黑" panose="020B0503020204020204" pitchFamily="34" charset="-122"/>
                <a:ea typeface="微软雅黑" panose="020B0503020204020204" pitchFamily="34" charset="-122"/>
              </a:rPr>
              <a:t>公平性</a:t>
            </a:r>
          </a:p>
        </p:txBody>
      </p:sp>
    </p:spTree>
    <p:extLst>
      <p:ext uri="{BB962C8B-B14F-4D97-AF65-F5344CB8AC3E}">
        <p14:creationId xmlns:p14="http://schemas.microsoft.com/office/powerpoint/2010/main" val="424811318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6"/>
  <p:tag name="THINKCELLUNDODONOTDELETE" val="0"/>
  <p:tag name="THINKCELLPRESENTATIONDONOTDELETE" val="&lt;?xml version=&quot;1.0&quot; encoding=&quot;UTF-16&quot; standalone=&quot;yes&quot;?&gt;&lt;root reqver=&quot;32687&quot;&gt;&lt;version val=&quot;38678&quot;/&gt;&lt;CPresentation id=&quot;1&quot;&gt;&lt;m_precDefaultOrdinal&gt;&lt;m_bNumberIsYear val=&quot;1&quot;/&gt;&lt;m_chDecimalSymbol17909&gt;.&lt;/m_chDecimalSymbol17909&gt;&lt;m_nGroupingDigits17909 val=&quot;3&quot;/&gt;&lt;m_chGroupingSymbol17909&gt;,&lt;/m_chGroupingSymbol17909&gt;&lt;m_yearfmt&gt;&lt;begin val=&quot;0&quot;/&gt;&lt;end val=&quot;4&quot;/&gt;&lt;/m_yearfmt&gt;&lt;/m_precDefaultOrdinal&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Y/%#m/%#d&lt;/m_strFormatTime&gt;&lt;m_yearfmt&gt;&lt;begin val=&quot;0&quot;/&gt;&lt;end val=&quot;0&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2&quot;&gt;&lt;elem m_fUsage=&quot;7.49233556923127697047E+00&quot;&gt;&lt;m_msothmcolidx val=&quot;0&quot;/&gt;&lt;m_rgb r=&quot;00&quot; g=&quot;47&quot; b=&quot;BB&quot;/&gt;&lt;/elem&gt;&lt;elem m_fUsage=&quot;1.70999999999999996447E+00&quot;&gt;&lt;m_msothmcolidx val=&quot;0&quot;/&gt;&lt;m_rgb r=&quot;BA&quot; g=&quot;BA&quot; b=&quot;BA&quot;/&gt;&lt;/elem&gt;&lt;/m_vecMRU&gt;&lt;/m_mruColor&gt;&lt;m_eweekdayFirstOfWeek val=&quot;2&quot;/&gt;&lt;m_eweekdayFirstOfWorkweek val=&quot;2&quot;/&gt;&lt;m_eweekdayFirstOfWeekend val=&quot;7&quot;/&gt;&lt;/CPresentation&gt;&lt;/root&gt;"/>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425L.FDm4my2FwY6vP_O9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jEDdNxbxgc0.lb8khPAujw"/>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78uKd_eir.6QJcoc979noQ"/>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uNASaaWXEftutRrrVExLeg"/>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ZZ7QHMFvi8a_SR8F5C1Kxg"/>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ipZnFfWIJXfN5I94vwwEhA"/>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6LXa8WyYqUo.HA.x7lOF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pEQjuwemrV4pXGlQFntHPA"/>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m9WvQp2Jxqo0q5uTN.2JA"/>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BGJzCygU4iDpNGh.zwRbtg"/>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ttMi8CnOoxfhlozF6cGbDA"/>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ISLIDE.ICON" val="#12366;#370948;#381437;#381493;#381437;#402337;#137004;"/>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PFE2021">
      <a:dk1>
        <a:srgbClr val="000000"/>
      </a:dk1>
      <a:lt1>
        <a:srgbClr val="FFFFFF"/>
      </a:lt1>
      <a:dk2>
        <a:srgbClr val="F49C34"/>
      </a:dk2>
      <a:lt2>
        <a:srgbClr val="F8DF5A"/>
      </a:lt2>
      <a:accent1>
        <a:srgbClr val="0000C9"/>
      </a:accent1>
      <a:accent2>
        <a:srgbClr val="0095FF"/>
      </a:accent2>
      <a:accent3>
        <a:srgbClr val="0DBDBA"/>
      </a:accent3>
      <a:accent4>
        <a:srgbClr val="67BB6E"/>
      </a:accent4>
      <a:accent5>
        <a:srgbClr val="9D73F7"/>
      </a:accent5>
      <a:accent6>
        <a:srgbClr val="D95776"/>
      </a:accent6>
      <a:hlink>
        <a:srgbClr val="0095FF"/>
      </a:hlink>
      <a:folHlink>
        <a:srgbClr val="A1AAB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1">
            <a:lumMod val="95000"/>
          </a:schemeClr>
        </a:solidFill>
        <a:ln w="28575" cap="flat" cmpd="sng" algn="ctr">
          <a:noFill/>
          <a:prstDash val="solid"/>
          <a:miter lim="800000"/>
          <a:headEnd type="none" w="med" len="med"/>
          <a:tailEnd type="none" w="med" len="med"/>
        </a:ln>
        <a:effectLst/>
      </a:spPr>
      <a:bodyPr vert="horz" wrap="square" lIns="91429" tIns="45715" rIns="91429" bIns="45715" numCol="1" rtlCol="0" anchor="ctr" anchorCtr="0" compatLnSpc="1">
        <a:prstTxWarp prst="textNoShape">
          <a:avLst/>
        </a:prstTxWarp>
        <a:noAutofit/>
      </a:bodyPr>
      <a:lstStyle>
        <a:defPPr algn="ctr" fontAlgn="base">
          <a:lnSpc>
            <a:spcPct val="90000"/>
          </a:lnSpc>
          <a:spcAft>
            <a:spcPct val="0"/>
          </a:spcAft>
          <a:buClr>
            <a:schemeClr val="accent2"/>
          </a:buClr>
          <a:buSzPct val="90000"/>
          <a:defRPr b="1" dirty="0">
            <a:solidFill>
              <a:schemeClr val="accent1"/>
            </a:solidFill>
            <a:latin typeface="+mj-lt"/>
          </a:defRPr>
        </a:defPPr>
      </a:lstStyle>
    </a:spDef>
    <a:lnDef>
      <a:spPr bwMode="gray">
        <a:noFill/>
        <a:ln w="12700" cap="rnd">
          <a:solidFill>
            <a:schemeClr val="bg1">
              <a:lumMod val="75000"/>
            </a:schemeClr>
          </a:solidFill>
          <a:prstDash val="solid"/>
          <a:round/>
          <a:headEnd/>
          <a:tailEnd/>
        </a:ln>
        <a:effectLst/>
      </a:spPr>
      <a:bodyPr/>
      <a:lstStyle/>
    </a:lnDef>
    <a:txDef>
      <a:spPr bwMode="gray"/>
      <a:bodyPr wrap="square" lIns="45720" tIns="45720" rIns="45720" bIns="45720" rtlCol="0">
        <a:noAutofit/>
      </a:bodyPr>
      <a:lstStyle>
        <a:defPPr marL="171450" indent="-171450" algn="l">
          <a:lnSpc>
            <a:spcPct val="90000"/>
          </a:lnSpc>
          <a:spcBef>
            <a:spcPts val="1000"/>
          </a:spcBef>
          <a:buFont typeface="Arial" panose="020B0604020202020204" pitchFamily="34" charset="0"/>
          <a:buChar char="•"/>
          <a:defRPr sz="1600" dirty="0" err="1" smtClean="0"/>
        </a:defPPr>
      </a:lstStyle>
    </a:txDef>
  </a:objectDefaults>
  <a:extraClrSchemeLst/>
  <a:extLst>
    <a:ext uri="{05A4C25C-085E-4340-85A3-A5531E510DB2}">
      <thm15:themeFamily xmlns:thm15="http://schemas.microsoft.com/office/thememl/2012/main" name="P113901_Pfizwer PowerPoint Template_Logo_Confidential_16x9_011421_1230am.pptx" id="{E16796BA-4DED-40F6-9D93-A6103AA552F4}" vid="{4EBAB7F6-64B5-416D-A518-BA6D9B2F23F8}"/>
    </a:ext>
  </a:extLst>
</a:theme>
</file>

<file path=ppt/theme/theme2.xml><?xml version="1.0" encoding="utf-8"?>
<a:theme xmlns:a="http://schemas.openxmlformats.org/drawingml/2006/main" name="Office Theme">
  <a:themeElements>
    <a:clrScheme name="PFE New Brand 2021">
      <a:dk1>
        <a:srgbClr val="000000"/>
      </a:dk1>
      <a:lt1>
        <a:srgbClr val="FFFFFF"/>
      </a:lt1>
      <a:dk2>
        <a:srgbClr val="F49C34"/>
      </a:dk2>
      <a:lt2>
        <a:srgbClr val="F8DF5A"/>
      </a:lt2>
      <a:accent1>
        <a:srgbClr val="0000C9"/>
      </a:accent1>
      <a:accent2>
        <a:srgbClr val="0095FF"/>
      </a:accent2>
      <a:accent3>
        <a:srgbClr val="0DBDBA"/>
      </a:accent3>
      <a:accent4>
        <a:srgbClr val="67BB6E"/>
      </a:accent4>
      <a:accent5>
        <a:srgbClr val="9D73F7"/>
      </a:accent5>
      <a:accent6>
        <a:srgbClr val="D95776"/>
      </a:accent6>
      <a:hlink>
        <a:srgbClr val="0095FF"/>
      </a:hlink>
      <a:folHlink>
        <a:srgbClr val="A1AAB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FE New Brand 2021">
      <a:dk1>
        <a:srgbClr val="000000"/>
      </a:dk1>
      <a:lt1>
        <a:srgbClr val="FFFFFF"/>
      </a:lt1>
      <a:dk2>
        <a:srgbClr val="F49C34"/>
      </a:dk2>
      <a:lt2>
        <a:srgbClr val="F8DF5A"/>
      </a:lt2>
      <a:accent1>
        <a:srgbClr val="0000C9"/>
      </a:accent1>
      <a:accent2>
        <a:srgbClr val="0095FF"/>
      </a:accent2>
      <a:accent3>
        <a:srgbClr val="0DBDBA"/>
      </a:accent3>
      <a:accent4>
        <a:srgbClr val="67BB6E"/>
      </a:accent4>
      <a:accent5>
        <a:srgbClr val="9D73F7"/>
      </a:accent5>
      <a:accent6>
        <a:srgbClr val="D95776"/>
      </a:accent6>
      <a:hlink>
        <a:srgbClr val="0095FF"/>
      </a:hlink>
      <a:folHlink>
        <a:srgbClr val="A1AAB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dc08803b-3a26-4374-a50e-68ee3be3db3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1310C3149AE484E8B62A85F66B71C64" ma:contentTypeVersion="17" ma:contentTypeDescription="Create a new document." ma:contentTypeScope="" ma:versionID="92e18b568ba5f03312e2f4d24513bb46">
  <xsd:schema xmlns:xsd="http://www.w3.org/2001/XMLSchema" xmlns:xs="http://www.w3.org/2001/XMLSchema" xmlns:p="http://schemas.microsoft.com/office/2006/metadata/properties" xmlns:ns3="dc08803b-3a26-4374-a50e-68ee3be3db35" xmlns:ns4="1872cab7-3f7a-4038-89f8-91f577042e5a" targetNamespace="http://schemas.microsoft.com/office/2006/metadata/properties" ma:root="true" ma:fieldsID="f455fc214399dda50f44d0262ba5c3fc" ns3:_="" ns4:_="">
    <xsd:import namespace="dc08803b-3a26-4374-a50e-68ee3be3db35"/>
    <xsd:import namespace="1872cab7-3f7a-4038-89f8-91f577042e5a"/>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4:SharedWithUsers" minOccurs="0"/>
                <xsd:element ref="ns4:SharedWithDetails" minOccurs="0"/>
                <xsd:element ref="ns4:SharingHintHash" minOccurs="0"/>
                <xsd:element ref="ns3:MediaServiceAutoKeyPoints" minOccurs="0"/>
                <xsd:element ref="ns3:MediaServiceKeyPoints" minOccurs="0"/>
                <xsd:element ref="ns3:MediaLengthInSecond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08803b-3a26-4374-a50e-68ee3be3db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ystemTags" ma:index="23" nillable="true" ma:displayName="MediaServiceSystemTags" ma:hidden="true" ma:internalName="MediaServiceSystemTags" ma:readOnly="true">
      <xsd:simpleType>
        <xsd:restriction base="dms:Note"/>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872cab7-3f7a-4038-89f8-91f577042e5a"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25620F8-902D-466A-B4E6-A592A8096A60}">
  <ds:schemaRefs>
    <ds:schemaRef ds:uri="http://schemas.microsoft.com/office/infopath/2007/PartnerControls"/>
    <ds:schemaRef ds:uri="http://schemas.openxmlformats.org/package/2006/metadata/core-properties"/>
    <ds:schemaRef ds:uri="1872cab7-3f7a-4038-89f8-91f577042e5a"/>
    <ds:schemaRef ds:uri="http://www.w3.org/XML/1998/namespace"/>
    <ds:schemaRef ds:uri="http://purl.org/dc/dcmitype/"/>
    <ds:schemaRef ds:uri="http://purl.org/dc/terms/"/>
    <ds:schemaRef ds:uri="dc08803b-3a26-4374-a50e-68ee3be3db35"/>
    <ds:schemaRef ds:uri="http://schemas.microsoft.com/office/2006/metadata/properties"/>
    <ds:schemaRef ds:uri="http://schemas.microsoft.com/office/2006/documentManagement/types"/>
    <ds:schemaRef ds:uri="http://purl.org/dc/elements/1.1/"/>
  </ds:schemaRefs>
</ds:datastoreItem>
</file>

<file path=customXml/itemProps2.xml><?xml version="1.0" encoding="utf-8"?>
<ds:datastoreItem xmlns:ds="http://schemas.openxmlformats.org/officeDocument/2006/customXml" ds:itemID="{B255E0C5-C017-4A51-A228-651151AC025F}">
  <ds:schemaRefs>
    <ds:schemaRef ds:uri="http://schemas.microsoft.com/sharepoint/v3/contenttype/forms"/>
  </ds:schemaRefs>
</ds:datastoreItem>
</file>

<file path=customXml/itemProps3.xml><?xml version="1.0" encoding="utf-8"?>
<ds:datastoreItem xmlns:ds="http://schemas.openxmlformats.org/officeDocument/2006/customXml" ds:itemID="{DE9D5082-37E9-468E-8AF8-5DB2AD9797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08803b-3a26-4374-a50e-68ee3be3db35"/>
    <ds:schemaRef ds:uri="1872cab7-3f7a-4038-89f8-91f577042e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49145</TotalTime>
  <Words>2118</Words>
  <Application>Microsoft Office PowerPoint</Application>
  <PresentationFormat>自定义</PresentationFormat>
  <Paragraphs>189</Paragraphs>
  <Slides>8</Slides>
  <Notes>1</Notes>
  <HiddenSlides>0</HiddenSlides>
  <MMClips>0</MMClips>
  <ScaleCrop>false</ScaleCrop>
  <HeadingPairs>
    <vt:vector size="8" baseType="variant">
      <vt:variant>
        <vt:lpstr>已用的字体</vt:lpstr>
      </vt:variant>
      <vt:variant>
        <vt:i4>3</vt:i4>
      </vt:variant>
      <vt:variant>
        <vt:lpstr>主题</vt:lpstr>
      </vt:variant>
      <vt:variant>
        <vt:i4>1</vt:i4>
      </vt:variant>
      <vt:variant>
        <vt:lpstr>嵌入 OLE 服务器</vt:lpstr>
      </vt:variant>
      <vt:variant>
        <vt:i4>1</vt:i4>
      </vt:variant>
      <vt:variant>
        <vt:lpstr>幻灯片标题</vt:lpstr>
      </vt:variant>
      <vt:variant>
        <vt:i4>8</vt:i4>
      </vt:variant>
    </vt:vector>
  </HeadingPairs>
  <TitlesOfParts>
    <vt:vector size="13" baseType="lpstr">
      <vt:lpstr>微软雅黑</vt:lpstr>
      <vt:lpstr>Arial</vt:lpstr>
      <vt:lpstr>Arial Narrow</vt:lpstr>
      <vt:lpstr>1_Office Theme</vt:lpstr>
      <vt:lpstr>think-cell 幻灯片</vt:lpstr>
      <vt:lpstr>PowerPoint 演示文稿</vt:lpstr>
      <vt:lpstr>目录</vt:lpstr>
      <vt:lpstr>PowerPoint 演示文稿</vt:lpstr>
      <vt:lpstr>硫酸艾沙康唑胶囊已有仿制药获批，申请新增儿童适应症</vt:lpstr>
      <vt:lpstr>PowerPoint 演示文稿</vt:lpstr>
      <vt:lpstr>PowerPoint 演示文稿</vt:lpstr>
      <vt:lpstr>PowerPoint 演示文稿</vt:lpstr>
      <vt:lpstr>PowerPoint 演示文稿</vt:lpstr>
    </vt:vector>
  </TitlesOfParts>
  <Company>OCS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v365</dc:subject>
  <dc:creator>Bo, Yiwei</dc:creator>
  <dc:description>P113901_Pfizer PowerPoint Template _Logo_Confidential_16x9</dc:description>
  <cp:lastModifiedBy>Zhang, Shanshan</cp:lastModifiedBy>
  <cp:revision>28</cp:revision>
  <cp:lastPrinted>2026-06-05T07:10:40Z</cp:lastPrinted>
  <dcterms:created xsi:type="dcterms:W3CDTF">2021-06-22T09:02:09Z</dcterms:created>
  <dcterms:modified xsi:type="dcterms:W3CDTF">2026-06-05T07:39:14Z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BD1316AA-ADAB-409D-BAE3-6BC0F6AF696D</vt:lpwstr>
  </property>
  <property fmtid="{D5CDD505-2E9C-101B-9397-08002B2CF9AE}" pid="3" name="ArticulatePath">
    <vt:lpwstr>Template-Template_v2007-10_2Dcharts_FLAT BOX_111213_445pm</vt:lpwstr>
  </property>
  <property fmtid="{D5CDD505-2E9C-101B-9397-08002B2CF9AE}" pid="4" name="ContentTypeId">
    <vt:lpwstr>0x010100C1310C3149AE484E8B62A85F66B71C64</vt:lpwstr>
  </property>
  <property fmtid="{D5CDD505-2E9C-101B-9397-08002B2CF9AE}" pid="5" name="MSIP_Label_4791b42f-c435-42ca-9531-75a3f42aae3d_Enabled">
    <vt:lpwstr>true</vt:lpwstr>
  </property>
  <property fmtid="{D5CDD505-2E9C-101B-9397-08002B2CF9AE}" pid="6" name="MSIP_Label_4791b42f-c435-42ca-9531-75a3f42aae3d_SetDate">
    <vt:lpwstr>2023-04-24T02:56:50Z</vt:lpwstr>
  </property>
  <property fmtid="{D5CDD505-2E9C-101B-9397-08002B2CF9AE}" pid="7" name="MSIP_Label_4791b42f-c435-42ca-9531-75a3f42aae3d_Method">
    <vt:lpwstr>Privileged</vt:lpwstr>
  </property>
  <property fmtid="{D5CDD505-2E9C-101B-9397-08002B2CF9AE}" pid="8" name="MSIP_Label_4791b42f-c435-42ca-9531-75a3f42aae3d_Name">
    <vt:lpwstr>4791b42f-c435-42ca-9531-75a3f42aae3d</vt:lpwstr>
  </property>
  <property fmtid="{D5CDD505-2E9C-101B-9397-08002B2CF9AE}" pid="9" name="MSIP_Label_4791b42f-c435-42ca-9531-75a3f42aae3d_SiteId">
    <vt:lpwstr>7a916015-20ae-4ad1-9170-eefd915e9272</vt:lpwstr>
  </property>
  <property fmtid="{D5CDD505-2E9C-101B-9397-08002B2CF9AE}" pid="10" name="MSIP_Label_4791b42f-c435-42ca-9531-75a3f42aae3d_ActionId">
    <vt:lpwstr>fddf4b7f-f487-4670-b60d-53f5e75b26ab</vt:lpwstr>
  </property>
  <property fmtid="{D5CDD505-2E9C-101B-9397-08002B2CF9AE}" pid="11" name="MSIP_Label_4791b42f-c435-42ca-9531-75a3f42aae3d_ContentBits">
    <vt:lpwstr>0</vt:lpwstr>
  </property>
</Properties>
</file>