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1.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3"/>
  </p:notesMasterIdLst>
  <p:handoutMasterIdLst>
    <p:handoutMasterId r:id="rId14"/>
  </p:handoutMasterIdLst>
  <p:sldIdLst>
    <p:sldId id="2147471815" r:id="rId5"/>
    <p:sldId id="2147471807" r:id="rId6"/>
    <p:sldId id="2147471848" r:id="rId7"/>
    <p:sldId id="2147471844" r:id="rId8"/>
    <p:sldId id="2147471850" r:id="rId9"/>
    <p:sldId id="2147471849" r:id="rId10"/>
    <p:sldId id="2147471843" r:id="rId11"/>
    <p:sldId id="2147471845" r:id="rId12"/>
  </p:sldIdLst>
  <p:sldSz cx="12188825" cy="6858000"/>
  <p:notesSz cx="6797675" cy="992822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3070" userDrawn="1">
          <p15:clr>
            <a:srgbClr val="A4A3A4"/>
          </p15:clr>
        </p15:guide>
        <p15:guide id="2" pos="2141" userDrawn="1">
          <p15:clr>
            <a:srgbClr val="A4A3A4"/>
          </p15:clr>
        </p15:guide>
        <p15:guide id="3" orient="horz" pos="31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4959E-4E78-365E-B1D3-796F130835A1}" name="Shi, Chenyang" initials="CS" userId="S::SHIC24@pfizer.com::9ccfe4bc-3da3-458d-8f9c-b27730a1d17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AFF"/>
    <a:srgbClr val="0047BB"/>
    <a:srgbClr val="FDF5CB"/>
    <a:srgbClr val="0000C9"/>
    <a:srgbClr val="F9E7EC"/>
    <a:srgbClr val="00004E"/>
    <a:srgbClr val="000484"/>
    <a:srgbClr val="003FE2"/>
    <a:srgbClr val="66BFFF"/>
    <a:srgbClr val="E6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85464-13B8-4141-8752-DC7F269772C3}" v="9" dt="2026-06-05T06:48:48.858"/>
    <p1510:client id="{54B2EEDC-478F-4E60-873A-687521500427}" v="5" dt="2026-06-05T04:26:13.167"/>
    <p1510:client id="{80412586-1F9B-4B4F-8C88-65FA6F7805BA}" v="6" dt="2026-06-05T07:15:44.590"/>
    <p1510:client id="{9E7CCE49-F1D5-4E1C-AF2A-E05A264690CD}" v="4" dt="2026-06-05T07:37:58.874"/>
    <p1510:client id="{AB46DDFE-5625-4052-92A4-C205D2D9CBE3}" v="324" dt="2026-06-04T10:16:30.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5267" autoAdjust="0"/>
  </p:normalViewPr>
  <p:slideViewPr>
    <p:cSldViewPr snapToGrid="0">
      <p:cViewPr varScale="1">
        <p:scale>
          <a:sx n="74" d="100"/>
          <a:sy n="74" d="100"/>
        </p:scale>
        <p:origin x="728" y="52"/>
      </p:cViewPr>
      <p:guideLst>
        <p:guide pos="3840"/>
        <p:guide pos="279"/>
        <p:guide pos="7406"/>
        <p:guide orient="horz"/>
      </p:guideLst>
    </p:cSldViewPr>
  </p:slideViewPr>
  <p:notesTextViewPr>
    <p:cViewPr>
      <p:scale>
        <a:sx n="1" d="1"/>
        <a:sy n="1" d="1"/>
      </p:scale>
      <p:origin x="0" y="0"/>
    </p:cViewPr>
  </p:notesTextViewPr>
  <p:notesViewPr>
    <p:cSldViewPr snapToGrid="0">
      <p:cViewPr>
        <p:scale>
          <a:sx n="1" d="2"/>
          <a:sy n="1" d="2"/>
        </p:scale>
        <p:origin x="0" y="0"/>
      </p:cViewPr>
      <p:guideLst>
        <p:guide orient="horz" pos="3070"/>
        <p:guide pos="2141"/>
        <p:guide orient="horz"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Shanshan" userId="354bec2d-879b-42a0-9479-141f74fec166" providerId="ADAL" clId="{40A46905-20C6-4852-BF4F-57E17E5B1487}"/>
    <pc:docChg chg="custSel delSld modSld">
      <pc:chgData name="Zhang, Shanshan" userId="354bec2d-879b-42a0-9479-141f74fec166" providerId="ADAL" clId="{40A46905-20C6-4852-BF4F-57E17E5B1487}" dt="2026-06-05T07:38:52.370" v="10" actId="2696"/>
      <pc:docMkLst>
        <pc:docMk/>
      </pc:docMkLst>
      <pc:sldChg chg="addSp delSp modSp mod">
        <pc:chgData name="Zhang, Shanshan" userId="354bec2d-879b-42a0-9479-141f74fec166" providerId="ADAL" clId="{40A46905-20C6-4852-BF4F-57E17E5B1487}" dt="2026-06-05T07:38:44.483" v="9" actId="20577"/>
        <pc:sldMkLst>
          <pc:docMk/>
          <pc:sldMk cId="1194490107" sldId="2147471815"/>
        </pc:sldMkLst>
        <pc:spChg chg="add mod">
          <ac:chgData name="Zhang, Shanshan" userId="354bec2d-879b-42a0-9479-141f74fec166" providerId="ADAL" clId="{40A46905-20C6-4852-BF4F-57E17E5B1487}" dt="2026-06-05T07:37:41.767" v="1"/>
          <ac:spMkLst>
            <pc:docMk/>
            <pc:sldMk cId="1194490107" sldId="2147471815"/>
            <ac:spMk id="4" creationId="{3A00B936-7C19-4086-23A6-EA350AE30396}"/>
          </ac:spMkLst>
        </pc:spChg>
        <pc:spChg chg="add del mod">
          <ac:chgData name="Zhang, Shanshan" userId="354bec2d-879b-42a0-9479-141f74fec166" providerId="ADAL" clId="{40A46905-20C6-4852-BF4F-57E17E5B1487}" dt="2026-06-05T07:37:46.442" v="3" actId="478"/>
          <ac:spMkLst>
            <pc:docMk/>
            <pc:sldMk cId="1194490107" sldId="2147471815"/>
            <ac:spMk id="5" creationId="{3A00B936-7C19-4086-23A6-EA350AE30396}"/>
          </ac:spMkLst>
        </pc:spChg>
        <pc:spChg chg="add mod">
          <ac:chgData name="Zhang, Shanshan" userId="354bec2d-879b-42a0-9479-141f74fec166" providerId="ADAL" clId="{40A46905-20C6-4852-BF4F-57E17E5B1487}" dt="2026-06-05T07:38:44.483" v="9" actId="20577"/>
          <ac:spMkLst>
            <pc:docMk/>
            <pc:sldMk cId="1194490107" sldId="2147471815"/>
            <ac:spMk id="7" creationId="{7F1E13BE-5BFF-D31D-89FA-237CC36F491A}"/>
          </ac:spMkLst>
        </pc:spChg>
      </pc:sldChg>
      <pc:sldChg chg="del">
        <pc:chgData name="Zhang, Shanshan" userId="354bec2d-879b-42a0-9479-141f74fec166" providerId="ADAL" clId="{40A46905-20C6-4852-BF4F-57E17E5B1487}" dt="2026-06-05T07:38:52.370" v="10" actId="2696"/>
        <pc:sldMkLst>
          <pc:docMk/>
          <pc:sldMk cId="2148961647" sldId="2147471851"/>
        </pc:sldMkLst>
      </pc:sldChg>
      <pc:sldChg chg="del">
        <pc:chgData name="Zhang, Shanshan" userId="354bec2d-879b-42a0-9479-141f74fec166" providerId="ADAL" clId="{40A46905-20C6-4852-BF4F-57E17E5B1487}" dt="2026-06-05T07:38:52.370" v="10" actId="2696"/>
        <pc:sldMkLst>
          <pc:docMk/>
          <pc:sldMk cId="1958806675" sldId="2147471852"/>
        </pc:sldMkLst>
      </pc:sldChg>
    </pc:docChg>
  </pc:docChgLst>
  <pc:docChgLst>
    <pc:chgData name="Shi, Chenyang" userId="9ccfe4bc-3da3-458d-8f9c-b27730a1d174" providerId="ADAL" clId="{EA871416-EA00-45D7-BC07-7EB1446BB005}"/>
    <pc:docChg chg="undo custSel addSld delSld modSld">
      <pc:chgData name="Shi, Chenyang" userId="9ccfe4bc-3da3-458d-8f9c-b27730a1d174" providerId="ADAL" clId="{EA871416-EA00-45D7-BC07-7EB1446BB005}" dt="2026-06-05T07:19:24.421" v="1459" actId="478"/>
      <pc:docMkLst>
        <pc:docMk/>
      </pc:docMkLst>
      <pc:sldChg chg="modSp mod">
        <pc:chgData name="Shi, Chenyang" userId="9ccfe4bc-3da3-458d-8f9c-b27730a1d174" providerId="ADAL" clId="{EA871416-EA00-45D7-BC07-7EB1446BB005}" dt="2026-06-04T04:28:53.377" v="1171" actId="20577"/>
        <pc:sldMkLst>
          <pc:docMk/>
          <pc:sldMk cId="1492570604" sldId="2147471807"/>
        </pc:sldMkLst>
        <pc:spChg chg="mod">
          <ac:chgData name="Shi, Chenyang" userId="9ccfe4bc-3da3-458d-8f9c-b27730a1d174" providerId="ADAL" clId="{EA871416-EA00-45D7-BC07-7EB1446BB005}" dt="2026-06-04T04:28:53.377" v="1171" actId="20577"/>
          <ac:spMkLst>
            <pc:docMk/>
            <pc:sldMk cId="1492570604" sldId="2147471807"/>
            <ac:spMk id="11" creationId="{D1A85314-CACD-3EB4-40E6-BE650A720AE9}"/>
          </ac:spMkLst>
        </pc:spChg>
      </pc:sldChg>
      <pc:sldChg chg="modSp mod">
        <pc:chgData name="Shi, Chenyang" userId="9ccfe4bc-3da3-458d-8f9c-b27730a1d174" providerId="ADAL" clId="{EA871416-EA00-45D7-BC07-7EB1446BB005}" dt="2026-06-05T07:15:44.590" v="1458"/>
        <pc:sldMkLst>
          <pc:docMk/>
          <pc:sldMk cId="1194490107" sldId="2147471815"/>
        </pc:sldMkLst>
        <pc:graphicFrameChg chg="mod">
          <ac:chgData name="Shi, Chenyang" userId="9ccfe4bc-3da3-458d-8f9c-b27730a1d174" providerId="ADAL" clId="{EA871416-EA00-45D7-BC07-7EB1446BB005}" dt="2026-06-05T07:15:44.590" v="1458"/>
          <ac:graphicFrameMkLst>
            <pc:docMk/>
            <pc:sldMk cId="1194490107" sldId="2147471815"/>
            <ac:graphicFrameMk id="3" creationId="{1F550D4A-B18C-4553-821D-CE5B83651676}"/>
          </ac:graphicFrameMkLst>
        </pc:graphicFrameChg>
      </pc:sldChg>
      <pc:sldChg chg="delSp modSp mod">
        <pc:chgData name="Shi, Chenyang" userId="9ccfe4bc-3da3-458d-8f9c-b27730a1d174" providerId="ADAL" clId="{EA871416-EA00-45D7-BC07-7EB1446BB005}" dt="2026-06-05T07:15:44.558" v="1452"/>
        <pc:sldMkLst>
          <pc:docMk/>
          <pc:sldMk cId="3925987289" sldId="2147471843"/>
        </pc:sldMkLst>
        <pc:spChg chg="mod">
          <ac:chgData name="Shi, Chenyang" userId="9ccfe4bc-3da3-458d-8f9c-b27730a1d174" providerId="ADAL" clId="{EA871416-EA00-45D7-BC07-7EB1446BB005}" dt="2026-06-05T06:57:40.596" v="1447" actId="2711"/>
          <ac:spMkLst>
            <pc:docMk/>
            <pc:sldMk cId="3925987289" sldId="2147471843"/>
            <ac:spMk id="2" creationId="{D77D0ED2-5C23-F8B4-0DB8-67A5445D4740}"/>
          </ac:spMkLst>
        </pc:spChg>
        <pc:spChg chg="mod">
          <ac:chgData name="Shi, Chenyang" userId="9ccfe4bc-3da3-458d-8f9c-b27730a1d174" providerId="ADAL" clId="{EA871416-EA00-45D7-BC07-7EB1446BB005}" dt="2026-06-04T02:22:10.740" v="535" actId="14100"/>
          <ac:spMkLst>
            <pc:docMk/>
            <pc:sldMk cId="3925987289" sldId="2147471843"/>
            <ac:spMk id="5" creationId="{D7ED26DB-C6ED-7212-E59D-3956A9425AB6}"/>
          </ac:spMkLst>
        </pc:spChg>
        <pc:spChg chg="mod">
          <ac:chgData name="Shi, Chenyang" userId="9ccfe4bc-3da3-458d-8f9c-b27730a1d174" providerId="ADAL" clId="{EA871416-EA00-45D7-BC07-7EB1446BB005}" dt="2026-06-04T06:06:44.895" v="1277" actId="1076"/>
          <ac:spMkLst>
            <pc:docMk/>
            <pc:sldMk cId="3925987289" sldId="2147471843"/>
            <ac:spMk id="6" creationId="{098F2171-2773-7D9C-CC1A-0C13C4D66891}"/>
          </ac:spMkLst>
        </pc:spChg>
        <pc:spChg chg="mod">
          <ac:chgData name="Shi, Chenyang" userId="9ccfe4bc-3da3-458d-8f9c-b27730a1d174" providerId="ADAL" clId="{EA871416-EA00-45D7-BC07-7EB1446BB005}" dt="2026-06-04T06:06:53.499" v="1280" actId="1076"/>
          <ac:spMkLst>
            <pc:docMk/>
            <pc:sldMk cId="3925987289" sldId="2147471843"/>
            <ac:spMk id="7" creationId="{E7B8D768-A069-34EA-B74F-0930AAB229FA}"/>
          </ac:spMkLst>
        </pc:spChg>
        <pc:spChg chg="del">
          <ac:chgData name="Shi, Chenyang" userId="9ccfe4bc-3da3-458d-8f9c-b27730a1d174" providerId="ADAL" clId="{EA871416-EA00-45D7-BC07-7EB1446BB005}" dt="2026-06-04T02:17:11.925" v="502" actId="478"/>
          <ac:spMkLst>
            <pc:docMk/>
            <pc:sldMk cId="3925987289" sldId="2147471843"/>
            <ac:spMk id="17" creationId="{1ED9C9C5-C05C-CAE2-AF58-16AB87F5B0C5}"/>
          </ac:spMkLst>
        </pc:spChg>
        <pc:spChg chg="mod">
          <ac:chgData name="Shi, Chenyang" userId="9ccfe4bc-3da3-458d-8f9c-b27730a1d174" providerId="ADAL" clId="{EA871416-EA00-45D7-BC07-7EB1446BB005}" dt="2026-06-04T02:21:58.191" v="533" actId="14100"/>
          <ac:spMkLst>
            <pc:docMk/>
            <pc:sldMk cId="3925987289" sldId="2147471843"/>
            <ac:spMk id="23" creationId="{C20B9CDD-D189-093A-2EFC-A52733AC77CC}"/>
          </ac:spMkLst>
        </pc:spChg>
        <pc:spChg chg="mod">
          <ac:chgData name="Shi, Chenyang" userId="9ccfe4bc-3da3-458d-8f9c-b27730a1d174" providerId="ADAL" clId="{EA871416-EA00-45D7-BC07-7EB1446BB005}" dt="2026-06-04T06:06:48.867" v="1278" actId="1076"/>
          <ac:spMkLst>
            <pc:docMk/>
            <pc:sldMk cId="3925987289" sldId="2147471843"/>
            <ac:spMk id="24" creationId="{3A46E7E7-8EA2-F692-B8C7-94FA80269DE3}"/>
          </ac:spMkLst>
        </pc:spChg>
        <pc:spChg chg="mod">
          <ac:chgData name="Shi, Chenyang" userId="9ccfe4bc-3da3-458d-8f9c-b27730a1d174" providerId="ADAL" clId="{EA871416-EA00-45D7-BC07-7EB1446BB005}" dt="2026-06-04T06:06:40.842" v="1275" actId="1076"/>
          <ac:spMkLst>
            <pc:docMk/>
            <pc:sldMk cId="3925987289" sldId="2147471843"/>
            <ac:spMk id="25" creationId="{56FD878C-609F-A84D-4F55-95DCFD7D01F2}"/>
          </ac:spMkLst>
        </pc:spChg>
        <pc:spChg chg="mod">
          <ac:chgData name="Shi, Chenyang" userId="9ccfe4bc-3da3-458d-8f9c-b27730a1d174" providerId="ADAL" clId="{EA871416-EA00-45D7-BC07-7EB1446BB005}" dt="2026-06-04T04:32:23.022" v="1210" actId="465"/>
          <ac:spMkLst>
            <pc:docMk/>
            <pc:sldMk cId="3925987289" sldId="2147471843"/>
            <ac:spMk id="26" creationId="{1BF65217-BA42-A364-A646-FEFE053CF817}"/>
          </ac:spMkLst>
        </pc:spChg>
        <pc:spChg chg="mod">
          <ac:chgData name="Shi, Chenyang" userId="9ccfe4bc-3da3-458d-8f9c-b27730a1d174" providerId="ADAL" clId="{EA871416-EA00-45D7-BC07-7EB1446BB005}" dt="2026-06-04T06:07:08.638" v="1282" actId="1076"/>
          <ac:spMkLst>
            <pc:docMk/>
            <pc:sldMk cId="3925987289" sldId="2147471843"/>
            <ac:spMk id="27" creationId="{733F1285-CF3C-2AAA-32CC-9FADDCD34983}"/>
          </ac:spMkLst>
        </pc:spChg>
        <pc:spChg chg="mod">
          <ac:chgData name="Shi, Chenyang" userId="9ccfe4bc-3da3-458d-8f9c-b27730a1d174" providerId="ADAL" clId="{EA871416-EA00-45D7-BC07-7EB1446BB005}" dt="2026-06-04T06:06:43.288" v="1276" actId="1076"/>
          <ac:spMkLst>
            <pc:docMk/>
            <pc:sldMk cId="3925987289" sldId="2147471843"/>
            <ac:spMk id="28" creationId="{97811EEE-E80E-D896-AAB0-EE442F286A0E}"/>
          </ac:spMkLst>
        </pc:spChg>
        <pc:spChg chg="mod">
          <ac:chgData name="Shi, Chenyang" userId="9ccfe4bc-3da3-458d-8f9c-b27730a1d174" providerId="ADAL" clId="{EA871416-EA00-45D7-BC07-7EB1446BB005}" dt="2026-06-04T06:06:37.056" v="1274" actId="1076"/>
          <ac:spMkLst>
            <pc:docMk/>
            <pc:sldMk cId="3925987289" sldId="2147471843"/>
            <ac:spMk id="32" creationId="{3E6C14D6-BC0B-EE52-9647-6041111C7409}"/>
          </ac:spMkLst>
        </pc:spChg>
        <pc:grpChg chg="del">
          <ac:chgData name="Shi, Chenyang" userId="9ccfe4bc-3da3-458d-8f9c-b27730a1d174" providerId="ADAL" clId="{EA871416-EA00-45D7-BC07-7EB1446BB005}" dt="2026-06-04T02:17:13.191" v="503" actId="478"/>
          <ac:grpSpMkLst>
            <pc:docMk/>
            <pc:sldMk cId="3925987289" sldId="2147471843"/>
            <ac:grpSpMk id="47" creationId="{B89E42E0-1D00-6D6B-2145-5681121D8830}"/>
          </ac:grpSpMkLst>
        </pc:grpChg>
        <pc:grpChg chg="del mod">
          <ac:chgData name="Shi, Chenyang" userId="9ccfe4bc-3da3-458d-8f9c-b27730a1d174" providerId="ADAL" clId="{EA871416-EA00-45D7-BC07-7EB1446BB005}" dt="2026-06-04T02:19:06.731" v="517" actId="478"/>
          <ac:grpSpMkLst>
            <pc:docMk/>
            <pc:sldMk cId="3925987289" sldId="2147471843"/>
            <ac:grpSpMk id="49" creationId="{308167F9-4EBB-837B-E2C1-E97EEF7A4D41}"/>
          </ac:grpSpMkLst>
        </pc:grpChg>
        <pc:graphicFrameChg chg="mod">
          <ac:chgData name="Shi, Chenyang" userId="9ccfe4bc-3da3-458d-8f9c-b27730a1d174" providerId="ADAL" clId="{EA871416-EA00-45D7-BC07-7EB1446BB005}" dt="2026-06-05T07:15:44.558" v="1452"/>
          <ac:graphicFrameMkLst>
            <pc:docMk/>
            <pc:sldMk cId="3925987289" sldId="2147471843"/>
            <ac:graphicFrameMk id="3" creationId="{1F550D4A-B18C-4553-821D-CE5B83651676}"/>
          </ac:graphicFrameMkLst>
        </pc:graphicFrameChg>
      </pc:sldChg>
      <pc:sldChg chg="modSp mod">
        <pc:chgData name="Shi, Chenyang" userId="9ccfe4bc-3da3-458d-8f9c-b27730a1d174" providerId="ADAL" clId="{EA871416-EA00-45D7-BC07-7EB1446BB005}" dt="2026-06-04T05:24:43.024" v="1258" actId="1036"/>
        <pc:sldMkLst>
          <pc:docMk/>
          <pc:sldMk cId="2899928000" sldId="2147471844"/>
        </pc:sldMkLst>
        <pc:spChg chg="mod">
          <ac:chgData name="Shi, Chenyang" userId="9ccfe4bc-3da3-458d-8f9c-b27730a1d174" providerId="ADAL" clId="{EA871416-EA00-45D7-BC07-7EB1446BB005}" dt="2026-06-04T04:31:06.316" v="1186" actId="14100"/>
          <ac:spMkLst>
            <pc:docMk/>
            <pc:sldMk cId="2899928000" sldId="2147471844"/>
            <ac:spMk id="11" creationId="{BCBAC524-2E21-8938-896A-F8789F0A168C}"/>
          </ac:spMkLst>
        </pc:spChg>
        <pc:grpChg chg="mod">
          <ac:chgData name="Shi, Chenyang" userId="9ccfe4bc-3da3-458d-8f9c-b27730a1d174" providerId="ADAL" clId="{EA871416-EA00-45D7-BC07-7EB1446BB005}" dt="2026-06-04T05:24:36.494" v="1244" actId="1036"/>
          <ac:grpSpMkLst>
            <pc:docMk/>
            <pc:sldMk cId="2899928000" sldId="2147471844"/>
            <ac:grpSpMk id="8" creationId="{4D104EF1-6EB9-F406-4DEF-D79A1A5291F5}"/>
          </ac:grpSpMkLst>
        </pc:grpChg>
        <pc:graphicFrameChg chg="mod modGraphic">
          <ac:chgData name="Shi, Chenyang" userId="9ccfe4bc-3da3-458d-8f9c-b27730a1d174" providerId="ADAL" clId="{EA871416-EA00-45D7-BC07-7EB1446BB005}" dt="2026-06-04T05:24:43.024" v="1258" actId="1036"/>
          <ac:graphicFrameMkLst>
            <pc:docMk/>
            <pc:sldMk cId="2899928000" sldId="2147471844"/>
            <ac:graphicFrameMk id="4" creationId="{6118011A-5815-0E97-4617-2DDB82ED70E8}"/>
          </ac:graphicFrameMkLst>
        </pc:graphicFrameChg>
        <pc:graphicFrameChg chg="mod">
          <ac:chgData name="Shi, Chenyang" userId="9ccfe4bc-3da3-458d-8f9c-b27730a1d174" providerId="ADAL" clId="{EA871416-EA00-45D7-BC07-7EB1446BB005}" dt="2026-06-04T05:24:43.024" v="1258" actId="1036"/>
          <ac:graphicFrameMkLst>
            <pc:docMk/>
            <pc:sldMk cId="2899928000" sldId="2147471844"/>
            <ac:graphicFrameMk id="5" creationId="{20772A4C-B10A-09C1-1D54-9EFA020DB35C}"/>
          </ac:graphicFrameMkLst>
        </pc:graphicFrameChg>
      </pc:sldChg>
      <pc:sldChg chg="modSp mod">
        <pc:chgData name="Shi, Chenyang" userId="9ccfe4bc-3da3-458d-8f9c-b27730a1d174" providerId="ADAL" clId="{EA871416-EA00-45D7-BC07-7EB1446BB005}" dt="2026-06-05T06:25:48.322" v="1381" actId="947"/>
        <pc:sldMkLst>
          <pc:docMk/>
          <pc:sldMk cId="1989014053" sldId="2147471845"/>
        </pc:sldMkLst>
        <pc:spChg chg="mod">
          <ac:chgData name="Shi, Chenyang" userId="9ccfe4bc-3da3-458d-8f9c-b27730a1d174" providerId="ADAL" clId="{EA871416-EA00-45D7-BC07-7EB1446BB005}" dt="2026-06-04T06:07:42.319" v="1288" actId="14100"/>
          <ac:spMkLst>
            <pc:docMk/>
            <pc:sldMk cId="1989014053" sldId="2147471845"/>
            <ac:spMk id="4" creationId="{43DFD97B-6BBB-4FE3-9A26-BA60F3E5ADF6}"/>
          </ac:spMkLst>
        </pc:spChg>
        <pc:spChg chg="mod">
          <ac:chgData name="Shi, Chenyang" userId="9ccfe4bc-3da3-458d-8f9c-b27730a1d174" providerId="ADAL" clId="{EA871416-EA00-45D7-BC07-7EB1446BB005}" dt="2026-06-05T06:25:27.166" v="1378" actId="20577"/>
          <ac:spMkLst>
            <pc:docMk/>
            <pc:sldMk cId="1989014053" sldId="2147471845"/>
            <ac:spMk id="5" creationId="{B1FE058F-1F06-79AC-27A4-4F8328C59DA2}"/>
          </ac:spMkLst>
        </pc:spChg>
        <pc:spChg chg="mod">
          <ac:chgData name="Shi, Chenyang" userId="9ccfe4bc-3da3-458d-8f9c-b27730a1d174" providerId="ADAL" clId="{EA871416-EA00-45D7-BC07-7EB1446BB005}" dt="2026-06-04T04:31:31.364" v="1190" actId="14100"/>
          <ac:spMkLst>
            <pc:docMk/>
            <pc:sldMk cId="1989014053" sldId="2147471845"/>
            <ac:spMk id="8" creationId="{3FF60532-7173-FED6-500F-64057DA4778F}"/>
          </ac:spMkLst>
        </pc:spChg>
        <pc:spChg chg="mod">
          <ac:chgData name="Shi, Chenyang" userId="9ccfe4bc-3da3-458d-8f9c-b27730a1d174" providerId="ADAL" clId="{EA871416-EA00-45D7-BC07-7EB1446BB005}" dt="2026-06-04T06:07:28.740" v="1285" actId="14100"/>
          <ac:spMkLst>
            <pc:docMk/>
            <pc:sldMk cId="1989014053" sldId="2147471845"/>
            <ac:spMk id="9" creationId="{16686FA7-2E28-C752-45E5-9452470CA094}"/>
          </ac:spMkLst>
        </pc:spChg>
        <pc:spChg chg="mod">
          <ac:chgData name="Shi, Chenyang" userId="9ccfe4bc-3da3-458d-8f9c-b27730a1d174" providerId="ADAL" clId="{EA871416-EA00-45D7-BC07-7EB1446BB005}" dt="2026-06-04T06:07:24.311" v="1284" actId="1035"/>
          <ac:spMkLst>
            <pc:docMk/>
            <pc:sldMk cId="1989014053" sldId="2147471845"/>
            <ac:spMk id="21" creationId="{77A4D76B-52EE-1682-E486-13632FC00E3A}"/>
          </ac:spMkLst>
        </pc:spChg>
        <pc:spChg chg="mod">
          <ac:chgData name="Shi, Chenyang" userId="9ccfe4bc-3da3-458d-8f9c-b27730a1d174" providerId="ADAL" clId="{EA871416-EA00-45D7-BC07-7EB1446BB005}" dt="2026-06-04T06:07:36.571" v="1287" actId="20577"/>
          <ac:spMkLst>
            <pc:docMk/>
            <pc:sldMk cId="1989014053" sldId="2147471845"/>
            <ac:spMk id="24" creationId="{DC79C513-769E-6448-AB7A-7E7EC901B813}"/>
          </ac:spMkLst>
        </pc:spChg>
        <pc:spChg chg="mod">
          <ac:chgData name="Shi, Chenyang" userId="9ccfe4bc-3da3-458d-8f9c-b27730a1d174" providerId="ADAL" clId="{EA871416-EA00-45D7-BC07-7EB1446BB005}" dt="2026-06-04T02:26:31.886" v="542" actId="255"/>
          <ac:spMkLst>
            <pc:docMk/>
            <pc:sldMk cId="1989014053" sldId="2147471845"/>
            <ac:spMk id="28" creationId="{1D03921E-21BC-5D2C-A14C-ECE217CE8FC9}"/>
          </ac:spMkLst>
        </pc:spChg>
        <pc:spChg chg="mod">
          <ac:chgData name="Shi, Chenyang" userId="9ccfe4bc-3da3-458d-8f9c-b27730a1d174" providerId="ADAL" clId="{EA871416-EA00-45D7-BC07-7EB1446BB005}" dt="2026-06-05T06:25:48.322" v="1381" actId="947"/>
          <ac:spMkLst>
            <pc:docMk/>
            <pc:sldMk cId="1989014053" sldId="2147471845"/>
            <ac:spMk id="32" creationId="{972656BD-5329-8FE1-E2E7-83586F2E284C}"/>
          </ac:spMkLst>
        </pc:spChg>
        <pc:spChg chg="mod">
          <ac:chgData name="Shi, Chenyang" userId="9ccfe4bc-3da3-458d-8f9c-b27730a1d174" providerId="ADAL" clId="{EA871416-EA00-45D7-BC07-7EB1446BB005}" dt="2026-06-04T02:27:36.284" v="549" actId="207"/>
          <ac:spMkLst>
            <pc:docMk/>
            <pc:sldMk cId="1989014053" sldId="2147471845"/>
            <ac:spMk id="36" creationId="{5437F806-EA65-E640-0292-4044516613FC}"/>
          </ac:spMkLst>
        </pc:spChg>
      </pc:sldChg>
      <pc:sldChg chg="addSp delSp modSp mod">
        <pc:chgData name="Shi, Chenyang" userId="9ccfe4bc-3da3-458d-8f9c-b27730a1d174" providerId="ADAL" clId="{EA871416-EA00-45D7-BC07-7EB1446BB005}" dt="2026-06-05T06:02:18.703" v="1363"/>
        <pc:sldMkLst>
          <pc:docMk/>
          <pc:sldMk cId="2007840321" sldId="2147471848"/>
        </pc:sldMkLst>
        <pc:spChg chg="add del mod">
          <ac:chgData name="Shi, Chenyang" userId="9ccfe4bc-3da3-458d-8f9c-b27730a1d174" providerId="ADAL" clId="{EA871416-EA00-45D7-BC07-7EB1446BB005}" dt="2026-06-05T06:02:18.455" v="1362" actId="478"/>
          <ac:spMkLst>
            <pc:docMk/>
            <pc:sldMk cId="2007840321" sldId="2147471848"/>
            <ac:spMk id="2" creationId="{2A88AAC6-15A9-215B-20D0-25E10B3454B7}"/>
          </ac:spMkLst>
        </pc:spChg>
        <pc:spChg chg="mod">
          <ac:chgData name="Shi, Chenyang" userId="9ccfe4bc-3da3-458d-8f9c-b27730a1d174" providerId="ADAL" clId="{EA871416-EA00-45D7-BC07-7EB1446BB005}" dt="2026-06-04T04:30:23.801" v="1182" actId="14100"/>
          <ac:spMkLst>
            <pc:docMk/>
            <pc:sldMk cId="2007840321" sldId="2147471848"/>
            <ac:spMk id="3" creationId="{2C329210-E72C-D4B9-2B7B-0546407B8701}"/>
          </ac:spMkLst>
        </pc:spChg>
        <pc:spChg chg="del">
          <ac:chgData name="Shi, Chenyang" userId="9ccfe4bc-3da3-458d-8f9c-b27730a1d174" providerId="ADAL" clId="{EA871416-EA00-45D7-BC07-7EB1446BB005}" dt="2026-06-05T06:00:28.947" v="1358" actId="478"/>
          <ac:spMkLst>
            <pc:docMk/>
            <pc:sldMk cId="2007840321" sldId="2147471848"/>
            <ac:spMk id="6" creationId="{48AB4D30-E861-8898-2784-F1D1CD36F244}"/>
          </ac:spMkLst>
        </pc:spChg>
        <pc:spChg chg="add mod">
          <ac:chgData name="Shi, Chenyang" userId="9ccfe4bc-3da3-458d-8f9c-b27730a1d174" providerId="ADAL" clId="{EA871416-EA00-45D7-BC07-7EB1446BB005}" dt="2026-06-05T06:02:18.703" v="1363"/>
          <ac:spMkLst>
            <pc:docMk/>
            <pc:sldMk cId="2007840321" sldId="2147471848"/>
            <ac:spMk id="8" creationId="{AE50E4C1-B3A7-676A-1674-201DE3E6235E}"/>
          </ac:spMkLst>
        </pc:spChg>
        <pc:spChg chg="mod">
          <ac:chgData name="Shi, Chenyang" userId="9ccfe4bc-3da3-458d-8f9c-b27730a1d174" providerId="ADAL" clId="{EA871416-EA00-45D7-BC07-7EB1446BB005}" dt="2026-06-04T05:26:02.994" v="1267" actId="1076"/>
          <ac:spMkLst>
            <pc:docMk/>
            <pc:sldMk cId="2007840321" sldId="2147471848"/>
            <ac:spMk id="9" creationId="{492E6E75-B4AB-6B99-F4A0-3C7218F8A16D}"/>
          </ac:spMkLst>
        </pc:spChg>
        <pc:spChg chg="mod">
          <ac:chgData name="Shi, Chenyang" userId="9ccfe4bc-3da3-458d-8f9c-b27730a1d174" providerId="ADAL" clId="{EA871416-EA00-45D7-BC07-7EB1446BB005}" dt="2026-06-04T05:25:49.571" v="1265" actId="1035"/>
          <ac:spMkLst>
            <pc:docMk/>
            <pc:sldMk cId="2007840321" sldId="2147471848"/>
            <ac:spMk id="11" creationId="{425173EA-D561-09F6-E991-B0D6439D2041}"/>
          </ac:spMkLst>
        </pc:spChg>
        <pc:spChg chg="mod">
          <ac:chgData name="Shi, Chenyang" userId="9ccfe4bc-3da3-458d-8f9c-b27730a1d174" providerId="ADAL" clId="{EA871416-EA00-45D7-BC07-7EB1446BB005}" dt="2026-06-04T02:04:51.180" v="392" actId="1036"/>
          <ac:spMkLst>
            <pc:docMk/>
            <pc:sldMk cId="2007840321" sldId="2147471848"/>
            <ac:spMk id="12" creationId="{09F5D07B-B2E4-6193-0CB1-28D9084C44DE}"/>
          </ac:spMkLst>
        </pc:spChg>
        <pc:spChg chg="mod">
          <ac:chgData name="Shi, Chenyang" userId="9ccfe4bc-3da3-458d-8f9c-b27730a1d174" providerId="ADAL" clId="{EA871416-EA00-45D7-BC07-7EB1446BB005}" dt="2026-06-04T02:04:57.195" v="401" actId="1036"/>
          <ac:spMkLst>
            <pc:docMk/>
            <pc:sldMk cId="2007840321" sldId="2147471848"/>
            <ac:spMk id="21" creationId="{0B9CA40D-38FA-C846-7D3B-E0427E3A57C6}"/>
          </ac:spMkLst>
        </pc:spChg>
        <pc:spChg chg="mod">
          <ac:chgData name="Shi, Chenyang" userId="9ccfe4bc-3da3-458d-8f9c-b27730a1d174" providerId="ADAL" clId="{EA871416-EA00-45D7-BC07-7EB1446BB005}" dt="2026-06-04T02:04:51.180" v="392" actId="1036"/>
          <ac:spMkLst>
            <pc:docMk/>
            <pc:sldMk cId="2007840321" sldId="2147471848"/>
            <ac:spMk id="23" creationId="{CB6CBA95-59B4-647B-FF82-1AB00A935BE3}"/>
          </ac:spMkLst>
        </pc:spChg>
        <pc:spChg chg="mod">
          <ac:chgData name="Shi, Chenyang" userId="9ccfe4bc-3da3-458d-8f9c-b27730a1d174" providerId="ADAL" clId="{EA871416-EA00-45D7-BC07-7EB1446BB005}" dt="2026-06-04T02:04:51.180" v="392" actId="1036"/>
          <ac:spMkLst>
            <pc:docMk/>
            <pc:sldMk cId="2007840321" sldId="2147471848"/>
            <ac:spMk id="25" creationId="{7E7DBAA2-E8FF-623B-13F9-C8B90BAAEF12}"/>
          </ac:spMkLst>
        </pc:spChg>
        <pc:spChg chg="mod">
          <ac:chgData name="Shi, Chenyang" userId="9ccfe4bc-3da3-458d-8f9c-b27730a1d174" providerId="ADAL" clId="{EA871416-EA00-45D7-BC07-7EB1446BB005}" dt="2026-06-04T02:04:51.180" v="392" actId="1036"/>
          <ac:spMkLst>
            <pc:docMk/>
            <pc:sldMk cId="2007840321" sldId="2147471848"/>
            <ac:spMk id="27" creationId="{9B037190-A3D9-4EB5-C099-A2A90FE2B30E}"/>
          </ac:spMkLst>
        </pc:spChg>
        <pc:spChg chg="mod">
          <ac:chgData name="Shi, Chenyang" userId="9ccfe4bc-3da3-458d-8f9c-b27730a1d174" providerId="ADAL" clId="{EA871416-EA00-45D7-BC07-7EB1446BB005}" dt="2026-06-04T02:04:51.180" v="392" actId="1036"/>
          <ac:spMkLst>
            <pc:docMk/>
            <pc:sldMk cId="2007840321" sldId="2147471848"/>
            <ac:spMk id="28" creationId="{6DFA2309-FA8D-E71B-84C9-1D642BAFAF42}"/>
          </ac:spMkLst>
        </pc:spChg>
        <pc:spChg chg="mod">
          <ac:chgData name="Shi, Chenyang" userId="9ccfe4bc-3da3-458d-8f9c-b27730a1d174" providerId="ADAL" clId="{EA871416-EA00-45D7-BC07-7EB1446BB005}" dt="2026-06-04T02:04:51.180" v="392" actId="1036"/>
          <ac:spMkLst>
            <pc:docMk/>
            <pc:sldMk cId="2007840321" sldId="2147471848"/>
            <ac:spMk id="29" creationId="{31C04903-2319-842E-16BE-5616D7406241}"/>
          </ac:spMkLst>
        </pc:spChg>
        <pc:spChg chg="mod">
          <ac:chgData name="Shi, Chenyang" userId="9ccfe4bc-3da3-458d-8f9c-b27730a1d174" providerId="ADAL" clId="{EA871416-EA00-45D7-BC07-7EB1446BB005}" dt="2026-06-04T02:04:51.180" v="392" actId="1036"/>
          <ac:spMkLst>
            <pc:docMk/>
            <pc:sldMk cId="2007840321" sldId="2147471848"/>
            <ac:spMk id="30" creationId="{360A5945-F8C0-AB2E-4C2D-01F20F38F281}"/>
          </ac:spMkLst>
        </pc:spChg>
        <pc:spChg chg="mod">
          <ac:chgData name="Shi, Chenyang" userId="9ccfe4bc-3da3-458d-8f9c-b27730a1d174" providerId="ADAL" clId="{EA871416-EA00-45D7-BC07-7EB1446BB005}" dt="2026-06-04T02:04:51.180" v="392" actId="1036"/>
          <ac:spMkLst>
            <pc:docMk/>
            <pc:sldMk cId="2007840321" sldId="2147471848"/>
            <ac:spMk id="35" creationId="{63F355B4-E9D5-C906-0856-7E7CECA6DA88}"/>
          </ac:spMkLst>
        </pc:spChg>
        <pc:spChg chg="mod">
          <ac:chgData name="Shi, Chenyang" userId="9ccfe4bc-3da3-458d-8f9c-b27730a1d174" providerId="ADAL" clId="{EA871416-EA00-45D7-BC07-7EB1446BB005}" dt="2026-06-04T02:04:51.180" v="392" actId="1036"/>
          <ac:spMkLst>
            <pc:docMk/>
            <pc:sldMk cId="2007840321" sldId="2147471848"/>
            <ac:spMk id="37" creationId="{AF561118-A8B3-5D72-2219-FA9B03B1B07D}"/>
          </ac:spMkLst>
        </pc:spChg>
      </pc:sldChg>
      <pc:sldChg chg="addSp delSp modSp mod">
        <pc:chgData name="Shi, Chenyang" userId="9ccfe4bc-3da3-458d-8f9c-b27730a1d174" providerId="ADAL" clId="{EA871416-EA00-45D7-BC07-7EB1446BB005}" dt="2026-06-05T07:15:44.574" v="1456"/>
        <pc:sldMkLst>
          <pc:docMk/>
          <pc:sldMk cId="4211915244" sldId="2147471849"/>
        </pc:sldMkLst>
        <pc:spChg chg="add del mod">
          <ac:chgData name="Shi, Chenyang" userId="9ccfe4bc-3da3-458d-8f9c-b27730a1d174" providerId="ADAL" clId="{EA871416-EA00-45D7-BC07-7EB1446BB005}" dt="2026-06-05T06:44:33.573" v="1442" actId="478"/>
          <ac:spMkLst>
            <pc:docMk/>
            <pc:sldMk cId="4211915244" sldId="2147471849"/>
            <ac:spMk id="2" creationId="{89FEF5A3-8C17-2615-D65A-CCA552DE3ACC}"/>
          </ac:spMkLst>
        </pc:spChg>
        <pc:spChg chg="mod">
          <ac:chgData name="Shi, Chenyang" userId="9ccfe4bc-3da3-458d-8f9c-b27730a1d174" providerId="ADAL" clId="{EA871416-EA00-45D7-BC07-7EB1446BB005}" dt="2026-06-05T06:48:48.886" v="1446"/>
          <ac:spMkLst>
            <pc:docMk/>
            <pc:sldMk cId="4211915244" sldId="2147471849"/>
            <ac:spMk id="3" creationId="{23D5C838-9B0D-62C1-B400-411992B89C87}"/>
          </ac:spMkLst>
        </pc:spChg>
        <pc:spChg chg="mod">
          <ac:chgData name="Shi, Chenyang" userId="9ccfe4bc-3da3-458d-8f9c-b27730a1d174" providerId="ADAL" clId="{EA871416-EA00-45D7-BC07-7EB1446BB005}" dt="2026-06-04T04:31:24.363" v="1189" actId="14100"/>
          <ac:spMkLst>
            <pc:docMk/>
            <pc:sldMk cId="4211915244" sldId="2147471849"/>
            <ac:spMk id="6" creationId="{92DFE538-3082-C1EE-97B6-CD4C3C17A74E}"/>
          </ac:spMkLst>
        </pc:spChg>
        <pc:spChg chg="mod">
          <ac:chgData name="Shi, Chenyang" userId="9ccfe4bc-3da3-458d-8f9c-b27730a1d174" providerId="ADAL" clId="{EA871416-EA00-45D7-BC07-7EB1446BB005}" dt="2026-06-04T02:15:57.185" v="494" actId="1076"/>
          <ac:spMkLst>
            <pc:docMk/>
            <pc:sldMk cId="4211915244" sldId="2147471849"/>
            <ac:spMk id="9" creationId="{D452230B-ABEE-6DD9-6098-845C6FFB4313}"/>
          </ac:spMkLst>
        </pc:spChg>
        <pc:spChg chg="mod">
          <ac:chgData name="Shi, Chenyang" userId="9ccfe4bc-3da3-458d-8f9c-b27730a1d174" providerId="ADAL" clId="{EA871416-EA00-45D7-BC07-7EB1446BB005}" dt="2026-06-04T02:15:59.478" v="495" actId="1076"/>
          <ac:spMkLst>
            <pc:docMk/>
            <pc:sldMk cId="4211915244" sldId="2147471849"/>
            <ac:spMk id="12" creationId="{0C70A8F6-9097-8DA7-85DB-D358C5514598}"/>
          </ac:spMkLst>
        </pc:spChg>
        <pc:spChg chg="del">
          <ac:chgData name="Shi, Chenyang" userId="9ccfe4bc-3da3-458d-8f9c-b27730a1d174" providerId="ADAL" clId="{EA871416-EA00-45D7-BC07-7EB1446BB005}" dt="2026-06-04T02:14:11.222" v="477" actId="478"/>
          <ac:spMkLst>
            <pc:docMk/>
            <pc:sldMk cId="4211915244" sldId="2147471849"/>
            <ac:spMk id="13" creationId="{4BEACF65-3A26-4A27-AD02-8DCAB694A989}"/>
          </ac:spMkLst>
        </pc:spChg>
        <pc:graphicFrameChg chg="mod">
          <ac:chgData name="Shi, Chenyang" userId="9ccfe4bc-3da3-458d-8f9c-b27730a1d174" providerId="ADAL" clId="{EA871416-EA00-45D7-BC07-7EB1446BB005}" dt="2026-06-05T07:15:44.574" v="1456"/>
          <ac:graphicFrameMkLst>
            <pc:docMk/>
            <pc:sldMk cId="4211915244" sldId="2147471849"/>
            <ac:graphicFrameMk id="5" creationId="{A5632CEC-6AD8-4E2F-2857-9EB81FED714A}"/>
          </ac:graphicFrameMkLst>
        </pc:graphicFrameChg>
        <pc:graphicFrameChg chg="mod modGraphic">
          <ac:chgData name="Shi, Chenyang" userId="9ccfe4bc-3da3-458d-8f9c-b27730a1d174" providerId="ADAL" clId="{EA871416-EA00-45D7-BC07-7EB1446BB005}" dt="2026-06-05T06:41:48.993" v="1396" actId="20577"/>
          <ac:graphicFrameMkLst>
            <pc:docMk/>
            <pc:sldMk cId="4211915244" sldId="2147471849"/>
            <ac:graphicFrameMk id="16" creationId="{EBCC2CA6-8D61-0D12-6FAF-7A3C178A29DC}"/>
          </ac:graphicFrameMkLst>
        </pc:graphicFrameChg>
      </pc:sldChg>
      <pc:sldChg chg="addSp delSp modSp mod">
        <pc:chgData name="Shi, Chenyang" userId="9ccfe4bc-3da3-458d-8f9c-b27730a1d174" providerId="ADAL" clId="{EA871416-EA00-45D7-BC07-7EB1446BB005}" dt="2026-06-05T07:19:24.421" v="1459" actId="478"/>
        <pc:sldMkLst>
          <pc:docMk/>
          <pc:sldMk cId="3930712389" sldId="2147471850"/>
        </pc:sldMkLst>
        <pc:spChg chg="mod ord">
          <ac:chgData name="Shi, Chenyang" userId="9ccfe4bc-3da3-458d-8f9c-b27730a1d174" providerId="ADAL" clId="{EA871416-EA00-45D7-BC07-7EB1446BB005}" dt="2026-06-03T08:56:39.263" v="313" actId="1038"/>
          <ac:spMkLst>
            <pc:docMk/>
            <pc:sldMk cId="3930712389" sldId="2147471850"/>
            <ac:spMk id="2" creationId="{87F42149-EE70-3574-CC0A-18C6DE1D0EF2}"/>
          </ac:spMkLst>
        </pc:spChg>
        <pc:spChg chg="mod ord">
          <ac:chgData name="Shi, Chenyang" userId="9ccfe4bc-3da3-458d-8f9c-b27730a1d174" providerId="ADAL" clId="{EA871416-EA00-45D7-BC07-7EB1446BB005}" dt="2026-06-03T08:56:28.554" v="278"/>
          <ac:spMkLst>
            <pc:docMk/>
            <pc:sldMk cId="3930712389" sldId="2147471850"/>
            <ac:spMk id="3" creationId="{F9FBC81E-A5CD-6FB2-3E39-2E3BE0E8C7CC}"/>
          </ac:spMkLst>
        </pc:spChg>
        <pc:spChg chg="mod ord">
          <ac:chgData name="Shi, Chenyang" userId="9ccfe4bc-3da3-458d-8f9c-b27730a1d174" providerId="ADAL" clId="{EA871416-EA00-45D7-BC07-7EB1446BB005}" dt="2026-06-04T04:31:13.413" v="1187" actId="14100"/>
          <ac:spMkLst>
            <pc:docMk/>
            <pc:sldMk cId="3930712389" sldId="2147471850"/>
            <ac:spMk id="5" creationId="{875B2910-7B64-8EFD-B7E7-530753789093}"/>
          </ac:spMkLst>
        </pc:spChg>
        <pc:spChg chg="del mod ord">
          <ac:chgData name="Shi, Chenyang" userId="9ccfe4bc-3da3-458d-8f9c-b27730a1d174" providerId="ADAL" clId="{EA871416-EA00-45D7-BC07-7EB1446BB005}" dt="2026-06-05T07:19:24.421" v="1459" actId="478"/>
          <ac:spMkLst>
            <pc:docMk/>
            <pc:sldMk cId="3930712389" sldId="2147471850"/>
            <ac:spMk id="6" creationId="{C57E0206-9602-D890-5E93-D2EBEC93497B}"/>
          </ac:spMkLst>
        </pc:spChg>
        <pc:spChg chg="mod ord">
          <ac:chgData name="Shi, Chenyang" userId="9ccfe4bc-3da3-458d-8f9c-b27730a1d174" providerId="ADAL" clId="{EA871416-EA00-45D7-BC07-7EB1446BB005}" dt="2026-06-04T05:24:18.505" v="1235" actId="1076"/>
          <ac:spMkLst>
            <pc:docMk/>
            <pc:sldMk cId="3930712389" sldId="2147471850"/>
            <ac:spMk id="7" creationId="{9B31E862-DD57-0552-83A7-FB6600C4C6D8}"/>
          </ac:spMkLst>
        </pc:spChg>
        <pc:spChg chg="add mod">
          <ac:chgData name="Shi, Chenyang" userId="9ccfe4bc-3da3-458d-8f9c-b27730a1d174" providerId="ADAL" clId="{EA871416-EA00-45D7-BC07-7EB1446BB005}" dt="2026-06-05T07:15:44.307" v="1450"/>
          <ac:spMkLst>
            <pc:docMk/>
            <pc:sldMk cId="3930712389" sldId="2147471850"/>
            <ac:spMk id="8" creationId="{ECC0C449-A674-1876-8781-ED19665A3301}"/>
          </ac:spMkLst>
        </pc:spChg>
        <pc:spChg chg="del mod topLvl">
          <ac:chgData name="Shi, Chenyang" userId="9ccfe4bc-3da3-458d-8f9c-b27730a1d174" providerId="ADAL" clId="{EA871416-EA00-45D7-BC07-7EB1446BB005}" dt="2026-06-05T04:25:21.172" v="1343" actId="478"/>
          <ac:spMkLst>
            <pc:docMk/>
            <pc:sldMk cId="3930712389" sldId="2147471850"/>
            <ac:spMk id="9" creationId="{1FE8ACB6-6A82-4DE6-0D36-5F75E188838F}"/>
          </ac:spMkLst>
        </pc:spChg>
        <pc:spChg chg="mod topLvl">
          <ac:chgData name="Shi, Chenyang" userId="9ccfe4bc-3da3-458d-8f9c-b27730a1d174" providerId="ADAL" clId="{EA871416-EA00-45D7-BC07-7EB1446BB005}" dt="2026-06-05T04:25:24.091" v="1344" actId="1076"/>
          <ac:spMkLst>
            <pc:docMk/>
            <pc:sldMk cId="3930712389" sldId="2147471850"/>
            <ac:spMk id="10" creationId="{2AB15279-2A49-1194-2C51-B1931FE489C0}"/>
          </ac:spMkLst>
        </pc:spChg>
        <pc:spChg chg="mod ord">
          <ac:chgData name="Shi, Chenyang" userId="9ccfe4bc-3da3-458d-8f9c-b27730a1d174" providerId="ADAL" clId="{EA871416-EA00-45D7-BC07-7EB1446BB005}" dt="2026-06-03T08:56:28.554" v="280"/>
          <ac:spMkLst>
            <pc:docMk/>
            <pc:sldMk cId="3930712389" sldId="2147471850"/>
            <ac:spMk id="11" creationId="{4B6F6612-88A4-2891-C79F-A981E69B4930}"/>
          </ac:spMkLst>
        </pc:spChg>
        <pc:spChg chg="add del mod modVis">
          <ac:chgData name="Shi, Chenyang" userId="9ccfe4bc-3da3-458d-8f9c-b27730a1d174" providerId="ADAL" clId="{EA871416-EA00-45D7-BC07-7EB1446BB005}" dt="2026-06-04T02:34:29.232" v="783"/>
          <ac:spMkLst>
            <pc:docMk/>
            <pc:sldMk cId="3930712389" sldId="2147471850"/>
            <ac:spMk id="12" creationId="{4DAB8068-E234-4277-8274-397D25D4E414}"/>
          </ac:spMkLst>
        </pc:spChg>
        <pc:spChg chg="add del mod modVis">
          <ac:chgData name="Shi, Chenyang" userId="9ccfe4bc-3da3-458d-8f9c-b27730a1d174" providerId="ADAL" clId="{EA871416-EA00-45D7-BC07-7EB1446BB005}" dt="2026-06-04T02:34:31.405" v="913"/>
          <ac:spMkLst>
            <pc:docMk/>
            <pc:sldMk cId="3930712389" sldId="2147471850"/>
            <ac:spMk id="14" creationId="{83441221-F507-5941-EF18-B4FD6674210A}"/>
          </ac:spMkLst>
        </pc:spChg>
        <pc:spChg chg="add del mod modVis">
          <ac:chgData name="Shi, Chenyang" userId="9ccfe4bc-3da3-458d-8f9c-b27730a1d174" providerId="ADAL" clId="{EA871416-EA00-45D7-BC07-7EB1446BB005}" dt="2026-06-04T02:35:23.852" v="958"/>
          <ac:spMkLst>
            <pc:docMk/>
            <pc:sldMk cId="3930712389" sldId="2147471850"/>
            <ac:spMk id="15" creationId="{44925BB1-DE11-D499-5815-1F3DD36782B9}"/>
          </ac:spMkLst>
        </pc:spChg>
        <pc:spChg chg="add del mod modVis">
          <ac:chgData name="Shi, Chenyang" userId="9ccfe4bc-3da3-458d-8f9c-b27730a1d174" providerId="ADAL" clId="{EA871416-EA00-45D7-BC07-7EB1446BB005}" dt="2026-06-04T02:35:29.562" v="1001"/>
          <ac:spMkLst>
            <pc:docMk/>
            <pc:sldMk cId="3930712389" sldId="2147471850"/>
            <ac:spMk id="16" creationId="{7CCB433E-2FE9-CFBB-F473-999BF1A7EC85}"/>
          </ac:spMkLst>
        </pc:spChg>
        <pc:spChg chg="add del mod modVis">
          <ac:chgData name="Shi, Chenyang" userId="9ccfe4bc-3da3-458d-8f9c-b27730a1d174" providerId="ADAL" clId="{EA871416-EA00-45D7-BC07-7EB1446BB005}" dt="2026-06-04T02:35:32.723" v="1035"/>
          <ac:spMkLst>
            <pc:docMk/>
            <pc:sldMk cId="3930712389" sldId="2147471850"/>
            <ac:spMk id="17" creationId="{588AB966-93EA-5B4D-72A5-DA8C0281B3D9}"/>
          </ac:spMkLst>
        </pc:spChg>
        <pc:spChg chg="add del mod modVis">
          <ac:chgData name="Shi, Chenyang" userId="9ccfe4bc-3da3-458d-8f9c-b27730a1d174" providerId="ADAL" clId="{EA871416-EA00-45D7-BC07-7EB1446BB005}" dt="2026-06-04T02:35:39.605" v="1076"/>
          <ac:spMkLst>
            <pc:docMk/>
            <pc:sldMk cId="3930712389" sldId="2147471850"/>
            <ac:spMk id="18" creationId="{D7C389B2-0AE8-FB77-C040-D4BA5EBBD651}"/>
          </ac:spMkLst>
        </pc:spChg>
        <pc:spChg chg="add del mod modVis">
          <ac:chgData name="Shi, Chenyang" userId="9ccfe4bc-3da3-458d-8f9c-b27730a1d174" providerId="ADAL" clId="{EA871416-EA00-45D7-BC07-7EB1446BB005}" dt="2026-06-04T02:35:44.323" v="1118"/>
          <ac:spMkLst>
            <pc:docMk/>
            <pc:sldMk cId="3930712389" sldId="2147471850"/>
            <ac:spMk id="19" creationId="{39C27F3E-69F9-2E43-07DE-445D99EB692D}"/>
          </ac:spMkLst>
        </pc:spChg>
        <pc:spChg chg="mod">
          <ac:chgData name="Shi, Chenyang" userId="9ccfe4bc-3da3-458d-8f9c-b27730a1d174" providerId="ADAL" clId="{EA871416-EA00-45D7-BC07-7EB1446BB005}" dt="2026-06-04T02:34:29.145" v="701"/>
          <ac:spMkLst>
            <pc:docMk/>
            <pc:sldMk cId="3930712389" sldId="2147471850"/>
            <ac:spMk id="38" creationId="{076939A4-70B7-AEA1-7408-B5F715235F0A}"/>
          </ac:spMkLst>
        </pc:spChg>
        <pc:spChg chg="mod">
          <ac:chgData name="Shi, Chenyang" userId="9ccfe4bc-3da3-458d-8f9c-b27730a1d174" providerId="ADAL" clId="{EA871416-EA00-45D7-BC07-7EB1446BB005}" dt="2026-06-04T02:34:29.160" v="717"/>
          <ac:spMkLst>
            <pc:docMk/>
            <pc:sldMk cId="3930712389" sldId="2147471850"/>
            <ac:spMk id="39" creationId="{38F00657-FEE1-6A69-0B4D-F81FC79AEFCD}"/>
          </ac:spMkLst>
        </pc:spChg>
        <pc:spChg chg="mod">
          <ac:chgData name="Shi, Chenyang" userId="9ccfe4bc-3da3-458d-8f9c-b27730a1d174" providerId="ADAL" clId="{EA871416-EA00-45D7-BC07-7EB1446BB005}" dt="2026-06-04T02:34:29.174" v="732"/>
          <ac:spMkLst>
            <pc:docMk/>
            <pc:sldMk cId="3930712389" sldId="2147471850"/>
            <ac:spMk id="40" creationId="{A21B00F1-2A65-872F-39A1-68FDBA36DDEC}"/>
          </ac:spMkLst>
        </pc:spChg>
        <pc:spChg chg="mod">
          <ac:chgData name="Shi, Chenyang" userId="9ccfe4bc-3da3-458d-8f9c-b27730a1d174" providerId="ADAL" clId="{EA871416-EA00-45D7-BC07-7EB1446BB005}" dt="2026-06-04T02:34:29.188" v="747"/>
          <ac:spMkLst>
            <pc:docMk/>
            <pc:sldMk cId="3930712389" sldId="2147471850"/>
            <ac:spMk id="41" creationId="{B5C8EF48-DC18-924F-50BE-1B09CD65FD5B}"/>
          </ac:spMkLst>
        </pc:spChg>
        <pc:spChg chg="mod">
          <ac:chgData name="Shi, Chenyang" userId="9ccfe4bc-3da3-458d-8f9c-b27730a1d174" providerId="ADAL" clId="{EA871416-EA00-45D7-BC07-7EB1446BB005}" dt="2026-06-04T02:34:29.207" v="767"/>
          <ac:spMkLst>
            <pc:docMk/>
            <pc:sldMk cId="3930712389" sldId="2147471850"/>
            <ac:spMk id="42" creationId="{29A5DAE0-3661-D400-982C-BAEAD9319C74}"/>
          </ac:spMkLst>
        </pc:spChg>
        <pc:spChg chg="mod">
          <ac:chgData name="Shi, Chenyang" userId="9ccfe4bc-3da3-458d-8f9c-b27730a1d174" providerId="ADAL" clId="{EA871416-EA00-45D7-BC07-7EB1446BB005}" dt="2026-06-04T02:34:31.400" v="903"/>
          <ac:spMkLst>
            <pc:docMk/>
            <pc:sldMk cId="3930712389" sldId="2147471850"/>
            <ac:spMk id="43" creationId="{86D7964A-C302-C8DB-EF1B-522D7C4017A2}"/>
          </ac:spMkLst>
        </pc:spChg>
        <pc:spChg chg="mod">
          <ac:chgData name="Shi, Chenyang" userId="9ccfe4bc-3da3-458d-8f9c-b27730a1d174" providerId="ADAL" clId="{EA871416-EA00-45D7-BC07-7EB1446BB005}" dt="2026-06-04T02:35:39.600" v="1074"/>
          <ac:spMkLst>
            <pc:docMk/>
            <pc:sldMk cId="3930712389" sldId="2147471850"/>
            <ac:spMk id="46" creationId="{58B08BD7-358F-A88E-3CFF-1134140E40F6}"/>
          </ac:spMkLst>
        </pc:spChg>
        <pc:spChg chg="mod">
          <ac:chgData name="Shi, Chenyang" userId="9ccfe4bc-3da3-458d-8f9c-b27730a1d174" providerId="ADAL" clId="{EA871416-EA00-45D7-BC07-7EB1446BB005}" dt="2026-06-04T02:34:31.403" v="911"/>
          <ac:spMkLst>
            <pc:docMk/>
            <pc:sldMk cId="3930712389" sldId="2147471850"/>
            <ac:spMk id="47" creationId="{F10C3CD9-9F99-19A9-E0C4-B86717206766}"/>
          </ac:spMkLst>
        </pc:spChg>
        <pc:spChg chg="mod ord">
          <ac:chgData name="Shi, Chenyang" userId="9ccfe4bc-3da3-458d-8f9c-b27730a1d174" providerId="ADAL" clId="{EA871416-EA00-45D7-BC07-7EB1446BB005}" dt="2026-06-04T02:07:46.150" v="403" actId="255"/>
          <ac:spMkLst>
            <pc:docMk/>
            <pc:sldMk cId="3930712389" sldId="2147471850"/>
            <ac:spMk id="51" creationId="{02043607-5319-C53A-EF02-00A699F5D26B}"/>
          </ac:spMkLst>
        </pc:spChg>
        <pc:spChg chg="mod ord">
          <ac:chgData name="Shi, Chenyang" userId="9ccfe4bc-3da3-458d-8f9c-b27730a1d174" providerId="ADAL" clId="{EA871416-EA00-45D7-BC07-7EB1446BB005}" dt="2026-06-04T02:08:05.037" v="406" actId="14100"/>
          <ac:spMkLst>
            <pc:docMk/>
            <pc:sldMk cId="3930712389" sldId="2147471850"/>
            <ac:spMk id="52" creationId="{B9A1AA08-B1C5-E309-1C9D-4F8E7EEC252F}"/>
          </ac:spMkLst>
        </pc:spChg>
        <pc:spChg chg="mod ord">
          <ac:chgData name="Shi, Chenyang" userId="9ccfe4bc-3da3-458d-8f9c-b27730a1d174" providerId="ADAL" clId="{EA871416-EA00-45D7-BC07-7EB1446BB005}" dt="2026-06-03T08:56:28.534" v="252"/>
          <ac:spMkLst>
            <pc:docMk/>
            <pc:sldMk cId="3930712389" sldId="2147471850"/>
            <ac:spMk id="53" creationId="{8E40F835-A278-1D1D-582D-73A4AC3C0B62}"/>
          </ac:spMkLst>
        </pc:spChg>
        <pc:spChg chg="mod ord">
          <ac:chgData name="Shi, Chenyang" userId="9ccfe4bc-3da3-458d-8f9c-b27730a1d174" providerId="ADAL" clId="{EA871416-EA00-45D7-BC07-7EB1446BB005}" dt="2026-06-03T08:56:39.263" v="313" actId="1038"/>
          <ac:spMkLst>
            <pc:docMk/>
            <pc:sldMk cId="3930712389" sldId="2147471850"/>
            <ac:spMk id="56" creationId="{65D1AE3C-7535-8037-756B-8767240DE558}"/>
          </ac:spMkLst>
        </pc:spChg>
        <pc:spChg chg="mod ord">
          <ac:chgData name="Shi, Chenyang" userId="9ccfe4bc-3da3-458d-8f9c-b27730a1d174" providerId="ADAL" clId="{EA871416-EA00-45D7-BC07-7EB1446BB005}" dt="2026-06-03T08:56:39.263" v="313" actId="1038"/>
          <ac:spMkLst>
            <pc:docMk/>
            <pc:sldMk cId="3930712389" sldId="2147471850"/>
            <ac:spMk id="57" creationId="{90154E44-8F77-4770-1E23-C65670CD431D}"/>
          </ac:spMkLst>
        </pc:spChg>
        <pc:spChg chg="mod ord">
          <ac:chgData name="Shi, Chenyang" userId="9ccfe4bc-3da3-458d-8f9c-b27730a1d174" providerId="ADAL" clId="{EA871416-EA00-45D7-BC07-7EB1446BB005}" dt="2026-06-03T08:56:39.263" v="313" actId="1038"/>
          <ac:spMkLst>
            <pc:docMk/>
            <pc:sldMk cId="3930712389" sldId="2147471850"/>
            <ac:spMk id="58" creationId="{910B43D9-8C82-4D3E-4362-4A553B1F3B67}"/>
          </ac:spMkLst>
        </pc:spChg>
        <pc:spChg chg="mod ord">
          <ac:chgData name="Shi, Chenyang" userId="9ccfe4bc-3da3-458d-8f9c-b27730a1d174" providerId="ADAL" clId="{EA871416-EA00-45D7-BC07-7EB1446BB005}" dt="2026-06-03T08:56:39.263" v="313" actId="1038"/>
          <ac:spMkLst>
            <pc:docMk/>
            <pc:sldMk cId="3930712389" sldId="2147471850"/>
            <ac:spMk id="59" creationId="{FFBF50AE-680C-12A1-7C26-5EC1A809DC49}"/>
          </ac:spMkLst>
        </pc:spChg>
        <pc:spChg chg="mod ord">
          <ac:chgData name="Shi, Chenyang" userId="9ccfe4bc-3da3-458d-8f9c-b27730a1d174" providerId="ADAL" clId="{EA871416-EA00-45D7-BC07-7EB1446BB005}" dt="2026-06-03T08:56:28.534" v="266"/>
          <ac:spMkLst>
            <pc:docMk/>
            <pc:sldMk cId="3930712389" sldId="2147471850"/>
            <ac:spMk id="65" creationId="{6E78B213-0FBF-BFBE-B946-43F27F419375}"/>
          </ac:spMkLst>
        </pc:spChg>
        <pc:spChg chg="mod">
          <ac:chgData name="Shi, Chenyang" userId="9ccfe4bc-3da3-458d-8f9c-b27730a1d174" providerId="ADAL" clId="{EA871416-EA00-45D7-BC07-7EB1446BB005}" dt="2026-06-04T02:35:44.320" v="1116"/>
          <ac:spMkLst>
            <pc:docMk/>
            <pc:sldMk cId="3930712389" sldId="2147471850"/>
            <ac:spMk id="72" creationId="{97F10E3D-6C2D-F4C9-4B53-D67281BA70C9}"/>
          </ac:spMkLst>
        </pc:spChg>
        <pc:spChg chg="mod">
          <ac:chgData name="Shi, Chenyang" userId="9ccfe4bc-3da3-458d-8f9c-b27730a1d174" providerId="ADAL" clId="{EA871416-EA00-45D7-BC07-7EB1446BB005}" dt="2026-06-04T02:34:31.401" v="905"/>
          <ac:spMkLst>
            <pc:docMk/>
            <pc:sldMk cId="3930712389" sldId="2147471850"/>
            <ac:spMk id="80" creationId="{4413C035-A474-9CD0-3930-FEE98CE8F243}"/>
          </ac:spMkLst>
        </pc:spChg>
        <pc:spChg chg="mod ord">
          <ac:chgData name="Shi, Chenyang" userId="9ccfe4bc-3da3-458d-8f9c-b27730a1d174" providerId="ADAL" clId="{EA871416-EA00-45D7-BC07-7EB1446BB005}" dt="2026-06-03T08:56:28.550" v="268"/>
          <ac:spMkLst>
            <pc:docMk/>
            <pc:sldMk cId="3930712389" sldId="2147471850"/>
            <ac:spMk id="86" creationId="{BDEA245E-8076-F95D-E8B7-0CB3D7620CF1}"/>
          </ac:spMkLst>
        </pc:spChg>
        <pc:spChg chg="del mod topLvl">
          <ac:chgData name="Shi, Chenyang" userId="9ccfe4bc-3da3-458d-8f9c-b27730a1d174" providerId="ADAL" clId="{EA871416-EA00-45D7-BC07-7EB1446BB005}" dt="2026-06-05T04:25:30.440" v="1347" actId="478"/>
          <ac:spMkLst>
            <pc:docMk/>
            <pc:sldMk cId="3930712389" sldId="2147471850"/>
            <ac:spMk id="88" creationId="{38C4D0E4-3C52-7082-099C-9B1BB4FD7548}"/>
          </ac:spMkLst>
        </pc:spChg>
        <pc:spChg chg="mod topLvl">
          <ac:chgData name="Shi, Chenyang" userId="9ccfe4bc-3da3-458d-8f9c-b27730a1d174" providerId="ADAL" clId="{EA871416-EA00-45D7-BC07-7EB1446BB005}" dt="2026-06-05T04:25:33.251" v="1348" actId="1076"/>
          <ac:spMkLst>
            <pc:docMk/>
            <pc:sldMk cId="3930712389" sldId="2147471850"/>
            <ac:spMk id="89" creationId="{EB9B244D-CC54-7F3B-9EF4-D45B8093395B}"/>
          </ac:spMkLst>
        </pc:spChg>
        <pc:spChg chg="mod ord">
          <ac:chgData name="Shi, Chenyang" userId="9ccfe4bc-3da3-458d-8f9c-b27730a1d174" providerId="ADAL" clId="{EA871416-EA00-45D7-BC07-7EB1446BB005}" dt="2026-06-03T08:56:28.550" v="272"/>
          <ac:spMkLst>
            <pc:docMk/>
            <pc:sldMk cId="3930712389" sldId="2147471850"/>
            <ac:spMk id="90" creationId="{7749C669-D479-2BE7-8363-6F023149CCDA}"/>
          </ac:spMkLst>
        </pc:spChg>
        <pc:spChg chg="del mod ord">
          <ac:chgData name="Shi, Chenyang" userId="9ccfe4bc-3da3-458d-8f9c-b27730a1d174" providerId="ADAL" clId="{EA871416-EA00-45D7-BC07-7EB1446BB005}" dt="2026-06-05T06:05:27.334" v="1364" actId="478"/>
          <ac:spMkLst>
            <pc:docMk/>
            <pc:sldMk cId="3930712389" sldId="2147471850"/>
            <ac:spMk id="91" creationId="{E31FCCE2-586F-4E19-1BAF-038FFDA174CD}"/>
          </ac:spMkLst>
        </pc:spChg>
        <pc:grpChg chg="del mod ord">
          <ac:chgData name="Shi, Chenyang" userId="9ccfe4bc-3da3-458d-8f9c-b27730a1d174" providerId="ADAL" clId="{EA871416-EA00-45D7-BC07-7EB1446BB005}" dt="2026-06-05T04:25:16.055" v="1341" actId="165"/>
          <ac:grpSpMkLst>
            <pc:docMk/>
            <pc:sldMk cId="3930712389" sldId="2147471850"/>
            <ac:grpSpMk id="8" creationId="{7F961C3D-4C6C-C67A-682E-9E0EEBDF2278}"/>
          </ac:grpSpMkLst>
        </pc:grpChg>
        <pc:grpChg chg="del mod ord">
          <ac:chgData name="Shi, Chenyang" userId="9ccfe4bc-3da3-458d-8f9c-b27730a1d174" providerId="ADAL" clId="{EA871416-EA00-45D7-BC07-7EB1446BB005}" dt="2026-06-05T04:25:27.044" v="1345" actId="165"/>
          <ac:grpSpMkLst>
            <pc:docMk/>
            <pc:sldMk cId="3930712389" sldId="2147471850"/>
            <ac:grpSpMk id="87" creationId="{87175C31-F10F-BAE0-976B-C8FBB42D6D15}"/>
          </ac:grpSpMkLst>
        </pc:grpChg>
        <pc:graphicFrameChg chg="mod">
          <ac:chgData name="Shi, Chenyang" userId="9ccfe4bc-3da3-458d-8f9c-b27730a1d174" providerId="ADAL" clId="{EA871416-EA00-45D7-BC07-7EB1446BB005}" dt="2026-06-05T07:15:44.574" v="1454"/>
          <ac:graphicFrameMkLst>
            <pc:docMk/>
            <pc:sldMk cId="3930712389" sldId="2147471850"/>
            <ac:graphicFrameMk id="4" creationId="{A9E329B0-68F7-75F0-1C36-5A486DDE0B69}"/>
          </ac:graphicFrameMkLst>
        </pc:graphicFrameChg>
        <pc:graphicFrameChg chg="add mod ord">
          <ac:chgData name="Shi, Chenyang" userId="9ccfe4bc-3da3-458d-8f9c-b27730a1d174" providerId="ADAL" clId="{EA871416-EA00-45D7-BC07-7EB1446BB005}" dt="2026-06-03T08:56:28.534" v="236"/>
          <ac:graphicFrameMkLst>
            <pc:docMk/>
            <pc:sldMk cId="3930712389" sldId="2147471850"/>
            <ac:graphicFrameMk id="13" creationId="{34CB0C72-5097-7F1A-B7B9-A267EE3B15D8}"/>
          </ac:graphicFrameMkLst>
        </pc:graphicFrameChg>
        <pc:cxnChg chg="mod ord">
          <ac:chgData name="Shi, Chenyang" userId="9ccfe4bc-3da3-458d-8f9c-b27730a1d174" providerId="ADAL" clId="{EA871416-EA00-45D7-BC07-7EB1446BB005}" dt="2026-06-04T02:07:58.421" v="405" actId="1076"/>
          <ac:cxnSpMkLst>
            <pc:docMk/>
            <pc:sldMk cId="3930712389" sldId="2147471850"/>
            <ac:cxnSpMk id="54" creationId="{1607E036-69CD-3671-3108-EB28DCD1DB0D}"/>
          </ac:cxnSpMkLst>
        </pc:cxnChg>
        <pc:cxnChg chg="mod ord">
          <ac:chgData name="Shi, Chenyang" userId="9ccfe4bc-3da3-458d-8f9c-b27730a1d174" providerId="ADAL" clId="{EA871416-EA00-45D7-BC07-7EB1446BB005}" dt="2026-06-03T08:56:28.534" v="256"/>
          <ac:cxnSpMkLst>
            <pc:docMk/>
            <pc:sldMk cId="3930712389" sldId="2147471850"/>
            <ac:cxnSpMk id="55" creationId="{95976898-FB04-4AAC-8BBA-118DE55C4993}"/>
          </ac:cxnSpMkLst>
        </pc:cxnChg>
      </pc:sldChg>
      <pc:sldChg chg="delSp modSp mod">
        <pc:chgData name="Shi, Chenyang" userId="9ccfe4bc-3da3-458d-8f9c-b27730a1d174" providerId="ADAL" clId="{EA871416-EA00-45D7-BC07-7EB1446BB005}" dt="2026-06-05T06:34:30.381" v="1394" actId="20577"/>
        <pc:sldMkLst>
          <pc:docMk/>
          <pc:sldMk cId="2148961647" sldId="2147471851"/>
        </pc:sldMkLst>
        <pc:spChg chg="mod">
          <ac:chgData name="Shi, Chenyang" userId="9ccfe4bc-3da3-458d-8f9c-b27730a1d174" providerId="ADAL" clId="{EA871416-EA00-45D7-BC07-7EB1446BB005}" dt="2026-06-04T10:08:06.279" v="1312" actId="20577"/>
          <ac:spMkLst>
            <pc:docMk/>
            <pc:sldMk cId="2148961647" sldId="2147471851"/>
            <ac:spMk id="6" creationId="{06D60DF0-72F5-D91D-58F7-BCEFE566399C}"/>
          </ac:spMkLst>
        </pc:spChg>
        <pc:spChg chg="mod">
          <ac:chgData name="Shi, Chenyang" userId="9ccfe4bc-3da3-458d-8f9c-b27730a1d174" providerId="ADAL" clId="{EA871416-EA00-45D7-BC07-7EB1446BB005}" dt="2026-06-04T10:16:42.514" v="1340" actId="14100"/>
          <ac:spMkLst>
            <pc:docMk/>
            <pc:sldMk cId="2148961647" sldId="2147471851"/>
            <ac:spMk id="11" creationId="{337BB105-BB28-9531-58B1-05BA9E2E819B}"/>
          </ac:spMkLst>
        </pc:spChg>
        <pc:spChg chg="del">
          <ac:chgData name="Shi, Chenyang" userId="9ccfe4bc-3da3-458d-8f9c-b27730a1d174" providerId="ADAL" clId="{EA871416-EA00-45D7-BC07-7EB1446BB005}" dt="2026-06-04T06:19:09.071" v="1291" actId="478"/>
          <ac:spMkLst>
            <pc:docMk/>
            <pc:sldMk cId="2148961647" sldId="2147471851"/>
            <ac:spMk id="15" creationId="{8FFCE584-0DFD-806C-A3EE-365F87204279}"/>
          </ac:spMkLst>
        </pc:spChg>
        <pc:graphicFrameChg chg="mod modGraphic">
          <ac:chgData name="Shi, Chenyang" userId="9ccfe4bc-3da3-458d-8f9c-b27730a1d174" providerId="ADAL" clId="{EA871416-EA00-45D7-BC07-7EB1446BB005}" dt="2026-06-05T06:34:30.381" v="1394" actId="20577"/>
          <ac:graphicFrameMkLst>
            <pc:docMk/>
            <pc:sldMk cId="2148961647" sldId="2147471851"/>
            <ac:graphicFrameMk id="13" creationId="{65286D81-6617-1D29-9030-40936BB913D2}"/>
          </ac:graphicFrameMkLst>
        </pc:graphicFrameChg>
      </pc:sldChg>
      <pc:sldChg chg="addSp delSp modSp mod">
        <pc:chgData name="Shi, Chenyang" userId="9ccfe4bc-3da3-458d-8f9c-b27730a1d174" providerId="ADAL" clId="{EA871416-EA00-45D7-BC07-7EB1446BB005}" dt="2026-06-05T06:19:24.271" v="1372" actId="20577"/>
        <pc:sldMkLst>
          <pc:docMk/>
          <pc:sldMk cId="1958806675" sldId="2147471852"/>
        </pc:sldMkLst>
        <pc:spChg chg="mod">
          <ac:chgData name="Shi, Chenyang" userId="9ccfe4bc-3da3-458d-8f9c-b27730a1d174" providerId="ADAL" clId="{EA871416-EA00-45D7-BC07-7EB1446BB005}" dt="2026-06-04T10:09:52.611" v="1325"/>
          <ac:spMkLst>
            <pc:docMk/>
            <pc:sldMk cId="1958806675" sldId="2147471852"/>
            <ac:spMk id="5" creationId="{26434693-645A-F9EB-4F1B-8F4C8F942077}"/>
          </ac:spMkLst>
        </pc:spChg>
        <pc:spChg chg="mod">
          <ac:chgData name="Shi, Chenyang" userId="9ccfe4bc-3da3-458d-8f9c-b27730a1d174" providerId="ADAL" clId="{EA871416-EA00-45D7-BC07-7EB1446BB005}" dt="2026-06-04T02:40:42.062" v="1169" actId="948"/>
          <ac:spMkLst>
            <pc:docMk/>
            <pc:sldMk cId="1958806675" sldId="2147471852"/>
            <ac:spMk id="9" creationId="{CAFAECB9-1F10-562D-B862-0653B545BF46}"/>
          </ac:spMkLst>
        </pc:spChg>
        <pc:spChg chg="mod topLvl">
          <ac:chgData name="Shi, Chenyang" userId="9ccfe4bc-3da3-458d-8f9c-b27730a1d174" providerId="ADAL" clId="{EA871416-EA00-45D7-BC07-7EB1446BB005}" dt="2026-06-04T02:39:31.074" v="1146" actId="165"/>
          <ac:spMkLst>
            <pc:docMk/>
            <pc:sldMk cId="1958806675" sldId="2147471852"/>
            <ac:spMk id="10" creationId="{44716FF7-3E83-BBDA-0F35-06E552892599}"/>
          </ac:spMkLst>
        </pc:spChg>
        <pc:spChg chg="mod topLvl">
          <ac:chgData name="Shi, Chenyang" userId="9ccfe4bc-3da3-458d-8f9c-b27730a1d174" providerId="ADAL" clId="{EA871416-EA00-45D7-BC07-7EB1446BB005}" dt="2026-06-04T10:09:55.715" v="1327"/>
          <ac:spMkLst>
            <pc:docMk/>
            <pc:sldMk cId="1958806675" sldId="2147471852"/>
            <ac:spMk id="11" creationId="{2E1EF281-6D39-66B7-0BBA-48627E5DC1BF}"/>
          </ac:spMkLst>
        </pc:spChg>
        <pc:spChg chg="mod topLvl">
          <ac:chgData name="Shi, Chenyang" userId="9ccfe4bc-3da3-458d-8f9c-b27730a1d174" providerId="ADAL" clId="{EA871416-EA00-45D7-BC07-7EB1446BB005}" dt="2026-06-04T02:39:31.074" v="1146" actId="165"/>
          <ac:spMkLst>
            <pc:docMk/>
            <pc:sldMk cId="1958806675" sldId="2147471852"/>
            <ac:spMk id="13" creationId="{4638439C-3C3A-D7F2-DBD5-C0D88B7F476B}"/>
          </ac:spMkLst>
        </pc:spChg>
        <pc:spChg chg="mod topLvl">
          <ac:chgData name="Shi, Chenyang" userId="9ccfe4bc-3da3-458d-8f9c-b27730a1d174" providerId="ADAL" clId="{EA871416-EA00-45D7-BC07-7EB1446BB005}" dt="2026-06-05T04:26:13.874" v="1357" actId="20577"/>
          <ac:spMkLst>
            <pc:docMk/>
            <pc:sldMk cId="1958806675" sldId="2147471852"/>
            <ac:spMk id="14" creationId="{C51EA62D-EA8A-9567-B15E-2900288013DB}"/>
          </ac:spMkLst>
        </pc:spChg>
        <pc:spChg chg="mod">
          <ac:chgData name="Shi, Chenyang" userId="9ccfe4bc-3da3-458d-8f9c-b27730a1d174" providerId="ADAL" clId="{EA871416-EA00-45D7-BC07-7EB1446BB005}" dt="2026-06-04T05:27:04.574" v="1273" actId="113"/>
          <ac:spMkLst>
            <pc:docMk/>
            <pc:sldMk cId="1958806675" sldId="2147471852"/>
            <ac:spMk id="16" creationId="{89A661E9-744E-4DE5-9785-0CAF2C1367D7}"/>
          </ac:spMkLst>
        </pc:spChg>
        <pc:spChg chg="mod">
          <ac:chgData name="Shi, Chenyang" userId="9ccfe4bc-3da3-458d-8f9c-b27730a1d174" providerId="ADAL" clId="{EA871416-EA00-45D7-BC07-7EB1446BB005}" dt="2026-06-05T06:19:24.271" v="1372" actId="20577"/>
          <ac:spMkLst>
            <pc:docMk/>
            <pc:sldMk cId="1958806675" sldId="2147471852"/>
            <ac:spMk id="17" creationId="{BDBB7B72-AA65-E40B-1660-FB7BCA5380F6}"/>
          </ac:spMkLst>
        </pc:spChg>
        <pc:grpChg chg="mod">
          <ac:chgData name="Shi, Chenyang" userId="9ccfe4bc-3da3-458d-8f9c-b27730a1d174" providerId="ADAL" clId="{EA871416-EA00-45D7-BC07-7EB1446BB005}" dt="2026-06-04T05:21:50.626" v="1218" actId="1036"/>
          <ac:grpSpMkLst>
            <pc:docMk/>
            <pc:sldMk cId="1958806675" sldId="2147471852"/>
            <ac:grpSpMk id="3" creationId="{9AD4ED4F-DE70-982B-DA50-370B954BECC4}"/>
          </ac:grpSpMkLst>
        </pc:grpChg>
        <pc:grpChg chg="mod">
          <ac:chgData name="Shi, Chenyang" userId="9ccfe4bc-3da3-458d-8f9c-b27730a1d174" providerId="ADAL" clId="{EA871416-EA00-45D7-BC07-7EB1446BB005}" dt="2026-06-04T05:23:19.760" v="1230" actId="1076"/>
          <ac:grpSpMkLst>
            <pc:docMk/>
            <pc:sldMk cId="1958806675" sldId="2147471852"/>
            <ac:grpSpMk id="4" creationId="{32BAD502-BF3E-A34C-038E-A73223253CC3}"/>
          </ac:grpSpMkLst>
        </pc:grpChg>
        <pc:grpChg chg="add del mod">
          <ac:chgData name="Shi, Chenyang" userId="9ccfe4bc-3da3-458d-8f9c-b27730a1d174" providerId="ADAL" clId="{EA871416-EA00-45D7-BC07-7EB1446BB005}" dt="2026-06-04T02:39:31.074" v="1146" actId="165"/>
          <ac:grpSpMkLst>
            <pc:docMk/>
            <pc:sldMk cId="1958806675" sldId="2147471852"/>
            <ac:grpSpMk id="12" creationId="{73A11246-A0D0-97E5-1254-8999F779678A}"/>
          </ac:grpSpMkLst>
        </pc:grpChg>
        <pc:grpChg chg="add del mod">
          <ac:chgData name="Shi, Chenyang" userId="9ccfe4bc-3da3-458d-8f9c-b27730a1d174" providerId="ADAL" clId="{EA871416-EA00-45D7-BC07-7EB1446BB005}" dt="2026-06-04T02:39:31.074" v="1146" actId="165"/>
          <ac:grpSpMkLst>
            <pc:docMk/>
            <pc:sldMk cId="1958806675" sldId="2147471852"/>
            <ac:grpSpMk id="15" creationId="{1ACDB812-9B8A-3848-BCD6-7837D9902FE5}"/>
          </ac:grpSpMkLst>
        </pc:grpChg>
      </pc:sldChg>
      <pc:sldChg chg="new del">
        <pc:chgData name="Shi, Chenyang" userId="9ccfe4bc-3da3-458d-8f9c-b27730a1d174" providerId="ADAL" clId="{EA871416-EA00-45D7-BC07-7EB1446BB005}" dt="2026-06-04T02:04:20.098" v="373" actId="47"/>
        <pc:sldMkLst>
          <pc:docMk/>
          <pc:sldMk cId="3265605066" sldId="214747185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867522811760738E-3"/>
          <c:y val="5.4054054054054057E-2"/>
          <c:w val="0.98242649543764782"/>
          <c:h val="0.89189189189189189"/>
        </c:manualLayout>
      </c:layout>
      <c:barChart>
        <c:barDir val="col"/>
        <c:grouping val="stacked"/>
        <c:varyColors val="0"/>
        <c:ser>
          <c:idx val="0"/>
          <c:order val="0"/>
          <c:spPr>
            <a:solidFill>
              <a:srgbClr val="9DB1CF"/>
            </a:solidFill>
            <a:ln>
              <a:noFill/>
            </a:ln>
          </c:spPr>
          <c:invertIfNegative val="0"/>
          <c:dPt>
            <c:idx val="0"/>
            <c:invertIfNegative val="0"/>
            <c:bubble3D val="0"/>
            <c:spPr>
              <a:solidFill>
                <a:srgbClr val="C3CFE1"/>
              </a:solidFill>
              <a:ln>
                <a:noFill/>
              </a:ln>
            </c:spPr>
            <c:extLst>
              <c:ext xmlns:c16="http://schemas.microsoft.com/office/drawing/2014/chart" uri="{C3380CC4-5D6E-409C-BE32-E72D297353CC}">
                <c16:uniqueId val="{00000000-BBBC-4B58-9B83-B4A027F76C8D}"/>
              </c:ext>
            </c:extLst>
          </c:dPt>
          <c:dPt>
            <c:idx val="1"/>
            <c:invertIfNegative val="0"/>
            <c:bubble3D val="0"/>
            <c:spPr>
              <a:solidFill>
                <a:srgbClr val="C3CFE1"/>
              </a:solidFill>
              <a:ln>
                <a:noFill/>
              </a:ln>
            </c:spPr>
            <c:extLst>
              <c:ext xmlns:c16="http://schemas.microsoft.com/office/drawing/2014/chart" uri="{C3380CC4-5D6E-409C-BE32-E72D297353CC}">
                <c16:uniqueId val="{00000001-BBBC-4B58-9B83-B4A027F76C8D}"/>
              </c:ext>
            </c:extLst>
          </c:dPt>
          <c:dPt>
            <c:idx val="6"/>
            <c:invertIfNegative val="0"/>
            <c:bubble3D val="0"/>
            <c:spPr>
              <a:solidFill>
                <a:schemeClr val="accent1"/>
              </a:solidFill>
              <a:ln>
                <a:noFill/>
              </a:ln>
            </c:spPr>
            <c:extLst>
              <c:ext xmlns:c16="http://schemas.microsoft.com/office/drawing/2014/chart" uri="{C3380CC4-5D6E-409C-BE32-E72D297353CC}">
                <c16:uniqueId val="{00000002-BBBC-4B58-9B83-B4A027F76C8D}"/>
              </c:ext>
            </c:extLst>
          </c:dPt>
          <c:val>
            <c:numRef>
              <c:f>Sheet1!$A$1:$G$1</c:f>
              <c:numCache>
                <c:formatCode>General</c:formatCode>
                <c:ptCount val="7"/>
                <c:pt idx="0">
                  <c:v>0</c:v>
                </c:pt>
                <c:pt idx="1">
                  <c:v>5</c:v>
                </c:pt>
                <c:pt idx="3">
                  <c:v>69</c:v>
                </c:pt>
                <c:pt idx="4">
                  <c:v>32.999999999999993</c:v>
                </c:pt>
                <c:pt idx="6">
                  <c:v>92.300000000000011</c:v>
                </c:pt>
              </c:numCache>
            </c:numRef>
          </c:val>
          <c:extLst>
            <c:ext xmlns:c16="http://schemas.microsoft.com/office/drawing/2014/chart" uri="{C3380CC4-5D6E-409C-BE32-E72D297353CC}">
              <c16:uniqueId val="{00000003-BBBC-4B58-9B83-B4A027F76C8D}"/>
            </c:ext>
          </c:extLst>
        </c:ser>
        <c:dLbls>
          <c:showLegendKey val="0"/>
          <c:showVal val="0"/>
          <c:showCatName val="0"/>
          <c:showSerName val="0"/>
          <c:showPercent val="0"/>
          <c:showBubbleSize val="0"/>
        </c:dLbls>
        <c:gapWidth val="80"/>
        <c:overlap val="100"/>
        <c:axId val="1494866703"/>
        <c:axId val="1"/>
      </c:barChart>
      <c:catAx>
        <c:axId val="149486670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2.300000000000011"/>
          <c:min val="0"/>
        </c:scaling>
        <c:delete val="0"/>
        <c:axPos val="l"/>
        <c:majorGridlines>
          <c:spPr>
            <a:ln>
              <a:noFill/>
            </a:ln>
          </c:spPr>
        </c:majorGridlines>
        <c:numFmt formatCode="General" sourceLinked="1"/>
        <c:majorTickMark val="none"/>
        <c:minorTickMark val="none"/>
        <c:tickLblPos val="none"/>
        <c:spPr>
          <a:ln>
            <a:noFill/>
          </a:ln>
        </c:spPr>
        <c:crossAx val="1494866703"/>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sz="105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090D53B4-B4FE-442B-BCF3-9023F49641CC}" type="datetimeFigureOut">
              <a:rPr lang="en-US" sz="1050" smtClean="0"/>
              <a:t>33%</a:t>
            </a:fld>
            <a:endParaRPr lang="en-US" sz="105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sz="105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349250"/>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8" name="Slide Number Placeholder 6"/>
          <p:cNvSpPr>
            <a:spLocks noGrp="1"/>
          </p:cNvSpPr>
          <p:nvPr>
            <p:ph type="sldNum" sz="quarter" idx="5"/>
          </p:nvPr>
        </p:nvSpPr>
        <p:spPr>
          <a:xfrm>
            <a:off x="1" y="9627032"/>
            <a:ext cx="6796102" cy="299470"/>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a:p>
        </p:txBody>
      </p:sp>
      <p:sp>
        <p:nvSpPr>
          <p:cNvPr id="9" name="Notes Placeholder 1"/>
          <p:cNvSpPr>
            <a:spLocks noGrp="1"/>
          </p:cNvSpPr>
          <p:nvPr>
            <p:ph type="body" sz="quarter" idx="3"/>
          </p:nvPr>
        </p:nvSpPr>
        <p:spPr>
          <a:xfrm>
            <a:off x="679768" y="3919580"/>
            <a:ext cx="5438140" cy="55846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1</a:t>
            </a:fld>
            <a:endParaRPr lang="en-US" dirty="0"/>
          </a:p>
        </p:txBody>
      </p:sp>
    </p:spTree>
    <p:extLst>
      <p:ext uri="{BB962C8B-B14F-4D97-AF65-F5344CB8AC3E}">
        <p14:creationId xmlns:p14="http://schemas.microsoft.com/office/powerpoint/2010/main" val="32585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56240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5920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9620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6699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53170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40925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27546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54137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549020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25626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73566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255327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167310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1999" b="1">
                <a:latin typeface="+mj-lt"/>
              </a:defRPr>
            </a:lvl1pPr>
          </a:lstStyle>
          <a:p>
            <a:r>
              <a:rPr lang="zh-CN" altLang="en-US"/>
              <a:t>单击此处编辑母版标题样式</a:t>
            </a:r>
          </a:p>
        </p:txBody>
      </p:sp>
    </p:spTree>
    <p:custDataLst>
      <p:tags r:id="rId1"/>
    </p:custDataLst>
    <p:extLst>
      <p:ext uri="{BB962C8B-B14F-4D97-AF65-F5344CB8AC3E}">
        <p14:creationId xmlns:p14="http://schemas.microsoft.com/office/powerpoint/2010/main" val="105188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340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2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a:t>单击此处编辑母版标题样式</a:t>
            </a:r>
          </a:p>
        </p:txBody>
      </p:sp>
    </p:spTree>
    <p:custDataLst>
      <p:tags r:id="rId1"/>
    </p:custDataLst>
    <p:extLst>
      <p:ext uri="{BB962C8B-B14F-4D97-AF65-F5344CB8AC3E}">
        <p14:creationId xmlns:p14="http://schemas.microsoft.com/office/powerpoint/2010/main" val="632106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9574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4979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27376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20638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62927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83022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4868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418643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ltLang="zh-CN"/>
              <a:t>Click to edit Master title style</a:t>
            </a:r>
            <a:endParaRPr lang="en-US"/>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15" name="矩形 14">
            <a:extLst>
              <a:ext uri="{FF2B5EF4-FFF2-40B4-BE49-F238E27FC236}">
                <a16:creationId xmlns:a16="http://schemas.microsoft.com/office/drawing/2014/main" id="{AE9DC57F-4075-4E93-8D81-FAB69FF4B186}"/>
              </a:ext>
            </a:extLst>
          </p:cNvPr>
          <p:cNvSpPr/>
          <p:nvPr userDrawn="1"/>
        </p:nvSpPr>
        <p:spPr bwMode="gray">
          <a:xfrm>
            <a:off x="1520825" y="6419088"/>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799" b="1">
                <a:solidFill>
                  <a:schemeClr val="accent1"/>
                </a:solidFill>
                <a:latin typeface="+mj-lt"/>
              </a:rPr>
              <a:t>辉瑞</a:t>
            </a:r>
          </a:p>
        </p:txBody>
      </p:sp>
    </p:spTree>
    <p:custDataLst>
      <p:tags r:id="rId1"/>
    </p:custDataLst>
    <p:extLst>
      <p:ext uri="{BB962C8B-B14F-4D97-AF65-F5344CB8AC3E}">
        <p14:creationId xmlns:p14="http://schemas.microsoft.com/office/powerpoint/2010/main" val="533062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87533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7663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9"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47828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9"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2605830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ltLang="zh-CN"/>
              <a:t>Click to edit Master title style</a:t>
            </a:r>
            <a:endParaRPr lang="en-US"/>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62534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1552" y="6062472"/>
            <a:ext cx="138074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799" b="1">
              <a:solidFill>
                <a:schemeClr val="accent1"/>
              </a:solidFill>
              <a:latin typeface="+mj-lt"/>
            </a:endParaRPr>
          </a:p>
        </p:txBody>
      </p:sp>
    </p:spTree>
    <p:custDataLst>
      <p:tags r:id="rId1"/>
    </p:custDataLst>
    <p:extLst>
      <p:ext uri="{BB962C8B-B14F-4D97-AF65-F5344CB8AC3E}">
        <p14:creationId xmlns:p14="http://schemas.microsoft.com/office/powerpoint/2010/main" val="38206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324727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8072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90237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4019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856245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154954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323785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294084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19417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827930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4"/>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22834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335"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23964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857499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674533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91009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04958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083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7393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027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60034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p:cNvGraphicFramePr>
          <p:nvPr userDrawn="1">
            <p:custDataLst>
              <p:tags r:id="rId61"/>
            </p:custDataLst>
            <p:extLst>
              <p:ext uri="{D42A27DB-BD31-4B8C-83A1-F6EECF244321}">
                <p14:modId xmlns:p14="http://schemas.microsoft.com/office/powerpoint/2010/main" val="390738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2" imgW="663" imgH="664" progId="TCLayout.ActiveDocument.1">
                  <p:embed/>
                </p:oleObj>
              </mc:Choice>
              <mc:Fallback>
                <p:oleObj name="think-cell 幻灯片" r:id="rId62"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64" cstate="email">
            <a:extLst>
              <a:ext uri="{28A0092B-C50C-407E-A947-70E740481C1C}">
                <a14:useLocalDpi xmlns:a14="http://schemas.microsoft.com/office/drawing/2010/main"/>
              </a:ext>
            </a:extLst>
          </a:blip>
          <a:srcRect t="787" b="787"/>
          <a:stretch/>
        </p:blipFill>
        <p:spPr bwMode="gray">
          <a:xfrm>
            <a:off x="248904" y="6399391"/>
            <a:ext cx="835258" cy="339630"/>
          </a:xfrm>
          <a:prstGeom prst="rect">
            <a:avLst/>
          </a:prstGeom>
          <a:noFill/>
          <a:ln>
            <a:noFill/>
          </a:ln>
        </p:spPr>
      </p:pic>
      <p:sp>
        <p:nvSpPr>
          <p:cNvPr id="4" name="文本框 3">
            <a:extLst>
              <a:ext uri="{FF2B5EF4-FFF2-40B4-BE49-F238E27FC236}">
                <a16:creationId xmlns:a16="http://schemas.microsoft.com/office/drawing/2014/main" id="{169C5A3E-4704-506C-8AC1-7CDB3BBD1012}"/>
              </a:ext>
            </a:extLst>
          </p:cNvPr>
          <p:cNvSpPr txBox="1"/>
          <p:nvPr userDrawn="1"/>
        </p:nvSpPr>
        <p:spPr bwMode="gray">
          <a:xfrm>
            <a:off x="1084162" y="6436401"/>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a:solidFill>
                  <a:schemeClr val="tx1"/>
                </a:solidFill>
                <a:latin typeface="微软雅黑" panose="020B0503020204020204" pitchFamily="34" charset="-122"/>
                <a:ea typeface="微软雅黑" panose="020B0503020204020204" pitchFamily="34" charset="-122"/>
              </a:rPr>
              <a:t>辉瑞</a:t>
            </a:r>
          </a:p>
        </p:txBody>
      </p:sp>
    </p:spTree>
    <p:custDataLst>
      <p:tags r:id="rId60"/>
    </p:custDataLst>
    <p:extLst>
      <p:ext uri="{BB962C8B-B14F-4D97-AF65-F5344CB8AC3E}">
        <p14:creationId xmlns:p14="http://schemas.microsoft.com/office/powerpoint/2010/main" val="3684859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649" r:id="rId14"/>
    <p:sldLayoutId id="2147483674" r:id="rId15"/>
    <p:sldLayoutId id="2147483675" r:id="rId16"/>
    <p:sldLayoutId id="2147483676" r:id="rId17"/>
    <p:sldLayoutId id="2147483661" r:id="rId18"/>
    <p:sldLayoutId id="2147483667" r:id="rId19"/>
    <p:sldLayoutId id="2147483668" r:id="rId20"/>
    <p:sldLayoutId id="2147483679" r:id="rId21"/>
    <p:sldLayoutId id="2147483681" r:id="rId22"/>
    <p:sldLayoutId id="2147483682" r:id="rId23"/>
    <p:sldLayoutId id="2147483683"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1" r:id="rId56"/>
    <p:sldLayoutId id="2147483782" r:id="rId57"/>
    <p:sldLayoutId id="2147483783" r:id="rId58"/>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4.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6.x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3.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6" Type="http://schemas.openxmlformats.org/officeDocument/2006/relationships/chart" Target="../charts/chart1.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12.emf"/><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80.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extLst>
              <p:ext uri="{D42A27DB-BD31-4B8C-83A1-F6EECF244321}">
                <p14:modId xmlns:p14="http://schemas.microsoft.com/office/powerpoint/2010/main" val="3822426901"/>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id="{F060DCDB-8925-B1B8-EAA8-4F687A483698}"/>
              </a:ext>
            </a:extLst>
          </p:cNvPr>
          <p:cNvSpPr/>
          <p:nvPr/>
        </p:nvSpPr>
        <p:spPr bwMode="gray">
          <a:xfrm>
            <a:off x="6351" y="2993366"/>
            <a:ext cx="12185649" cy="1691166"/>
          </a:xfrm>
          <a:prstGeom prst="rect">
            <a:avLst/>
          </a:prstGeom>
          <a:solidFill>
            <a:srgbClr val="E0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8550" algn="ctr">
              <a:lnSpc>
                <a:spcPct val="120000"/>
              </a:lnSpc>
              <a:spcBef>
                <a:spcPts val="600"/>
              </a:spcBef>
              <a:spcAft>
                <a:spcPts val="600"/>
              </a:spcAft>
            </a:pPr>
            <a:r>
              <a:rPr lang="zh-CN" altLang="en-US" sz="2200" b="1" dirty="0">
                <a:solidFill>
                  <a:srgbClr val="C00000"/>
                </a:solidFill>
                <a:latin typeface="微软雅黑" panose="020B0503020204020204" pitchFamily="34" charset="-122"/>
                <a:ea typeface="微软雅黑" panose="020B0503020204020204" pitchFamily="34" charset="-122"/>
              </a:rPr>
              <a:t>新增适应症</a:t>
            </a:r>
            <a:r>
              <a:rPr lang="zh-CN" altLang="en-US" sz="2200" dirty="0">
                <a:latin typeface="微软雅黑" panose="020B0503020204020204" pitchFamily="34" charset="-122"/>
                <a:ea typeface="微软雅黑" panose="020B0503020204020204" pitchFamily="34" charset="-122"/>
              </a:rPr>
              <a:t>“</a:t>
            </a:r>
            <a:r>
              <a:rPr lang="en-US" altLang="zh-CN" sz="2600" b="1" dirty="0">
                <a:solidFill>
                  <a:srgbClr val="C00000"/>
                </a:solidFill>
                <a:latin typeface="微软雅黑" panose="020B0503020204020204" pitchFamily="34" charset="-122"/>
                <a:ea typeface="微软雅黑" panose="020B0503020204020204" pitchFamily="34" charset="-122"/>
              </a:rPr>
              <a:t>1</a:t>
            </a:r>
            <a:r>
              <a:rPr lang="zh-CN" altLang="en-US" sz="2600" b="1" dirty="0">
                <a:solidFill>
                  <a:srgbClr val="C00000"/>
                </a:solidFill>
                <a:latin typeface="微软雅黑" panose="020B0503020204020204" pitchFamily="34" charset="-122"/>
                <a:ea typeface="微软雅黑" panose="020B0503020204020204" pitchFamily="34" charset="-122"/>
              </a:rPr>
              <a:t>岁及以上儿童</a:t>
            </a:r>
            <a:r>
              <a:rPr lang="zh-CN" altLang="en-US" sz="2200" dirty="0">
                <a:latin typeface="微软雅黑" panose="020B0503020204020204" pitchFamily="34" charset="-122"/>
                <a:ea typeface="微软雅黑" panose="020B0503020204020204" pitchFamily="34" charset="-122"/>
              </a:rPr>
              <a:t>患者下列感染：侵袭性曲霉病、侵袭性毛霉病</a:t>
            </a:r>
            <a:r>
              <a:rPr lang="en-US" altLang="zh-CN" sz="2200" dirty="0">
                <a:latin typeface="微软雅黑" panose="020B0503020204020204" pitchFamily="34" charset="-122"/>
                <a:ea typeface="微软雅黑" panose="020B0503020204020204" pitchFamily="34" charset="-122"/>
              </a:rPr>
              <a:t>”</a:t>
            </a:r>
          </a:p>
          <a:p>
            <a:pPr marL="8550" algn="ctr">
              <a:lnSpc>
                <a:spcPct val="120000"/>
              </a:lnSpc>
              <a:spcBef>
                <a:spcPts val="600"/>
              </a:spcBef>
              <a:spcAft>
                <a:spcPts val="600"/>
              </a:spcAft>
            </a:pPr>
            <a:r>
              <a:rPr lang="zh-CN" altLang="en-US" sz="2200" b="1" dirty="0">
                <a:solidFill>
                  <a:srgbClr val="C00000"/>
                </a:solidFill>
                <a:latin typeface="微软雅黑" panose="020B0503020204020204" pitchFamily="34" charset="-122"/>
                <a:ea typeface="微软雅黑" panose="020B0503020204020204" pitchFamily="34" charset="-122"/>
              </a:rPr>
              <a:t>已在常规目录内</a:t>
            </a:r>
            <a:endParaRPr lang="en-US" altLang="zh-CN" sz="2200" b="1" dirty="0">
              <a:latin typeface="微软雅黑" panose="020B0503020204020204" pitchFamily="34" charset="-122"/>
              <a:ea typeface="微软雅黑" panose="020B0503020204020204" pitchFamily="34" charset="-122"/>
            </a:endParaRPr>
          </a:p>
        </p:txBody>
      </p:sp>
      <p:sp>
        <p:nvSpPr>
          <p:cNvPr id="22" name="Title 7">
            <a:extLst>
              <a:ext uri="{FF2B5EF4-FFF2-40B4-BE49-F238E27FC236}">
                <a16:creationId xmlns:a16="http://schemas.microsoft.com/office/drawing/2014/main" id="{3B1BD5AE-9FB7-B120-D8CD-18B94DAC71B2}"/>
              </a:ext>
            </a:extLst>
          </p:cNvPr>
          <p:cNvSpPr txBox="1">
            <a:spLocks/>
          </p:cNvSpPr>
          <p:nvPr/>
        </p:nvSpPr>
        <p:spPr bwMode="gray">
          <a:xfrm>
            <a:off x="400458" y="1129672"/>
            <a:ext cx="12019280" cy="1691166"/>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lnSpc>
                <a:spcPct val="150000"/>
              </a:lnSpc>
            </a:pPr>
            <a:r>
              <a:rPr lang="zh-CN" altLang="en-US" sz="5400">
                <a:solidFill>
                  <a:schemeClr val="accent1"/>
                </a:solidFill>
                <a:latin typeface="微软雅黑" panose="020B0503020204020204" pitchFamily="34" charset="-122"/>
                <a:ea typeface="微软雅黑" panose="020B0503020204020204" pitchFamily="34" charset="-122"/>
              </a:rPr>
              <a:t>注射用</a:t>
            </a:r>
            <a:r>
              <a:rPr lang="zh-CN" altLang="en-US" sz="5400">
                <a:latin typeface="微软雅黑" panose="020B0503020204020204" pitchFamily="34" charset="-122"/>
                <a:ea typeface="微软雅黑" panose="020B0503020204020204" pitchFamily="34" charset="-122"/>
              </a:rPr>
              <a:t>硫酸</a:t>
            </a:r>
            <a:r>
              <a:rPr lang="zh-CN" altLang="en-US" sz="5400">
                <a:solidFill>
                  <a:schemeClr val="accent1"/>
                </a:solidFill>
                <a:latin typeface="微软雅黑" panose="020B0503020204020204" pitchFamily="34" charset="-122"/>
                <a:ea typeface="微软雅黑" panose="020B0503020204020204" pitchFamily="34" charset="-122"/>
              </a:rPr>
              <a:t>艾沙康唑</a:t>
            </a:r>
            <a:r>
              <a:rPr lang="zh-CN" altLang="en-US" sz="4000">
                <a:latin typeface="微软雅黑" panose="020B0503020204020204" pitchFamily="34" charset="-122"/>
                <a:ea typeface="微软雅黑" panose="020B0503020204020204" pitchFamily="34" charset="-122"/>
              </a:rPr>
              <a:t>（康新博</a:t>
            </a:r>
            <a:r>
              <a:rPr lang="en-US" altLang="zh-CN" sz="4000" b="0" baseline="30000" dirty="0">
                <a:latin typeface="微软雅黑" panose="020B0503020204020204" pitchFamily="34" charset="-122"/>
                <a:ea typeface="微软雅黑" panose="020B0503020204020204" pitchFamily="34" charset="-122"/>
              </a:rPr>
              <a:t>®</a:t>
            </a:r>
            <a:r>
              <a:rPr lang="zh-CN" altLang="en-US" sz="4000" b="0">
                <a:latin typeface="微软雅黑" panose="020B0503020204020204" pitchFamily="34" charset="-122"/>
                <a:ea typeface="微软雅黑" panose="020B0503020204020204" pitchFamily="34" charset="-122"/>
              </a:rPr>
              <a:t> </a:t>
            </a:r>
            <a:r>
              <a:rPr lang="zh-CN" altLang="en-US" sz="4000">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6" name="Text Placeholder 8">
            <a:extLst>
              <a:ext uri="{FF2B5EF4-FFF2-40B4-BE49-F238E27FC236}">
                <a16:creationId xmlns:a16="http://schemas.microsoft.com/office/drawing/2014/main" id="{5281E9F3-ABC3-2D58-AFC1-23DCB1C70719}"/>
              </a:ext>
            </a:extLst>
          </p:cNvPr>
          <p:cNvSpPr txBox="1">
            <a:spLocks/>
          </p:cNvSpPr>
          <p:nvPr/>
        </p:nvSpPr>
        <p:spPr>
          <a:xfrm>
            <a:off x="3660040" y="5025198"/>
            <a:ext cx="4868743"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000"/>
              </a:spcBef>
              <a:spcAft>
                <a:spcPts val="0"/>
              </a:spcAft>
              <a:buClrTx/>
              <a:buSzPct val="100000"/>
              <a:buFont typeface="Arial" panose="020B0604020202020204" pitchFamily="34" charset="0"/>
              <a:buNone/>
              <a:tabLst/>
              <a:defRPr/>
            </a:pPr>
            <a:r>
              <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企业：</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辉瑞投资有限公司</a:t>
            </a:r>
          </a:p>
        </p:txBody>
      </p:sp>
      <p:sp>
        <p:nvSpPr>
          <p:cNvPr id="7" name="矩形 6">
            <a:extLst>
              <a:ext uri="{FF2B5EF4-FFF2-40B4-BE49-F238E27FC236}">
                <a16:creationId xmlns:a16="http://schemas.microsoft.com/office/drawing/2014/main" id="{7F1E13BE-5BFF-D31D-89FA-237CC36F491A}"/>
              </a:ext>
            </a:extLst>
          </p:cNvPr>
          <p:cNvSpPr/>
          <p:nvPr/>
        </p:nvSpPr>
        <p:spPr bwMode="gray">
          <a:xfrm>
            <a:off x="0" y="0"/>
            <a:ext cx="2275840" cy="497840"/>
          </a:xfrm>
          <a:prstGeom prst="rect">
            <a:avLst/>
          </a:prstGeom>
          <a:solidFill>
            <a:srgbClr val="FFFF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b="1" dirty="0">
                <a:latin typeface="微软雅黑" panose="020B0503020204020204" pitchFamily="34" charset="-122"/>
                <a:ea typeface="微软雅黑" panose="020B0503020204020204" pitchFamily="34" charset="-122"/>
              </a:rPr>
              <a:t>PPT2 (</a:t>
            </a:r>
            <a:r>
              <a:rPr lang="zh-CN" altLang="en-US" sz="1600" b="1" dirty="0">
                <a:latin typeface="微软雅黑" panose="020B0503020204020204" pitchFamily="34" charset="-122"/>
                <a:ea typeface="微软雅黑" panose="020B0503020204020204" pitchFamily="34" charset="-122"/>
              </a:rPr>
              <a:t>不含公平性二</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49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extLst>
              <p:ext uri="{D42A27DB-BD31-4B8C-83A1-F6EECF244321}">
                <p14:modId xmlns:p14="http://schemas.microsoft.com/office/powerpoint/2010/main" val="3803795373"/>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vert="horz"/>
          <a:lstStyle/>
          <a:p>
            <a:r>
              <a:rPr lang="zh-CN" altLang="en-US" sz="2799">
                <a:latin typeface="微软雅黑" panose="020B0503020204020204" pitchFamily="34" charset="-122"/>
                <a:ea typeface="微软雅黑" panose="020B0503020204020204" pitchFamily="34" charset="-122"/>
              </a:rPr>
              <a:t>目录</a:t>
            </a:r>
          </a:p>
        </p:txBody>
      </p:sp>
      <p:sp>
        <p:nvSpPr>
          <p:cNvPr id="4" name="椭圆 3">
            <a:extLst>
              <a:ext uri="{FF2B5EF4-FFF2-40B4-BE49-F238E27FC236}">
                <a16:creationId xmlns:a16="http://schemas.microsoft.com/office/drawing/2014/main" id="{219BAF7B-0578-2DCC-7762-E392E1592DDB}"/>
              </a:ext>
            </a:extLst>
          </p:cNvPr>
          <p:cNvSpPr/>
          <p:nvPr/>
        </p:nvSpPr>
        <p:spPr bwMode="gray">
          <a:xfrm>
            <a:off x="604455" y="2458627"/>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1</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矩形: 圆角 5">
            <a:extLst>
              <a:ext uri="{FF2B5EF4-FFF2-40B4-BE49-F238E27FC236}">
                <a16:creationId xmlns:a16="http://schemas.microsoft.com/office/drawing/2014/main" id="{A7C7405D-ECAA-3A0E-A0EF-6B709B0DB472}"/>
              </a:ext>
            </a:extLst>
          </p:cNvPr>
          <p:cNvSpPr/>
          <p:nvPr/>
        </p:nvSpPr>
        <p:spPr bwMode="gray">
          <a:xfrm>
            <a:off x="1385948" y="2458627"/>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基本信息</a:t>
            </a:r>
          </a:p>
        </p:txBody>
      </p:sp>
      <p:sp>
        <p:nvSpPr>
          <p:cNvPr id="7" name="椭圆 6">
            <a:extLst>
              <a:ext uri="{FF2B5EF4-FFF2-40B4-BE49-F238E27FC236}">
                <a16:creationId xmlns:a16="http://schemas.microsoft.com/office/drawing/2014/main" id="{4D4B8C8D-A81D-C037-1780-28360E91403D}"/>
              </a:ext>
            </a:extLst>
          </p:cNvPr>
          <p:cNvSpPr/>
          <p:nvPr/>
        </p:nvSpPr>
        <p:spPr bwMode="gray">
          <a:xfrm>
            <a:off x="604455" y="3081054"/>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1D69D0D7-9C76-FC94-1ADD-8FC8523147C7}"/>
              </a:ext>
            </a:extLst>
          </p:cNvPr>
          <p:cNvSpPr/>
          <p:nvPr/>
        </p:nvSpPr>
        <p:spPr bwMode="gray">
          <a:xfrm>
            <a:off x="1385948" y="3081054"/>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有效性</a:t>
            </a:r>
          </a:p>
        </p:txBody>
      </p:sp>
      <p:sp>
        <p:nvSpPr>
          <p:cNvPr id="9" name="椭圆 8">
            <a:extLst>
              <a:ext uri="{FF2B5EF4-FFF2-40B4-BE49-F238E27FC236}">
                <a16:creationId xmlns:a16="http://schemas.microsoft.com/office/drawing/2014/main" id="{1DA9256E-3202-3B52-0AE6-A7A43B146B50}"/>
              </a:ext>
            </a:extLst>
          </p:cNvPr>
          <p:cNvSpPr/>
          <p:nvPr/>
        </p:nvSpPr>
        <p:spPr bwMode="gray">
          <a:xfrm>
            <a:off x="604455" y="3703481"/>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840143DE-2432-6FA5-6336-F4B9F725931D}"/>
              </a:ext>
            </a:extLst>
          </p:cNvPr>
          <p:cNvSpPr/>
          <p:nvPr/>
        </p:nvSpPr>
        <p:spPr bwMode="gray">
          <a:xfrm>
            <a:off x="1385948" y="3703481"/>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安全性</a:t>
            </a:r>
          </a:p>
        </p:txBody>
      </p:sp>
      <p:sp>
        <p:nvSpPr>
          <p:cNvPr id="12" name="椭圆 11">
            <a:extLst>
              <a:ext uri="{FF2B5EF4-FFF2-40B4-BE49-F238E27FC236}">
                <a16:creationId xmlns:a16="http://schemas.microsoft.com/office/drawing/2014/main" id="{B63F3913-3187-56A9-B000-10A7EA4443A5}"/>
              </a:ext>
            </a:extLst>
          </p:cNvPr>
          <p:cNvSpPr/>
          <p:nvPr/>
        </p:nvSpPr>
        <p:spPr bwMode="gray">
          <a:xfrm>
            <a:off x="604455" y="4325908"/>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矩形: 圆角 12">
            <a:extLst>
              <a:ext uri="{FF2B5EF4-FFF2-40B4-BE49-F238E27FC236}">
                <a16:creationId xmlns:a16="http://schemas.microsoft.com/office/drawing/2014/main" id="{4FC77B5E-5470-A3B6-797D-2E05C7AE8856}"/>
              </a:ext>
            </a:extLst>
          </p:cNvPr>
          <p:cNvSpPr/>
          <p:nvPr/>
        </p:nvSpPr>
        <p:spPr bwMode="gray">
          <a:xfrm>
            <a:off x="1385948" y="4325908"/>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创新性</a:t>
            </a:r>
          </a:p>
        </p:txBody>
      </p:sp>
      <p:sp>
        <p:nvSpPr>
          <p:cNvPr id="14" name="椭圆 13">
            <a:extLst>
              <a:ext uri="{FF2B5EF4-FFF2-40B4-BE49-F238E27FC236}">
                <a16:creationId xmlns:a16="http://schemas.microsoft.com/office/drawing/2014/main" id="{C39A2CDB-884A-54C1-3878-583E2F1F4550}"/>
              </a:ext>
            </a:extLst>
          </p:cNvPr>
          <p:cNvSpPr/>
          <p:nvPr/>
        </p:nvSpPr>
        <p:spPr bwMode="gray">
          <a:xfrm>
            <a:off x="604455" y="4948336"/>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 name="矩形: 圆角 14">
            <a:extLst>
              <a:ext uri="{FF2B5EF4-FFF2-40B4-BE49-F238E27FC236}">
                <a16:creationId xmlns:a16="http://schemas.microsoft.com/office/drawing/2014/main" id="{8F562038-5B34-0699-D8A8-5EE25A441187}"/>
              </a:ext>
            </a:extLst>
          </p:cNvPr>
          <p:cNvSpPr/>
          <p:nvPr/>
        </p:nvSpPr>
        <p:spPr bwMode="gray">
          <a:xfrm>
            <a:off x="1385948" y="4948336"/>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公平性</a:t>
            </a:r>
          </a:p>
        </p:txBody>
      </p:sp>
      <p:sp>
        <p:nvSpPr>
          <p:cNvPr id="2" name="文本框 1">
            <a:extLst>
              <a:ext uri="{FF2B5EF4-FFF2-40B4-BE49-F238E27FC236}">
                <a16:creationId xmlns:a16="http://schemas.microsoft.com/office/drawing/2014/main" id="{4E110925-5CE3-1C32-392B-2045CD593AAB}"/>
              </a:ext>
            </a:extLst>
          </p:cNvPr>
          <p:cNvSpPr txBox="1"/>
          <p:nvPr/>
        </p:nvSpPr>
        <p:spPr bwMode="gray">
          <a:xfrm>
            <a:off x="1848124" y="1051369"/>
            <a:ext cx="9333780" cy="646331"/>
          </a:xfrm>
          <a:prstGeom prst="rect">
            <a:avLst/>
          </a:prstGeom>
          <a:noFill/>
        </p:spPr>
        <p:txBody>
          <a:bodyPr wrap="square">
            <a:spAutoFit/>
          </a:bodyPr>
          <a:lstStyle/>
          <a:p>
            <a:pPr algn="ctr" defTabSz="913852">
              <a:spcAft>
                <a:spcPts val="600"/>
              </a:spcAft>
              <a:defRPr/>
            </a:pPr>
            <a:r>
              <a:rPr lang="zh-CN" altLang="en-US" sz="3600" b="1" dirty="0">
                <a:solidFill>
                  <a:srgbClr val="0047BB"/>
                </a:solidFill>
                <a:latin typeface="微软雅黑" panose="020B0503020204020204" pitchFamily="34" charset="-122"/>
                <a:ea typeface="微软雅黑" panose="020B0503020204020204" pitchFamily="34" charset="-122"/>
              </a:rPr>
              <a:t>注射用硫酸艾沙康唑（康新博</a:t>
            </a:r>
            <a:r>
              <a:rPr lang="en-US" altLang="zh-CN" sz="3600" b="1" baseline="30000" dirty="0">
                <a:solidFill>
                  <a:srgbClr val="0047BB"/>
                </a:solidFill>
                <a:latin typeface="微软雅黑" panose="020B0503020204020204" pitchFamily="34" charset="-122"/>
                <a:ea typeface="微软雅黑" panose="020B0503020204020204" pitchFamily="34" charset="-122"/>
              </a:rPr>
              <a:t>®</a:t>
            </a:r>
            <a:r>
              <a:rPr lang="en-US" altLang="zh-CN" sz="3600" b="1" dirty="0">
                <a:solidFill>
                  <a:srgbClr val="0047BB"/>
                </a:solidFill>
                <a:latin typeface="微软雅黑" panose="020B0503020204020204" pitchFamily="34" charset="-122"/>
                <a:ea typeface="微软雅黑" panose="020B0503020204020204" pitchFamily="34" charset="-122"/>
              </a:rPr>
              <a:t> </a:t>
            </a:r>
            <a:r>
              <a:rPr lang="zh-CN" altLang="en-US" sz="3600" b="1" dirty="0">
                <a:solidFill>
                  <a:srgbClr val="0047BB"/>
                </a:solidFill>
                <a:latin typeface="微软雅黑" panose="020B0503020204020204" pitchFamily="34" charset="-122"/>
                <a:ea typeface="微软雅黑" panose="020B0503020204020204" pitchFamily="34" charset="-122"/>
              </a:rPr>
              <a:t>）</a:t>
            </a:r>
            <a:endParaRPr lang="en-US" altLang="zh-CN" sz="3600" b="1" dirty="0">
              <a:solidFill>
                <a:srgbClr val="0047BB"/>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4C7EA6D4-4E6B-FE49-AA19-7844C841AFF4}"/>
              </a:ext>
            </a:extLst>
          </p:cNvPr>
          <p:cNvSpPr txBox="1"/>
          <p:nvPr/>
        </p:nvSpPr>
        <p:spPr bwMode="gray">
          <a:xfrm>
            <a:off x="3314699" y="2470801"/>
            <a:ext cx="7683979"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已有仿制药获批，于</a:t>
            </a:r>
            <a:r>
              <a:rPr lang="en-US" altLang="zh-CN" sz="1800" b="1" dirty="0">
                <a:latin typeface="微软雅黑" panose="020B0503020204020204" pitchFamily="34" charset="-122"/>
                <a:ea typeface="微软雅黑" panose="020B0503020204020204" pitchFamily="34" charset="-122"/>
              </a:rPr>
              <a:t>2024</a:t>
            </a:r>
            <a:r>
              <a:rPr lang="zh-CN" altLang="en-US" sz="1800" b="1" dirty="0">
                <a:latin typeface="微软雅黑" panose="020B0503020204020204" pitchFamily="34" charset="-122"/>
                <a:ea typeface="微软雅黑" panose="020B0503020204020204" pitchFamily="34" charset="-122"/>
              </a:rPr>
              <a:t>年转入</a:t>
            </a:r>
            <a:r>
              <a:rPr lang="zh-CN" altLang="en-US" sz="1800" b="1" dirty="0">
                <a:solidFill>
                  <a:srgbClr val="C00000"/>
                </a:solidFill>
                <a:latin typeface="微软雅黑" panose="020B0503020204020204" pitchFamily="34" charset="-122"/>
                <a:ea typeface="微软雅黑" panose="020B0503020204020204" pitchFamily="34" charset="-122"/>
              </a:rPr>
              <a:t>常规目录</a:t>
            </a:r>
            <a:r>
              <a:rPr lang="zh-CN" altLang="en-US" sz="1800" b="1" dirty="0">
                <a:latin typeface="微软雅黑" panose="020B0503020204020204" pitchFamily="34" charset="-122"/>
                <a:ea typeface="微软雅黑" panose="020B0503020204020204" pitchFamily="34" charset="-122"/>
              </a:rPr>
              <a:t>，本次</a:t>
            </a:r>
            <a:r>
              <a:rPr lang="zh-CN" altLang="en-US" sz="1800" b="1" dirty="0">
                <a:solidFill>
                  <a:srgbClr val="C00000"/>
                </a:solidFill>
                <a:latin typeface="微软雅黑" panose="020B0503020204020204" pitchFamily="34" charset="-122"/>
                <a:ea typeface="微软雅黑" panose="020B0503020204020204" pitchFamily="34" charset="-122"/>
              </a:rPr>
              <a:t>新增儿童适应症</a:t>
            </a:r>
            <a:endParaRPr lang="zh-CN" altLang="en-US" b="1" dirty="0">
              <a:solidFill>
                <a:srgbClr val="C00000"/>
              </a:solidFill>
            </a:endParaRPr>
          </a:p>
        </p:txBody>
      </p:sp>
      <p:sp>
        <p:nvSpPr>
          <p:cNvPr id="18" name="文本框 17">
            <a:extLst>
              <a:ext uri="{FF2B5EF4-FFF2-40B4-BE49-F238E27FC236}">
                <a16:creationId xmlns:a16="http://schemas.microsoft.com/office/drawing/2014/main" id="{9DDD1C4A-4EF4-703C-8740-60FDE403B5B6}"/>
              </a:ext>
            </a:extLst>
          </p:cNvPr>
          <p:cNvSpPr txBox="1"/>
          <p:nvPr/>
        </p:nvSpPr>
        <p:spPr bwMode="gray">
          <a:xfrm>
            <a:off x="3314699" y="3752815"/>
            <a:ext cx="8600209"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艾沙康唑用于儿童患者肝肾</a:t>
            </a:r>
            <a:r>
              <a:rPr lang="zh-CN" altLang="en-US" b="1" dirty="0">
                <a:latin typeface="微软雅黑" panose="020B0503020204020204" pitchFamily="34" charset="-122"/>
                <a:ea typeface="微软雅黑" panose="020B0503020204020204" pitchFamily="34" charset="-122"/>
              </a:rPr>
              <a:t>不良反应</a:t>
            </a:r>
            <a:r>
              <a:rPr lang="zh-CN" altLang="en-US" sz="1800" b="1" dirty="0">
                <a:latin typeface="微软雅黑" panose="020B0503020204020204" pitchFamily="34" charset="-122"/>
                <a:ea typeface="微软雅黑" panose="020B0503020204020204" pitchFamily="34" charset="-122"/>
              </a:rPr>
              <a:t>发生率低，药物相互作用更少，安全性更优</a:t>
            </a:r>
          </a:p>
        </p:txBody>
      </p:sp>
      <p:sp>
        <p:nvSpPr>
          <p:cNvPr id="19" name="文本框 18">
            <a:extLst>
              <a:ext uri="{FF2B5EF4-FFF2-40B4-BE49-F238E27FC236}">
                <a16:creationId xmlns:a16="http://schemas.microsoft.com/office/drawing/2014/main" id="{B104F52D-2E3B-5836-B285-785FADB1AF51}"/>
              </a:ext>
            </a:extLst>
          </p:cNvPr>
          <p:cNvSpPr txBox="1"/>
          <p:nvPr/>
        </p:nvSpPr>
        <p:spPr bwMode="gray">
          <a:xfrm>
            <a:off x="3314700" y="4368413"/>
            <a:ext cx="7315200"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具有独特的侧臂结构，强效覆盖曲霉和毛霉抗菌谱，增强抗菌活性</a:t>
            </a:r>
          </a:p>
        </p:txBody>
      </p:sp>
      <p:sp>
        <p:nvSpPr>
          <p:cNvPr id="20" name="文本框 19">
            <a:extLst>
              <a:ext uri="{FF2B5EF4-FFF2-40B4-BE49-F238E27FC236}">
                <a16:creationId xmlns:a16="http://schemas.microsoft.com/office/drawing/2014/main" id="{F715B171-5F4D-18E6-8714-7F3813422776}"/>
              </a:ext>
            </a:extLst>
          </p:cNvPr>
          <p:cNvSpPr txBox="1"/>
          <p:nvPr/>
        </p:nvSpPr>
        <p:spPr bwMode="gray">
          <a:xfrm>
            <a:off x="3314700" y="4997670"/>
            <a:ext cx="8014716"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艾沙康唑是兼顾强效与安全性的儿童曲霉和毛霉治疗药物</a:t>
            </a:r>
            <a:endParaRPr lang="zh-CN" altLang="en-US" b="1" dirty="0"/>
          </a:p>
        </p:txBody>
      </p:sp>
      <p:sp>
        <p:nvSpPr>
          <p:cNvPr id="11" name="文本框 10">
            <a:extLst>
              <a:ext uri="{FF2B5EF4-FFF2-40B4-BE49-F238E27FC236}">
                <a16:creationId xmlns:a16="http://schemas.microsoft.com/office/drawing/2014/main" id="{D1A85314-CACD-3EB4-40E6-BE650A720AE9}"/>
              </a:ext>
            </a:extLst>
          </p:cNvPr>
          <p:cNvSpPr txBox="1"/>
          <p:nvPr/>
        </p:nvSpPr>
        <p:spPr bwMode="gray">
          <a:xfrm>
            <a:off x="3314699" y="3123229"/>
            <a:ext cx="8600209"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艾沙康唑治疗侵袭性曲霉和毛霉儿童患者，</a:t>
            </a:r>
            <a:r>
              <a:rPr lang="en-US" altLang="zh-CN" b="1" dirty="0">
                <a:latin typeface="微软雅黑" panose="020B0503020204020204" pitchFamily="34" charset="-122"/>
                <a:ea typeface="微软雅黑" panose="020B0503020204020204" pitchFamily="34" charset="-122"/>
              </a:rPr>
              <a:t>42</a:t>
            </a:r>
            <a:r>
              <a:rPr lang="zh-CN" altLang="en-US" b="1" dirty="0">
                <a:latin typeface="微软雅黑" panose="020B0503020204020204" pitchFamily="34" charset="-122"/>
                <a:ea typeface="微软雅黑" panose="020B0503020204020204" pitchFamily="34" charset="-122"/>
              </a:rPr>
              <a:t>天生存率达</a:t>
            </a:r>
            <a:r>
              <a:rPr lang="en-US" altLang="zh-CN" b="1" dirty="0">
                <a:latin typeface="微软雅黑" panose="020B0503020204020204" pitchFamily="34" charset="-122"/>
                <a:ea typeface="微软雅黑" panose="020B0503020204020204" pitchFamily="34" charset="-122"/>
              </a:rPr>
              <a:t>92%</a:t>
            </a:r>
            <a:endParaRPr lang="zh-CN" altLang="en-US" b="1" dirty="0"/>
          </a:p>
        </p:txBody>
      </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199942-053C-7B9B-5B79-8C4639CFDF1F}"/>
              </a:ext>
            </a:extLst>
          </p:cNvPr>
          <p:cNvGraphicFramePr>
            <a:graphicFrameLocks/>
          </p:cNvGraphicFramePr>
          <p:nvPr>
            <p:custDataLst>
              <p:tags r:id="rId1"/>
            </p:custDataLst>
            <p:extLst>
              <p:ext uri="{D42A27DB-BD31-4B8C-83A1-F6EECF244321}">
                <p14:modId xmlns:p14="http://schemas.microsoft.com/office/powerpoint/2010/main" val="4049346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4" imgH="405" progId="TCLayout.ActiveDocument.1">
                  <p:embed/>
                </p:oleObj>
              </mc:Choice>
              <mc:Fallback>
                <p:oleObj name="think-cell 幻灯片" r:id="rId4" imgW="404" imgH="405" progId="TCLayout.ActiveDocument.1">
                  <p:embed/>
                  <p:pic>
                    <p:nvPicPr>
                      <p:cNvPr id="4" name="think-cell data - do not delete" hidden="1">
                        <a:extLst>
                          <a:ext uri="{FF2B5EF4-FFF2-40B4-BE49-F238E27FC236}">
                            <a16:creationId xmlns:a16="http://schemas.microsoft.com/office/drawing/2014/main" id="{B9199942-053C-7B9B-5B79-8C4639CFDF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4">
            <a:extLst>
              <a:ext uri="{FF2B5EF4-FFF2-40B4-BE49-F238E27FC236}">
                <a16:creationId xmlns:a16="http://schemas.microsoft.com/office/drawing/2014/main" id="{2C329210-E72C-D4B9-2B7B-0546407B8701}"/>
              </a:ext>
            </a:extLst>
          </p:cNvPr>
          <p:cNvSpPr txBox="1">
            <a:spLocks/>
          </p:cNvSpPr>
          <p:nvPr/>
        </p:nvSpPr>
        <p:spPr bwMode="gray">
          <a:xfrm>
            <a:off x="417600" y="550800"/>
            <a:ext cx="11332800" cy="1270418"/>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未满足需求</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儿童</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侵袭性曲霉和毛霉病患者感染重、死亡率高、耐受性差、更易发生肝肾损伤。</a:t>
            </a:r>
            <a:r>
              <a:rPr lang="zh-CN" altLang="en-US" sz="2400" dirty="0">
                <a:latin typeface="微软雅黑" panose="020B0503020204020204" pitchFamily="34" charset="-122"/>
                <a:ea typeface="微软雅黑" panose="020B0503020204020204" pitchFamily="34" charset="-122"/>
              </a:rPr>
              <a:t>艾沙康唑是</a:t>
            </a:r>
            <a:r>
              <a:rPr lang="zh-CN" altLang="en-US" sz="2400" dirty="0">
                <a:solidFill>
                  <a:schemeClr val="accent1"/>
                </a:solidFill>
                <a:latin typeface="微软雅黑" panose="020B0503020204020204" pitchFamily="34" charset="-122"/>
                <a:ea typeface="微软雅黑" panose="020B0503020204020204" pitchFamily="34" charset="-122"/>
              </a:rPr>
              <a:t>兼顾强效与安全性</a:t>
            </a:r>
            <a:r>
              <a:rPr lang="zh-CN" altLang="en-US" sz="2400" dirty="0">
                <a:latin typeface="微软雅黑" panose="020B0503020204020204" pitchFamily="34" charset="-122"/>
                <a:ea typeface="微软雅黑" panose="020B0503020204020204" pitchFamily="34" charset="-122"/>
              </a:rPr>
              <a:t>的</a:t>
            </a:r>
            <a:r>
              <a:rPr lang="zh-CN" altLang="en-US" sz="2400" dirty="0">
                <a:solidFill>
                  <a:schemeClr val="accent1"/>
                </a:solidFill>
                <a:latin typeface="微软雅黑" panose="020B0503020204020204" pitchFamily="34" charset="-122"/>
                <a:ea typeface="微软雅黑" panose="020B0503020204020204" pitchFamily="34" charset="-122"/>
              </a:rPr>
              <a:t>儿童</a:t>
            </a:r>
            <a:r>
              <a:rPr lang="zh-CN" altLang="en-US" sz="2400" dirty="0">
                <a:latin typeface="微软雅黑" panose="020B0503020204020204" pitchFamily="34" charset="-122"/>
                <a:ea typeface="微软雅黑" panose="020B0503020204020204" pitchFamily="34" charset="-122"/>
              </a:rPr>
              <a:t>曲霉和毛霉治疗药物</a:t>
            </a:r>
            <a:br>
              <a:rPr lang="zh-CN" altLang="en-US" sz="2400" dirty="0">
                <a:solidFill>
                  <a:srgbClr val="C00000"/>
                </a:solidFill>
                <a:latin typeface="微软雅黑" panose="020B0503020204020204" pitchFamily="34" charset="-122"/>
                <a:ea typeface="微软雅黑" panose="020B0503020204020204" pitchFamily="34" charset="-122"/>
              </a:rPr>
            </a:b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492E6E75-B4AB-6B99-F4A0-3C7218F8A16D}"/>
              </a:ext>
            </a:extLst>
          </p:cNvPr>
          <p:cNvSpPr/>
          <p:nvPr/>
        </p:nvSpPr>
        <p:spPr bwMode="gray">
          <a:xfrm>
            <a:off x="432000" y="1891377"/>
            <a:ext cx="1643572" cy="120814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儿童患者</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死亡率高</a:t>
            </a:r>
            <a:endParaRPr kumimoji="0" 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425173EA-D561-09F6-E991-B0D6439D2041}"/>
              </a:ext>
            </a:extLst>
          </p:cNvPr>
          <p:cNvSpPr/>
          <p:nvPr/>
        </p:nvSpPr>
        <p:spPr bwMode="gray">
          <a:xfrm>
            <a:off x="2073213" y="1891377"/>
            <a:ext cx="9602320" cy="1195323"/>
          </a:xfrm>
          <a:prstGeom prst="rect">
            <a:avLst/>
          </a:prstGeom>
          <a:noFill/>
          <a:ln w="9525" cap="flat" cmpd="sng" algn="ctr">
            <a:solidFill>
              <a:schemeClr val="accent2">
                <a:lumMod val="20000"/>
                <a:lumOff val="8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120000"/>
              </a:lnSpc>
              <a:spcAft>
                <a:spcPts val="800"/>
              </a:spcAft>
              <a:defRPr/>
            </a:pPr>
            <a:r>
              <a:rPr lang="zh-CN" altLang="en-US" sz="1500" dirty="0">
                <a:solidFill>
                  <a:srgbClr val="000000"/>
                </a:solidFill>
                <a:latin typeface="微软雅黑" panose="020B0503020204020204" pitchFamily="34" charset="-122"/>
                <a:ea typeface="微软雅黑" panose="020B0503020204020204" pitchFamily="34" charset="-122"/>
              </a:rPr>
              <a:t>侵袭性曲霉和毛霉感染是严重威胁免疫力低下的危急重症患者生命的致死性真菌感染，</a:t>
            </a:r>
            <a:r>
              <a:rPr lang="zh-CN" altLang="en-US"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儿童</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患者经当前方案治疗后</a:t>
            </a:r>
            <a:r>
              <a:rPr lang="zh-CN" altLang="en-US"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死亡率</a:t>
            </a:r>
            <a:r>
              <a:rPr lang="zh-CN" altLang="en-US" sz="15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仍</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分别达</a:t>
            </a:r>
            <a:r>
              <a:rPr lang="en-US" altLang="zh-CN"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31%</a:t>
            </a:r>
            <a:r>
              <a:rPr lang="en-US" altLang="zh-CN" sz="15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67%</a:t>
            </a:r>
            <a:r>
              <a:rPr lang="en-US" altLang="zh-CN" sz="15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altLang="zh-CN" sz="15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id="{09F5D07B-B2E4-6193-0CB1-28D9084C44DE}"/>
              </a:ext>
            </a:extLst>
          </p:cNvPr>
          <p:cNvSpPr/>
          <p:nvPr/>
        </p:nvSpPr>
        <p:spPr bwMode="gray">
          <a:xfrm>
            <a:off x="429641" y="3441240"/>
            <a:ext cx="1643573" cy="127041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儿童患者</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lang="zh-CN" altLang="en-US" b="1" dirty="0">
                <a:latin typeface="微软雅黑" panose="020B0503020204020204" pitchFamily="34" charset="-122"/>
                <a:ea typeface="微软雅黑" panose="020B0503020204020204" pitchFamily="34" charset="-122"/>
              </a:rPr>
              <a:t>治疗难度高</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1" name="矩形 20">
            <a:extLst>
              <a:ext uri="{FF2B5EF4-FFF2-40B4-BE49-F238E27FC236}">
                <a16:creationId xmlns:a16="http://schemas.microsoft.com/office/drawing/2014/main" id="{0B9CA40D-38FA-C846-7D3B-E0427E3A57C6}"/>
              </a:ext>
            </a:extLst>
          </p:cNvPr>
          <p:cNvSpPr/>
          <p:nvPr/>
        </p:nvSpPr>
        <p:spPr bwMode="gray">
          <a:xfrm>
            <a:off x="441260" y="4876400"/>
            <a:ext cx="11197574" cy="1119349"/>
          </a:xfrm>
          <a:prstGeom prst="rect">
            <a:avLst/>
          </a:prstGeom>
          <a:noFill/>
          <a:ln w="952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fontAlgn="base">
              <a:lnSpc>
                <a:spcPct val="120000"/>
              </a:lnSpc>
              <a:spcAft>
                <a:spcPts val="600"/>
              </a:spcAft>
              <a:buClr>
                <a:schemeClr val="tx1"/>
              </a:buClr>
              <a:buSzPct val="90000"/>
              <a:defRPr/>
            </a:pP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艾沙康唑是</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兼顾强效与安全性的儿童曲霉和毛霉治疗药物</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，填补</a:t>
            </a:r>
            <a:r>
              <a:rPr lang="zh-CN" altLang="en-US" sz="1500" dirty="0">
                <a:latin typeface="微软雅黑" panose="020B0503020204020204" pitchFamily="34" charset="-122"/>
                <a:ea typeface="微软雅黑" panose="020B0503020204020204" pitchFamily="34" charset="-122"/>
              </a:rPr>
              <a:t>现有儿童抗</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霉菌药物在肝肾安全性方面的不足</a:t>
            </a:r>
            <a:r>
              <a:rPr lang="zh-CN" altLang="en-US" sz="1500" dirty="0">
                <a:latin typeface="微软雅黑" panose="020B0503020204020204" pitchFamily="34" charset="-122"/>
                <a:ea typeface="微软雅黑" panose="020B0503020204020204" pitchFamily="34" charset="-122"/>
              </a:rPr>
              <a:t>。</a:t>
            </a:r>
            <a:endPar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CB6CBA95-59B4-647B-FF82-1AB00A935BE3}"/>
              </a:ext>
            </a:extLst>
          </p:cNvPr>
          <p:cNvSpPr/>
          <p:nvPr/>
        </p:nvSpPr>
        <p:spPr bwMode="gray">
          <a:xfrm>
            <a:off x="2174629" y="3441241"/>
            <a:ext cx="2703644"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25" name="文本框 24">
            <a:extLst>
              <a:ext uri="{FF2B5EF4-FFF2-40B4-BE49-F238E27FC236}">
                <a16:creationId xmlns:a16="http://schemas.microsoft.com/office/drawing/2014/main" id="{7E7DBAA2-E8FF-623B-13F9-C8B90BAAEF12}"/>
              </a:ext>
            </a:extLst>
          </p:cNvPr>
          <p:cNvSpPr txBox="1"/>
          <p:nvPr/>
        </p:nvSpPr>
        <p:spPr bwMode="gray">
          <a:xfrm>
            <a:off x="2562185" y="3609460"/>
            <a:ext cx="1799082" cy="400110"/>
          </a:xfrm>
          <a:prstGeom prst="rect">
            <a:avLst/>
          </a:prstGeom>
          <a:noFill/>
        </p:spPr>
        <p:txBody>
          <a:bodyPr wrap="square">
            <a:spAutoFit/>
          </a:bodyPr>
          <a:lstStyle/>
          <a:p>
            <a:pPr algn="ctr" fontAlgn="base">
              <a:spcAft>
                <a:spcPts val="600"/>
              </a:spcAft>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感染重</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9B037190-A3D9-4EB5-C099-A2A90FE2B30E}"/>
              </a:ext>
            </a:extLst>
          </p:cNvPr>
          <p:cNvSpPr txBox="1"/>
          <p:nvPr/>
        </p:nvSpPr>
        <p:spPr bwMode="gray">
          <a:xfrm>
            <a:off x="2391910" y="4099125"/>
            <a:ext cx="2269082"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儿童免疫系统对真菌的识别和清除能力弱</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6DFA2309-FA8D-E71B-84C9-1D642BAFAF42}"/>
              </a:ext>
            </a:extLst>
          </p:cNvPr>
          <p:cNvSpPr/>
          <p:nvPr/>
        </p:nvSpPr>
        <p:spPr bwMode="gray">
          <a:xfrm>
            <a:off x="5113697" y="3430322"/>
            <a:ext cx="3179843"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29" name="文本框 28">
            <a:extLst>
              <a:ext uri="{FF2B5EF4-FFF2-40B4-BE49-F238E27FC236}">
                <a16:creationId xmlns:a16="http://schemas.microsoft.com/office/drawing/2014/main" id="{31C04903-2319-842E-16BE-5616D7406241}"/>
              </a:ext>
            </a:extLst>
          </p:cNvPr>
          <p:cNvSpPr txBox="1"/>
          <p:nvPr/>
        </p:nvSpPr>
        <p:spPr bwMode="gray">
          <a:xfrm>
            <a:off x="5252126" y="3585869"/>
            <a:ext cx="2902983" cy="400110"/>
          </a:xfrm>
          <a:prstGeom prst="rect">
            <a:avLst/>
          </a:prstGeom>
          <a:noFill/>
        </p:spPr>
        <p:txBody>
          <a:bodyPr wrap="square">
            <a:spAutoFit/>
          </a:bodyPr>
          <a:lstStyle/>
          <a:p>
            <a:pPr algn="ctr" fontAlgn="base">
              <a:spcAft>
                <a:spcPts val="600"/>
              </a:spcAft>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易发生肝肾损伤</a:t>
            </a:r>
          </a:p>
        </p:txBody>
      </p:sp>
      <p:sp>
        <p:nvSpPr>
          <p:cNvPr id="30" name="文本框 29">
            <a:extLst>
              <a:ext uri="{FF2B5EF4-FFF2-40B4-BE49-F238E27FC236}">
                <a16:creationId xmlns:a16="http://schemas.microsoft.com/office/drawing/2014/main" id="{360A5945-F8C0-AB2E-4C2D-01F20F38F281}"/>
              </a:ext>
            </a:extLst>
          </p:cNvPr>
          <p:cNvSpPr txBox="1"/>
          <p:nvPr/>
        </p:nvSpPr>
        <p:spPr bwMode="gray">
          <a:xfrm>
            <a:off x="5155469" y="4074770"/>
            <a:ext cx="3081556"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儿童肝脏代谢药物的酶系统可能活性不足，易导致药物蓄积中毒</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63F355B4-E9D5-C906-0856-7E7CECA6DA88}"/>
              </a:ext>
            </a:extLst>
          </p:cNvPr>
          <p:cNvSpPr/>
          <p:nvPr/>
        </p:nvSpPr>
        <p:spPr bwMode="gray">
          <a:xfrm>
            <a:off x="8562273" y="3430322"/>
            <a:ext cx="3076561"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37" name="文本框 36">
            <a:extLst>
              <a:ext uri="{FF2B5EF4-FFF2-40B4-BE49-F238E27FC236}">
                <a16:creationId xmlns:a16="http://schemas.microsoft.com/office/drawing/2014/main" id="{AF561118-A8B3-5D72-2219-FA9B03B1B07D}"/>
              </a:ext>
            </a:extLst>
          </p:cNvPr>
          <p:cNvSpPr txBox="1"/>
          <p:nvPr/>
        </p:nvSpPr>
        <p:spPr bwMode="gray">
          <a:xfrm>
            <a:off x="8511160" y="3585869"/>
            <a:ext cx="3178786" cy="400110"/>
          </a:xfrm>
          <a:prstGeom prst="rect">
            <a:avLst/>
          </a:prstGeom>
          <a:noFill/>
        </p:spPr>
        <p:txBody>
          <a:bodyPr wrap="square">
            <a:spAutoFit/>
          </a:bodyPr>
          <a:lstStyle/>
          <a:p>
            <a:pPr algn="ctr" fontAlgn="base">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药物相互作用需求高</a:t>
            </a:r>
          </a:p>
        </p:txBody>
      </p:sp>
      <p:sp>
        <p:nvSpPr>
          <p:cNvPr id="38" name="文本框 37">
            <a:extLst>
              <a:ext uri="{FF2B5EF4-FFF2-40B4-BE49-F238E27FC236}">
                <a16:creationId xmlns:a16="http://schemas.microsoft.com/office/drawing/2014/main" id="{142036CC-C11A-FDFF-1873-9E24550A2CC6}"/>
              </a:ext>
            </a:extLst>
          </p:cNvPr>
          <p:cNvSpPr txBox="1"/>
          <p:nvPr/>
        </p:nvSpPr>
        <p:spPr bwMode="gray">
          <a:xfrm>
            <a:off x="8705555" y="4068791"/>
            <a:ext cx="2789996"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儿童患者还需接受肿瘤治疗药物或免疫抑制剂等药物</a:t>
            </a:r>
          </a:p>
        </p:txBody>
      </p:sp>
      <p:sp>
        <p:nvSpPr>
          <p:cNvPr id="5" name="矩形 4">
            <a:extLst>
              <a:ext uri="{FF2B5EF4-FFF2-40B4-BE49-F238E27FC236}">
                <a16:creationId xmlns:a16="http://schemas.microsoft.com/office/drawing/2014/main" id="{CB0893B4-FFAE-01A6-9BD6-EB4A13463426}"/>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疾病及未满足需求</a:t>
            </a:r>
          </a:p>
        </p:txBody>
      </p:sp>
      <p:sp>
        <p:nvSpPr>
          <p:cNvPr id="7" name="矩形 6">
            <a:extLst>
              <a:ext uri="{FF2B5EF4-FFF2-40B4-BE49-F238E27FC236}">
                <a16:creationId xmlns:a16="http://schemas.microsoft.com/office/drawing/2014/main" id="{BFEA1B5A-05D5-2AE6-2B07-044048589618}"/>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
        <p:nvSpPr>
          <p:cNvPr id="8" name="文本框 7">
            <a:extLst>
              <a:ext uri="{FF2B5EF4-FFF2-40B4-BE49-F238E27FC236}">
                <a16:creationId xmlns:a16="http://schemas.microsoft.com/office/drawing/2014/main" id="{AE50E4C1-B3A7-676A-1674-201DE3E6235E}"/>
              </a:ext>
            </a:extLst>
          </p:cNvPr>
          <p:cNvSpPr txBox="1"/>
          <p:nvPr/>
        </p:nvSpPr>
        <p:spPr bwMode="gray">
          <a:xfrm>
            <a:off x="1651939" y="6378758"/>
            <a:ext cx="9208718" cy="2204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zh-CN" sz="800" b="0" i="0" u="none" strike="noStrike" kern="1200" cap="none" spc="0" normalizeH="0" baseline="0" noProof="0" dirty="0">
                <a:ln>
                  <a:noFill/>
                </a:ln>
                <a:solidFill>
                  <a:srgbClr val="FFFFFF">
                    <a:lumMod val="50000"/>
                  </a:srgbClr>
                </a:solidFill>
                <a:effectLst/>
                <a:uLnTx/>
                <a:uFillTx/>
                <a:latin typeface="Arial" panose="020B0604020202020204"/>
                <a:ea typeface="黑体" panose="02010609060101010101" pitchFamily="49" charset="-122"/>
                <a:cs typeface="+mn-cs"/>
              </a:rPr>
              <a:t>1.</a:t>
            </a:r>
            <a:r>
              <a:rPr kumimoji="0" lang="en-US" altLang="zh-CN" sz="800" b="0" i="0" u="none" strike="noStrike" kern="1200" cap="none" spc="0" normalizeH="0" baseline="0" noProof="0" dirty="0">
                <a:ln>
                  <a:noFill/>
                </a:ln>
                <a:solidFill>
                  <a:srgbClr val="FFFFFF">
                    <a:lumMod val="50000"/>
                  </a:srgbClr>
                </a:solidFill>
                <a:effectLst/>
                <a:uLnTx/>
                <a:uFillTx/>
                <a:latin typeface="Arial" panose="020B0604020202020204"/>
                <a:ea typeface="黑体" panose="02010609060101010101" pitchFamily="49" charset="-122"/>
                <a:cs typeface="+mn-cs"/>
              </a:rPr>
              <a:t> Rachel L. </a:t>
            </a:r>
            <a:r>
              <a:rPr kumimoji="0" lang="en-US" altLang="zh-CN" sz="800" b="0" i="0" u="none" strike="noStrike" kern="1200" cap="none" spc="0" normalizeH="0" baseline="0" noProof="0" dirty="0" err="1">
                <a:ln>
                  <a:noFill/>
                </a:ln>
                <a:solidFill>
                  <a:srgbClr val="FFFFFF">
                    <a:lumMod val="50000"/>
                  </a:srgbClr>
                </a:solidFill>
                <a:effectLst/>
                <a:uLnTx/>
                <a:uFillTx/>
                <a:latin typeface="Arial" panose="020B0604020202020204"/>
                <a:ea typeface="黑体" panose="02010609060101010101" pitchFamily="49" charset="-122"/>
                <a:cs typeface="+mn-cs"/>
              </a:rPr>
              <a:t>Wattier,et.al</a:t>
            </a:r>
            <a:r>
              <a:rPr kumimoji="0" lang="en-US" altLang="zh-CN" sz="800" b="0" i="0" u="none" strike="noStrike" kern="1200" cap="none" spc="0" normalizeH="0" baseline="0" noProof="0" dirty="0">
                <a:ln>
                  <a:noFill/>
                </a:ln>
                <a:solidFill>
                  <a:srgbClr val="FFFFFF">
                    <a:lumMod val="50000"/>
                  </a:srgbClr>
                </a:solidFill>
                <a:effectLst/>
                <a:uLnTx/>
                <a:uFillTx/>
                <a:latin typeface="Arial" panose="020B0604020202020204"/>
                <a:ea typeface="黑体" panose="02010609060101010101" pitchFamily="49" charset="-122"/>
                <a:cs typeface="+mn-cs"/>
              </a:rPr>
              <a:t>, A Prospective, International Cohort Study of Invasive Mold Infections in Children, 2014</a:t>
            </a:r>
            <a:r>
              <a:rPr kumimoji="0" lang="da-DK" altLang="zh-CN" sz="800" b="0" i="0" u="none" strike="noStrike" kern="1200" cap="none" spc="0" normalizeH="0" baseline="0" noProof="0" dirty="0">
                <a:ln>
                  <a:noFill/>
                </a:ln>
                <a:solidFill>
                  <a:srgbClr val="FFFFFF">
                    <a:lumMod val="50000"/>
                  </a:srgbClr>
                </a:solidFill>
                <a:effectLst/>
                <a:uLnTx/>
                <a:uFillTx/>
                <a:latin typeface="Arial" panose="020B0604020202020204"/>
                <a:ea typeface="黑体" panose="02010609060101010101" pitchFamily="49" charset="-122"/>
                <a:cs typeface="+mn-cs"/>
              </a:rPr>
              <a:t>; 2.Lei Y, Zhang J et al. Mycoses. 2025 Dec;68(12):e70137</a:t>
            </a:r>
            <a:endParaRPr kumimoji="0" lang="zh-CN" altLang="en-US" sz="800" b="0" i="0" u="none" strike="noStrike" kern="1200" cap="none" spc="0" normalizeH="0" baseline="0" noProof="0" dirty="0">
              <a:ln>
                <a:noFill/>
              </a:ln>
              <a:solidFill>
                <a:srgbClr val="FFFFFF">
                  <a:lumMod val="50000"/>
                </a:srgbClr>
              </a:solidFill>
              <a:effectLst/>
              <a:uLnTx/>
              <a:uFillTx/>
              <a:latin typeface="Arial" panose="020B0604020202020204"/>
              <a:ea typeface="黑体" panose="02010609060101010101" pitchFamily="49" charset="-122"/>
              <a:cs typeface="+mn-cs"/>
            </a:endParaRPr>
          </a:p>
        </p:txBody>
      </p:sp>
    </p:spTree>
    <p:extLst>
      <p:ext uri="{BB962C8B-B14F-4D97-AF65-F5344CB8AC3E}">
        <p14:creationId xmlns:p14="http://schemas.microsoft.com/office/powerpoint/2010/main" val="200784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B409-5C72-90AE-1C7D-EB1BCA058F2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5D2F8B9-69B9-DD1E-F72E-894437E4FA4F}"/>
              </a:ext>
            </a:extLst>
          </p:cNvPr>
          <p:cNvGraphicFramePr>
            <a:graphicFrameLocks/>
          </p:cNvGraphicFramePr>
          <p:nvPr>
            <p:custDataLst>
              <p:tags r:id="rId1"/>
            </p:custDataLst>
            <p:extLst>
              <p:ext uri="{D42A27DB-BD31-4B8C-83A1-F6EECF244321}">
                <p14:modId xmlns:p14="http://schemas.microsoft.com/office/powerpoint/2010/main" val="709265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3" name="think-cell data - do not delete" hidden="1">
                        <a:extLst>
                          <a:ext uri="{FF2B5EF4-FFF2-40B4-BE49-F238E27FC236}">
                            <a16:creationId xmlns:a16="http://schemas.microsoft.com/office/drawing/2014/main" id="{F5D2F8B9-69B9-DD1E-F72E-894437E4FA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4" name="表格 11">
            <a:extLst>
              <a:ext uri="{FF2B5EF4-FFF2-40B4-BE49-F238E27FC236}">
                <a16:creationId xmlns:a16="http://schemas.microsoft.com/office/drawing/2014/main" id="{6118011A-5815-0E97-4617-2DDB82ED70E8}"/>
              </a:ext>
            </a:extLst>
          </p:cNvPr>
          <p:cNvGraphicFramePr>
            <a:graphicFrameLocks noGrp="1"/>
          </p:cNvGraphicFramePr>
          <p:nvPr>
            <p:extLst>
              <p:ext uri="{D42A27DB-BD31-4B8C-83A1-F6EECF244321}">
                <p14:modId xmlns:p14="http://schemas.microsoft.com/office/powerpoint/2010/main" val="3270257053"/>
              </p:ext>
            </p:extLst>
          </p:nvPr>
        </p:nvGraphicFramePr>
        <p:xfrm>
          <a:off x="437537" y="1571344"/>
          <a:ext cx="11263397" cy="4139996"/>
        </p:xfrm>
        <a:graphic>
          <a:graphicData uri="http://schemas.openxmlformats.org/drawingml/2006/table">
            <a:tbl>
              <a:tblPr firstRow="1" bandRow="1">
                <a:tableStyleId>{5940675A-B579-460E-94D1-54222C63F5DA}</a:tableStyleId>
              </a:tblPr>
              <a:tblGrid>
                <a:gridCol w="2650401">
                  <a:extLst>
                    <a:ext uri="{9D8B030D-6E8A-4147-A177-3AD203B41FA5}">
                      <a16:colId xmlns:a16="http://schemas.microsoft.com/office/drawing/2014/main" val="756301843"/>
                    </a:ext>
                  </a:extLst>
                </a:gridCol>
                <a:gridCol w="8612996">
                  <a:extLst>
                    <a:ext uri="{9D8B030D-6E8A-4147-A177-3AD203B41FA5}">
                      <a16:colId xmlns:a16="http://schemas.microsoft.com/office/drawing/2014/main" val="2368940298"/>
                    </a:ext>
                  </a:extLst>
                </a:gridCol>
              </a:tblGrid>
              <a:tr h="298940">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申报类别</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基本医保目录</a:t>
                      </a:r>
                      <a:endParaRPr kumimoji="0" lang="en-US" altLang="zh-CN" sz="1200" b="0" i="0" u="none" strike="noStrike" kern="1200" cap="none" spc="0" normalizeH="0" baseline="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973153"/>
                  </a:ext>
                </a:extLst>
              </a:tr>
              <a:tr h="298940">
                <a:tc>
                  <a:txBody>
                    <a:bodyPr/>
                    <a:lstStyle/>
                    <a:p>
                      <a:pPr>
                        <a:lnSpc>
                          <a:spcPct val="120000"/>
                        </a:lnSpc>
                      </a:pPr>
                      <a:r>
                        <a:rPr lang="zh-CN" altLang="en-US" sz="1200" b="0">
                          <a:solidFill>
                            <a:schemeClr val="tx1"/>
                          </a:solidFill>
                          <a:latin typeface="微软雅黑" panose="020B0503020204020204" pitchFamily="34" charset="-122"/>
                          <a:ea typeface="微软雅黑" panose="020B0503020204020204" pitchFamily="34" charset="-122"/>
                        </a:rPr>
                        <a:t>通用名</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注射用硫酸艾沙康唑</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852588"/>
                  </a:ext>
                </a:extLst>
              </a:tr>
              <a:tr h="298940">
                <a:tc>
                  <a:txBody>
                    <a:bodyPr/>
                    <a:lstStyle/>
                    <a:p>
                      <a:pPr>
                        <a:lnSpc>
                          <a:spcPct val="120000"/>
                        </a:lnSpc>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注册规格</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200mg/</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瓶</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052723"/>
                  </a:ext>
                </a:extLst>
              </a:tr>
              <a:tr h="557615">
                <a:tc>
                  <a:txBody>
                    <a:bodyPr/>
                    <a:lstStyle/>
                    <a:p>
                      <a:pPr>
                        <a:lnSpc>
                          <a:spcPct val="120000"/>
                        </a:lnSpc>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适应症</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a:lnSpc>
                          <a:spcPct val="120000"/>
                        </a:lnSpc>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新增适应症</a:t>
                      </a:r>
                      <a:endParaRPr lang="zh-CN" altLang="en-US" sz="14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buFont typeface="+mj-lt"/>
                        <a:buNone/>
                      </a:pPr>
                      <a:r>
                        <a:rPr lang="zh-CN" altLang="en-US" sz="1200" b="0" dirty="0">
                          <a:solidFill>
                            <a:schemeClr val="tx1"/>
                          </a:solidFill>
                          <a:latin typeface="微软雅黑" panose="020B0503020204020204" pitchFamily="34" charset="-122"/>
                          <a:ea typeface="微软雅黑" panose="020B0503020204020204" pitchFamily="34" charset="-122"/>
                        </a:rPr>
                        <a:t>本品适用于治疗成人和</a:t>
                      </a:r>
                      <a:r>
                        <a:rPr lang="en-US" altLang="zh-CN" sz="2400" b="1" dirty="0">
                          <a:solidFill>
                            <a:srgbClr val="C00000"/>
                          </a:solidFill>
                          <a:latin typeface="微软雅黑" panose="020B0503020204020204" pitchFamily="34" charset="-122"/>
                          <a:ea typeface="微软雅黑" panose="020B0503020204020204" pitchFamily="34" charset="-122"/>
                        </a:rPr>
                        <a:t>1</a:t>
                      </a:r>
                      <a:r>
                        <a:rPr lang="zh-CN" altLang="en-US" sz="2400" b="1" dirty="0">
                          <a:solidFill>
                            <a:srgbClr val="C00000"/>
                          </a:solidFill>
                          <a:latin typeface="微软雅黑" panose="020B0503020204020204" pitchFamily="34" charset="-122"/>
                          <a:ea typeface="微软雅黑" panose="020B0503020204020204" pitchFamily="34" charset="-122"/>
                        </a:rPr>
                        <a:t>岁及以上儿童患者</a:t>
                      </a:r>
                      <a:r>
                        <a:rPr lang="zh-CN" altLang="en-US" sz="1200" b="0" dirty="0">
                          <a:solidFill>
                            <a:schemeClr val="tx1"/>
                          </a:solidFill>
                          <a:latin typeface="微软雅黑" panose="020B0503020204020204" pitchFamily="34" charset="-122"/>
                          <a:ea typeface="微软雅黑" panose="020B0503020204020204" pitchFamily="34" charset="-122"/>
                        </a:rPr>
                        <a:t>下列感染：侵袭性曲霉病、侵袭性毛霉病</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7494132"/>
                  </a:ext>
                </a:extLst>
              </a:tr>
              <a:tr h="298940">
                <a:tc>
                  <a:txBody>
                    <a:bodyPr/>
                    <a:lstStyle/>
                    <a:p>
                      <a:pPr>
                        <a:lnSpc>
                          <a:spcPct val="120000"/>
                        </a:lnSpc>
                      </a:pPr>
                      <a:r>
                        <a:rPr lang="zh-CN" altLang="en-US" sz="1200" b="0">
                          <a:solidFill>
                            <a:schemeClr val="tx1"/>
                          </a:solidFill>
                          <a:latin typeface="微软雅黑" panose="020B0503020204020204" pitchFamily="34" charset="-122"/>
                          <a:ea typeface="微软雅黑" panose="020B0503020204020204" pitchFamily="34" charset="-122"/>
                        </a:rPr>
                        <a:t>现行医保支付范围</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buFont typeface="+mj-lt"/>
                        <a:buNone/>
                      </a:pPr>
                      <a:r>
                        <a:rPr lang="zh-CN" altLang="en-US" sz="1200" b="0">
                          <a:solidFill>
                            <a:schemeClr val="tx1"/>
                          </a:solidFill>
                          <a:latin typeface="微软雅黑" panose="020B0503020204020204" pitchFamily="34" charset="-122"/>
                          <a:ea typeface="微软雅黑" panose="020B0503020204020204" pitchFamily="34" charset="-122"/>
                        </a:rPr>
                        <a:t>限侵袭性曲霉病或侵袭性毛霉病的成人患者。</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89720"/>
                  </a:ext>
                </a:extLst>
              </a:tr>
              <a:tr h="1084546">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用法用量</a:t>
                      </a:r>
                      <a:endParaRPr lang="en-US" altLang="zh-CN" sz="1200" b="0"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000" b="0" dirty="0">
                          <a:solidFill>
                            <a:schemeClr val="tx1"/>
                          </a:solidFill>
                          <a:latin typeface="微软雅黑" panose="020B0503020204020204" pitchFamily="34" charset="-122"/>
                          <a:ea typeface="微软雅黑" panose="020B0503020204020204" pitchFamily="34" charset="-122"/>
                        </a:rPr>
                        <a:t>（其他详见说明书）</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buFont typeface="+mj-lt"/>
                        <a:buNone/>
                      </a:pP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5581603"/>
                  </a:ext>
                </a:extLst>
              </a:tr>
              <a:tr h="298940">
                <a:tc>
                  <a:txBody>
                    <a:bodyPr/>
                    <a:lstStyle/>
                    <a:p>
                      <a:pPr>
                        <a:lnSpc>
                          <a:spcPct val="120000"/>
                        </a:lnSpc>
                      </a:pPr>
                      <a:r>
                        <a:rPr lang="zh-CN" altLang="en-US" sz="1200" b="0">
                          <a:solidFill>
                            <a:schemeClr val="tx1"/>
                          </a:solidFill>
                          <a:latin typeface="微软雅黑" panose="020B0503020204020204" pitchFamily="34" charset="-122"/>
                          <a:ea typeface="微软雅黑" panose="020B0503020204020204" pitchFamily="34" charset="-122"/>
                        </a:rPr>
                        <a:t>中国大陆首次上市时间</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b="0" dirty="0">
                          <a:solidFill>
                            <a:schemeClr val="tx1"/>
                          </a:solidFill>
                          <a:latin typeface="微软雅黑" panose="020B0503020204020204" pitchFamily="34" charset="-122"/>
                          <a:ea typeface="微软雅黑" panose="020B0503020204020204" pitchFamily="34" charset="-122"/>
                        </a:rPr>
                        <a:t>2022</a:t>
                      </a:r>
                      <a:r>
                        <a:rPr lang="zh-CN" altLang="en-US" sz="1200" b="0" dirty="0">
                          <a:solidFill>
                            <a:schemeClr val="tx1"/>
                          </a:solidFill>
                          <a:latin typeface="微软雅黑" panose="020B0503020204020204" pitchFamily="34" charset="-122"/>
                          <a:ea typeface="微软雅黑" panose="020B0503020204020204" pitchFamily="34" charset="-122"/>
                        </a:rPr>
                        <a:t>年</a:t>
                      </a:r>
                      <a:r>
                        <a:rPr lang="en-US" altLang="zh-CN" sz="1200" b="0" dirty="0">
                          <a:solidFill>
                            <a:schemeClr val="tx1"/>
                          </a:solidFill>
                          <a:latin typeface="微软雅黑" panose="020B0503020204020204" pitchFamily="34" charset="-122"/>
                          <a:ea typeface="微软雅黑" panose="020B0503020204020204" pitchFamily="34" charset="-122"/>
                        </a:rPr>
                        <a:t>6</a:t>
                      </a:r>
                      <a:r>
                        <a:rPr lang="zh-CN" altLang="en-US" sz="1200" b="0" dirty="0">
                          <a:solidFill>
                            <a:schemeClr val="tx1"/>
                          </a:solidFill>
                          <a:latin typeface="微软雅黑" panose="020B0503020204020204" pitchFamily="34" charset="-122"/>
                          <a:ea typeface="微软雅黑" panose="020B0503020204020204" pitchFamily="34" charset="-122"/>
                        </a:rPr>
                        <a:t>月。</a:t>
                      </a:r>
                      <a:r>
                        <a:rPr lang="zh-CN" altLang="en-US" sz="1200" b="1" dirty="0">
                          <a:solidFill>
                            <a:schemeClr val="accent1"/>
                          </a:solidFill>
                          <a:latin typeface="微软雅黑" panose="020B0503020204020204" pitchFamily="34" charset="-122"/>
                          <a:ea typeface="微软雅黑" panose="020B0503020204020204" pitchFamily="34" charset="-122"/>
                        </a:rPr>
                        <a:t>儿童适应症于</a:t>
                      </a:r>
                      <a:r>
                        <a:rPr lang="en-US" altLang="zh-CN" sz="1200" b="1" dirty="0">
                          <a:solidFill>
                            <a:schemeClr val="accent1"/>
                          </a:solidFill>
                          <a:latin typeface="微软雅黑" panose="020B0503020204020204" pitchFamily="34" charset="-122"/>
                          <a:ea typeface="微软雅黑" panose="020B0503020204020204" pitchFamily="34" charset="-122"/>
                        </a:rPr>
                        <a:t>2026</a:t>
                      </a:r>
                      <a:r>
                        <a:rPr lang="zh-CN" altLang="en-US" sz="1200" b="1" dirty="0">
                          <a:solidFill>
                            <a:schemeClr val="accent1"/>
                          </a:solidFill>
                          <a:latin typeface="微软雅黑" panose="020B0503020204020204" pitchFamily="34" charset="-122"/>
                          <a:ea typeface="微软雅黑" panose="020B0503020204020204" pitchFamily="34" charset="-122"/>
                        </a:rPr>
                        <a:t>年</a:t>
                      </a:r>
                      <a:r>
                        <a:rPr lang="en-US" altLang="zh-CN" sz="1200" b="1" dirty="0">
                          <a:solidFill>
                            <a:schemeClr val="accent1"/>
                          </a:solidFill>
                          <a:latin typeface="微软雅黑" panose="020B0503020204020204" pitchFamily="34" charset="-122"/>
                          <a:ea typeface="微软雅黑" panose="020B0503020204020204" pitchFamily="34" charset="-122"/>
                        </a:rPr>
                        <a:t>5</a:t>
                      </a:r>
                      <a:r>
                        <a:rPr lang="zh-CN" altLang="en-US" sz="1200" b="1" dirty="0">
                          <a:solidFill>
                            <a:schemeClr val="accent1"/>
                          </a:solidFill>
                          <a:latin typeface="微软雅黑" panose="020B0503020204020204" pitchFamily="34" charset="-122"/>
                          <a:ea typeface="微软雅黑" panose="020B0503020204020204" pitchFamily="34" charset="-122"/>
                        </a:rPr>
                        <a:t>月</a:t>
                      </a:r>
                      <a:r>
                        <a:rPr lang="en-US" altLang="zh-CN" sz="1200" b="1" dirty="0">
                          <a:solidFill>
                            <a:schemeClr val="accent1"/>
                          </a:solidFill>
                          <a:latin typeface="微软雅黑" panose="020B0503020204020204" pitchFamily="34" charset="-122"/>
                          <a:ea typeface="微软雅黑" panose="020B0503020204020204" pitchFamily="34" charset="-122"/>
                        </a:rPr>
                        <a:t>6</a:t>
                      </a:r>
                      <a:r>
                        <a:rPr lang="zh-CN" altLang="en-US" sz="1200" b="1" dirty="0">
                          <a:solidFill>
                            <a:schemeClr val="accent1"/>
                          </a:solidFill>
                          <a:latin typeface="微软雅黑" panose="020B0503020204020204" pitchFamily="34" charset="-122"/>
                          <a:ea typeface="微软雅黑" panose="020B0503020204020204" pitchFamily="34" charset="-122"/>
                        </a:rPr>
                        <a:t>日获批</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9936505"/>
                  </a:ext>
                </a:extLst>
              </a:tr>
              <a:tr h="40525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目前大陆地区同通用名药品上市情况</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b="1" dirty="0">
                          <a:solidFill>
                            <a:srgbClr val="C00000"/>
                          </a:solidFill>
                          <a:latin typeface="微软雅黑" panose="020B0503020204020204" pitchFamily="34" charset="-122"/>
                          <a:ea typeface="微软雅黑" panose="020B0503020204020204" pitchFamily="34" charset="-122"/>
                        </a:rPr>
                        <a:t>非独家</a:t>
                      </a:r>
                      <a:r>
                        <a:rPr lang="zh-CN" altLang="en-US" sz="1400" b="1" dirty="0">
                          <a:solidFill>
                            <a:schemeClr val="tx1"/>
                          </a:solidFill>
                          <a:latin typeface="微软雅黑" panose="020B0503020204020204" pitchFamily="34" charset="-122"/>
                          <a:ea typeface="微软雅黑" panose="020B0503020204020204" pitchFamily="34" charset="-122"/>
                        </a:rPr>
                        <a:t>，已于</a:t>
                      </a:r>
                      <a:r>
                        <a:rPr lang="en-US" altLang="zh-CN" sz="1400" b="1" dirty="0">
                          <a:solidFill>
                            <a:schemeClr val="tx1"/>
                          </a:solidFill>
                          <a:latin typeface="微软雅黑" panose="020B0503020204020204" pitchFamily="34" charset="-122"/>
                          <a:ea typeface="微软雅黑" panose="020B0503020204020204" pitchFamily="34" charset="-122"/>
                        </a:rPr>
                        <a:t>2024</a:t>
                      </a:r>
                      <a:r>
                        <a:rPr lang="zh-CN" altLang="en-US" sz="1400" b="1" dirty="0">
                          <a:solidFill>
                            <a:schemeClr val="tx1"/>
                          </a:solidFill>
                          <a:latin typeface="微软雅黑" panose="020B0503020204020204" pitchFamily="34" charset="-122"/>
                          <a:ea typeface="微软雅黑" panose="020B0503020204020204" pitchFamily="34" charset="-122"/>
                        </a:rPr>
                        <a:t>年转入医保常规目录</a:t>
                      </a:r>
                      <a:endParaRPr lang="zh-CN" altLang="en-US" sz="1200" b="1"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507210"/>
                  </a:ext>
                </a:extLst>
              </a:tr>
              <a:tr h="298940">
                <a:tc>
                  <a:txBody>
                    <a:bodyPr/>
                    <a:lstStyle/>
                    <a:p>
                      <a:pPr>
                        <a:lnSpc>
                          <a:spcPct val="120000"/>
                        </a:lnSpc>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全球首个上市国家</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地区及上市时间</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美国，</a:t>
                      </a:r>
                      <a:r>
                        <a:rPr lang="en-US" altLang="zh-CN" sz="1200" b="0" dirty="0">
                          <a:solidFill>
                            <a:schemeClr val="tx1"/>
                          </a:solidFill>
                          <a:latin typeface="微软雅黑" panose="020B0503020204020204" pitchFamily="34" charset="-122"/>
                          <a:ea typeface="微软雅黑" panose="020B0503020204020204" pitchFamily="34" charset="-122"/>
                        </a:rPr>
                        <a:t>2015</a:t>
                      </a:r>
                      <a:r>
                        <a:rPr lang="zh-CN" altLang="en-US" sz="1200" b="0" dirty="0">
                          <a:solidFill>
                            <a:schemeClr val="tx1"/>
                          </a:solidFill>
                          <a:latin typeface="微软雅黑" panose="020B0503020204020204" pitchFamily="34" charset="-122"/>
                          <a:ea typeface="微软雅黑" panose="020B0503020204020204" pitchFamily="34" charset="-122"/>
                        </a:rPr>
                        <a:t>年</a:t>
                      </a:r>
                      <a:r>
                        <a:rPr lang="en-US" altLang="zh-CN" sz="1200" b="0" dirty="0">
                          <a:solidFill>
                            <a:schemeClr val="tx1"/>
                          </a:solidFill>
                          <a:latin typeface="微软雅黑" panose="020B0503020204020204" pitchFamily="34" charset="-122"/>
                          <a:ea typeface="微软雅黑" panose="020B0503020204020204" pitchFamily="34" charset="-122"/>
                        </a:rPr>
                        <a:t>3</a:t>
                      </a:r>
                      <a:r>
                        <a:rPr lang="zh-CN" altLang="en-US" sz="1200" b="0" dirty="0">
                          <a:solidFill>
                            <a:schemeClr val="tx1"/>
                          </a:solidFill>
                          <a:latin typeface="微软雅黑" panose="020B0503020204020204" pitchFamily="34" charset="-122"/>
                          <a:ea typeface="微软雅黑" panose="020B0503020204020204" pitchFamily="34" charset="-122"/>
                        </a:rPr>
                        <a:t>月</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5906926"/>
                  </a:ext>
                </a:extLst>
              </a:tr>
              <a:tr h="2989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是否为</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OTC</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药品</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否</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051631"/>
                  </a:ext>
                </a:extLst>
              </a:tr>
            </a:tbl>
          </a:graphicData>
        </a:graphic>
      </p:graphicFrame>
      <p:graphicFrame>
        <p:nvGraphicFramePr>
          <p:cNvPr id="5" name="表格 4">
            <a:extLst>
              <a:ext uri="{FF2B5EF4-FFF2-40B4-BE49-F238E27FC236}">
                <a16:creationId xmlns:a16="http://schemas.microsoft.com/office/drawing/2014/main" id="{20772A4C-B10A-09C1-1D54-9EFA020DB35C}"/>
              </a:ext>
            </a:extLst>
          </p:cNvPr>
          <p:cNvGraphicFramePr>
            <a:graphicFrameLocks noGrp="1"/>
          </p:cNvGraphicFramePr>
          <p:nvPr>
            <p:extLst>
              <p:ext uri="{D42A27DB-BD31-4B8C-83A1-F6EECF244321}">
                <p14:modId xmlns:p14="http://schemas.microsoft.com/office/powerpoint/2010/main" val="1951732308"/>
              </p:ext>
            </p:extLst>
          </p:nvPr>
        </p:nvGraphicFramePr>
        <p:xfrm>
          <a:off x="3083984" y="3327959"/>
          <a:ext cx="8616950" cy="1081765"/>
        </p:xfrm>
        <a:graphic>
          <a:graphicData uri="http://schemas.openxmlformats.org/drawingml/2006/table">
            <a:tbl>
              <a:tblPr firstRow="1" bandRow="1">
                <a:tableStyleId>{5940675A-B579-460E-94D1-54222C63F5DA}</a:tableStyleId>
              </a:tblPr>
              <a:tblGrid>
                <a:gridCol w="480202">
                  <a:extLst>
                    <a:ext uri="{9D8B030D-6E8A-4147-A177-3AD203B41FA5}">
                      <a16:colId xmlns:a16="http://schemas.microsoft.com/office/drawing/2014/main" val="1210217012"/>
                    </a:ext>
                  </a:extLst>
                </a:gridCol>
                <a:gridCol w="969134">
                  <a:extLst>
                    <a:ext uri="{9D8B030D-6E8A-4147-A177-3AD203B41FA5}">
                      <a16:colId xmlns:a16="http://schemas.microsoft.com/office/drawing/2014/main" val="223294549"/>
                    </a:ext>
                  </a:extLst>
                </a:gridCol>
                <a:gridCol w="3911457">
                  <a:extLst>
                    <a:ext uri="{9D8B030D-6E8A-4147-A177-3AD203B41FA5}">
                      <a16:colId xmlns:a16="http://schemas.microsoft.com/office/drawing/2014/main" val="4215470199"/>
                    </a:ext>
                  </a:extLst>
                </a:gridCol>
                <a:gridCol w="3256157">
                  <a:extLst>
                    <a:ext uri="{9D8B030D-6E8A-4147-A177-3AD203B41FA5}">
                      <a16:colId xmlns:a16="http://schemas.microsoft.com/office/drawing/2014/main" val="2047890173"/>
                    </a:ext>
                  </a:extLst>
                </a:gridCol>
              </a:tblGrid>
              <a:tr h="262582">
                <a:tc gridSpan="2">
                  <a:txBody>
                    <a:bodyPr/>
                    <a:lstStyle/>
                    <a:p>
                      <a:pPr algn="ctr"/>
                      <a:endParaRPr lang="en-US" sz="9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a:txBody>
                    <a:bodyPr/>
                    <a:lstStyle/>
                    <a:p>
                      <a:pPr algn="ctr"/>
                      <a:r>
                        <a:rPr lang="zh-CN" altLang="en-US" sz="900">
                          <a:latin typeface="微软雅黑" panose="020B0503020204020204" pitchFamily="34" charset="-122"/>
                          <a:ea typeface="微软雅黑" panose="020B0503020204020204" pitchFamily="34" charset="-122"/>
                        </a:rPr>
                        <a:t>负荷剂量</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维持剂量</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259764"/>
                  </a:ext>
                </a:extLst>
              </a:tr>
              <a:tr h="294019">
                <a:tc gridSpan="2">
                  <a:txBody>
                    <a:bodyPr/>
                    <a:lstStyle/>
                    <a:p>
                      <a:pPr algn="ctr"/>
                      <a:r>
                        <a:rPr lang="zh-CN" altLang="en-US" sz="900" dirty="0">
                          <a:latin typeface="微软雅黑" panose="020B0503020204020204" pitchFamily="34" charset="-122"/>
                          <a:ea typeface="微软雅黑" panose="020B0503020204020204" pitchFamily="34" charset="-122"/>
                        </a:rPr>
                        <a:t>成人患者</a:t>
                      </a:r>
                      <a:endParaRPr lang="en-US" sz="9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a:txBody>
                    <a:bodyPr/>
                    <a:lstStyle/>
                    <a:p>
                      <a:pPr algn="ctr"/>
                      <a:r>
                        <a:rPr lang="zh-CN" altLang="en-US" sz="900">
                          <a:latin typeface="微软雅黑" panose="020B0503020204020204" pitchFamily="34" charset="-122"/>
                          <a:ea typeface="微软雅黑" panose="020B0503020204020204" pitchFamily="34" charset="-122"/>
                        </a:rPr>
                        <a:t>每次复溶和稀释一瓶（</a:t>
                      </a:r>
                      <a:r>
                        <a:rPr lang="en-US" altLang="zh-CN" sz="900" dirty="0">
                          <a:latin typeface="微软雅黑" panose="020B0503020204020204" pitchFamily="34" charset="-122"/>
                          <a:ea typeface="微软雅黑" panose="020B0503020204020204" pitchFamily="34" charset="-122"/>
                        </a:rPr>
                        <a:t>200mg</a:t>
                      </a:r>
                      <a:r>
                        <a:rPr lang="zh-CN" altLang="en-US" sz="900">
                          <a:latin typeface="微软雅黑" panose="020B0503020204020204" pitchFamily="34" charset="-122"/>
                          <a:ea typeface="微软雅黑" panose="020B0503020204020204" pitchFamily="34" charset="-122"/>
                        </a:rPr>
                        <a:t>），每</a:t>
                      </a:r>
                      <a:r>
                        <a:rPr lang="en-US" altLang="zh-CN" sz="900" dirty="0">
                          <a:latin typeface="微软雅黑" panose="020B0503020204020204" pitchFamily="34" charset="-122"/>
                          <a:ea typeface="微软雅黑" panose="020B0503020204020204" pitchFamily="34" charset="-122"/>
                        </a:rPr>
                        <a:t>8</a:t>
                      </a:r>
                      <a:r>
                        <a:rPr lang="zh-CN" altLang="en-US" sz="900">
                          <a:latin typeface="微软雅黑" panose="020B0503020204020204" pitchFamily="34" charset="-122"/>
                          <a:ea typeface="微软雅黑" panose="020B0503020204020204" pitchFamily="34" charset="-122"/>
                        </a:rPr>
                        <a:t>小时一次，共</a:t>
                      </a:r>
                      <a:r>
                        <a:rPr lang="en-US" altLang="zh-CN" sz="900" dirty="0">
                          <a:latin typeface="微软雅黑" panose="020B0503020204020204" pitchFamily="34" charset="-122"/>
                          <a:ea typeface="微软雅黑" panose="020B0503020204020204" pitchFamily="34" charset="-122"/>
                        </a:rPr>
                        <a:t>6</a:t>
                      </a:r>
                      <a:r>
                        <a:rPr lang="zh-CN" altLang="en-US" sz="900">
                          <a:latin typeface="微软雅黑" panose="020B0503020204020204" pitchFamily="34" charset="-122"/>
                          <a:ea typeface="微软雅黑" panose="020B0503020204020204" pitchFamily="34" charset="-122"/>
                        </a:rPr>
                        <a:t>次（</a:t>
                      </a:r>
                      <a:r>
                        <a:rPr lang="en-US" altLang="zh-CN" sz="900" dirty="0">
                          <a:latin typeface="微软雅黑" panose="020B0503020204020204" pitchFamily="34" charset="-122"/>
                          <a:ea typeface="微软雅黑" panose="020B0503020204020204" pitchFamily="34" charset="-122"/>
                        </a:rPr>
                        <a:t>48</a:t>
                      </a:r>
                      <a:r>
                        <a:rPr lang="zh-CN" altLang="en-US" sz="900">
                          <a:latin typeface="微软雅黑" panose="020B0503020204020204" pitchFamily="34" charset="-122"/>
                          <a:ea typeface="微软雅黑" panose="020B0503020204020204" pitchFamily="34" charset="-122"/>
                        </a:rPr>
                        <a:t>小时）</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每次复溶和稀释一瓶（</a:t>
                      </a:r>
                      <a:r>
                        <a:rPr lang="en-US" altLang="zh-CN" sz="900" dirty="0">
                          <a:latin typeface="微软雅黑" panose="020B0503020204020204" pitchFamily="34" charset="-122"/>
                          <a:ea typeface="微软雅黑" panose="020B0503020204020204" pitchFamily="34" charset="-122"/>
                        </a:rPr>
                        <a:t>200mg</a:t>
                      </a:r>
                      <a:r>
                        <a:rPr lang="zh-CN" altLang="en-US" sz="900" dirty="0">
                          <a:latin typeface="微软雅黑" panose="020B0503020204020204" pitchFamily="34" charset="-122"/>
                          <a:ea typeface="微软雅黑" panose="020B0503020204020204" pitchFamily="34" charset="-122"/>
                        </a:rPr>
                        <a:t>），静脉给药，每天一次</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52248567"/>
                  </a:ext>
                </a:extLst>
              </a:tr>
              <a:tr h="262582">
                <a:tc rowSpan="2">
                  <a:txBody>
                    <a:bodyPr/>
                    <a:lstStyle/>
                    <a:p>
                      <a:pPr algn="ctr"/>
                      <a:r>
                        <a:rPr lang="zh-CN" altLang="en-US" sz="900">
                          <a:latin typeface="微软雅黑" panose="020B0503020204020204" pitchFamily="34" charset="-122"/>
                          <a:ea typeface="微软雅黑" panose="020B0503020204020204" pitchFamily="34" charset="-122"/>
                        </a:rPr>
                        <a:t>儿童患者</a:t>
                      </a:r>
                      <a:endParaRPr lang="en-US" sz="9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少于</a:t>
                      </a:r>
                      <a:r>
                        <a:rPr lang="en-US" altLang="zh-CN" sz="900" dirty="0">
                          <a:latin typeface="微软雅黑" panose="020B0503020204020204" pitchFamily="34" charset="-122"/>
                          <a:ea typeface="微软雅黑" panose="020B0503020204020204" pitchFamily="34" charset="-122"/>
                        </a:rPr>
                        <a:t>37kg</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a:latin typeface="微软雅黑" panose="020B0503020204020204" pitchFamily="34" charset="-122"/>
                          <a:ea typeface="微软雅黑" panose="020B0503020204020204" pitchFamily="34" charset="-122"/>
                        </a:rPr>
                        <a:t>静脉注射艾沙康唑</a:t>
                      </a:r>
                      <a:r>
                        <a:rPr lang="en-US" altLang="zh-CN" sz="900" dirty="0">
                          <a:latin typeface="微软雅黑" panose="020B0503020204020204" pitchFamily="34" charset="-122"/>
                          <a:ea typeface="微软雅黑" panose="020B0503020204020204" pitchFamily="34" charset="-122"/>
                        </a:rPr>
                        <a:t>5.4mg/kg</a:t>
                      </a:r>
                      <a:r>
                        <a:rPr lang="zh-CN" altLang="en-US" sz="900">
                          <a:latin typeface="微软雅黑" panose="020B0503020204020204" pitchFamily="34" charset="-122"/>
                          <a:ea typeface="微软雅黑" panose="020B0503020204020204" pitchFamily="34" charset="-122"/>
                        </a:rPr>
                        <a:t>，每</a:t>
                      </a:r>
                      <a:r>
                        <a:rPr lang="en-US" altLang="zh-CN" sz="900" dirty="0">
                          <a:latin typeface="微软雅黑" panose="020B0503020204020204" pitchFamily="34" charset="-122"/>
                          <a:ea typeface="微软雅黑" panose="020B0503020204020204" pitchFamily="34" charset="-122"/>
                        </a:rPr>
                        <a:t>8</a:t>
                      </a:r>
                      <a:r>
                        <a:rPr lang="zh-CN" altLang="en-US" sz="900">
                          <a:latin typeface="微软雅黑" panose="020B0503020204020204" pitchFamily="34" charset="-122"/>
                          <a:ea typeface="微软雅黑" panose="020B0503020204020204" pitchFamily="34" charset="-122"/>
                        </a:rPr>
                        <a:t>小时一次，共</a:t>
                      </a:r>
                      <a:r>
                        <a:rPr lang="en-US" altLang="zh-CN" sz="900" dirty="0">
                          <a:latin typeface="微软雅黑" panose="020B0503020204020204" pitchFamily="34" charset="-122"/>
                          <a:ea typeface="微软雅黑" panose="020B0503020204020204" pitchFamily="34" charset="-122"/>
                        </a:rPr>
                        <a:t>6</a:t>
                      </a:r>
                      <a:r>
                        <a:rPr lang="zh-CN" altLang="en-US" sz="900">
                          <a:latin typeface="微软雅黑" panose="020B0503020204020204" pitchFamily="34" charset="-122"/>
                          <a:ea typeface="微软雅黑" panose="020B0503020204020204" pitchFamily="34" charset="-122"/>
                        </a:rPr>
                        <a:t>次（</a:t>
                      </a:r>
                      <a:r>
                        <a:rPr lang="en-US" altLang="zh-CN" sz="900" dirty="0">
                          <a:latin typeface="微软雅黑" panose="020B0503020204020204" pitchFamily="34" charset="-122"/>
                          <a:ea typeface="微软雅黑" panose="020B0503020204020204" pitchFamily="34" charset="-122"/>
                        </a:rPr>
                        <a:t>48</a:t>
                      </a:r>
                      <a:r>
                        <a:rPr lang="zh-CN" altLang="en-US" sz="900">
                          <a:latin typeface="微软雅黑" panose="020B0503020204020204" pitchFamily="34" charset="-122"/>
                          <a:ea typeface="微软雅黑" panose="020B0503020204020204" pitchFamily="34" charset="-122"/>
                        </a:rPr>
                        <a:t>小时）</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静脉注射艾沙康唑</a:t>
                      </a:r>
                      <a:r>
                        <a:rPr lang="en-US" altLang="zh-CN" sz="900" dirty="0">
                          <a:latin typeface="微软雅黑" panose="020B0503020204020204" pitchFamily="34" charset="-122"/>
                          <a:ea typeface="微软雅黑" panose="020B0503020204020204" pitchFamily="34" charset="-122"/>
                        </a:rPr>
                        <a:t>5.4mg/kg</a:t>
                      </a:r>
                      <a:r>
                        <a:rPr lang="zh-CN" altLang="en-US" sz="900" dirty="0">
                          <a:latin typeface="微软雅黑" panose="020B0503020204020204" pitchFamily="34" charset="-122"/>
                          <a:ea typeface="微软雅黑" panose="020B0503020204020204" pitchFamily="34" charset="-122"/>
                        </a:rPr>
                        <a:t>，每日一次</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84458791"/>
                  </a:ext>
                </a:extLst>
              </a:tr>
              <a:tr h="262582">
                <a:tc vMerge="1">
                  <a:txBody>
                    <a:bodyPr/>
                    <a:lstStyle/>
                    <a:p>
                      <a:pPr algn="ctr"/>
                      <a:endParaRPr lang="en-US" sz="100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sz="900" dirty="0">
                          <a:latin typeface="微软雅黑" panose="020B0503020204020204" pitchFamily="34" charset="-122"/>
                          <a:ea typeface="微软雅黑" panose="020B0503020204020204" pitchFamily="34" charset="-122"/>
                        </a:rPr>
                        <a:t>37</a:t>
                      </a:r>
                      <a:r>
                        <a:rPr lang="en-US" altLang="zh-CN" sz="900" dirty="0">
                          <a:latin typeface="微软雅黑" panose="020B0503020204020204" pitchFamily="34" charset="-122"/>
                          <a:ea typeface="微软雅黑" panose="020B0503020204020204" pitchFamily="34" charset="-122"/>
                        </a:rPr>
                        <a:t>kg</a:t>
                      </a:r>
                      <a:r>
                        <a:rPr lang="zh-CN" altLang="en-US" sz="900" dirty="0">
                          <a:latin typeface="微软雅黑" panose="020B0503020204020204" pitchFamily="34" charset="-122"/>
                          <a:ea typeface="微软雅黑" panose="020B0503020204020204" pitchFamily="34" charset="-122"/>
                        </a:rPr>
                        <a:t>及以上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rPr>
                        <a:t>每次复溶和稀释一瓶（</a:t>
                      </a:r>
                      <a:r>
                        <a:rPr lang="en-US" altLang="zh-CN" sz="900" dirty="0">
                          <a:latin typeface="微软雅黑" panose="020B0503020204020204" pitchFamily="34" charset="-122"/>
                          <a:ea typeface="微软雅黑" panose="020B0503020204020204" pitchFamily="34" charset="-122"/>
                        </a:rPr>
                        <a:t>200mg</a:t>
                      </a:r>
                      <a:r>
                        <a:rPr lang="zh-CN" altLang="en-US" sz="900" dirty="0">
                          <a:latin typeface="微软雅黑" panose="020B0503020204020204" pitchFamily="34" charset="-122"/>
                          <a:ea typeface="微软雅黑" panose="020B0503020204020204" pitchFamily="34" charset="-122"/>
                        </a:rPr>
                        <a:t>），每</a:t>
                      </a:r>
                      <a:r>
                        <a:rPr lang="en-US" altLang="zh-CN" sz="900" dirty="0">
                          <a:latin typeface="微软雅黑" panose="020B0503020204020204" pitchFamily="34" charset="-122"/>
                          <a:ea typeface="微软雅黑" panose="020B0503020204020204" pitchFamily="34" charset="-122"/>
                        </a:rPr>
                        <a:t>8</a:t>
                      </a:r>
                      <a:r>
                        <a:rPr lang="zh-CN" altLang="en-US" sz="900" dirty="0">
                          <a:latin typeface="微软雅黑" panose="020B0503020204020204" pitchFamily="34" charset="-122"/>
                          <a:ea typeface="微软雅黑" panose="020B0503020204020204" pitchFamily="34" charset="-122"/>
                        </a:rPr>
                        <a:t>小时一次，共</a:t>
                      </a:r>
                      <a:r>
                        <a:rPr lang="en-US" altLang="zh-CN" sz="900" dirty="0">
                          <a:latin typeface="微软雅黑" panose="020B0503020204020204" pitchFamily="34" charset="-122"/>
                          <a:ea typeface="微软雅黑" panose="020B0503020204020204" pitchFamily="34" charset="-122"/>
                        </a:rPr>
                        <a:t>6</a:t>
                      </a:r>
                      <a:r>
                        <a:rPr lang="zh-CN" altLang="en-US" sz="900" dirty="0">
                          <a:latin typeface="微软雅黑" panose="020B0503020204020204" pitchFamily="34" charset="-122"/>
                          <a:ea typeface="微软雅黑" panose="020B0503020204020204" pitchFamily="34" charset="-122"/>
                        </a:rPr>
                        <a:t>次（</a:t>
                      </a:r>
                      <a:r>
                        <a:rPr lang="en-US" altLang="zh-CN" sz="900" dirty="0">
                          <a:latin typeface="微软雅黑" panose="020B0503020204020204" pitchFamily="34" charset="-122"/>
                          <a:ea typeface="微软雅黑" panose="020B0503020204020204" pitchFamily="34" charset="-122"/>
                        </a:rPr>
                        <a:t>48</a:t>
                      </a:r>
                      <a:r>
                        <a:rPr lang="zh-CN" altLang="en-US" sz="900" dirty="0">
                          <a:latin typeface="微软雅黑" panose="020B0503020204020204" pitchFamily="34" charset="-122"/>
                          <a:ea typeface="微软雅黑" panose="020B0503020204020204" pitchFamily="34" charset="-122"/>
                        </a:rPr>
                        <a:t>小时）</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rPr>
                        <a:t>每次复溶和稀释一瓶（</a:t>
                      </a:r>
                      <a:r>
                        <a:rPr lang="en-US" altLang="zh-CN" sz="900" dirty="0">
                          <a:latin typeface="微软雅黑" panose="020B0503020204020204" pitchFamily="34" charset="-122"/>
                          <a:ea typeface="微软雅黑" panose="020B0503020204020204" pitchFamily="34" charset="-122"/>
                        </a:rPr>
                        <a:t>200mg</a:t>
                      </a:r>
                      <a:r>
                        <a:rPr lang="zh-CN" altLang="en-US" sz="900" dirty="0">
                          <a:latin typeface="微软雅黑" panose="020B0503020204020204" pitchFamily="34" charset="-122"/>
                          <a:ea typeface="微软雅黑" panose="020B0503020204020204" pitchFamily="34" charset="-122"/>
                        </a:rPr>
                        <a:t>），静脉给药，每天一次</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97065575"/>
                  </a:ext>
                </a:extLst>
              </a:tr>
            </a:tbl>
          </a:graphicData>
        </a:graphic>
      </p:graphicFrame>
      <p:sp>
        <p:nvSpPr>
          <p:cNvPr id="11" name="标题 4">
            <a:extLst>
              <a:ext uri="{FF2B5EF4-FFF2-40B4-BE49-F238E27FC236}">
                <a16:creationId xmlns:a16="http://schemas.microsoft.com/office/drawing/2014/main" id="{BCBAC524-2E21-8938-896A-F8789F0A168C}"/>
              </a:ext>
            </a:extLst>
          </p:cNvPr>
          <p:cNvSpPr txBox="1">
            <a:spLocks/>
          </p:cNvSpPr>
          <p:nvPr/>
        </p:nvSpPr>
        <p:spPr bwMode="gray">
          <a:xfrm>
            <a:off x="418606" y="550109"/>
            <a:ext cx="11322000" cy="720000"/>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艾沙康唑针剂已有仿制药获批，于</a:t>
            </a:r>
            <a:r>
              <a:rPr lang="en-US" altLang="zh-CN" sz="2400" dirty="0">
                <a:latin typeface="微软雅黑" panose="020B0503020204020204" pitchFamily="34" charset="-122"/>
                <a:ea typeface="微软雅黑" panose="020B0503020204020204" pitchFamily="34" charset="-122"/>
              </a:rPr>
              <a:t>2024</a:t>
            </a:r>
            <a:r>
              <a:rPr lang="zh-CN" altLang="en-US" sz="2400" dirty="0">
                <a:latin typeface="微软雅黑" panose="020B0503020204020204" pitchFamily="34" charset="-122"/>
                <a:ea typeface="微软雅黑" panose="020B0503020204020204" pitchFamily="34" charset="-122"/>
              </a:rPr>
              <a:t>年转入</a:t>
            </a:r>
            <a:r>
              <a:rPr lang="zh-CN" altLang="en-US" sz="2400" dirty="0">
                <a:solidFill>
                  <a:schemeClr val="accent1"/>
                </a:solidFill>
                <a:latin typeface="微软雅黑" panose="020B0503020204020204" pitchFamily="34" charset="-122"/>
                <a:ea typeface="微软雅黑" panose="020B0503020204020204" pitchFamily="34" charset="-122"/>
              </a:rPr>
              <a:t>常规目录</a:t>
            </a:r>
            <a:r>
              <a:rPr lang="zh-CN" altLang="en-US" sz="2400" dirty="0">
                <a:latin typeface="微软雅黑" panose="020B0503020204020204" pitchFamily="34" charset="-122"/>
                <a:ea typeface="微软雅黑" panose="020B0503020204020204" pitchFamily="34" charset="-122"/>
              </a:rPr>
              <a:t>，</a:t>
            </a:r>
            <a:r>
              <a:rPr lang="zh-CN" altLang="en-US" sz="2400" dirty="0">
                <a:solidFill>
                  <a:schemeClr val="accent1"/>
                </a:solidFill>
                <a:latin typeface="微软雅黑" panose="020B0503020204020204" pitchFamily="34" charset="-122"/>
                <a:ea typeface="微软雅黑" panose="020B0503020204020204" pitchFamily="34" charset="-122"/>
              </a:rPr>
              <a:t>新增</a:t>
            </a:r>
            <a:r>
              <a:rPr lang="en-US" altLang="zh-CN" sz="2400" dirty="0">
                <a:solidFill>
                  <a:schemeClr val="accent1"/>
                </a:solidFill>
                <a:latin typeface="微软雅黑" panose="020B0503020204020204" pitchFamily="34" charset="-122"/>
                <a:ea typeface="微软雅黑" panose="020B0503020204020204" pitchFamily="34" charset="-122"/>
              </a:rPr>
              <a:t>1</a:t>
            </a:r>
            <a:r>
              <a:rPr lang="zh-CN" altLang="en-US" sz="2400" dirty="0">
                <a:solidFill>
                  <a:schemeClr val="accent1"/>
                </a:solidFill>
                <a:latin typeface="微软雅黑" panose="020B0503020204020204" pitchFamily="34" charset="-122"/>
                <a:ea typeface="微软雅黑" panose="020B0503020204020204" pitchFamily="34" charset="-122"/>
              </a:rPr>
              <a:t>岁及以上儿童适应症</a:t>
            </a:r>
            <a:endParaRPr lang="zh-CN" altLang="en-US" sz="24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4D104EF1-6EB9-F406-4DEF-D79A1A5291F5}"/>
              </a:ext>
            </a:extLst>
          </p:cNvPr>
          <p:cNvGrpSpPr/>
          <p:nvPr/>
        </p:nvGrpSpPr>
        <p:grpSpPr>
          <a:xfrm>
            <a:off x="418606" y="5814298"/>
            <a:ext cx="11265395" cy="403807"/>
            <a:chOff x="418606" y="5492584"/>
            <a:chExt cx="11265395" cy="594949"/>
          </a:xfrm>
        </p:grpSpPr>
        <p:sp>
          <p:nvSpPr>
            <p:cNvPr id="10" name="文本框 9">
              <a:extLst>
                <a:ext uri="{FF2B5EF4-FFF2-40B4-BE49-F238E27FC236}">
                  <a16:creationId xmlns:a16="http://schemas.microsoft.com/office/drawing/2014/main" id="{C836A489-25CC-49AD-82E5-3E77C9C6E5E4}"/>
                </a:ext>
              </a:extLst>
            </p:cNvPr>
            <p:cNvSpPr txBox="1"/>
            <p:nvPr/>
          </p:nvSpPr>
          <p:spPr bwMode="gray">
            <a:xfrm>
              <a:off x="4328463" y="5551521"/>
              <a:ext cx="6094562" cy="455258"/>
            </a:xfrm>
            <a:prstGeom prst="rect">
              <a:avLst/>
            </a:prstGeom>
            <a:noFill/>
          </p:spPr>
          <p:txBody>
            <a:bodyPr wrap="square">
              <a:spAutoFit/>
            </a:bodyPr>
            <a:lstStyle/>
            <a:p>
              <a:pPr>
                <a:lnSpc>
                  <a:spcPct val="130000"/>
                </a:lnSpc>
                <a:spcAft>
                  <a:spcPts val="300"/>
                </a:spcAft>
              </a:pPr>
              <a:r>
                <a:rPr lang="zh-CN" altLang="en-US" sz="1200" dirty="0">
                  <a:latin typeface="微软雅黑" panose="020B0503020204020204" pitchFamily="34" charset="-122"/>
                  <a:ea typeface="微软雅黑" panose="020B0503020204020204" pitchFamily="34" charset="-122"/>
                </a:rPr>
                <a:t>适应症相似：均覆盖成人及儿童侵袭性曲霉病、侵袭性毛霉病</a:t>
              </a:r>
              <a:endParaRPr lang="en-US" altLang="zh-CN" sz="1200"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5267FCD8-D1BC-4307-479E-A932A99985EA}"/>
                </a:ext>
              </a:extLst>
            </p:cNvPr>
            <p:cNvSpPr/>
            <p:nvPr/>
          </p:nvSpPr>
          <p:spPr bwMode="gray">
            <a:xfrm>
              <a:off x="418606" y="5492584"/>
              <a:ext cx="3909857" cy="594949"/>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fontAlgn="base">
                <a:lnSpc>
                  <a:spcPct val="130000"/>
                </a:lnSpc>
                <a:spcAft>
                  <a:spcPct val="0"/>
                </a:spcAft>
                <a:buClr>
                  <a:srgbClr val="0095FF"/>
                </a:buClr>
                <a:buSzPct val="90000"/>
                <a:defRPr/>
              </a:pPr>
              <a:r>
                <a:rPr lang="zh-CN" altLang="en-US" sz="1200" dirty="0">
                  <a:latin typeface="微软雅黑" panose="020B0503020204020204" pitchFamily="34" charset="-122"/>
                  <a:ea typeface="微软雅黑" panose="020B0503020204020204" pitchFamily="34" charset="-122"/>
                </a:rPr>
                <a:t>建议参照药：注射用两性霉素</a:t>
              </a: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胆固醇硫酸酯复合物</a:t>
              </a:r>
              <a:endParaRPr lang="en-US" altLang="zh-CN" sz="1200" dirty="0">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1138F57B-4B00-7405-4ABB-87F85B2C8162}"/>
                </a:ext>
              </a:extLst>
            </p:cNvPr>
            <p:cNvSpPr/>
            <p:nvPr/>
          </p:nvSpPr>
          <p:spPr bwMode="gray">
            <a:xfrm>
              <a:off x="4328463" y="5492584"/>
              <a:ext cx="7355538" cy="594949"/>
            </a:xfrm>
            <a:prstGeom prst="rect">
              <a:avLst/>
            </a:prstGeom>
            <a:noFill/>
            <a:ln w="952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grpSp>
      <p:sp>
        <p:nvSpPr>
          <p:cNvPr id="9" name="矩形 8">
            <a:extLst>
              <a:ext uri="{FF2B5EF4-FFF2-40B4-BE49-F238E27FC236}">
                <a16:creationId xmlns:a16="http://schemas.microsoft.com/office/drawing/2014/main" id="{BB524907-7C26-8C69-CBCF-4795A348CB74}"/>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产品基本信息</a:t>
            </a:r>
          </a:p>
        </p:txBody>
      </p:sp>
      <p:sp>
        <p:nvSpPr>
          <p:cNvPr id="12" name="矩形 11">
            <a:extLst>
              <a:ext uri="{FF2B5EF4-FFF2-40B4-BE49-F238E27FC236}">
                <a16:creationId xmlns:a16="http://schemas.microsoft.com/office/drawing/2014/main" id="{F4EFF207-D0A1-FBB6-981D-B5908A467825}"/>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Tree>
    <p:extLst>
      <p:ext uri="{BB962C8B-B14F-4D97-AF65-F5344CB8AC3E}">
        <p14:creationId xmlns:p14="http://schemas.microsoft.com/office/powerpoint/2010/main" val="289992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9E329B0-68F7-75F0-1C36-5A486DDE0B69}"/>
              </a:ext>
            </a:extLst>
          </p:cNvPr>
          <p:cNvGraphicFramePr>
            <a:graphicFrameLocks/>
          </p:cNvGraphicFramePr>
          <p:nvPr>
            <p:custDataLst>
              <p:tags r:id="rId1"/>
            </p:custDataLst>
            <p:extLst>
              <p:ext uri="{D42A27DB-BD31-4B8C-83A1-F6EECF244321}">
                <p14:modId xmlns:p14="http://schemas.microsoft.com/office/powerpoint/2010/main" val="1044371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4" imgW="404" imgH="405" progId="TCLayout.ActiveDocument.1">
                  <p:embed/>
                </p:oleObj>
              </mc:Choice>
              <mc:Fallback>
                <p:oleObj name="think-cell 幻灯片" r:id="rId14" imgW="404" imgH="405" progId="TCLayout.ActiveDocument.1">
                  <p:embed/>
                  <p:pic>
                    <p:nvPicPr>
                      <p:cNvPr id="4" name="think-cell data - do not delete" hidden="1">
                        <a:extLst>
                          <a:ext uri="{FF2B5EF4-FFF2-40B4-BE49-F238E27FC236}">
                            <a16:creationId xmlns:a16="http://schemas.microsoft.com/office/drawing/2014/main" id="{A9E329B0-68F7-75F0-1C36-5A486DDE0B6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875B2910-7B64-8EFD-B7E7-530753789093}"/>
              </a:ext>
            </a:extLst>
          </p:cNvPr>
          <p:cNvSpPr txBox="1">
            <a:spLocks/>
          </p:cNvSpPr>
          <p:nvPr/>
        </p:nvSpPr>
        <p:spPr bwMode="gray">
          <a:xfrm>
            <a:off x="417600" y="550800"/>
            <a:ext cx="11322000" cy="765997"/>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rPr>
              <a:t>有效性</a:t>
            </a:r>
            <a:r>
              <a:rPr lang="zh-CN" altLang="en-US" sz="2400" dirty="0">
                <a:latin typeface="微软雅黑" panose="020B0503020204020204" pitchFamily="34" charset="-122"/>
                <a:ea typeface="微软雅黑" panose="020B0503020204020204" pitchFamily="34" charset="-122"/>
              </a:rPr>
              <a:t>方面，艾沙康唑大幅降低儿童患者死亡率，治疗</a:t>
            </a:r>
            <a:r>
              <a:rPr lang="en-US" altLang="zh-CN" sz="2400" dirty="0">
                <a:latin typeface="微软雅黑" panose="020B0503020204020204" pitchFamily="34" charset="-122"/>
                <a:ea typeface="微软雅黑" panose="020B0503020204020204" pitchFamily="34" charset="-122"/>
              </a:rPr>
              <a:t>42</a:t>
            </a:r>
            <a:r>
              <a:rPr lang="zh-CN" altLang="en-US" sz="2400" dirty="0">
                <a:latin typeface="微软雅黑" panose="020B0503020204020204" pitchFamily="34" charset="-122"/>
                <a:ea typeface="微软雅黑" panose="020B0503020204020204" pitchFamily="34" charset="-122"/>
              </a:rPr>
              <a:t>天</a:t>
            </a:r>
            <a:r>
              <a:rPr lang="zh-CN" altLang="en-US" sz="2400" dirty="0">
                <a:solidFill>
                  <a:schemeClr val="accent1"/>
                </a:solidFill>
                <a:latin typeface="微软雅黑" panose="020B0503020204020204" pitchFamily="34" charset="-122"/>
                <a:ea typeface="微软雅黑" panose="020B0503020204020204" pitchFamily="34" charset="-122"/>
              </a:rPr>
              <a:t>生存率达</a:t>
            </a:r>
            <a:r>
              <a:rPr lang="en-US" altLang="zh-CN" sz="2400" dirty="0">
                <a:solidFill>
                  <a:schemeClr val="accent1"/>
                </a:solidFill>
                <a:latin typeface="微软雅黑" panose="020B0503020204020204" pitchFamily="34" charset="-122"/>
                <a:ea typeface="微软雅黑" panose="020B0503020204020204" pitchFamily="34" charset="-122"/>
              </a:rPr>
              <a:t>92%</a:t>
            </a:r>
            <a:r>
              <a:rPr lang="zh-CN" altLang="en-US" sz="2400" dirty="0">
                <a:solidFill>
                  <a:schemeClr val="accent1"/>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针剂主要用于</a:t>
            </a:r>
            <a:r>
              <a:rPr lang="zh-CN" altLang="en-US" sz="2400" dirty="0">
                <a:solidFill>
                  <a:schemeClr val="accent1"/>
                </a:solidFill>
                <a:latin typeface="微软雅黑" panose="020B0503020204020204" pitchFamily="34" charset="-122"/>
                <a:ea typeface="微软雅黑" panose="020B0503020204020204" pitchFamily="34" charset="-122"/>
              </a:rPr>
              <a:t>急抢救期治疗</a:t>
            </a:r>
            <a:endParaRPr lang="zh-CN" altLang="en-US" sz="24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B31E862-DD57-0552-83A7-FB6600C4C6D8}"/>
              </a:ext>
            </a:extLst>
          </p:cNvPr>
          <p:cNvSpPr txBox="1"/>
          <p:nvPr/>
        </p:nvSpPr>
        <p:spPr bwMode="gray">
          <a:xfrm>
            <a:off x="417600" y="1656000"/>
            <a:ext cx="11242310" cy="446139"/>
          </a:xfrm>
          <a:prstGeom prst="rect">
            <a:avLst/>
          </a:prstGeom>
          <a:solidFill>
            <a:schemeClr val="accent2">
              <a:lumMod val="20000"/>
              <a:lumOff val="80000"/>
            </a:schemeClr>
          </a:solidFill>
        </p:spPr>
        <p:txBody>
          <a:bodyPr wrap="none" lIns="45720" tIns="45720" rIns="45720" bIns="45720" rtlCol="0" anchor="ctr">
            <a:noAutofit/>
          </a:bodyPr>
          <a:lstStyle>
            <a:defPPr>
              <a:defRPr lang="en-US"/>
            </a:defPPr>
            <a:lvl1pPr algn="ctr">
              <a:lnSpc>
                <a:spcPct val="90000"/>
              </a:lnSpc>
              <a:spcBef>
                <a:spcPts val="1000"/>
              </a:spcBef>
              <a:defRPr sz="2400" b="1">
                <a:latin typeface="微软雅黑" panose="020B0503020204020204" pitchFamily="34" charset="-122"/>
                <a:ea typeface="微软雅黑" panose="020B0503020204020204" pitchFamily="34" charset="-122"/>
              </a:defRPr>
            </a:lvl1pPr>
          </a:lstStyle>
          <a:p>
            <a:pPr algn="l"/>
            <a:r>
              <a:rPr lang="en-US" altLang="zh-CN" sz="1600" dirty="0"/>
              <a:t>        </a:t>
            </a:r>
            <a:r>
              <a:rPr lang="zh-CN" altLang="en-US" sz="1600" b="1" dirty="0">
                <a:latin typeface="微软雅黑" panose="020B0503020204020204" pitchFamily="34" charset="-122"/>
                <a:ea typeface="微软雅黑" panose="020B0503020204020204" pitchFamily="34" charset="-122"/>
              </a:rPr>
              <a:t>艾沙康唑治疗侵袭性曲霉和毛霉儿童患者，</a:t>
            </a:r>
            <a:r>
              <a:rPr lang="en-US" altLang="zh-CN" sz="1600" dirty="0"/>
              <a:t>42</a:t>
            </a:r>
            <a:r>
              <a:rPr lang="zh-CN" altLang="en-US" sz="1600" dirty="0"/>
              <a:t>天生存率</a:t>
            </a:r>
            <a:r>
              <a:rPr lang="en-US" altLang="zh-CN" sz="1600" dirty="0"/>
              <a:t>92%</a:t>
            </a:r>
            <a:r>
              <a:rPr lang="en-US" altLang="zh-CN" sz="1600" b="0" baseline="30000" dirty="0"/>
              <a:t>5</a:t>
            </a:r>
            <a:endParaRPr lang="en-US" altLang="zh-CN" sz="1600" dirty="0"/>
          </a:p>
        </p:txBody>
      </p:sp>
      <p:sp>
        <p:nvSpPr>
          <p:cNvPr id="10" name="椭圆 9">
            <a:extLst>
              <a:ext uri="{FF2B5EF4-FFF2-40B4-BE49-F238E27FC236}">
                <a16:creationId xmlns:a16="http://schemas.microsoft.com/office/drawing/2014/main" id="{2AB15279-2A49-1194-2C51-B1931FE489C0}"/>
              </a:ext>
            </a:extLst>
          </p:cNvPr>
          <p:cNvSpPr/>
          <p:nvPr/>
        </p:nvSpPr>
        <p:spPr bwMode="gray">
          <a:xfrm>
            <a:off x="480272" y="1713639"/>
            <a:ext cx="375847" cy="325066"/>
          </a:xfrm>
          <a:prstGeom prst="ellipse">
            <a:avLst/>
          </a:prstGeom>
          <a:solidFill>
            <a:schemeClr val="accent2"/>
          </a:solidFill>
          <a:ln w="381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1</a:t>
            </a:r>
          </a:p>
        </p:txBody>
      </p:sp>
      <p:graphicFrame>
        <p:nvGraphicFramePr>
          <p:cNvPr id="13" name="Chart 3">
            <a:extLst>
              <a:ext uri="{FF2B5EF4-FFF2-40B4-BE49-F238E27FC236}">
                <a16:creationId xmlns:a16="http://schemas.microsoft.com/office/drawing/2014/main" id="{34CB0C72-5097-7F1A-B7B9-A267EE3B15D8}"/>
              </a:ext>
            </a:extLst>
          </p:cNvPr>
          <p:cNvGraphicFramePr/>
          <p:nvPr>
            <p:custDataLst>
              <p:tags r:id="rId2"/>
            </p:custDataLst>
            <p:extLst>
              <p:ext uri="{D42A27DB-BD31-4B8C-83A1-F6EECF244321}">
                <p14:modId xmlns:p14="http://schemas.microsoft.com/office/powerpoint/2010/main" val="1423853686"/>
              </p:ext>
            </p:extLst>
          </p:nvPr>
        </p:nvGraphicFramePr>
        <p:xfrm>
          <a:off x="850900" y="3232150"/>
          <a:ext cx="9394825" cy="1527175"/>
        </p:xfrm>
        <a:graphic>
          <a:graphicData uri="http://schemas.openxmlformats.org/drawingml/2006/chart">
            <c:chart xmlns:c="http://schemas.openxmlformats.org/drawingml/2006/chart" xmlns:r="http://schemas.openxmlformats.org/officeDocument/2006/relationships" r:id="rId16"/>
          </a:graphicData>
        </a:graphic>
      </p:graphicFrame>
      <p:sp>
        <p:nvSpPr>
          <p:cNvPr id="38" name="Text Placeholder 2">
            <a:extLst>
              <a:ext uri="{FF2B5EF4-FFF2-40B4-BE49-F238E27FC236}">
                <a16:creationId xmlns:a16="http://schemas.microsoft.com/office/drawing/2014/main" id="{076939A4-70B7-AEA1-7408-B5F715235F0A}"/>
              </a:ext>
            </a:extLst>
          </p:cNvPr>
          <p:cNvSpPr>
            <a:spLocks/>
          </p:cNvSpPr>
          <p:nvPr>
            <p:custDataLst>
              <p:tags r:id="rId3"/>
            </p:custDataLst>
          </p:nvPr>
        </p:nvSpPr>
        <p:spPr bwMode="auto">
          <a:xfrm>
            <a:off x="1408113" y="473551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13E7CB0A-3C26-4D4D-A3F4-96DAC861B234}" type="datetime'''''''''曲''''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a:t>
            </a:fld>
            <a:endParaRPr 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 Placeholder 2">
            <a:extLst>
              <a:ext uri="{FF2B5EF4-FFF2-40B4-BE49-F238E27FC236}">
                <a16:creationId xmlns:a16="http://schemas.microsoft.com/office/drawing/2014/main" id="{38F00657-FEE1-6A69-0B4D-F81FC79AEFCD}"/>
              </a:ext>
            </a:extLst>
          </p:cNvPr>
          <p:cNvSpPr>
            <a:spLocks/>
          </p:cNvSpPr>
          <p:nvPr>
            <p:custDataLst>
              <p:tags r:id="rId4"/>
            </p:custDataLst>
          </p:nvPr>
        </p:nvSpPr>
        <p:spPr bwMode="auto">
          <a:xfrm>
            <a:off x="2727325" y="473551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5A566E62-8ACC-4158-8B5A-97D40209E7A2}" type="datetime'''''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毛霉</a:t>
            </a:fld>
            <a:endParaRPr 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 Placeholder 2">
            <a:extLst>
              <a:ext uri="{FF2B5EF4-FFF2-40B4-BE49-F238E27FC236}">
                <a16:creationId xmlns:a16="http://schemas.microsoft.com/office/drawing/2014/main" id="{A21B00F1-2A65-872F-39A1-68FDBA36DDEC}"/>
              </a:ext>
            </a:extLst>
          </p:cNvPr>
          <p:cNvSpPr>
            <a:spLocks/>
          </p:cNvSpPr>
          <p:nvPr>
            <p:custDataLst>
              <p:tags r:id="rId5"/>
            </p:custDataLst>
          </p:nvPr>
        </p:nvSpPr>
        <p:spPr bwMode="auto">
          <a:xfrm>
            <a:off x="5364163" y="473551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9BE707C-4F9B-4190-AACF-91E3E166E847}" type="datetime'''''''''''''''''''''''''''''曲''''''''''''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 Placeholder 2">
            <a:extLst>
              <a:ext uri="{FF2B5EF4-FFF2-40B4-BE49-F238E27FC236}">
                <a16:creationId xmlns:a16="http://schemas.microsoft.com/office/drawing/2014/main" id="{B5C8EF48-DC18-924F-50BE-1B09CD65FD5B}"/>
              </a:ext>
            </a:extLst>
          </p:cNvPr>
          <p:cNvSpPr>
            <a:spLocks/>
          </p:cNvSpPr>
          <p:nvPr>
            <p:custDataLst>
              <p:tags r:id="rId6"/>
            </p:custDataLst>
          </p:nvPr>
        </p:nvSpPr>
        <p:spPr bwMode="auto">
          <a:xfrm>
            <a:off x="6681788" y="473551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9BCCEEB0-C803-470A-94C5-AD8EBCD5106C}" type="datetime'''''''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毛霉</a:t>
            </a:fld>
            <a:endParaRPr 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 Placeholder 2">
            <a:extLst>
              <a:ext uri="{FF2B5EF4-FFF2-40B4-BE49-F238E27FC236}">
                <a16:creationId xmlns:a16="http://schemas.microsoft.com/office/drawing/2014/main" id="{29A5DAE0-3661-D400-982C-BAEAD9319C74}"/>
              </a:ext>
            </a:extLst>
          </p:cNvPr>
          <p:cNvSpPr>
            <a:spLocks/>
          </p:cNvSpPr>
          <p:nvPr>
            <p:custDataLst>
              <p:tags r:id="rId7"/>
            </p:custDataLst>
          </p:nvPr>
        </p:nvSpPr>
        <p:spPr bwMode="auto">
          <a:xfrm>
            <a:off x="9051925" y="4735513"/>
            <a:ext cx="901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47C1B40B-A0F0-473F-A9DE-A0C146904075}" type="datetime'曲''''''''霉''''''''''''''''''''''''''''''和''''''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曲霉和毛霉</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 Placeholder 2">
            <a:extLst>
              <a:ext uri="{FF2B5EF4-FFF2-40B4-BE49-F238E27FC236}">
                <a16:creationId xmlns:a16="http://schemas.microsoft.com/office/drawing/2014/main" id="{86D7964A-C302-C8DB-EF1B-522D7C4017A2}"/>
              </a:ext>
            </a:extLst>
          </p:cNvPr>
          <p:cNvSpPr>
            <a:spLocks/>
          </p:cNvSpPr>
          <p:nvPr>
            <p:custDataLst>
              <p:tags r:id="rId8"/>
            </p:custDataLst>
          </p:nvPr>
        </p:nvSpPr>
        <p:spPr bwMode="gray">
          <a:xfrm>
            <a:off x="1430338" y="4459288"/>
            <a:ext cx="3254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0D23ECAC-AC4F-4710-9BEA-7C8976581210}" type="datetime'''''''''''''''''''0''''''''''''%'''''''''''''''''''''''">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0%</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Text Placeholder 2">
            <a:extLst>
              <a:ext uri="{FF2B5EF4-FFF2-40B4-BE49-F238E27FC236}">
                <a16:creationId xmlns:a16="http://schemas.microsoft.com/office/drawing/2014/main" id="{4413C035-A474-9CD0-3930-FEE98CE8F243}"/>
              </a:ext>
            </a:extLst>
          </p:cNvPr>
          <p:cNvSpPr>
            <a:spLocks/>
          </p:cNvSpPr>
          <p:nvPr>
            <p:custDataLst>
              <p:tags r:id="rId9"/>
            </p:custDataLst>
          </p:nvPr>
        </p:nvSpPr>
        <p:spPr bwMode="gray">
          <a:xfrm>
            <a:off x="2573338" y="4386263"/>
            <a:ext cx="6778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400" b="1">
                <a:latin typeface="微软雅黑" panose="020B0503020204020204" pitchFamily="34" charset="-122"/>
                <a:ea typeface="微软雅黑" panose="020B0503020204020204" pitchFamily="34" charset="-122"/>
              </a:rPr>
              <a:t>0%-</a:t>
            </a:r>
            <a:fld id="{ABCE2AF8-483D-43A4-A158-270EC8668DCD}" type="datetime'''5''''''''''''''''''''''''''''''''''''''''''''''''''''%'">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5%</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 Placeholder 2">
            <a:extLst>
              <a:ext uri="{FF2B5EF4-FFF2-40B4-BE49-F238E27FC236}">
                <a16:creationId xmlns:a16="http://schemas.microsoft.com/office/drawing/2014/main" id="{97F10E3D-6C2D-F4C9-4B53-D67281BA70C9}"/>
              </a:ext>
            </a:extLst>
          </p:cNvPr>
          <p:cNvSpPr>
            <a:spLocks/>
          </p:cNvSpPr>
          <p:nvPr>
            <p:custDataLst>
              <p:tags r:id="rId10"/>
            </p:custDataLst>
          </p:nvPr>
        </p:nvSpPr>
        <p:spPr bwMode="gray">
          <a:xfrm>
            <a:off x="5286375" y="3386138"/>
            <a:ext cx="5238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3338" tIns="0" rIns="33338"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5B99FFDC-26B8-4141-B2AA-F85F13BB9AA0}" type="datetime'''''''''''''''6''''9''''''''''%'''''''''''''''''''''''">
              <a:rPr lang="zh-CN" altLang="en-US" sz="1800" smtClean="0"/>
              <a:pPr marL="0" lvl="0" indent="0" algn="ctr">
                <a:spcBef>
                  <a:spcPct val="0"/>
                </a:spcBef>
                <a:spcAft>
                  <a:spcPct val="0"/>
                </a:spcAft>
                <a:buNone/>
              </a:pPr>
              <a:t>69%</a:t>
            </a:fld>
            <a:endParaRPr lang="en-US" sz="1800" dirty="0">
              <a:sym typeface="微软雅黑" panose="020B0503020204020204" pitchFamily="34" charset="-122"/>
            </a:endParaRPr>
          </a:p>
        </p:txBody>
      </p:sp>
      <p:sp>
        <p:nvSpPr>
          <p:cNvPr id="46" name="Text Placeholder 2">
            <a:extLst>
              <a:ext uri="{FF2B5EF4-FFF2-40B4-BE49-F238E27FC236}">
                <a16:creationId xmlns:a16="http://schemas.microsoft.com/office/drawing/2014/main" id="{58B08BD7-358F-A88E-3CFF-1134140E40F6}"/>
              </a:ext>
            </a:extLst>
          </p:cNvPr>
          <p:cNvSpPr>
            <a:spLocks/>
          </p:cNvSpPr>
          <p:nvPr>
            <p:custDataLst>
              <p:tags r:id="rId11"/>
            </p:custDataLst>
          </p:nvPr>
        </p:nvSpPr>
        <p:spPr bwMode="gray">
          <a:xfrm>
            <a:off x="6604000" y="3916363"/>
            <a:ext cx="5238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3338" tIns="0" rIns="33338"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CC4033F8-20EF-479F-ABF9-02E7A890943B}" type="datetime'''''''''''''3''3''%'''''''''''''''''''''''''''''''">
              <a:rPr lang="en-US" altLang="en-US" sz="1800" smtClean="0"/>
              <a:pPr marL="0" lvl="0" indent="0" algn="ctr">
                <a:spcBef>
                  <a:spcPct val="0"/>
                </a:spcBef>
                <a:spcAft>
                  <a:spcPct val="0"/>
                </a:spcAft>
                <a:buNone/>
              </a:pPr>
              <a:t>33%</a:t>
            </a:fld>
            <a:endParaRPr lang="en-US" sz="1800" dirty="0">
              <a:sym typeface="微软雅黑" panose="020B0503020204020204" pitchFamily="34" charset="-122"/>
            </a:endParaRPr>
          </a:p>
        </p:txBody>
      </p:sp>
      <p:sp>
        <p:nvSpPr>
          <p:cNvPr id="47" name="Text Placeholder 2">
            <a:extLst>
              <a:ext uri="{FF2B5EF4-FFF2-40B4-BE49-F238E27FC236}">
                <a16:creationId xmlns:a16="http://schemas.microsoft.com/office/drawing/2014/main" id="{F10C3CD9-9F99-19A9-E0C4-B86717206766}"/>
              </a:ext>
            </a:extLst>
          </p:cNvPr>
          <p:cNvSpPr>
            <a:spLocks/>
          </p:cNvSpPr>
          <p:nvPr>
            <p:custDataLst>
              <p:tags r:id="rId12"/>
            </p:custDataLst>
          </p:nvPr>
        </p:nvSpPr>
        <p:spPr bwMode="gray">
          <a:xfrm>
            <a:off x="9191625" y="3014663"/>
            <a:ext cx="623888" cy="274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6513" tIns="0" rIns="36513"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875F2DA-1E64-46E1-9987-EF26BC65987B}" type="datetime'''''''''''9''''''2''''''''''''''%'''''''''''''''''''''''''">
              <a:rPr lang="en-US" altLang="en-US" b="1" smtClean="0">
                <a:solidFill>
                  <a:srgbClr val="C00000"/>
                </a:solidFill>
                <a:latin typeface="微软雅黑" panose="020B0503020204020204" pitchFamily="34" charset="-122"/>
                <a:ea typeface="微软雅黑" panose="020B0503020204020204" pitchFamily="34" charset="-122"/>
              </a:rPr>
              <a:pPr marL="0" lvl="0" indent="0" algn="ctr">
                <a:spcBef>
                  <a:spcPct val="0"/>
                </a:spcBef>
                <a:spcAft>
                  <a:spcPct val="0"/>
                </a:spcAft>
                <a:buNone/>
              </a:pPr>
              <a:t>92%</a:t>
            </a:fld>
            <a:endParaRPr lang="en-US" b="1" dirty="0">
              <a:solidFill>
                <a:srgbClr val="C00000"/>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50">
            <a:extLst>
              <a:ext uri="{FF2B5EF4-FFF2-40B4-BE49-F238E27FC236}">
                <a16:creationId xmlns:a16="http://schemas.microsoft.com/office/drawing/2014/main" id="{02043607-5319-C53A-EF02-00A699F5D26B}"/>
              </a:ext>
            </a:extLst>
          </p:cNvPr>
          <p:cNvSpPr txBox="1"/>
          <p:nvPr/>
        </p:nvSpPr>
        <p:spPr bwMode="gray">
          <a:xfrm>
            <a:off x="1061669" y="2335718"/>
            <a:ext cx="2470867" cy="539860"/>
          </a:xfrm>
          <a:prstGeom prst="rect">
            <a:avLst/>
          </a:prstGeom>
        </p:spPr>
        <p:txBody>
          <a:bodyPr wrap="square" lIns="45720" tIns="45720" rIns="45720" bIns="45720" rtlCol="0">
            <a:noAutofit/>
          </a:bodyPr>
          <a:lstStyle/>
          <a:p>
            <a:pPr algn="ctr"/>
            <a:r>
              <a:rPr lang="zh-CN" altLang="en-US" sz="1600" b="1" dirty="0">
                <a:latin typeface="微软雅黑" panose="020B0503020204020204" pitchFamily="34" charset="-122"/>
                <a:ea typeface="微软雅黑" panose="020B0503020204020204" pitchFamily="34" charset="-122"/>
              </a:rPr>
              <a:t>未经治疗的</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儿童患者生存率</a:t>
            </a:r>
          </a:p>
        </p:txBody>
      </p:sp>
      <p:sp>
        <p:nvSpPr>
          <p:cNvPr id="52" name="文本框 51">
            <a:extLst>
              <a:ext uri="{FF2B5EF4-FFF2-40B4-BE49-F238E27FC236}">
                <a16:creationId xmlns:a16="http://schemas.microsoft.com/office/drawing/2014/main" id="{B9A1AA08-B1C5-E309-1C9D-4F8E7EEC252F}"/>
              </a:ext>
            </a:extLst>
          </p:cNvPr>
          <p:cNvSpPr txBox="1"/>
          <p:nvPr/>
        </p:nvSpPr>
        <p:spPr bwMode="gray">
          <a:xfrm>
            <a:off x="4395457" y="2308786"/>
            <a:ext cx="3453605" cy="262162"/>
          </a:xfrm>
          <a:prstGeom prst="rect">
            <a:avLst/>
          </a:prstGeom>
        </p:spPr>
        <p:txBody>
          <a:bodyPr wrap="square" lIns="45720" tIns="45720" rIns="45720" bIns="45720" rtlCol="0">
            <a:noAutofit/>
          </a:bodyPr>
          <a:lstStyle/>
          <a:p>
            <a:pPr algn="ctr"/>
            <a:r>
              <a:rPr lang="zh-CN" altLang="en-US" sz="1600" b="1" dirty="0">
                <a:latin typeface="微软雅黑" panose="020B0503020204020204" pitchFamily="34" charset="-122"/>
                <a:ea typeface="微软雅黑" panose="020B0503020204020204" pitchFamily="34" charset="-122"/>
              </a:rPr>
              <a:t>经</a:t>
            </a:r>
            <a:r>
              <a:rPr lang="zh-CN" altLang="en-US" sz="1600" b="1" dirty="0">
                <a:solidFill>
                  <a:schemeClr val="accent1"/>
                </a:solidFill>
                <a:latin typeface="微软雅黑" panose="020B0503020204020204" pitchFamily="34" charset="-122"/>
                <a:ea typeface="微软雅黑" panose="020B0503020204020204" pitchFamily="34" charset="-122"/>
              </a:rPr>
              <a:t>现有方案</a:t>
            </a:r>
            <a:r>
              <a:rPr lang="zh-CN" altLang="en-US" sz="1600" b="1" dirty="0">
                <a:latin typeface="微软雅黑" panose="020B0503020204020204" pitchFamily="34" charset="-122"/>
                <a:ea typeface="微软雅黑" panose="020B0503020204020204" pitchFamily="34" charset="-122"/>
              </a:rPr>
              <a:t>治疗后的</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儿童患者生存率</a:t>
            </a:r>
          </a:p>
        </p:txBody>
      </p:sp>
      <p:sp>
        <p:nvSpPr>
          <p:cNvPr id="53" name="文本框 52">
            <a:extLst>
              <a:ext uri="{FF2B5EF4-FFF2-40B4-BE49-F238E27FC236}">
                <a16:creationId xmlns:a16="http://schemas.microsoft.com/office/drawing/2014/main" id="{8E40F835-A278-1D1D-582D-73A4AC3C0B62}"/>
              </a:ext>
            </a:extLst>
          </p:cNvPr>
          <p:cNvSpPr txBox="1"/>
          <p:nvPr/>
        </p:nvSpPr>
        <p:spPr bwMode="gray">
          <a:xfrm>
            <a:off x="7278097" y="2217949"/>
            <a:ext cx="4379490" cy="449885"/>
          </a:xfrm>
          <a:prstGeom prst="rect">
            <a:avLst/>
          </a:prstGeom>
        </p:spPr>
        <p:txBody>
          <a:bodyPr wrap="square" lIns="45720" tIns="45720" rIns="45720" bIns="45720" rtlCol="0">
            <a:no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经艾沙康唑治疗后的</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r>
              <a:rPr lang="zh-CN" altLang="en-US" sz="2000" b="1" dirty="0">
                <a:solidFill>
                  <a:srgbClr val="C00000"/>
                </a:solidFill>
                <a:latin typeface="微软雅黑" panose="020B0503020204020204" pitchFamily="34" charset="-122"/>
                <a:ea typeface="微软雅黑" panose="020B0503020204020204" pitchFamily="34" charset="-122"/>
              </a:rPr>
              <a:t>儿童患者生存率</a:t>
            </a:r>
          </a:p>
        </p:txBody>
      </p:sp>
      <p:cxnSp>
        <p:nvCxnSpPr>
          <p:cNvPr id="54" name="直接连接符 53">
            <a:extLst>
              <a:ext uri="{FF2B5EF4-FFF2-40B4-BE49-F238E27FC236}">
                <a16:creationId xmlns:a16="http://schemas.microsoft.com/office/drawing/2014/main" id="{1607E036-69CD-3671-3108-EB28DCD1DB0D}"/>
              </a:ext>
            </a:extLst>
          </p:cNvPr>
          <p:cNvCxnSpPr>
            <a:cxnSpLocks/>
          </p:cNvCxnSpPr>
          <p:nvPr/>
        </p:nvCxnSpPr>
        <p:spPr bwMode="gray">
          <a:xfrm>
            <a:off x="4279130" y="2217949"/>
            <a:ext cx="0" cy="2964105"/>
          </a:xfrm>
          <a:prstGeom prst="line">
            <a:avLst/>
          </a:prstGeom>
          <a:noFill/>
          <a:ln w="12700" cap="rnd">
            <a:solidFill>
              <a:schemeClr val="accent2">
                <a:lumMod val="20000"/>
                <a:lumOff val="80000"/>
              </a:schemeClr>
            </a:solidFill>
            <a:prstDash val="solid"/>
            <a:round/>
            <a:headEnd/>
            <a:tailEnd/>
          </a:ln>
          <a:effectLst/>
        </p:spPr>
      </p:cxnSp>
      <p:cxnSp>
        <p:nvCxnSpPr>
          <p:cNvPr id="55" name="直接连接符 54">
            <a:extLst>
              <a:ext uri="{FF2B5EF4-FFF2-40B4-BE49-F238E27FC236}">
                <a16:creationId xmlns:a16="http://schemas.microsoft.com/office/drawing/2014/main" id="{95976898-FB04-4AAC-8BBA-118DE55C4993}"/>
              </a:ext>
            </a:extLst>
          </p:cNvPr>
          <p:cNvCxnSpPr>
            <a:cxnSpLocks/>
          </p:cNvCxnSpPr>
          <p:nvPr/>
        </p:nvCxnSpPr>
        <p:spPr bwMode="gray">
          <a:xfrm>
            <a:off x="7849063" y="2202855"/>
            <a:ext cx="0" cy="2979199"/>
          </a:xfrm>
          <a:prstGeom prst="line">
            <a:avLst/>
          </a:prstGeom>
          <a:noFill/>
          <a:ln w="12700" cap="rnd">
            <a:solidFill>
              <a:schemeClr val="accent2">
                <a:lumMod val="20000"/>
                <a:lumOff val="80000"/>
              </a:schemeClr>
            </a:solidFill>
            <a:prstDash val="solid"/>
            <a:round/>
            <a:headEnd/>
            <a:tailEnd/>
          </a:ln>
          <a:effectLst/>
        </p:spPr>
      </p:cxnSp>
      <p:sp>
        <p:nvSpPr>
          <p:cNvPr id="56" name="文本框 55">
            <a:extLst>
              <a:ext uri="{FF2B5EF4-FFF2-40B4-BE49-F238E27FC236}">
                <a16:creationId xmlns:a16="http://schemas.microsoft.com/office/drawing/2014/main" id="{65D1AE3C-7535-8037-756B-8767240DE558}"/>
              </a:ext>
            </a:extLst>
          </p:cNvPr>
          <p:cNvSpPr txBox="1"/>
          <p:nvPr/>
        </p:nvSpPr>
        <p:spPr bwMode="gray">
          <a:xfrm>
            <a:off x="1713950" y="4640849"/>
            <a:ext cx="327025" cy="307777"/>
          </a:xfrm>
          <a:prstGeom prst="rect">
            <a:avLst/>
          </a:prstGeom>
          <a:noFill/>
        </p:spPr>
        <p:txBody>
          <a:bodyPr wrap="square">
            <a:spAutoFit/>
          </a:bodyPr>
          <a:lstStyle/>
          <a:p>
            <a:r>
              <a:rPr lang="en-US" sz="1400" baseline="30000" dirty="0"/>
              <a:t>1</a:t>
            </a:r>
            <a:endParaRPr lang="en-US" sz="1400" dirty="0"/>
          </a:p>
        </p:txBody>
      </p:sp>
      <p:sp>
        <p:nvSpPr>
          <p:cNvPr id="57" name="文本框 56">
            <a:extLst>
              <a:ext uri="{FF2B5EF4-FFF2-40B4-BE49-F238E27FC236}">
                <a16:creationId xmlns:a16="http://schemas.microsoft.com/office/drawing/2014/main" id="{90154E44-8F77-4770-1E23-C65670CD431D}"/>
              </a:ext>
            </a:extLst>
          </p:cNvPr>
          <p:cNvSpPr txBox="1"/>
          <p:nvPr/>
        </p:nvSpPr>
        <p:spPr bwMode="gray">
          <a:xfrm>
            <a:off x="5705489" y="4659800"/>
            <a:ext cx="327025" cy="307777"/>
          </a:xfrm>
          <a:prstGeom prst="rect">
            <a:avLst/>
          </a:prstGeom>
          <a:noFill/>
        </p:spPr>
        <p:txBody>
          <a:bodyPr wrap="square">
            <a:spAutoFit/>
          </a:bodyPr>
          <a:lstStyle/>
          <a:p>
            <a:r>
              <a:rPr lang="en-US" sz="1400" baseline="30000" dirty="0"/>
              <a:t>3</a:t>
            </a:r>
            <a:endParaRPr lang="en-US" sz="1400" dirty="0"/>
          </a:p>
        </p:txBody>
      </p:sp>
      <p:sp>
        <p:nvSpPr>
          <p:cNvPr id="58" name="文本框 57">
            <a:extLst>
              <a:ext uri="{FF2B5EF4-FFF2-40B4-BE49-F238E27FC236}">
                <a16:creationId xmlns:a16="http://schemas.microsoft.com/office/drawing/2014/main" id="{910B43D9-8C82-4D3E-4362-4A553B1F3B67}"/>
              </a:ext>
            </a:extLst>
          </p:cNvPr>
          <p:cNvSpPr txBox="1"/>
          <p:nvPr/>
        </p:nvSpPr>
        <p:spPr bwMode="gray">
          <a:xfrm>
            <a:off x="6999910" y="4632822"/>
            <a:ext cx="327025" cy="307777"/>
          </a:xfrm>
          <a:prstGeom prst="rect">
            <a:avLst/>
          </a:prstGeom>
          <a:noFill/>
        </p:spPr>
        <p:txBody>
          <a:bodyPr wrap="square">
            <a:spAutoFit/>
          </a:bodyPr>
          <a:lstStyle/>
          <a:p>
            <a:r>
              <a:rPr lang="en-US" sz="1400" baseline="30000" dirty="0"/>
              <a:t>4</a:t>
            </a:r>
            <a:endParaRPr lang="en-US" sz="1400" dirty="0"/>
          </a:p>
        </p:txBody>
      </p:sp>
      <p:sp>
        <p:nvSpPr>
          <p:cNvPr id="59" name="文本框 58">
            <a:extLst>
              <a:ext uri="{FF2B5EF4-FFF2-40B4-BE49-F238E27FC236}">
                <a16:creationId xmlns:a16="http://schemas.microsoft.com/office/drawing/2014/main" id="{FFBF50AE-680C-12A1-7C26-5EC1A809DC49}"/>
              </a:ext>
            </a:extLst>
          </p:cNvPr>
          <p:cNvSpPr txBox="1"/>
          <p:nvPr/>
        </p:nvSpPr>
        <p:spPr bwMode="gray">
          <a:xfrm>
            <a:off x="9893561" y="4628986"/>
            <a:ext cx="327025" cy="307777"/>
          </a:xfrm>
          <a:prstGeom prst="rect">
            <a:avLst/>
          </a:prstGeom>
          <a:noFill/>
        </p:spPr>
        <p:txBody>
          <a:bodyPr wrap="square">
            <a:spAutoFit/>
          </a:bodyPr>
          <a:lstStyle/>
          <a:p>
            <a:r>
              <a:rPr lang="en-US" sz="1400" baseline="30000" dirty="0"/>
              <a:t>5</a:t>
            </a:r>
            <a:endParaRPr lang="en-US" sz="1400" dirty="0"/>
          </a:p>
        </p:txBody>
      </p:sp>
      <p:sp>
        <p:nvSpPr>
          <p:cNvPr id="65" name="矩形 64">
            <a:extLst>
              <a:ext uri="{FF2B5EF4-FFF2-40B4-BE49-F238E27FC236}">
                <a16:creationId xmlns:a16="http://schemas.microsoft.com/office/drawing/2014/main" id="{6E78B213-0FBF-BFBE-B946-43F27F419375}"/>
              </a:ext>
            </a:extLst>
          </p:cNvPr>
          <p:cNvSpPr/>
          <p:nvPr/>
        </p:nvSpPr>
        <p:spPr bwMode="gray">
          <a:xfrm>
            <a:off x="415277" y="2100788"/>
            <a:ext cx="11242310" cy="3081266"/>
          </a:xfrm>
          <a:prstGeom prst="rect">
            <a:avLst/>
          </a:prstGeom>
          <a:noFill/>
          <a:ln w="9525" cap="flat" cmpd="sng" algn="ctr">
            <a:solidFill>
              <a:schemeClr val="accent2">
                <a:lumMod val="20000"/>
                <a:lumOff val="8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86" name="文本框 85">
            <a:extLst>
              <a:ext uri="{FF2B5EF4-FFF2-40B4-BE49-F238E27FC236}">
                <a16:creationId xmlns:a16="http://schemas.microsoft.com/office/drawing/2014/main" id="{BDEA245E-8076-F95D-E8B7-0CB3D7620CF1}"/>
              </a:ext>
            </a:extLst>
          </p:cNvPr>
          <p:cNvSpPr txBox="1"/>
          <p:nvPr/>
        </p:nvSpPr>
        <p:spPr bwMode="gray">
          <a:xfrm>
            <a:off x="480272" y="5314953"/>
            <a:ext cx="11242310" cy="452759"/>
          </a:xfrm>
          <a:prstGeom prst="rect">
            <a:avLst/>
          </a:prstGeom>
          <a:solidFill>
            <a:schemeClr val="accent2">
              <a:lumMod val="20000"/>
              <a:lumOff val="80000"/>
            </a:schemeClr>
          </a:solidFill>
        </p:spPr>
        <p:txBody>
          <a:bodyPr wrap="none" lIns="45720" tIns="45720" rIns="45720" bIns="45720" rtlCol="0" anchor="ctr">
            <a:noAutofit/>
          </a:bodyPr>
          <a:lstStyle>
            <a:defPPr>
              <a:defRPr lang="en-US"/>
            </a:defPPr>
            <a:lvl1pPr algn="ctr">
              <a:lnSpc>
                <a:spcPct val="90000"/>
              </a:lnSpc>
              <a:spcBef>
                <a:spcPts val="1000"/>
              </a:spcBef>
              <a:defRPr sz="2400" b="1">
                <a:latin typeface="微软雅黑" panose="020B0503020204020204" pitchFamily="34" charset="-122"/>
                <a:ea typeface="微软雅黑" panose="020B0503020204020204" pitchFamily="34" charset="-122"/>
              </a:defRPr>
            </a:lvl1pPr>
          </a:lstStyle>
          <a:p>
            <a:pPr algn="l"/>
            <a:r>
              <a:rPr lang="en-US" altLang="zh-CN" sz="1600" dirty="0"/>
              <a:t>       </a:t>
            </a:r>
            <a:r>
              <a:rPr lang="zh-CN" altLang="en-US" sz="1600" dirty="0"/>
              <a:t>权威指南</a:t>
            </a:r>
            <a:r>
              <a:rPr lang="en-US" altLang="zh-CN" sz="1600" dirty="0">
                <a:solidFill>
                  <a:srgbClr val="000000"/>
                </a:solidFill>
              </a:rPr>
              <a:t>《2020</a:t>
            </a:r>
            <a:r>
              <a:rPr lang="zh-CN" altLang="en-US" sz="1600" dirty="0">
                <a:solidFill>
                  <a:srgbClr val="000000"/>
                </a:solidFill>
              </a:rPr>
              <a:t>第</a:t>
            </a:r>
            <a:r>
              <a:rPr lang="en-US" altLang="zh-CN" sz="1600" dirty="0">
                <a:solidFill>
                  <a:srgbClr val="000000"/>
                </a:solidFill>
              </a:rPr>
              <a:t>8</a:t>
            </a:r>
            <a:r>
              <a:rPr lang="zh-CN" altLang="en-US" sz="1600" dirty="0">
                <a:solidFill>
                  <a:srgbClr val="000000"/>
                </a:solidFill>
              </a:rPr>
              <a:t>届欧洲白血病感染会议</a:t>
            </a:r>
            <a:r>
              <a:rPr lang="en-US" altLang="zh-CN" sz="1600" dirty="0">
                <a:solidFill>
                  <a:srgbClr val="000000"/>
                </a:solidFill>
              </a:rPr>
              <a:t>ECIL-8</a:t>
            </a:r>
            <a:r>
              <a:rPr lang="en-US" altLang="zh-CN" sz="1600" dirty="0"/>
              <a:t>》</a:t>
            </a:r>
            <a:r>
              <a:rPr lang="zh-CN" altLang="en-US" sz="1600" dirty="0"/>
              <a:t>推荐艾沙康唑作为</a:t>
            </a:r>
            <a:r>
              <a:rPr lang="zh-CN" altLang="en-US" sz="1600" dirty="0">
                <a:solidFill>
                  <a:srgbClr val="C00000"/>
                </a:solidFill>
              </a:rPr>
              <a:t>儿童</a:t>
            </a:r>
            <a:r>
              <a:rPr lang="zh-CN" altLang="en-US" sz="1600" dirty="0"/>
              <a:t>侵袭性曲霉和毛霉感染的</a:t>
            </a:r>
            <a:r>
              <a:rPr lang="zh-CN" altLang="en-US" sz="1600" dirty="0">
                <a:solidFill>
                  <a:srgbClr val="C00000"/>
                </a:solidFill>
              </a:rPr>
              <a:t>一线治疗</a:t>
            </a:r>
            <a:r>
              <a:rPr lang="en-US" altLang="zh-CN" sz="1600" b="0" baseline="30000" dirty="0"/>
              <a:t>6</a:t>
            </a:r>
            <a:endParaRPr lang="zh-CN" altLang="en-US" sz="1600" b="0" baseline="30000" dirty="0"/>
          </a:p>
        </p:txBody>
      </p:sp>
      <p:sp>
        <p:nvSpPr>
          <p:cNvPr id="89" name="椭圆 88">
            <a:extLst>
              <a:ext uri="{FF2B5EF4-FFF2-40B4-BE49-F238E27FC236}">
                <a16:creationId xmlns:a16="http://schemas.microsoft.com/office/drawing/2014/main" id="{EB9B244D-CC54-7F3B-9EF4-D45B8093395B}"/>
              </a:ext>
            </a:extLst>
          </p:cNvPr>
          <p:cNvSpPr/>
          <p:nvPr/>
        </p:nvSpPr>
        <p:spPr bwMode="gray">
          <a:xfrm>
            <a:off x="480272" y="5373681"/>
            <a:ext cx="375847" cy="329889"/>
          </a:xfrm>
          <a:prstGeom prst="ellipse">
            <a:avLst/>
          </a:prstGeom>
          <a:solidFill>
            <a:schemeClr val="accent2"/>
          </a:solidFill>
          <a:ln w="381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2</a:t>
            </a:r>
          </a:p>
        </p:txBody>
      </p:sp>
      <p:sp>
        <p:nvSpPr>
          <p:cNvPr id="90" name="矩形 89">
            <a:extLst>
              <a:ext uri="{FF2B5EF4-FFF2-40B4-BE49-F238E27FC236}">
                <a16:creationId xmlns:a16="http://schemas.microsoft.com/office/drawing/2014/main" id="{7749C669-D479-2BE7-8363-6F023149CCDA}"/>
              </a:ext>
            </a:extLst>
          </p:cNvPr>
          <p:cNvSpPr/>
          <p:nvPr/>
        </p:nvSpPr>
        <p:spPr bwMode="gray">
          <a:xfrm>
            <a:off x="388458" y="5805487"/>
            <a:ext cx="9542942" cy="33435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注：注射用硫酸艾沙康唑儿童适应症是按照补充申请类别进行申报，无相应评审报告</a:t>
            </a:r>
          </a:p>
        </p:txBody>
      </p:sp>
      <p:sp>
        <p:nvSpPr>
          <p:cNvPr id="2" name="文本框 1">
            <a:extLst>
              <a:ext uri="{FF2B5EF4-FFF2-40B4-BE49-F238E27FC236}">
                <a16:creationId xmlns:a16="http://schemas.microsoft.com/office/drawing/2014/main" id="{87F42149-EE70-3574-CC0A-18C6DE1D0EF2}"/>
              </a:ext>
            </a:extLst>
          </p:cNvPr>
          <p:cNvSpPr txBox="1"/>
          <p:nvPr/>
        </p:nvSpPr>
        <p:spPr bwMode="gray">
          <a:xfrm>
            <a:off x="3037738" y="4659800"/>
            <a:ext cx="401320" cy="307777"/>
          </a:xfrm>
          <a:prstGeom prst="rect">
            <a:avLst/>
          </a:prstGeom>
          <a:noFill/>
        </p:spPr>
        <p:txBody>
          <a:bodyPr wrap="square">
            <a:spAutoFit/>
          </a:bodyPr>
          <a:lstStyle/>
          <a:p>
            <a:r>
              <a:rPr lang="en-US" sz="1400" baseline="30000" dirty="0"/>
              <a:t>2,7</a:t>
            </a:r>
            <a:endParaRPr lang="en-US" sz="1400" dirty="0"/>
          </a:p>
        </p:txBody>
      </p:sp>
      <p:sp>
        <p:nvSpPr>
          <p:cNvPr id="3" name="矩形 2">
            <a:extLst>
              <a:ext uri="{FF2B5EF4-FFF2-40B4-BE49-F238E27FC236}">
                <a16:creationId xmlns:a16="http://schemas.microsoft.com/office/drawing/2014/main" id="{F9FBC81E-A5CD-6FB2-3E39-2E3BE0E8C7CC}"/>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
        <p:nvSpPr>
          <p:cNvPr id="11" name="矩形 10">
            <a:extLst>
              <a:ext uri="{FF2B5EF4-FFF2-40B4-BE49-F238E27FC236}">
                <a16:creationId xmlns:a16="http://schemas.microsoft.com/office/drawing/2014/main" id="{4B6F6612-88A4-2891-C79F-A981E69B4930}"/>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C00000"/>
                </a:solidFill>
                <a:latin typeface="微软雅黑" panose="020B0503020204020204" pitchFamily="34" charset="-122"/>
                <a:ea typeface="微软雅黑" panose="020B0503020204020204" pitchFamily="34" charset="-122"/>
              </a:rPr>
              <a:t>有效性</a:t>
            </a:r>
          </a:p>
        </p:txBody>
      </p:sp>
      <p:sp>
        <p:nvSpPr>
          <p:cNvPr id="8" name="文本框 7">
            <a:extLst>
              <a:ext uri="{FF2B5EF4-FFF2-40B4-BE49-F238E27FC236}">
                <a16:creationId xmlns:a16="http://schemas.microsoft.com/office/drawing/2014/main" id="{ECC0C449-A674-1876-8781-ED19665A3301}"/>
              </a:ext>
            </a:extLst>
          </p:cNvPr>
          <p:cNvSpPr txBox="1"/>
          <p:nvPr/>
        </p:nvSpPr>
        <p:spPr bwMode="gray">
          <a:xfrm>
            <a:off x="1647496" y="6350167"/>
            <a:ext cx="10062513" cy="461665"/>
          </a:xfrm>
          <a:prstGeom prst="rect">
            <a:avLst/>
          </a:prstGeom>
          <a:noFill/>
        </p:spPr>
        <p:txBody>
          <a:bodyPr wrap="square">
            <a:spAutoFit/>
          </a:bodyPr>
          <a:lstStyle/>
          <a:p>
            <a:r>
              <a:rPr lang="nl-NL" altLang="zh-CN" sz="800" dirty="0">
                <a:solidFill>
                  <a:schemeClr val="bg1">
                    <a:lumMod val="50000"/>
                  </a:schemeClr>
                </a:solidFill>
                <a:latin typeface="+mj-lt"/>
                <a:ea typeface="微软雅黑" panose="020B0503020204020204" pitchFamily="34" charset="-122"/>
                <a:cs typeface="Times New Roman" panose="02020603050405020304" pitchFamily="18" charset="0"/>
              </a:rPr>
              <a:t>1. Metehan Özen &amp; Nihal Olgaç Dündar</a:t>
            </a:r>
            <a:r>
              <a:rPr lang="zh-CN" altLang="en-US" sz="800" dirty="0">
                <a:solidFill>
                  <a:schemeClr val="bg1">
                    <a:lumMod val="50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Expert Review of Anti-infective Therapy, 9:3,299-306</a:t>
            </a:r>
            <a:r>
              <a:rPr lang="zh-CN" altLang="en-US" sz="800" dirty="0">
                <a:solidFill>
                  <a:schemeClr val="bg1">
                    <a:lumMod val="50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2. William R. </a:t>
            </a:r>
            <a:r>
              <a:rPr lang="en-US" altLang="zh-CN" sz="800" dirty="0" err="1">
                <a:solidFill>
                  <a:schemeClr val="bg1">
                    <a:lumMod val="50000"/>
                  </a:schemeClr>
                </a:solidFill>
                <a:latin typeface="+mj-lt"/>
                <a:ea typeface="微软雅黑" panose="020B0503020204020204" pitchFamily="34" charset="-122"/>
                <a:cs typeface="Times New Roman" panose="02020603050405020304" pitchFamily="18" charset="0"/>
              </a:rPr>
              <a:t>Otto,et.al</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a:t>
            </a:r>
            <a:r>
              <a:rPr lang="zh-CN" altLang="en-US" sz="800" dirty="0">
                <a:solidFill>
                  <a:schemeClr val="bg1">
                    <a:lumMod val="50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Journal of the Pediatric Infectious Diseases Society 2019;8(4):342–350.3. Rachel L. </a:t>
            </a:r>
            <a:r>
              <a:rPr lang="en-US" altLang="zh-CN" sz="800" dirty="0" err="1">
                <a:solidFill>
                  <a:schemeClr val="bg1">
                    <a:lumMod val="50000"/>
                  </a:schemeClr>
                </a:solidFill>
                <a:latin typeface="+mj-lt"/>
                <a:ea typeface="微软雅黑" panose="020B0503020204020204" pitchFamily="34" charset="-122"/>
                <a:cs typeface="Times New Roman" panose="02020603050405020304" pitchFamily="18" charset="0"/>
              </a:rPr>
              <a:t>Wattier,et.al</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 A Prospective, International Cohort Study of Invasive Mold Infections in Children, 2014; 4.</a:t>
            </a:r>
            <a:r>
              <a:rPr lang="da-DK" altLang="zh-CN" sz="800" dirty="0">
                <a:solidFill>
                  <a:srgbClr val="FFFFFF">
                    <a:lumMod val="50000"/>
                  </a:srgbClr>
                </a:solidFill>
              </a:rPr>
              <a:t> Lei Y, Zhang J et al. Mycoses. 2025 Dec;68(12):e70137</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5. Segers H er al. </a:t>
            </a:r>
            <a:r>
              <a:rPr lang="en-US" altLang="zh-CN" sz="800" dirty="0" err="1">
                <a:solidFill>
                  <a:schemeClr val="bg1">
                    <a:lumMod val="50000"/>
                  </a:schemeClr>
                </a:solidFill>
                <a:latin typeface="+mj-lt"/>
                <a:ea typeface="微软雅黑" panose="020B0503020204020204" pitchFamily="34" charset="-122"/>
                <a:cs typeface="Times New Roman" panose="02020603050405020304" pitchFamily="18" charset="0"/>
              </a:rPr>
              <a:t>Antimicrob</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 Agents </a:t>
            </a:r>
            <a:r>
              <a:rPr lang="en-US" altLang="zh-CN" sz="800" dirty="0" err="1">
                <a:solidFill>
                  <a:schemeClr val="bg1">
                    <a:lumMod val="50000"/>
                  </a:schemeClr>
                </a:solidFill>
                <a:latin typeface="+mj-lt"/>
                <a:ea typeface="微软雅黑" panose="020B0503020204020204" pitchFamily="34" charset="-122"/>
                <a:cs typeface="Times New Roman" panose="02020603050405020304" pitchFamily="18" charset="0"/>
              </a:rPr>
              <a:t>Chemother</a:t>
            </a:r>
            <a:r>
              <a:rPr lang="en-US" altLang="zh-CN" sz="800" dirty="0">
                <a:solidFill>
                  <a:schemeClr val="bg1">
                    <a:lumMod val="50000"/>
                  </a:schemeClr>
                </a:solidFill>
                <a:latin typeface="+mj-lt"/>
                <a:ea typeface="微软雅黑" panose="020B0503020204020204" pitchFamily="34" charset="-122"/>
                <a:cs typeface="Times New Roman" panose="02020603050405020304" pitchFamily="18" charset="0"/>
              </a:rPr>
              <a:t>. 2024 Dec 5;68(12):e0048424. 6.</a:t>
            </a:r>
            <a:r>
              <a:rPr lang="zh-CN" altLang="en-US" sz="800" dirty="0">
                <a:solidFill>
                  <a:schemeClr val="bg1">
                    <a:lumMod val="50000"/>
                  </a:schemeClr>
                </a:solidFill>
                <a:ea typeface="微软雅黑" panose="020B0503020204020204" pitchFamily="34" charset="-122"/>
                <a:cs typeface="Times New Roman" panose="02020603050405020304" pitchFamily="18" charset="0"/>
              </a:rPr>
              <a:t> </a:t>
            </a:r>
            <a:r>
              <a:rPr lang="en-US" altLang="zh-CN" sz="800" dirty="0">
                <a:solidFill>
                  <a:schemeClr val="bg1">
                    <a:lumMod val="50000"/>
                  </a:schemeClr>
                </a:solidFill>
                <a:ea typeface="微软雅黑" panose="020B0503020204020204" pitchFamily="34" charset="-122"/>
                <a:cs typeface="Times New Roman" panose="02020603050405020304" pitchFamily="18" charset="0"/>
              </a:rPr>
              <a:t>《2020</a:t>
            </a:r>
            <a:r>
              <a:rPr lang="zh-CN" altLang="en-US" sz="800" dirty="0">
                <a:solidFill>
                  <a:schemeClr val="bg1">
                    <a:lumMod val="50000"/>
                  </a:schemeClr>
                </a:solidFill>
                <a:ea typeface="微软雅黑" panose="020B0503020204020204" pitchFamily="34" charset="-122"/>
                <a:cs typeface="Times New Roman" panose="02020603050405020304" pitchFamily="18" charset="0"/>
              </a:rPr>
              <a:t>第</a:t>
            </a:r>
            <a:r>
              <a:rPr lang="en-US" altLang="zh-CN" sz="800" dirty="0">
                <a:solidFill>
                  <a:schemeClr val="bg1">
                    <a:lumMod val="50000"/>
                  </a:schemeClr>
                </a:solidFill>
                <a:ea typeface="微软雅黑" panose="020B0503020204020204" pitchFamily="34" charset="-122"/>
                <a:cs typeface="Times New Roman" panose="02020603050405020304" pitchFamily="18" charset="0"/>
              </a:rPr>
              <a:t>8</a:t>
            </a:r>
            <a:r>
              <a:rPr lang="zh-CN" altLang="en-US" sz="800" dirty="0">
                <a:solidFill>
                  <a:schemeClr val="bg1">
                    <a:lumMod val="50000"/>
                  </a:schemeClr>
                </a:solidFill>
                <a:ea typeface="微软雅黑" panose="020B0503020204020204" pitchFamily="34" charset="-122"/>
                <a:cs typeface="Times New Roman" panose="02020603050405020304" pitchFamily="18" charset="0"/>
              </a:rPr>
              <a:t>届欧洲白血病感染会议</a:t>
            </a:r>
            <a:r>
              <a:rPr lang="en-US" altLang="zh-CN" sz="800" dirty="0">
                <a:solidFill>
                  <a:schemeClr val="bg1">
                    <a:lumMod val="50000"/>
                  </a:schemeClr>
                </a:solidFill>
                <a:ea typeface="微软雅黑" panose="020B0503020204020204" pitchFamily="34" charset="-122"/>
                <a:cs typeface="Times New Roman" panose="02020603050405020304" pitchFamily="18" charset="0"/>
              </a:rPr>
              <a:t>ECIL-8》</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ea typeface="微软雅黑" panose="020B0503020204020204" pitchFamily="34" charset="-122"/>
                <a:cs typeface="Times New Roman" panose="02020603050405020304" pitchFamily="18" charset="0"/>
              </a:rPr>
              <a:t>7. Zoi Dorothea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Pana,et.al</a:t>
            </a:r>
            <a:r>
              <a:rPr lang="en-US" altLang="zh-CN" sz="800" dirty="0">
                <a:solidFill>
                  <a:schemeClr val="bg1">
                    <a:lumMod val="50000"/>
                  </a:schemeClr>
                </a:solidFill>
                <a:ea typeface="微软雅黑" panose="020B0503020204020204" pitchFamily="34" charset="-122"/>
                <a:cs typeface="Times New Roman" panose="02020603050405020304" pitchFamily="18" charset="0"/>
              </a:rPr>
              <a:t> Pana et al. BMC Infectious Diseases (2016) 16:667</a:t>
            </a:r>
            <a:endParaRPr lang="en-US" sz="800" dirty="0">
              <a:solidFill>
                <a:schemeClr val="bg1">
                  <a:lumMod val="50000"/>
                </a:schemeClr>
              </a:solidFill>
              <a:latin typeface="+mj-lt"/>
            </a:endParaRPr>
          </a:p>
        </p:txBody>
      </p:sp>
    </p:spTree>
    <p:extLst>
      <p:ext uri="{BB962C8B-B14F-4D97-AF65-F5344CB8AC3E}">
        <p14:creationId xmlns:p14="http://schemas.microsoft.com/office/powerpoint/2010/main" val="393071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5632CEC-6AD8-4E2F-2857-9EB81FED714A}"/>
              </a:ext>
            </a:extLst>
          </p:cNvPr>
          <p:cNvGraphicFramePr>
            <a:graphicFrameLocks/>
          </p:cNvGraphicFramePr>
          <p:nvPr>
            <p:custDataLst>
              <p:tags r:id="rId1"/>
            </p:custDataLst>
            <p:extLst>
              <p:ext uri="{D42A27DB-BD31-4B8C-83A1-F6EECF244321}">
                <p14:modId xmlns:p14="http://schemas.microsoft.com/office/powerpoint/2010/main" val="204506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5" name="think-cell data - do not delete" hidden="1">
                        <a:extLst>
                          <a:ext uri="{FF2B5EF4-FFF2-40B4-BE49-F238E27FC236}">
                            <a16:creationId xmlns:a16="http://schemas.microsoft.com/office/drawing/2014/main" id="{A5632CEC-6AD8-4E2F-2857-9EB81FED71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标题 4">
            <a:extLst>
              <a:ext uri="{FF2B5EF4-FFF2-40B4-BE49-F238E27FC236}">
                <a16:creationId xmlns:a16="http://schemas.microsoft.com/office/drawing/2014/main" id="{92DFE538-3082-C1EE-97B6-CD4C3C17A74E}"/>
              </a:ext>
            </a:extLst>
          </p:cNvPr>
          <p:cNvSpPr txBox="1">
            <a:spLocks/>
          </p:cNvSpPr>
          <p:nvPr/>
        </p:nvSpPr>
        <p:spPr bwMode="gray">
          <a:xfrm>
            <a:off x="417599" y="550800"/>
            <a:ext cx="11269422" cy="830817"/>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安全性</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方面，艾沙康唑用于</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儿童</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患者</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肝肾</a:t>
            </a:r>
            <a:r>
              <a:rPr lang="zh-CN" altLang="en-US" sz="2400" dirty="0">
                <a:solidFill>
                  <a:schemeClr val="accent1"/>
                </a:solidFill>
                <a:latin typeface="微软雅黑" panose="020B0503020204020204" pitchFamily="34" charset="-122"/>
                <a:ea typeface="微软雅黑" panose="020B0503020204020204" pitchFamily="34" charset="-122"/>
              </a:rPr>
              <a:t>不良反应</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发生率低</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药物相互作用更少</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r>
              <a:rPr lang="zh-CN" altLang="en-US" sz="2400" dirty="0">
                <a:latin typeface="微软雅黑" panose="020B0503020204020204" pitchFamily="34" charset="-122"/>
                <a:ea typeface="微软雅黑" panose="020B0503020204020204" pitchFamily="34" charset="-122"/>
              </a:rPr>
              <a:t>安全性优于其他三唑类和多烯类药物</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endParaRPr>
          </a:p>
        </p:txBody>
      </p:sp>
      <p:grpSp>
        <p:nvGrpSpPr>
          <p:cNvPr id="7" name="组合 6">
            <a:extLst>
              <a:ext uri="{FF2B5EF4-FFF2-40B4-BE49-F238E27FC236}">
                <a16:creationId xmlns:a16="http://schemas.microsoft.com/office/drawing/2014/main" id="{617E2ECC-FE28-D049-15DA-FD67524EAD17}"/>
              </a:ext>
            </a:extLst>
          </p:cNvPr>
          <p:cNvGrpSpPr/>
          <p:nvPr/>
        </p:nvGrpSpPr>
        <p:grpSpPr>
          <a:xfrm>
            <a:off x="459467" y="4670689"/>
            <a:ext cx="11266571" cy="692581"/>
            <a:chOff x="446798" y="1238692"/>
            <a:chExt cx="11274924" cy="813392"/>
          </a:xfrm>
        </p:grpSpPr>
        <p:sp>
          <p:nvSpPr>
            <p:cNvPr id="8" name="矩形 7">
              <a:extLst>
                <a:ext uri="{FF2B5EF4-FFF2-40B4-BE49-F238E27FC236}">
                  <a16:creationId xmlns:a16="http://schemas.microsoft.com/office/drawing/2014/main" id="{5977EB2E-8798-0CE9-ED28-D2DBF2F7732B}"/>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说明书收载的</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安全性信息</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 name="矩形 8">
              <a:extLst>
                <a:ext uri="{FF2B5EF4-FFF2-40B4-BE49-F238E27FC236}">
                  <a16:creationId xmlns:a16="http://schemas.microsoft.com/office/drawing/2014/main" id="{D452230B-ABEE-6DD9-6098-845C6FFB4313}"/>
                </a:ext>
              </a:extLst>
            </p:cNvPr>
            <p:cNvSpPr/>
            <p:nvPr/>
          </p:nvSpPr>
          <p:spPr bwMode="gray">
            <a:xfrm>
              <a:off x="2482029" y="1238692"/>
              <a:ext cx="9239693" cy="81339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无“十分常见”（≥</a:t>
              </a:r>
              <a:r>
                <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）的不良反应</a:t>
              </a:r>
              <a:endParaRPr kumimoji="0" lang="en-US" altLang="zh-CN" sz="13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最常见的治疗相关不良反应包括恶心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(7.4%)</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、呕吐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、腹痛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、腹泻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、头痛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等</a:t>
              </a:r>
            </a:p>
          </p:txBody>
        </p:sp>
      </p:grpSp>
      <p:grpSp>
        <p:nvGrpSpPr>
          <p:cNvPr id="10" name="组合 9">
            <a:extLst>
              <a:ext uri="{FF2B5EF4-FFF2-40B4-BE49-F238E27FC236}">
                <a16:creationId xmlns:a16="http://schemas.microsoft.com/office/drawing/2014/main" id="{537A8750-EB14-2773-E9EF-263B4FB848CB}"/>
              </a:ext>
            </a:extLst>
          </p:cNvPr>
          <p:cNvGrpSpPr/>
          <p:nvPr/>
        </p:nvGrpSpPr>
        <p:grpSpPr>
          <a:xfrm>
            <a:off x="460661" y="5472506"/>
            <a:ext cx="11226360" cy="692581"/>
            <a:chOff x="446798" y="1238692"/>
            <a:chExt cx="11260201" cy="813392"/>
          </a:xfrm>
        </p:grpSpPr>
        <p:sp>
          <p:nvSpPr>
            <p:cNvPr id="11" name="矩形 10">
              <a:extLst>
                <a:ext uri="{FF2B5EF4-FFF2-40B4-BE49-F238E27FC236}">
                  <a16:creationId xmlns:a16="http://schemas.microsoft.com/office/drawing/2014/main" id="{3EF9B94B-C225-06B7-93A4-BCDD6B2E0ACE}"/>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国内外不良反应</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发生情况</a:t>
              </a:r>
            </a:p>
          </p:txBody>
        </p:sp>
        <p:sp>
          <p:nvSpPr>
            <p:cNvPr id="12" name="矩形 11">
              <a:extLst>
                <a:ext uri="{FF2B5EF4-FFF2-40B4-BE49-F238E27FC236}">
                  <a16:creationId xmlns:a16="http://schemas.microsoft.com/office/drawing/2014/main" id="{0C70A8F6-9097-8DA7-85DB-D358C5514598}"/>
                </a:ext>
              </a:extLst>
            </p:cNvPr>
            <p:cNvSpPr/>
            <p:nvPr/>
          </p:nvSpPr>
          <p:spPr bwMode="gray">
            <a:xfrm>
              <a:off x="2467306" y="1238692"/>
              <a:ext cx="9239693" cy="81339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各国家或地区药监部门</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年内</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未发布</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任何安全性警告、黑框警告、撤市信息</a:t>
              </a:r>
            </a:p>
          </p:txBody>
        </p:sp>
      </p:grpSp>
      <p:sp>
        <p:nvSpPr>
          <p:cNvPr id="14" name="矩形 13">
            <a:extLst>
              <a:ext uri="{FF2B5EF4-FFF2-40B4-BE49-F238E27FC236}">
                <a16:creationId xmlns:a16="http://schemas.microsoft.com/office/drawing/2014/main" id="{8A09DDB9-6164-9DB5-8583-1E9D6492015B}"/>
              </a:ext>
            </a:extLst>
          </p:cNvPr>
          <p:cNvSpPr/>
          <p:nvPr/>
        </p:nvSpPr>
        <p:spPr bwMode="gray">
          <a:xfrm>
            <a:off x="480787" y="1656000"/>
            <a:ext cx="1941141" cy="2785593"/>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儿童患者</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更安全耐受</a:t>
            </a:r>
          </a:p>
        </p:txBody>
      </p:sp>
      <p:graphicFrame>
        <p:nvGraphicFramePr>
          <p:cNvPr id="16" name="表格 15">
            <a:extLst>
              <a:ext uri="{FF2B5EF4-FFF2-40B4-BE49-F238E27FC236}">
                <a16:creationId xmlns:a16="http://schemas.microsoft.com/office/drawing/2014/main" id="{EBCC2CA6-8D61-0D12-6FAF-7A3C178A29DC}"/>
              </a:ext>
            </a:extLst>
          </p:cNvPr>
          <p:cNvGraphicFramePr>
            <a:graphicFrameLocks noGrp="1"/>
          </p:cNvGraphicFramePr>
          <p:nvPr>
            <p:extLst>
              <p:ext uri="{D42A27DB-BD31-4B8C-83A1-F6EECF244321}">
                <p14:modId xmlns:p14="http://schemas.microsoft.com/office/powerpoint/2010/main" val="2325900667"/>
              </p:ext>
            </p:extLst>
          </p:nvPr>
        </p:nvGraphicFramePr>
        <p:xfrm>
          <a:off x="2493190" y="1656000"/>
          <a:ext cx="9074494" cy="2736753"/>
        </p:xfrm>
        <a:graphic>
          <a:graphicData uri="http://schemas.openxmlformats.org/drawingml/2006/table">
            <a:tbl>
              <a:tblPr firstRow="1" bandRow="1">
                <a:tableStyleId>{5C22544A-7EE6-4342-B048-85BDC9FD1C3A}</a:tableStyleId>
              </a:tblPr>
              <a:tblGrid>
                <a:gridCol w="1447931">
                  <a:extLst>
                    <a:ext uri="{9D8B030D-6E8A-4147-A177-3AD203B41FA5}">
                      <a16:colId xmlns:a16="http://schemas.microsoft.com/office/drawing/2014/main" val="3037212444"/>
                    </a:ext>
                  </a:extLst>
                </a:gridCol>
                <a:gridCol w="2503339">
                  <a:extLst>
                    <a:ext uri="{9D8B030D-6E8A-4147-A177-3AD203B41FA5}">
                      <a16:colId xmlns:a16="http://schemas.microsoft.com/office/drawing/2014/main" val="2956611845"/>
                    </a:ext>
                  </a:extLst>
                </a:gridCol>
                <a:gridCol w="2798973">
                  <a:extLst>
                    <a:ext uri="{9D8B030D-6E8A-4147-A177-3AD203B41FA5}">
                      <a16:colId xmlns:a16="http://schemas.microsoft.com/office/drawing/2014/main" val="990561424"/>
                    </a:ext>
                  </a:extLst>
                </a:gridCol>
                <a:gridCol w="2324251">
                  <a:extLst>
                    <a:ext uri="{9D8B030D-6E8A-4147-A177-3AD203B41FA5}">
                      <a16:colId xmlns:a16="http://schemas.microsoft.com/office/drawing/2014/main" val="2319579881"/>
                    </a:ext>
                  </a:extLst>
                </a:gridCol>
              </a:tblGrid>
              <a:tr h="413094">
                <a:tc>
                  <a:txBody>
                    <a:bodyPr/>
                    <a:lstStyle/>
                    <a:p>
                      <a:pPr algn="ctr"/>
                      <a:endParaRPr lang="en-US" sz="13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艾沙康唑</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其他三唑类</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多烯类</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808771"/>
                  </a:ext>
                </a:extLst>
              </a:tr>
              <a:tr h="774553">
                <a:tc>
                  <a:txBody>
                    <a:bodyPr/>
                    <a:lstStyle/>
                    <a:p>
                      <a:pPr algn="ctr">
                        <a:lnSpc>
                          <a:spcPct val="120000"/>
                        </a:lnSpc>
                      </a:pPr>
                      <a:r>
                        <a:rPr lang="zh-CN" altLang="en-US" sz="1300" b="1" dirty="0">
                          <a:solidFill>
                            <a:sysClr val="windowText" lastClr="000000"/>
                          </a:solidFill>
                          <a:latin typeface="微软雅黑" panose="020B0503020204020204" pitchFamily="34" charset="-122"/>
                          <a:ea typeface="微软雅黑" panose="020B0503020204020204" pitchFamily="34" charset="-122"/>
                        </a:rPr>
                        <a:t>肾脏不良反应</a:t>
                      </a:r>
                      <a:endParaRPr lang="en-US" altLang="zh-CN" sz="1300" b="1" dirty="0">
                        <a:solidFill>
                          <a:sysClr val="windowText" lastClr="000000"/>
                        </a:solidFill>
                        <a:latin typeface="微软雅黑" panose="020B0503020204020204" pitchFamily="34" charset="-122"/>
                        <a:ea typeface="微软雅黑" panose="020B0503020204020204" pitchFamily="34" charset="-122"/>
                      </a:endParaRPr>
                    </a:p>
                    <a:p>
                      <a:pPr algn="ctr">
                        <a:lnSpc>
                          <a:spcPct val="120000"/>
                        </a:lnSpc>
                      </a:pPr>
                      <a:r>
                        <a:rPr lang="zh-CN" altLang="en-US" sz="1100" b="1" dirty="0">
                          <a:solidFill>
                            <a:sysClr val="windowText" lastClr="000000"/>
                          </a:solidFill>
                          <a:latin typeface="微软雅黑" panose="020B0503020204020204" pitchFamily="34" charset="-122"/>
                          <a:ea typeface="微软雅黑" panose="020B0503020204020204" pitchFamily="34" charset="-122"/>
                        </a:rPr>
                        <a:t>（药物相关）</a:t>
                      </a:r>
                      <a:endParaRPr lang="en-US" sz="1100" b="1"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800" b="1" kern="1200" dirty="0">
                          <a:solidFill>
                            <a:srgbClr val="C00000"/>
                          </a:solidFill>
                          <a:latin typeface="微软雅黑" panose="020B0503020204020204" pitchFamily="34" charset="-122"/>
                          <a:ea typeface="微软雅黑" panose="020B0503020204020204" pitchFamily="34" charset="-122"/>
                          <a:cs typeface="+mn-cs"/>
                        </a:rPr>
                        <a:t>未发生</a:t>
                      </a:r>
                      <a:r>
                        <a:rPr lang="en-US" altLang="zh-CN" sz="1600" b="0" baseline="30000" dirty="0">
                          <a:solidFill>
                            <a:schemeClr val="tx1"/>
                          </a:solidFill>
                          <a:latin typeface="微软雅黑" panose="020B0503020204020204" pitchFamily="34" charset="-122"/>
                          <a:ea typeface="微软雅黑" panose="020B0503020204020204" pitchFamily="34" charset="-122"/>
                        </a:rPr>
                        <a:t>4</a:t>
                      </a:r>
                      <a:endParaRPr lang="en-US" altLang="zh-CN" sz="1600" b="1" kern="1200" dirty="0">
                        <a:solidFill>
                          <a:srgbClr val="C00000"/>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8.6%</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5</a:t>
                      </a: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8%</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7</a:t>
                      </a:r>
                      <a:endParaRPr lang="en-US" altLang="zh-CN" sz="1600" b="0" kern="1200" baseline="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7761665"/>
                  </a:ext>
                </a:extLst>
              </a:tr>
              <a:tr h="774553">
                <a:tc>
                  <a:txBody>
                    <a:bodyPr/>
                    <a:lstStyle/>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肝胆系统不良反应</a:t>
                      </a:r>
                      <a:endParaRPr lang="en-US" altLang="zh-CN" sz="1300" b="1">
                        <a:solidFill>
                          <a:sysClr val="windowText" lastClr="000000"/>
                        </a:solidFill>
                        <a:latin typeface="微软雅黑" panose="020B0503020204020204" pitchFamily="34" charset="-122"/>
                        <a:ea typeface="微软雅黑" panose="020B0503020204020204" pitchFamily="34" charset="-122"/>
                      </a:endParaRPr>
                    </a:p>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a:t>
                      </a:r>
                      <a:r>
                        <a:rPr lang="zh-CN" altLang="en-US" sz="1100" b="1" kern="1200">
                          <a:solidFill>
                            <a:sysClr val="windowText" lastClr="000000"/>
                          </a:solidFill>
                          <a:latin typeface="微软雅黑" panose="020B0503020204020204" pitchFamily="34" charset="-122"/>
                          <a:ea typeface="微软雅黑" panose="020B0503020204020204" pitchFamily="34" charset="-122"/>
                          <a:cs typeface="+mn-cs"/>
                        </a:rPr>
                        <a:t>药物相关）</a:t>
                      </a: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20000"/>
                        </a:lnSpc>
                      </a:pPr>
                      <a:r>
                        <a:rPr lang="zh-CN" altLang="en-US" sz="1800" b="1" dirty="0">
                          <a:solidFill>
                            <a:srgbClr val="C00000"/>
                          </a:solidFill>
                          <a:latin typeface="微软雅黑" panose="020B0503020204020204" pitchFamily="34" charset="-122"/>
                          <a:ea typeface="微软雅黑" panose="020B0503020204020204" pitchFamily="34" charset="-122"/>
                        </a:rPr>
                        <a:t>发生率低：</a:t>
                      </a:r>
                      <a:r>
                        <a:rPr lang="en-US" altLang="zh-CN" sz="1600" b="1" kern="1200" dirty="0">
                          <a:solidFill>
                            <a:srgbClr val="C00000"/>
                          </a:solidFill>
                          <a:latin typeface="微软雅黑" panose="020B0503020204020204" pitchFamily="34" charset="-122"/>
                          <a:ea typeface="微软雅黑" panose="020B0503020204020204" pitchFamily="34" charset="-122"/>
                          <a:cs typeface="+mn-cs"/>
                        </a:rPr>
                        <a:t>3.2%</a:t>
                      </a:r>
                      <a:r>
                        <a:rPr lang="en-US" altLang="zh-CN" sz="1600" b="0" baseline="30000" dirty="0">
                          <a:solidFill>
                            <a:schemeClr val="tx1"/>
                          </a:solidFill>
                          <a:latin typeface="微软雅黑" panose="020B0503020204020204" pitchFamily="34" charset="-122"/>
                          <a:ea typeface="微软雅黑" panose="020B0503020204020204" pitchFamily="34" charset="-122"/>
                        </a:rPr>
                        <a:t>4</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22.6%</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6</a:t>
                      </a:r>
                      <a:endParaRPr lang="en-US" altLang="zh-CN" sz="1600" b="0" kern="1200" baseline="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dirty="0">
                          <a:solidFill>
                            <a:schemeClr val="tx1"/>
                          </a:solidFill>
                          <a:latin typeface="微软雅黑" panose="020B0503020204020204" pitchFamily="34" charset="-122"/>
                          <a:ea typeface="微软雅黑" panose="020B0503020204020204" pitchFamily="34" charset="-122"/>
                          <a:cs typeface="+mn-cs"/>
                        </a:rPr>
                        <a:t>23.1%</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8</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3486282"/>
                  </a:ext>
                </a:extLst>
              </a:tr>
              <a:tr h="774553">
                <a:tc>
                  <a:txBody>
                    <a:bodyPr/>
                    <a:lstStyle/>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药物相互作用</a:t>
                      </a:r>
                      <a:endParaRPr lang="en-US" sz="1300" b="1">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lnSpc>
                          <a:spcPct val="120000"/>
                        </a:lnSpc>
                      </a:pPr>
                      <a:r>
                        <a:rPr lang="zh-CN" altLang="en-US" sz="1800" b="1" kern="1200" dirty="0">
                          <a:solidFill>
                            <a:srgbClr val="C00000"/>
                          </a:solidFill>
                          <a:latin typeface="微软雅黑" panose="020B0503020204020204" pitchFamily="34" charset="-122"/>
                          <a:ea typeface="微软雅黑" panose="020B0503020204020204" pitchFamily="34" charset="-122"/>
                          <a:cs typeface="+mn-cs"/>
                        </a:rPr>
                        <a:t>药物相互作用较少</a:t>
                      </a:r>
                      <a:r>
                        <a:rPr lang="en-US" altLang="zh-CN" sz="1800" b="0" kern="1200" baseline="30000" dirty="0">
                          <a:solidFill>
                            <a:schemeClr val="tx1"/>
                          </a:solidFill>
                          <a:latin typeface="微软雅黑" panose="020B0503020204020204" pitchFamily="34" charset="-122"/>
                          <a:ea typeface="微软雅黑" panose="020B0503020204020204" pitchFamily="34" charset="-122"/>
                          <a:cs typeface="+mn-cs"/>
                        </a:rPr>
                        <a:t>1</a:t>
                      </a: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lnSpc>
                          <a:spcPct val="12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与免疫抑制剂、</a:t>
                      </a:r>
                      <a:r>
                        <a:rPr lang="en-US" altLang="zh-CN" sz="1200" dirty="0">
                          <a:solidFill>
                            <a:sysClr val="windowText" lastClr="000000"/>
                          </a:solidFill>
                          <a:latin typeface="微软雅黑" panose="020B0503020204020204" pitchFamily="34" charset="-122"/>
                          <a:ea typeface="微软雅黑" panose="020B0503020204020204" pitchFamily="34" charset="-122"/>
                        </a:rPr>
                        <a:t>TKI/BTK/JAK</a:t>
                      </a:r>
                      <a:r>
                        <a:rPr lang="zh-CN" altLang="en-US" sz="1200" dirty="0">
                          <a:solidFill>
                            <a:sysClr val="windowText" lastClr="000000"/>
                          </a:solidFill>
                          <a:latin typeface="微软雅黑" panose="020B0503020204020204" pitchFamily="34" charset="-122"/>
                          <a:ea typeface="微软雅黑" panose="020B0503020204020204" pitchFamily="34" charset="-122"/>
                        </a:rPr>
                        <a:t>等血液肿瘤药物间</a:t>
                      </a:r>
                      <a:r>
                        <a:rPr lang="zh-CN" altLang="en-US" sz="1400" b="1" dirty="0">
                          <a:solidFill>
                            <a:schemeClr val="accent1"/>
                          </a:solidFill>
                          <a:latin typeface="微软雅黑" panose="020B0503020204020204" pitchFamily="34" charset="-122"/>
                          <a:ea typeface="微软雅黑" panose="020B0503020204020204" pitchFamily="34" charset="-122"/>
                        </a:rPr>
                        <a:t>药物相互作用大</a:t>
                      </a:r>
                      <a:r>
                        <a:rPr lang="zh-CN" altLang="en-US" sz="1200" dirty="0">
                          <a:solidFill>
                            <a:sysClr val="windowText" lastClr="000000"/>
                          </a:solidFill>
                          <a:latin typeface="微软雅黑" panose="020B0503020204020204" pitchFamily="34" charset="-122"/>
                          <a:ea typeface="微软雅黑" panose="020B0503020204020204" pitchFamily="34" charset="-122"/>
                        </a:rPr>
                        <a:t>、需密切监测</a:t>
                      </a:r>
                      <a:r>
                        <a:rPr lang="en-US" altLang="zh-CN" sz="1200" baseline="30000" dirty="0">
                          <a:solidFill>
                            <a:sysClr val="windowText" lastClr="000000"/>
                          </a:solidFill>
                          <a:latin typeface="微软雅黑" panose="020B0503020204020204" pitchFamily="34" charset="-122"/>
                          <a:ea typeface="微软雅黑" panose="020B0503020204020204" pitchFamily="34" charset="-122"/>
                        </a:rPr>
                        <a:t>2</a:t>
                      </a:r>
                      <a:endParaRPr lang="en-US" sz="120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与抗肿瘤药物同时使用</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会</a:t>
                      </a:r>
                      <a:r>
                        <a:rPr lang="zh-CN" altLang="en-US" sz="1400" b="1" dirty="0">
                          <a:solidFill>
                            <a:schemeClr val="accent1"/>
                          </a:solidFill>
                          <a:latin typeface="微软雅黑" panose="020B0503020204020204" pitchFamily="34" charset="-122"/>
                          <a:ea typeface="微软雅黑" panose="020B0503020204020204" pitchFamily="34" charset="-122"/>
                        </a:rPr>
                        <a:t>增加肾毒性</a:t>
                      </a:r>
                      <a:r>
                        <a:rPr lang="zh-CN" altLang="en-US" sz="1400" dirty="0">
                          <a:solidFill>
                            <a:schemeClr val="accent1"/>
                          </a:solidFill>
                          <a:latin typeface="微软雅黑" panose="020B0503020204020204" pitchFamily="34" charset="-122"/>
                          <a:ea typeface="微软雅黑" panose="020B0503020204020204" pitchFamily="34" charset="-122"/>
                        </a:rPr>
                        <a:t>，</a:t>
                      </a:r>
                      <a:r>
                        <a:rPr lang="zh-CN" altLang="en-US" sz="1400" b="1" dirty="0">
                          <a:solidFill>
                            <a:schemeClr val="accent1"/>
                          </a:solidFill>
                          <a:latin typeface="微软雅黑" panose="020B0503020204020204" pitchFamily="34" charset="-122"/>
                          <a:ea typeface="微软雅黑" panose="020B0503020204020204" pitchFamily="34" charset="-122"/>
                        </a:rPr>
                        <a:t>慎用</a:t>
                      </a:r>
                      <a:r>
                        <a:rPr lang="en-US" altLang="zh-CN" sz="1200" b="0" baseline="30000" dirty="0">
                          <a:solidFill>
                            <a:sysClr val="windowText" lastClr="000000"/>
                          </a:solidFill>
                          <a:latin typeface="微软雅黑" panose="020B0503020204020204" pitchFamily="34" charset="-122"/>
                          <a:ea typeface="微软雅黑" panose="020B0503020204020204" pitchFamily="34" charset="-122"/>
                        </a:rPr>
                        <a:t>3</a:t>
                      </a: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58848736"/>
                  </a:ext>
                </a:extLst>
              </a:tr>
            </a:tbl>
          </a:graphicData>
        </a:graphic>
      </p:graphicFrame>
      <p:sp>
        <p:nvSpPr>
          <p:cNvPr id="3" name="文本框 2">
            <a:extLst>
              <a:ext uri="{FF2B5EF4-FFF2-40B4-BE49-F238E27FC236}">
                <a16:creationId xmlns:a16="http://schemas.microsoft.com/office/drawing/2014/main" id="{23D5C838-9B0D-62C1-B400-411992B89C87}"/>
              </a:ext>
            </a:extLst>
          </p:cNvPr>
          <p:cNvSpPr txBox="1"/>
          <p:nvPr/>
        </p:nvSpPr>
        <p:spPr bwMode="gray">
          <a:xfrm>
            <a:off x="1561718" y="6307200"/>
            <a:ext cx="10074682" cy="461665"/>
          </a:xfrm>
          <a:prstGeom prst="rect">
            <a:avLst/>
          </a:prstGeom>
          <a:noFill/>
        </p:spPr>
        <p:txBody>
          <a:bodyPr wrap="square">
            <a:spAutoFit/>
          </a:bodyPr>
          <a:lstStyle/>
          <a:p>
            <a:r>
              <a:rPr lang="da-DK" altLang="zh-CN" sz="800" dirty="0">
                <a:solidFill>
                  <a:schemeClr val="bg1">
                    <a:lumMod val="50000"/>
                  </a:schemeClr>
                </a:solidFill>
              </a:rPr>
              <a:t>1. </a:t>
            </a:r>
            <a:r>
              <a:rPr lang="zh-CN" altLang="en-US" sz="800" dirty="0">
                <a:solidFill>
                  <a:schemeClr val="bg1">
                    <a:lumMod val="50000"/>
                  </a:schemeClr>
                </a:solidFill>
              </a:rPr>
              <a:t>注射用硫酸艾沙康唑说明书</a:t>
            </a:r>
            <a:r>
              <a:rPr lang="en-US" altLang="zh-CN" sz="800" dirty="0">
                <a:solidFill>
                  <a:schemeClr val="bg1">
                    <a:lumMod val="50000"/>
                  </a:schemeClr>
                </a:solidFill>
              </a:rPr>
              <a:t>2026</a:t>
            </a:r>
            <a:r>
              <a:rPr lang="zh-CN" altLang="en-US" sz="800" dirty="0">
                <a:solidFill>
                  <a:schemeClr val="bg1">
                    <a:lumMod val="50000"/>
                  </a:schemeClr>
                </a:solidFill>
              </a:rPr>
              <a:t>年</a:t>
            </a:r>
            <a:r>
              <a:rPr lang="en-US" altLang="zh-CN" sz="800" dirty="0">
                <a:solidFill>
                  <a:schemeClr val="bg1">
                    <a:lumMod val="50000"/>
                  </a:schemeClr>
                </a:solidFill>
              </a:rPr>
              <a:t>5</a:t>
            </a:r>
            <a:r>
              <a:rPr lang="zh-CN" altLang="en-US" sz="800" dirty="0">
                <a:solidFill>
                  <a:schemeClr val="bg1">
                    <a:lumMod val="50000"/>
                  </a:schemeClr>
                </a:solidFill>
              </a:rPr>
              <a:t>月</a:t>
            </a:r>
            <a:r>
              <a:rPr lang="en-US" altLang="zh-CN" sz="800" dirty="0">
                <a:solidFill>
                  <a:schemeClr val="bg1">
                    <a:lumMod val="50000"/>
                  </a:schemeClr>
                </a:solidFill>
              </a:rPr>
              <a:t>6</a:t>
            </a:r>
            <a:r>
              <a:rPr lang="zh-CN" altLang="en-US" sz="800" dirty="0">
                <a:solidFill>
                  <a:schemeClr val="bg1">
                    <a:lumMod val="50000"/>
                  </a:schemeClr>
                </a:solidFill>
              </a:rPr>
              <a:t>日；</a:t>
            </a:r>
            <a:r>
              <a:rPr lang="en-US" altLang="zh-CN" sz="800" dirty="0">
                <a:solidFill>
                  <a:schemeClr val="bg1">
                    <a:lumMod val="50000"/>
                  </a:schemeClr>
                </a:solidFill>
              </a:rPr>
              <a:t>2.</a:t>
            </a:r>
            <a:r>
              <a:rPr lang="zh-CN" altLang="en-US" sz="800" dirty="0">
                <a:solidFill>
                  <a:schemeClr val="bg1">
                    <a:lumMod val="50000"/>
                  </a:schemeClr>
                </a:solidFill>
              </a:rPr>
              <a:t>注射用伏立康唑说明书</a:t>
            </a:r>
            <a:r>
              <a:rPr lang="en-US" altLang="zh-CN" sz="800" dirty="0">
                <a:solidFill>
                  <a:schemeClr val="bg1">
                    <a:lumMod val="50000"/>
                  </a:schemeClr>
                </a:solidFill>
              </a:rPr>
              <a:t>2021</a:t>
            </a:r>
            <a:r>
              <a:rPr lang="zh-CN" altLang="en-US" sz="800" dirty="0">
                <a:solidFill>
                  <a:schemeClr val="bg1">
                    <a:lumMod val="50000"/>
                  </a:schemeClr>
                </a:solidFill>
              </a:rPr>
              <a:t>年</a:t>
            </a:r>
            <a:r>
              <a:rPr lang="en-US" altLang="zh-CN" sz="800" dirty="0">
                <a:solidFill>
                  <a:schemeClr val="bg1">
                    <a:lumMod val="50000"/>
                  </a:schemeClr>
                </a:solidFill>
              </a:rPr>
              <a:t>9</a:t>
            </a:r>
            <a:r>
              <a:rPr lang="zh-CN" altLang="en-US" sz="800" dirty="0">
                <a:solidFill>
                  <a:schemeClr val="bg1">
                    <a:lumMod val="50000"/>
                  </a:schemeClr>
                </a:solidFill>
              </a:rPr>
              <a:t>月</a:t>
            </a:r>
            <a:r>
              <a:rPr lang="en-US" altLang="zh-CN" sz="800" dirty="0">
                <a:solidFill>
                  <a:schemeClr val="bg1">
                    <a:lumMod val="50000"/>
                  </a:schemeClr>
                </a:solidFill>
              </a:rPr>
              <a:t>3</a:t>
            </a:r>
            <a:r>
              <a:rPr lang="zh-CN" altLang="en-US" sz="800" dirty="0">
                <a:solidFill>
                  <a:schemeClr val="bg1">
                    <a:lumMod val="50000"/>
                  </a:schemeClr>
                </a:solidFill>
              </a:rPr>
              <a:t>日；</a:t>
            </a:r>
            <a:r>
              <a:rPr lang="en-US" altLang="zh-CN" sz="800" dirty="0">
                <a:solidFill>
                  <a:schemeClr val="bg1">
                    <a:lumMod val="50000"/>
                  </a:schemeClr>
                </a:solidFill>
              </a:rPr>
              <a:t>3.</a:t>
            </a:r>
            <a:r>
              <a:rPr lang="zh-CN" altLang="en-US" sz="800" dirty="0">
                <a:solidFill>
                  <a:schemeClr val="bg1">
                    <a:lumMod val="50000"/>
                  </a:schemeClr>
                </a:solidFill>
              </a:rPr>
              <a:t>注射用两性霉素</a:t>
            </a:r>
            <a:r>
              <a:rPr lang="en-US" altLang="zh-CN" sz="800" dirty="0">
                <a:solidFill>
                  <a:schemeClr val="bg1">
                    <a:lumMod val="50000"/>
                  </a:schemeClr>
                </a:solidFill>
              </a:rPr>
              <a:t>B</a:t>
            </a:r>
            <a:r>
              <a:rPr lang="zh-CN" altLang="en-US" sz="800" dirty="0">
                <a:solidFill>
                  <a:schemeClr val="bg1">
                    <a:lumMod val="50000"/>
                  </a:schemeClr>
                </a:solidFill>
              </a:rPr>
              <a:t>胆固醇硫酸酯复合物说明书</a:t>
            </a:r>
            <a:r>
              <a:rPr lang="en-US" altLang="zh-CN" sz="800" dirty="0">
                <a:solidFill>
                  <a:schemeClr val="bg1">
                    <a:lumMod val="50000"/>
                  </a:schemeClr>
                </a:solidFill>
              </a:rPr>
              <a:t>2021</a:t>
            </a:r>
            <a:r>
              <a:rPr lang="zh-CN" altLang="en-US" sz="800" dirty="0">
                <a:solidFill>
                  <a:schemeClr val="bg1">
                    <a:lumMod val="50000"/>
                  </a:schemeClr>
                </a:solidFill>
              </a:rPr>
              <a:t>年</a:t>
            </a:r>
            <a:r>
              <a:rPr lang="en-US" altLang="zh-CN" sz="800" dirty="0">
                <a:solidFill>
                  <a:schemeClr val="bg1">
                    <a:lumMod val="50000"/>
                  </a:schemeClr>
                </a:solidFill>
              </a:rPr>
              <a:t>3</a:t>
            </a:r>
            <a:r>
              <a:rPr lang="zh-CN" altLang="en-US" sz="800" dirty="0">
                <a:solidFill>
                  <a:schemeClr val="bg1">
                    <a:lumMod val="50000"/>
                  </a:schemeClr>
                </a:solidFill>
              </a:rPr>
              <a:t>月</a:t>
            </a:r>
            <a:r>
              <a:rPr lang="en-US" altLang="zh-CN" sz="800" dirty="0">
                <a:solidFill>
                  <a:schemeClr val="bg1">
                    <a:lumMod val="50000"/>
                  </a:schemeClr>
                </a:solidFill>
              </a:rPr>
              <a:t>10</a:t>
            </a:r>
            <a:r>
              <a:rPr lang="zh-CN" altLang="en-US" sz="800" dirty="0">
                <a:solidFill>
                  <a:schemeClr val="bg1">
                    <a:lumMod val="50000"/>
                  </a:schemeClr>
                </a:solidFill>
              </a:rPr>
              <a:t>日；</a:t>
            </a:r>
            <a:r>
              <a:rPr lang="en-US" altLang="zh-CN" sz="800" dirty="0">
                <a:solidFill>
                  <a:schemeClr val="bg1">
                    <a:lumMod val="50000"/>
                  </a:schemeClr>
                </a:solidFill>
              </a:rPr>
              <a:t>4.</a:t>
            </a:r>
            <a:r>
              <a:rPr lang="en-US" altLang="zh-CN" sz="800" dirty="0">
                <a:solidFill>
                  <a:schemeClr val="bg1">
                    <a:lumMod val="50000"/>
                  </a:schemeClr>
                </a:solidFill>
                <a:ea typeface="微软雅黑" panose="020B0503020204020204" pitchFamily="34" charset="-122"/>
                <a:cs typeface="Times New Roman" panose="02020603050405020304" pitchFamily="18" charset="0"/>
              </a:rPr>
              <a:t> Segers H er al.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Antimicrob</a:t>
            </a:r>
            <a:r>
              <a:rPr lang="en-US" altLang="zh-CN" sz="800" dirty="0">
                <a:solidFill>
                  <a:schemeClr val="bg1">
                    <a:lumMod val="50000"/>
                  </a:schemeClr>
                </a:solidFill>
                <a:ea typeface="微软雅黑" panose="020B0503020204020204" pitchFamily="34" charset="-122"/>
                <a:cs typeface="Times New Roman" panose="02020603050405020304" pitchFamily="18" charset="0"/>
              </a:rPr>
              <a:t> Agents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Chemother</a:t>
            </a:r>
            <a:r>
              <a:rPr lang="en-US" altLang="zh-CN" sz="800" dirty="0">
                <a:solidFill>
                  <a:schemeClr val="bg1">
                    <a:lumMod val="50000"/>
                  </a:schemeClr>
                </a:solidFill>
                <a:ea typeface="微软雅黑" panose="020B0503020204020204" pitchFamily="34" charset="-122"/>
                <a:cs typeface="Times New Roman" panose="02020603050405020304" pitchFamily="18" charset="0"/>
              </a:rPr>
              <a:t>. 2024 Dec 5;68(12):e0048424</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ea typeface="微软雅黑" panose="020B0503020204020204" pitchFamily="34" charset="-122"/>
                <a:cs typeface="Times New Roman" panose="02020603050405020304" pitchFamily="18" charset="0"/>
              </a:rPr>
              <a:t>5. Yi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Xuelan</a:t>
            </a:r>
            <a:r>
              <a:rPr lang="en-US" altLang="zh-CN" sz="800" dirty="0">
                <a:solidFill>
                  <a:schemeClr val="bg1">
                    <a:lumMod val="50000"/>
                  </a:schemeClr>
                </a:solidFill>
                <a:ea typeface="微软雅黑" panose="020B0503020204020204" pitchFamily="34" charset="-122"/>
                <a:cs typeface="Times New Roman" panose="02020603050405020304" pitchFamily="18" charset="0"/>
              </a:rPr>
              <a:t> et.al, J Exp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Hematol</a:t>
            </a:r>
            <a:r>
              <a:rPr lang="en-US" altLang="zh-CN" sz="800" dirty="0">
                <a:solidFill>
                  <a:schemeClr val="bg1">
                    <a:lumMod val="50000"/>
                  </a:schemeClr>
                </a:solidFill>
                <a:ea typeface="微软雅黑" panose="020B0503020204020204" pitchFamily="34" charset="-122"/>
                <a:cs typeface="Times New Roman" panose="02020603050405020304" pitchFamily="18" charset="0"/>
              </a:rPr>
              <a:t> 2017;25(6):1627-1630</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ea typeface="微软雅黑" panose="020B0503020204020204" pitchFamily="34" charset="-122"/>
                <a:cs typeface="Times New Roman" panose="02020603050405020304" pitchFamily="18" charset="0"/>
              </a:rPr>
              <a:t>6. Martin JM, et al.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Pediatr</a:t>
            </a:r>
            <a:r>
              <a:rPr lang="en-US" altLang="zh-CN" sz="800" dirty="0">
                <a:solidFill>
                  <a:schemeClr val="bg1">
                    <a:lumMod val="50000"/>
                  </a:schemeClr>
                </a:solidFill>
                <a:ea typeface="微软雅黑" panose="020B0503020204020204" pitchFamily="34" charset="-122"/>
                <a:cs typeface="Times New Roman" panose="02020603050405020304" pitchFamily="18" charset="0"/>
              </a:rPr>
              <a:t> Infect Dis J. 2017 Jan;36(1):e1-e13</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ea typeface="微软雅黑" panose="020B0503020204020204" pitchFamily="34" charset="-122"/>
                <a:cs typeface="Times New Roman" panose="02020603050405020304" pitchFamily="18" charset="0"/>
              </a:rPr>
              <a:t>7. Maertens JA, et al.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Pediatr</a:t>
            </a:r>
            <a:r>
              <a:rPr lang="en-US" altLang="zh-CN" sz="800" dirty="0">
                <a:solidFill>
                  <a:schemeClr val="bg1">
                    <a:lumMod val="50000"/>
                  </a:schemeClr>
                </a:solidFill>
                <a:ea typeface="微软雅黑" panose="020B0503020204020204" pitchFamily="34" charset="-122"/>
                <a:cs typeface="Times New Roman" panose="02020603050405020304" pitchFamily="18" charset="0"/>
              </a:rPr>
              <a:t> Infect Dis J. 2010 May;29(5):415-20</a:t>
            </a:r>
            <a:r>
              <a:rPr lang="zh-CN" altLang="en-US" sz="800" dirty="0">
                <a:solidFill>
                  <a:schemeClr val="bg1">
                    <a:lumMod val="50000"/>
                  </a:schemeClr>
                </a:solidFill>
                <a:ea typeface="微软雅黑" panose="020B0503020204020204" pitchFamily="34" charset="-122"/>
                <a:cs typeface="Times New Roman" panose="02020603050405020304" pitchFamily="18" charset="0"/>
              </a:rPr>
              <a:t>；</a:t>
            </a:r>
            <a:r>
              <a:rPr lang="en-US" altLang="zh-CN" sz="800" dirty="0">
                <a:solidFill>
                  <a:schemeClr val="bg1">
                    <a:lumMod val="50000"/>
                  </a:schemeClr>
                </a:solidFill>
                <a:ea typeface="微软雅黑" panose="020B0503020204020204" pitchFamily="34" charset="-122"/>
                <a:cs typeface="Times New Roman" panose="02020603050405020304" pitchFamily="18" charset="0"/>
              </a:rPr>
              <a:t>8.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Sunakawa</a:t>
            </a:r>
            <a:r>
              <a:rPr lang="en-US" altLang="zh-CN" sz="800" dirty="0">
                <a:solidFill>
                  <a:schemeClr val="bg1">
                    <a:lumMod val="50000"/>
                  </a:schemeClr>
                </a:solidFill>
                <a:ea typeface="微软雅黑" panose="020B0503020204020204" pitchFamily="34" charset="-122"/>
                <a:cs typeface="Times New Roman" panose="02020603050405020304" pitchFamily="18" charset="0"/>
              </a:rPr>
              <a:t>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K,et</a:t>
            </a:r>
            <a:r>
              <a:rPr lang="en-US" altLang="zh-CN" sz="800" dirty="0">
                <a:solidFill>
                  <a:schemeClr val="bg1">
                    <a:lumMod val="50000"/>
                  </a:schemeClr>
                </a:solidFill>
                <a:ea typeface="微软雅黑" panose="020B0503020204020204" pitchFamily="34" charset="-122"/>
                <a:cs typeface="Times New Roman" panose="02020603050405020304" pitchFamily="18" charset="0"/>
              </a:rPr>
              <a:t>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al.J</a:t>
            </a:r>
            <a:r>
              <a:rPr lang="en-US" altLang="zh-CN" sz="800" dirty="0">
                <a:solidFill>
                  <a:schemeClr val="bg1">
                    <a:lumMod val="50000"/>
                  </a:schemeClr>
                </a:solidFill>
                <a:ea typeface="微软雅黑" panose="020B0503020204020204" pitchFamily="34" charset="-122"/>
                <a:cs typeface="Times New Roman" panose="02020603050405020304" pitchFamily="18" charset="0"/>
              </a:rPr>
              <a:t> Infect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Chemother</a:t>
            </a:r>
            <a:r>
              <a:rPr lang="en-US" altLang="zh-CN" sz="800" dirty="0">
                <a:solidFill>
                  <a:schemeClr val="bg1">
                    <a:lumMod val="50000"/>
                  </a:schemeClr>
                </a:solidFill>
                <a:ea typeface="微软雅黑" panose="020B0503020204020204" pitchFamily="34" charset="-122"/>
                <a:cs typeface="Times New Roman" panose="02020603050405020304" pitchFamily="18" charset="0"/>
              </a:rPr>
              <a:t>. 2012 Aug;18(4):456-65</a:t>
            </a:r>
            <a:endParaRPr lang="zh-CN" altLang="en-US" sz="800" dirty="0"/>
          </a:p>
        </p:txBody>
      </p:sp>
      <p:sp>
        <p:nvSpPr>
          <p:cNvPr id="15" name="文本框 14">
            <a:extLst>
              <a:ext uri="{FF2B5EF4-FFF2-40B4-BE49-F238E27FC236}">
                <a16:creationId xmlns:a16="http://schemas.microsoft.com/office/drawing/2014/main" id="{A54B95A6-5FCB-C143-FE75-652A7416270F}"/>
              </a:ext>
            </a:extLst>
          </p:cNvPr>
          <p:cNvSpPr txBox="1"/>
          <p:nvPr/>
        </p:nvSpPr>
        <p:spPr bwMode="gray">
          <a:xfrm>
            <a:off x="4149263" y="2630253"/>
            <a:ext cx="2167928" cy="206844"/>
          </a:xfrm>
          <a:prstGeom prst="rect">
            <a:avLst/>
          </a:prstGeom>
        </p:spPr>
        <p:txBody>
          <a:bodyPr wrap="square" lIns="45720" tIns="45720" rIns="45720" bIns="45720" rtlCol="0">
            <a:noAutofit/>
          </a:bodyPr>
          <a:lstStyle/>
          <a:p>
            <a:pPr algn="l">
              <a:lnSpc>
                <a:spcPct val="90000"/>
              </a:lnSpc>
              <a:spcBef>
                <a:spcPts val="1000"/>
              </a:spcBef>
            </a:pPr>
            <a:r>
              <a:rPr lang="zh-CN" altLang="en-US" sz="1000" dirty="0">
                <a:latin typeface="微软雅黑" panose="020B0503020204020204" pitchFamily="34" charset="-122"/>
                <a:ea typeface="微软雅黑" panose="020B0503020204020204" pitchFamily="34" charset="-122"/>
              </a:rPr>
              <a:t>临床</a:t>
            </a:r>
            <a:r>
              <a:rPr lang="en-US" altLang="zh-CN" sz="1000" dirty="0">
                <a:latin typeface="微软雅黑" panose="020B0503020204020204" pitchFamily="34" charset="-122"/>
                <a:ea typeface="微软雅黑" panose="020B0503020204020204" pitchFamily="34" charset="-122"/>
              </a:rPr>
              <a:t>Ⅱ</a:t>
            </a:r>
            <a:r>
              <a:rPr lang="zh-CN" altLang="en-US" sz="1000" dirty="0">
                <a:latin typeface="微软雅黑" panose="020B0503020204020204" pitchFamily="34" charset="-122"/>
                <a:ea typeface="微软雅黑" panose="020B0503020204020204" pitchFamily="34" charset="-122"/>
              </a:rPr>
              <a:t>期试验未监测到肾脏不良反应</a:t>
            </a:r>
          </a:p>
        </p:txBody>
      </p:sp>
      <p:sp>
        <p:nvSpPr>
          <p:cNvPr id="17" name="矩形 16">
            <a:extLst>
              <a:ext uri="{FF2B5EF4-FFF2-40B4-BE49-F238E27FC236}">
                <a16:creationId xmlns:a16="http://schemas.microsoft.com/office/drawing/2014/main" id="{BE8F9964-BE8A-3216-7373-DCB76FCCA493}"/>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
        <p:nvSpPr>
          <p:cNvPr id="18" name="矩形 17">
            <a:extLst>
              <a:ext uri="{FF2B5EF4-FFF2-40B4-BE49-F238E27FC236}">
                <a16:creationId xmlns:a16="http://schemas.microsoft.com/office/drawing/2014/main" id="{985A3058-F455-3F91-4AAD-2A0AAB40E1E5}"/>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C00000"/>
                </a:solidFill>
                <a:latin typeface="微软雅黑" panose="020B0503020204020204" pitchFamily="34" charset="-122"/>
                <a:ea typeface="微软雅黑" panose="020B0503020204020204" pitchFamily="34" charset="-122"/>
              </a:rPr>
              <a:t>安全性</a:t>
            </a:r>
          </a:p>
        </p:txBody>
      </p:sp>
      <p:sp>
        <p:nvSpPr>
          <p:cNvPr id="21" name="文本框 20">
            <a:extLst>
              <a:ext uri="{FF2B5EF4-FFF2-40B4-BE49-F238E27FC236}">
                <a16:creationId xmlns:a16="http://schemas.microsoft.com/office/drawing/2014/main" id="{74689AB3-55CB-7388-957E-9B8EC87DCD02}"/>
              </a:ext>
            </a:extLst>
          </p:cNvPr>
          <p:cNvSpPr txBox="1"/>
          <p:nvPr/>
        </p:nvSpPr>
        <p:spPr bwMode="gray">
          <a:xfrm>
            <a:off x="7185966" y="2589331"/>
            <a:ext cx="1258405" cy="230832"/>
          </a:xfrm>
          <a:prstGeom prst="rect">
            <a:avLst/>
          </a:prstGeom>
          <a:noFill/>
        </p:spPr>
        <p:txBody>
          <a:bodyPr wrap="square">
            <a:spAutoFit/>
          </a:bodyPr>
          <a:lstStyle/>
          <a:p>
            <a:r>
              <a:rPr lang="zh-CN" altLang="en-US" sz="900" dirty="0">
                <a:latin typeface="微软雅黑" panose="020B0503020204020204" pitchFamily="34" charset="-122"/>
                <a:ea typeface="微软雅黑" panose="020B0503020204020204" pitchFamily="34" charset="-122"/>
              </a:rPr>
              <a:t>（未明确与药物相关）</a:t>
            </a:r>
          </a:p>
        </p:txBody>
      </p:sp>
    </p:spTree>
    <p:extLst>
      <p:ext uri="{BB962C8B-B14F-4D97-AF65-F5344CB8AC3E}">
        <p14:creationId xmlns:p14="http://schemas.microsoft.com/office/powerpoint/2010/main" val="421191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2"/>
            </p:custDataLst>
            <p:extLst>
              <p:ext uri="{D42A27DB-BD31-4B8C-83A1-F6EECF244321}">
                <p14:modId xmlns:p14="http://schemas.microsoft.com/office/powerpoint/2010/main" val="4202941054"/>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D942D554-532A-F3B8-4E90-A4F0BABA20B6}"/>
              </a:ext>
            </a:extLst>
          </p:cNvPr>
          <p:cNvSpPr/>
          <p:nvPr/>
        </p:nvSpPr>
        <p:spPr bwMode="gray">
          <a:xfrm>
            <a:off x="524906" y="2910501"/>
            <a:ext cx="3515601"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主要创新机制</a:t>
            </a:r>
          </a:p>
        </p:txBody>
      </p:sp>
      <p:sp>
        <p:nvSpPr>
          <p:cNvPr id="19" name="矩形 18">
            <a:extLst>
              <a:ext uri="{FF2B5EF4-FFF2-40B4-BE49-F238E27FC236}">
                <a16:creationId xmlns:a16="http://schemas.microsoft.com/office/drawing/2014/main" id="{0911ED0E-5324-120C-DF6B-205C039AD1EA}"/>
              </a:ext>
            </a:extLst>
          </p:cNvPr>
          <p:cNvSpPr/>
          <p:nvPr/>
        </p:nvSpPr>
        <p:spPr bwMode="gray">
          <a:xfrm>
            <a:off x="4405638" y="2910502"/>
            <a:ext cx="7336386"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创新带来的患者获益</a:t>
            </a:r>
          </a:p>
        </p:txBody>
      </p:sp>
      <p:sp>
        <p:nvSpPr>
          <p:cNvPr id="23" name="矩形 22">
            <a:extLst>
              <a:ext uri="{FF2B5EF4-FFF2-40B4-BE49-F238E27FC236}">
                <a16:creationId xmlns:a16="http://schemas.microsoft.com/office/drawing/2014/main" id="{C20B9CDD-D189-093A-2EFC-A52733AC77CC}"/>
              </a:ext>
            </a:extLst>
          </p:cNvPr>
          <p:cNvSpPr/>
          <p:nvPr/>
        </p:nvSpPr>
        <p:spPr bwMode="gray">
          <a:xfrm>
            <a:off x="524907" y="3315180"/>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独特的</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侧臂结构</a:t>
            </a:r>
            <a:endParaRPr kumimoji="0" lang="en-US" altLang="zh-CN"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强劲血脑屏障穿透能力</a:t>
            </a:r>
          </a:p>
        </p:txBody>
      </p:sp>
      <p:sp>
        <p:nvSpPr>
          <p:cNvPr id="24" name="矩形 23">
            <a:extLst>
              <a:ext uri="{FF2B5EF4-FFF2-40B4-BE49-F238E27FC236}">
                <a16:creationId xmlns:a16="http://schemas.microsoft.com/office/drawing/2014/main" id="{3A46E7E7-8EA2-F692-B8C7-94FA80269DE3}"/>
              </a:ext>
            </a:extLst>
          </p:cNvPr>
          <p:cNvSpPr/>
          <p:nvPr/>
        </p:nvSpPr>
        <p:spPr bwMode="gray">
          <a:xfrm>
            <a:off x="4731388" y="3316584"/>
            <a:ext cx="7010637" cy="69870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marR="0" lvl="0" indent="-171450" algn="l" defTabSz="914400" rtl="0" eaLnBrk="1" fontAlgn="base" latinLnBrk="0" hangingPunct="1">
              <a:lnSpc>
                <a:spcPct val="130000"/>
              </a:lnSpc>
              <a:spcBef>
                <a:spcPts val="0"/>
              </a:spcBef>
              <a:spcAft>
                <a:spcPct val="0"/>
              </a:spcAft>
              <a:buClrTx/>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实现对曲霉和毛霉抗菌谱强效覆盖，增强抗菌活性，</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生存率高达</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92%</a:t>
            </a:r>
            <a:r>
              <a:rPr lang="en-US" altLang="zh-CN" baseline="30000" dirty="0">
                <a:solidFill>
                  <a:srgbClr val="000000"/>
                </a:solidFill>
                <a:latin typeface="微软雅黑" panose="020B0503020204020204" pitchFamily="34" charset="-122"/>
                <a:ea typeface="微软雅黑" panose="020B0503020204020204" pitchFamily="34" charset="-122"/>
              </a:rPr>
              <a:t>1</a:t>
            </a:r>
          </a:p>
          <a:p>
            <a:pPr marL="171450" marR="0" lvl="0" indent="-171450" algn="l" defTabSz="914400" rtl="0" eaLnBrk="1" fontAlgn="base" latinLnBrk="0" hangingPunct="1">
              <a:lnSpc>
                <a:spcPct val="130000"/>
              </a:lnSpc>
              <a:spcBef>
                <a:spcPts val="0"/>
              </a:spcBef>
              <a:spcAft>
                <a:spcPct val="0"/>
              </a:spcAft>
              <a:buClrTx/>
              <a:buSzPct val="90000"/>
              <a:buFont typeface="Arial" panose="020B0604020202020204" pitchFamily="34" charset="0"/>
              <a:buChar char="•"/>
              <a:tabLst/>
              <a:defRPr/>
            </a:pPr>
            <a:r>
              <a:rPr lang="zh-CN" altLang="en-US" sz="1400" dirty="0">
                <a:solidFill>
                  <a:srgbClr val="000000"/>
                </a:solidFill>
                <a:latin typeface="微软雅黑" panose="020B0503020204020204" pitchFamily="34" charset="-122"/>
                <a:ea typeface="微软雅黑" panose="020B0503020204020204" pitchFamily="34" charset="-122"/>
              </a:rPr>
              <a:t>强劲穿透血脑屏障，强效治疗因毛霉曲霉菌导致致死性颅内感染</a:t>
            </a:r>
            <a:r>
              <a:rPr lang="en-US" altLang="zh-CN" sz="1400" baseline="30000" dirty="0">
                <a:solidFill>
                  <a:srgbClr val="000000"/>
                </a:solidFill>
                <a:latin typeface="微软雅黑" panose="020B0503020204020204" pitchFamily="34" charset="-122"/>
                <a:ea typeface="微软雅黑" panose="020B0503020204020204" pitchFamily="34" charset="-122"/>
              </a:rPr>
              <a:t>2-3</a:t>
            </a:r>
            <a:endPar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箭头: 右 24">
            <a:extLst>
              <a:ext uri="{FF2B5EF4-FFF2-40B4-BE49-F238E27FC236}">
                <a16:creationId xmlns:a16="http://schemas.microsoft.com/office/drawing/2014/main" id="{56FD878C-609F-A84D-4F55-95DCFD7D01F2}"/>
              </a:ext>
            </a:extLst>
          </p:cNvPr>
          <p:cNvSpPr/>
          <p:nvPr/>
        </p:nvSpPr>
        <p:spPr bwMode="gray">
          <a:xfrm>
            <a:off x="4040507" y="3515963"/>
            <a:ext cx="252000" cy="43304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a:ln>
                <a:noFill/>
              </a:ln>
              <a:solidFill>
                <a:srgbClr val="0000C9"/>
              </a:solidFill>
              <a:effectLst/>
              <a:uLnTx/>
              <a:uFillTx/>
              <a:latin typeface="Arial" panose="020B0604020202020204"/>
              <a:ea typeface="黑体" panose="02010609060101010101" pitchFamily="49" charset="-122"/>
              <a:cs typeface="+mn-cs"/>
            </a:endParaRPr>
          </a:p>
        </p:txBody>
      </p:sp>
      <p:sp>
        <p:nvSpPr>
          <p:cNvPr id="26" name="矩形 25">
            <a:extLst>
              <a:ext uri="{FF2B5EF4-FFF2-40B4-BE49-F238E27FC236}">
                <a16:creationId xmlns:a16="http://schemas.microsoft.com/office/drawing/2014/main" id="{1BF65217-BA42-A364-A646-FEFE053CF817}"/>
              </a:ext>
            </a:extLst>
          </p:cNvPr>
          <p:cNvSpPr/>
          <p:nvPr/>
        </p:nvSpPr>
        <p:spPr bwMode="gray">
          <a:xfrm>
            <a:off x="524908" y="4279937"/>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CYP3A4</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中效</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抑制剂</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7" name="矩形 26">
            <a:extLst>
              <a:ext uri="{FF2B5EF4-FFF2-40B4-BE49-F238E27FC236}">
                <a16:creationId xmlns:a16="http://schemas.microsoft.com/office/drawing/2014/main" id="{733F1285-CF3C-2AAA-32CC-9FADDCD34983}"/>
              </a:ext>
            </a:extLst>
          </p:cNvPr>
          <p:cNvSpPr/>
          <p:nvPr/>
        </p:nvSpPr>
        <p:spPr bwMode="gray">
          <a:xfrm>
            <a:off x="4731386" y="4245642"/>
            <a:ext cx="7010635" cy="824569"/>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marR="0" lvl="0" indent="-171450" algn="l" defTabSz="914400" rtl="0" eaLnBrk="1" fontAlgn="base" latinLnBrk="0" hangingPunct="1">
              <a:lnSpc>
                <a:spcPct val="120000"/>
              </a:lnSpc>
              <a:spcBef>
                <a:spcPts val="0"/>
              </a:spcBef>
              <a:spcAft>
                <a:spcPct val="0"/>
              </a:spcAft>
              <a:buClrTx/>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与患者常用免疫抑制剂（如环孢素、他克莫司、西罗莫司等）、抗肿瘤治疗药物（如</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TKI/BTK</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抑制剂、</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JAK</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抑制剂、</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BCL-2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FLT-3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等药物）间的</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药物相互作用少</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，无需调整剂量，提升依从性</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箭头: 右 27">
            <a:extLst>
              <a:ext uri="{FF2B5EF4-FFF2-40B4-BE49-F238E27FC236}">
                <a16:creationId xmlns:a16="http://schemas.microsoft.com/office/drawing/2014/main" id="{97811EEE-E80E-D896-AAB0-EE442F286A0E}"/>
              </a:ext>
            </a:extLst>
          </p:cNvPr>
          <p:cNvSpPr/>
          <p:nvPr/>
        </p:nvSpPr>
        <p:spPr bwMode="gray">
          <a:xfrm>
            <a:off x="4040507" y="4516184"/>
            <a:ext cx="252000" cy="421364"/>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a:ln>
                <a:noFill/>
              </a:ln>
              <a:solidFill>
                <a:srgbClr val="0000C9"/>
              </a:solidFill>
              <a:effectLst/>
              <a:uLnTx/>
              <a:uFillTx/>
              <a:latin typeface="Arial" panose="020B0604020202020204"/>
              <a:ea typeface="黑体" panose="02010609060101010101" pitchFamily="49" charset="-122"/>
              <a:cs typeface="+mn-cs"/>
            </a:endParaRPr>
          </a:p>
        </p:txBody>
      </p:sp>
      <p:sp>
        <p:nvSpPr>
          <p:cNvPr id="33" name="文本框 32">
            <a:extLst>
              <a:ext uri="{FF2B5EF4-FFF2-40B4-BE49-F238E27FC236}">
                <a16:creationId xmlns:a16="http://schemas.microsoft.com/office/drawing/2014/main" id="{62E6C351-4009-1804-29F8-8890E355C2B8}"/>
              </a:ext>
            </a:extLst>
          </p:cNvPr>
          <p:cNvSpPr txBox="1"/>
          <p:nvPr/>
        </p:nvSpPr>
        <p:spPr bwMode="gray">
          <a:xfrm>
            <a:off x="4822827" y="6105120"/>
            <a:ext cx="6919197" cy="278281"/>
          </a:xfrm>
          <a:prstGeom prst="rect">
            <a:avLst/>
          </a:prstGeom>
          <a:noFill/>
        </p:spPr>
        <p:txBody>
          <a:bodyPr wrap="square" lIns="36000" rIns="36000">
            <a:spAutoFit/>
          </a:bodyPr>
          <a:lstStyle/>
          <a:p>
            <a:pPr marL="0" marR="0" lvl="0" indent="0" algn="r" defTabSz="914400" rtl="0" eaLnBrk="1" fontAlgn="base" latinLnBrk="0" hangingPunct="1">
              <a:lnSpc>
                <a:spcPct val="120000"/>
              </a:lnSpc>
              <a:spcBef>
                <a:spcPts val="0"/>
              </a:spcBef>
              <a:spcAft>
                <a:spcPct val="0"/>
              </a:spcAft>
              <a:buClr>
                <a:srgbClr val="0095FF"/>
              </a:buClr>
              <a:buSzPct val="90000"/>
              <a:buFontTx/>
              <a:buNone/>
              <a:tabLst/>
              <a:defRPr/>
            </a:pPr>
            <a:r>
              <a:rPr kumimoji="0" lang="en-US" altLang="zh-CN" sz="1100" b="0"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100" b="0"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备注：</a:t>
            </a:r>
            <a:r>
              <a:rPr kumimoji="0" lang="en-US" altLang="zh-CN" sz="1100" b="0"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QIDP=</a:t>
            </a:r>
            <a:r>
              <a:rPr kumimoji="0" lang="zh-CN" altLang="en-US" sz="1100" b="0"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对于治疗严重威胁生命及公共健康的全新抗菌药物给予的创新性认证和激励机制</a:t>
            </a:r>
          </a:p>
        </p:txBody>
      </p:sp>
      <p:sp>
        <p:nvSpPr>
          <p:cNvPr id="32" name="矩形 31">
            <a:extLst>
              <a:ext uri="{FF2B5EF4-FFF2-40B4-BE49-F238E27FC236}">
                <a16:creationId xmlns:a16="http://schemas.microsoft.com/office/drawing/2014/main" id="{3E6C14D6-BC0B-EE52-9647-6041111C7409}"/>
              </a:ext>
            </a:extLst>
          </p:cNvPr>
          <p:cNvSpPr/>
          <p:nvPr/>
        </p:nvSpPr>
        <p:spPr bwMode="gray">
          <a:xfrm>
            <a:off x="524906" y="1656000"/>
            <a:ext cx="11217118" cy="997749"/>
          </a:xfrm>
          <a:prstGeom prst="rect">
            <a:avLst/>
          </a:prstGeom>
          <a:solidFill>
            <a:srgbClr val="CCEAFF">
              <a:alpha val="80000"/>
            </a:srgb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fontAlgn="base">
              <a:spcBef>
                <a:spcPts val="500"/>
              </a:spcBef>
              <a:spcAft>
                <a:spcPts val="500"/>
              </a:spcAft>
              <a:buClr>
                <a:srgbClr val="0095FF"/>
              </a:buClr>
              <a:buSzPct val="90000"/>
              <a:defRPr/>
            </a:pP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获</a:t>
            </a:r>
            <a:r>
              <a:rPr kumimoji="0" lang="en-US" altLang="zh-CN"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FDA</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和欧盟</a:t>
            </a:r>
            <a:r>
              <a:rPr kumimoji="0" lang="en-US" altLang="zh-CN"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EMA</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孤儿药</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身份认证</a:t>
            </a:r>
            <a:endParaRPr lang="en-US" altLang="zh-CN" sz="1600" dirty="0">
              <a:solidFill>
                <a:srgbClr val="000000"/>
              </a:solidFill>
              <a:latin typeface="微软雅黑" panose="020B0503020204020204" pitchFamily="34" charset="-122"/>
              <a:ea typeface="微软雅黑" panose="020B0503020204020204" pitchFamily="34" charset="-122"/>
            </a:endParaRPr>
          </a:p>
          <a:p>
            <a:pPr lvl="0" algn="ctr" fontAlgn="base">
              <a:spcBef>
                <a:spcPts val="500"/>
              </a:spcBef>
              <a:spcAft>
                <a:spcPts val="500"/>
              </a:spcAft>
              <a:buClr>
                <a:srgbClr val="0095FF"/>
              </a:buClr>
              <a:buSzPct val="90000"/>
              <a:defRPr/>
            </a:pPr>
            <a:r>
              <a:rPr lang="zh-CN" altLang="en-US" sz="1600" dirty="0">
                <a:latin typeface="微软雅黑" panose="020B0503020204020204" pitchFamily="34" charset="-122"/>
                <a:ea typeface="微软雅黑" panose="020B0503020204020204" pitchFamily="34" charset="-122"/>
              </a:rPr>
              <a:t>获得美国</a:t>
            </a:r>
            <a:r>
              <a:rPr lang="en-US" altLang="zh-CN" sz="1600" dirty="0">
                <a:latin typeface="微软雅黑" panose="020B0503020204020204" pitchFamily="34" charset="-122"/>
                <a:ea typeface="微软雅黑" panose="020B0503020204020204" pitchFamily="34" charset="-122"/>
              </a:rPr>
              <a:t>FDA</a:t>
            </a:r>
            <a:r>
              <a:rPr lang="zh-CN" altLang="en-US" sz="1600" b="1" dirty="0">
                <a:latin typeface="微软雅黑" panose="020B0503020204020204" pitchFamily="34" charset="-122"/>
                <a:ea typeface="微软雅黑" panose="020B0503020204020204" pitchFamily="34" charset="-122"/>
              </a:rPr>
              <a:t>创新型抗感染药物研发</a:t>
            </a:r>
            <a:r>
              <a:rPr lang="en-US" altLang="zh-CN" sz="1600" dirty="0">
                <a:latin typeface="微软雅黑" panose="020B0503020204020204" pitchFamily="34" charset="-122"/>
                <a:ea typeface="微软雅黑" panose="020B0503020204020204" pitchFamily="34" charset="-122"/>
              </a:rPr>
              <a:t>QIDP</a:t>
            </a:r>
            <a:r>
              <a:rPr lang="zh-CN" altLang="en-US" sz="1600" dirty="0">
                <a:latin typeface="微软雅黑" panose="020B0503020204020204" pitchFamily="34" charset="-122"/>
                <a:ea typeface="微软雅黑" panose="020B0503020204020204" pitchFamily="34" charset="-122"/>
              </a:rPr>
              <a:t>认证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，给予</a:t>
            </a:r>
            <a:r>
              <a:rPr lang="zh-CN" altLang="en-US" sz="1600" b="1" dirty="0">
                <a:latin typeface="微软雅黑" panose="020B0503020204020204" pitchFamily="34" charset="-122"/>
                <a:ea typeface="微软雅黑" panose="020B0503020204020204" pitchFamily="34" charset="-122"/>
              </a:rPr>
              <a:t>优先审评</a:t>
            </a:r>
            <a:r>
              <a:rPr lang="zh-CN" altLang="en-US" sz="1600" dirty="0">
                <a:latin typeface="微软雅黑" panose="020B0503020204020204" pitchFamily="34" charset="-122"/>
                <a:ea typeface="微软雅黑" panose="020B0503020204020204" pitchFamily="34" charset="-122"/>
              </a:rPr>
              <a:t>和延长五年市场独占期资格</a:t>
            </a:r>
            <a:endPar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标题 4">
            <a:extLst>
              <a:ext uri="{FF2B5EF4-FFF2-40B4-BE49-F238E27FC236}">
                <a16:creationId xmlns:a16="http://schemas.microsoft.com/office/drawing/2014/main" id="{84FB5991-9CC2-ED88-B95E-1A05D3FA649B}"/>
              </a:ext>
            </a:extLst>
          </p:cNvPr>
          <p:cNvSpPr txBox="1">
            <a:spLocks/>
          </p:cNvSpPr>
          <p:nvPr/>
        </p:nvSpPr>
        <p:spPr bwMode="gray">
          <a:xfrm>
            <a:off x="418605" y="550800"/>
            <a:ext cx="11323419" cy="758145"/>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创新性</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方面，获欧美</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创新资质</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和</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孤儿药认证，</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独特的侧壁结构增强抗菌活性，具有</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强劲的血脑屏障穿透能力</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，药物相互作用少，</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不含具有肾毒性的赋形剂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
        <p:nvSpPr>
          <p:cNvPr id="2" name="文本框 1">
            <a:extLst>
              <a:ext uri="{FF2B5EF4-FFF2-40B4-BE49-F238E27FC236}">
                <a16:creationId xmlns:a16="http://schemas.microsoft.com/office/drawing/2014/main" id="{D77D0ED2-5C23-F8B4-0DB8-67A5445D4740}"/>
              </a:ext>
            </a:extLst>
          </p:cNvPr>
          <p:cNvSpPr txBox="1"/>
          <p:nvPr/>
        </p:nvSpPr>
        <p:spPr bwMode="gray">
          <a:xfrm>
            <a:off x="1596053" y="6388666"/>
            <a:ext cx="10082397" cy="431595"/>
          </a:xfrm>
          <a:prstGeom prst="rect">
            <a:avLst/>
          </a:prstGeom>
        </p:spPr>
        <p:txBody>
          <a:bodyPr wrap="square" lIns="45720" tIns="45720" rIns="45720" bIns="45720" rtlCol="0">
            <a:noAutofit/>
          </a:bodyPr>
          <a:lstStyle/>
          <a:p>
            <a:r>
              <a:rPr lang="en-US" altLang="zh-CN" sz="800" dirty="0">
                <a:solidFill>
                  <a:schemeClr val="bg1">
                    <a:lumMod val="65000"/>
                  </a:schemeClr>
                </a:solidFill>
                <a:latin typeface="+mj-lt"/>
              </a:rPr>
              <a:t>1. Segers H er al. </a:t>
            </a:r>
            <a:r>
              <a:rPr lang="en-US" altLang="zh-CN" sz="800" dirty="0" err="1">
                <a:solidFill>
                  <a:schemeClr val="bg1">
                    <a:lumMod val="65000"/>
                  </a:schemeClr>
                </a:solidFill>
                <a:latin typeface="+mj-lt"/>
              </a:rPr>
              <a:t>Antimicrob</a:t>
            </a:r>
            <a:r>
              <a:rPr lang="en-US" altLang="zh-CN" sz="800" dirty="0">
                <a:solidFill>
                  <a:schemeClr val="bg1">
                    <a:lumMod val="65000"/>
                  </a:schemeClr>
                </a:solidFill>
                <a:latin typeface="+mj-lt"/>
              </a:rPr>
              <a:t> Agents </a:t>
            </a:r>
            <a:r>
              <a:rPr lang="en-US" altLang="zh-CN" sz="800" dirty="0" err="1">
                <a:solidFill>
                  <a:schemeClr val="bg1">
                    <a:lumMod val="65000"/>
                  </a:schemeClr>
                </a:solidFill>
                <a:latin typeface="+mj-lt"/>
              </a:rPr>
              <a:t>Chemother</a:t>
            </a:r>
            <a:r>
              <a:rPr lang="en-US" altLang="zh-CN" sz="800" dirty="0">
                <a:solidFill>
                  <a:schemeClr val="bg1">
                    <a:lumMod val="65000"/>
                  </a:schemeClr>
                </a:solidFill>
                <a:latin typeface="+mj-lt"/>
              </a:rPr>
              <a:t>. 2024 Dec 5;68(12):e0048424</a:t>
            </a:r>
            <a:r>
              <a:rPr lang="zh-CN" altLang="en-US" sz="800" dirty="0">
                <a:solidFill>
                  <a:schemeClr val="bg1">
                    <a:lumMod val="65000"/>
                  </a:schemeClr>
                </a:solidFill>
                <a:latin typeface="+mj-lt"/>
              </a:rPr>
              <a:t>； </a:t>
            </a:r>
            <a:r>
              <a:rPr lang="en-US" altLang="zh-CN" sz="800" dirty="0">
                <a:solidFill>
                  <a:schemeClr val="bg1">
                    <a:lumMod val="65000"/>
                  </a:schemeClr>
                </a:solidFill>
                <a:latin typeface="+mj-lt"/>
              </a:rPr>
              <a:t>2. </a:t>
            </a:r>
            <a:r>
              <a:rPr lang="fr-FR" altLang="zh-CN" sz="800" dirty="0">
                <a:solidFill>
                  <a:schemeClr val="bg1">
                    <a:lumMod val="65000"/>
                  </a:schemeClr>
                </a:solidFill>
                <a:latin typeface="+mj-lt"/>
                <a:ea typeface="等线" panose="02010600030101010101" pitchFamily="2" charset="-122"/>
              </a:rPr>
              <a:t>Schwartz S et al. </a:t>
            </a:r>
            <a:r>
              <a:rPr lang="fr-FR" altLang="zh-CN" sz="800" dirty="0" err="1">
                <a:solidFill>
                  <a:schemeClr val="bg1">
                    <a:lumMod val="65000"/>
                  </a:schemeClr>
                </a:solidFill>
                <a:latin typeface="+mj-lt"/>
                <a:ea typeface="等线" panose="02010600030101010101" pitchFamily="2" charset="-122"/>
              </a:rPr>
              <a:t>Medical</a:t>
            </a:r>
            <a:r>
              <a:rPr lang="fr-FR" altLang="zh-CN" sz="800" dirty="0">
                <a:solidFill>
                  <a:schemeClr val="bg1">
                    <a:lumMod val="65000"/>
                  </a:schemeClr>
                </a:solidFill>
                <a:latin typeface="+mj-lt"/>
                <a:ea typeface="等线" panose="02010600030101010101" pitchFamily="2" charset="-122"/>
              </a:rPr>
              <a:t> </a:t>
            </a:r>
            <a:r>
              <a:rPr lang="fr-FR" altLang="zh-CN" sz="800" dirty="0" err="1">
                <a:solidFill>
                  <a:schemeClr val="bg1">
                    <a:lumMod val="65000"/>
                  </a:schemeClr>
                </a:solidFill>
                <a:latin typeface="+mj-lt"/>
                <a:ea typeface="等线" panose="02010600030101010101" pitchFamily="2" charset="-122"/>
              </a:rPr>
              <a:t>Mycology</a:t>
            </a:r>
            <a:r>
              <a:rPr lang="fr-FR" altLang="zh-CN" sz="800" dirty="0">
                <a:solidFill>
                  <a:schemeClr val="bg1">
                    <a:lumMod val="65000"/>
                  </a:schemeClr>
                </a:solidFill>
                <a:latin typeface="+mj-lt"/>
                <a:ea typeface="等线" panose="02010600030101010101" pitchFamily="2" charset="-122"/>
              </a:rPr>
              <a:t>, 2020, 58, 417–424</a:t>
            </a:r>
            <a:r>
              <a:rPr lang="zh-CN" altLang="en-US" sz="800" dirty="0">
                <a:solidFill>
                  <a:schemeClr val="bg1">
                    <a:lumMod val="65000"/>
                  </a:schemeClr>
                </a:solidFill>
                <a:latin typeface="+mj-lt"/>
                <a:ea typeface="等线" panose="02010600030101010101" pitchFamily="2" charset="-122"/>
              </a:rPr>
              <a:t>；</a:t>
            </a:r>
            <a:r>
              <a:rPr lang="en-US" altLang="zh-CN" sz="800" dirty="0">
                <a:solidFill>
                  <a:schemeClr val="bg1">
                    <a:lumMod val="65000"/>
                  </a:schemeClr>
                </a:solidFill>
                <a:latin typeface="+mj-lt"/>
                <a:ea typeface="等线" panose="02010600030101010101" pitchFamily="2" charset="-122"/>
              </a:rPr>
              <a:t>3. Yifei, J., et al., Treatment and economic burden of mucormycosis in China: case report review and burden estimation. Journal of Clinical Pharmacy</a:t>
            </a:r>
            <a:r>
              <a:rPr lang="zh-CN" altLang="en-US" sz="800" dirty="0">
                <a:solidFill>
                  <a:schemeClr val="bg1">
                    <a:lumMod val="65000"/>
                  </a:schemeClr>
                </a:solidFill>
                <a:latin typeface="+mj-lt"/>
                <a:ea typeface="等线" panose="02010600030101010101" pitchFamily="2" charset="-122"/>
              </a:rPr>
              <a:t>；</a:t>
            </a:r>
            <a:r>
              <a:rPr lang="en-US" altLang="zh-CN" sz="800" dirty="0">
                <a:solidFill>
                  <a:schemeClr val="bg1">
                    <a:lumMod val="65000"/>
                  </a:schemeClr>
                </a:solidFill>
                <a:latin typeface="+mj-lt"/>
                <a:ea typeface="等线" panose="02010600030101010101" pitchFamily="2" charset="-122"/>
              </a:rPr>
              <a:t>4. </a:t>
            </a:r>
            <a:r>
              <a:rPr lang="zh-CN" altLang="en-US" sz="800" dirty="0">
                <a:solidFill>
                  <a:schemeClr val="bg1">
                    <a:lumMod val="65000"/>
                  </a:schemeClr>
                </a:solidFill>
                <a:latin typeface="+mj-lt"/>
              </a:rPr>
              <a:t>注射用硫酸艾沙康唑说明书</a:t>
            </a:r>
            <a:r>
              <a:rPr lang="en-US" altLang="zh-CN" sz="800" dirty="0">
                <a:solidFill>
                  <a:schemeClr val="bg1">
                    <a:lumMod val="65000"/>
                  </a:schemeClr>
                </a:solidFill>
                <a:latin typeface="+mj-lt"/>
              </a:rPr>
              <a:t>2026</a:t>
            </a:r>
            <a:r>
              <a:rPr lang="zh-CN" altLang="en-US" sz="800" dirty="0">
                <a:solidFill>
                  <a:schemeClr val="bg1">
                    <a:lumMod val="65000"/>
                  </a:schemeClr>
                </a:solidFill>
                <a:latin typeface="+mj-lt"/>
              </a:rPr>
              <a:t>年</a:t>
            </a:r>
            <a:r>
              <a:rPr lang="en-US" altLang="zh-CN" sz="800" dirty="0">
                <a:solidFill>
                  <a:schemeClr val="bg1">
                    <a:lumMod val="65000"/>
                  </a:schemeClr>
                </a:solidFill>
                <a:latin typeface="+mj-lt"/>
              </a:rPr>
              <a:t>5</a:t>
            </a:r>
            <a:r>
              <a:rPr lang="zh-CN" altLang="en-US" sz="800" dirty="0">
                <a:solidFill>
                  <a:schemeClr val="bg1">
                    <a:lumMod val="65000"/>
                  </a:schemeClr>
                </a:solidFill>
                <a:latin typeface="+mj-lt"/>
              </a:rPr>
              <a:t>月</a:t>
            </a:r>
            <a:r>
              <a:rPr lang="en-US" altLang="zh-CN" sz="800" dirty="0">
                <a:solidFill>
                  <a:schemeClr val="bg1">
                    <a:lumMod val="65000"/>
                  </a:schemeClr>
                </a:solidFill>
                <a:latin typeface="+mj-lt"/>
              </a:rPr>
              <a:t>6</a:t>
            </a:r>
            <a:r>
              <a:rPr lang="zh-CN" altLang="en-US" sz="800" dirty="0">
                <a:solidFill>
                  <a:schemeClr val="bg1">
                    <a:lumMod val="65000"/>
                  </a:schemeClr>
                </a:solidFill>
                <a:latin typeface="+mj-lt"/>
              </a:rPr>
              <a:t>日；</a:t>
            </a:r>
            <a:endParaRPr lang="en-US" altLang="zh-CN" sz="800" dirty="0">
              <a:solidFill>
                <a:schemeClr val="bg1">
                  <a:lumMod val="65000"/>
                </a:schemeClr>
              </a:solidFill>
              <a:latin typeface="+mj-lt"/>
              <a:ea typeface="等线" panose="02010600030101010101" pitchFamily="2" charset="-122"/>
            </a:endParaRPr>
          </a:p>
        </p:txBody>
      </p:sp>
      <p:sp>
        <p:nvSpPr>
          <p:cNvPr id="5" name="矩形 4">
            <a:extLst>
              <a:ext uri="{FF2B5EF4-FFF2-40B4-BE49-F238E27FC236}">
                <a16:creationId xmlns:a16="http://schemas.microsoft.com/office/drawing/2014/main" id="{D7ED26DB-C6ED-7212-E59D-3956A9425AB6}"/>
              </a:ext>
            </a:extLst>
          </p:cNvPr>
          <p:cNvSpPr/>
          <p:nvPr/>
        </p:nvSpPr>
        <p:spPr bwMode="gray">
          <a:xfrm>
            <a:off x="524907" y="5244694"/>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fontAlgn="base">
              <a:lnSpc>
                <a:spcPct val="90000"/>
              </a:lnSpc>
              <a:spcAft>
                <a:spcPct val="0"/>
              </a:spcAft>
              <a:buClr>
                <a:srgbClr val="0095FF"/>
              </a:buClr>
              <a:buSzPct val="90000"/>
              <a:defRPr/>
            </a:pP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不含具有肾毒性的</a:t>
            </a:r>
            <a:r>
              <a:rPr lang="zh-CN" altLang="en-US" b="1" dirty="0">
                <a:solidFill>
                  <a:srgbClr val="0047BB"/>
                </a:solidFill>
                <a:latin typeface="微软雅黑" panose="020B0503020204020204" pitchFamily="34" charset="-122"/>
                <a:ea typeface="微软雅黑" panose="020B0503020204020204" pitchFamily="34" charset="-122"/>
              </a:rPr>
              <a:t>赋形剂</a:t>
            </a:r>
            <a:endPar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 name="箭头: 右 5">
            <a:extLst>
              <a:ext uri="{FF2B5EF4-FFF2-40B4-BE49-F238E27FC236}">
                <a16:creationId xmlns:a16="http://schemas.microsoft.com/office/drawing/2014/main" id="{098F2171-2773-7D9C-CC1A-0C13C4D66891}"/>
              </a:ext>
            </a:extLst>
          </p:cNvPr>
          <p:cNvSpPr/>
          <p:nvPr/>
        </p:nvSpPr>
        <p:spPr bwMode="gray">
          <a:xfrm>
            <a:off x="4035613" y="5504729"/>
            <a:ext cx="252000" cy="38305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a:ln>
                <a:noFill/>
              </a:ln>
              <a:solidFill>
                <a:srgbClr val="0000C9"/>
              </a:solidFill>
              <a:effectLst/>
              <a:uLnTx/>
              <a:uFillTx/>
              <a:latin typeface="Arial" panose="020B0604020202020204"/>
              <a:ea typeface="黑体" panose="02010609060101010101" pitchFamily="49" charset="-122"/>
              <a:cs typeface="+mn-cs"/>
            </a:endParaRPr>
          </a:p>
        </p:txBody>
      </p:sp>
      <p:sp>
        <p:nvSpPr>
          <p:cNvPr id="7" name="矩形 6">
            <a:extLst>
              <a:ext uri="{FF2B5EF4-FFF2-40B4-BE49-F238E27FC236}">
                <a16:creationId xmlns:a16="http://schemas.microsoft.com/office/drawing/2014/main" id="{E7B8D768-A069-34EA-B74F-0930AAB229FA}"/>
              </a:ext>
            </a:extLst>
          </p:cNvPr>
          <p:cNvSpPr/>
          <p:nvPr/>
        </p:nvSpPr>
        <p:spPr bwMode="gray">
          <a:xfrm>
            <a:off x="4731387" y="5222079"/>
            <a:ext cx="7010635" cy="824569"/>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lvl="0" indent="-171450" fontAlgn="base">
              <a:lnSpc>
                <a:spcPct val="120000"/>
              </a:lnSpc>
              <a:spcAft>
                <a:spcPct val="0"/>
              </a:spcAft>
              <a:buSzPct val="90000"/>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与其他具有肾毒性赋形剂（</a:t>
            </a:r>
            <a:r>
              <a:rPr lang="en-US" altLang="zh-CN" sz="1400" dirty="0">
                <a:latin typeface="微软雅黑" panose="020B0503020204020204" pitchFamily="34" charset="-122"/>
                <a:ea typeface="微软雅黑" panose="020B0503020204020204" pitchFamily="34" charset="-122"/>
              </a:rPr>
              <a:t>β</a:t>
            </a:r>
            <a:r>
              <a:rPr lang="zh-CN" altLang="en-US" sz="1400" dirty="0">
                <a:latin typeface="微软雅黑" panose="020B0503020204020204" pitchFamily="34" charset="-122"/>
                <a:ea typeface="微软雅黑" panose="020B0503020204020204" pitchFamily="34" charset="-122"/>
              </a:rPr>
              <a:t>环糊精）的三唑类相比，药物相关肾脏不良反应发生率低，</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更适合儿童患者</a:t>
            </a:r>
            <a:r>
              <a:rPr kumimoji="0" lang="en-US" altLang="zh-CN" sz="14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4</a:t>
            </a:r>
          </a:p>
        </p:txBody>
      </p:sp>
      <p:sp>
        <p:nvSpPr>
          <p:cNvPr id="9" name="矩形 8">
            <a:extLst>
              <a:ext uri="{FF2B5EF4-FFF2-40B4-BE49-F238E27FC236}">
                <a16:creationId xmlns:a16="http://schemas.microsoft.com/office/drawing/2014/main" id="{049490E6-6FAB-795A-8CAB-4BF89789AE0A}"/>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
        <p:nvSpPr>
          <p:cNvPr id="11" name="矩形 10">
            <a:extLst>
              <a:ext uri="{FF2B5EF4-FFF2-40B4-BE49-F238E27FC236}">
                <a16:creationId xmlns:a16="http://schemas.microsoft.com/office/drawing/2014/main" id="{43DCF82A-C332-E4DC-4F78-A5530500310A}"/>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C00000"/>
                </a:solidFill>
                <a:latin typeface="微软雅黑" panose="020B0503020204020204" pitchFamily="34" charset="-122"/>
                <a:ea typeface="微软雅黑" panose="020B0503020204020204" pitchFamily="34" charset="-122"/>
              </a:rPr>
              <a:t>创新性</a:t>
            </a:r>
          </a:p>
        </p:txBody>
      </p:sp>
    </p:spTree>
    <p:custDataLst>
      <p:tags r:id="rId1"/>
    </p:custDataLst>
    <p:extLst>
      <p:ext uri="{BB962C8B-B14F-4D97-AF65-F5344CB8AC3E}">
        <p14:creationId xmlns:p14="http://schemas.microsoft.com/office/powerpoint/2010/main" val="392598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43DFD97B-6BBB-4FE3-9A26-BA60F3E5ADF6}"/>
              </a:ext>
            </a:extLst>
          </p:cNvPr>
          <p:cNvSpPr/>
          <p:nvPr/>
        </p:nvSpPr>
        <p:spPr bwMode="gray">
          <a:xfrm>
            <a:off x="429362" y="4300658"/>
            <a:ext cx="5358963" cy="43507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弥补目录短板</a:t>
            </a:r>
          </a:p>
        </p:txBody>
      </p:sp>
      <p:sp>
        <p:nvSpPr>
          <p:cNvPr id="6" name="iconfont-1039-798071">
            <a:extLst>
              <a:ext uri="{FF2B5EF4-FFF2-40B4-BE49-F238E27FC236}">
                <a16:creationId xmlns:a16="http://schemas.microsoft.com/office/drawing/2014/main" id="{60018B93-9A80-212D-CA33-A484F0802614}"/>
              </a:ext>
            </a:extLst>
          </p:cNvPr>
          <p:cNvSpPr/>
          <p:nvPr/>
        </p:nvSpPr>
        <p:spPr>
          <a:xfrm>
            <a:off x="1956632" y="4410185"/>
            <a:ext cx="214402" cy="21425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矩形 8">
            <a:extLst>
              <a:ext uri="{FF2B5EF4-FFF2-40B4-BE49-F238E27FC236}">
                <a16:creationId xmlns:a16="http://schemas.microsoft.com/office/drawing/2014/main" id="{16686FA7-2E28-C752-45E5-9452470CA094}"/>
              </a:ext>
            </a:extLst>
          </p:cNvPr>
          <p:cNvSpPr/>
          <p:nvPr/>
        </p:nvSpPr>
        <p:spPr bwMode="gray">
          <a:xfrm>
            <a:off x="420218" y="1656000"/>
            <a:ext cx="5368107" cy="494527"/>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对公共健康的影响</a:t>
            </a:r>
          </a:p>
        </p:txBody>
      </p:sp>
      <p:sp>
        <p:nvSpPr>
          <p:cNvPr id="10" name="iconfont-1033-827640">
            <a:extLst>
              <a:ext uri="{FF2B5EF4-FFF2-40B4-BE49-F238E27FC236}">
                <a16:creationId xmlns:a16="http://schemas.microsoft.com/office/drawing/2014/main" id="{7D786190-1B93-C72F-B38B-0F6EB8FD3DF5}"/>
              </a:ext>
            </a:extLst>
          </p:cNvPr>
          <p:cNvSpPr/>
          <p:nvPr/>
        </p:nvSpPr>
        <p:spPr>
          <a:xfrm>
            <a:off x="1955034" y="1759984"/>
            <a:ext cx="216000" cy="216000"/>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矩形 12">
            <a:extLst>
              <a:ext uri="{FF2B5EF4-FFF2-40B4-BE49-F238E27FC236}">
                <a16:creationId xmlns:a16="http://schemas.microsoft.com/office/drawing/2014/main" id="{6FFD083E-6BBF-DD3E-ED00-306ECD50F68E}"/>
              </a:ext>
            </a:extLst>
          </p:cNvPr>
          <p:cNvSpPr/>
          <p:nvPr/>
        </p:nvSpPr>
        <p:spPr bwMode="gray">
          <a:xfrm>
            <a:off x="6211701" y="4298886"/>
            <a:ext cx="5576546" cy="43507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临床管理便利</a:t>
            </a:r>
          </a:p>
        </p:txBody>
      </p:sp>
      <p:sp>
        <p:nvSpPr>
          <p:cNvPr id="14" name="iconfont-10796-5191254">
            <a:extLst>
              <a:ext uri="{FF2B5EF4-FFF2-40B4-BE49-F238E27FC236}">
                <a16:creationId xmlns:a16="http://schemas.microsoft.com/office/drawing/2014/main" id="{C8C1F9D1-45C5-DC3A-D33F-731867B5AE38}"/>
              </a:ext>
            </a:extLst>
          </p:cNvPr>
          <p:cNvSpPr/>
          <p:nvPr/>
        </p:nvSpPr>
        <p:spPr>
          <a:xfrm>
            <a:off x="7490878" y="4408425"/>
            <a:ext cx="216000" cy="216000"/>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矩形 20">
            <a:extLst>
              <a:ext uri="{FF2B5EF4-FFF2-40B4-BE49-F238E27FC236}">
                <a16:creationId xmlns:a16="http://schemas.microsoft.com/office/drawing/2014/main" id="{77A4D76B-52EE-1682-E486-13632FC00E3A}"/>
              </a:ext>
            </a:extLst>
          </p:cNvPr>
          <p:cNvSpPr/>
          <p:nvPr/>
        </p:nvSpPr>
        <p:spPr bwMode="gray">
          <a:xfrm>
            <a:off x="6202557" y="1663514"/>
            <a:ext cx="5576546" cy="494527"/>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符合“保基本”原则</a:t>
            </a:r>
          </a:p>
        </p:txBody>
      </p:sp>
      <p:sp>
        <p:nvSpPr>
          <p:cNvPr id="23" name="negative-heart_39846">
            <a:extLst>
              <a:ext uri="{FF2B5EF4-FFF2-40B4-BE49-F238E27FC236}">
                <a16:creationId xmlns:a16="http://schemas.microsoft.com/office/drawing/2014/main" id="{037DA4BA-755A-0023-FA2B-4DB65AC03C42}"/>
              </a:ext>
            </a:extLst>
          </p:cNvPr>
          <p:cNvSpPr/>
          <p:nvPr/>
        </p:nvSpPr>
        <p:spPr>
          <a:xfrm>
            <a:off x="7590201" y="1829785"/>
            <a:ext cx="216000" cy="216000"/>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文本框 23">
            <a:extLst>
              <a:ext uri="{FF2B5EF4-FFF2-40B4-BE49-F238E27FC236}">
                <a16:creationId xmlns:a16="http://schemas.microsoft.com/office/drawing/2014/main" id="{DC79C513-769E-6448-AB7A-7E7EC901B813}"/>
              </a:ext>
            </a:extLst>
          </p:cNvPr>
          <p:cNvSpPr txBox="1"/>
          <p:nvPr/>
        </p:nvSpPr>
        <p:spPr bwMode="gray">
          <a:xfrm>
            <a:off x="409722" y="2150287"/>
            <a:ext cx="5378603" cy="1881669"/>
          </a:xfrm>
          <a:prstGeom prst="rect">
            <a:avLst/>
          </a:prstGeom>
          <a:ln w="6350">
            <a:solidFill>
              <a:schemeClr val="bg1">
                <a:lumMod val="50000"/>
              </a:schemeClr>
            </a:solidFill>
          </a:ln>
        </p:spPr>
        <p:txBody>
          <a:bodyPr wrap="square" lIns="36000" tIns="36000" rIns="36000" bIns="36000" rtlCol="0" anchor="ctr">
            <a:noAutofit/>
          </a:bodyPr>
          <a:lstStyle/>
          <a:p>
            <a:pPr marL="171450" indent="-171450">
              <a:lnSpc>
                <a:spcPct val="130000"/>
              </a:lnSpc>
              <a:spcAft>
                <a:spcPts val="8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儿童侵袭性曲霉和毛霉感染患者经当前方案治疗后生存率分别为</a:t>
            </a:r>
            <a:r>
              <a:rPr lang="en-US" altLang="zh-CN" sz="1300" dirty="0">
                <a:latin typeface="微软雅黑" panose="020B0503020204020204" pitchFamily="34" charset="-122"/>
                <a:ea typeface="微软雅黑" panose="020B0503020204020204" pitchFamily="34" charset="-122"/>
              </a:rPr>
              <a:t>69%</a:t>
            </a:r>
            <a:r>
              <a:rPr lang="en-US" altLang="zh-CN" sz="1300" baseline="30000" dirty="0">
                <a:latin typeface="微软雅黑" panose="020B0503020204020204" pitchFamily="34" charset="-122"/>
                <a:ea typeface="微软雅黑" panose="020B0503020204020204" pitchFamily="34" charset="-122"/>
              </a:rPr>
              <a:t>1</a:t>
            </a:r>
            <a:r>
              <a:rPr lang="zh-CN" altLang="en-US" sz="1300" dirty="0">
                <a:latin typeface="微软雅黑" panose="020B0503020204020204" pitchFamily="34" charset="-122"/>
                <a:ea typeface="微软雅黑" panose="020B0503020204020204" pitchFamily="34" charset="-122"/>
              </a:rPr>
              <a:t>和</a:t>
            </a:r>
            <a:r>
              <a:rPr lang="en-US" altLang="zh-CN" sz="1300" dirty="0">
                <a:latin typeface="微软雅黑" panose="020B0503020204020204" pitchFamily="34" charset="-122"/>
                <a:ea typeface="微软雅黑" panose="020B0503020204020204" pitchFamily="34" charset="-122"/>
              </a:rPr>
              <a:t>33%</a:t>
            </a:r>
            <a:r>
              <a:rPr lang="en-US" altLang="zh-CN" sz="1300" baseline="300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。使用艾沙康唑治疗侵袭性曲霉和毛霉感染的儿童患者</a:t>
            </a:r>
            <a:r>
              <a:rPr lang="en-US" altLang="zh-CN" sz="1300" dirty="0">
                <a:latin typeface="微软雅黑" panose="020B0503020204020204" pitchFamily="34" charset="-122"/>
                <a:ea typeface="微软雅黑" panose="020B0503020204020204" pitchFamily="34" charset="-122"/>
              </a:rPr>
              <a:t>42</a:t>
            </a:r>
            <a:r>
              <a:rPr lang="zh-CN" altLang="en-US" sz="1300" dirty="0">
                <a:latin typeface="微软雅黑" panose="020B0503020204020204" pitchFamily="34" charset="-122"/>
                <a:ea typeface="微软雅黑" panose="020B0503020204020204" pitchFamily="34" charset="-122"/>
              </a:rPr>
              <a:t>天时生存率提升至</a:t>
            </a:r>
            <a:r>
              <a:rPr lang="en-US" altLang="zh-CN" sz="1300" dirty="0">
                <a:latin typeface="微软雅黑" panose="020B0503020204020204" pitchFamily="34" charset="-122"/>
                <a:ea typeface="微软雅黑" panose="020B0503020204020204" pitchFamily="34" charset="-122"/>
              </a:rPr>
              <a:t>92%</a:t>
            </a:r>
            <a:r>
              <a:rPr lang="en-US" altLang="zh-CN" sz="1300" baseline="300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30000"/>
              </a:lnSpc>
              <a:spcBef>
                <a:spcPts val="0"/>
              </a:spcBef>
              <a:spcAft>
                <a:spcPts val="800"/>
              </a:spcAft>
              <a:buClrTx/>
              <a:buSzTx/>
              <a:buFont typeface="Arial" panose="020B0604020202020204" pitchFamily="34" charset="0"/>
              <a:buChar char="•"/>
              <a:tabLst/>
              <a:defRPr/>
            </a:pP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2026</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年发布的</a:t>
            </a:r>
            <a:r>
              <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关于改革完善儿童用药供应保障机制的实施意见</a:t>
            </a:r>
            <a:r>
              <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中提及</a:t>
            </a:r>
            <a:r>
              <a:rPr lang="zh-CN" altLang="en-US" b="1" dirty="0">
                <a:solidFill>
                  <a:srgbClr val="C00000"/>
                </a:solidFill>
                <a:latin typeface="微软雅黑" panose="020B0503020204020204" pitchFamily="34" charset="-122"/>
                <a:ea typeface="微软雅黑" panose="020B0503020204020204" pitchFamily="34" charset="-122"/>
              </a:rPr>
              <a:t>鼓励儿童</a:t>
            </a:r>
            <a:r>
              <a:rPr lang="zh-CN" altLang="en-US" sz="1300" b="1" dirty="0">
                <a:solidFill>
                  <a:srgbClr val="000000"/>
                </a:solidFill>
                <a:latin typeface="微软雅黑" panose="020B0503020204020204" pitchFamily="34" charset="-122"/>
                <a:ea typeface="微软雅黑" panose="020B0503020204020204" pitchFamily="34" charset="-122"/>
              </a:rPr>
              <a:t>适宜剂型和有明确儿童用法用量的药品纳入国家医保药品目录</a:t>
            </a:r>
            <a:r>
              <a:rPr lang="zh-CN" altLang="en-US" sz="1300" dirty="0">
                <a:solidFill>
                  <a:srgbClr val="000000"/>
                </a:solidFill>
                <a:latin typeface="微软雅黑" panose="020B0503020204020204" pitchFamily="34" charset="-122"/>
                <a:ea typeface="微软雅黑" panose="020B0503020204020204" pitchFamily="34" charset="-122"/>
              </a:rPr>
              <a:t>。</a:t>
            </a:r>
            <a:endPar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a:extLst>
              <a:ext uri="{FF2B5EF4-FFF2-40B4-BE49-F238E27FC236}">
                <a16:creationId xmlns:a16="http://schemas.microsoft.com/office/drawing/2014/main" id="{1D03921E-21BC-5D2C-A14C-ECE217CE8FC9}"/>
              </a:ext>
            </a:extLst>
          </p:cNvPr>
          <p:cNvSpPr txBox="1"/>
          <p:nvPr/>
        </p:nvSpPr>
        <p:spPr bwMode="gray">
          <a:xfrm>
            <a:off x="6202557" y="2166667"/>
            <a:ext cx="5576546" cy="1865289"/>
          </a:xfrm>
          <a:prstGeom prst="rect">
            <a:avLst/>
          </a:prstGeom>
          <a:ln w="6350">
            <a:solidFill>
              <a:schemeClr val="bg1">
                <a:lumMod val="50000"/>
              </a:schemeClr>
            </a:solidFill>
          </a:ln>
        </p:spPr>
        <p:txBody>
          <a:bodyPr wrap="square" lIns="36000" tIns="36000" rIns="36000" bIns="36000" rtlCol="0" anchor="ctr">
            <a:noAutofit/>
          </a:bodyPr>
          <a:lstStyle/>
          <a:p>
            <a:pPr marL="171450" lvl="0" indent="-171450">
              <a:lnSpc>
                <a:spcPct val="130000"/>
              </a:lnSpc>
              <a:spcAft>
                <a:spcPts val="800"/>
              </a:spcAft>
              <a:buFont typeface="Arial" panose="020B0604020202020204" pitchFamily="34" charset="0"/>
              <a:buChar char="•"/>
              <a:defRPr/>
            </a:pPr>
            <a:r>
              <a:rPr lang="zh-CN" altLang="en-US" sz="1300" dirty="0">
                <a:solidFill>
                  <a:srgbClr val="000000"/>
                </a:solidFill>
                <a:latin typeface="微软雅黑" panose="020B0503020204020204" pitchFamily="34" charset="-122"/>
                <a:ea typeface="微软雅黑" panose="020B0503020204020204" pitchFamily="34" charset="-122"/>
              </a:rPr>
              <a:t>新增的儿童适应症主要用于治疗儿童毛霉，以及毛霉曲霉混合感染的</a:t>
            </a:r>
            <a:r>
              <a:rPr lang="en-US" altLang="zh-CN" sz="1300" dirty="0">
                <a:solidFill>
                  <a:srgbClr val="000000"/>
                </a:solidFill>
                <a:latin typeface="微软雅黑" panose="020B0503020204020204" pitchFamily="34" charset="-122"/>
                <a:ea typeface="微软雅黑" panose="020B0503020204020204" pitchFamily="34" charset="-122"/>
              </a:rPr>
              <a:t>1</a:t>
            </a:r>
            <a:r>
              <a:rPr lang="zh-CN" altLang="en-US" sz="1300" dirty="0">
                <a:solidFill>
                  <a:srgbClr val="000000"/>
                </a:solidFill>
                <a:latin typeface="微软雅黑" panose="020B0503020204020204" pitchFamily="34" charset="-122"/>
                <a:ea typeface="微软雅黑" panose="020B0503020204020204" pitchFamily="34" charset="-122"/>
              </a:rPr>
              <a:t>岁及以上</a:t>
            </a:r>
            <a:r>
              <a:rPr lang="zh-CN" altLang="en-US" b="1" dirty="0">
                <a:solidFill>
                  <a:srgbClr val="C00000"/>
                </a:solidFill>
                <a:latin typeface="微软雅黑" panose="020B0503020204020204" pitchFamily="34" charset="-122"/>
                <a:ea typeface="微软雅黑" panose="020B0503020204020204" pitchFamily="34" charset="-122"/>
              </a:rPr>
              <a:t>儿童</a:t>
            </a:r>
            <a:r>
              <a:rPr lang="zh-CN" altLang="en-US" sz="1300" dirty="0">
                <a:solidFill>
                  <a:srgbClr val="000000"/>
                </a:solidFill>
                <a:latin typeface="微软雅黑" panose="020B0503020204020204" pitchFamily="34" charset="-122"/>
                <a:ea typeface="微软雅黑" panose="020B0503020204020204" pitchFamily="34" charset="-122"/>
              </a:rPr>
              <a:t>患者，</a:t>
            </a:r>
            <a:r>
              <a:rPr lang="zh-CN" altLang="en-US" b="1" dirty="0">
                <a:solidFill>
                  <a:srgbClr val="C00000"/>
                </a:solidFill>
                <a:latin typeface="微软雅黑" panose="020B0503020204020204" pitchFamily="34" charset="-122"/>
                <a:ea typeface="微软雅黑" panose="020B0503020204020204" pitchFamily="34" charset="-122"/>
              </a:rPr>
              <a:t>人群有限，对医保基金影响有限</a:t>
            </a:r>
          </a:p>
          <a:p>
            <a:pPr marL="171450" indent="-171450">
              <a:lnSpc>
                <a:spcPct val="130000"/>
              </a:lnSpc>
              <a:spcAft>
                <a:spcPts val="800"/>
              </a:spcAft>
              <a:buFont typeface="Arial" panose="020B0604020202020204" pitchFamily="34" charset="0"/>
              <a:buChar char="•"/>
              <a:defRPr/>
            </a:pPr>
            <a:r>
              <a:rPr lang="zh-CN" altLang="en-US" sz="1300" dirty="0">
                <a:solidFill>
                  <a:srgbClr val="000000"/>
                </a:solidFill>
                <a:latin typeface="微软雅黑" panose="020B0503020204020204" pitchFamily="34" charset="-122"/>
                <a:ea typeface="微软雅黑" panose="020B0503020204020204" pitchFamily="34" charset="-122"/>
              </a:rPr>
              <a:t>已于</a:t>
            </a:r>
            <a:r>
              <a:rPr lang="en-US" altLang="zh-CN" sz="1300" dirty="0">
                <a:solidFill>
                  <a:srgbClr val="000000"/>
                </a:solidFill>
                <a:latin typeface="微软雅黑" panose="020B0503020204020204" pitchFamily="34" charset="-122"/>
                <a:ea typeface="微软雅黑" panose="020B0503020204020204" pitchFamily="34" charset="-122"/>
              </a:rPr>
              <a:t>2024</a:t>
            </a:r>
            <a:r>
              <a:rPr lang="zh-CN" altLang="en-US" sz="1300" dirty="0">
                <a:solidFill>
                  <a:srgbClr val="000000"/>
                </a:solidFill>
                <a:latin typeface="微软雅黑" panose="020B0503020204020204" pitchFamily="34" charset="-122"/>
                <a:ea typeface="微软雅黑" panose="020B0503020204020204" pitchFamily="34" charset="-122"/>
              </a:rPr>
              <a:t>年转入医保常规目录</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972656BD-5329-8FE1-E2E7-83586F2E284C}"/>
              </a:ext>
            </a:extLst>
          </p:cNvPr>
          <p:cNvSpPr txBox="1"/>
          <p:nvPr/>
        </p:nvSpPr>
        <p:spPr bwMode="gray">
          <a:xfrm>
            <a:off x="429362" y="4740272"/>
            <a:ext cx="5358963" cy="1420591"/>
          </a:xfrm>
          <a:prstGeom prst="rect">
            <a:avLst/>
          </a:prstGeom>
          <a:ln w="6350">
            <a:solidFill>
              <a:schemeClr val="bg1">
                <a:lumMod val="50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艾沙康唑是</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兼顾强效与安全性的儿童曲霉和毛霉治疗药物</a:t>
            </a:r>
            <a:endPar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171450" lvl="0" indent="-171450">
              <a:lnSpc>
                <a:spcPct val="130000"/>
              </a:lnSpc>
              <a:spcAft>
                <a:spcPts val="900"/>
              </a:spcAft>
              <a:buFont typeface="Arial" panose="020B0604020202020204" pitchFamily="34" charset="0"/>
              <a:buChar char="•"/>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艾沙康唑</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肝肾等不良反应发生率低</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、与肿瘤治疗药物及免疫抑制剂间药物</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相互作用少，</a:t>
            </a:r>
            <a:r>
              <a:rPr lang="zh-CN" altLang="en-US" sz="1300" b="1" dirty="0">
                <a:latin typeface="微软雅黑" panose="020B0503020204020204" pitchFamily="34" charset="-122"/>
                <a:ea typeface="微软雅黑" panose="020B0503020204020204" pitchFamily="34" charset="-122"/>
              </a:rPr>
              <a:t>填补现有儿童抗霉菌药物在肝肾安全性方面的不足</a:t>
            </a:r>
            <a:r>
              <a:rPr lang="en-US" altLang="zh-CN" sz="1300" baseline="30000" dirty="0">
                <a:latin typeface="微软雅黑" panose="020B0503020204020204" pitchFamily="34" charset="-122"/>
                <a:ea typeface="微软雅黑" panose="020B0503020204020204" pitchFamily="34" charset="-122"/>
              </a:rPr>
              <a:t>4</a:t>
            </a:r>
            <a:r>
              <a:rPr lang="zh-CN" altLang="en-US" sz="1300" b="1" dirty="0">
                <a:latin typeface="微软雅黑" panose="020B0503020204020204" pitchFamily="34" charset="-122"/>
                <a:ea typeface="微软雅黑" panose="020B0503020204020204" pitchFamily="34" charset="-122"/>
              </a:rPr>
              <a:t>。</a:t>
            </a:r>
            <a:endPar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a:extLst>
              <a:ext uri="{FF2B5EF4-FFF2-40B4-BE49-F238E27FC236}">
                <a16:creationId xmlns:a16="http://schemas.microsoft.com/office/drawing/2014/main" id="{5437F806-EA65-E640-0292-4044516613FC}"/>
              </a:ext>
            </a:extLst>
          </p:cNvPr>
          <p:cNvSpPr txBox="1"/>
          <p:nvPr/>
        </p:nvSpPr>
        <p:spPr bwMode="gray">
          <a:xfrm>
            <a:off x="6211701" y="4740272"/>
            <a:ext cx="5576546" cy="1420592"/>
          </a:xfrm>
          <a:prstGeom prst="rect">
            <a:avLst/>
          </a:prstGeom>
          <a:ln w="6350">
            <a:solidFill>
              <a:schemeClr val="bg1">
                <a:lumMod val="50000"/>
              </a:schemeClr>
            </a:solidFill>
          </a:ln>
        </p:spPr>
        <p:txBody>
          <a:bodyPr wrap="square" lIns="36000" tIns="36000" rIns="36000" bIns="36000"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lvl="0">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注射用硫酸艾沙康唑</a:t>
            </a:r>
            <a:r>
              <a:rPr lang="zh-CN" altLang="en-US" dirty="0"/>
              <a:t>仅用于治疗而非预防</a:t>
            </a:r>
            <a:r>
              <a:rPr kumimoji="0" lang="zh-CN" altLang="en-US" sz="13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3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根据</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抗菌药物临床应用管理办法</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，艾沙康唑纳入“</a:t>
            </a: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限制级</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”管理，因此临床使用和处方严格遵循相关管理办法，</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降低滥用风险</a:t>
            </a:r>
            <a:endPar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标题 4">
            <a:extLst>
              <a:ext uri="{FF2B5EF4-FFF2-40B4-BE49-F238E27FC236}">
                <a16:creationId xmlns:a16="http://schemas.microsoft.com/office/drawing/2014/main" id="{3FF60532-7173-FED6-500F-64057DA4778F}"/>
              </a:ext>
            </a:extLst>
          </p:cNvPr>
          <p:cNvSpPr txBox="1">
            <a:spLocks/>
          </p:cNvSpPr>
          <p:nvPr/>
        </p:nvSpPr>
        <p:spPr bwMode="gray">
          <a:xfrm>
            <a:off x="416763" y="550800"/>
            <a:ext cx="11322000" cy="740035"/>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rPr>
              <a:t>公平性</a:t>
            </a:r>
            <a:r>
              <a:rPr lang="zh-CN" altLang="en-US" sz="2400" dirty="0">
                <a:latin typeface="微软雅黑" panose="020B0503020204020204" pitchFamily="34" charset="-122"/>
                <a:ea typeface="微软雅黑" panose="020B0503020204020204" pitchFamily="34" charset="-122"/>
              </a:rPr>
              <a:t>方面，</a:t>
            </a:r>
            <a:r>
              <a:rPr lang="zh-CN" altLang="en-US" sz="2400" dirty="0">
                <a:solidFill>
                  <a:schemeClr val="accent1"/>
                </a:solidFill>
                <a:latin typeface="微软雅黑" panose="020B0503020204020204" pitchFamily="34" charset="-122"/>
                <a:ea typeface="微软雅黑" panose="020B0503020204020204" pitchFamily="34" charset="-122"/>
              </a:rPr>
              <a:t>兼顾强效与安全性的儿童</a:t>
            </a:r>
            <a:r>
              <a:rPr lang="zh-CN" altLang="en-US" sz="2400" dirty="0">
                <a:latin typeface="微软雅黑" panose="020B0503020204020204" pitchFamily="34" charset="-122"/>
                <a:ea typeface="微软雅黑" panose="020B0503020204020204" pitchFamily="34" charset="-122"/>
              </a:rPr>
              <a:t>曲霉和毛霉治疗药物</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，新增的儿童患者人群有限，对医保基金影响有限</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endParaRPr>
          </a:p>
        </p:txBody>
      </p:sp>
      <p:sp>
        <p:nvSpPr>
          <p:cNvPr id="5" name="文本框 4">
            <a:extLst>
              <a:ext uri="{FF2B5EF4-FFF2-40B4-BE49-F238E27FC236}">
                <a16:creationId xmlns:a16="http://schemas.microsoft.com/office/drawing/2014/main" id="{B1FE058F-1F06-79AC-27A4-4F8328C59DA2}"/>
              </a:ext>
            </a:extLst>
          </p:cNvPr>
          <p:cNvSpPr txBox="1"/>
          <p:nvPr/>
        </p:nvSpPr>
        <p:spPr bwMode="gray">
          <a:xfrm>
            <a:off x="1558871" y="6391219"/>
            <a:ext cx="9975903" cy="338554"/>
          </a:xfrm>
          <a:prstGeom prst="rect">
            <a:avLst/>
          </a:prstGeom>
          <a:noFill/>
        </p:spPr>
        <p:txBody>
          <a:bodyPr wrap="square">
            <a:spAutoFit/>
          </a:bodyPr>
          <a:lstStyle/>
          <a:p>
            <a:r>
              <a:rPr lang="da-DK" altLang="zh-CN" sz="800" dirty="0">
                <a:solidFill>
                  <a:schemeClr val="bg1">
                    <a:lumMod val="50000"/>
                  </a:schemeClr>
                </a:solidFill>
              </a:rPr>
              <a:t>1. </a:t>
            </a:r>
            <a:r>
              <a:rPr lang="en-US" altLang="zh-CN" sz="800" dirty="0">
                <a:solidFill>
                  <a:schemeClr val="bg1">
                    <a:lumMod val="50000"/>
                  </a:schemeClr>
                </a:solidFill>
                <a:ea typeface="微软雅黑" panose="020B0503020204020204" pitchFamily="34" charset="-122"/>
                <a:cs typeface="Times New Roman" panose="02020603050405020304" pitchFamily="18" charset="0"/>
              </a:rPr>
              <a:t>Rachel L. </a:t>
            </a:r>
            <a:r>
              <a:rPr lang="en-US" altLang="zh-CN" sz="800" dirty="0" err="1">
                <a:solidFill>
                  <a:schemeClr val="bg1">
                    <a:lumMod val="50000"/>
                  </a:schemeClr>
                </a:solidFill>
                <a:ea typeface="微软雅黑" panose="020B0503020204020204" pitchFamily="34" charset="-122"/>
                <a:cs typeface="Times New Roman" panose="02020603050405020304" pitchFamily="18" charset="0"/>
              </a:rPr>
              <a:t>Wattier,et.al</a:t>
            </a:r>
            <a:r>
              <a:rPr lang="en-US" altLang="zh-CN" sz="800" dirty="0">
                <a:solidFill>
                  <a:schemeClr val="bg1">
                    <a:lumMod val="50000"/>
                  </a:schemeClr>
                </a:solidFill>
                <a:ea typeface="微软雅黑" panose="020B0503020204020204" pitchFamily="34" charset="-122"/>
                <a:cs typeface="Times New Roman" panose="02020603050405020304" pitchFamily="18" charset="0"/>
              </a:rPr>
              <a:t>, A Prospective, International Cohort Study of Invasive Mold Infections in Children, 2014</a:t>
            </a:r>
            <a:r>
              <a:rPr lang="da-DK" altLang="zh-CN" sz="800" dirty="0">
                <a:solidFill>
                  <a:schemeClr val="bg1">
                    <a:lumMod val="50000"/>
                  </a:schemeClr>
                </a:solidFill>
              </a:rPr>
              <a:t>; 2.Lei Y, Zhang J et al. Mycoses. 2025 Dec;68(12):e70137</a:t>
            </a:r>
            <a:r>
              <a:rPr lang="zh-CN" altLang="en-US" sz="800" dirty="0">
                <a:solidFill>
                  <a:schemeClr val="bg1">
                    <a:lumMod val="50000"/>
                  </a:schemeClr>
                </a:solidFill>
              </a:rPr>
              <a:t>；</a:t>
            </a:r>
            <a:r>
              <a:rPr lang="en-US" altLang="zh-CN" sz="800" dirty="0">
                <a:solidFill>
                  <a:schemeClr val="bg1">
                    <a:lumMod val="50000"/>
                  </a:schemeClr>
                </a:solidFill>
              </a:rPr>
              <a:t>3. Segers H er al. </a:t>
            </a:r>
            <a:r>
              <a:rPr lang="en-US" altLang="zh-CN" sz="800" dirty="0" err="1">
                <a:solidFill>
                  <a:schemeClr val="bg1">
                    <a:lumMod val="50000"/>
                  </a:schemeClr>
                </a:solidFill>
              </a:rPr>
              <a:t>Antimicrob</a:t>
            </a:r>
            <a:r>
              <a:rPr lang="en-US" altLang="zh-CN" sz="800" dirty="0">
                <a:solidFill>
                  <a:schemeClr val="bg1">
                    <a:lumMod val="50000"/>
                  </a:schemeClr>
                </a:solidFill>
              </a:rPr>
              <a:t> Agents </a:t>
            </a:r>
            <a:r>
              <a:rPr lang="en-US" altLang="zh-CN" sz="800" dirty="0" err="1">
                <a:solidFill>
                  <a:schemeClr val="bg1">
                    <a:lumMod val="50000"/>
                  </a:schemeClr>
                </a:solidFill>
              </a:rPr>
              <a:t>Chemother</a:t>
            </a:r>
            <a:r>
              <a:rPr lang="en-US" altLang="zh-CN" sz="800" dirty="0">
                <a:solidFill>
                  <a:schemeClr val="bg1">
                    <a:lumMod val="50000"/>
                  </a:schemeClr>
                </a:solidFill>
              </a:rPr>
              <a:t>. 2024 Dec 5;68(12):e0048424； 4.</a:t>
            </a:r>
            <a:r>
              <a:rPr lang="zh-CN" altLang="en-US" sz="800" dirty="0">
                <a:solidFill>
                  <a:schemeClr val="bg1">
                    <a:lumMod val="50000"/>
                  </a:schemeClr>
                </a:solidFill>
              </a:rPr>
              <a:t>注射用硫酸艾沙康唑说明书</a:t>
            </a:r>
            <a:r>
              <a:rPr lang="en-US" altLang="zh-CN" sz="800" dirty="0">
                <a:solidFill>
                  <a:schemeClr val="bg1">
                    <a:lumMod val="50000"/>
                  </a:schemeClr>
                </a:solidFill>
              </a:rPr>
              <a:t>2026</a:t>
            </a:r>
            <a:r>
              <a:rPr lang="zh-CN" altLang="en-US" sz="800" dirty="0">
                <a:solidFill>
                  <a:schemeClr val="bg1">
                    <a:lumMod val="50000"/>
                  </a:schemeClr>
                </a:solidFill>
              </a:rPr>
              <a:t>年</a:t>
            </a:r>
            <a:r>
              <a:rPr lang="en-US" altLang="zh-CN" sz="800" dirty="0">
                <a:solidFill>
                  <a:schemeClr val="bg1">
                    <a:lumMod val="50000"/>
                  </a:schemeClr>
                </a:solidFill>
              </a:rPr>
              <a:t>5</a:t>
            </a:r>
            <a:r>
              <a:rPr lang="zh-CN" altLang="en-US" sz="800" dirty="0">
                <a:solidFill>
                  <a:schemeClr val="bg1">
                    <a:lumMod val="50000"/>
                  </a:schemeClr>
                </a:solidFill>
              </a:rPr>
              <a:t>月</a:t>
            </a:r>
            <a:r>
              <a:rPr lang="en-US" altLang="zh-CN" sz="800" dirty="0">
                <a:solidFill>
                  <a:schemeClr val="bg1">
                    <a:lumMod val="50000"/>
                  </a:schemeClr>
                </a:solidFill>
              </a:rPr>
              <a:t>6</a:t>
            </a:r>
            <a:r>
              <a:rPr lang="zh-CN" altLang="en-US" sz="800" dirty="0">
                <a:solidFill>
                  <a:schemeClr val="bg1">
                    <a:lumMod val="50000"/>
                  </a:schemeClr>
                </a:solidFill>
              </a:rPr>
              <a:t>日</a:t>
            </a:r>
            <a:endParaRPr lang="zh-CN" altLang="en-US" sz="800" dirty="0"/>
          </a:p>
        </p:txBody>
      </p:sp>
      <p:sp>
        <p:nvSpPr>
          <p:cNvPr id="11" name="矩形 10">
            <a:extLst>
              <a:ext uri="{FF2B5EF4-FFF2-40B4-BE49-F238E27FC236}">
                <a16:creationId xmlns:a16="http://schemas.microsoft.com/office/drawing/2014/main" id="{066F601F-FBFD-DD84-3AC3-4032838CA398}"/>
              </a:ext>
            </a:extLst>
          </p:cNvPr>
          <p:cNvSpPr/>
          <p:nvPr/>
        </p:nvSpPr>
        <p:spPr bwMode="gray">
          <a:xfrm>
            <a:off x="9526298" y="-1"/>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000000"/>
                </a:solidFill>
                <a:latin typeface="微软雅黑" panose="020B0503020204020204" pitchFamily="34" charset="-122"/>
                <a:ea typeface="微软雅黑" panose="020B0503020204020204" pitchFamily="34" charset="-122"/>
              </a:rPr>
              <a:t>注射用硫酸艾沙康唑</a:t>
            </a:r>
          </a:p>
        </p:txBody>
      </p:sp>
      <p:sp>
        <p:nvSpPr>
          <p:cNvPr id="12" name="矩形 11">
            <a:extLst>
              <a:ext uri="{FF2B5EF4-FFF2-40B4-BE49-F238E27FC236}">
                <a16:creationId xmlns:a16="http://schemas.microsoft.com/office/drawing/2014/main" id="{8BC87286-E38B-487E-E53F-F631B46B8D7D}"/>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a:solidFill>
                  <a:srgbClr val="C00000"/>
                </a:solidFill>
                <a:latin typeface="微软雅黑" panose="020B0503020204020204" pitchFamily="34" charset="-122"/>
                <a:ea typeface="微软雅黑" panose="020B0503020204020204" pitchFamily="34" charset="-122"/>
              </a:rPr>
              <a:t>公平性</a:t>
            </a:r>
          </a:p>
        </p:txBody>
      </p:sp>
    </p:spTree>
    <p:extLst>
      <p:ext uri="{BB962C8B-B14F-4D97-AF65-F5344CB8AC3E}">
        <p14:creationId xmlns:p14="http://schemas.microsoft.com/office/powerpoint/2010/main" val="1989014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UNDODONOTDELETE" val="0"/>
  <p:tag name="THINKCELLPRESENTATIONDONOTDELETE" val="&lt;?xml version=&quot;1.0&quot; encoding=&quot;UTF-16&quot; standalone=&quot;yes&quot;?&gt;&lt;root reqver=&quot;32687&quot;&gt;&lt;version val=&quot;38678&quot;/&gt;&lt;CPresentation id=&quot;1&quot;&gt;&lt;m_precDefaultOrdinal&gt;&lt;m_bNumberIsYear val=&quot;1&quot;/&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7.49233556923127963501E+00&quot;&gt;&lt;m_msothmcolidx val=&quot;0&quot;/&gt;&lt;m_rgb r=&quot;00&quot; g=&quot;47&quot; b=&quot;BB&quot;/&gt;&lt;/elem&gt;&lt;elem m_fUsage=&quot;1.70999999999999996447E+00&quot;&gt;&lt;m_msothmcolidx val=&quot;0&quot;/&gt;&lt;m_rgb r=&quot;BA&quot; g=&quot;BA&quot; b=&quot;BA&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6q329HmXk7XAQCw6224H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53tu.IPcOYS9MfjSNmLv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rFCexqE7pgHywZmQNFH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8.FOtvL.HaWR24LyFBz9R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r6qNDWPCH4XMzMM8kRls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DDpBqN9UfjgcMEdBNaNu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qKG1rf19A31i7mhVhRW4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6qKTUF0caWzubYjiKrA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0K30SU31yjFhhgupKEs2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9Rme.XuAvxMc1WVEiwK6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aMDk213VRJhq7_ivNKTyA"/>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ISLIDE.ICON" val="#12366;#370948;#381437;#381493;#381437;#402337;#137004;"/>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c08803b-3a26-4374-a50e-68ee3be3db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10C3149AE484E8B62A85F66B71C64" ma:contentTypeVersion="17" ma:contentTypeDescription="Create a new document." ma:contentTypeScope="" ma:versionID="92e18b568ba5f03312e2f4d24513bb46">
  <xsd:schema xmlns:xsd="http://www.w3.org/2001/XMLSchema" xmlns:xs="http://www.w3.org/2001/XMLSchema" xmlns:p="http://schemas.microsoft.com/office/2006/metadata/properties" xmlns:ns3="dc08803b-3a26-4374-a50e-68ee3be3db35" xmlns:ns4="1872cab7-3f7a-4038-89f8-91f577042e5a" targetNamespace="http://schemas.microsoft.com/office/2006/metadata/properties" ma:root="true" ma:fieldsID="f455fc214399dda50f44d0262ba5c3fc" ns3:_="" ns4:_="">
    <xsd:import namespace="dc08803b-3a26-4374-a50e-68ee3be3db35"/>
    <xsd:import namespace="1872cab7-3f7a-4038-89f8-91f577042e5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8803b-3a26-4374-a50e-68ee3be3d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72cab7-3f7a-4038-89f8-91f577042e5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5E0C5-C017-4A51-A228-651151AC025F}">
  <ds:schemaRefs>
    <ds:schemaRef ds:uri="http://schemas.microsoft.com/sharepoint/v3/contenttype/forms"/>
  </ds:schemaRefs>
</ds:datastoreItem>
</file>

<file path=customXml/itemProps2.xml><?xml version="1.0" encoding="utf-8"?>
<ds:datastoreItem xmlns:ds="http://schemas.openxmlformats.org/officeDocument/2006/customXml" ds:itemID="{425620F8-902D-466A-B4E6-A592A8096A60}">
  <ds:schemaRefs>
    <ds:schemaRef ds:uri="1872cab7-3f7a-4038-89f8-91f577042e5a"/>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infopath/2007/PartnerControls"/>
    <ds:schemaRef ds:uri="dc08803b-3a26-4374-a50e-68ee3be3db35"/>
  </ds:schemaRefs>
</ds:datastoreItem>
</file>

<file path=customXml/itemProps3.xml><?xml version="1.0" encoding="utf-8"?>
<ds:datastoreItem xmlns:ds="http://schemas.openxmlformats.org/officeDocument/2006/customXml" ds:itemID="{A8BF2123-E04E-49C2-AC66-7208EEB79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8803b-3a26-4374-a50e-68ee3be3db35"/>
    <ds:schemaRef ds:uri="1872cab7-3f7a-4038-89f8-91f577042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4627</TotalTime>
  <Words>2024</Words>
  <Application>Microsoft Office PowerPoint</Application>
  <PresentationFormat>自定义</PresentationFormat>
  <Paragraphs>174</Paragraphs>
  <Slides>8</Slides>
  <Notes>2</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8</vt:i4>
      </vt:variant>
    </vt:vector>
  </HeadingPairs>
  <TitlesOfParts>
    <vt:vector size="13" baseType="lpstr">
      <vt:lpstr>微软雅黑</vt:lpstr>
      <vt:lpstr>Arial</vt:lpstr>
      <vt:lpstr>Arial Narrow</vt:lpstr>
      <vt:lpstr>1_Office Theme</vt:lpstr>
      <vt:lpstr>think-cell 幻灯片</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Zhang, Shanshan</cp:lastModifiedBy>
  <cp:revision>5</cp:revision>
  <cp:lastPrinted>2026-06-05T07:10:55Z</cp:lastPrinted>
  <dcterms:created xsi:type="dcterms:W3CDTF">2021-06-22T09:02:09Z</dcterms:created>
  <dcterms:modified xsi:type="dcterms:W3CDTF">2026-06-05T07:38:53Z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0x010100C1310C3149AE484E8B62A85F66B71C64</vt:lpwstr>
  </property>
  <property fmtid="{D5CDD505-2E9C-101B-9397-08002B2CF9AE}" pid="5" name="MSIP_Label_4791b42f-c435-42ca-9531-75a3f42aae3d_Enabled">
    <vt:lpwstr>true</vt:lpwstr>
  </property>
  <property fmtid="{D5CDD505-2E9C-101B-9397-08002B2CF9AE}" pid="6" name="MSIP_Label_4791b42f-c435-42ca-9531-75a3f42aae3d_SetDate">
    <vt:lpwstr>2023-04-24T02:56:50Z</vt:lpwstr>
  </property>
  <property fmtid="{D5CDD505-2E9C-101B-9397-08002B2CF9AE}" pid="7" name="MSIP_Label_4791b42f-c435-42ca-9531-75a3f42aae3d_Method">
    <vt:lpwstr>Privileged</vt:lpwstr>
  </property>
  <property fmtid="{D5CDD505-2E9C-101B-9397-08002B2CF9AE}" pid="8" name="MSIP_Label_4791b42f-c435-42ca-9531-75a3f42aae3d_Name">
    <vt:lpwstr>4791b42f-c435-42ca-9531-75a3f42aae3d</vt:lpwstr>
  </property>
  <property fmtid="{D5CDD505-2E9C-101B-9397-08002B2CF9AE}" pid="9" name="MSIP_Label_4791b42f-c435-42ca-9531-75a3f42aae3d_SiteId">
    <vt:lpwstr>7a916015-20ae-4ad1-9170-eefd915e9272</vt:lpwstr>
  </property>
  <property fmtid="{D5CDD505-2E9C-101B-9397-08002B2CF9AE}" pid="10" name="MSIP_Label_4791b42f-c435-42ca-9531-75a3f42aae3d_ActionId">
    <vt:lpwstr>fddf4b7f-f487-4670-b60d-53f5e75b26ab</vt:lpwstr>
  </property>
  <property fmtid="{D5CDD505-2E9C-101B-9397-08002B2CF9AE}" pid="11" name="MSIP_Label_4791b42f-c435-42ca-9531-75a3f42aae3d_ContentBits">
    <vt:lpwstr>0</vt:lpwstr>
  </property>
</Properties>
</file>